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notesSlides/notesSlide11.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0.xml" ContentType="application/vnd.openxmlformats-officedocument.drawingml.chart+xml"/>
  <Override PartName="/ppt/theme/themeOverride10.xml" ContentType="application/vnd.openxmlformats-officedocument.themeOverride+xml"/>
  <Override PartName="/ppt/drawings/drawing2.xml" ContentType="application/vnd.openxmlformats-officedocument.drawingml.chartshapes+xml"/>
  <Override PartName="/ppt/notesSlides/notesSlide14.xml" ContentType="application/vnd.openxmlformats-officedocument.presentationml.notesSlide+xml"/>
  <Override PartName="/ppt/charts/chart11.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1.xml" ContentType="application/vnd.openxmlformats-officedocument.themeOverride+xml"/>
  <Override PartName="/ppt/notesSlides/notesSlide15.xml" ContentType="application/vnd.openxmlformats-officedocument.presentationml.notesSlide+xml"/>
  <Override PartName="/ppt/charts/chart12.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2.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3.xml" ContentType="application/vnd.openxmlformats-officedocument.drawingml.chart+xml"/>
  <Override PartName="/ppt/theme/themeOverride13.xml" ContentType="application/vnd.openxmlformats-officedocument.themeOverride+xml"/>
  <Override PartName="/ppt/charts/chart14.xml" ContentType="application/vnd.openxmlformats-officedocument.drawingml.chart+xml"/>
  <Override PartName="/ppt/theme/themeOverride14.xml" ContentType="application/vnd.openxmlformats-officedocument.themeOverride+xml"/>
  <Override PartName="/ppt/charts/chart15.xml" ContentType="application/vnd.openxmlformats-officedocument.drawingml.chart+xml"/>
  <Override PartName="/ppt/theme/themeOverride15.xml" ContentType="application/vnd.openxmlformats-officedocument.themeOverride+xml"/>
  <Override PartName="/ppt/charts/chart16.xml" ContentType="application/vnd.openxmlformats-officedocument.drawingml.chart+xml"/>
  <Override PartName="/ppt/theme/themeOverride16.xml" ContentType="application/vnd.openxmlformats-officedocument.themeOverride+xml"/>
  <Override PartName="/ppt/notesSlides/notesSlide18.xml" ContentType="application/vnd.openxmlformats-officedocument.presentationml.notesSlide+xml"/>
  <Override PartName="/ppt/charts/chart17.xml" ContentType="application/vnd.openxmlformats-officedocument.drawingml.chart+xml"/>
  <Override PartName="/ppt/theme/themeOverride17.xml" ContentType="application/vnd.openxmlformats-officedocument.themeOverride+xml"/>
  <Override PartName="/ppt/charts/chart18.xml" ContentType="application/vnd.openxmlformats-officedocument.drawingml.chart+xml"/>
  <Override PartName="/ppt/theme/themeOverride18.xml" ContentType="application/vnd.openxmlformats-officedocument.themeOverride+xml"/>
  <Override PartName="/ppt/charts/chart19.xml" ContentType="application/vnd.openxmlformats-officedocument.drawingml.chart+xml"/>
  <Override PartName="/ppt/theme/themeOverride19.xml" ContentType="application/vnd.openxmlformats-officedocument.themeOverride+xml"/>
  <Override PartName="/ppt/charts/chart20.xml" ContentType="application/vnd.openxmlformats-officedocument.drawingml.chart+xml"/>
  <Override PartName="/ppt/theme/themeOverride20.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1.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75" r:id="rId4"/>
  </p:sldMasterIdLst>
  <p:notesMasterIdLst>
    <p:notesMasterId r:id="rId32"/>
  </p:notesMasterIdLst>
  <p:handoutMasterIdLst>
    <p:handoutMasterId r:id="rId33"/>
  </p:handoutMasterIdLst>
  <p:sldIdLst>
    <p:sldId id="980" r:id="rId5"/>
    <p:sldId id="1243" r:id="rId6"/>
    <p:sldId id="1269" r:id="rId7"/>
    <p:sldId id="1268" r:id="rId8"/>
    <p:sldId id="393" r:id="rId9"/>
    <p:sldId id="1239" r:id="rId10"/>
    <p:sldId id="985" r:id="rId11"/>
    <p:sldId id="1242" r:id="rId12"/>
    <p:sldId id="995" r:id="rId13"/>
    <p:sldId id="1240" r:id="rId14"/>
    <p:sldId id="1264" r:id="rId15"/>
    <p:sldId id="1265" r:id="rId16"/>
    <p:sldId id="1062" r:id="rId17"/>
    <p:sldId id="1250" r:id="rId18"/>
    <p:sldId id="1248" r:id="rId19"/>
    <p:sldId id="1249" r:id="rId20"/>
    <p:sldId id="1245" r:id="rId21"/>
    <p:sldId id="1261" r:id="rId22"/>
    <p:sldId id="1263" r:id="rId23"/>
    <p:sldId id="1246" r:id="rId24"/>
    <p:sldId id="1252" r:id="rId25"/>
    <p:sldId id="1212" r:id="rId26"/>
    <p:sldId id="1253" r:id="rId27"/>
    <p:sldId id="1254" r:id="rId28"/>
    <p:sldId id="1256" r:id="rId29"/>
    <p:sldId id="1270" r:id="rId30"/>
    <p:sldId id="999" r:id="rId31"/>
  </p:sldIdLst>
  <p:sldSz cx="14630400" cy="8229600"/>
  <p:notesSz cx="6858000" cy="9144000"/>
  <p:defaultTextStyle>
    <a:defPPr>
      <a:defRPr lang="en-US"/>
    </a:defPPr>
    <a:lvl1pPr marL="0" algn="l" defTabSz="1097243" rtl="0" eaLnBrk="1" latinLnBrk="0" hangingPunct="1">
      <a:defRPr sz="2160" kern="1200">
        <a:solidFill>
          <a:schemeClr val="tx1"/>
        </a:solidFill>
        <a:latin typeface="+mn-lt"/>
        <a:ea typeface="+mn-ea"/>
        <a:cs typeface="+mn-cs"/>
      </a:defRPr>
    </a:lvl1pPr>
    <a:lvl2pPr marL="548622" algn="l" defTabSz="1097243" rtl="0" eaLnBrk="1" latinLnBrk="0" hangingPunct="1">
      <a:defRPr sz="2160" kern="1200">
        <a:solidFill>
          <a:schemeClr val="tx1"/>
        </a:solidFill>
        <a:latin typeface="+mn-lt"/>
        <a:ea typeface="+mn-ea"/>
        <a:cs typeface="+mn-cs"/>
      </a:defRPr>
    </a:lvl2pPr>
    <a:lvl3pPr marL="1097243" algn="l" defTabSz="1097243" rtl="0" eaLnBrk="1" latinLnBrk="0" hangingPunct="1">
      <a:defRPr sz="2160" kern="1200">
        <a:solidFill>
          <a:schemeClr val="tx1"/>
        </a:solidFill>
        <a:latin typeface="+mn-lt"/>
        <a:ea typeface="+mn-ea"/>
        <a:cs typeface="+mn-cs"/>
      </a:defRPr>
    </a:lvl3pPr>
    <a:lvl4pPr marL="1645865" algn="l" defTabSz="1097243" rtl="0" eaLnBrk="1" latinLnBrk="0" hangingPunct="1">
      <a:defRPr sz="2160" kern="1200">
        <a:solidFill>
          <a:schemeClr val="tx1"/>
        </a:solidFill>
        <a:latin typeface="+mn-lt"/>
        <a:ea typeface="+mn-ea"/>
        <a:cs typeface="+mn-cs"/>
      </a:defRPr>
    </a:lvl4pPr>
    <a:lvl5pPr marL="2194486" algn="l" defTabSz="1097243" rtl="0" eaLnBrk="1" latinLnBrk="0" hangingPunct="1">
      <a:defRPr sz="2160" kern="1200">
        <a:solidFill>
          <a:schemeClr val="tx1"/>
        </a:solidFill>
        <a:latin typeface="+mn-lt"/>
        <a:ea typeface="+mn-ea"/>
        <a:cs typeface="+mn-cs"/>
      </a:defRPr>
    </a:lvl5pPr>
    <a:lvl6pPr marL="2743109" algn="l" defTabSz="1097243" rtl="0" eaLnBrk="1" latinLnBrk="0" hangingPunct="1">
      <a:defRPr sz="2160" kern="1200">
        <a:solidFill>
          <a:schemeClr val="tx1"/>
        </a:solidFill>
        <a:latin typeface="+mn-lt"/>
        <a:ea typeface="+mn-ea"/>
        <a:cs typeface="+mn-cs"/>
      </a:defRPr>
    </a:lvl6pPr>
    <a:lvl7pPr marL="3291730" algn="l" defTabSz="1097243" rtl="0" eaLnBrk="1" latinLnBrk="0" hangingPunct="1">
      <a:defRPr sz="2160" kern="1200">
        <a:solidFill>
          <a:schemeClr val="tx1"/>
        </a:solidFill>
        <a:latin typeface="+mn-lt"/>
        <a:ea typeface="+mn-ea"/>
        <a:cs typeface="+mn-cs"/>
      </a:defRPr>
    </a:lvl7pPr>
    <a:lvl8pPr marL="3840352" algn="l" defTabSz="1097243" rtl="0" eaLnBrk="1" latinLnBrk="0" hangingPunct="1">
      <a:defRPr sz="2160" kern="1200">
        <a:solidFill>
          <a:schemeClr val="tx1"/>
        </a:solidFill>
        <a:latin typeface="+mn-lt"/>
        <a:ea typeface="+mn-ea"/>
        <a:cs typeface="+mn-cs"/>
      </a:defRPr>
    </a:lvl8pPr>
    <a:lvl9pPr marL="4388974" algn="l" defTabSz="1097243"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15:guide id="101" pos="4608" userDrawn="1">
          <p15:clr>
            <a:srgbClr val="A4A3A4"/>
          </p15:clr>
        </p15:guide>
        <p15:guide id="104" orient="horz" pos="259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F3E7C0-0AB1-BAA6-30F1-C9DABF6A9DF8}" name="Trevor Jones" initials="TJ" userId="S::tjones@dudek.com::10787a8e-8bea-42dc-9a2c-92843450afa4"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7030A0"/>
    <a:srgbClr val="A5A5A5"/>
    <a:srgbClr val="4472C4"/>
    <a:srgbClr val="EFEFEF"/>
    <a:srgbClr val="E97C30"/>
    <a:srgbClr val="2C74B3"/>
    <a:srgbClr val="47F5F9"/>
    <a:srgbClr val="BBCEB1"/>
    <a:srgbClr val="0080C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17" autoAdjust="0"/>
    <p:restoredTop sz="87393" autoAdjust="0"/>
  </p:normalViewPr>
  <p:slideViewPr>
    <p:cSldViewPr snapToGrid="0" snapToObjects="1">
      <p:cViewPr>
        <p:scale>
          <a:sx n="66" d="100"/>
          <a:sy n="66" d="100"/>
        </p:scale>
        <p:origin x="222" y="906"/>
      </p:cViewPr>
      <p:guideLst>
        <p:guide pos="4608"/>
        <p:guide orient="horz" pos="2592"/>
      </p:guideLst>
    </p:cSldViewPr>
  </p:slideViewPr>
  <p:outlineViewPr>
    <p:cViewPr>
      <p:scale>
        <a:sx n="33" d="100"/>
        <a:sy n="33" d="100"/>
      </p:scale>
      <p:origin x="0" y="-17328"/>
    </p:cViewPr>
  </p:outlineViewPr>
  <p:notesTextViewPr>
    <p:cViewPr>
      <p:scale>
        <a:sx n="100" d="100"/>
        <a:sy n="100" d="100"/>
      </p:scale>
      <p:origin x="0" y="0"/>
    </p:cViewPr>
  </p:notesTextViewPr>
  <p:sorterViewPr>
    <p:cViewPr>
      <p:scale>
        <a:sx n="24" d="100"/>
        <a:sy n="24" d="100"/>
      </p:scale>
      <p:origin x="0" y="0"/>
    </p:cViewPr>
  </p:sorterViewPr>
  <p:notesViewPr>
    <p:cSldViewPr snapToGrid="0" snapToObjects="1" showGuides="1">
      <p:cViewPr varScale="1">
        <p:scale>
          <a:sx n="71" d="100"/>
          <a:sy n="71" d="100"/>
        </p:scale>
        <p:origin x="2981"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file:///\\dudek.int\data\Projects\400.Hydrogeology\Fox%20Canyon\REFERENCE%20MATERIAL\Data%20Recieved\UWCD\MODEL%20RUN%20DATA\Future%20Scenarios\Summary%20of%20coastal%20flux%20for%20review%20v9.xlsx" TargetMode="External"/></Relationships>
</file>

<file path=ppt/charts/_rels/chart10.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dudek.int\data\Projects\400.Hydrogeology\Fox%20Canyon\15285%20GSP%20Implementation\Work%20Products\Deliverables\05%20Model%20Coordination\FutureBaseline_forUWCD\Oxnard_Precip_CumDep.xlsx" TargetMode="External"/><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dudek.int\data\Projects\400.Hydrogeology\Fox%20Canyon\15285%20GSP%20Implementation\Work%20Products\Data%20Analysis\05%20-%20Model%20Coordination\Future%20Scenario%20Development\Baseline%20Scenario%20Extractions.xlsx"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dudek.int\data\Projects\400.Hydrogeology\Fox%20Canyon\15285%20GSP%20Implementation\Work%20Products\Data%20Analysis\05%20-%20Model%20Coordination\Future%20Scenario%20Development\Baseline%20Scenario%20Extractions.xlsx" TargetMode="External"/></Relationships>
</file>

<file path=ppt/charts/_rels/chart13.xml.rels><?xml version="1.0" encoding="UTF-8" standalone="yes"?>
<Relationships xmlns="http://schemas.openxmlformats.org/package/2006/relationships"><Relationship Id="rId2" Type="http://schemas.openxmlformats.org/officeDocument/2006/relationships/oleObject" Target="file:///C:\Users\tjones\Desktop\Oxnard_Hydrographs_0417.xlsx" TargetMode="External"/><Relationship Id="rId1" Type="http://schemas.openxmlformats.org/officeDocument/2006/relationships/themeOverride" Target="../theme/themeOverride13.xml"/></Relationships>
</file>

<file path=ppt/charts/_rels/chart14.xml.rels><?xml version="1.0" encoding="UTF-8" standalone="yes"?>
<Relationships xmlns="http://schemas.openxmlformats.org/package/2006/relationships"><Relationship Id="rId2" Type="http://schemas.openxmlformats.org/officeDocument/2006/relationships/oleObject" Target="file:///C:\Users\tjones\Desktop\Oxnard_Hydrographs_0417.xlsx" TargetMode="External"/><Relationship Id="rId1" Type="http://schemas.openxmlformats.org/officeDocument/2006/relationships/themeOverride" Target="../theme/themeOverride14.xml"/></Relationships>
</file>

<file path=ppt/charts/_rels/chart15.xml.rels><?xml version="1.0" encoding="UTF-8" standalone="yes"?>
<Relationships xmlns="http://schemas.openxmlformats.org/package/2006/relationships"><Relationship Id="rId2" Type="http://schemas.openxmlformats.org/officeDocument/2006/relationships/oleObject" Target="file:///C:\Users\tjones\Desktop\Oxnard_Hydrographs_0417.xlsx" TargetMode="External"/><Relationship Id="rId1" Type="http://schemas.openxmlformats.org/officeDocument/2006/relationships/themeOverride" Target="../theme/themeOverride15.xml"/></Relationships>
</file>

<file path=ppt/charts/_rels/chart16.xml.rels><?xml version="1.0" encoding="UTF-8" standalone="yes"?>
<Relationships xmlns="http://schemas.openxmlformats.org/package/2006/relationships"><Relationship Id="rId2" Type="http://schemas.openxmlformats.org/officeDocument/2006/relationships/oleObject" Target="file:///C:\Users\tjones\Desktop\Oxnard_Hydrographs_0417.xlsx" TargetMode="External"/><Relationship Id="rId1" Type="http://schemas.openxmlformats.org/officeDocument/2006/relationships/themeOverride" Target="../theme/themeOverride16.xml"/></Relationships>
</file>

<file path=ppt/charts/_rels/chart17.xml.rels><?xml version="1.0" encoding="UTF-8" standalone="yes"?>
<Relationships xmlns="http://schemas.openxmlformats.org/package/2006/relationships"><Relationship Id="rId2" Type="http://schemas.openxmlformats.org/officeDocument/2006/relationships/oleObject" Target="file:///\\dudek.int\data\Projects\400.Hydrogeology\Fox%20Canyon\15285%20GSP%20Implementation\Work%20Products\Data%20Analysis\09%20-%20Oxnard%20GSP%20Evaluation\Numerical%20Model%20Analysis\Pleasant_Valley_Hydrographs.xlsx" TargetMode="External"/><Relationship Id="rId1" Type="http://schemas.openxmlformats.org/officeDocument/2006/relationships/themeOverride" Target="../theme/themeOverride17.xml"/></Relationships>
</file>

<file path=ppt/charts/_rels/chart18.xml.rels><?xml version="1.0" encoding="UTF-8" standalone="yes"?>
<Relationships xmlns="http://schemas.openxmlformats.org/package/2006/relationships"><Relationship Id="rId2" Type="http://schemas.openxmlformats.org/officeDocument/2006/relationships/oleObject" Target="file:///\\dudek.int\data\Projects\400.Hydrogeology\Fox%20Canyon\15285%20GSP%20Implementation\Work%20Products\Data%20Analysis\09%20-%20Oxnard%20GSP%20Evaluation\Numerical%20Model%20Analysis\Pleasant_Valley_Hydrographs.xlsx" TargetMode="External"/><Relationship Id="rId1" Type="http://schemas.openxmlformats.org/officeDocument/2006/relationships/themeOverride" Target="../theme/themeOverride18.xml"/></Relationships>
</file>

<file path=ppt/charts/_rels/chart19.xml.rels><?xml version="1.0" encoding="UTF-8" standalone="yes"?>
<Relationships xmlns="http://schemas.openxmlformats.org/package/2006/relationships"><Relationship Id="rId2" Type="http://schemas.openxmlformats.org/officeDocument/2006/relationships/oleObject" Target="file:///\\dudek.int\data\Projects\400.Hydrogeology\Fox%20Canyon\15285%20GSP%20Implementation\Work%20Products\Data%20Analysis\09%20-%20Oxnard%20GSP%20Evaluation\Numerical%20Model%20Analysis\Pleasant_Valley_Hydrographs.xlsx" TargetMode="External"/><Relationship Id="rId1" Type="http://schemas.openxmlformats.org/officeDocument/2006/relationships/themeOverride" Target="../theme/themeOverride19.xml"/></Relationships>
</file>

<file path=ppt/charts/_rels/chart2.xml.rels><?xml version="1.0" encoding="UTF-8" standalone="yes"?>
<Relationships xmlns="http://schemas.openxmlformats.org/package/2006/relationships"><Relationship Id="rId2" Type="http://schemas.openxmlformats.org/officeDocument/2006/relationships/oleObject" Target="file:///C:\Users\tjones\Desktop\Oxnard_Hydrographs_0417.xlsx" TargetMode="External"/><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2" Type="http://schemas.openxmlformats.org/officeDocument/2006/relationships/oleObject" Target="file:///\\dudek.int\data\Projects\400.Hydrogeology\Fox%20Canyon\15285%20GSP%20Implementation\Work%20Products\Data%20Analysis\09%20-%20Oxnard%20GSP%20Evaluation\Numerical%20Model%20Analysis\Pleasant_Valley_Hydrographs.xlsx" TargetMode="External"/><Relationship Id="rId1" Type="http://schemas.openxmlformats.org/officeDocument/2006/relationships/themeOverride" Target="../theme/themeOverride20.xm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dudek.int\data\Projects\400.Hydrogeology\Fox%20Canyon\DUDEK%20WORK%20PRODUCTS\REPORTS\Peer%20reviews\Copy%20of%20SustainableYieldSummary_PQ.xlsx" TargetMode="External"/></Relationships>
</file>

<file path=ppt/charts/_rels/chart3.xml.rels><?xml version="1.0" encoding="UTF-8" standalone="yes"?>
<Relationships xmlns="http://schemas.openxmlformats.org/package/2006/relationships"><Relationship Id="rId2" Type="http://schemas.openxmlformats.org/officeDocument/2006/relationships/oleObject" Target="file:///C:\Users\tjones\Desktop\Oxnard_Hydrographs_0417.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C:\Users\tjones\Desktop\Oxnard_Hydrographs_0417.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file:///C:\Users\tjones\Desktop\Oxnard_Hydrographs_0417.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file:///\\dudek.int\data\Projects\400.Hydrogeology\Fox%20Canyon\15285%20GSP%20Implementation\Work%20Products\Data%20Analysis\09%20-%20Oxnard%20GSP%20Evaluation\Numerical%20Model%20Analysis\Pleasant_Valley_Hydrographs.xlsx"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oleObject" Target="file:///\\dudek.int\data\Projects\400.Hydrogeology\Fox%20Canyon\15285%20GSP%20Implementation\Work%20Products\Data%20Analysis\09%20-%20Oxnard%20GSP%20Evaluation\Numerical%20Model%20Analysis\Pleasant_Valley_Hydrographs.xlsx" TargetMode="External"/><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oleObject" Target="file:///\\dudek.int\data\Projects\400.Hydrogeology\Fox%20Canyon\15285%20GSP%20Implementation\Work%20Products\Data%20Analysis\09%20-%20Oxnard%20GSP%20Evaluation\Numerical%20Model%20Analysis\Pleasant_Valley_Hydrographs.xlsx" TargetMode="External"/><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oleObject" Target="file:///\\dudek.int\data\Projects\400.Hydrogeology\Fox%20Canyon\15285%20GSP%20Implementation\Work%20Products\Data%20Analysis\09%20-%20Oxnard%20GSP%20Evaluation\Numerical%20Model%20Analysis\Pleasant_Valley_Hydrographs.xlsx" TargetMode="External"/><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2160" b="1" i="0" u="none" strike="noStrike" kern="1200" cap="none" spc="20" baseline="0">
                <a:solidFill>
                  <a:schemeClr val="tx1">
                    <a:lumMod val="50000"/>
                    <a:lumOff val="50000"/>
                  </a:schemeClr>
                </a:solidFill>
                <a:latin typeface="+mn-lt"/>
                <a:ea typeface="+mn-ea"/>
                <a:cs typeface="+mn-cs"/>
              </a:defRPr>
            </a:pPr>
            <a:r>
              <a:rPr lang="en-US" dirty="0"/>
              <a:t>Coastal Flux (AFY)</a:t>
            </a:r>
          </a:p>
        </c:rich>
      </c:tx>
      <c:layout>
        <c:manualLayout>
          <c:xMode val="edge"/>
          <c:yMode val="edge"/>
          <c:x val="0.59351068123265405"/>
          <c:y val="0"/>
        </c:manualLayout>
      </c:layout>
      <c:overlay val="0"/>
      <c:spPr>
        <a:noFill/>
        <a:ln>
          <a:noFill/>
        </a:ln>
        <a:effectLst/>
      </c:spPr>
      <c:txPr>
        <a:bodyPr rot="0" spcFirstLastPara="1" vertOverflow="ellipsis" vert="horz" wrap="square" anchor="ctr" anchorCtr="1"/>
        <a:lstStyle/>
        <a:p>
          <a:pPr algn="l">
            <a:defRPr sz="2160" b="1"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manualLayout>
          <c:layoutTarget val="inner"/>
          <c:xMode val="edge"/>
          <c:yMode val="edge"/>
          <c:x val="0.47076357192980922"/>
          <c:y val="0.10556673333518631"/>
          <c:w val="0.47730314304589794"/>
          <c:h val="0.79937469262382155"/>
        </c:manualLayout>
      </c:layout>
      <c:barChart>
        <c:barDir val="bar"/>
        <c:grouping val="clustered"/>
        <c:varyColors val="0"/>
        <c:ser>
          <c:idx val="0"/>
          <c:order val="0"/>
          <c:tx>
            <c:v>Semi Perched</c:v>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invertIfNegative val="0"/>
          <c:cat>
            <c:strRef>
              <c:f>Sheet1!$K$54:$K$61</c:f>
              <c:strCache>
                <c:ptCount val="8"/>
                <c:pt idx="0">
                  <c:v>Baseline</c:v>
                </c:pt>
                <c:pt idx="1">
                  <c:v>Baseline with Projects</c:v>
                </c:pt>
                <c:pt idx="2">
                  <c:v>Reduction With Projects</c:v>
                </c:pt>
                <c:pt idx="3">
                  <c:v>Reduction Without Projects 1 </c:v>
                </c:pt>
                <c:pt idx="4">
                  <c:v>Reduction Without Projects 2 </c:v>
                </c:pt>
                <c:pt idx="5">
                  <c:v>Reduction Without Projects 3 </c:v>
                </c:pt>
                <c:pt idx="6">
                  <c:v>Reduction Without Projects 1a </c:v>
                </c:pt>
                <c:pt idx="7">
                  <c:v>Reduction Without Projects 1b </c:v>
                </c:pt>
              </c:strCache>
            </c:strRef>
          </c:cat>
          <c:val>
            <c:numRef>
              <c:f>Sheet1!$F$54:$F$61</c:f>
              <c:numCache>
                <c:formatCode>#,##0</c:formatCode>
                <c:ptCount val="8"/>
                <c:pt idx="0">
                  <c:v>-699.95969999999932</c:v>
                </c:pt>
                <c:pt idx="1">
                  <c:v>-761.08503333333408</c:v>
                </c:pt>
                <c:pt idx="2">
                  <c:v>-1168.2594999999997</c:v>
                </c:pt>
                <c:pt idx="3">
                  <c:v>-1327.0008666666647</c:v>
                </c:pt>
                <c:pt idx="4">
                  <c:v>-1229.1385333333335</c:v>
                </c:pt>
                <c:pt idx="5">
                  <c:v>-1176.4845666666661</c:v>
                </c:pt>
                <c:pt idx="6">
                  <c:v>-1104.5902333333336</c:v>
                </c:pt>
                <c:pt idx="7">
                  <c:v>-1358.4996666666661</c:v>
                </c:pt>
              </c:numCache>
            </c:numRef>
          </c:val>
          <c:extLst>
            <c:ext xmlns:c16="http://schemas.microsoft.com/office/drawing/2014/chart" uri="{C3380CC4-5D6E-409C-BE32-E72D297353CC}">
              <c16:uniqueId val="{00000000-8444-48DF-B544-576D3409EE57}"/>
            </c:ext>
          </c:extLst>
        </c:ser>
        <c:ser>
          <c:idx val="1"/>
          <c:order val="1"/>
          <c:tx>
            <c:v>Upper Aquifer System</c:v>
          </c:tx>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invertIfNegative val="0"/>
          <c:cat>
            <c:strRef>
              <c:f>Sheet1!$K$54:$K$61</c:f>
              <c:strCache>
                <c:ptCount val="8"/>
                <c:pt idx="0">
                  <c:v>Baseline</c:v>
                </c:pt>
                <c:pt idx="1">
                  <c:v>Baseline with Projects</c:v>
                </c:pt>
                <c:pt idx="2">
                  <c:v>Reduction With Projects</c:v>
                </c:pt>
                <c:pt idx="3">
                  <c:v>Reduction Without Projects 1 </c:v>
                </c:pt>
                <c:pt idx="4">
                  <c:v>Reduction Without Projects 2 </c:v>
                </c:pt>
                <c:pt idx="5">
                  <c:v>Reduction Without Projects 3 </c:v>
                </c:pt>
                <c:pt idx="6">
                  <c:v>Reduction Without Projects 1a </c:v>
                </c:pt>
                <c:pt idx="7">
                  <c:v>Reduction Without Projects 1b </c:v>
                </c:pt>
              </c:strCache>
            </c:strRef>
          </c:cat>
          <c:val>
            <c:numRef>
              <c:f>Sheet1!$G$54:$G$61</c:f>
              <c:numCache>
                <c:formatCode>#,##0</c:formatCode>
                <c:ptCount val="8"/>
                <c:pt idx="0">
                  <c:v>4374.9925333333313</c:v>
                </c:pt>
                <c:pt idx="1">
                  <c:v>3006.5756333333343</c:v>
                </c:pt>
                <c:pt idx="2">
                  <c:v>-3252.901800000001</c:v>
                </c:pt>
                <c:pt idx="3">
                  <c:v>-4673.5035000000025</c:v>
                </c:pt>
                <c:pt idx="4">
                  <c:v>-3675.5847333333327</c:v>
                </c:pt>
                <c:pt idx="5">
                  <c:v>-2795.4056333333333</c:v>
                </c:pt>
                <c:pt idx="6">
                  <c:v>-2211.3247666666653</c:v>
                </c:pt>
                <c:pt idx="7">
                  <c:v>-4302.2629333333343</c:v>
                </c:pt>
              </c:numCache>
            </c:numRef>
          </c:val>
          <c:extLst>
            <c:ext xmlns:c16="http://schemas.microsoft.com/office/drawing/2014/chart" uri="{C3380CC4-5D6E-409C-BE32-E72D297353CC}">
              <c16:uniqueId val="{00000001-8444-48DF-B544-576D3409EE57}"/>
            </c:ext>
          </c:extLst>
        </c:ser>
        <c:ser>
          <c:idx val="2"/>
          <c:order val="2"/>
          <c:tx>
            <c:v>Lower Aquifer System</c:v>
          </c:tx>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chemeClr>
              </a:solidFill>
              <a:round/>
            </a:ln>
            <a:effectLst>
              <a:outerShdw blurRad="40000" dist="20000" dir="5400000" rotWithShape="0">
                <a:srgbClr val="000000">
                  <a:alpha val="38000"/>
                </a:srgbClr>
              </a:outerShdw>
            </a:effectLst>
          </c:spPr>
          <c:invertIfNegative val="0"/>
          <c:cat>
            <c:strRef>
              <c:f>Sheet1!$K$54:$K$61</c:f>
              <c:strCache>
                <c:ptCount val="8"/>
                <c:pt idx="0">
                  <c:v>Baseline</c:v>
                </c:pt>
                <c:pt idx="1">
                  <c:v>Baseline with Projects</c:v>
                </c:pt>
                <c:pt idx="2">
                  <c:v>Reduction With Projects</c:v>
                </c:pt>
                <c:pt idx="3">
                  <c:v>Reduction Without Projects 1 </c:v>
                </c:pt>
                <c:pt idx="4">
                  <c:v>Reduction Without Projects 2 </c:v>
                </c:pt>
                <c:pt idx="5">
                  <c:v>Reduction Without Projects 3 </c:v>
                </c:pt>
                <c:pt idx="6">
                  <c:v>Reduction Without Projects 1a </c:v>
                </c:pt>
                <c:pt idx="7">
                  <c:v>Reduction Without Projects 1b </c:v>
                </c:pt>
              </c:strCache>
            </c:strRef>
          </c:cat>
          <c:val>
            <c:numRef>
              <c:f>Sheet1!$H$54:$H$61</c:f>
              <c:numCache>
                <c:formatCode>#,##0</c:formatCode>
                <c:ptCount val="8"/>
                <c:pt idx="0">
                  <c:v>5285.8626999999997</c:v>
                </c:pt>
                <c:pt idx="1">
                  <c:v>2700.6</c:v>
                </c:pt>
                <c:pt idx="2">
                  <c:v>1180.3226333333332</c:v>
                </c:pt>
                <c:pt idx="3">
                  <c:v>911.06259999999986</c:v>
                </c:pt>
                <c:pt idx="4">
                  <c:v>1432.9059666666674</c:v>
                </c:pt>
                <c:pt idx="5">
                  <c:v>1254.0556666666655</c:v>
                </c:pt>
                <c:pt idx="6">
                  <c:v>1458.9855000000002</c:v>
                </c:pt>
                <c:pt idx="7">
                  <c:v>755.6280000000005</c:v>
                </c:pt>
              </c:numCache>
            </c:numRef>
          </c:val>
          <c:extLst>
            <c:ext xmlns:c16="http://schemas.microsoft.com/office/drawing/2014/chart" uri="{C3380CC4-5D6E-409C-BE32-E72D297353CC}">
              <c16:uniqueId val="{00000002-8444-48DF-B544-576D3409EE57}"/>
            </c:ext>
          </c:extLst>
        </c:ser>
        <c:dLbls>
          <c:showLegendKey val="0"/>
          <c:showVal val="0"/>
          <c:showCatName val="0"/>
          <c:showSerName val="0"/>
          <c:showPercent val="0"/>
          <c:showBubbleSize val="0"/>
        </c:dLbls>
        <c:gapWidth val="100"/>
        <c:axId val="785518720"/>
        <c:axId val="785513472"/>
        <c:extLst>
          <c:ext xmlns:c15="http://schemas.microsoft.com/office/drawing/2012/chart" uri="{02D57815-91ED-43cb-92C2-25804820EDAC}">
            <c15:filteredBarSeries>
              <c15:ser>
                <c:idx val="3"/>
                <c:order val="3"/>
                <c:tx>
                  <c:strRef>
                    <c:extLst>
                      <c:ext uri="{02D57815-91ED-43cb-92C2-25804820EDAC}">
                        <c15:formulaRef>
                          <c15:sqref>Sheet1!$I$53</c15:sqref>
                        </c15:formulaRef>
                      </c:ext>
                    </c:extLst>
                    <c:strCache>
                      <c:ptCount val="1"/>
                      <c:pt idx="0">
                        <c:v>Total</c:v>
                      </c:pt>
                    </c:strCache>
                  </c:strRef>
                </c:tx>
                <c:spPr>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chemeClr>
                    </a:solidFill>
                    <a:round/>
                  </a:ln>
                  <a:effectLst>
                    <a:outerShdw blurRad="40000" dist="20000" dir="5400000" rotWithShape="0">
                      <a:srgbClr val="000000">
                        <a:alpha val="38000"/>
                      </a:srgbClr>
                    </a:outerShdw>
                  </a:effectLst>
                </c:spPr>
                <c:invertIfNegative val="0"/>
                <c:cat>
                  <c:strRef>
                    <c:extLst>
                      <c:ext uri="{02D57815-91ED-43cb-92C2-25804820EDAC}">
                        <c15:formulaRef>
                          <c15:sqref>Sheet1!$K$54:$K$61</c15:sqref>
                        </c15:formulaRef>
                      </c:ext>
                    </c:extLst>
                    <c:strCache>
                      <c:ptCount val="8"/>
                      <c:pt idx="0">
                        <c:v>Baseline</c:v>
                      </c:pt>
                      <c:pt idx="1">
                        <c:v>Baseline with Projects</c:v>
                      </c:pt>
                      <c:pt idx="2">
                        <c:v>Reduction With Projects</c:v>
                      </c:pt>
                      <c:pt idx="3">
                        <c:v>Reduction Without Projects 1 </c:v>
                      </c:pt>
                      <c:pt idx="4">
                        <c:v>Reduction Without Projects 2 </c:v>
                      </c:pt>
                      <c:pt idx="5">
                        <c:v>Reduction Without Projects 3 </c:v>
                      </c:pt>
                      <c:pt idx="6">
                        <c:v>Reduction Without Projects 1a </c:v>
                      </c:pt>
                      <c:pt idx="7">
                        <c:v>Reduction Without Projects 1b </c:v>
                      </c:pt>
                    </c:strCache>
                  </c:strRef>
                </c:cat>
                <c:val>
                  <c:numRef>
                    <c:extLst>
                      <c:ext uri="{02D57815-91ED-43cb-92C2-25804820EDAC}">
                        <c15:formulaRef>
                          <c15:sqref>Sheet1!$I$54:$I$59</c15:sqref>
                        </c15:formulaRef>
                      </c:ext>
                    </c:extLst>
                    <c:numCache>
                      <c:formatCode>#,##0</c:formatCode>
                      <c:ptCount val="6"/>
                      <c:pt idx="0">
                        <c:v>8960.8955333333324</c:v>
                      </c:pt>
                      <c:pt idx="1">
                        <c:v>4946.0905999999995</c:v>
                      </c:pt>
                      <c:pt idx="2">
                        <c:v>-3240.8386666666675</c:v>
                      </c:pt>
                      <c:pt idx="3">
                        <c:v>-5089.4417666666668</c:v>
                      </c:pt>
                      <c:pt idx="4">
                        <c:v>-3471.8172999999988</c:v>
                      </c:pt>
                      <c:pt idx="5">
                        <c:v>-2717.8345333333336</c:v>
                      </c:pt>
                    </c:numCache>
                  </c:numRef>
                </c:val>
                <c:extLst>
                  <c:ext xmlns:c16="http://schemas.microsoft.com/office/drawing/2014/chart" uri="{C3380CC4-5D6E-409C-BE32-E72D297353CC}">
                    <c16:uniqueId val="{00000003-8444-48DF-B544-576D3409EE57}"/>
                  </c:ext>
                </c:extLst>
              </c15:ser>
            </c15:filteredBarSeries>
          </c:ext>
        </c:extLst>
      </c:barChart>
      <c:catAx>
        <c:axId val="785518720"/>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50000"/>
                    <a:lumOff val="50000"/>
                  </a:schemeClr>
                </a:solidFill>
                <a:latin typeface="+mn-lt"/>
                <a:ea typeface="+mn-ea"/>
                <a:cs typeface="+mn-cs"/>
              </a:defRPr>
            </a:pPr>
            <a:endParaRPr lang="en-US"/>
          </a:p>
        </c:txPr>
        <c:crossAx val="785513472"/>
        <c:crosses val="autoZero"/>
        <c:auto val="1"/>
        <c:lblAlgn val="ctr"/>
        <c:lblOffset val="1"/>
        <c:tickLblSkip val="1"/>
        <c:noMultiLvlLbl val="0"/>
      </c:catAx>
      <c:valAx>
        <c:axId val="785513472"/>
        <c:scaling>
          <c:orientation val="minMax"/>
          <c:max val="6000"/>
          <c:min val="-6000"/>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50000"/>
                    <a:lumOff val="50000"/>
                  </a:schemeClr>
                </a:solidFill>
                <a:latin typeface="+mn-lt"/>
                <a:ea typeface="+mn-ea"/>
                <a:cs typeface="+mn-cs"/>
              </a:defRPr>
            </a:pPr>
            <a:endParaRPr lang="en-US"/>
          </a:p>
        </c:txPr>
        <c:crossAx val="785518720"/>
        <c:crosses val="autoZero"/>
        <c:crossBetween val="between"/>
        <c:majorUnit val="3000"/>
      </c:valAx>
      <c:spPr>
        <a:noFill/>
        <a:ln>
          <a:noFill/>
        </a:ln>
        <a:effectLst/>
      </c:spPr>
    </c:plotArea>
    <c:legend>
      <c:legendPos val="b"/>
      <c:layout>
        <c:manualLayout>
          <c:xMode val="edge"/>
          <c:yMode val="edge"/>
          <c:x val="5.2599542232886258E-2"/>
          <c:y val="0.91782249643455427"/>
          <c:w val="0.94495783792850208"/>
          <c:h val="8.2177545304463501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50000"/>
                  <a:lumOff val="50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800" b="1" baseline="0"/>
      </a:pPr>
      <a:endParaRPr lang="en-US"/>
    </a:p>
  </c:txPr>
  <c:externalData r:id="rId4">
    <c:autoUpdate val="0"/>
  </c:externalData>
  <c:userShapes r:id="rId5"/>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Oxnard Plain Precipitation</a:t>
            </a:r>
          </a:p>
        </c:rich>
      </c:tx>
      <c:overlay val="0"/>
    </c:title>
    <c:autoTitleDeleted val="0"/>
    <c:plotArea>
      <c:layout/>
      <c:scatterChart>
        <c:scatterStyle val="lineMarker"/>
        <c:varyColors val="0"/>
        <c:ser>
          <c:idx val="1"/>
          <c:order val="1"/>
          <c:tx>
            <c:v>GSP Hydrology</c:v>
          </c:tx>
          <c:spPr>
            <a:ln>
              <a:solidFill>
                <a:srgbClr val="E7E6E6">
                  <a:lumMod val="90000"/>
                </a:srgbClr>
              </a:solidFill>
            </a:ln>
          </c:spPr>
          <c:marker>
            <c:symbol val="none"/>
          </c:marker>
          <c:xVal>
            <c:numRef>
              <c:f>CmDep32_168!$H$69:$H$181</c:f>
              <c:numCache>
                <c:formatCode>0.0</c:formatCode>
                <c:ptCount val="113"/>
                <c:pt idx="0">
                  <c:v>1957</c:v>
                </c:pt>
                <c:pt idx="1">
                  <c:v>1958</c:v>
                </c:pt>
                <c:pt idx="2">
                  <c:v>1959</c:v>
                </c:pt>
                <c:pt idx="3">
                  <c:v>1960</c:v>
                </c:pt>
                <c:pt idx="4">
                  <c:v>1961</c:v>
                </c:pt>
                <c:pt idx="5">
                  <c:v>1962</c:v>
                </c:pt>
                <c:pt idx="6">
                  <c:v>1963</c:v>
                </c:pt>
                <c:pt idx="7">
                  <c:v>1964</c:v>
                </c:pt>
                <c:pt idx="8">
                  <c:v>1965</c:v>
                </c:pt>
                <c:pt idx="9">
                  <c:v>1966</c:v>
                </c:pt>
                <c:pt idx="10">
                  <c:v>1967</c:v>
                </c:pt>
                <c:pt idx="11">
                  <c:v>1968</c:v>
                </c:pt>
                <c:pt idx="12">
                  <c:v>1969</c:v>
                </c:pt>
                <c:pt idx="13">
                  <c:v>1970</c:v>
                </c:pt>
                <c:pt idx="14">
                  <c:v>1971</c:v>
                </c:pt>
                <c:pt idx="15">
                  <c:v>1972</c:v>
                </c:pt>
                <c:pt idx="16">
                  <c:v>1973</c:v>
                </c:pt>
                <c:pt idx="17">
                  <c:v>1974</c:v>
                </c:pt>
                <c:pt idx="18">
                  <c:v>1975</c:v>
                </c:pt>
                <c:pt idx="19">
                  <c:v>1976</c:v>
                </c:pt>
                <c:pt idx="20">
                  <c:v>1977</c:v>
                </c:pt>
                <c:pt idx="21">
                  <c:v>1978</c:v>
                </c:pt>
                <c:pt idx="22">
                  <c:v>1979</c:v>
                </c:pt>
                <c:pt idx="23">
                  <c:v>1980</c:v>
                </c:pt>
                <c:pt idx="24">
                  <c:v>1981</c:v>
                </c:pt>
                <c:pt idx="25">
                  <c:v>1982</c:v>
                </c:pt>
                <c:pt idx="26">
                  <c:v>1983</c:v>
                </c:pt>
                <c:pt idx="27">
                  <c:v>1984</c:v>
                </c:pt>
                <c:pt idx="28">
                  <c:v>1985</c:v>
                </c:pt>
                <c:pt idx="29">
                  <c:v>1986</c:v>
                </c:pt>
                <c:pt idx="30">
                  <c:v>1987</c:v>
                </c:pt>
                <c:pt idx="31">
                  <c:v>1988</c:v>
                </c:pt>
                <c:pt idx="32">
                  <c:v>1989</c:v>
                </c:pt>
                <c:pt idx="33">
                  <c:v>1990</c:v>
                </c:pt>
                <c:pt idx="34">
                  <c:v>1991</c:v>
                </c:pt>
                <c:pt idx="35">
                  <c:v>1992</c:v>
                </c:pt>
                <c:pt idx="36">
                  <c:v>1993</c:v>
                </c:pt>
                <c:pt idx="37">
                  <c:v>1994</c:v>
                </c:pt>
                <c:pt idx="38">
                  <c:v>1995</c:v>
                </c:pt>
                <c:pt idx="39">
                  <c:v>1996</c:v>
                </c:pt>
                <c:pt idx="40">
                  <c:v>1997</c:v>
                </c:pt>
                <c:pt idx="41">
                  <c:v>1998</c:v>
                </c:pt>
                <c:pt idx="42">
                  <c:v>1999</c:v>
                </c:pt>
                <c:pt idx="43">
                  <c:v>2000</c:v>
                </c:pt>
                <c:pt idx="44">
                  <c:v>2001</c:v>
                </c:pt>
                <c:pt idx="45">
                  <c:v>2002</c:v>
                </c:pt>
                <c:pt idx="46">
                  <c:v>2003</c:v>
                </c:pt>
                <c:pt idx="47">
                  <c:v>2004</c:v>
                </c:pt>
                <c:pt idx="48">
                  <c:v>2005</c:v>
                </c:pt>
                <c:pt idx="49">
                  <c:v>2006</c:v>
                </c:pt>
                <c:pt idx="50">
                  <c:v>2007</c:v>
                </c:pt>
                <c:pt idx="51">
                  <c:v>2008</c:v>
                </c:pt>
                <c:pt idx="52">
                  <c:v>2009</c:v>
                </c:pt>
                <c:pt idx="53">
                  <c:v>2010</c:v>
                </c:pt>
                <c:pt idx="54">
                  <c:v>2011</c:v>
                </c:pt>
                <c:pt idx="55">
                  <c:v>2012</c:v>
                </c:pt>
                <c:pt idx="56">
                  <c:v>2013</c:v>
                </c:pt>
                <c:pt idx="57">
                  <c:v>2014</c:v>
                </c:pt>
                <c:pt idx="58">
                  <c:v>2015</c:v>
                </c:pt>
                <c:pt idx="59">
                  <c:v>2016</c:v>
                </c:pt>
                <c:pt idx="60">
                  <c:v>2017</c:v>
                </c:pt>
                <c:pt idx="61">
                  <c:v>2018</c:v>
                </c:pt>
                <c:pt idx="62">
                  <c:v>2019</c:v>
                </c:pt>
                <c:pt idx="63" formatCode="0">
                  <c:v>2020</c:v>
                </c:pt>
                <c:pt idx="64" formatCode="0">
                  <c:v>2021</c:v>
                </c:pt>
                <c:pt idx="65" formatCode="0">
                  <c:v>2022</c:v>
                </c:pt>
                <c:pt idx="66" formatCode="0">
                  <c:v>2023</c:v>
                </c:pt>
                <c:pt idx="67" formatCode="0">
                  <c:v>2024</c:v>
                </c:pt>
                <c:pt idx="68" formatCode="0">
                  <c:v>2025</c:v>
                </c:pt>
                <c:pt idx="69" formatCode="0">
                  <c:v>2026</c:v>
                </c:pt>
                <c:pt idx="70" formatCode="0">
                  <c:v>2027</c:v>
                </c:pt>
                <c:pt idx="71" formatCode="0">
                  <c:v>2028</c:v>
                </c:pt>
                <c:pt idx="72" formatCode="0">
                  <c:v>2029</c:v>
                </c:pt>
                <c:pt idx="73" formatCode="0">
                  <c:v>2030</c:v>
                </c:pt>
                <c:pt idx="74" formatCode="0">
                  <c:v>2031</c:v>
                </c:pt>
                <c:pt idx="75" formatCode="0">
                  <c:v>2032</c:v>
                </c:pt>
                <c:pt idx="76" formatCode="0">
                  <c:v>2033</c:v>
                </c:pt>
                <c:pt idx="77" formatCode="0">
                  <c:v>2034</c:v>
                </c:pt>
                <c:pt idx="78" formatCode="0">
                  <c:v>2035</c:v>
                </c:pt>
                <c:pt idx="79" formatCode="0">
                  <c:v>2036</c:v>
                </c:pt>
                <c:pt idx="80" formatCode="0">
                  <c:v>2037</c:v>
                </c:pt>
                <c:pt idx="81" formatCode="0">
                  <c:v>2038</c:v>
                </c:pt>
                <c:pt idx="82" formatCode="0">
                  <c:v>2039</c:v>
                </c:pt>
                <c:pt idx="83" formatCode="0">
                  <c:v>2040</c:v>
                </c:pt>
                <c:pt idx="84" formatCode="0">
                  <c:v>2041</c:v>
                </c:pt>
                <c:pt idx="85" formatCode="0">
                  <c:v>2042</c:v>
                </c:pt>
                <c:pt idx="86" formatCode="0">
                  <c:v>2043</c:v>
                </c:pt>
                <c:pt idx="87" formatCode="0">
                  <c:v>2044</c:v>
                </c:pt>
                <c:pt idx="88" formatCode="0">
                  <c:v>2045</c:v>
                </c:pt>
                <c:pt idx="89" formatCode="0">
                  <c:v>2046</c:v>
                </c:pt>
                <c:pt idx="90" formatCode="0">
                  <c:v>2047</c:v>
                </c:pt>
                <c:pt idx="91" formatCode="0">
                  <c:v>2048</c:v>
                </c:pt>
                <c:pt idx="92" formatCode="0">
                  <c:v>2049</c:v>
                </c:pt>
                <c:pt idx="93" formatCode="0">
                  <c:v>2050</c:v>
                </c:pt>
                <c:pt idx="94" formatCode="0">
                  <c:v>2051</c:v>
                </c:pt>
                <c:pt idx="95" formatCode="0">
                  <c:v>2052</c:v>
                </c:pt>
                <c:pt idx="96" formatCode="0">
                  <c:v>2053</c:v>
                </c:pt>
                <c:pt idx="97" formatCode="0">
                  <c:v>2054</c:v>
                </c:pt>
                <c:pt idx="98" formatCode="0">
                  <c:v>2055</c:v>
                </c:pt>
                <c:pt idx="99" formatCode="0">
                  <c:v>2056</c:v>
                </c:pt>
                <c:pt idx="100" formatCode="0">
                  <c:v>2057</c:v>
                </c:pt>
                <c:pt idx="101" formatCode="0">
                  <c:v>2058</c:v>
                </c:pt>
                <c:pt idx="102" formatCode="0">
                  <c:v>2059</c:v>
                </c:pt>
                <c:pt idx="103" formatCode="0">
                  <c:v>2060</c:v>
                </c:pt>
                <c:pt idx="104" formatCode="0">
                  <c:v>2061</c:v>
                </c:pt>
                <c:pt idx="105" formatCode="0">
                  <c:v>2062</c:v>
                </c:pt>
                <c:pt idx="106" formatCode="0">
                  <c:v>2063</c:v>
                </c:pt>
                <c:pt idx="107" formatCode="0">
                  <c:v>2064</c:v>
                </c:pt>
                <c:pt idx="108" formatCode="0">
                  <c:v>2065</c:v>
                </c:pt>
                <c:pt idx="109" formatCode="0">
                  <c:v>2066</c:v>
                </c:pt>
                <c:pt idx="110" formatCode="0">
                  <c:v>2067</c:v>
                </c:pt>
                <c:pt idx="111" formatCode="0">
                  <c:v>2068</c:v>
                </c:pt>
                <c:pt idx="112" formatCode="0">
                  <c:v>2069</c:v>
                </c:pt>
              </c:numCache>
            </c:numRef>
          </c:xVal>
          <c:yVal>
            <c:numRef>
              <c:f>CmDep32_168!$L$69:$L$181</c:f>
              <c:numCache>
                <c:formatCode>0.00</c:formatCode>
                <c:ptCount val="113"/>
                <c:pt idx="0">
                  <c:v>-5.0505084745762723</c:v>
                </c:pt>
                <c:pt idx="1">
                  <c:v>3.7789830508474545</c:v>
                </c:pt>
                <c:pt idx="2">
                  <c:v>-5.1715254237288182</c:v>
                </c:pt>
                <c:pt idx="3">
                  <c:v>-8.99203389830509</c:v>
                </c:pt>
                <c:pt idx="4">
                  <c:v>-16.192542372881363</c:v>
                </c:pt>
                <c:pt idx="5">
                  <c:v>-10.373050847457634</c:v>
                </c:pt>
                <c:pt idx="6">
                  <c:v>-14.983559322033907</c:v>
                </c:pt>
                <c:pt idx="7">
                  <c:v>-21.344067796610179</c:v>
                </c:pt>
                <c:pt idx="8">
                  <c:v>-19.874576271186452</c:v>
                </c:pt>
                <c:pt idx="9">
                  <c:v>-20.655084745762725</c:v>
                </c:pt>
                <c:pt idx="10">
                  <c:v>-20.785593220338995</c:v>
                </c:pt>
                <c:pt idx="11">
                  <c:v>-19.546101694915269</c:v>
                </c:pt>
                <c:pt idx="12">
                  <c:v>-13.896610169491542</c:v>
                </c:pt>
                <c:pt idx="13">
                  <c:v>-16.187118644067816</c:v>
                </c:pt>
                <c:pt idx="14">
                  <c:v>-17.237627118644088</c:v>
                </c:pt>
                <c:pt idx="15">
                  <c:v>-24.348135593220363</c:v>
                </c:pt>
                <c:pt idx="16">
                  <c:v>-20.908644067796637</c:v>
                </c:pt>
                <c:pt idx="17">
                  <c:v>-22.069152542372912</c:v>
                </c:pt>
                <c:pt idx="18">
                  <c:v>-24.889661016949184</c:v>
                </c:pt>
                <c:pt idx="19">
                  <c:v>-29.110169491525454</c:v>
                </c:pt>
                <c:pt idx="20">
                  <c:v>-36.430677966101726</c:v>
                </c:pt>
                <c:pt idx="21">
                  <c:v>-19.981186440677998</c:v>
                </c:pt>
                <c:pt idx="22">
                  <c:v>-15.471694915254272</c:v>
                </c:pt>
                <c:pt idx="23">
                  <c:v>-3.8822033898305435</c:v>
                </c:pt>
                <c:pt idx="24">
                  <c:v>-4.0827118644068161</c:v>
                </c:pt>
                <c:pt idx="25">
                  <c:v>-5.4432203389830889</c:v>
                </c:pt>
                <c:pt idx="26">
                  <c:v>8.9462711864406401</c:v>
                </c:pt>
                <c:pt idx="27">
                  <c:v>4.4557627118643666</c:v>
                </c:pt>
                <c:pt idx="28">
                  <c:v>0.88525423728809471</c:v>
                </c:pt>
                <c:pt idx="29">
                  <c:v>10.274745762711824</c:v>
                </c:pt>
                <c:pt idx="30">
                  <c:v>3.0242372881355513</c:v>
                </c:pt>
                <c:pt idx="31">
                  <c:v>1.973728813559279</c:v>
                </c:pt>
                <c:pt idx="32">
                  <c:v>-4.1167796610169942</c:v>
                </c:pt>
                <c:pt idx="33">
                  <c:v>-14.697288135593269</c:v>
                </c:pt>
                <c:pt idx="34">
                  <c:v>-15.637796610169541</c:v>
                </c:pt>
                <c:pt idx="35">
                  <c:v>-12.248305084745812</c:v>
                </c:pt>
                <c:pt idx="36">
                  <c:v>-1.9788135593220844</c:v>
                </c:pt>
                <c:pt idx="37">
                  <c:v>-4.6393220338983578</c:v>
                </c:pt>
                <c:pt idx="38">
                  <c:v>8.7101694915253685</c:v>
                </c:pt>
                <c:pt idx="39">
                  <c:v>6.5696610169490963</c:v>
                </c:pt>
                <c:pt idx="40">
                  <c:v>6.6191525423728237</c:v>
                </c:pt>
                <c:pt idx="41">
                  <c:v>30.428644067796554</c:v>
                </c:pt>
                <c:pt idx="42">
                  <c:v>26.248135593220283</c:v>
                </c:pt>
                <c:pt idx="43">
                  <c:v>25.997627118644012</c:v>
                </c:pt>
                <c:pt idx="44">
                  <c:v>32.127118644067735</c:v>
                </c:pt>
                <c:pt idx="45">
                  <c:v>24.406610169491461</c:v>
                </c:pt>
                <c:pt idx="46">
                  <c:v>29.346101694915188</c:v>
                </c:pt>
                <c:pt idx="47">
                  <c:v>22.735593220338913</c:v>
                </c:pt>
                <c:pt idx="48">
                  <c:v>38.495084745762639</c:v>
                </c:pt>
                <c:pt idx="49">
                  <c:v>38.784576271186367</c:v>
                </c:pt>
                <c:pt idx="50">
                  <c:v>30.264067796610092</c:v>
                </c:pt>
                <c:pt idx="51">
                  <c:v>27.703559322033819</c:v>
                </c:pt>
                <c:pt idx="52">
                  <c:v>23.673050847457546</c:v>
                </c:pt>
                <c:pt idx="53">
                  <c:v>23.962542372881273</c:v>
                </c:pt>
                <c:pt idx="54">
                  <c:v>29.522033898305001</c:v>
                </c:pt>
                <c:pt idx="55">
                  <c:v>23.511525423728727</c:v>
                </c:pt>
                <c:pt idx="56">
                  <c:v>14.371016949152455</c:v>
                </c:pt>
                <c:pt idx="57">
                  <c:v>5.1605084745761829</c:v>
                </c:pt>
                <c:pt idx="58">
                  <c:v>-9.0594198809412774E-14</c:v>
                </c:pt>
                <c:pt idx="59">
                  <c:v>-7.9905084745763633</c:v>
                </c:pt>
                <c:pt idx="60">
                  <c:v>-3.2610169491526344</c:v>
                </c:pt>
                <c:pt idx="61">
                  <c:v>-12.051525423728908</c:v>
                </c:pt>
                <c:pt idx="62">
                  <c:v>-9.1420338983051792</c:v>
                </c:pt>
                <c:pt idx="63">
                  <c:v>-10.639542372881452</c:v>
                </c:pt>
                <c:pt idx="64">
                  <c:v>-22.120050847457726</c:v>
                </c:pt>
                <c:pt idx="65">
                  <c:v>-24.130559322033999</c:v>
                </c:pt>
                <c:pt idx="66">
                  <c:v>-26.228167796610272</c:v>
                </c:pt>
                <c:pt idx="67">
                  <c:v>-29.749876271186544</c:v>
                </c:pt>
                <c:pt idx="68">
                  <c:v>-24.947384745762815</c:v>
                </c:pt>
                <c:pt idx="69">
                  <c:v>-28.824293220339086</c:v>
                </c:pt>
                <c:pt idx="70">
                  <c:v>-19.150401694915356</c:v>
                </c:pt>
                <c:pt idx="71">
                  <c:v>-12.390810169491626</c:v>
                </c:pt>
                <c:pt idx="72">
                  <c:v>-8.2790186440679001</c:v>
                </c:pt>
                <c:pt idx="73">
                  <c:v>-7.1134271186441715</c:v>
                </c:pt>
                <c:pt idx="74">
                  <c:v>18.974364406779561</c:v>
                </c:pt>
                <c:pt idx="75">
                  <c:v>16.773155932203288</c:v>
                </c:pt>
                <c:pt idx="76">
                  <c:v>23.565347457627016</c:v>
                </c:pt>
                <c:pt idx="77">
                  <c:v>33.276738983050741</c:v>
                </c:pt>
                <c:pt idx="78">
                  <c:v>29.648630508474469</c:v>
                </c:pt>
                <c:pt idx="79">
                  <c:v>24.815422033898194</c:v>
                </c:pt>
                <c:pt idx="80">
                  <c:v>22.402013559321919</c:v>
                </c:pt>
                <c:pt idx="81">
                  <c:v>13.700405084745647</c:v>
                </c:pt>
                <c:pt idx="82">
                  <c:v>6.9665966101693746</c:v>
                </c:pt>
                <c:pt idx="83">
                  <c:v>5.0138881355931</c:v>
                </c:pt>
                <c:pt idx="84">
                  <c:v>-1.2904203389831723</c:v>
                </c:pt>
                <c:pt idx="85">
                  <c:v>9.5698711864405581</c:v>
                </c:pt>
                <c:pt idx="86">
                  <c:v>4.0311627118642868</c:v>
                </c:pt>
                <c:pt idx="87">
                  <c:v>6.3995542372880152</c:v>
                </c:pt>
                <c:pt idx="88">
                  <c:v>5.1270457627117434</c:v>
                </c:pt>
                <c:pt idx="89">
                  <c:v>8.2357372881354696</c:v>
                </c:pt>
                <c:pt idx="90">
                  <c:v>4.1226288135591975</c:v>
                </c:pt>
                <c:pt idx="91">
                  <c:v>13.927620338982925</c:v>
                </c:pt>
                <c:pt idx="92">
                  <c:v>6.0572118644066517</c:v>
                </c:pt>
                <c:pt idx="93">
                  <c:v>2.9408033898303803</c:v>
                </c:pt>
                <c:pt idx="94">
                  <c:v>-2.6003050847458926</c:v>
                </c:pt>
                <c:pt idx="95">
                  <c:v>7.0880864406778326</c:v>
                </c:pt>
                <c:pt idx="96">
                  <c:v>4.1874779661015591</c:v>
                </c:pt>
                <c:pt idx="97">
                  <c:v>-1.918330508474714</c:v>
                </c:pt>
                <c:pt idx="98">
                  <c:v>-1.0463389830509868</c:v>
                </c:pt>
                <c:pt idx="99">
                  <c:v>-2.9617474576272595</c:v>
                </c:pt>
                <c:pt idx="100">
                  <c:v>-1.7692559322035333</c:v>
                </c:pt>
                <c:pt idx="101">
                  <c:v>-1.4950644067798056</c:v>
                </c:pt>
                <c:pt idx="102">
                  <c:v>4.2771271186439197</c:v>
                </c:pt>
                <c:pt idx="103">
                  <c:v>1.9653186440676489</c:v>
                </c:pt>
                <c:pt idx="104">
                  <c:v>4.461016949137786E-2</c:v>
                </c:pt>
                <c:pt idx="105">
                  <c:v>-8.5360983050848951</c:v>
                </c:pt>
                <c:pt idx="106">
                  <c:v>-2.3742067796611686</c:v>
                </c:pt>
                <c:pt idx="107">
                  <c:v>-2.2105152542374391</c:v>
                </c:pt>
                <c:pt idx="108">
                  <c:v>-5.0035237288137111</c:v>
                </c:pt>
                <c:pt idx="109">
                  <c:v>-1.239332203389985</c:v>
                </c:pt>
                <c:pt idx="110">
                  <c:v>-7.4328406779662579</c:v>
                </c:pt>
                <c:pt idx="111">
                  <c:v>11.617650847457472</c:v>
                </c:pt>
                <c:pt idx="112">
                  <c:v>19.399042372881198</c:v>
                </c:pt>
              </c:numCache>
            </c:numRef>
          </c:yVal>
          <c:smooth val="0"/>
          <c:extLst>
            <c:ext xmlns:c16="http://schemas.microsoft.com/office/drawing/2014/chart" uri="{C3380CC4-5D6E-409C-BE32-E72D297353CC}">
              <c16:uniqueId val="{00000000-3D71-4DC8-B030-35224258939B}"/>
            </c:ext>
          </c:extLst>
        </c:ser>
        <c:ser>
          <c:idx val="3"/>
          <c:order val="2"/>
          <c:tx>
            <c:v>5-Year GSP Evaluation Hydrology</c:v>
          </c:tx>
          <c:spPr>
            <a:ln>
              <a:solidFill>
                <a:srgbClr val="008FBF"/>
              </a:solidFill>
            </a:ln>
          </c:spPr>
          <c:marker>
            <c:symbol val="none"/>
          </c:marker>
          <c:xVal>
            <c:numRef>
              <c:f>CmDep32_168!$H$69:$H$181</c:f>
              <c:numCache>
                <c:formatCode>0.0</c:formatCode>
                <c:ptCount val="113"/>
                <c:pt idx="0">
                  <c:v>1957</c:v>
                </c:pt>
                <c:pt idx="1">
                  <c:v>1958</c:v>
                </c:pt>
                <c:pt idx="2">
                  <c:v>1959</c:v>
                </c:pt>
                <c:pt idx="3">
                  <c:v>1960</c:v>
                </c:pt>
                <c:pt idx="4">
                  <c:v>1961</c:v>
                </c:pt>
                <c:pt idx="5">
                  <c:v>1962</c:v>
                </c:pt>
                <c:pt idx="6">
                  <c:v>1963</c:v>
                </c:pt>
                <c:pt idx="7">
                  <c:v>1964</c:v>
                </c:pt>
                <c:pt idx="8">
                  <c:v>1965</c:v>
                </c:pt>
                <c:pt idx="9">
                  <c:v>1966</c:v>
                </c:pt>
                <c:pt idx="10">
                  <c:v>1967</c:v>
                </c:pt>
                <c:pt idx="11">
                  <c:v>1968</c:v>
                </c:pt>
                <c:pt idx="12">
                  <c:v>1969</c:v>
                </c:pt>
                <c:pt idx="13">
                  <c:v>1970</c:v>
                </c:pt>
                <c:pt idx="14">
                  <c:v>1971</c:v>
                </c:pt>
                <c:pt idx="15">
                  <c:v>1972</c:v>
                </c:pt>
                <c:pt idx="16">
                  <c:v>1973</c:v>
                </c:pt>
                <c:pt idx="17">
                  <c:v>1974</c:v>
                </c:pt>
                <c:pt idx="18">
                  <c:v>1975</c:v>
                </c:pt>
                <c:pt idx="19">
                  <c:v>1976</c:v>
                </c:pt>
                <c:pt idx="20">
                  <c:v>1977</c:v>
                </c:pt>
                <c:pt idx="21">
                  <c:v>1978</c:v>
                </c:pt>
                <c:pt idx="22">
                  <c:v>1979</c:v>
                </c:pt>
                <c:pt idx="23">
                  <c:v>1980</c:v>
                </c:pt>
                <c:pt idx="24">
                  <c:v>1981</c:v>
                </c:pt>
                <c:pt idx="25">
                  <c:v>1982</c:v>
                </c:pt>
                <c:pt idx="26">
                  <c:v>1983</c:v>
                </c:pt>
                <c:pt idx="27">
                  <c:v>1984</c:v>
                </c:pt>
                <c:pt idx="28">
                  <c:v>1985</c:v>
                </c:pt>
                <c:pt idx="29">
                  <c:v>1986</c:v>
                </c:pt>
                <c:pt idx="30">
                  <c:v>1987</c:v>
                </c:pt>
                <c:pt idx="31">
                  <c:v>1988</c:v>
                </c:pt>
                <c:pt idx="32">
                  <c:v>1989</c:v>
                </c:pt>
                <c:pt idx="33">
                  <c:v>1990</c:v>
                </c:pt>
                <c:pt idx="34">
                  <c:v>1991</c:v>
                </c:pt>
                <c:pt idx="35">
                  <c:v>1992</c:v>
                </c:pt>
                <c:pt idx="36">
                  <c:v>1993</c:v>
                </c:pt>
                <c:pt idx="37">
                  <c:v>1994</c:v>
                </c:pt>
                <c:pt idx="38">
                  <c:v>1995</c:v>
                </c:pt>
                <c:pt idx="39">
                  <c:v>1996</c:v>
                </c:pt>
                <c:pt idx="40">
                  <c:v>1997</c:v>
                </c:pt>
                <c:pt idx="41">
                  <c:v>1998</c:v>
                </c:pt>
                <c:pt idx="42">
                  <c:v>1999</c:v>
                </c:pt>
                <c:pt idx="43">
                  <c:v>2000</c:v>
                </c:pt>
                <c:pt idx="44">
                  <c:v>2001</c:v>
                </c:pt>
                <c:pt idx="45">
                  <c:v>2002</c:v>
                </c:pt>
                <c:pt idx="46">
                  <c:v>2003</c:v>
                </c:pt>
                <c:pt idx="47">
                  <c:v>2004</c:v>
                </c:pt>
                <c:pt idx="48">
                  <c:v>2005</c:v>
                </c:pt>
                <c:pt idx="49">
                  <c:v>2006</c:v>
                </c:pt>
                <c:pt idx="50">
                  <c:v>2007</c:v>
                </c:pt>
                <c:pt idx="51">
                  <c:v>2008</c:v>
                </c:pt>
                <c:pt idx="52">
                  <c:v>2009</c:v>
                </c:pt>
                <c:pt idx="53">
                  <c:v>2010</c:v>
                </c:pt>
                <c:pt idx="54">
                  <c:v>2011</c:v>
                </c:pt>
                <c:pt idx="55">
                  <c:v>2012</c:v>
                </c:pt>
                <c:pt idx="56">
                  <c:v>2013</c:v>
                </c:pt>
                <c:pt idx="57">
                  <c:v>2014</c:v>
                </c:pt>
                <c:pt idx="58">
                  <c:v>2015</c:v>
                </c:pt>
                <c:pt idx="59">
                  <c:v>2016</c:v>
                </c:pt>
                <c:pt idx="60">
                  <c:v>2017</c:v>
                </c:pt>
                <c:pt idx="61">
                  <c:v>2018</c:v>
                </c:pt>
                <c:pt idx="62">
                  <c:v>2019</c:v>
                </c:pt>
                <c:pt idx="63" formatCode="0">
                  <c:v>2020</c:v>
                </c:pt>
                <c:pt idx="64" formatCode="0">
                  <c:v>2021</c:v>
                </c:pt>
                <c:pt idx="65" formatCode="0">
                  <c:v>2022</c:v>
                </c:pt>
                <c:pt idx="66" formatCode="0">
                  <c:v>2023</c:v>
                </c:pt>
                <c:pt idx="67" formatCode="0">
                  <c:v>2024</c:v>
                </c:pt>
                <c:pt idx="68" formatCode="0">
                  <c:v>2025</c:v>
                </c:pt>
                <c:pt idx="69" formatCode="0">
                  <c:v>2026</c:v>
                </c:pt>
                <c:pt idx="70" formatCode="0">
                  <c:v>2027</c:v>
                </c:pt>
                <c:pt idx="71" formatCode="0">
                  <c:v>2028</c:v>
                </c:pt>
                <c:pt idx="72" formatCode="0">
                  <c:v>2029</c:v>
                </c:pt>
                <c:pt idx="73" formatCode="0">
                  <c:v>2030</c:v>
                </c:pt>
                <c:pt idx="74" formatCode="0">
                  <c:v>2031</c:v>
                </c:pt>
                <c:pt idx="75" formatCode="0">
                  <c:v>2032</c:v>
                </c:pt>
                <c:pt idx="76" formatCode="0">
                  <c:v>2033</c:v>
                </c:pt>
                <c:pt idx="77" formatCode="0">
                  <c:v>2034</c:v>
                </c:pt>
                <c:pt idx="78" formatCode="0">
                  <c:v>2035</c:v>
                </c:pt>
                <c:pt idx="79" formatCode="0">
                  <c:v>2036</c:v>
                </c:pt>
                <c:pt idx="80" formatCode="0">
                  <c:v>2037</c:v>
                </c:pt>
                <c:pt idx="81" formatCode="0">
                  <c:v>2038</c:v>
                </c:pt>
                <c:pt idx="82" formatCode="0">
                  <c:v>2039</c:v>
                </c:pt>
                <c:pt idx="83" formatCode="0">
                  <c:v>2040</c:v>
                </c:pt>
                <c:pt idx="84" formatCode="0">
                  <c:v>2041</c:v>
                </c:pt>
                <c:pt idx="85" formatCode="0">
                  <c:v>2042</c:v>
                </c:pt>
                <c:pt idx="86" formatCode="0">
                  <c:v>2043</c:v>
                </c:pt>
                <c:pt idx="87" formatCode="0">
                  <c:v>2044</c:v>
                </c:pt>
                <c:pt idx="88" formatCode="0">
                  <c:v>2045</c:v>
                </c:pt>
                <c:pt idx="89" formatCode="0">
                  <c:v>2046</c:v>
                </c:pt>
                <c:pt idx="90" formatCode="0">
                  <c:v>2047</c:v>
                </c:pt>
                <c:pt idx="91" formatCode="0">
                  <c:v>2048</c:v>
                </c:pt>
                <c:pt idx="92" formatCode="0">
                  <c:v>2049</c:v>
                </c:pt>
                <c:pt idx="93" formatCode="0">
                  <c:v>2050</c:v>
                </c:pt>
                <c:pt idx="94" formatCode="0">
                  <c:v>2051</c:v>
                </c:pt>
                <c:pt idx="95" formatCode="0">
                  <c:v>2052</c:v>
                </c:pt>
                <c:pt idx="96" formatCode="0">
                  <c:v>2053</c:v>
                </c:pt>
                <c:pt idx="97" formatCode="0">
                  <c:v>2054</c:v>
                </c:pt>
                <c:pt idx="98" formatCode="0">
                  <c:v>2055</c:v>
                </c:pt>
                <c:pt idx="99" formatCode="0">
                  <c:v>2056</c:v>
                </c:pt>
                <c:pt idx="100" formatCode="0">
                  <c:v>2057</c:v>
                </c:pt>
                <c:pt idx="101" formatCode="0">
                  <c:v>2058</c:v>
                </c:pt>
                <c:pt idx="102" formatCode="0">
                  <c:v>2059</c:v>
                </c:pt>
                <c:pt idx="103" formatCode="0">
                  <c:v>2060</c:v>
                </c:pt>
                <c:pt idx="104" formatCode="0">
                  <c:v>2061</c:v>
                </c:pt>
                <c:pt idx="105" formatCode="0">
                  <c:v>2062</c:v>
                </c:pt>
                <c:pt idx="106" formatCode="0">
                  <c:v>2063</c:v>
                </c:pt>
                <c:pt idx="107" formatCode="0">
                  <c:v>2064</c:v>
                </c:pt>
                <c:pt idx="108" formatCode="0">
                  <c:v>2065</c:v>
                </c:pt>
                <c:pt idx="109" formatCode="0">
                  <c:v>2066</c:v>
                </c:pt>
                <c:pt idx="110" formatCode="0">
                  <c:v>2067</c:v>
                </c:pt>
                <c:pt idx="111" formatCode="0">
                  <c:v>2068</c:v>
                </c:pt>
                <c:pt idx="112" formatCode="0">
                  <c:v>2069</c:v>
                </c:pt>
              </c:numCache>
            </c:numRef>
          </c:xVal>
          <c:yVal>
            <c:numRef>
              <c:f>CmDep32_168!$N$69:$N$181</c:f>
              <c:numCache>
                <c:formatCode>0.00</c:formatCode>
                <c:ptCount val="113"/>
                <c:pt idx="0">
                  <c:v>-5.0505084745762723</c:v>
                </c:pt>
                <c:pt idx="1">
                  <c:v>3.7789830508474545</c:v>
                </c:pt>
                <c:pt idx="2">
                  <c:v>-5.1715254237288182</c:v>
                </c:pt>
                <c:pt idx="3">
                  <c:v>-8.99203389830509</c:v>
                </c:pt>
                <c:pt idx="4">
                  <c:v>-16.192542372881363</c:v>
                </c:pt>
                <c:pt idx="5">
                  <c:v>-10.373050847457634</c:v>
                </c:pt>
                <c:pt idx="6">
                  <c:v>-14.983559322033907</c:v>
                </c:pt>
                <c:pt idx="7">
                  <c:v>-21.344067796610179</c:v>
                </c:pt>
                <c:pt idx="8">
                  <c:v>-19.874576271186452</c:v>
                </c:pt>
                <c:pt idx="9">
                  <c:v>-20.655084745762725</c:v>
                </c:pt>
                <c:pt idx="10">
                  <c:v>-20.785593220338995</c:v>
                </c:pt>
                <c:pt idx="11">
                  <c:v>-19.546101694915269</c:v>
                </c:pt>
                <c:pt idx="12">
                  <c:v>-13.896610169491542</c:v>
                </c:pt>
                <c:pt idx="13">
                  <c:v>-16.187118644067816</c:v>
                </c:pt>
                <c:pt idx="14">
                  <c:v>-17.237627118644088</c:v>
                </c:pt>
                <c:pt idx="15">
                  <c:v>-24.348135593220363</c:v>
                </c:pt>
                <c:pt idx="16">
                  <c:v>-20.908644067796637</c:v>
                </c:pt>
                <c:pt idx="17">
                  <c:v>-22.069152542372912</c:v>
                </c:pt>
                <c:pt idx="18">
                  <c:v>-24.889661016949184</c:v>
                </c:pt>
                <c:pt idx="19">
                  <c:v>-29.110169491525454</c:v>
                </c:pt>
                <c:pt idx="20">
                  <c:v>-36.430677966101726</c:v>
                </c:pt>
                <c:pt idx="21">
                  <c:v>-19.981186440677998</c:v>
                </c:pt>
                <c:pt idx="22">
                  <c:v>-15.471694915254272</c:v>
                </c:pt>
                <c:pt idx="23">
                  <c:v>-3.8822033898305435</c:v>
                </c:pt>
                <c:pt idx="24">
                  <c:v>-4.0827118644068161</c:v>
                </c:pt>
                <c:pt idx="25">
                  <c:v>-5.4432203389830889</c:v>
                </c:pt>
                <c:pt idx="26">
                  <c:v>8.9462711864406401</c:v>
                </c:pt>
                <c:pt idx="27">
                  <c:v>4.4557627118643666</c:v>
                </c:pt>
                <c:pt idx="28">
                  <c:v>0.88525423728809471</c:v>
                </c:pt>
                <c:pt idx="29">
                  <c:v>10.274745762711824</c:v>
                </c:pt>
                <c:pt idx="30">
                  <c:v>3.0242372881355513</c:v>
                </c:pt>
                <c:pt idx="31">
                  <c:v>1.973728813559279</c:v>
                </c:pt>
                <c:pt idx="32">
                  <c:v>-4.1167796610169942</c:v>
                </c:pt>
                <c:pt idx="33">
                  <c:v>-14.697288135593269</c:v>
                </c:pt>
                <c:pt idx="34">
                  <c:v>-15.637796610169541</c:v>
                </c:pt>
                <c:pt idx="35">
                  <c:v>-12.248305084745812</c:v>
                </c:pt>
                <c:pt idx="36">
                  <c:v>-1.9788135593220844</c:v>
                </c:pt>
                <c:pt idx="37">
                  <c:v>-4.6393220338983578</c:v>
                </c:pt>
                <c:pt idx="38">
                  <c:v>8.7101694915253685</c:v>
                </c:pt>
                <c:pt idx="39">
                  <c:v>6.5696610169490963</c:v>
                </c:pt>
                <c:pt idx="40">
                  <c:v>6.6191525423728237</c:v>
                </c:pt>
                <c:pt idx="41">
                  <c:v>30.428644067796554</c:v>
                </c:pt>
                <c:pt idx="42">
                  <c:v>26.248135593220283</c:v>
                </c:pt>
                <c:pt idx="43">
                  <c:v>25.997627118644012</c:v>
                </c:pt>
                <c:pt idx="44">
                  <c:v>32.127118644067735</c:v>
                </c:pt>
                <c:pt idx="45">
                  <c:v>24.406610169491461</c:v>
                </c:pt>
                <c:pt idx="46">
                  <c:v>29.346101694915188</c:v>
                </c:pt>
                <c:pt idx="47">
                  <c:v>22.735593220338913</c:v>
                </c:pt>
                <c:pt idx="48">
                  <c:v>38.495084745762639</c:v>
                </c:pt>
                <c:pt idx="49">
                  <c:v>38.784576271186367</c:v>
                </c:pt>
                <c:pt idx="50">
                  <c:v>30.264067796610092</c:v>
                </c:pt>
                <c:pt idx="51">
                  <c:v>27.703559322033819</c:v>
                </c:pt>
                <c:pt idx="52">
                  <c:v>23.673050847457546</c:v>
                </c:pt>
                <c:pt idx="53">
                  <c:v>23.962542372881273</c:v>
                </c:pt>
                <c:pt idx="54">
                  <c:v>29.522033898305001</c:v>
                </c:pt>
                <c:pt idx="55">
                  <c:v>23.511525423728727</c:v>
                </c:pt>
                <c:pt idx="56">
                  <c:v>14.371016949152455</c:v>
                </c:pt>
                <c:pt idx="57">
                  <c:v>5.1605084745761829</c:v>
                </c:pt>
                <c:pt idx="58">
                  <c:v>-9.0594198809412774E-14</c:v>
                </c:pt>
                <c:pt idx="59">
                  <c:v>-7.9905084745763633</c:v>
                </c:pt>
                <c:pt idx="60">
                  <c:v>-3.2610169491526344</c:v>
                </c:pt>
                <c:pt idx="61">
                  <c:v>-12.051525423728908</c:v>
                </c:pt>
                <c:pt idx="62">
                  <c:v>-9.1420338983051792</c:v>
                </c:pt>
                <c:pt idx="63">
                  <c:v>-10.639542372881452</c:v>
                </c:pt>
                <c:pt idx="64">
                  <c:v>-22.120050847457726</c:v>
                </c:pt>
                <c:pt idx="65">
                  <c:v>-24.130559322033999</c:v>
                </c:pt>
                <c:pt idx="66">
                  <c:v>-5.080067796610269</c:v>
                </c:pt>
                <c:pt idx="67">
                  <c:v>-8.6017762711865409</c:v>
                </c:pt>
                <c:pt idx="68">
                  <c:v>-3.7992847457628116</c:v>
                </c:pt>
                <c:pt idx="69">
                  <c:v>-7.6761932203390835</c:v>
                </c:pt>
                <c:pt idx="70">
                  <c:v>1.9976983050846471</c:v>
                </c:pt>
                <c:pt idx="71">
                  <c:v>8.7572898305083768</c:v>
                </c:pt>
                <c:pt idx="72">
                  <c:v>12.869081355932103</c:v>
                </c:pt>
                <c:pt idx="73">
                  <c:v>14.034672881355831</c:v>
                </c:pt>
                <c:pt idx="74">
                  <c:v>40.122464406779564</c:v>
                </c:pt>
                <c:pt idx="75">
                  <c:v>37.921255932203294</c:v>
                </c:pt>
                <c:pt idx="76">
                  <c:v>44.713447457627026</c:v>
                </c:pt>
                <c:pt idx="77">
                  <c:v>54.424838983050748</c:v>
                </c:pt>
                <c:pt idx="78">
                  <c:v>50.796730508474475</c:v>
                </c:pt>
                <c:pt idx="79">
                  <c:v>45.963522033898201</c:v>
                </c:pt>
                <c:pt idx="80">
                  <c:v>43.550113559321929</c:v>
                </c:pt>
                <c:pt idx="81">
                  <c:v>34.848505084745653</c:v>
                </c:pt>
                <c:pt idx="82">
                  <c:v>28.114696610169382</c:v>
                </c:pt>
                <c:pt idx="83">
                  <c:v>26.161988135593106</c:v>
                </c:pt>
                <c:pt idx="84">
                  <c:v>19.857679661016832</c:v>
                </c:pt>
                <c:pt idx="85">
                  <c:v>30.717971186440561</c:v>
                </c:pt>
                <c:pt idx="86">
                  <c:v>25.17926271186429</c:v>
                </c:pt>
                <c:pt idx="87">
                  <c:v>27.547654237288018</c:v>
                </c:pt>
                <c:pt idx="88">
                  <c:v>26.275145762711745</c:v>
                </c:pt>
                <c:pt idx="89">
                  <c:v>29.383837288135471</c:v>
                </c:pt>
                <c:pt idx="90">
                  <c:v>25.270728813559199</c:v>
                </c:pt>
                <c:pt idx="91">
                  <c:v>35.075720338982926</c:v>
                </c:pt>
                <c:pt idx="92">
                  <c:v>27.205311864406653</c:v>
                </c:pt>
                <c:pt idx="93">
                  <c:v>24.088903389830381</c:v>
                </c:pt>
                <c:pt idx="94">
                  <c:v>18.547794915254109</c:v>
                </c:pt>
                <c:pt idx="95">
                  <c:v>28.236186440677834</c:v>
                </c:pt>
                <c:pt idx="96">
                  <c:v>25.33557796610156</c:v>
                </c:pt>
                <c:pt idx="97">
                  <c:v>19.229769491525289</c:v>
                </c:pt>
                <c:pt idx="98">
                  <c:v>20.101761016949016</c:v>
                </c:pt>
                <c:pt idx="99">
                  <c:v>18.186352542372745</c:v>
                </c:pt>
                <c:pt idx="100">
                  <c:v>19.378844067796472</c:v>
                </c:pt>
                <c:pt idx="101">
                  <c:v>19.653035593220199</c:v>
                </c:pt>
                <c:pt idx="102">
                  <c:v>25.425227118643924</c:v>
                </c:pt>
                <c:pt idx="103">
                  <c:v>23.113418644067654</c:v>
                </c:pt>
                <c:pt idx="104">
                  <c:v>21.192710169491384</c:v>
                </c:pt>
                <c:pt idx="105">
                  <c:v>12.612001694915111</c:v>
                </c:pt>
                <c:pt idx="106">
                  <c:v>18.773893220338838</c:v>
                </c:pt>
                <c:pt idx="107">
                  <c:v>18.937584745762567</c:v>
                </c:pt>
                <c:pt idx="108">
                  <c:v>16.144576271186295</c:v>
                </c:pt>
                <c:pt idx="109">
                  <c:v>19.908767796610022</c:v>
                </c:pt>
                <c:pt idx="110">
                  <c:v>13.715259322033749</c:v>
                </c:pt>
                <c:pt idx="111">
                  <c:v>32.765750847457483</c:v>
                </c:pt>
                <c:pt idx="112">
                  <c:v>40.547142372881211</c:v>
                </c:pt>
              </c:numCache>
            </c:numRef>
          </c:yVal>
          <c:smooth val="0"/>
          <c:extLst>
            <c:ext xmlns:c16="http://schemas.microsoft.com/office/drawing/2014/chart" uri="{C3380CC4-5D6E-409C-BE32-E72D297353CC}">
              <c16:uniqueId val="{00000001-3D71-4DC8-B030-35224258939B}"/>
            </c:ext>
          </c:extLst>
        </c:ser>
        <c:ser>
          <c:idx val="0"/>
          <c:order val="3"/>
          <c:tx>
            <c:v>Historical Precip</c:v>
          </c:tx>
          <c:spPr>
            <a:ln>
              <a:solidFill>
                <a:schemeClr val="tx1">
                  <a:lumMod val="95000"/>
                  <a:lumOff val="5000"/>
                </a:schemeClr>
              </a:solidFill>
            </a:ln>
          </c:spPr>
          <c:marker>
            <c:symbol val="none"/>
          </c:marker>
          <c:xVal>
            <c:numRef>
              <c:f>CmDep32_168!$A$69:$A$135</c:f>
              <c:numCache>
                <c:formatCode>General</c:formatCode>
                <c:ptCount val="67"/>
                <c:pt idx="0">
                  <c:v>1957</c:v>
                </c:pt>
                <c:pt idx="1">
                  <c:v>1958</c:v>
                </c:pt>
                <c:pt idx="2">
                  <c:v>1959</c:v>
                </c:pt>
                <c:pt idx="3">
                  <c:v>1960</c:v>
                </c:pt>
                <c:pt idx="4">
                  <c:v>1961</c:v>
                </c:pt>
                <c:pt idx="5">
                  <c:v>1962</c:v>
                </c:pt>
                <c:pt idx="6">
                  <c:v>1963</c:v>
                </c:pt>
                <c:pt idx="7">
                  <c:v>1964</c:v>
                </c:pt>
                <c:pt idx="8">
                  <c:v>1965</c:v>
                </c:pt>
                <c:pt idx="9">
                  <c:v>1966</c:v>
                </c:pt>
                <c:pt idx="10">
                  <c:v>1967</c:v>
                </c:pt>
                <c:pt idx="11">
                  <c:v>1968</c:v>
                </c:pt>
                <c:pt idx="12">
                  <c:v>1969</c:v>
                </c:pt>
                <c:pt idx="13">
                  <c:v>1970</c:v>
                </c:pt>
                <c:pt idx="14">
                  <c:v>1971</c:v>
                </c:pt>
                <c:pt idx="15">
                  <c:v>1972</c:v>
                </c:pt>
                <c:pt idx="16">
                  <c:v>1973</c:v>
                </c:pt>
                <c:pt idx="17">
                  <c:v>1974</c:v>
                </c:pt>
                <c:pt idx="18">
                  <c:v>1975</c:v>
                </c:pt>
                <c:pt idx="19">
                  <c:v>1976</c:v>
                </c:pt>
                <c:pt idx="20">
                  <c:v>1977</c:v>
                </c:pt>
                <c:pt idx="21">
                  <c:v>1978</c:v>
                </c:pt>
                <c:pt idx="22">
                  <c:v>1979</c:v>
                </c:pt>
                <c:pt idx="23">
                  <c:v>1980</c:v>
                </c:pt>
                <c:pt idx="24">
                  <c:v>1981</c:v>
                </c:pt>
                <c:pt idx="25">
                  <c:v>1982</c:v>
                </c:pt>
                <c:pt idx="26">
                  <c:v>1983</c:v>
                </c:pt>
                <c:pt idx="27">
                  <c:v>1984</c:v>
                </c:pt>
                <c:pt idx="28">
                  <c:v>1985</c:v>
                </c:pt>
                <c:pt idx="29">
                  <c:v>1986</c:v>
                </c:pt>
                <c:pt idx="30">
                  <c:v>1987</c:v>
                </c:pt>
                <c:pt idx="31">
                  <c:v>1988</c:v>
                </c:pt>
                <c:pt idx="32">
                  <c:v>1989</c:v>
                </c:pt>
                <c:pt idx="33">
                  <c:v>1990</c:v>
                </c:pt>
                <c:pt idx="34">
                  <c:v>1991</c:v>
                </c:pt>
                <c:pt idx="35">
                  <c:v>1992</c:v>
                </c:pt>
                <c:pt idx="36">
                  <c:v>1993</c:v>
                </c:pt>
                <c:pt idx="37">
                  <c:v>1994</c:v>
                </c:pt>
                <c:pt idx="38">
                  <c:v>1995</c:v>
                </c:pt>
                <c:pt idx="39">
                  <c:v>1996</c:v>
                </c:pt>
                <c:pt idx="40">
                  <c:v>1997</c:v>
                </c:pt>
                <c:pt idx="41">
                  <c:v>1998</c:v>
                </c:pt>
                <c:pt idx="42">
                  <c:v>1999</c:v>
                </c:pt>
                <c:pt idx="43">
                  <c:v>2000</c:v>
                </c:pt>
                <c:pt idx="44">
                  <c:v>2001</c:v>
                </c:pt>
                <c:pt idx="45">
                  <c:v>2002</c:v>
                </c:pt>
                <c:pt idx="46">
                  <c:v>2003</c:v>
                </c:pt>
                <c:pt idx="47">
                  <c:v>2004</c:v>
                </c:pt>
                <c:pt idx="48">
                  <c:v>2005</c:v>
                </c:pt>
                <c:pt idx="49">
                  <c:v>2006</c:v>
                </c:pt>
                <c:pt idx="50">
                  <c:v>2007</c:v>
                </c:pt>
                <c:pt idx="51">
                  <c:v>2008</c:v>
                </c:pt>
                <c:pt idx="52">
                  <c:v>2009</c:v>
                </c:pt>
                <c:pt idx="53">
                  <c:v>2010</c:v>
                </c:pt>
                <c:pt idx="54">
                  <c:v>2011</c:v>
                </c:pt>
                <c:pt idx="55">
                  <c:v>2012</c:v>
                </c:pt>
                <c:pt idx="56">
                  <c:v>2013</c:v>
                </c:pt>
                <c:pt idx="57">
                  <c:v>2014</c:v>
                </c:pt>
                <c:pt idx="58">
                  <c:v>2015</c:v>
                </c:pt>
                <c:pt idx="59">
                  <c:v>2016</c:v>
                </c:pt>
                <c:pt idx="60">
                  <c:v>2017</c:v>
                </c:pt>
                <c:pt idx="61">
                  <c:v>2018</c:v>
                </c:pt>
                <c:pt idx="62">
                  <c:v>2019</c:v>
                </c:pt>
                <c:pt idx="63">
                  <c:v>2020</c:v>
                </c:pt>
                <c:pt idx="64">
                  <c:v>2021</c:v>
                </c:pt>
                <c:pt idx="65">
                  <c:v>2022</c:v>
                </c:pt>
                <c:pt idx="66">
                  <c:v>2023</c:v>
                </c:pt>
              </c:numCache>
            </c:numRef>
          </c:xVal>
          <c:yVal>
            <c:numRef>
              <c:f>CmDep32_168!$F$69:$F$135</c:f>
              <c:numCache>
                <c:formatCode>General</c:formatCode>
                <c:ptCount val="67"/>
                <c:pt idx="0">
                  <c:v>-5.0505084745762723</c:v>
                </c:pt>
                <c:pt idx="1">
                  <c:v>3.7789830508474545</c:v>
                </c:pt>
                <c:pt idx="2">
                  <c:v>-5.1715254237288182</c:v>
                </c:pt>
                <c:pt idx="3">
                  <c:v>-8.99203389830509</c:v>
                </c:pt>
                <c:pt idx="4">
                  <c:v>-16.192542372881363</c:v>
                </c:pt>
                <c:pt idx="5">
                  <c:v>-10.373050847457634</c:v>
                </c:pt>
                <c:pt idx="6">
                  <c:v>-14.983559322033907</c:v>
                </c:pt>
                <c:pt idx="7">
                  <c:v>-21.344067796610179</c:v>
                </c:pt>
                <c:pt idx="8">
                  <c:v>-19.874576271186452</c:v>
                </c:pt>
                <c:pt idx="9">
                  <c:v>-20.655084745762725</c:v>
                </c:pt>
                <c:pt idx="10">
                  <c:v>-20.785593220338995</c:v>
                </c:pt>
                <c:pt idx="11">
                  <c:v>-19.546101694915269</c:v>
                </c:pt>
                <c:pt idx="12">
                  <c:v>-13.896610169491542</c:v>
                </c:pt>
                <c:pt idx="13">
                  <c:v>-16.187118644067816</c:v>
                </c:pt>
                <c:pt idx="14">
                  <c:v>-17.237627118644088</c:v>
                </c:pt>
                <c:pt idx="15">
                  <c:v>-24.348135593220363</c:v>
                </c:pt>
                <c:pt idx="16">
                  <c:v>-20.908644067796637</c:v>
                </c:pt>
                <c:pt idx="17">
                  <c:v>-22.069152542372912</c:v>
                </c:pt>
                <c:pt idx="18">
                  <c:v>-24.889661016949184</c:v>
                </c:pt>
                <c:pt idx="19">
                  <c:v>-29.110169491525454</c:v>
                </c:pt>
                <c:pt idx="20">
                  <c:v>-36.430677966101726</c:v>
                </c:pt>
                <c:pt idx="21">
                  <c:v>-19.981186440677998</c:v>
                </c:pt>
                <c:pt idx="22">
                  <c:v>-15.471694915254272</c:v>
                </c:pt>
                <c:pt idx="23">
                  <c:v>-3.8822033898305435</c:v>
                </c:pt>
                <c:pt idx="24">
                  <c:v>-4.0827118644068161</c:v>
                </c:pt>
                <c:pt idx="25">
                  <c:v>-5.4432203389830889</c:v>
                </c:pt>
                <c:pt idx="26">
                  <c:v>8.9462711864406401</c:v>
                </c:pt>
                <c:pt idx="27">
                  <c:v>4.4557627118643666</c:v>
                </c:pt>
                <c:pt idx="28">
                  <c:v>0.88525423728809471</c:v>
                </c:pt>
                <c:pt idx="29">
                  <c:v>10.274745762711824</c:v>
                </c:pt>
                <c:pt idx="30">
                  <c:v>3.0242372881355513</c:v>
                </c:pt>
                <c:pt idx="31">
                  <c:v>1.973728813559279</c:v>
                </c:pt>
                <c:pt idx="32">
                  <c:v>-4.1167796610169942</c:v>
                </c:pt>
                <c:pt idx="33">
                  <c:v>-14.697288135593269</c:v>
                </c:pt>
                <c:pt idx="34">
                  <c:v>-15.637796610169541</c:v>
                </c:pt>
                <c:pt idx="35">
                  <c:v>-12.248305084745812</c:v>
                </c:pt>
                <c:pt idx="36">
                  <c:v>-1.9788135593220844</c:v>
                </c:pt>
                <c:pt idx="37">
                  <c:v>-4.6393220338983578</c:v>
                </c:pt>
                <c:pt idx="38">
                  <c:v>8.7101694915253685</c:v>
                </c:pt>
                <c:pt idx="39">
                  <c:v>6.5696610169490963</c:v>
                </c:pt>
                <c:pt idx="40">
                  <c:v>6.6191525423728237</c:v>
                </c:pt>
                <c:pt idx="41">
                  <c:v>30.428644067796554</c:v>
                </c:pt>
                <c:pt idx="42">
                  <c:v>26.248135593220283</c:v>
                </c:pt>
                <c:pt idx="43">
                  <c:v>25.997627118644012</c:v>
                </c:pt>
                <c:pt idx="44">
                  <c:v>32.127118644067735</c:v>
                </c:pt>
                <c:pt idx="45">
                  <c:v>24.406610169491461</c:v>
                </c:pt>
                <c:pt idx="46">
                  <c:v>29.346101694915188</c:v>
                </c:pt>
                <c:pt idx="47">
                  <c:v>22.735593220338913</c:v>
                </c:pt>
                <c:pt idx="48">
                  <c:v>38.495084745762639</c:v>
                </c:pt>
                <c:pt idx="49">
                  <c:v>38.784576271186367</c:v>
                </c:pt>
                <c:pt idx="50">
                  <c:v>30.264067796610092</c:v>
                </c:pt>
                <c:pt idx="51">
                  <c:v>27.703559322033819</c:v>
                </c:pt>
                <c:pt idx="52">
                  <c:v>23.673050847457546</c:v>
                </c:pt>
                <c:pt idx="53">
                  <c:v>23.962542372881273</c:v>
                </c:pt>
                <c:pt idx="54">
                  <c:v>29.522033898305001</c:v>
                </c:pt>
                <c:pt idx="55">
                  <c:v>23.511525423728727</c:v>
                </c:pt>
                <c:pt idx="56">
                  <c:v>14.371016949152455</c:v>
                </c:pt>
                <c:pt idx="57">
                  <c:v>5.1605084745761829</c:v>
                </c:pt>
                <c:pt idx="58">
                  <c:v>-9.0594198809412774E-14</c:v>
                </c:pt>
                <c:pt idx="59">
                  <c:v>-7.9905084745763633</c:v>
                </c:pt>
                <c:pt idx="60">
                  <c:v>-3.2610169491526344</c:v>
                </c:pt>
                <c:pt idx="61">
                  <c:v>-12.051525423728908</c:v>
                </c:pt>
                <c:pt idx="62">
                  <c:v>-9.1420338983051792</c:v>
                </c:pt>
                <c:pt idx="63">
                  <c:v>-10.639542372881452</c:v>
                </c:pt>
                <c:pt idx="64">
                  <c:v>-22.120050847457726</c:v>
                </c:pt>
                <c:pt idx="65">
                  <c:v>-24.130559322033999</c:v>
                </c:pt>
                <c:pt idx="66">
                  <c:v>-15.029067796610271</c:v>
                </c:pt>
              </c:numCache>
            </c:numRef>
          </c:yVal>
          <c:smooth val="0"/>
          <c:extLst>
            <c:ext xmlns:c16="http://schemas.microsoft.com/office/drawing/2014/chart" uri="{C3380CC4-5D6E-409C-BE32-E72D297353CC}">
              <c16:uniqueId val="{00000002-3D71-4DC8-B030-35224258939B}"/>
            </c:ext>
          </c:extLst>
        </c:ser>
        <c:dLbls>
          <c:showLegendKey val="0"/>
          <c:showVal val="0"/>
          <c:showCatName val="0"/>
          <c:showSerName val="0"/>
          <c:showPercent val="0"/>
          <c:showBubbleSize val="0"/>
        </c:dLbls>
        <c:axId val="259588096"/>
        <c:axId val="259589632"/>
        <c:extLst>
          <c:ext xmlns:c15="http://schemas.microsoft.com/office/drawing/2012/chart" uri="{02D57815-91ED-43cb-92C2-25804820EDAC}">
            <c15:filteredScatterSeries>
              <c15:ser>
                <c:idx val="2"/>
                <c:order val="0"/>
                <c:tx>
                  <c:strRef>
                    <c:extLst>
                      <c:ext uri="{02D57815-91ED-43cb-92C2-25804820EDAC}">
                        <c15:formulaRef>
                          <c15:sqref>Sta17CumDep!$D$4</c15:sqref>
                        </c15:formulaRef>
                      </c:ext>
                    </c:extLst>
                    <c:strCache>
                      <c:ptCount val="1"/>
                      <c:pt idx="0">
                        <c:v>Falling Limb</c:v>
                      </c:pt>
                    </c:strCache>
                  </c:strRef>
                </c:tx>
                <c:spPr>
                  <a:ln w="6985000" cap="flat">
                    <a:solidFill>
                      <a:schemeClr val="accent6">
                        <a:lumMod val="75000"/>
                        <a:alpha val="27000"/>
                      </a:schemeClr>
                    </a:solidFill>
                  </a:ln>
                </c:spPr>
                <c:marker>
                  <c:symbol val="none"/>
                </c:marker>
                <c:xVal>
                  <c:numRef>
                    <c:extLst>
                      <c:ext uri="{02D57815-91ED-43cb-92C2-25804820EDAC}">
                        <c15:formulaRef>
                          <c15:sqref>Sta17CumDep!$A$32:$A$129</c15:sqref>
                        </c15:formulaRef>
                      </c:ext>
                    </c:extLst>
                    <c:numCache>
                      <c:formatCode>General</c:formatCode>
                      <c:ptCount val="98"/>
                      <c:pt idx="0">
                        <c:v>1918</c:v>
                      </c:pt>
                      <c:pt idx="1">
                        <c:v>1919</c:v>
                      </c:pt>
                      <c:pt idx="2">
                        <c:v>1920</c:v>
                      </c:pt>
                      <c:pt idx="3">
                        <c:v>1921</c:v>
                      </c:pt>
                      <c:pt idx="4">
                        <c:v>1922</c:v>
                      </c:pt>
                      <c:pt idx="5">
                        <c:v>1923</c:v>
                      </c:pt>
                      <c:pt idx="6">
                        <c:v>1924</c:v>
                      </c:pt>
                      <c:pt idx="7">
                        <c:v>1925</c:v>
                      </c:pt>
                      <c:pt idx="8">
                        <c:v>1926</c:v>
                      </c:pt>
                      <c:pt idx="9">
                        <c:v>1927</c:v>
                      </c:pt>
                      <c:pt idx="10">
                        <c:v>1928</c:v>
                      </c:pt>
                      <c:pt idx="11">
                        <c:v>1929</c:v>
                      </c:pt>
                      <c:pt idx="12">
                        <c:v>1930</c:v>
                      </c:pt>
                      <c:pt idx="13">
                        <c:v>1931</c:v>
                      </c:pt>
                      <c:pt idx="14">
                        <c:v>1932</c:v>
                      </c:pt>
                      <c:pt idx="15">
                        <c:v>1933</c:v>
                      </c:pt>
                      <c:pt idx="16">
                        <c:v>1934</c:v>
                      </c:pt>
                      <c:pt idx="17">
                        <c:v>1935</c:v>
                      </c:pt>
                      <c:pt idx="18">
                        <c:v>1936</c:v>
                      </c:pt>
                      <c:pt idx="19">
                        <c:v>1937</c:v>
                      </c:pt>
                      <c:pt idx="20">
                        <c:v>1938</c:v>
                      </c:pt>
                      <c:pt idx="21">
                        <c:v>1939</c:v>
                      </c:pt>
                      <c:pt idx="22">
                        <c:v>1940</c:v>
                      </c:pt>
                      <c:pt idx="23">
                        <c:v>1941</c:v>
                      </c:pt>
                      <c:pt idx="24">
                        <c:v>1942</c:v>
                      </c:pt>
                      <c:pt idx="25">
                        <c:v>1943</c:v>
                      </c:pt>
                      <c:pt idx="26">
                        <c:v>1944</c:v>
                      </c:pt>
                      <c:pt idx="27">
                        <c:v>1945</c:v>
                      </c:pt>
                      <c:pt idx="28">
                        <c:v>1946</c:v>
                      </c:pt>
                      <c:pt idx="29">
                        <c:v>1947</c:v>
                      </c:pt>
                      <c:pt idx="30">
                        <c:v>1948</c:v>
                      </c:pt>
                      <c:pt idx="31">
                        <c:v>1949</c:v>
                      </c:pt>
                      <c:pt idx="32">
                        <c:v>1950</c:v>
                      </c:pt>
                      <c:pt idx="33">
                        <c:v>1951</c:v>
                      </c:pt>
                      <c:pt idx="34">
                        <c:v>1952</c:v>
                      </c:pt>
                      <c:pt idx="35">
                        <c:v>1953</c:v>
                      </c:pt>
                      <c:pt idx="36">
                        <c:v>1954</c:v>
                      </c:pt>
                      <c:pt idx="37">
                        <c:v>1955</c:v>
                      </c:pt>
                      <c:pt idx="38">
                        <c:v>1956</c:v>
                      </c:pt>
                      <c:pt idx="39">
                        <c:v>1957</c:v>
                      </c:pt>
                      <c:pt idx="40">
                        <c:v>1958</c:v>
                      </c:pt>
                      <c:pt idx="41">
                        <c:v>1959</c:v>
                      </c:pt>
                      <c:pt idx="42">
                        <c:v>1960</c:v>
                      </c:pt>
                      <c:pt idx="43">
                        <c:v>1961</c:v>
                      </c:pt>
                      <c:pt idx="44">
                        <c:v>1962</c:v>
                      </c:pt>
                      <c:pt idx="45">
                        <c:v>1963</c:v>
                      </c:pt>
                      <c:pt idx="46">
                        <c:v>1964</c:v>
                      </c:pt>
                      <c:pt idx="47">
                        <c:v>1965</c:v>
                      </c:pt>
                      <c:pt idx="48">
                        <c:v>1966</c:v>
                      </c:pt>
                      <c:pt idx="49">
                        <c:v>1967</c:v>
                      </c:pt>
                      <c:pt idx="50">
                        <c:v>1968</c:v>
                      </c:pt>
                      <c:pt idx="51">
                        <c:v>1969</c:v>
                      </c:pt>
                      <c:pt idx="52">
                        <c:v>1970</c:v>
                      </c:pt>
                      <c:pt idx="53">
                        <c:v>1971</c:v>
                      </c:pt>
                      <c:pt idx="54">
                        <c:v>1972</c:v>
                      </c:pt>
                      <c:pt idx="55">
                        <c:v>1973</c:v>
                      </c:pt>
                      <c:pt idx="56">
                        <c:v>1974</c:v>
                      </c:pt>
                      <c:pt idx="57">
                        <c:v>1975</c:v>
                      </c:pt>
                      <c:pt idx="58">
                        <c:v>1976</c:v>
                      </c:pt>
                      <c:pt idx="59">
                        <c:v>1977</c:v>
                      </c:pt>
                      <c:pt idx="60">
                        <c:v>1978</c:v>
                      </c:pt>
                      <c:pt idx="61">
                        <c:v>1979</c:v>
                      </c:pt>
                      <c:pt idx="62">
                        <c:v>1980</c:v>
                      </c:pt>
                      <c:pt idx="63">
                        <c:v>1981</c:v>
                      </c:pt>
                      <c:pt idx="64">
                        <c:v>1982</c:v>
                      </c:pt>
                      <c:pt idx="65">
                        <c:v>1983</c:v>
                      </c:pt>
                      <c:pt idx="66">
                        <c:v>1984</c:v>
                      </c:pt>
                      <c:pt idx="67">
                        <c:v>1985</c:v>
                      </c:pt>
                      <c:pt idx="68">
                        <c:v>1986</c:v>
                      </c:pt>
                      <c:pt idx="69">
                        <c:v>1987</c:v>
                      </c:pt>
                      <c:pt idx="70">
                        <c:v>1988</c:v>
                      </c:pt>
                      <c:pt idx="71">
                        <c:v>1989</c:v>
                      </c:pt>
                      <c:pt idx="72">
                        <c:v>1990</c:v>
                      </c:pt>
                      <c:pt idx="73">
                        <c:v>1991</c:v>
                      </c:pt>
                      <c:pt idx="74">
                        <c:v>1992</c:v>
                      </c:pt>
                      <c:pt idx="75">
                        <c:v>1993</c:v>
                      </c:pt>
                      <c:pt idx="76">
                        <c:v>1994</c:v>
                      </c:pt>
                      <c:pt idx="77">
                        <c:v>1995</c:v>
                      </c:pt>
                      <c:pt idx="78">
                        <c:v>1996</c:v>
                      </c:pt>
                      <c:pt idx="79">
                        <c:v>1997</c:v>
                      </c:pt>
                      <c:pt idx="80">
                        <c:v>1998</c:v>
                      </c:pt>
                      <c:pt idx="81">
                        <c:v>1999</c:v>
                      </c:pt>
                      <c:pt idx="82">
                        <c:v>2000</c:v>
                      </c:pt>
                      <c:pt idx="83">
                        <c:v>2001</c:v>
                      </c:pt>
                      <c:pt idx="84">
                        <c:v>2002</c:v>
                      </c:pt>
                      <c:pt idx="85">
                        <c:v>2003</c:v>
                      </c:pt>
                      <c:pt idx="86">
                        <c:v>2004</c:v>
                      </c:pt>
                      <c:pt idx="87">
                        <c:v>2005</c:v>
                      </c:pt>
                      <c:pt idx="88">
                        <c:v>2006</c:v>
                      </c:pt>
                      <c:pt idx="89">
                        <c:v>2007</c:v>
                      </c:pt>
                      <c:pt idx="90">
                        <c:v>2008</c:v>
                      </c:pt>
                      <c:pt idx="91">
                        <c:v>2009</c:v>
                      </c:pt>
                      <c:pt idx="92">
                        <c:v>2010</c:v>
                      </c:pt>
                      <c:pt idx="93">
                        <c:v>2011</c:v>
                      </c:pt>
                      <c:pt idx="94">
                        <c:v>2012</c:v>
                      </c:pt>
                      <c:pt idx="95">
                        <c:v>2013</c:v>
                      </c:pt>
                      <c:pt idx="96">
                        <c:v>2014</c:v>
                      </c:pt>
                      <c:pt idx="97">
                        <c:v>2015</c:v>
                      </c:pt>
                    </c:numCache>
                  </c:numRef>
                </c:xVal>
                <c:yVal>
                  <c:numRef>
                    <c:extLst>
                      <c:ext uri="{02D57815-91ED-43cb-92C2-25804820EDAC}">
                        <c15:formulaRef>
                          <c15:sqref>Sta17CumDep!$D$32:$D$129</c15:sqref>
                        </c15:formulaRef>
                      </c:ext>
                    </c:extLst>
                    <c:numCache>
                      <c:formatCode>General</c:formatCode>
                      <c:ptCount val="98"/>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26">
                        <c:v>1</c:v>
                      </c:pt>
                      <c:pt idx="27">
                        <c:v>1</c:v>
                      </c:pt>
                      <c:pt idx="28">
                        <c:v>1</c:v>
                      </c:pt>
                      <c:pt idx="29">
                        <c:v>1</c:v>
                      </c:pt>
                      <c:pt idx="30">
                        <c:v>1</c:v>
                      </c:pt>
                      <c:pt idx="31">
                        <c:v>1</c:v>
                      </c:pt>
                      <c:pt idx="32">
                        <c:v>1</c:v>
                      </c:pt>
                      <c:pt idx="33">
                        <c:v>1</c:v>
                      </c:pt>
                      <c:pt idx="40">
                        <c:v>1</c:v>
                      </c:pt>
                      <c:pt idx="41">
                        <c:v>1</c:v>
                      </c:pt>
                      <c:pt idx="42">
                        <c:v>1</c:v>
                      </c:pt>
                      <c:pt idx="43">
                        <c:v>1</c:v>
                      </c:pt>
                      <c:pt idx="44">
                        <c:v>1</c:v>
                      </c:pt>
                      <c:pt idx="45">
                        <c:v>1</c:v>
                      </c:pt>
                      <c:pt idx="46">
                        <c:v>1</c:v>
                      </c:pt>
                      <c:pt idx="51">
                        <c:v>1</c:v>
                      </c:pt>
                      <c:pt idx="52">
                        <c:v>1</c:v>
                      </c:pt>
                      <c:pt idx="53">
                        <c:v>1</c:v>
                      </c:pt>
                      <c:pt idx="54">
                        <c:v>1</c:v>
                      </c:pt>
                      <c:pt idx="55">
                        <c:v>1</c:v>
                      </c:pt>
                      <c:pt idx="56">
                        <c:v>1</c:v>
                      </c:pt>
                      <c:pt idx="57">
                        <c:v>1</c:v>
                      </c:pt>
                      <c:pt idx="58">
                        <c:v>1</c:v>
                      </c:pt>
                      <c:pt idx="59">
                        <c:v>1</c:v>
                      </c:pt>
                      <c:pt idx="68">
                        <c:v>1</c:v>
                      </c:pt>
                      <c:pt idx="69">
                        <c:v>1</c:v>
                      </c:pt>
                      <c:pt idx="70">
                        <c:v>1</c:v>
                      </c:pt>
                      <c:pt idx="71">
                        <c:v>1</c:v>
                      </c:pt>
                      <c:pt idx="72">
                        <c:v>1</c:v>
                      </c:pt>
                      <c:pt idx="73">
                        <c:v>1</c:v>
                      </c:pt>
                      <c:pt idx="93">
                        <c:v>1</c:v>
                      </c:pt>
                      <c:pt idx="94">
                        <c:v>1</c:v>
                      </c:pt>
                      <c:pt idx="95">
                        <c:v>1</c:v>
                      </c:pt>
                      <c:pt idx="96">
                        <c:v>1</c:v>
                      </c:pt>
                      <c:pt idx="97">
                        <c:v>1</c:v>
                      </c:pt>
                    </c:numCache>
                  </c:numRef>
                </c:yVal>
                <c:smooth val="0"/>
                <c:extLst>
                  <c:ext xmlns:c16="http://schemas.microsoft.com/office/drawing/2014/chart" uri="{C3380CC4-5D6E-409C-BE32-E72D297353CC}">
                    <c16:uniqueId val="{00000003-3D71-4DC8-B030-35224258939B}"/>
                  </c:ext>
                </c:extLst>
              </c15:ser>
            </c15:filteredScatterSeries>
          </c:ext>
        </c:extLst>
      </c:scatterChart>
      <c:valAx>
        <c:axId val="259588096"/>
        <c:scaling>
          <c:orientation val="minMax"/>
          <c:max val="2070"/>
          <c:min val="1950"/>
        </c:scaling>
        <c:delete val="0"/>
        <c:axPos val="b"/>
        <c:majorGridlines>
          <c:spPr>
            <a:ln>
              <a:solidFill>
                <a:schemeClr val="bg1">
                  <a:lumMod val="85000"/>
                </a:schemeClr>
              </a:solidFill>
            </a:ln>
          </c:spPr>
        </c:majorGridlines>
        <c:numFmt formatCode="0" sourceLinked="0"/>
        <c:majorTickMark val="out"/>
        <c:minorTickMark val="none"/>
        <c:tickLblPos val="low"/>
        <c:crossAx val="259589632"/>
        <c:crosses val="autoZero"/>
        <c:crossBetween val="midCat"/>
        <c:majorUnit val="10"/>
      </c:valAx>
      <c:valAx>
        <c:axId val="259589632"/>
        <c:scaling>
          <c:orientation val="minMax"/>
        </c:scaling>
        <c:delete val="0"/>
        <c:axPos val="l"/>
        <c:majorGridlines>
          <c:spPr>
            <a:ln>
              <a:solidFill>
                <a:schemeClr val="bg1">
                  <a:lumMod val="75000"/>
                </a:schemeClr>
              </a:solidFill>
            </a:ln>
          </c:spPr>
        </c:majorGridlines>
        <c:title>
          <c:tx>
            <c:rich>
              <a:bodyPr rot="-5400000" vert="horz"/>
              <a:lstStyle/>
              <a:p>
                <a:pPr>
                  <a:defRPr/>
                </a:pPr>
                <a:r>
                  <a:rPr lang="en-US" dirty="0"/>
                  <a:t>Cumulative Precipitation from Mean (in) at Station 168</a:t>
                </a:r>
              </a:p>
            </c:rich>
          </c:tx>
          <c:layout>
            <c:manualLayout>
              <c:xMode val="edge"/>
              <c:yMode val="edge"/>
              <c:x val="1.2905452456664192E-2"/>
              <c:y val="0.13656585011643058"/>
            </c:manualLayout>
          </c:layout>
          <c:overlay val="0"/>
        </c:title>
        <c:numFmt formatCode="0.00" sourceLinked="1"/>
        <c:majorTickMark val="out"/>
        <c:minorTickMark val="none"/>
        <c:tickLblPos val="nextTo"/>
        <c:crossAx val="259588096"/>
        <c:crosses val="autoZero"/>
        <c:crossBetween val="midCat"/>
      </c:valAx>
    </c:plotArea>
    <c:plotVisOnly val="1"/>
    <c:dispBlanksAs val="gap"/>
    <c:showDLblsOverMax val="0"/>
  </c:chart>
  <c:spPr>
    <a:ln>
      <a:noFill/>
    </a:ln>
  </c:spPr>
  <c:txPr>
    <a:bodyPr/>
    <a:lstStyle/>
    <a:p>
      <a:pPr>
        <a:defRPr sz="1800" baseline="0"/>
      </a:pPr>
      <a:endParaRPr lang="en-US"/>
    </a:p>
  </c:txPr>
  <c:externalData r:id="rId2">
    <c:autoUpdate val="0"/>
  </c:externalData>
  <c:userShapes r:id="rId3"/>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817101809642216"/>
          <c:y val="5.7132400116652084E-2"/>
          <c:w val="0.77701471294961366"/>
          <c:h val="0.77296317177585816"/>
        </c:manualLayout>
      </c:layout>
      <c:barChart>
        <c:barDir val="col"/>
        <c:grouping val="clustered"/>
        <c:varyColors val="0"/>
        <c:ser>
          <c:idx val="0"/>
          <c:order val="0"/>
          <c:tx>
            <c:v>Groundwater Extraction</c:v>
          </c:tx>
          <c:spPr>
            <a:solidFill>
              <a:schemeClr val="tx2">
                <a:lumMod val="40000"/>
                <a:lumOff val="60000"/>
              </a:schemeClr>
            </a:solidFill>
            <a:ln>
              <a:solidFill>
                <a:schemeClr val="tx1"/>
              </a:solidFill>
            </a:ln>
            <a:effectLst/>
          </c:spPr>
          <c:invertIfNegative val="0"/>
          <c:cat>
            <c:numRef>
              <c:f>DATA!$A$51:$A$88</c:f>
              <c:numCache>
                <c:formatCode>General</c:formatCode>
                <c:ptCount val="38"/>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pt idx="26">
                  <c:v>2011</c:v>
                </c:pt>
                <c:pt idx="27">
                  <c:v>2012</c:v>
                </c:pt>
                <c:pt idx="28">
                  <c:v>2013</c:v>
                </c:pt>
                <c:pt idx="29">
                  <c:v>2014</c:v>
                </c:pt>
                <c:pt idx="30">
                  <c:v>2015</c:v>
                </c:pt>
                <c:pt idx="31">
                  <c:v>2016</c:v>
                </c:pt>
                <c:pt idx="32">
                  <c:v>2017</c:v>
                </c:pt>
                <c:pt idx="33">
                  <c:v>2018</c:v>
                </c:pt>
                <c:pt idx="34">
                  <c:v>2019</c:v>
                </c:pt>
                <c:pt idx="35">
                  <c:v>2020</c:v>
                </c:pt>
                <c:pt idx="36">
                  <c:v>2021</c:v>
                </c:pt>
                <c:pt idx="37">
                  <c:v>2022</c:v>
                </c:pt>
              </c:numCache>
            </c:numRef>
          </c:cat>
          <c:val>
            <c:numRef>
              <c:f>DATA!$L$51:$L$88</c:f>
              <c:numCache>
                <c:formatCode>#,##0</c:formatCode>
                <c:ptCount val="38"/>
                <c:pt idx="0">
                  <c:v>111327.13699999999</c:v>
                </c:pt>
                <c:pt idx="1">
                  <c:v>95534.724000000104</c:v>
                </c:pt>
                <c:pt idx="2">
                  <c:v>108749.96000000008</c:v>
                </c:pt>
                <c:pt idx="3">
                  <c:v>103025.32699999995</c:v>
                </c:pt>
                <c:pt idx="4">
                  <c:v>110485.48199999993</c:v>
                </c:pt>
                <c:pt idx="5">
                  <c:v>106007.30999999991</c:v>
                </c:pt>
                <c:pt idx="6">
                  <c:v>87722.536999999968</c:v>
                </c:pt>
                <c:pt idx="7">
                  <c:v>70045.048000000024</c:v>
                </c:pt>
                <c:pt idx="8">
                  <c:v>74156.854000000021</c:v>
                </c:pt>
                <c:pt idx="9">
                  <c:v>88366.464199999959</c:v>
                </c:pt>
                <c:pt idx="10">
                  <c:v>64206.42659999997</c:v>
                </c:pt>
                <c:pt idx="11">
                  <c:v>63027.940181600003</c:v>
                </c:pt>
                <c:pt idx="12">
                  <c:v>82139.18220000001</c:v>
                </c:pt>
                <c:pt idx="13">
                  <c:v>66007.215430000011</c:v>
                </c:pt>
                <c:pt idx="14">
                  <c:v>77679.059399999926</c:v>
                </c:pt>
                <c:pt idx="15">
                  <c:v>73749.004440000019</c:v>
                </c:pt>
                <c:pt idx="16">
                  <c:v>62946.628400000009</c:v>
                </c:pt>
                <c:pt idx="17">
                  <c:v>77607.774899999989</c:v>
                </c:pt>
                <c:pt idx="18">
                  <c:v>70126.219671855142</c:v>
                </c:pt>
                <c:pt idx="19">
                  <c:v>79640.438424799999</c:v>
                </c:pt>
                <c:pt idx="20">
                  <c:v>69202.72239999997</c:v>
                </c:pt>
                <c:pt idx="21">
                  <c:v>71899.702266999957</c:v>
                </c:pt>
                <c:pt idx="22">
                  <c:v>82610.556000000041</c:v>
                </c:pt>
                <c:pt idx="23">
                  <c:v>83998.095000000001</c:v>
                </c:pt>
                <c:pt idx="24">
                  <c:v>84508.10199999997</c:v>
                </c:pt>
                <c:pt idx="25">
                  <c:v>72428.062735999978</c:v>
                </c:pt>
                <c:pt idx="26">
                  <c:v>72988.657000000007</c:v>
                </c:pt>
                <c:pt idx="27">
                  <c:v>78760.748999999953</c:v>
                </c:pt>
                <c:pt idx="28">
                  <c:v>88218.491999999984</c:v>
                </c:pt>
                <c:pt idx="29">
                  <c:v>86646.361000000019</c:v>
                </c:pt>
                <c:pt idx="30">
                  <c:v>83040.789000000048</c:v>
                </c:pt>
                <c:pt idx="31">
                  <c:v>81116.106118746553</c:v>
                </c:pt>
                <c:pt idx="32">
                  <c:v>80659.227551179079</c:v>
                </c:pt>
                <c:pt idx="33">
                  <c:v>76648.920621324825</c:v>
                </c:pt>
                <c:pt idx="34">
                  <c:v>70537.763317450735</c:v>
                </c:pt>
                <c:pt idx="36">
                  <c:v>76601.490659877454</c:v>
                </c:pt>
                <c:pt idx="37">
                  <c:v>74794.182268389239</c:v>
                </c:pt>
              </c:numCache>
            </c:numRef>
          </c:val>
          <c:extLst>
            <c:ext xmlns:c16="http://schemas.microsoft.com/office/drawing/2014/chart" uri="{C3380CC4-5D6E-409C-BE32-E72D297353CC}">
              <c16:uniqueId val="{00000000-9230-4A79-832D-68D0A5241A86}"/>
            </c:ext>
          </c:extLst>
        </c:ser>
        <c:dLbls>
          <c:showLegendKey val="0"/>
          <c:showVal val="0"/>
          <c:showCatName val="0"/>
          <c:showSerName val="0"/>
          <c:showPercent val="0"/>
          <c:showBubbleSize val="0"/>
        </c:dLbls>
        <c:gapWidth val="150"/>
        <c:axId val="1369204191"/>
        <c:axId val="908961119"/>
        <c:extLst>
          <c:ext xmlns:c15="http://schemas.microsoft.com/office/drawing/2012/chart" uri="{02D57815-91ED-43cb-92C2-25804820EDAC}">
            <c15:filteredBarSeries>
              <c15:ser>
                <c:idx val="1"/>
                <c:order val="1"/>
                <c:tx>
                  <c:strRef>
                    <c:extLst>
                      <c:ext uri="{02D57815-91ED-43cb-92C2-25804820EDAC}">
                        <c15:formulaRef>
                          <c15:sqref>DATA!$M$49</c15:sqref>
                        </c15:formulaRef>
                      </c:ext>
                    </c:extLst>
                    <c:strCache>
                      <c:ptCount val="1"/>
                      <c:pt idx="0">
                        <c:v>PV</c:v>
                      </c:pt>
                    </c:strCache>
                  </c:strRef>
                </c:tx>
                <c:spPr>
                  <a:solidFill>
                    <a:schemeClr val="accent2"/>
                  </a:solidFill>
                  <a:ln>
                    <a:noFill/>
                  </a:ln>
                  <a:effectLst/>
                </c:spPr>
                <c:invertIfNegative val="0"/>
                <c:cat>
                  <c:numRef>
                    <c:extLst>
                      <c:ext uri="{02D57815-91ED-43cb-92C2-25804820EDAC}">
                        <c15:formulaRef>
                          <c15:sqref>DATA!$A$51:$A$88</c15:sqref>
                        </c15:formulaRef>
                      </c:ext>
                    </c:extLst>
                    <c:numCache>
                      <c:formatCode>General</c:formatCode>
                      <c:ptCount val="38"/>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pt idx="26">
                        <c:v>2011</c:v>
                      </c:pt>
                      <c:pt idx="27">
                        <c:v>2012</c:v>
                      </c:pt>
                      <c:pt idx="28">
                        <c:v>2013</c:v>
                      </c:pt>
                      <c:pt idx="29">
                        <c:v>2014</c:v>
                      </c:pt>
                      <c:pt idx="30">
                        <c:v>2015</c:v>
                      </c:pt>
                      <c:pt idx="31">
                        <c:v>2016</c:v>
                      </c:pt>
                      <c:pt idx="32">
                        <c:v>2017</c:v>
                      </c:pt>
                      <c:pt idx="33">
                        <c:v>2018</c:v>
                      </c:pt>
                      <c:pt idx="34">
                        <c:v>2019</c:v>
                      </c:pt>
                      <c:pt idx="35">
                        <c:v>2020</c:v>
                      </c:pt>
                      <c:pt idx="36">
                        <c:v>2021</c:v>
                      </c:pt>
                      <c:pt idx="37">
                        <c:v>2022</c:v>
                      </c:pt>
                    </c:numCache>
                  </c:numRef>
                </c:cat>
                <c:val>
                  <c:numRef>
                    <c:extLst>
                      <c:ext uri="{02D57815-91ED-43cb-92C2-25804820EDAC}">
                        <c15:formulaRef>
                          <c15:sqref>DATA!$M$50:$M$88</c15:sqref>
                        </c15:formulaRef>
                      </c:ext>
                    </c:extLst>
                    <c:numCache>
                      <c:formatCode>#,##0</c:formatCode>
                      <c:ptCount val="39"/>
                      <c:pt idx="1">
                        <c:v>20821.044000000005</c:v>
                      </c:pt>
                      <c:pt idx="2">
                        <c:v>17322.277999999995</c:v>
                      </c:pt>
                      <c:pt idx="3">
                        <c:v>22357.099000000002</c:v>
                      </c:pt>
                      <c:pt idx="4">
                        <c:v>21895.324000000004</c:v>
                      </c:pt>
                      <c:pt idx="5">
                        <c:v>27283.074000000008</c:v>
                      </c:pt>
                      <c:pt idx="6">
                        <c:v>27747.450999999997</c:v>
                      </c:pt>
                      <c:pt idx="7">
                        <c:v>23207.624</c:v>
                      </c:pt>
                      <c:pt idx="8">
                        <c:v>16441.563999999998</c:v>
                      </c:pt>
                      <c:pt idx="9">
                        <c:v>14374.194999999996</c:v>
                      </c:pt>
                      <c:pt idx="10">
                        <c:v>16552.244999999995</c:v>
                      </c:pt>
                      <c:pt idx="11">
                        <c:v>11968.144999999997</c:v>
                      </c:pt>
                      <c:pt idx="12">
                        <c:v>15936.654000000002</c:v>
                      </c:pt>
                      <c:pt idx="13">
                        <c:v>18920.665000000001</c:v>
                      </c:pt>
                      <c:pt idx="14">
                        <c:v>13095.355999999996</c:v>
                      </c:pt>
                      <c:pt idx="15">
                        <c:v>19389.88900000001</c:v>
                      </c:pt>
                      <c:pt idx="16">
                        <c:v>17631.162000000008</c:v>
                      </c:pt>
                      <c:pt idx="17">
                        <c:v>15223.781000000004</c:v>
                      </c:pt>
                      <c:pt idx="18">
                        <c:v>20852.924000000006</c:v>
                      </c:pt>
                      <c:pt idx="19">
                        <c:v>17596.021837004409</c:v>
                      </c:pt>
                      <c:pt idx="20">
                        <c:v>19488.169279999995</c:v>
                      </c:pt>
                      <c:pt idx="21">
                        <c:v>11874.056000000002</c:v>
                      </c:pt>
                      <c:pt idx="22">
                        <c:v>12142.406300000001</c:v>
                      </c:pt>
                      <c:pt idx="23">
                        <c:v>16237.977000000003</c:v>
                      </c:pt>
                      <c:pt idx="24">
                        <c:v>15668.302999999998</c:v>
                      </c:pt>
                      <c:pt idx="25">
                        <c:v>14663.454000000003</c:v>
                      </c:pt>
                      <c:pt idx="26">
                        <c:v>12383.736999999999</c:v>
                      </c:pt>
                      <c:pt idx="27">
                        <c:v>11316.104000000003</c:v>
                      </c:pt>
                      <c:pt idx="28">
                        <c:v>14785.097</c:v>
                      </c:pt>
                      <c:pt idx="29">
                        <c:v>20299.274999999998</c:v>
                      </c:pt>
                      <c:pt idx="30">
                        <c:v>22117.379000000001</c:v>
                      </c:pt>
                      <c:pt idx="31">
                        <c:v>20104.756999999998</c:v>
                      </c:pt>
                      <c:pt idx="32">
                        <c:v>16631.108747647046</c:v>
                      </c:pt>
                      <c:pt idx="33">
                        <c:v>16629.640889769955</c:v>
                      </c:pt>
                      <c:pt idx="34">
                        <c:v>14308.099583268242</c:v>
                      </c:pt>
                      <c:pt idx="35">
                        <c:v>11712.391204353838</c:v>
                      </c:pt>
                      <c:pt idx="37">
                        <c:v>15564.246685169794</c:v>
                      </c:pt>
                      <c:pt idx="38">
                        <c:v>15611.46792327909</c:v>
                      </c:pt>
                    </c:numCache>
                  </c:numRef>
                </c:val>
                <c:extLst>
                  <c:ext xmlns:c16="http://schemas.microsoft.com/office/drawing/2014/chart" uri="{C3380CC4-5D6E-409C-BE32-E72D297353CC}">
                    <c16:uniqueId val="{00000004-9230-4A79-832D-68D0A5241A86}"/>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DATA!$N$49</c15:sqref>
                        </c15:formulaRef>
                      </c:ext>
                    </c:extLst>
                    <c:strCache>
                      <c:ptCount val="1"/>
                      <c:pt idx="0">
                        <c:v>WLP</c:v>
                      </c:pt>
                    </c:strCache>
                  </c:strRef>
                </c:tx>
                <c:spPr>
                  <a:solidFill>
                    <a:schemeClr val="accent3"/>
                  </a:solidFill>
                  <a:ln>
                    <a:noFill/>
                  </a:ln>
                  <a:effectLst/>
                </c:spPr>
                <c:invertIfNegative val="0"/>
                <c:cat>
                  <c:numRef>
                    <c:extLst xmlns:c15="http://schemas.microsoft.com/office/drawing/2012/chart">
                      <c:ext xmlns:c15="http://schemas.microsoft.com/office/drawing/2012/chart" uri="{02D57815-91ED-43cb-92C2-25804820EDAC}">
                        <c15:formulaRef>
                          <c15:sqref>DATA!$A$51:$A$88</c15:sqref>
                        </c15:formulaRef>
                      </c:ext>
                    </c:extLst>
                    <c:numCache>
                      <c:formatCode>General</c:formatCode>
                      <c:ptCount val="38"/>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pt idx="26">
                        <c:v>2011</c:v>
                      </c:pt>
                      <c:pt idx="27">
                        <c:v>2012</c:v>
                      </c:pt>
                      <c:pt idx="28">
                        <c:v>2013</c:v>
                      </c:pt>
                      <c:pt idx="29">
                        <c:v>2014</c:v>
                      </c:pt>
                      <c:pt idx="30">
                        <c:v>2015</c:v>
                      </c:pt>
                      <c:pt idx="31">
                        <c:v>2016</c:v>
                      </c:pt>
                      <c:pt idx="32">
                        <c:v>2017</c:v>
                      </c:pt>
                      <c:pt idx="33">
                        <c:v>2018</c:v>
                      </c:pt>
                      <c:pt idx="34">
                        <c:v>2019</c:v>
                      </c:pt>
                      <c:pt idx="35">
                        <c:v>2020</c:v>
                      </c:pt>
                      <c:pt idx="36">
                        <c:v>2021</c:v>
                      </c:pt>
                      <c:pt idx="37">
                        <c:v>2022</c:v>
                      </c:pt>
                    </c:numCache>
                  </c:numRef>
                </c:cat>
                <c:val>
                  <c:numRef>
                    <c:extLst xmlns:c15="http://schemas.microsoft.com/office/drawing/2012/chart">
                      <c:ext xmlns:c15="http://schemas.microsoft.com/office/drawing/2012/chart" uri="{02D57815-91ED-43cb-92C2-25804820EDAC}">
                        <c15:formulaRef>
                          <c15:sqref>DATA!$N$50:$N$88</c15:sqref>
                        </c15:formulaRef>
                      </c:ext>
                    </c:extLst>
                    <c:numCache>
                      <c:formatCode>#,##0</c:formatCode>
                      <c:ptCount val="39"/>
                      <c:pt idx="1">
                        <c:v>10525.394999999999</c:v>
                      </c:pt>
                      <c:pt idx="2">
                        <c:v>10923.752999999999</c:v>
                      </c:pt>
                      <c:pt idx="3">
                        <c:v>13644.859999999999</c:v>
                      </c:pt>
                      <c:pt idx="4">
                        <c:v>13918.710000000003</c:v>
                      </c:pt>
                      <c:pt idx="5">
                        <c:v>15539.053</c:v>
                      </c:pt>
                      <c:pt idx="6">
                        <c:v>20209.485000000001</c:v>
                      </c:pt>
                      <c:pt idx="7">
                        <c:v>13346.351999999997</c:v>
                      </c:pt>
                      <c:pt idx="8">
                        <c:v>12297.048000000004</c:v>
                      </c:pt>
                      <c:pt idx="9">
                        <c:v>12686.642000000005</c:v>
                      </c:pt>
                      <c:pt idx="10">
                        <c:v>13146.687000000005</c:v>
                      </c:pt>
                      <c:pt idx="11">
                        <c:v>10929.773000000001</c:v>
                      </c:pt>
                      <c:pt idx="12">
                        <c:v>10662.399000000003</c:v>
                      </c:pt>
                      <c:pt idx="13">
                        <c:v>12955.485000000004</c:v>
                      </c:pt>
                      <c:pt idx="14">
                        <c:v>9516.4879999999976</c:v>
                      </c:pt>
                      <c:pt idx="15">
                        <c:v>11664.299799999995</c:v>
                      </c:pt>
                      <c:pt idx="16">
                        <c:v>11843.788</c:v>
                      </c:pt>
                      <c:pt idx="17">
                        <c:v>8757.6355000000021</c:v>
                      </c:pt>
                      <c:pt idx="18">
                        <c:v>12023.939000000006</c:v>
                      </c:pt>
                      <c:pt idx="19">
                        <c:v>9914.8523471074423</c:v>
                      </c:pt>
                      <c:pt idx="20">
                        <c:v>10537.715999999995</c:v>
                      </c:pt>
                      <c:pt idx="21">
                        <c:v>10075.109</c:v>
                      </c:pt>
                      <c:pt idx="22">
                        <c:v>9207.6429999999982</c:v>
                      </c:pt>
                      <c:pt idx="23">
                        <c:v>12911.321</c:v>
                      </c:pt>
                      <c:pt idx="24">
                        <c:v>13243.8139636</c:v>
                      </c:pt>
                      <c:pt idx="25">
                        <c:v>13293.180999999988</c:v>
                      </c:pt>
                      <c:pt idx="26">
                        <c:v>10931.443999999998</c:v>
                      </c:pt>
                      <c:pt idx="27">
                        <c:v>12145.531999999997</c:v>
                      </c:pt>
                      <c:pt idx="28">
                        <c:v>13756.839999999998</c:v>
                      </c:pt>
                      <c:pt idx="29">
                        <c:v>15456.830999999996</c:v>
                      </c:pt>
                      <c:pt idx="30">
                        <c:v>13555.206999999997</c:v>
                      </c:pt>
                      <c:pt idx="31">
                        <c:v>13080.412000000004</c:v>
                      </c:pt>
                      <c:pt idx="32">
                        <c:v>13308.615324730396</c:v>
                      </c:pt>
                      <c:pt idx="33">
                        <c:v>13782.0194241709</c:v>
                      </c:pt>
                      <c:pt idx="34">
                        <c:v>12740.399999999991</c:v>
                      </c:pt>
                      <c:pt idx="35">
                        <c:v>13190.050050613716</c:v>
                      </c:pt>
                      <c:pt idx="36">
                        <c:v>14886.393225849137</c:v>
                      </c:pt>
                      <c:pt idx="38">
                        <c:v>14115.83088742466</c:v>
                      </c:pt>
                    </c:numCache>
                  </c:numRef>
                </c:val>
                <c:extLst xmlns:c15="http://schemas.microsoft.com/office/drawing/2012/chart">
                  <c:ext xmlns:c16="http://schemas.microsoft.com/office/drawing/2014/chart" uri="{C3380CC4-5D6E-409C-BE32-E72D297353CC}">
                    <c16:uniqueId val="{00000005-9230-4A79-832D-68D0A5241A86}"/>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DATA!$O$49</c15:sqref>
                        </c15:formulaRef>
                      </c:ext>
                    </c:extLst>
                    <c:strCache>
                      <c:ptCount val="1"/>
                      <c:pt idx="0">
                        <c:v>ELP</c:v>
                      </c:pt>
                    </c:strCache>
                  </c:strRef>
                </c:tx>
                <c:spPr>
                  <a:solidFill>
                    <a:schemeClr val="accent4"/>
                  </a:solidFill>
                  <a:ln>
                    <a:noFill/>
                  </a:ln>
                  <a:effectLst/>
                </c:spPr>
                <c:invertIfNegative val="0"/>
                <c:cat>
                  <c:numRef>
                    <c:extLst xmlns:c15="http://schemas.microsoft.com/office/drawing/2012/chart">
                      <c:ext xmlns:c15="http://schemas.microsoft.com/office/drawing/2012/chart" uri="{02D57815-91ED-43cb-92C2-25804820EDAC}">
                        <c15:formulaRef>
                          <c15:sqref>DATA!$A$51:$A$88</c15:sqref>
                        </c15:formulaRef>
                      </c:ext>
                    </c:extLst>
                    <c:numCache>
                      <c:formatCode>General</c:formatCode>
                      <c:ptCount val="38"/>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pt idx="26">
                        <c:v>2011</c:v>
                      </c:pt>
                      <c:pt idx="27">
                        <c:v>2012</c:v>
                      </c:pt>
                      <c:pt idx="28">
                        <c:v>2013</c:v>
                      </c:pt>
                      <c:pt idx="29">
                        <c:v>2014</c:v>
                      </c:pt>
                      <c:pt idx="30">
                        <c:v>2015</c:v>
                      </c:pt>
                      <c:pt idx="31">
                        <c:v>2016</c:v>
                      </c:pt>
                      <c:pt idx="32">
                        <c:v>2017</c:v>
                      </c:pt>
                      <c:pt idx="33">
                        <c:v>2018</c:v>
                      </c:pt>
                      <c:pt idx="34">
                        <c:v>2019</c:v>
                      </c:pt>
                      <c:pt idx="35">
                        <c:v>2020</c:v>
                      </c:pt>
                      <c:pt idx="36">
                        <c:v>2021</c:v>
                      </c:pt>
                      <c:pt idx="37">
                        <c:v>2022</c:v>
                      </c:pt>
                    </c:numCache>
                  </c:numRef>
                </c:cat>
                <c:val>
                  <c:numRef>
                    <c:extLst xmlns:c15="http://schemas.microsoft.com/office/drawing/2012/chart">
                      <c:ext xmlns:c15="http://schemas.microsoft.com/office/drawing/2012/chart" uri="{02D57815-91ED-43cb-92C2-25804820EDAC}">
                        <c15:formulaRef>
                          <c15:sqref>DATA!$O$50:$O$88</c15:sqref>
                        </c15:formulaRef>
                      </c:ext>
                    </c:extLst>
                    <c:numCache>
                      <c:formatCode>#,##0</c:formatCode>
                      <c:ptCount val="39"/>
                      <c:pt idx="1">
                        <c:v>19103.587</c:v>
                      </c:pt>
                      <c:pt idx="2">
                        <c:v>17214.468000000004</c:v>
                      </c:pt>
                      <c:pt idx="3">
                        <c:v>19685.796999999999</c:v>
                      </c:pt>
                      <c:pt idx="4">
                        <c:v>21293.968000000004</c:v>
                      </c:pt>
                      <c:pt idx="5">
                        <c:v>24110.009000000005</c:v>
                      </c:pt>
                      <c:pt idx="6">
                        <c:v>23086.969999999998</c:v>
                      </c:pt>
                      <c:pt idx="7">
                        <c:v>19209.357999999997</c:v>
                      </c:pt>
                      <c:pt idx="8">
                        <c:v>15312.255999999998</c:v>
                      </c:pt>
                      <c:pt idx="9">
                        <c:v>16304.442000000001</c:v>
                      </c:pt>
                      <c:pt idx="10">
                        <c:v>18684.377700000008</c:v>
                      </c:pt>
                      <c:pt idx="11">
                        <c:v>15391.998899999999</c:v>
                      </c:pt>
                      <c:pt idx="12">
                        <c:v>12556.016499999996</c:v>
                      </c:pt>
                      <c:pt idx="13">
                        <c:v>17647.806799999998</c:v>
                      </c:pt>
                      <c:pt idx="14">
                        <c:v>16062.294499999995</c:v>
                      </c:pt>
                      <c:pt idx="15">
                        <c:v>20482.891100000001</c:v>
                      </c:pt>
                      <c:pt idx="16">
                        <c:v>18665.993999999999</c:v>
                      </c:pt>
                      <c:pt idx="17">
                        <c:v>14181.944799999997</c:v>
                      </c:pt>
                      <c:pt idx="18">
                        <c:v>20519.950599999993</c:v>
                      </c:pt>
                      <c:pt idx="19">
                        <c:v>16950.101412858199</c:v>
                      </c:pt>
                      <c:pt idx="20">
                        <c:v>18931.021999999997</c:v>
                      </c:pt>
                      <c:pt idx="21">
                        <c:v>14475.989614000002</c:v>
                      </c:pt>
                      <c:pt idx="22">
                        <c:v>18947.381999999998</c:v>
                      </c:pt>
                      <c:pt idx="23">
                        <c:v>23953.261699999988</c:v>
                      </c:pt>
                      <c:pt idx="24">
                        <c:v>25989.868900000016</c:v>
                      </c:pt>
                      <c:pt idx="25">
                        <c:v>31860.272600000008</c:v>
                      </c:pt>
                      <c:pt idx="26">
                        <c:v>29081.254000000004</c:v>
                      </c:pt>
                      <c:pt idx="27">
                        <c:v>22363.15</c:v>
                      </c:pt>
                      <c:pt idx="28">
                        <c:v>26203.650999999994</c:v>
                      </c:pt>
                      <c:pt idx="29">
                        <c:v>28114.279000000002</c:v>
                      </c:pt>
                      <c:pt idx="30">
                        <c:v>26978.134999999984</c:v>
                      </c:pt>
                      <c:pt idx="31">
                        <c:v>24890.892000000007</c:v>
                      </c:pt>
                      <c:pt idx="32">
                        <c:v>23243.42000000002</c:v>
                      </c:pt>
                      <c:pt idx="33">
                        <c:v>24724.818999999989</c:v>
                      </c:pt>
                      <c:pt idx="34">
                        <c:v>24006.567800000012</c:v>
                      </c:pt>
                      <c:pt idx="35">
                        <c:v>20507.228716839018</c:v>
                      </c:pt>
                      <c:pt idx="36">
                        <c:v>23889.753750000007</c:v>
                      </c:pt>
                      <c:pt idx="38">
                        <c:v>25492.54402261876</c:v>
                      </c:pt>
                    </c:numCache>
                  </c:numRef>
                </c:val>
                <c:extLst xmlns:c15="http://schemas.microsoft.com/office/drawing/2012/chart">
                  <c:ext xmlns:c16="http://schemas.microsoft.com/office/drawing/2014/chart" uri="{C3380CC4-5D6E-409C-BE32-E72D297353CC}">
                    <c16:uniqueId val="{00000006-9230-4A79-832D-68D0A5241A86}"/>
                  </c:ext>
                </c:extLst>
              </c15:ser>
            </c15:filteredBarSeries>
            <c15:filteredBarSeries>
              <c15:ser>
                <c:idx val="7"/>
                <c:order val="7"/>
                <c:tx>
                  <c:v>SW Deliveries</c:v>
                </c:tx>
                <c:spPr>
                  <a:solidFill>
                    <a:schemeClr val="tx2"/>
                  </a:solidFill>
                  <a:ln>
                    <a:solidFill>
                      <a:schemeClr val="tx1"/>
                    </a:solidFill>
                  </a:ln>
                  <a:effectLst/>
                </c:spPr>
                <c:invertIfNegative val="0"/>
                <c:cat>
                  <c:numRef>
                    <c:extLst xmlns:c15="http://schemas.microsoft.com/office/drawing/2012/chart">
                      <c:ext xmlns:c15="http://schemas.microsoft.com/office/drawing/2012/chart" uri="{02D57815-91ED-43cb-92C2-25804820EDAC}">
                        <c15:formulaRef>
                          <c15:sqref>DATA!$A$51:$A$88</c15:sqref>
                        </c15:formulaRef>
                      </c:ext>
                    </c:extLst>
                    <c:numCache>
                      <c:formatCode>General</c:formatCode>
                      <c:ptCount val="38"/>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pt idx="26">
                        <c:v>2011</c:v>
                      </c:pt>
                      <c:pt idx="27">
                        <c:v>2012</c:v>
                      </c:pt>
                      <c:pt idx="28">
                        <c:v>2013</c:v>
                      </c:pt>
                      <c:pt idx="29">
                        <c:v>2014</c:v>
                      </c:pt>
                      <c:pt idx="30">
                        <c:v>2015</c:v>
                      </c:pt>
                      <c:pt idx="31">
                        <c:v>2016</c:v>
                      </c:pt>
                      <c:pt idx="32">
                        <c:v>2017</c:v>
                      </c:pt>
                      <c:pt idx="33">
                        <c:v>2018</c:v>
                      </c:pt>
                      <c:pt idx="34">
                        <c:v>2019</c:v>
                      </c:pt>
                      <c:pt idx="35">
                        <c:v>2020</c:v>
                      </c:pt>
                      <c:pt idx="36">
                        <c:v>2021</c:v>
                      </c:pt>
                      <c:pt idx="37">
                        <c:v>2022</c:v>
                      </c:pt>
                    </c:numCache>
                  </c:numRef>
                </c:cat>
                <c:val>
                  <c:numRef>
                    <c:extLst xmlns:c15="http://schemas.microsoft.com/office/drawing/2012/chart">
                      <c:ext xmlns:c15="http://schemas.microsoft.com/office/drawing/2012/chart" uri="{02D57815-91ED-43cb-92C2-25804820EDAC}">
                        <c15:formulaRef>
                          <c15:sqref>'Table 1'!$H$4:$H$41</c15:sqref>
                        </c15:formulaRef>
                      </c:ext>
                    </c:extLst>
                    <c:numCache>
                      <c:formatCode>#,##0</c:formatCode>
                      <c:ptCount val="38"/>
                      <c:pt idx="0">
                        <c:v>8738</c:v>
                      </c:pt>
                      <c:pt idx="1">
                        <c:v>9885.99</c:v>
                      </c:pt>
                      <c:pt idx="2">
                        <c:v>4731.3999999999996</c:v>
                      </c:pt>
                      <c:pt idx="3">
                        <c:v>8447.4</c:v>
                      </c:pt>
                      <c:pt idx="4">
                        <c:v>7054.3</c:v>
                      </c:pt>
                      <c:pt idx="5">
                        <c:v>575.09999999999991</c:v>
                      </c:pt>
                      <c:pt idx="6">
                        <c:v>4459.2</c:v>
                      </c:pt>
                      <c:pt idx="7">
                        <c:v>15952.6</c:v>
                      </c:pt>
                      <c:pt idx="8">
                        <c:v>22930.6</c:v>
                      </c:pt>
                      <c:pt idx="9">
                        <c:v>19776.2</c:v>
                      </c:pt>
                      <c:pt idx="10">
                        <c:v>21502.2</c:v>
                      </c:pt>
                      <c:pt idx="11">
                        <c:v>15605.099999999999</c:v>
                      </c:pt>
                      <c:pt idx="12">
                        <c:v>18616.5</c:v>
                      </c:pt>
                      <c:pt idx="13">
                        <c:v>23233.4</c:v>
                      </c:pt>
                      <c:pt idx="14">
                        <c:v>19731.7</c:v>
                      </c:pt>
                      <c:pt idx="15">
                        <c:v>19495</c:v>
                      </c:pt>
                      <c:pt idx="16">
                        <c:v>21435.1</c:v>
                      </c:pt>
                      <c:pt idx="17">
                        <c:v>10566.7</c:v>
                      </c:pt>
                      <c:pt idx="18">
                        <c:v>13016.400000000001</c:v>
                      </c:pt>
                      <c:pt idx="19">
                        <c:v>10520.5</c:v>
                      </c:pt>
                      <c:pt idx="20">
                        <c:v>19458</c:v>
                      </c:pt>
                      <c:pt idx="21">
                        <c:v>20515.2</c:v>
                      </c:pt>
                      <c:pt idx="22">
                        <c:v>16577.8</c:v>
                      </c:pt>
                      <c:pt idx="23">
                        <c:v>15132.6</c:v>
                      </c:pt>
                      <c:pt idx="24">
                        <c:v>18320.400000000001</c:v>
                      </c:pt>
                      <c:pt idx="25">
                        <c:v>17461.8</c:v>
                      </c:pt>
                      <c:pt idx="26">
                        <c:v>19817.099999999999</c:v>
                      </c:pt>
                      <c:pt idx="27">
                        <c:v>15791.599999999999</c:v>
                      </c:pt>
                      <c:pt idx="28">
                        <c:v>5798.2</c:v>
                      </c:pt>
                      <c:pt idx="29">
                        <c:v>221.1</c:v>
                      </c:pt>
                      <c:pt idx="30">
                        <c:v>0</c:v>
                      </c:pt>
                      <c:pt idx="31">
                        <c:v>0</c:v>
                      </c:pt>
                      <c:pt idx="32">
                        <c:v>0</c:v>
                      </c:pt>
                      <c:pt idx="33">
                        <c:v>0</c:v>
                      </c:pt>
                      <c:pt idx="34">
                        <c:v>1611</c:v>
                      </c:pt>
                      <c:pt idx="35">
                        <c:v>4197</c:v>
                      </c:pt>
                      <c:pt idx="36">
                        <c:v>5696</c:v>
                      </c:pt>
                      <c:pt idx="37">
                        <c:v>2664</c:v>
                      </c:pt>
                    </c:numCache>
                  </c:numRef>
                </c:val>
                <c:extLst xmlns:c15="http://schemas.microsoft.com/office/drawing/2012/chart">
                  <c:ext xmlns:c16="http://schemas.microsoft.com/office/drawing/2014/chart" uri="{C3380CC4-5D6E-409C-BE32-E72D297353CC}">
                    <c16:uniqueId val="{00000008-9230-4A79-832D-68D0A5241A86}"/>
                  </c:ext>
                </c:extLst>
              </c15:ser>
            </c15:filteredBarSeries>
          </c:ext>
        </c:extLst>
      </c:barChart>
      <c:scatterChart>
        <c:scatterStyle val="lineMarker"/>
        <c:varyColors val="0"/>
        <c:ser>
          <c:idx val="5"/>
          <c:order val="4"/>
          <c:tx>
            <c:v>1985-2015 Avg</c:v>
          </c:tx>
          <c:spPr>
            <a:ln w="31750" cap="rnd">
              <a:solidFill>
                <a:schemeClr val="tx1"/>
              </a:solidFill>
              <a:prstDash val="lgDash"/>
              <a:round/>
            </a:ln>
            <a:effectLst/>
          </c:spPr>
          <c:marker>
            <c:symbol val="none"/>
          </c:marker>
          <c:xVal>
            <c:numRef>
              <c:f>DATA!$V$51:$V$52</c:f>
              <c:numCache>
                <c:formatCode>General</c:formatCode>
                <c:ptCount val="2"/>
                <c:pt idx="0">
                  <c:v>1985</c:v>
                </c:pt>
                <c:pt idx="1">
                  <c:v>2022</c:v>
                </c:pt>
              </c:numCache>
            </c:numRef>
          </c:xVal>
          <c:yVal>
            <c:numRef>
              <c:f>DATA!$W$51:$W$52</c:f>
              <c:numCache>
                <c:formatCode>#,##0</c:formatCode>
                <c:ptCount val="2"/>
                <c:pt idx="0">
                  <c:v>81275.965183465494</c:v>
                </c:pt>
                <c:pt idx="1">
                  <c:v>81275.965183465494</c:v>
                </c:pt>
              </c:numCache>
            </c:numRef>
          </c:yVal>
          <c:smooth val="0"/>
          <c:extLst>
            <c:ext xmlns:c16="http://schemas.microsoft.com/office/drawing/2014/chart" uri="{C3380CC4-5D6E-409C-BE32-E72D297353CC}">
              <c16:uniqueId val="{00000001-9230-4A79-832D-68D0A5241A86}"/>
            </c:ext>
          </c:extLst>
        </c:ser>
        <c:ser>
          <c:idx val="4"/>
          <c:order val="5"/>
          <c:tx>
            <c:v>2015-2017 Avg</c:v>
          </c:tx>
          <c:spPr>
            <a:ln w="28575" cap="rnd">
              <a:solidFill>
                <a:schemeClr val="accent1"/>
              </a:solidFill>
              <a:round/>
            </a:ln>
            <a:effectLst/>
          </c:spPr>
          <c:marker>
            <c:symbol val="none"/>
          </c:marker>
          <c:xVal>
            <c:numRef>
              <c:f>DATA!$V$51:$V$52</c:f>
              <c:numCache>
                <c:formatCode>General</c:formatCode>
                <c:ptCount val="2"/>
                <c:pt idx="0">
                  <c:v>1985</c:v>
                </c:pt>
                <c:pt idx="1">
                  <c:v>2022</c:v>
                </c:pt>
              </c:numCache>
            </c:numRef>
          </c:xVal>
          <c:yVal>
            <c:numRef>
              <c:f>DATA!$X$51:$X$52</c:f>
              <c:numCache>
                <c:formatCode>#,##0</c:formatCode>
                <c:ptCount val="2"/>
                <c:pt idx="0">
                  <c:v>81605.374223308565</c:v>
                </c:pt>
                <c:pt idx="1">
                  <c:v>81605.374223308565</c:v>
                </c:pt>
              </c:numCache>
            </c:numRef>
          </c:yVal>
          <c:smooth val="0"/>
          <c:extLst>
            <c:ext xmlns:c16="http://schemas.microsoft.com/office/drawing/2014/chart" uri="{C3380CC4-5D6E-409C-BE32-E72D297353CC}">
              <c16:uniqueId val="{00000002-9230-4A79-832D-68D0A5241A86}"/>
            </c:ext>
          </c:extLst>
        </c:ser>
        <c:ser>
          <c:idx val="8"/>
          <c:order val="8"/>
          <c:tx>
            <c:v>2016-2022</c:v>
          </c:tx>
          <c:spPr>
            <a:ln w="34925" cap="rnd">
              <a:solidFill>
                <a:srgbClr val="7030A0"/>
              </a:solidFill>
              <a:round/>
            </a:ln>
            <a:effectLst/>
          </c:spPr>
          <c:marker>
            <c:symbol val="none"/>
          </c:marker>
          <c:xVal>
            <c:numRef>
              <c:f>DATA!$V$51:$V$52</c:f>
              <c:numCache>
                <c:formatCode>General</c:formatCode>
                <c:ptCount val="2"/>
                <c:pt idx="0">
                  <c:v>1985</c:v>
                </c:pt>
                <c:pt idx="1">
                  <c:v>2022</c:v>
                </c:pt>
              </c:numCache>
            </c:numRef>
          </c:xVal>
          <c:yVal>
            <c:numRef>
              <c:f>DATA!$Z$51:$Z$52</c:f>
              <c:numCache>
                <c:formatCode>#,##0</c:formatCode>
                <c:ptCount val="2"/>
                <c:pt idx="0">
                  <c:v>76726.281756161319</c:v>
                </c:pt>
                <c:pt idx="1">
                  <c:v>76726.281756161319</c:v>
                </c:pt>
              </c:numCache>
            </c:numRef>
          </c:yVal>
          <c:smooth val="0"/>
          <c:extLst>
            <c:ext xmlns:c16="http://schemas.microsoft.com/office/drawing/2014/chart" uri="{C3380CC4-5D6E-409C-BE32-E72D297353CC}">
              <c16:uniqueId val="{00000003-9230-4A79-832D-68D0A5241A86}"/>
            </c:ext>
          </c:extLst>
        </c:ser>
        <c:dLbls>
          <c:showLegendKey val="0"/>
          <c:showVal val="0"/>
          <c:showCatName val="0"/>
          <c:showSerName val="0"/>
          <c:showPercent val="0"/>
          <c:showBubbleSize val="0"/>
        </c:dLbls>
        <c:axId val="1346122031"/>
        <c:axId val="908969279"/>
        <c:extLst>
          <c:ext xmlns:c15="http://schemas.microsoft.com/office/drawing/2012/chart" uri="{02D57815-91ED-43cb-92C2-25804820EDAC}">
            <c15:filteredScatterSeries>
              <c15:ser>
                <c:idx val="6"/>
                <c:order val="6"/>
                <c:tx>
                  <c:v>2012-2022</c:v>
                </c:tx>
                <c:spPr>
                  <a:ln w="19050" cap="rnd">
                    <a:solidFill>
                      <a:schemeClr val="accent2"/>
                    </a:solidFill>
                    <a:round/>
                  </a:ln>
                  <a:effectLst/>
                </c:spPr>
                <c:marker>
                  <c:symbol val="none"/>
                </c:marker>
                <c:xVal>
                  <c:numRef>
                    <c:extLst>
                      <c:ext uri="{02D57815-91ED-43cb-92C2-25804820EDAC}">
                        <c15:formulaRef>
                          <c15:sqref>DATA!$V$51:$V$52</c15:sqref>
                        </c15:formulaRef>
                      </c:ext>
                    </c:extLst>
                    <c:numCache>
                      <c:formatCode>General</c:formatCode>
                      <c:ptCount val="2"/>
                      <c:pt idx="0">
                        <c:v>1985</c:v>
                      </c:pt>
                      <c:pt idx="1">
                        <c:v>2022</c:v>
                      </c:pt>
                    </c:numCache>
                  </c:numRef>
                </c:xVal>
                <c:yVal>
                  <c:numRef>
                    <c:extLst>
                      <c:ext uri="{02D57815-91ED-43cb-92C2-25804820EDAC}">
                        <c15:formulaRef>
                          <c15:sqref>DATA!$Y$51:$Y$52</c15:sqref>
                        </c15:formulaRef>
                      </c:ext>
                    </c:extLst>
                    <c:numCache>
                      <c:formatCode>#,##0</c:formatCode>
                      <c:ptCount val="2"/>
                      <c:pt idx="0">
                        <c:v>79702.408153696786</c:v>
                      </c:pt>
                      <c:pt idx="1">
                        <c:v>79702.408153696786</c:v>
                      </c:pt>
                    </c:numCache>
                  </c:numRef>
                </c:yVal>
                <c:smooth val="0"/>
                <c:extLst>
                  <c:ext xmlns:c16="http://schemas.microsoft.com/office/drawing/2014/chart" uri="{C3380CC4-5D6E-409C-BE32-E72D297353CC}">
                    <c16:uniqueId val="{00000007-9230-4A79-832D-68D0A5241A86}"/>
                  </c:ext>
                </c:extLst>
              </c15:ser>
            </c15:filteredScatterSeries>
            <c15:filteredScatterSeries>
              <c15:ser>
                <c:idx val="9"/>
                <c:order val="9"/>
                <c:tx>
                  <c:v>Allocation</c:v>
                </c:tx>
                <c:spPr>
                  <a:ln w="25400" cap="rnd">
                    <a:solidFill>
                      <a:srgbClr val="7030A0"/>
                    </a:solidFill>
                    <a:prstDash val="dash"/>
                    <a:round/>
                  </a:ln>
                  <a:effectLst/>
                </c:spPr>
                <c:marker>
                  <c:symbol val="none"/>
                </c:marker>
                <c:xVal>
                  <c:numRef>
                    <c:extLst xmlns:c15="http://schemas.microsoft.com/office/drawing/2012/chart">
                      <c:ext xmlns:c15="http://schemas.microsoft.com/office/drawing/2012/chart" uri="{02D57815-91ED-43cb-92C2-25804820EDAC}">
                        <c15:formulaRef>
                          <c15:sqref>DATA!$V$51:$V$52</c15:sqref>
                        </c15:formulaRef>
                      </c:ext>
                    </c:extLst>
                    <c:numCache>
                      <c:formatCode>General</c:formatCode>
                      <c:ptCount val="2"/>
                      <c:pt idx="0">
                        <c:v>1985</c:v>
                      </c:pt>
                      <c:pt idx="1">
                        <c:v>2022</c:v>
                      </c:pt>
                    </c:numCache>
                  </c:numRef>
                </c:xVal>
                <c:yVal>
                  <c:numRef>
                    <c:extLst xmlns:c15="http://schemas.microsoft.com/office/drawing/2012/chart">
                      <c:ext xmlns:c15="http://schemas.microsoft.com/office/drawing/2012/chart" uri="{02D57815-91ED-43cb-92C2-25804820EDAC}">
                        <c15:formulaRef>
                          <c15:sqref>DATA!$AA$51:$AA$52</c15:sqref>
                        </c15:formulaRef>
                      </c:ext>
                    </c:extLst>
                    <c:numCache>
                      <c:formatCode>#,##0</c:formatCode>
                      <c:ptCount val="2"/>
                      <c:pt idx="0" formatCode="General">
                        <c:v>76891</c:v>
                      </c:pt>
                      <c:pt idx="1">
                        <c:v>76891</c:v>
                      </c:pt>
                    </c:numCache>
                  </c:numRef>
                </c:yVal>
                <c:smooth val="0"/>
                <c:extLst xmlns:c15="http://schemas.microsoft.com/office/drawing/2012/chart">
                  <c:ext xmlns:c16="http://schemas.microsoft.com/office/drawing/2014/chart" uri="{C3380CC4-5D6E-409C-BE32-E72D297353CC}">
                    <c16:uniqueId val="{00000009-9230-4A79-832D-68D0A5241A86}"/>
                  </c:ext>
                </c:extLst>
              </c15:ser>
            </c15:filteredScatterSeries>
          </c:ext>
        </c:extLst>
      </c:scatterChart>
      <c:catAx>
        <c:axId val="136920419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908961119"/>
        <c:crosses val="autoZero"/>
        <c:auto val="1"/>
        <c:lblAlgn val="ctr"/>
        <c:lblOffset val="100"/>
        <c:tickLblSkip val="2"/>
        <c:tickMarkSkip val="2"/>
        <c:noMultiLvlLbl val="0"/>
      </c:catAx>
      <c:valAx>
        <c:axId val="9089611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dirty="0"/>
                  <a:t>Extraction (Acre-Feet)</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369204191"/>
        <c:crosses val="autoZero"/>
        <c:crossBetween val="between"/>
      </c:valAx>
      <c:valAx>
        <c:axId val="908969279"/>
        <c:scaling>
          <c:orientation val="minMax"/>
          <c:max val="120000"/>
          <c:min val="0"/>
        </c:scaling>
        <c:delete val="1"/>
        <c:axPos val="r"/>
        <c:numFmt formatCode="#,##0" sourceLinked="1"/>
        <c:majorTickMark val="out"/>
        <c:minorTickMark val="none"/>
        <c:tickLblPos val="nextTo"/>
        <c:crossAx val="1346122031"/>
        <c:crosses val="max"/>
        <c:crossBetween val="midCat"/>
      </c:valAx>
      <c:valAx>
        <c:axId val="1346122031"/>
        <c:scaling>
          <c:orientation val="minMax"/>
          <c:max val="2022"/>
          <c:min val="1985"/>
        </c:scaling>
        <c:delete val="0"/>
        <c:axPos val="t"/>
        <c:numFmt formatCode="General" sourceLinked="1"/>
        <c:majorTickMark val="out"/>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908969279"/>
        <c:crosses val="max"/>
        <c:crossBetween val="midCat"/>
      </c:valAx>
      <c:spPr>
        <a:noFill/>
        <a:ln>
          <a:noFill/>
        </a:ln>
        <a:effectLst/>
      </c:spPr>
    </c:plotArea>
    <c:legend>
      <c:legendPos val="b"/>
      <c:layout>
        <c:manualLayout>
          <c:xMode val="edge"/>
          <c:yMode val="edge"/>
          <c:x val="6.6478633478836743E-2"/>
          <c:y val="0.93160372550518566"/>
          <c:w val="0.87878209734003565"/>
          <c:h val="6.8396274494814363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baseline="0"/>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935335325810695"/>
          <c:y val="3.4436518291178005E-2"/>
          <c:w val="0.80631601832560984"/>
          <c:h val="0.79723498898078571"/>
        </c:manualLayout>
      </c:layout>
      <c:barChart>
        <c:barDir val="col"/>
        <c:grouping val="clustered"/>
        <c:varyColors val="0"/>
        <c:ser>
          <c:idx val="1"/>
          <c:order val="1"/>
          <c:tx>
            <c:v>Groundwater Extraction</c:v>
          </c:tx>
          <c:spPr>
            <a:solidFill>
              <a:schemeClr val="tx2">
                <a:lumMod val="40000"/>
                <a:lumOff val="60000"/>
              </a:schemeClr>
            </a:solidFill>
            <a:ln>
              <a:solidFill>
                <a:schemeClr val="tx1"/>
              </a:solidFill>
            </a:ln>
            <a:effectLst/>
          </c:spPr>
          <c:invertIfNegative val="0"/>
          <c:cat>
            <c:numRef>
              <c:f>DATA!$A$51:$A$88</c:f>
              <c:numCache>
                <c:formatCode>General</c:formatCode>
                <c:ptCount val="38"/>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pt idx="26">
                  <c:v>2011</c:v>
                </c:pt>
                <c:pt idx="27">
                  <c:v>2012</c:v>
                </c:pt>
                <c:pt idx="28">
                  <c:v>2013</c:v>
                </c:pt>
                <c:pt idx="29">
                  <c:v>2014</c:v>
                </c:pt>
                <c:pt idx="30">
                  <c:v>2015</c:v>
                </c:pt>
                <c:pt idx="31">
                  <c:v>2016</c:v>
                </c:pt>
                <c:pt idx="32">
                  <c:v>2017</c:v>
                </c:pt>
                <c:pt idx="33">
                  <c:v>2018</c:v>
                </c:pt>
                <c:pt idx="34">
                  <c:v>2019</c:v>
                </c:pt>
                <c:pt idx="35">
                  <c:v>2020</c:v>
                </c:pt>
                <c:pt idx="36">
                  <c:v>2021</c:v>
                </c:pt>
                <c:pt idx="37">
                  <c:v>2022</c:v>
                </c:pt>
              </c:numCache>
            </c:numRef>
          </c:cat>
          <c:val>
            <c:numRef>
              <c:f>DATA!$M$51:$M$88</c:f>
              <c:numCache>
                <c:formatCode>#,##0</c:formatCode>
                <c:ptCount val="38"/>
                <c:pt idx="0">
                  <c:v>20821.044000000005</c:v>
                </c:pt>
                <c:pt idx="1">
                  <c:v>17322.277999999995</c:v>
                </c:pt>
                <c:pt idx="2">
                  <c:v>22357.099000000002</c:v>
                </c:pt>
                <c:pt idx="3">
                  <c:v>21895.324000000004</c:v>
                </c:pt>
                <c:pt idx="4">
                  <c:v>27283.074000000008</c:v>
                </c:pt>
                <c:pt idx="5">
                  <c:v>27747.450999999997</c:v>
                </c:pt>
                <c:pt idx="6">
                  <c:v>23207.624</c:v>
                </c:pt>
                <c:pt idx="7">
                  <c:v>16441.563999999998</c:v>
                </c:pt>
                <c:pt idx="8">
                  <c:v>14374.194999999996</c:v>
                </c:pt>
                <c:pt idx="9">
                  <c:v>16552.244999999995</c:v>
                </c:pt>
                <c:pt idx="10">
                  <c:v>11968.144999999997</c:v>
                </c:pt>
                <c:pt idx="11">
                  <c:v>15936.654000000002</c:v>
                </c:pt>
                <c:pt idx="12">
                  <c:v>18920.665000000001</c:v>
                </c:pt>
                <c:pt idx="13">
                  <c:v>13095.355999999996</c:v>
                </c:pt>
                <c:pt idx="14">
                  <c:v>19389.88900000001</c:v>
                </c:pt>
                <c:pt idx="15">
                  <c:v>17631.162000000008</c:v>
                </c:pt>
                <c:pt idx="16">
                  <c:v>15223.781000000004</c:v>
                </c:pt>
                <c:pt idx="17">
                  <c:v>20852.924000000006</c:v>
                </c:pt>
                <c:pt idx="18">
                  <c:v>17596.021837004409</c:v>
                </c:pt>
                <c:pt idx="19">
                  <c:v>19488.169279999995</c:v>
                </c:pt>
                <c:pt idx="20">
                  <c:v>11874.056000000002</c:v>
                </c:pt>
                <c:pt idx="21">
                  <c:v>12142.406300000001</c:v>
                </c:pt>
                <c:pt idx="22">
                  <c:v>16237.977000000003</c:v>
                </c:pt>
                <c:pt idx="23">
                  <c:v>15668.302999999998</c:v>
                </c:pt>
                <c:pt idx="24">
                  <c:v>14663.454000000003</c:v>
                </c:pt>
                <c:pt idx="25">
                  <c:v>12383.736999999999</c:v>
                </c:pt>
                <c:pt idx="26">
                  <c:v>11316.104000000003</c:v>
                </c:pt>
                <c:pt idx="27">
                  <c:v>14785.097</c:v>
                </c:pt>
                <c:pt idx="28">
                  <c:v>20299.274999999998</c:v>
                </c:pt>
                <c:pt idx="29">
                  <c:v>22117.379000000001</c:v>
                </c:pt>
                <c:pt idx="30">
                  <c:v>20104.756999999998</c:v>
                </c:pt>
                <c:pt idx="31">
                  <c:v>16631.108747647046</c:v>
                </c:pt>
                <c:pt idx="32">
                  <c:v>16629.640889769955</c:v>
                </c:pt>
                <c:pt idx="33">
                  <c:v>14308.099583268242</c:v>
                </c:pt>
                <c:pt idx="34">
                  <c:v>11712.391204353838</c:v>
                </c:pt>
                <c:pt idx="36">
                  <c:v>15564.246685169794</c:v>
                </c:pt>
                <c:pt idx="37">
                  <c:v>15611.46792327909</c:v>
                </c:pt>
              </c:numCache>
            </c:numRef>
          </c:val>
          <c:extLst>
            <c:ext xmlns:c16="http://schemas.microsoft.com/office/drawing/2014/chart" uri="{C3380CC4-5D6E-409C-BE32-E72D297353CC}">
              <c16:uniqueId val="{00000000-7562-4EF8-B926-12410F39B033}"/>
            </c:ext>
          </c:extLst>
        </c:ser>
        <c:dLbls>
          <c:showLegendKey val="0"/>
          <c:showVal val="0"/>
          <c:showCatName val="0"/>
          <c:showSerName val="0"/>
          <c:showPercent val="0"/>
          <c:showBubbleSize val="0"/>
        </c:dLbls>
        <c:gapWidth val="150"/>
        <c:axId val="1369204191"/>
        <c:axId val="908961119"/>
        <c:extLst>
          <c:ext xmlns:c15="http://schemas.microsoft.com/office/drawing/2012/chart" uri="{02D57815-91ED-43cb-92C2-25804820EDAC}">
            <c15:filteredBarSeries>
              <c15:ser>
                <c:idx val="0"/>
                <c:order val="0"/>
                <c:tx>
                  <c:strRef>
                    <c:extLst>
                      <c:ext uri="{02D57815-91ED-43cb-92C2-25804820EDAC}">
                        <c15:formulaRef>
                          <c15:sqref>DATA!$L$49</c15:sqref>
                        </c15:formulaRef>
                      </c:ext>
                    </c:extLst>
                    <c:strCache>
                      <c:ptCount val="1"/>
                      <c:pt idx="0">
                        <c:v>Oxnard</c:v>
                      </c:pt>
                    </c:strCache>
                  </c:strRef>
                </c:tx>
                <c:spPr>
                  <a:solidFill>
                    <a:schemeClr val="tx2">
                      <a:lumMod val="40000"/>
                      <a:lumOff val="60000"/>
                    </a:schemeClr>
                  </a:solidFill>
                  <a:ln>
                    <a:solidFill>
                      <a:schemeClr val="tx1"/>
                    </a:solidFill>
                  </a:ln>
                  <a:effectLst/>
                </c:spPr>
                <c:invertIfNegative val="0"/>
                <c:cat>
                  <c:numRef>
                    <c:extLst>
                      <c:ext uri="{02D57815-91ED-43cb-92C2-25804820EDAC}">
                        <c15:formulaRef>
                          <c15:sqref>DATA!$A$51:$A$88</c15:sqref>
                        </c15:formulaRef>
                      </c:ext>
                    </c:extLst>
                    <c:numCache>
                      <c:formatCode>General</c:formatCode>
                      <c:ptCount val="38"/>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pt idx="26">
                        <c:v>2011</c:v>
                      </c:pt>
                      <c:pt idx="27">
                        <c:v>2012</c:v>
                      </c:pt>
                      <c:pt idx="28">
                        <c:v>2013</c:v>
                      </c:pt>
                      <c:pt idx="29">
                        <c:v>2014</c:v>
                      </c:pt>
                      <c:pt idx="30">
                        <c:v>2015</c:v>
                      </c:pt>
                      <c:pt idx="31">
                        <c:v>2016</c:v>
                      </c:pt>
                      <c:pt idx="32">
                        <c:v>2017</c:v>
                      </c:pt>
                      <c:pt idx="33">
                        <c:v>2018</c:v>
                      </c:pt>
                      <c:pt idx="34">
                        <c:v>2019</c:v>
                      </c:pt>
                      <c:pt idx="35">
                        <c:v>2020</c:v>
                      </c:pt>
                      <c:pt idx="36">
                        <c:v>2021</c:v>
                      </c:pt>
                      <c:pt idx="37">
                        <c:v>2022</c:v>
                      </c:pt>
                    </c:numCache>
                  </c:numRef>
                </c:cat>
                <c:val>
                  <c:numRef>
                    <c:extLst>
                      <c:ext uri="{02D57815-91ED-43cb-92C2-25804820EDAC}">
                        <c15:formulaRef>
                          <c15:sqref>DATA!$L$50:$L$88</c15:sqref>
                        </c15:formulaRef>
                      </c:ext>
                    </c:extLst>
                    <c:numCache>
                      <c:formatCode>#,##0</c:formatCode>
                      <c:ptCount val="39"/>
                      <c:pt idx="1">
                        <c:v>111327.13699999999</c:v>
                      </c:pt>
                      <c:pt idx="2">
                        <c:v>95534.724000000104</c:v>
                      </c:pt>
                      <c:pt idx="3">
                        <c:v>108749.96000000008</c:v>
                      </c:pt>
                      <c:pt idx="4">
                        <c:v>103025.32699999995</c:v>
                      </c:pt>
                      <c:pt idx="5">
                        <c:v>110485.48199999993</c:v>
                      </c:pt>
                      <c:pt idx="6">
                        <c:v>106007.30999999991</c:v>
                      </c:pt>
                      <c:pt idx="7">
                        <c:v>87722.536999999968</c:v>
                      </c:pt>
                      <c:pt idx="8">
                        <c:v>70045.048000000024</c:v>
                      </c:pt>
                      <c:pt idx="9">
                        <c:v>74156.854000000021</c:v>
                      </c:pt>
                      <c:pt idx="10">
                        <c:v>88366.464199999959</c:v>
                      </c:pt>
                      <c:pt idx="11">
                        <c:v>64206.42659999997</c:v>
                      </c:pt>
                      <c:pt idx="12">
                        <c:v>63027.940181600003</c:v>
                      </c:pt>
                      <c:pt idx="13">
                        <c:v>82139.18220000001</c:v>
                      </c:pt>
                      <c:pt idx="14">
                        <c:v>66007.215430000011</c:v>
                      </c:pt>
                      <c:pt idx="15">
                        <c:v>77679.059399999926</c:v>
                      </c:pt>
                      <c:pt idx="16">
                        <c:v>73749.004440000019</c:v>
                      </c:pt>
                      <c:pt idx="17">
                        <c:v>62946.628400000009</c:v>
                      </c:pt>
                      <c:pt idx="18">
                        <c:v>77607.774899999989</c:v>
                      </c:pt>
                      <c:pt idx="19">
                        <c:v>70126.219671855142</c:v>
                      </c:pt>
                      <c:pt idx="20">
                        <c:v>79640.438424799999</c:v>
                      </c:pt>
                      <c:pt idx="21">
                        <c:v>69202.72239999997</c:v>
                      </c:pt>
                      <c:pt idx="22">
                        <c:v>71899.702266999957</c:v>
                      </c:pt>
                      <c:pt idx="23">
                        <c:v>82610.556000000041</c:v>
                      </c:pt>
                      <c:pt idx="24">
                        <c:v>83998.095000000001</c:v>
                      </c:pt>
                      <c:pt idx="25">
                        <c:v>84508.10199999997</c:v>
                      </c:pt>
                      <c:pt idx="26">
                        <c:v>72428.062735999978</c:v>
                      </c:pt>
                      <c:pt idx="27">
                        <c:v>72988.657000000007</c:v>
                      </c:pt>
                      <c:pt idx="28">
                        <c:v>78760.748999999953</c:v>
                      </c:pt>
                      <c:pt idx="29">
                        <c:v>88218.491999999984</c:v>
                      </c:pt>
                      <c:pt idx="30">
                        <c:v>86646.361000000019</c:v>
                      </c:pt>
                      <c:pt idx="31">
                        <c:v>83040.789000000048</c:v>
                      </c:pt>
                      <c:pt idx="32">
                        <c:v>81116.106118746553</c:v>
                      </c:pt>
                      <c:pt idx="33">
                        <c:v>80659.227551179079</c:v>
                      </c:pt>
                      <c:pt idx="34">
                        <c:v>76648.920621324825</c:v>
                      </c:pt>
                      <c:pt idx="35">
                        <c:v>70537.763317450735</c:v>
                      </c:pt>
                      <c:pt idx="37">
                        <c:v>76601.490659877454</c:v>
                      </c:pt>
                      <c:pt idx="38">
                        <c:v>74794.182268389239</c:v>
                      </c:pt>
                    </c:numCache>
                  </c:numRef>
                </c:val>
                <c:extLst>
                  <c:ext xmlns:c16="http://schemas.microsoft.com/office/drawing/2014/chart" uri="{C3380CC4-5D6E-409C-BE32-E72D297353CC}">
                    <c16:uniqueId val="{00000004-7562-4EF8-B926-12410F39B033}"/>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DATA!$N$49</c15:sqref>
                        </c15:formulaRef>
                      </c:ext>
                    </c:extLst>
                    <c:strCache>
                      <c:ptCount val="1"/>
                      <c:pt idx="0">
                        <c:v>WLP</c:v>
                      </c:pt>
                    </c:strCache>
                  </c:strRef>
                </c:tx>
                <c:spPr>
                  <a:solidFill>
                    <a:schemeClr val="accent3"/>
                  </a:solidFill>
                  <a:ln>
                    <a:noFill/>
                  </a:ln>
                  <a:effectLst/>
                </c:spPr>
                <c:invertIfNegative val="0"/>
                <c:cat>
                  <c:numRef>
                    <c:extLst xmlns:c15="http://schemas.microsoft.com/office/drawing/2012/chart">
                      <c:ext xmlns:c15="http://schemas.microsoft.com/office/drawing/2012/chart" uri="{02D57815-91ED-43cb-92C2-25804820EDAC}">
                        <c15:formulaRef>
                          <c15:sqref>DATA!$A$51:$A$88</c15:sqref>
                        </c15:formulaRef>
                      </c:ext>
                    </c:extLst>
                    <c:numCache>
                      <c:formatCode>General</c:formatCode>
                      <c:ptCount val="38"/>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pt idx="26">
                        <c:v>2011</c:v>
                      </c:pt>
                      <c:pt idx="27">
                        <c:v>2012</c:v>
                      </c:pt>
                      <c:pt idx="28">
                        <c:v>2013</c:v>
                      </c:pt>
                      <c:pt idx="29">
                        <c:v>2014</c:v>
                      </c:pt>
                      <c:pt idx="30">
                        <c:v>2015</c:v>
                      </c:pt>
                      <c:pt idx="31">
                        <c:v>2016</c:v>
                      </c:pt>
                      <c:pt idx="32">
                        <c:v>2017</c:v>
                      </c:pt>
                      <c:pt idx="33">
                        <c:v>2018</c:v>
                      </c:pt>
                      <c:pt idx="34">
                        <c:v>2019</c:v>
                      </c:pt>
                      <c:pt idx="35">
                        <c:v>2020</c:v>
                      </c:pt>
                      <c:pt idx="36">
                        <c:v>2021</c:v>
                      </c:pt>
                      <c:pt idx="37">
                        <c:v>2022</c:v>
                      </c:pt>
                    </c:numCache>
                  </c:numRef>
                </c:cat>
                <c:val>
                  <c:numRef>
                    <c:extLst xmlns:c15="http://schemas.microsoft.com/office/drawing/2012/chart">
                      <c:ext xmlns:c15="http://schemas.microsoft.com/office/drawing/2012/chart" uri="{02D57815-91ED-43cb-92C2-25804820EDAC}">
                        <c15:formulaRef>
                          <c15:sqref>DATA!$N$50:$N$88</c15:sqref>
                        </c15:formulaRef>
                      </c:ext>
                    </c:extLst>
                    <c:numCache>
                      <c:formatCode>#,##0</c:formatCode>
                      <c:ptCount val="39"/>
                      <c:pt idx="1">
                        <c:v>10525.394999999999</c:v>
                      </c:pt>
                      <c:pt idx="2">
                        <c:v>10923.752999999999</c:v>
                      </c:pt>
                      <c:pt idx="3">
                        <c:v>13644.859999999999</c:v>
                      </c:pt>
                      <c:pt idx="4">
                        <c:v>13918.710000000003</c:v>
                      </c:pt>
                      <c:pt idx="5">
                        <c:v>15539.053</c:v>
                      </c:pt>
                      <c:pt idx="6">
                        <c:v>20209.485000000001</c:v>
                      </c:pt>
                      <c:pt idx="7">
                        <c:v>13346.351999999997</c:v>
                      </c:pt>
                      <c:pt idx="8">
                        <c:v>12297.048000000004</c:v>
                      </c:pt>
                      <c:pt idx="9">
                        <c:v>12686.642000000005</c:v>
                      </c:pt>
                      <c:pt idx="10">
                        <c:v>13146.687000000005</c:v>
                      </c:pt>
                      <c:pt idx="11">
                        <c:v>10929.773000000001</c:v>
                      </c:pt>
                      <c:pt idx="12">
                        <c:v>10662.399000000003</c:v>
                      </c:pt>
                      <c:pt idx="13">
                        <c:v>12955.485000000004</c:v>
                      </c:pt>
                      <c:pt idx="14">
                        <c:v>9516.4879999999976</c:v>
                      </c:pt>
                      <c:pt idx="15">
                        <c:v>11664.299799999995</c:v>
                      </c:pt>
                      <c:pt idx="16">
                        <c:v>11843.788</c:v>
                      </c:pt>
                      <c:pt idx="17">
                        <c:v>8757.6355000000021</c:v>
                      </c:pt>
                      <c:pt idx="18">
                        <c:v>12023.939000000006</c:v>
                      </c:pt>
                      <c:pt idx="19">
                        <c:v>9914.8523471074423</c:v>
                      </c:pt>
                      <c:pt idx="20">
                        <c:v>10537.715999999995</c:v>
                      </c:pt>
                      <c:pt idx="21">
                        <c:v>10075.109</c:v>
                      </c:pt>
                      <c:pt idx="22">
                        <c:v>9207.6429999999982</c:v>
                      </c:pt>
                      <c:pt idx="23">
                        <c:v>12911.321</c:v>
                      </c:pt>
                      <c:pt idx="24">
                        <c:v>13243.8139636</c:v>
                      </c:pt>
                      <c:pt idx="25">
                        <c:v>13293.180999999988</c:v>
                      </c:pt>
                      <c:pt idx="26">
                        <c:v>10931.443999999998</c:v>
                      </c:pt>
                      <c:pt idx="27">
                        <c:v>12145.531999999997</c:v>
                      </c:pt>
                      <c:pt idx="28">
                        <c:v>13756.839999999998</c:v>
                      </c:pt>
                      <c:pt idx="29">
                        <c:v>15456.830999999996</c:v>
                      </c:pt>
                      <c:pt idx="30">
                        <c:v>13555.206999999997</c:v>
                      </c:pt>
                      <c:pt idx="31">
                        <c:v>13080.412000000004</c:v>
                      </c:pt>
                      <c:pt idx="32">
                        <c:v>13308.615324730396</c:v>
                      </c:pt>
                      <c:pt idx="33">
                        <c:v>13782.0194241709</c:v>
                      </c:pt>
                      <c:pt idx="34">
                        <c:v>12740.399999999991</c:v>
                      </c:pt>
                      <c:pt idx="35">
                        <c:v>13190.050050613716</c:v>
                      </c:pt>
                      <c:pt idx="36">
                        <c:v>14886.393225849137</c:v>
                      </c:pt>
                      <c:pt idx="38">
                        <c:v>14115.83088742466</c:v>
                      </c:pt>
                    </c:numCache>
                  </c:numRef>
                </c:val>
                <c:extLst xmlns:c15="http://schemas.microsoft.com/office/drawing/2012/chart">
                  <c:ext xmlns:c16="http://schemas.microsoft.com/office/drawing/2014/chart" uri="{C3380CC4-5D6E-409C-BE32-E72D297353CC}">
                    <c16:uniqueId val="{00000005-7562-4EF8-B926-12410F39B033}"/>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DATA!$O$49</c15:sqref>
                        </c15:formulaRef>
                      </c:ext>
                    </c:extLst>
                    <c:strCache>
                      <c:ptCount val="1"/>
                      <c:pt idx="0">
                        <c:v>ELP</c:v>
                      </c:pt>
                    </c:strCache>
                  </c:strRef>
                </c:tx>
                <c:spPr>
                  <a:solidFill>
                    <a:schemeClr val="accent4"/>
                  </a:solidFill>
                  <a:ln>
                    <a:noFill/>
                  </a:ln>
                  <a:effectLst/>
                </c:spPr>
                <c:invertIfNegative val="0"/>
                <c:cat>
                  <c:numRef>
                    <c:extLst xmlns:c15="http://schemas.microsoft.com/office/drawing/2012/chart">
                      <c:ext xmlns:c15="http://schemas.microsoft.com/office/drawing/2012/chart" uri="{02D57815-91ED-43cb-92C2-25804820EDAC}">
                        <c15:formulaRef>
                          <c15:sqref>DATA!$A$51:$A$88</c15:sqref>
                        </c15:formulaRef>
                      </c:ext>
                    </c:extLst>
                    <c:numCache>
                      <c:formatCode>General</c:formatCode>
                      <c:ptCount val="38"/>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pt idx="26">
                        <c:v>2011</c:v>
                      </c:pt>
                      <c:pt idx="27">
                        <c:v>2012</c:v>
                      </c:pt>
                      <c:pt idx="28">
                        <c:v>2013</c:v>
                      </c:pt>
                      <c:pt idx="29">
                        <c:v>2014</c:v>
                      </c:pt>
                      <c:pt idx="30">
                        <c:v>2015</c:v>
                      </c:pt>
                      <c:pt idx="31">
                        <c:v>2016</c:v>
                      </c:pt>
                      <c:pt idx="32">
                        <c:v>2017</c:v>
                      </c:pt>
                      <c:pt idx="33">
                        <c:v>2018</c:v>
                      </c:pt>
                      <c:pt idx="34">
                        <c:v>2019</c:v>
                      </c:pt>
                      <c:pt idx="35">
                        <c:v>2020</c:v>
                      </c:pt>
                      <c:pt idx="36">
                        <c:v>2021</c:v>
                      </c:pt>
                      <c:pt idx="37">
                        <c:v>2022</c:v>
                      </c:pt>
                    </c:numCache>
                  </c:numRef>
                </c:cat>
                <c:val>
                  <c:numRef>
                    <c:extLst xmlns:c15="http://schemas.microsoft.com/office/drawing/2012/chart">
                      <c:ext xmlns:c15="http://schemas.microsoft.com/office/drawing/2012/chart" uri="{02D57815-91ED-43cb-92C2-25804820EDAC}">
                        <c15:formulaRef>
                          <c15:sqref>DATA!$O$50:$O$88</c15:sqref>
                        </c15:formulaRef>
                      </c:ext>
                    </c:extLst>
                    <c:numCache>
                      <c:formatCode>#,##0</c:formatCode>
                      <c:ptCount val="39"/>
                      <c:pt idx="1">
                        <c:v>19103.587</c:v>
                      </c:pt>
                      <c:pt idx="2">
                        <c:v>17214.468000000004</c:v>
                      </c:pt>
                      <c:pt idx="3">
                        <c:v>19685.796999999999</c:v>
                      </c:pt>
                      <c:pt idx="4">
                        <c:v>21293.968000000004</c:v>
                      </c:pt>
                      <c:pt idx="5">
                        <c:v>24110.009000000005</c:v>
                      </c:pt>
                      <c:pt idx="6">
                        <c:v>23086.969999999998</c:v>
                      </c:pt>
                      <c:pt idx="7">
                        <c:v>19209.357999999997</c:v>
                      </c:pt>
                      <c:pt idx="8">
                        <c:v>15312.255999999998</c:v>
                      </c:pt>
                      <c:pt idx="9">
                        <c:v>16304.442000000001</c:v>
                      </c:pt>
                      <c:pt idx="10">
                        <c:v>18684.377700000008</c:v>
                      </c:pt>
                      <c:pt idx="11">
                        <c:v>15391.998899999999</c:v>
                      </c:pt>
                      <c:pt idx="12">
                        <c:v>12556.016499999996</c:v>
                      </c:pt>
                      <c:pt idx="13">
                        <c:v>17647.806799999998</c:v>
                      </c:pt>
                      <c:pt idx="14">
                        <c:v>16062.294499999995</c:v>
                      </c:pt>
                      <c:pt idx="15">
                        <c:v>20482.891100000001</c:v>
                      </c:pt>
                      <c:pt idx="16">
                        <c:v>18665.993999999999</c:v>
                      </c:pt>
                      <c:pt idx="17">
                        <c:v>14181.944799999997</c:v>
                      </c:pt>
                      <c:pt idx="18">
                        <c:v>20519.950599999993</c:v>
                      </c:pt>
                      <c:pt idx="19">
                        <c:v>16950.101412858199</c:v>
                      </c:pt>
                      <c:pt idx="20">
                        <c:v>18931.021999999997</c:v>
                      </c:pt>
                      <c:pt idx="21">
                        <c:v>14475.989614000002</c:v>
                      </c:pt>
                      <c:pt idx="22">
                        <c:v>18947.381999999998</c:v>
                      </c:pt>
                      <c:pt idx="23">
                        <c:v>23953.261699999988</c:v>
                      </c:pt>
                      <c:pt idx="24">
                        <c:v>25989.868900000016</c:v>
                      </c:pt>
                      <c:pt idx="25">
                        <c:v>31860.272600000008</c:v>
                      </c:pt>
                      <c:pt idx="26">
                        <c:v>29081.254000000004</c:v>
                      </c:pt>
                      <c:pt idx="27">
                        <c:v>22363.15</c:v>
                      </c:pt>
                      <c:pt idx="28">
                        <c:v>26203.650999999994</c:v>
                      </c:pt>
                      <c:pt idx="29">
                        <c:v>28114.279000000002</c:v>
                      </c:pt>
                      <c:pt idx="30">
                        <c:v>26978.134999999984</c:v>
                      </c:pt>
                      <c:pt idx="31">
                        <c:v>24890.892000000007</c:v>
                      </c:pt>
                      <c:pt idx="32">
                        <c:v>23243.42000000002</c:v>
                      </c:pt>
                      <c:pt idx="33">
                        <c:v>24724.818999999989</c:v>
                      </c:pt>
                      <c:pt idx="34">
                        <c:v>24006.567800000012</c:v>
                      </c:pt>
                      <c:pt idx="35">
                        <c:v>20507.228716839018</c:v>
                      </c:pt>
                      <c:pt idx="36">
                        <c:v>23889.753750000007</c:v>
                      </c:pt>
                      <c:pt idx="38">
                        <c:v>25492.54402261876</c:v>
                      </c:pt>
                    </c:numCache>
                  </c:numRef>
                </c:val>
                <c:extLst xmlns:c15="http://schemas.microsoft.com/office/drawing/2012/chart">
                  <c:ext xmlns:c16="http://schemas.microsoft.com/office/drawing/2014/chart" uri="{C3380CC4-5D6E-409C-BE32-E72D297353CC}">
                    <c16:uniqueId val="{00000006-7562-4EF8-B926-12410F39B033}"/>
                  </c:ext>
                </c:extLst>
              </c15:ser>
            </c15:filteredBarSeries>
          </c:ext>
        </c:extLst>
      </c:barChart>
      <c:scatterChart>
        <c:scatterStyle val="lineMarker"/>
        <c:varyColors val="0"/>
        <c:ser>
          <c:idx val="5"/>
          <c:order val="4"/>
          <c:tx>
            <c:v>1985 - 2015 Avg</c:v>
          </c:tx>
          <c:spPr>
            <a:ln w="31750" cap="rnd">
              <a:solidFill>
                <a:schemeClr val="tx1"/>
              </a:solidFill>
              <a:prstDash val="lgDash"/>
              <a:round/>
            </a:ln>
            <a:effectLst/>
          </c:spPr>
          <c:marker>
            <c:symbol val="none"/>
          </c:marker>
          <c:xVal>
            <c:numRef>
              <c:f>DATA!$V$51:$V$52</c:f>
              <c:numCache>
                <c:formatCode>General</c:formatCode>
                <c:ptCount val="2"/>
                <c:pt idx="0">
                  <c:v>1985</c:v>
                </c:pt>
                <c:pt idx="1">
                  <c:v>2022</c:v>
                </c:pt>
              </c:numCache>
            </c:numRef>
          </c:xVal>
          <c:yVal>
            <c:numRef>
              <c:f>DATA!$W$56:$W$57</c:f>
              <c:numCache>
                <c:formatCode>#,##0</c:formatCode>
                <c:ptCount val="2"/>
                <c:pt idx="0">
                  <c:v>17301.463931094393</c:v>
                </c:pt>
                <c:pt idx="1">
                  <c:v>17301.463931094393</c:v>
                </c:pt>
              </c:numCache>
            </c:numRef>
          </c:yVal>
          <c:smooth val="0"/>
          <c:extLst>
            <c:ext xmlns:c16="http://schemas.microsoft.com/office/drawing/2014/chart" uri="{C3380CC4-5D6E-409C-BE32-E72D297353CC}">
              <c16:uniqueId val="{00000001-7562-4EF8-B926-12410F39B033}"/>
            </c:ext>
          </c:extLst>
        </c:ser>
        <c:ser>
          <c:idx val="4"/>
          <c:order val="5"/>
          <c:tx>
            <c:v>2015-2017 Avg</c:v>
          </c:tx>
          <c:spPr>
            <a:ln w="38100" cap="rnd">
              <a:solidFill>
                <a:schemeClr val="accent1"/>
              </a:solidFill>
              <a:round/>
            </a:ln>
            <a:effectLst/>
          </c:spPr>
          <c:marker>
            <c:symbol val="none"/>
          </c:marker>
          <c:xVal>
            <c:numRef>
              <c:f>DATA!$V$51:$V$52</c:f>
              <c:numCache>
                <c:formatCode>General</c:formatCode>
                <c:ptCount val="2"/>
                <c:pt idx="0">
                  <c:v>1985</c:v>
                </c:pt>
                <c:pt idx="1">
                  <c:v>2022</c:v>
                </c:pt>
              </c:numCache>
            </c:numRef>
          </c:xVal>
          <c:yVal>
            <c:numRef>
              <c:f>DATA!$X$56:$X$57</c:f>
              <c:numCache>
                <c:formatCode>#,##0</c:formatCode>
                <c:ptCount val="2"/>
                <c:pt idx="0">
                  <c:v>17788.502212472333</c:v>
                </c:pt>
                <c:pt idx="1">
                  <c:v>17788.502212472333</c:v>
                </c:pt>
              </c:numCache>
            </c:numRef>
          </c:yVal>
          <c:smooth val="0"/>
          <c:extLst>
            <c:ext xmlns:c16="http://schemas.microsoft.com/office/drawing/2014/chart" uri="{C3380CC4-5D6E-409C-BE32-E72D297353CC}">
              <c16:uniqueId val="{00000002-7562-4EF8-B926-12410F39B033}"/>
            </c:ext>
          </c:extLst>
        </c:ser>
        <c:ser>
          <c:idx val="8"/>
          <c:order val="7"/>
          <c:tx>
            <c:v>2016-2022 Avg</c:v>
          </c:tx>
          <c:spPr>
            <a:ln w="34925" cap="rnd">
              <a:solidFill>
                <a:srgbClr val="7030A0"/>
              </a:solidFill>
              <a:round/>
            </a:ln>
            <a:effectLst/>
          </c:spPr>
          <c:marker>
            <c:symbol val="none"/>
          </c:marker>
          <c:xVal>
            <c:numRef>
              <c:f>DATA!$V$51:$V$52</c:f>
              <c:numCache>
                <c:formatCode>General</c:formatCode>
                <c:ptCount val="2"/>
                <c:pt idx="0">
                  <c:v>1985</c:v>
                </c:pt>
                <c:pt idx="1">
                  <c:v>2022</c:v>
                </c:pt>
              </c:numCache>
            </c:numRef>
          </c:xVal>
          <c:yVal>
            <c:numRef>
              <c:f>DATA!$Z$56:$Z$57</c:f>
              <c:numCache>
                <c:formatCode>#,##0</c:formatCode>
                <c:ptCount val="2"/>
                <c:pt idx="0">
                  <c:v>15076.159172247993</c:v>
                </c:pt>
                <c:pt idx="1">
                  <c:v>15076.159172247993</c:v>
                </c:pt>
              </c:numCache>
            </c:numRef>
          </c:yVal>
          <c:smooth val="0"/>
          <c:extLst>
            <c:ext xmlns:c16="http://schemas.microsoft.com/office/drawing/2014/chart" uri="{C3380CC4-5D6E-409C-BE32-E72D297353CC}">
              <c16:uniqueId val="{00000003-7562-4EF8-B926-12410F39B033}"/>
            </c:ext>
          </c:extLst>
        </c:ser>
        <c:dLbls>
          <c:showLegendKey val="0"/>
          <c:showVal val="0"/>
          <c:showCatName val="0"/>
          <c:showSerName val="0"/>
          <c:showPercent val="0"/>
          <c:showBubbleSize val="0"/>
        </c:dLbls>
        <c:axId val="1346122031"/>
        <c:axId val="908969279"/>
        <c:extLst>
          <c:ext xmlns:c15="http://schemas.microsoft.com/office/drawing/2012/chart" uri="{02D57815-91ED-43cb-92C2-25804820EDAC}">
            <c15:filteredScatterSeries>
              <c15:ser>
                <c:idx val="6"/>
                <c:order val="6"/>
                <c:tx>
                  <c:v>2012-2022</c:v>
                </c:tx>
                <c:spPr>
                  <a:ln w="19050" cap="rnd">
                    <a:solidFill>
                      <a:schemeClr val="accent2">
                        <a:lumMod val="75000"/>
                      </a:schemeClr>
                    </a:solidFill>
                    <a:round/>
                  </a:ln>
                  <a:effectLst/>
                </c:spPr>
                <c:marker>
                  <c:symbol val="none"/>
                </c:marker>
                <c:xVal>
                  <c:numRef>
                    <c:extLst>
                      <c:ext uri="{02D57815-91ED-43cb-92C2-25804820EDAC}">
                        <c15:formulaRef>
                          <c15:sqref>DATA!$V$51:$V$52</c15:sqref>
                        </c15:formulaRef>
                      </c:ext>
                    </c:extLst>
                    <c:numCache>
                      <c:formatCode>General</c:formatCode>
                      <c:ptCount val="2"/>
                      <c:pt idx="0">
                        <c:v>1985</c:v>
                      </c:pt>
                      <c:pt idx="1">
                        <c:v>2022</c:v>
                      </c:pt>
                    </c:numCache>
                  </c:numRef>
                </c:xVal>
                <c:yVal>
                  <c:numRef>
                    <c:extLst>
                      <c:ext uri="{02D57815-91ED-43cb-92C2-25804820EDAC}">
                        <c15:formulaRef>
                          <c15:sqref>DATA!$Y$56:$Y$57</c15:sqref>
                        </c15:formulaRef>
                      </c:ext>
                    </c:extLst>
                    <c:numCache>
                      <c:formatCode>#,##0</c:formatCode>
                      <c:ptCount val="2"/>
                      <c:pt idx="0">
                        <c:v>16776.346303348797</c:v>
                      </c:pt>
                      <c:pt idx="1">
                        <c:v>16776.346303348797</c:v>
                      </c:pt>
                    </c:numCache>
                  </c:numRef>
                </c:yVal>
                <c:smooth val="0"/>
                <c:extLst>
                  <c:ext xmlns:c16="http://schemas.microsoft.com/office/drawing/2014/chart" uri="{C3380CC4-5D6E-409C-BE32-E72D297353CC}">
                    <c16:uniqueId val="{00000007-7562-4EF8-B926-12410F39B033}"/>
                  </c:ext>
                </c:extLst>
              </c15:ser>
            </c15:filteredScatterSeries>
            <c15:filteredScatterSeries>
              <c15:ser>
                <c:idx val="7"/>
                <c:order val="8"/>
                <c:tx>
                  <c:v>Allocation</c:v>
                </c:tx>
                <c:spPr>
                  <a:ln w="31750" cap="rnd">
                    <a:solidFill>
                      <a:srgbClr val="7030A0"/>
                    </a:solidFill>
                    <a:prstDash val="dash"/>
                    <a:round/>
                  </a:ln>
                  <a:effectLst/>
                </c:spPr>
                <c:marker>
                  <c:symbol val="none"/>
                </c:marker>
                <c:xVal>
                  <c:numRef>
                    <c:extLst xmlns:c15="http://schemas.microsoft.com/office/drawing/2012/chart">
                      <c:ext xmlns:c15="http://schemas.microsoft.com/office/drawing/2012/chart" uri="{02D57815-91ED-43cb-92C2-25804820EDAC}">
                        <c15:formulaRef>
                          <c15:sqref>DATA!$V$56:$V$57</c15:sqref>
                        </c15:formulaRef>
                      </c:ext>
                    </c:extLst>
                    <c:numCache>
                      <c:formatCode>General</c:formatCode>
                      <c:ptCount val="2"/>
                      <c:pt idx="0">
                        <c:v>1985</c:v>
                      </c:pt>
                      <c:pt idx="1">
                        <c:v>2022</c:v>
                      </c:pt>
                    </c:numCache>
                  </c:numRef>
                </c:xVal>
                <c:yVal>
                  <c:numRef>
                    <c:extLst xmlns:c15="http://schemas.microsoft.com/office/drawing/2012/chart">
                      <c:ext xmlns:c15="http://schemas.microsoft.com/office/drawing/2012/chart" uri="{02D57815-91ED-43cb-92C2-25804820EDAC}">
                        <c15:formulaRef>
                          <c15:sqref>DATA!$AA$56:$AA$57</c15:sqref>
                        </c15:formulaRef>
                      </c:ext>
                    </c:extLst>
                    <c:numCache>
                      <c:formatCode>#,##0</c:formatCode>
                      <c:ptCount val="2"/>
                      <c:pt idx="0" formatCode="General">
                        <c:v>13429</c:v>
                      </c:pt>
                      <c:pt idx="1">
                        <c:v>13429</c:v>
                      </c:pt>
                    </c:numCache>
                  </c:numRef>
                </c:yVal>
                <c:smooth val="0"/>
                <c:extLst xmlns:c15="http://schemas.microsoft.com/office/drawing/2012/chart">
                  <c:ext xmlns:c16="http://schemas.microsoft.com/office/drawing/2014/chart" uri="{C3380CC4-5D6E-409C-BE32-E72D297353CC}">
                    <c16:uniqueId val="{00000008-7562-4EF8-B926-12410F39B033}"/>
                  </c:ext>
                </c:extLst>
              </c15:ser>
            </c15:filteredScatterSeries>
          </c:ext>
        </c:extLst>
      </c:scatterChart>
      <c:catAx>
        <c:axId val="136920419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908961119"/>
        <c:crosses val="autoZero"/>
        <c:auto val="1"/>
        <c:lblAlgn val="ctr"/>
        <c:lblOffset val="100"/>
        <c:tickLblSkip val="1"/>
        <c:tickMarkSkip val="1"/>
        <c:noMultiLvlLbl val="0"/>
      </c:catAx>
      <c:valAx>
        <c:axId val="9089611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dirty="0"/>
                  <a:t>Extraction (Acre-Feet)</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369204191"/>
        <c:crosses val="autoZero"/>
        <c:crossBetween val="between"/>
      </c:valAx>
      <c:valAx>
        <c:axId val="908969279"/>
        <c:scaling>
          <c:orientation val="minMax"/>
          <c:max val="30000"/>
          <c:min val="0"/>
        </c:scaling>
        <c:delete val="1"/>
        <c:axPos val="r"/>
        <c:numFmt formatCode="#,##0" sourceLinked="1"/>
        <c:majorTickMark val="out"/>
        <c:minorTickMark val="none"/>
        <c:tickLblPos val="nextTo"/>
        <c:crossAx val="1346122031"/>
        <c:crosses val="max"/>
        <c:crossBetween val="midCat"/>
      </c:valAx>
      <c:valAx>
        <c:axId val="1346122031"/>
        <c:scaling>
          <c:orientation val="minMax"/>
          <c:max val="2022"/>
          <c:min val="1984"/>
        </c:scaling>
        <c:delete val="0"/>
        <c:axPos val="t"/>
        <c:numFmt formatCode="General" sourceLinked="1"/>
        <c:majorTickMark val="out"/>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908969279"/>
        <c:crosses val="max"/>
        <c:crossBetween val="midCat"/>
      </c:valAx>
      <c:spPr>
        <a:noFill/>
        <a:ln>
          <a:noFill/>
        </a:ln>
        <a:effectLst/>
      </c:spPr>
    </c:plotArea>
    <c:legend>
      <c:legendPos val="b"/>
      <c:layout>
        <c:manualLayout>
          <c:xMode val="edge"/>
          <c:yMode val="edge"/>
          <c:x val="8.0645563589258368E-2"/>
          <c:y val="0.90063267602433317"/>
          <c:w val="0.88857084591911284"/>
          <c:h val="9.9367323975666819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aseline="0"/>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750267327695146E-2"/>
          <c:y val="8.5856481481481478E-2"/>
          <c:w val="0.88929911538835427"/>
          <c:h val="0.69667359288422293"/>
        </c:manualLayout>
      </c:layout>
      <c:scatterChart>
        <c:scatterStyle val="lineMarker"/>
        <c:varyColors val="0"/>
        <c:ser>
          <c:idx val="3"/>
          <c:order val="6"/>
          <c:tx>
            <c:v>Projects with 20% Reduction</c:v>
          </c:tx>
          <c:marker>
            <c:symbol val="none"/>
          </c:marker>
          <c:xVal>
            <c:numRef>
              <c:f>Sheet1!$AD$5:$AD$604</c:f>
              <c:numCache>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Cache>
              <c:extLst xmlns:c15="http://schemas.microsoft.com/office/drawing/2012/chart"/>
            </c:numRef>
          </c:xVal>
          <c:yVal>
            <c:numRef>
              <c:f>Sheet1!$FO$5:$FO$604</c:f>
              <c:extLst xmlns:c15="http://schemas.microsoft.com/office/drawing/2012/chart"/>
            </c:numRef>
          </c:yVal>
          <c:smooth val="0"/>
          <c:extLst xmlns:c15="http://schemas.microsoft.com/office/drawing/2012/chart">
            <c:ext xmlns:c16="http://schemas.microsoft.com/office/drawing/2014/chart" uri="{C3380CC4-5D6E-409C-BE32-E72D297353CC}">
              <c16:uniqueId val="{00000000-87EB-45E0-B143-46DF8C911777}"/>
            </c:ext>
          </c:extLst>
        </c:ser>
        <c:ser>
          <c:idx val="8"/>
          <c:order val="7"/>
          <c:tx>
            <c:v>MO</c:v>
          </c:tx>
          <c:spPr>
            <a:ln>
              <a:solidFill>
                <a:schemeClr val="accent1">
                  <a:lumMod val="50000"/>
                </a:schemeClr>
              </a:solidFill>
            </a:ln>
          </c:spPr>
          <c:marker>
            <c:symbol val="none"/>
          </c:marker>
          <c:xVal>
            <c:numRef>
              <c:f>Sheet1!$S$32:$T$32</c:f>
              <c:numCache>
                <c:formatCode>General</c:formatCode>
                <c:ptCount val="2"/>
                <c:pt idx="0" formatCode="m/d/yyyy">
                  <c:v>25569</c:v>
                </c:pt>
                <c:pt idx="1">
                  <c:v>62094</c:v>
                </c:pt>
              </c:numCache>
            </c:numRef>
          </c:xVal>
          <c:yVal>
            <c:numRef>
              <c:f>Sheet1!$AA$32:$AB$32</c:f>
              <c:numCache>
                <c:formatCode>General</c:formatCode>
                <c:ptCount val="2"/>
                <c:pt idx="0">
                  <c:v>42</c:v>
                </c:pt>
                <c:pt idx="1">
                  <c:v>42</c:v>
                </c:pt>
              </c:numCache>
            </c:numRef>
          </c:yVal>
          <c:smooth val="0"/>
          <c:extLst>
            <c:ext xmlns:c16="http://schemas.microsoft.com/office/drawing/2014/chart" uri="{C3380CC4-5D6E-409C-BE32-E72D297353CC}">
              <c16:uniqueId val="{00000001-87EB-45E0-B143-46DF8C911777}"/>
            </c:ext>
          </c:extLst>
        </c:ser>
        <c:ser>
          <c:idx val="6"/>
          <c:order val="8"/>
          <c:tx>
            <c:strRef>
              <c:f>Sheet1!$HH$2</c:f>
              <c:strCache>
                <c:ptCount val="1"/>
                <c:pt idx="0">
                  <c:v>Projects - 55 % OX, 0% PV &amp; WLP </c:v>
                </c:pt>
              </c:strCache>
              <c:extLst xmlns:c15="http://schemas.microsoft.com/office/drawing/2012/chart"/>
            </c:strRef>
          </c:tx>
          <c:marker>
            <c:symbol val="none"/>
          </c:marker>
          <c:xVal>
            <c:numRef>
              <c:f>Sheet1!$AD$5:$AD$604</c:f>
              <c:numCache>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Cache>
              <c:extLst xmlns:c15="http://schemas.microsoft.com/office/drawing/2012/chart"/>
            </c:numRef>
          </c:xVal>
          <c:yVal>
            <c:numRef>
              <c:f>Sheet1!$IK$5:$IK$604</c:f>
              <c:extLst xmlns:c15="http://schemas.microsoft.com/office/drawing/2012/chart"/>
            </c:numRef>
          </c:yVal>
          <c:smooth val="0"/>
          <c:extLst xmlns:c15="http://schemas.microsoft.com/office/drawing/2012/chart">
            <c:ext xmlns:c16="http://schemas.microsoft.com/office/drawing/2014/chart" uri="{C3380CC4-5D6E-409C-BE32-E72D297353CC}">
              <c16:uniqueId val="{00000002-87EB-45E0-B143-46DF8C911777}"/>
            </c:ext>
          </c:extLst>
        </c:ser>
        <c:ser>
          <c:idx val="10"/>
          <c:order val="9"/>
          <c:tx>
            <c:v>Groundwater Elevation</c:v>
          </c:tx>
          <c:spPr>
            <a:ln>
              <a:solidFill>
                <a:schemeClr val="tx1"/>
              </a:solidFill>
            </a:ln>
          </c:spPr>
          <c:marker>
            <c:symbol val="none"/>
          </c:marker>
          <c:dPt>
            <c:idx val="585"/>
            <c:bubble3D val="0"/>
            <c:extLst xmlns:c15="http://schemas.microsoft.com/office/drawing/2012/chart">
              <c:ext xmlns:c16="http://schemas.microsoft.com/office/drawing/2014/chart" uri="{C3380CC4-5D6E-409C-BE32-E72D297353CC}">
                <c16:uniqueId val="{00000003-87EB-45E0-B143-46DF8C911777}"/>
              </c:ext>
            </c:extLst>
          </c:dPt>
          <c:dPt>
            <c:idx val="604"/>
            <c:bubble3D val="0"/>
            <c:extLst xmlns:c15="http://schemas.microsoft.com/office/drawing/2012/chart">
              <c:ext xmlns:c16="http://schemas.microsoft.com/office/drawing/2014/chart" uri="{C3380CC4-5D6E-409C-BE32-E72D297353CC}">
                <c16:uniqueId val="{00000004-87EB-45E0-B143-46DF8C911777}"/>
              </c:ext>
            </c:extLst>
          </c:dPt>
          <c:dPt>
            <c:idx val="611"/>
            <c:bubble3D val="0"/>
            <c:extLst xmlns:c15="http://schemas.microsoft.com/office/drawing/2012/chart">
              <c:ext xmlns:c16="http://schemas.microsoft.com/office/drawing/2014/chart" uri="{C3380CC4-5D6E-409C-BE32-E72D297353CC}">
                <c16:uniqueId val="{00000005-87EB-45E0-B143-46DF8C911777}"/>
              </c:ext>
            </c:extLst>
          </c:dPt>
          <c:dPt>
            <c:idx val="621"/>
            <c:bubble3D val="0"/>
            <c:extLst xmlns:c15="http://schemas.microsoft.com/office/drawing/2012/chart">
              <c:ext xmlns:c16="http://schemas.microsoft.com/office/drawing/2014/chart" uri="{C3380CC4-5D6E-409C-BE32-E72D297353CC}">
                <c16:uniqueId val="{00000006-87EB-45E0-B143-46DF8C911777}"/>
              </c:ext>
            </c:extLst>
          </c:dPt>
          <c:dPt>
            <c:idx val="625"/>
            <c:bubble3D val="0"/>
            <c:extLst xmlns:c15="http://schemas.microsoft.com/office/drawing/2012/chart">
              <c:ext xmlns:c16="http://schemas.microsoft.com/office/drawing/2014/chart" uri="{C3380CC4-5D6E-409C-BE32-E72D297353CC}">
                <c16:uniqueId val="{00000007-87EB-45E0-B143-46DF8C911777}"/>
              </c:ext>
            </c:extLst>
          </c:dPt>
          <c:xVal>
            <c:numRef>
              <c:f>'02N21W07L04S'!$B$3:$B$636</c:f>
              <c:numCache>
                <c:formatCode>m/d/yyyy</c:formatCode>
                <c:ptCount val="634"/>
                <c:pt idx="0">
                  <c:v>33299</c:v>
                </c:pt>
                <c:pt idx="1">
                  <c:v>33300</c:v>
                </c:pt>
                <c:pt idx="2">
                  <c:v>33301</c:v>
                </c:pt>
                <c:pt idx="3">
                  <c:v>33302</c:v>
                </c:pt>
                <c:pt idx="4">
                  <c:v>33303</c:v>
                </c:pt>
                <c:pt idx="5">
                  <c:v>33304</c:v>
                </c:pt>
                <c:pt idx="6">
                  <c:v>33305</c:v>
                </c:pt>
                <c:pt idx="7">
                  <c:v>33306</c:v>
                </c:pt>
                <c:pt idx="8">
                  <c:v>33307</c:v>
                </c:pt>
                <c:pt idx="9">
                  <c:v>33308</c:v>
                </c:pt>
                <c:pt idx="10">
                  <c:v>33310</c:v>
                </c:pt>
                <c:pt idx="11">
                  <c:v>33311</c:v>
                </c:pt>
                <c:pt idx="12">
                  <c:v>33312</c:v>
                </c:pt>
                <c:pt idx="13">
                  <c:v>33313</c:v>
                </c:pt>
                <c:pt idx="14">
                  <c:v>33316</c:v>
                </c:pt>
                <c:pt idx="15">
                  <c:v>33319</c:v>
                </c:pt>
                <c:pt idx="16">
                  <c:v>33323</c:v>
                </c:pt>
                <c:pt idx="17">
                  <c:v>33329</c:v>
                </c:pt>
                <c:pt idx="18">
                  <c:v>33332</c:v>
                </c:pt>
                <c:pt idx="19">
                  <c:v>33333</c:v>
                </c:pt>
                <c:pt idx="20">
                  <c:v>33336</c:v>
                </c:pt>
                <c:pt idx="21">
                  <c:v>33340</c:v>
                </c:pt>
                <c:pt idx="22">
                  <c:v>33343</c:v>
                </c:pt>
                <c:pt idx="23">
                  <c:v>33350</c:v>
                </c:pt>
                <c:pt idx="24">
                  <c:v>33354</c:v>
                </c:pt>
                <c:pt idx="25">
                  <c:v>33357</c:v>
                </c:pt>
                <c:pt idx="26">
                  <c:v>33361</c:v>
                </c:pt>
                <c:pt idx="27">
                  <c:v>33364</c:v>
                </c:pt>
                <c:pt idx="28">
                  <c:v>33368</c:v>
                </c:pt>
                <c:pt idx="29">
                  <c:v>33371</c:v>
                </c:pt>
                <c:pt idx="30">
                  <c:v>33380</c:v>
                </c:pt>
                <c:pt idx="31">
                  <c:v>33386</c:v>
                </c:pt>
                <c:pt idx="32">
                  <c:v>33392</c:v>
                </c:pt>
                <c:pt idx="33">
                  <c:v>33399</c:v>
                </c:pt>
                <c:pt idx="34">
                  <c:v>33403</c:v>
                </c:pt>
                <c:pt idx="35">
                  <c:v>33406</c:v>
                </c:pt>
                <c:pt idx="36">
                  <c:v>33410</c:v>
                </c:pt>
                <c:pt idx="37">
                  <c:v>33413</c:v>
                </c:pt>
                <c:pt idx="38">
                  <c:v>33417</c:v>
                </c:pt>
                <c:pt idx="39">
                  <c:v>33420</c:v>
                </c:pt>
                <c:pt idx="40">
                  <c:v>33427</c:v>
                </c:pt>
                <c:pt idx="41">
                  <c:v>33436</c:v>
                </c:pt>
                <c:pt idx="42">
                  <c:v>33438</c:v>
                </c:pt>
                <c:pt idx="43">
                  <c:v>33444</c:v>
                </c:pt>
                <c:pt idx="44">
                  <c:v>33452</c:v>
                </c:pt>
                <c:pt idx="45">
                  <c:v>33463</c:v>
                </c:pt>
                <c:pt idx="46">
                  <c:v>33466</c:v>
                </c:pt>
                <c:pt idx="47">
                  <c:v>33473</c:v>
                </c:pt>
                <c:pt idx="48">
                  <c:v>33480</c:v>
                </c:pt>
                <c:pt idx="49">
                  <c:v>33487</c:v>
                </c:pt>
                <c:pt idx="50">
                  <c:v>33494</c:v>
                </c:pt>
                <c:pt idx="51">
                  <c:v>33504</c:v>
                </c:pt>
                <c:pt idx="52">
                  <c:v>33508</c:v>
                </c:pt>
                <c:pt idx="53">
                  <c:v>33515</c:v>
                </c:pt>
                <c:pt idx="54">
                  <c:v>33524</c:v>
                </c:pt>
                <c:pt idx="55">
                  <c:v>33529</c:v>
                </c:pt>
                <c:pt idx="56">
                  <c:v>33536</c:v>
                </c:pt>
                <c:pt idx="57">
                  <c:v>33557</c:v>
                </c:pt>
                <c:pt idx="58">
                  <c:v>33574</c:v>
                </c:pt>
                <c:pt idx="59">
                  <c:v>33582</c:v>
                </c:pt>
                <c:pt idx="60">
                  <c:v>33592</c:v>
                </c:pt>
                <c:pt idx="61">
                  <c:v>33611</c:v>
                </c:pt>
                <c:pt idx="62">
                  <c:v>33613</c:v>
                </c:pt>
                <c:pt idx="63">
                  <c:v>33627</c:v>
                </c:pt>
                <c:pt idx="64">
                  <c:v>33634</c:v>
                </c:pt>
                <c:pt idx="65">
                  <c:v>33641</c:v>
                </c:pt>
                <c:pt idx="66">
                  <c:v>33648</c:v>
                </c:pt>
                <c:pt idx="67">
                  <c:v>33655</c:v>
                </c:pt>
                <c:pt idx="68">
                  <c:v>33662</c:v>
                </c:pt>
                <c:pt idx="69">
                  <c:v>33676</c:v>
                </c:pt>
                <c:pt idx="70">
                  <c:v>33690</c:v>
                </c:pt>
                <c:pt idx="71">
                  <c:v>33697</c:v>
                </c:pt>
                <c:pt idx="72">
                  <c:v>33704</c:v>
                </c:pt>
                <c:pt idx="73">
                  <c:v>33711</c:v>
                </c:pt>
                <c:pt idx="74">
                  <c:v>33718</c:v>
                </c:pt>
                <c:pt idx="75">
                  <c:v>33725</c:v>
                </c:pt>
                <c:pt idx="76">
                  <c:v>33732</c:v>
                </c:pt>
                <c:pt idx="77">
                  <c:v>33736</c:v>
                </c:pt>
                <c:pt idx="78">
                  <c:v>33747</c:v>
                </c:pt>
                <c:pt idx="79">
                  <c:v>33753</c:v>
                </c:pt>
                <c:pt idx="80">
                  <c:v>33767</c:v>
                </c:pt>
                <c:pt idx="81">
                  <c:v>33777</c:v>
                </c:pt>
                <c:pt idx="82">
                  <c:v>33785</c:v>
                </c:pt>
                <c:pt idx="83">
                  <c:v>33794</c:v>
                </c:pt>
                <c:pt idx="84">
                  <c:v>33801</c:v>
                </c:pt>
                <c:pt idx="85">
                  <c:v>33807</c:v>
                </c:pt>
                <c:pt idx="86">
                  <c:v>33809</c:v>
                </c:pt>
                <c:pt idx="87">
                  <c:v>33815</c:v>
                </c:pt>
                <c:pt idx="88">
                  <c:v>33871</c:v>
                </c:pt>
                <c:pt idx="89">
                  <c:v>33918</c:v>
                </c:pt>
                <c:pt idx="90">
                  <c:v>33933</c:v>
                </c:pt>
                <c:pt idx="91">
                  <c:v>33953</c:v>
                </c:pt>
                <c:pt idx="92">
                  <c:v>34003</c:v>
                </c:pt>
                <c:pt idx="93">
                  <c:v>34059</c:v>
                </c:pt>
                <c:pt idx="94">
                  <c:v>34064</c:v>
                </c:pt>
                <c:pt idx="95">
                  <c:v>34082</c:v>
                </c:pt>
                <c:pt idx="96">
                  <c:v>34096</c:v>
                </c:pt>
                <c:pt idx="97">
                  <c:v>34110</c:v>
                </c:pt>
                <c:pt idx="98">
                  <c:v>34124</c:v>
                </c:pt>
                <c:pt idx="99">
                  <c:v>34136</c:v>
                </c:pt>
                <c:pt idx="100">
                  <c:v>34152</c:v>
                </c:pt>
                <c:pt idx="101">
                  <c:v>34187</c:v>
                </c:pt>
                <c:pt idx="102">
                  <c:v>34222</c:v>
                </c:pt>
                <c:pt idx="103">
                  <c:v>34243</c:v>
                </c:pt>
                <c:pt idx="104">
                  <c:v>34250</c:v>
                </c:pt>
                <c:pt idx="105">
                  <c:v>34277</c:v>
                </c:pt>
                <c:pt idx="106">
                  <c:v>34281</c:v>
                </c:pt>
                <c:pt idx="107">
                  <c:v>34305</c:v>
                </c:pt>
                <c:pt idx="108">
                  <c:v>34313</c:v>
                </c:pt>
                <c:pt idx="109">
                  <c:v>34320</c:v>
                </c:pt>
                <c:pt idx="110">
                  <c:v>34348</c:v>
                </c:pt>
                <c:pt idx="111">
                  <c:v>34369</c:v>
                </c:pt>
                <c:pt idx="112">
                  <c:v>34417</c:v>
                </c:pt>
                <c:pt idx="113">
                  <c:v>34422</c:v>
                </c:pt>
                <c:pt idx="114">
                  <c:v>34442</c:v>
                </c:pt>
                <c:pt idx="115">
                  <c:v>34443</c:v>
                </c:pt>
                <c:pt idx="116">
                  <c:v>34481</c:v>
                </c:pt>
                <c:pt idx="117">
                  <c:v>34556</c:v>
                </c:pt>
                <c:pt idx="118">
                  <c:v>34634</c:v>
                </c:pt>
                <c:pt idx="119">
                  <c:v>34737</c:v>
                </c:pt>
                <c:pt idx="120">
                  <c:v>34766</c:v>
                </c:pt>
                <c:pt idx="121">
                  <c:v>35102</c:v>
                </c:pt>
                <c:pt idx="122">
                  <c:v>35480</c:v>
                </c:pt>
                <c:pt idx="123">
                  <c:v>35489</c:v>
                </c:pt>
                <c:pt idx="124">
                  <c:v>35522</c:v>
                </c:pt>
                <c:pt idx="125">
                  <c:v>35552</c:v>
                </c:pt>
                <c:pt idx="126">
                  <c:v>35579</c:v>
                </c:pt>
                <c:pt idx="127">
                  <c:v>35634</c:v>
                </c:pt>
                <c:pt idx="128">
                  <c:v>35669</c:v>
                </c:pt>
                <c:pt idx="129">
                  <c:v>35692</c:v>
                </c:pt>
                <c:pt idx="130">
                  <c:v>35698</c:v>
                </c:pt>
                <c:pt idx="131">
                  <c:v>35725</c:v>
                </c:pt>
                <c:pt idx="132">
                  <c:v>35753</c:v>
                </c:pt>
                <c:pt idx="133">
                  <c:v>35795</c:v>
                </c:pt>
                <c:pt idx="134">
                  <c:v>35803</c:v>
                </c:pt>
                <c:pt idx="135">
                  <c:v>35823</c:v>
                </c:pt>
                <c:pt idx="136">
                  <c:v>35853</c:v>
                </c:pt>
                <c:pt idx="137">
                  <c:v>35881</c:v>
                </c:pt>
                <c:pt idx="138">
                  <c:v>35894</c:v>
                </c:pt>
                <c:pt idx="139">
                  <c:v>35912</c:v>
                </c:pt>
                <c:pt idx="140">
                  <c:v>35943</c:v>
                </c:pt>
                <c:pt idx="141">
                  <c:v>35972</c:v>
                </c:pt>
                <c:pt idx="142">
                  <c:v>35976</c:v>
                </c:pt>
                <c:pt idx="143">
                  <c:v>36005</c:v>
                </c:pt>
                <c:pt idx="144">
                  <c:v>36034</c:v>
                </c:pt>
                <c:pt idx="145">
                  <c:v>36066</c:v>
                </c:pt>
                <c:pt idx="146">
                  <c:v>36074</c:v>
                </c:pt>
                <c:pt idx="147">
                  <c:v>36101</c:v>
                </c:pt>
                <c:pt idx="148">
                  <c:v>36122</c:v>
                </c:pt>
                <c:pt idx="149">
                  <c:v>36159</c:v>
                </c:pt>
                <c:pt idx="150">
                  <c:v>36187</c:v>
                </c:pt>
                <c:pt idx="151">
                  <c:v>36215</c:v>
                </c:pt>
                <c:pt idx="152">
                  <c:v>36248</c:v>
                </c:pt>
                <c:pt idx="153">
                  <c:v>36279</c:v>
                </c:pt>
                <c:pt idx="154">
                  <c:v>36305</c:v>
                </c:pt>
                <c:pt idx="155">
                  <c:v>36340</c:v>
                </c:pt>
                <c:pt idx="156">
                  <c:v>36353</c:v>
                </c:pt>
                <c:pt idx="157">
                  <c:v>36402</c:v>
                </c:pt>
                <c:pt idx="158">
                  <c:v>36424</c:v>
                </c:pt>
                <c:pt idx="159">
                  <c:v>36438</c:v>
                </c:pt>
                <c:pt idx="160">
                  <c:v>36461</c:v>
                </c:pt>
                <c:pt idx="161">
                  <c:v>36493</c:v>
                </c:pt>
                <c:pt idx="162">
                  <c:v>36524</c:v>
                </c:pt>
                <c:pt idx="163">
                  <c:v>36538</c:v>
                </c:pt>
                <c:pt idx="164">
                  <c:v>36558</c:v>
                </c:pt>
                <c:pt idx="165">
                  <c:v>36579</c:v>
                </c:pt>
                <c:pt idx="166">
                  <c:v>36608</c:v>
                </c:pt>
                <c:pt idx="167">
                  <c:v>36629</c:v>
                </c:pt>
                <c:pt idx="168">
                  <c:v>36644</c:v>
                </c:pt>
                <c:pt idx="169">
                  <c:v>36671</c:v>
                </c:pt>
                <c:pt idx="170">
                  <c:v>36705</c:v>
                </c:pt>
                <c:pt idx="171">
                  <c:v>36769</c:v>
                </c:pt>
                <c:pt idx="172">
                  <c:v>36791</c:v>
                </c:pt>
                <c:pt idx="173">
                  <c:v>36825</c:v>
                </c:pt>
                <c:pt idx="174">
                  <c:v>36857</c:v>
                </c:pt>
                <c:pt idx="175">
                  <c:v>36889</c:v>
                </c:pt>
                <c:pt idx="176">
                  <c:v>36893</c:v>
                </c:pt>
                <c:pt idx="177">
                  <c:v>36923</c:v>
                </c:pt>
                <c:pt idx="178">
                  <c:v>36945</c:v>
                </c:pt>
                <c:pt idx="179">
                  <c:v>36971</c:v>
                </c:pt>
                <c:pt idx="180">
                  <c:v>37005</c:v>
                </c:pt>
                <c:pt idx="181">
                  <c:v>37042</c:v>
                </c:pt>
                <c:pt idx="182">
                  <c:v>37068</c:v>
                </c:pt>
                <c:pt idx="183">
                  <c:v>37102</c:v>
                </c:pt>
                <c:pt idx="184">
                  <c:v>37134</c:v>
                </c:pt>
                <c:pt idx="185">
                  <c:v>37138</c:v>
                </c:pt>
                <c:pt idx="186">
                  <c:v>37139</c:v>
                </c:pt>
                <c:pt idx="187">
                  <c:v>37140</c:v>
                </c:pt>
                <c:pt idx="188">
                  <c:v>37141</c:v>
                </c:pt>
                <c:pt idx="189">
                  <c:v>37142</c:v>
                </c:pt>
                <c:pt idx="190">
                  <c:v>37143</c:v>
                </c:pt>
                <c:pt idx="191">
                  <c:v>37144</c:v>
                </c:pt>
                <c:pt idx="192">
                  <c:v>37145</c:v>
                </c:pt>
                <c:pt idx="193">
                  <c:v>37146</c:v>
                </c:pt>
                <c:pt idx="194">
                  <c:v>37147</c:v>
                </c:pt>
                <c:pt idx="195">
                  <c:v>37148</c:v>
                </c:pt>
                <c:pt idx="196">
                  <c:v>37149</c:v>
                </c:pt>
                <c:pt idx="197">
                  <c:v>37150</c:v>
                </c:pt>
                <c:pt idx="198">
                  <c:v>37151</c:v>
                </c:pt>
                <c:pt idx="199">
                  <c:v>37152</c:v>
                </c:pt>
                <c:pt idx="200">
                  <c:v>37154</c:v>
                </c:pt>
                <c:pt idx="201">
                  <c:v>37155</c:v>
                </c:pt>
                <c:pt idx="202">
                  <c:v>37156</c:v>
                </c:pt>
                <c:pt idx="203">
                  <c:v>37157</c:v>
                </c:pt>
                <c:pt idx="204">
                  <c:v>37158</c:v>
                </c:pt>
                <c:pt idx="205">
                  <c:v>37160</c:v>
                </c:pt>
                <c:pt idx="206">
                  <c:v>37161</c:v>
                </c:pt>
                <c:pt idx="207">
                  <c:v>37162</c:v>
                </c:pt>
                <c:pt idx="208">
                  <c:v>37163</c:v>
                </c:pt>
                <c:pt idx="209">
                  <c:v>37164</c:v>
                </c:pt>
                <c:pt idx="210">
                  <c:v>37165</c:v>
                </c:pt>
                <c:pt idx="211">
                  <c:v>37167</c:v>
                </c:pt>
                <c:pt idx="212">
                  <c:v>37169</c:v>
                </c:pt>
                <c:pt idx="213">
                  <c:v>37172</c:v>
                </c:pt>
                <c:pt idx="214">
                  <c:v>37174</c:v>
                </c:pt>
                <c:pt idx="215">
                  <c:v>37184</c:v>
                </c:pt>
                <c:pt idx="216">
                  <c:v>37188</c:v>
                </c:pt>
                <c:pt idx="217">
                  <c:v>37195</c:v>
                </c:pt>
                <c:pt idx="218">
                  <c:v>37197</c:v>
                </c:pt>
                <c:pt idx="219">
                  <c:v>37202</c:v>
                </c:pt>
                <c:pt idx="220">
                  <c:v>37204</c:v>
                </c:pt>
                <c:pt idx="221">
                  <c:v>37210</c:v>
                </c:pt>
                <c:pt idx="222">
                  <c:v>37214</c:v>
                </c:pt>
                <c:pt idx="223">
                  <c:v>37220</c:v>
                </c:pt>
                <c:pt idx="224">
                  <c:v>37229</c:v>
                </c:pt>
                <c:pt idx="225">
                  <c:v>37231</c:v>
                </c:pt>
                <c:pt idx="226">
                  <c:v>37233</c:v>
                </c:pt>
                <c:pt idx="227">
                  <c:v>37237</c:v>
                </c:pt>
                <c:pt idx="228">
                  <c:v>37252</c:v>
                </c:pt>
                <c:pt idx="229">
                  <c:v>37285</c:v>
                </c:pt>
                <c:pt idx="230">
                  <c:v>37308</c:v>
                </c:pt>
                <c:pt idx="231">
                  <c:v>37335</c:v>
                </c:pt>
                <c:pt idx="232">
                  <c:v>37350</c:v>
                </c:pt>
                <c:pt idx="233">
                  <c:v>37370</c:v>
                </c:pt>
                <c:pt idx="234">
                  <c:v>37407</c:v>
                </c:pt>
                <c:pt idx="235">
                  <c:v>37433</c:v>
                </c:pt>
                <c:pt idx="236">
                  <c:v>37455</c:v>
                </c:pt>
                <c:pt idx="237">
                  <c:v>37467</c:v>
                </c:pt>
                <c:pt idx="238">
                  <c:v>37496</c:v>
                </c:pt>
                <c:pt idx="239">
                  <c:v>37539</c:v>
                </c:pt>
                <c:pt idx="240">
                  <c:v>37557</c:v>
                </c:pt>
                <c:pt idx="241">
                  <c:v>37585</c:v>
                </c:pt>
                <c:pt idx="242">
                  <c:v>37629</c:v>
                </c:pt>
                <c:pt idx="243">
                  <c:v>37648</c:v>
                </c:pt>
                <c:pt idx="244">
                  <c:v>37678</c:v>
                </c:pt>
                <c:pt idx="245">
                  <c:v>37707</c:v>
                </c:pt>
                <c:pt idx="246">
                  <c:v>37742</c:v>
                </c:pt>
                <c:pt idx="247">
                  <c:v>37770</c:v>
                </c:pt>
                <c:pt idx="248">
                  <c:v>37803</c:v>
                </c:pt>
                <c:pt idx="249">
                  <c:v>37837</c:v>
                </c:pt>
                <c:pt idx="250">
                  <c:v>37860</c:v>
                </c:pt>
                <c:pt idx="251">
                  <c:v>37900</c:v>
                </c:pt>
                <c:pt idx="252">
                  <c:v>37923</c:v>
                </c:pt>
                <c:pt idx="253">
                  <c:v>37950</c:v>
                </c:pt>
                <c:pt idx="254">
                  <c:v>37977</c:v>
                </c:pt>
                <c:pt idx="255">
                  <c:v>37994</c:v>
                </c:pt>
                <c:pt idx="256">
                  <c:v>37998</c:v>
                </c:pt>
                <c:pt idx="257">
                  <c:v>38008</c:v>
                </c:pt>
                <c:pt idx="258">
                  <c:v>38044</c:v>
                </c:pt>
                <c:pt idx="259">
                  <c:v>38079</c:v>
                </c:pt>
                <c:pt idx="260">
                  <c:v>38092</c:v>
                </c:pt>
                <c:pt idx="261">
                  <c:v>38105</c:v>
                </c:pt>
                <c:pt idx="262">
                  <c:v>38132</c:v>
                </c:pt>
                <c:pt idx="263">
                  <c:v>38163</c:v>
                </c:pt>
                <c:pt idx="264">
                  <c:v>38196</c:v>
                </c:pt>
                <c:pt idx="265">
                  <c:v>38226</c:v>
                </c:pt>
                <c:pt idx="266">
                  <c:v>38261</c:v>
                </c:pt>
                <c:pt idx="267">
                  <c:v>38301</c:v>
                </c:pt>
                <c:pt idx="268">
                  <c:v>38314</c:v>
                </c:pt>
                <c:pt idx="269">
                  <c:v>38350</c:v>
                </c:pt>
                <c:pt idx="270">
                  <c:v>38358</c:v>
                </c:pt>
                <c:pt idx="271">
                  <c:v>38376</c:v>
                </c:pt>
                <c:pt idx="272">
                  <c:v>38385</c:v>
                </c:pt>
                <c:pt idx="273">
                  <c:v>38418</c:v>
                </c:pt>
                <c:pt idx="274">
                  <c:v>38443</c:v>
                </c:pt>
                <c:pt idx="275">
                  <c:v>38481</c:v>
                </c:pt>
                <c:pt idx="276">
                  <c:v>38503</c:v>
                </c:pt>
                <c:pt idx="277">
                  <c:v>38539</c:v>
                </c:pt>
                <c:pt idx="278">
                  <c:v>38579</c:v>
                </c:pt>
                <c:pt idx="279">
                  <c:v>38635</c:v>
                </c:pt>
                <c:pt idx="280">
                  <c:v>38674</c:v>
                </c:pt>
                <c:pt idx="281">
                  <c:v>38726</c:v>
                </c:pt>
                <c:pt idx="282">
                  <c:v>38804</c:v>
                </c:pt>
                <c:pt idx="283">
                  <c:v>38818</c:v>
                </c:pt>
                <c:pt idx="284">
                  <c:v>38854</c:v>
                </c:pt>
                <c:pt idx="285">
                  <c:v>38861</c:v>
                </c:pt>
                <c:pt idx="286">
                  <c:v>38911</c:v>
                </c:pt>
                <c:pt idx="287">
                  <c:v>38968</c:v>
                </c:pt>
                <c:pt idx="288">
                  <c:v>38993</c:v>
                </c:pt>
                <c:pt idx="289">
                  <c:v>39021</c:v>
                </c:pt>
                <c:pt idx="290">
                  <c:v>39056</c:v>
                </c:pt>
                <c:pt idx="291">
                  <c:v>39086</c:v>
                </c:pt>
                <c:pt idx="292">
                  <c:v>39162</c:v>
                </c:pt>
                <c:pt idx="293">
                  <c:v>39216</c:v>
                </c:pt>
                <c:pt idx="294">
                  <c:v>39268</c:v>
                </c:pt>
                <c:pt idx="295">
                  <c:v>39288</c:v>
                </c:pt>
                <c:pt idx="296">
                  <c:v>39302</c:v>
                </c:pt>
                <c:pt idx="297">
                  <c:v>39308</c:v>
                </c:pt>
                <c:pt idx="298">
                  <c:v>39320</c:v>
                </c:pt>
                <c:pt idx="299">
                  <c:v>39365</c:v>
                </c:pt>
                <c:pt idx="300">
                  <c:v>39381</c:v>
                </c:pt>
                <c:pt idx="301">
                  <c:v>39421</c:v>
                </c:pt>
                <c:pt idx="302">
                  <c:v>39450</c:v>
                </c:pt>
                <c:pt idx="303">
                  <c:v>39456</c:v>
                </c:pt>
                <c:pt idx="304">
                  <c:v>39478</c:v>
                </c:pt>
                <c:pt idx="305">
                  <c:v>39493</c:v>
                </c:pt>
                <c:pt idx="306">
                  <c:v>39506</c:v>
                </c:pt>
                <c:pt idx="307">
                  <c:v>39540</c:v>
                </c:pt>
                <c:pt idx="308">
                  <c:v>39573</c:v>
                </c:pt>
                <c:pt idx="309">
                  <c:v>39583</c:v>
                </c:pt>
                <c:pt idx="310">
                  <c:v>39624</c:v>
                </c:pt>
                <c:pt idx="311">
                  <c:v>39659</c:v>
                </c:pt>
                <c:pt idx="312">
                  <c:v>39688</c:v>
                </c:pt>
                <c:pt idx="313">
                  <c:v>39748</c:v>
                </c:pt>
                <c:pt idx="314">
                  <c:v>39787</c:v>
                </c:pt>
                <c:pt idx="315">
                  <c:v>39812</c:v>
                </c:pt>
                <c:pt idx="316">
                  <c:v>39825</c:v>
                </c:pt>
                <c:pt idx="317">
                  <c:v>39848</c:v>
                </c:pt>
                <c:pt idx="318">
                  <c:v>39869</c:v>
                </c:pt>
                <c:pt idx="319">
                  <c:v>39898</c:v>
                </c:pt>
                <c:pt idx="320">
                  <c:v>39916</c:v>
                </c:pt>
                <c:pt idx="321">
                  <c:v>39962</c:v>
                </c:pt>
                <c:pt idx="322">
                  <c:v>40000</c:v>
                </c:pt>
                <c:pt idx="323">
                  <c:v>40023</c:v>
                </c:pt>
                <c:pt idx="324">
                  <c:v>40050</c:v>
                </c:pt>
                <c:pt idx="325">
                  <c:v>40098</c:v>
                </c:pt>
                <c:pt idx="326">
                  <c:v>40108</c:v>
                </c:pt>
                <c:pt idx="327">
                  <c:v>40151</c:v>
                </c:pt>
                <c:pt idx="328">
                  <c:v>40182</c:v>
                </c:pt>
                <c:pt idx="329">
                  <c:v>40193</c:v>
                </c:pt>
                <c:pt idx="330">
                  <c:v>40205</c:v>
                </c:pt>
                <c:pt idx="331">
                  <c:v>40219</c:v>
                </c:pt>
                <c:pt idx="332">
                  <c:v>40242</c:v>
                </c:pt>
                <c:pt idx="333">
                  <c:v>40275</c:v>
                </c:pt>
                <c:pt idx="334">
                  <c:v>40282</c:v>
                </c:pt>
                <c:pt idx="335">
                  <c:v>40303</c:v>
                </c:pt>
                <c:pt idx="336">
                  <c:v>40336</c:v>
                </c:pt>
                <c:pt idx="337">
                  <c:v>40347</c:v>
                </c:pt>
                <c:pt idx="338">
                  <c:v>40357</c:v>
                </c:pt>
                <c:pt idx="339">
                  <c:v>40371</c:v>
                </c:pt>
                <c:pt idx="340">
                  <c:v>40394</c:v>
                </c:pt>
                <c:pt idx="341">
                  <c:v>40395</c:v>
                </c:pt>
                <c:pt idx="342">
                  <c:v>40416</c:v>
                </c:pt>
                <c:pt idx="343">
                  <c:v>40438</c:v>
                </c:pt>
                <c:pt idx="344">
                  <c:v>40450</c:v>
                </c:pt>
                <c:pt idx="345">
                  <c:v>40455</c:v>
                </c:pt>
                <c:pt idx="346">
                  <c:v>40484</c:v>
                </c:pt>
                <c:pt idx="347">
                  <c:v>40515</c:v>
                </c:pt>
                <c:pt idx="348">
                  <c:v>40541</c:v>
                </c:pt>
                <c:pt idx="349">
                  <c:v>40546</c:v>
                </c:pt>
                <c:pt idx="350">
                  <c:v>40556</c:v>
                </c:pt>
                <c:pt idx="351">
                  <c:v>40570</c:v>
                </c:pt>
                <c:pt idx="352">
                  <c:v>40606</c:v>
                </c:pt>
                <c:pt idx="353">
                  <c:v>40644</c:v>
                </c:pt>
                <c:pt idx="354">
                  <c:v>40647</c:v>
                </c:pt>
                <c:pt idx="355">
                  <c:v>40667</c:v>
                </c:pt>
                <c:pt idx="356">
                  <c:v>40702</c:v>
                </c:pt>
                <c:pt idx="357">
                  <c:v>40729</c:v>
                </c:pt>
                <c:pt idx="358">
                  <c:v>40753</c:v>
                </c:pt>
                <c:pt idx="359">
                  <c:v>40780</c:v>
                </c:pt>
                <c:pt idx="360">
                  <c:v>40781</c:v>
                </c:pt>
                <c:pt idx="361">
                  <c:v>40827</c:v>
                </c:pt>
                <c:pt idx="362">
                  <c:v>40842</c:v>
                </c:pt>
                <c:pt idx="363">
                  <c:v>40875</c:v>
                </c:pt>
                <c:pt idx="364">
                  <c:v>40911</c:v>
                </c:pt>
                <c:pt idx="365">
                  <c:v>40918</c:v>
                </c:pt>
                <c:pt idx="366">
                  <c:v>40921</c:v>
                </c:pt>
                <c:pt idx="367">
                  <c:v>40945</c:v>
                </c:pt>
                <c:pt idx="368">
                  <c:v>40954</c:v>
                </c:pt>
                <c:pt idx="369">
                  <c:v>40969</c:v>
                </c:pt>
                <c:pt idx="370">
                  <c:v>41008</c:v>
                </c:pt>
                <c:pt idx="371">
                  <c:v>41012</c:v>
                </c:pt>
                <c:pt idx="372">
                  <c:v>41026</c:v>
                </c:pt>
                <c:pt idx="373">
                  <c:v>41031</c:v>
                </c:pt>
                <c:pt idx="374">
                  <c:v>41054</c:v>
                </c:pt>
                <c:pt idx="375">
                  <c:v>41087</c:v>
                </c:pt>
                <c:pt idx="376">
                  <c:v>41102</c:v>
                </c:pt>
                <c:pt idx="377">
                  <c:v>41108</c:v>
                </c:pt>
                <c:pt idx="378">
                  <c:v>41150</c:v>
                </c:pt>
                <c:pt idx="379">
                  <c:v>41165</c:v>
                </c:pt>
                <c:pt idx="380">
                  <c:v>41186</c:v>
                </c:pt>
                <c:pt idx="381">
                  <c:v>41191</c:v>
                </c:pt>
                <c:pt idx="382">
                  <c:v>41200</c:v>
                </c:pt>
                <c:pt idx="383">
                  <c:v>41201</c:v>
                </c:pt>
                <c:pt idx="384">
                  <c:v>41220</c:v>
                </c:pt>
                <c:pt idx="385">
                  <c:v>41246</c:v>
                </c:pt>
                <c:pt idx="386">
                  <c:v>41271</c:v>
                </c:pt>
                <c:pt idx="387">
                  <c:v>41292</c:v>
                </c:pt>
                <c:pt idx="388">
                  <c:v>41310</c:v>
                </c:pt>
                <c:pt idx="389">
                  <c:v>41331</c:v>
                </c:pt>
                <c:pt idx="390">
                  <c:v>41338</c:v>
                </c:pt>
                <c:pt idx="391">
                  <c:v>41345</c:v>
                </c:pt>
                <c:pt idx="392">
                  <c:v>41352</c:v>
                </c:pt>
                <c:pt idx="393">
                  <c:v>41359</c:v>
                </c:pt>
                <c:pt idx="394">
                  <c:v>41376</c:v>
                </c:pt>
                <c:pt idx="395">
                  <c:v>41393</c:v>
                </c:pt>
                <c:pt idx="396">
                  <c:v>41428</c:v>
                </c:pt>
                <c:pt idx="397">
                  <c:v>41453</c:v>
                </c:pt>
                <c:pt idx="398">
                  <c:v>41477</c:v>
                </c:pt>
                <c:pt idx="399">
                  <c:v>41479</c:v>
                </c:pt>
                <c:pt idx="400">
                  <c:v>41494</c:v>
                </c:pt>
                <c:pt idx="401">
                  <c:v>41516</c:v>
                </c:pt>
                <c:pt idx="402">
                  <c:v>41529</c:v>
                </c:pt>
                <c:pt idx="403">
                  <c:v>41561</c:v>
                </c:pt>
                <c:pt idx="404">
                  <c:v>41567</c:v>
                </c:pt>
                <c:pt idx="405">
                  <c:v>41577</c:v>
                </c:pt>
                <c:pt idx="406">
                  <c:v>41611</c:v>
                </c:pt>
                <c:pt idx="407">
                  <c:v>41620</c:v>
                </c:pt>
                <c:pt idx="408">
                  <c:v>41642</c:v>
                </c:pt>
                <c:pt idx="409">
                  <c:v>41649</c:v>
                </c:pt>
                <c:pt idx="410">
                  <c:v>41653</c:v>
                </c:pt>
                <c:pt idx="411">
                  <c:v>41662</c:v>
                </c:pt>
                <c:pt idx="412">
                  <c:v>41696</c:v>
                </c:pt>
                <c:pt idx="413">
                  <c:v>41704</c:v>
                </c:pt>
                <c:pt idx="414">
                  <c:v>41715</c:v>
                </c:pt>
                <c:pt idx="415">
                  <c:v>41725</c:v>
                </c:pt>
                <c:pt idx="416">
                  <c:v>41731</c:v>
                </c:pt>
                <c:pt idx="417">
                  <c:v>41757</c:v>
                </c:pt>
                <c:pt idx="418">
                  <c:v>41787</c:v>
                </c:pt>
                <c:pt idx="419">
                  <c:v>41816</c:v>
                </c:pt>
                <c:pt idx="420">
                  <c:v>41828</c:v>
                </c:pt>
                <c:pt idx="421">
                  <c:v>41849</c:v>
                </c:pt>
                <c:pt idx="422">
                  <c:v>41877</c:v>
                </c:pt>
                <c:pt idx="423">
                  <c:v>41920</c:v>
                </c:pt>
                <c:pt idx="424">
                  <c:v>41932</c:v>
                </c:pt>
                <c:pt idx="425">
                  <c:v>41946</c:v>
                </c:pt>
                <c:pt idx="426">
                  <c:v>41974</c:v>
                </c:pt>
                <c:pt idx="427">
                  <c:v>42009</c:v>
                </c:pt>
                <c:pt idx="428">
                  <c:v>42009</c:v>
                </c:pt>
                <c:pt idx="429">
                  <c:v>42017</c:v>
                </c:pt>
                <c:pt idx="430">
                  <c:v>42017</c:v>
                </c:pt>
                <c:pt idx="431">
                  <c:v>42031</c:v>
                </c:pt>
                <c:pt idx="432">
                  <c:v>42031</c:v>
                </c:pt>
                <c:pt idx="433">
                  <c:v>42037</c:v>
                </c:pt>
                <c:pt idx="434">
                  <c:v>42037</c:v>
                </c:pt>
                <c:pt idx="435">
                  <c:v>42045</c:v>
                </c:pt>
                <c:pt idx="436">
                  <c:v>42045</c:v>
                </c:pt>
                <c:pt idx="437">
                  <c:v>42059</c:v>
                </c:pt>
                <c:pt idx="438">
                  <c:v>42059</c:v>
                </c:pt>
                <c:pt idx="439">
                  <c:v>42065</c:v>
                </c:pt>
                <c:pt idx="440">
                  <c:v>42065</c:v>
                </c:pt>
                <c:pt idx="441">
                  <c:v>42066</c:v>
                </c:pt>
                <c:pt idx="442">
                  <c:v>42066</c:v>
                </c:pt>
                <c:pt idx="443">
                  <c:v>42087</c:v>
                </c:pt>
                <c:pt idx="444">
                  <c:v>42087</c:v>
                </c:pt>
                <c:pt idx="445">
                  <c:v>42093</c:v>
                </c:pt>
                <c:pt idx="446">
                  <c:v>42093</c:v>
                </c:pt>
                <c:pt idx="447">
                  <c:v>42097</c:v>
                </c:pt>
                <c:pt idx="448">
                  <c:v>42097</c:v>
                </c:pt>
                <c:pt idx="449">
                  <c:v>42128</c:v>
                </c:pt>
                <c:pt idx="450">
                  <c:v>42128</c:v>
                </c:pt>
                <c:pt idx="451">
                  <c:v>42151</c:v>
                </c:pt>
                <c:pt idx="452">
                  <c:v>42151</c:v>
                </c:pt>
                <c:pt idx="453">
                  <c:v>42156</c:v>
                </c:pt>
                <c:pt idx="454">
                  <c:v>42156</c:v>
                </c:pt>
                <c:pt idx="455">
                  <c:v>42184</c:v>
                </c:pt>
                <c:pt idx="456">
                  <c:v>42184</c:v>
                </c:pt>
                <c:pt idx="457">
                  <c:v>42191</c:v>
                </c:pt>
                <c:pt idx="458">
                  <c:v>42191</c:v>
                </c:pt>
                <c:pt idx="459">
                  <c:v>42212</c:v>
                </c:pt>
                <c:pt idx="460">
                  <c:v>42212</c:v>
                </c:pt>
                <c:pt idx="461">
                  <c:v>42219</c:v>
                </c:pt>
                <c:pt idx="462">
                  <c:v>42219</c:v>
                </c:pt>
                <c:pt idx="463">
                  <c:v>42243</c:v>
                </c:pt>
                <c:pt idx="464">
                  <c:v>42243</c:v>
                </c:pt>
                <c:pt idx="465">
                  <c:v>42247</c:v>
                </c:pt>
                <c:pt idx="466">
                  <c:v>42247</c:v>
                </c:pt>
                <c:pt idx="467">
                  <c:v>42278</c:v>
                </c:pt>
                <c:pt idx="468">
                  <c:v>42278</c:v>
                </c:pt>
                <c:pt idx="469">
                  <c:v>42279</c:v>
                </c:pt>
                <c:pt idx="470">
                  <c:v>42279</c:v>
                </c:pt>
                <c:pt idx="471">
                  <c:v>42290</c:v>
                </c:pt>
                <c:pt idx="472">
                  <c:v>42290</c:v>
                </c:pt>
                <c:pt idx="473">
                  <c:v>42291</c:v>
                </c:pt>
                <c:pt idx="474">
                  <c:v>42291</c:v>
                </c:pt>
                <c:pt idx="475">
                  <c:v>42293</c:v>
                </c:pt>
                <c:pt idx="476">
                  <c:v>42293</c:v>
                </c:pt>
                <c:pt idx="477">
                  <c:v>42310</c:v>
                </c:pt>
                <c:pt idx="478">
                  <c:v>42310</c:v>
                </c:pt>
                <c:pt idx="479">
                  <c:v>42341</c:v>
                </c:pt>
                <c:pt idx="480">
                  <c:v>42341</c:v>
                </c:pt>
                <c:pt idx="481">
                  <c:v>42368</c:v>
                </c:pt>
                <c:pt idx="482">
                  <c:v>42368</c:v>
                </c:pt>
                <c:pt idx="483">
                  <c:v>42373</c:v>
                </c:pt>
                <c:pt idx="484">
                  <c:v>42373</c:v>
                </c:pt>
                <c:pt idx="485">
                  <c:v>42381</c:v>
                </c:pt>
                <c:pt idx="486">
                  <c:v>42381</c:v>
                </c:pt>
                <c:pt idx="487">
                  <c:v>42401</c:v>
                </c:pt>
                <c:pt idx="488">
                  <c:v>42401</c:v>
                </c:pt>
                <c:pt idx="489">
                  <c:v>42426</c:v>
                </c:pt>
                <c:pt idx="490">
                  <c:v>42426</c:v>
                </c:pt>
                <c:pt idx="491">
                  <c:v>42443</c:v>
                </c:pt>
                <c:pt idx="492">
                  <c:v>42443</c:v>
                </c:pt>
                <c:pt idx="493">
                  <c:v>42454</c:v>
                </c:pt>
                <c:pt idx="494">
                  <c:v>42454</c:v>
                </c:pt>
                <c:pt idx="495">
                  <c:v>42464</c:v>
                </c:pt>
                <c:pt idx="496">
                  <c:v>42464</c:v>
                </c:pt>
                <c:pt idx="497">
                  <c:v>42471</c:v>
                </c:pt>
                <c:pt idx="498">
                  <c:v>42471</c:v>
                </c:pt>
                <c:pt idx="499">
                  <c:v>42492</c:v>
                </c:pt>
                <c:pt idx="500">
                  <c:v>42492</c:v>
                </c:pt>
                <c:pt idx="501">
                  <c:v>42521</c:v>
                </c:pt>
                <c:pt idx="502">
                  <c:v>42521</c:v>
                </c:pt>
                <c:pt idx="503">
                  <c:v>42556</c:v>
                </c:pt>
                <c:pt idx="504">
                  <c:v>42556</c:v>
                </c:pt>
                <c:pt idx="505">
                  <c:v>42558</c:v>
                </c:pt>
                <c:pt idx="506">
                  <c:v>42558</c:v>
                </c:pt>
                <c:pt idx="507">
                  <c:v>42583</c:v>
                </c:pt>
                <c:pt idx="508">
                  <c:v>42583</c:v>
                </c:pt>
                <c:pt idx="509">
                  <c:v>42619</c:v>
                </c:pt>
                <c:pt idx="510">
                  <c:v>42619</c:v>
                </c:pt>
                <c:pt idx="511">
                  <c:v>42646</c:v>
                </c:pt>
                <c:pt idx="512">
                  <c:v>42646</c:v>
                </c:pt>
                <c:pt idx="513">
                  <c:v>42648</c:v>
                </c:pt>
                <c:pt idx="514">
                  <c:v>42648</c:v>
                </c:pt>
                <c:pt idx="515">
                  <c:v>42664</c:v>
                </c:pt>
                <c:pt idx="516">
                  <c:v>42674</c:v>
                </c:pt>
                <c:pt idx="517">
                  <c:v>42674</c:v>
                </c:pt>
                <c:pt idx="518">
                  <c:v>42706</c:v>
                </c:pt>
                <c:pt idx="519">
                  <c:v>42706</c:v>
                </c:pt>
                <c:pt idx="520">
                  <c:v>42733</c:v>
                </c:pt>
                <c:pt idx="521">
                  <c:v>42733</c:v>
                </c:pt>
                <c:pt idx="522">
                  <c:v>42740</c:v>
                </c:pt>
                <c:pt idx="523">
                  <c:v>42741</c:v>
                </c:pt>
                <c:pt idx="524">
                  <c:v>42765</c:v>
                </c:pt>
                <c:pt idx="525">
                  <c:v>42768</c:v>
                </c:pt>
                <c:pt idx="526">
                  <c:v>42788</c:v>
                </c:pt>
                <c:pt idx="527">
                  <c:v>42793</c:v>
                </c:pt>
                <c:pt idx="528">
                  <c:v>42794</c:v>
                </c:pt>
                <c:pt idx="529">
                  <c:v>42795</c:v>
                </c:pt>
                <c:pt idx="530">
                  <c:v>42828</c:v>
                </c:pt>
                <c:pt idx="531">
                  <c:v>42831</c:v>
                </c:pt>
                <c:pt idx="532">
                  <c:v>42849</c:v>
                </c:pt>
                <c:pt idx="533">
                  <c:v>42886</c:v>
                </c:pt>
                <c:pt idx="534">
                  <c:v>42891</c:v>
                </c:pt>
                <c:pt idx="535">
                  <c:v>42906</c:v>
                </c:pt>
                <c:pt idx="536">
                  <c:v>42916</c:v>
                </c:pt>
                <c:pt idx="537">
                  <c:v>42928</c:v>
                </c:pt>
                <c:pt idx="538">
                  <c:v>42947</c:v>
                </c:pt>
                <c:pt idx="539">
                  <c:v>42968</c:v>
                </c:pt>
                <c:pt idx="540">
                  <c:v>42978</c:v>
                </c:pt>
                <c:pt idx="541">
                  <c:v>43007</c:v>
                </c:pt>
                <c:pt idx="542">
                  <c:v>43026</c:v>
                </c:pt>
                <c:pt idx="543">
                  <c:v>43034</c:v>
                </c:pt>
                <c:pt idx="544">
                  <c:v>43034</c:v>
                </c:pt>
                <c:pt idx="545">
                  <c:v>43038</c:v>
                </c:pt>
                <c:pt idx="546">
                  <c:v>43067</c:v>
                </c:pt>
                <c:pt idx="547">
                  <c:v>43083</c:v>
                </c:pt>
                <c:pt idx="548">
                  <c:v>43089</c:v>
                </c:pt>
                <c:pt idx="549">
                  <c:v>43117</c:v>
                </c:pt>
                <c:pt idx="550">
                  <c:v>43137</c:v>
                </c:pt>
                <c:pt idx="551">
                  <c:v>43143</c:v>
                </c:pt>
                <c:pt idx="552">
                  <c:v>43181</c:v>
                </c:pt>
                <c:pt idx="553">
                  <c:v>43192</c:v>
                </c:pt>
                <c:pt idx="554">
                  <c:v>43199</c:v>
                </c:pt>
                <c:pt idx="555">
                  <c:v>43213</c:v>
                </c:pt>
                <c:pt idx="556">
                  <c:v>43230</c:v>
                </c:pt>
                <c:pt idx="557">
                  <c:v>43262</c:v>
                </c:pt>
                <c:pt idx="558">
                  <c:v>43286</c:v>
                </c:pt>
                <c:pt idx="559">
                  <c:v>43325</c:v>
                </c:pt>
                <c:pt idx="560">
                  <c:v>43332</c:v>
                </c:pt>
                <c:pt idx="561">
                  <c:v>43364</c:v>
                </c:pt>
                <c:pt idx="562">
                  <c:v>43388</c:v>
                </c:pt>
                <c:pt idx="563">
                  <c:v>43398</c:v>
                </c:pt>
                <c:pt idx="564">
                  <c:v>43404</c:v>
                </c:pt>
                <c:pt idx="565">
                  <c:v>43419</c:v>
                </c:pt>
                <c:pt idx="566">
                  <c:v>43419</c:v>
                </c:pt>
                <c:pt idx="567">
                  <c:v>43423</c:v>
                </c:pt>
                <c:pt idx="568">
                  <c:v>43440</c:v>
                </c:pt>
                <c:pt idx="569">
                  <c:v>43475</c:v>
                </c:pt>
                <c:pt idx="570">
                  <c:v>43488</c:v>
                </c:pt>
                <c:pt idx="571">
                  <c:v>43489</c:v>
                </c:pt>
                <c:pt idx="572">
                  <c:v>43504</c:v>
                </c:pt>
                <c:pt idx="573">
                  <c:v>43508</c:v>
                </c:pt>
                <c:pt idx="574">
                  <c:v>43538</c:v>
                </c:pt>
                <c:pt idx="575">
                  <c:v>43563</c:v>
                </c:pt>
                <c:pt idx="576">
                  <c:v>43572</c:v>
                </c:pt>
                <c:pt idx="577">
                  <c:v>43594</c:v>
                </c:pt>
                <c:pt idx="578">
                  <c:v>43607</c:v>
                </c:pt>
                <c:pt idx="579">
                  <c:v>43633</c:v>
                </c:pt>
                <c:pt idx="580">
                  <c:v>43655</c:v>
                </c:pt>
                <c:pt idx="581">
                  <c:v>43670</c:v>
                </c:pt>
                <c:pt idx="582">
                  <c:v>43682</c:v>
                </c:pt>
                <c:pt idx="583">
                  <c:v>43697</c:v>
                </c:pt>
                <c:pt idx="584">
                  <c:v>43735</c:v>
                </c:pt>
                <c:pt idx="585">
                  <c:v>43753</c:v>
                </c:pt>
                <c:pt idx="586">
                  <c:v>43767</c:v>
                </c:pt>
                <c:pt idx="587">
                  <c:v>43787</c:v>
                </c:pt>
                <c:pt idx="588">
                  <c:v>43808</c:v>
                </c:pt>
                <c:pt idx="589">
                  <c:v>43839</c:v>
                </c:pt>
                <c:pt idx="590">
                  <c:v>43866</c:v>
                </c:pt>
                <c:pt idx="591">
                  <c:v>43874</c:v>
                </c:pt>
                <c:pt idx="592">
                  <c:v>43907</c:v>
                </c:pt>
                <c:pt idx="593">
                  <c:v>43928</c:v>
                </c:pt>
                <c:pt idx="594">
                  <c:v>43949</c:v>
                </c:pt>
                <c:pt idx="595">
                  <c:v>43964</c:v>
                </c:pt>
                <c:pt idx="596">
                  <c:v>43977</c:v>
                </c:pt>
                <c:pt idx="597">
                  <c:v>44005</c:v>
                </c:pt>
                <c:pt idx="598">
                  <c:v>44025</c:v>
                </c:pt>
                <c:pt idx="599">
                  <c:v>44039</c:v>
                </c:pt>
                <c:pt idx="600">
                  <c:v>44053</c:v>
                </c:pt>
                <c:pt idx="601">
                  <c:v>44056</c:v>
                </c:pt>
                <c:pt idx="602">
                  <c:v>44083</c:v>
                </c:pt>
                <c:pt idx="603">
                  <c:v>44117</c:v>
                </c:pt>
                <c:pt idx="604">
                  <c:v>44119</c:v>
                </c:pt>
                <c:pt idx="605">
                  <c:v>44155</c:v>
                </c:pt>
                <c:pt idx="606">
                  <c:v>44166</c:v>
                </c:pt>
                <c:pt idx="607">
                  <c:v>44179</c:v>
                </c:pt>
                <c:pt idx="608">
                  <c:v>44216</c:v>
                </c:pt>
                <c:pt idx="609">
                  <c:v>44222</c:v>
                </c:pt>
                <c:pt idx="610">
                  <c:v>44236</c:v>
                </c:pt>
                <c:pt idx="611">
                  <c:v>44271</c:v>
                </c:pt>
                <c:pt idx="612">
                  <c:v>44272</c:v>
                </c:pt>
                <c:pt idx="613">
                  <c:v>44293</c:v>
                </c:pt>
                <c:pt idx="614">
                  <c:v>44312</c:v>
                </c:pt>
                <c:pt idx="615">
                  <c:v>44340</c:v>
                </c:pt>
                <c:pt idx="616">
                  <c:v>44343</c:v>
                </c:pt>
                <c:pt idx="617">
                  <c:v>44364</c:v>
                </c:pt>
                <c:pt idx="618">
                  <c:v>44392</c:v>
                </c:pt>
                <c:pt idx="619">
                  <c:v>44398</c:v>
                </c:pt>
                <c:pt idx="620">
                  <c:v>44425</c:v>
                </c:pt>
                <c:pt idx="621">
                  <c:v>44474</c:v>
                </c:pt>
                <c:pt idx="622">
                  <c:v>44546</c:v>
                </c:pt>
                <c:pt idx="623">
                  <c:v>44574</c:v>
                </c:pt>
                <c:pt idx="624">
                  <c:v>44609</c:v>
                </c:pt>
                <c:pt idx="625">
                  <c:v>44637</c:v>
                </c:pt>
                <c:pt idx="626">
                  <c:v>44698</c:v>
                </c:pt>
                <c:pt idx="627">
                  <c:v>44700</c:v>
                </c:pt>
                <c:pt idx="628">
                  <c:v>44728</c:v>
                </c:pt>
                <c:pt idx="629">
                  <c:v>44757</c:v>
                </c:pt>
                <c:pt idx="630">
                  <c:v>44763</c:v>
                </c:pt>
                <c:pt idx="631">
                  <c:v>44782</c:v>
                </c:pt>
                <c:pt idx="632">
                  <c:v>44783</c:v>
                </c:pt>
                <c:pt idx="633">
                  <c:v>44837</c:v>
                </c:pt>
              </c:numCache>
            </c:numRef>
          </c:xVal>
          <c:yVal>
            <c:numRef>
              <c:f>'02N21W07L04S'!$E$3:$E$636</c:f>
              <c:numCache>
                <c:formatCode>General</c:formatCode>
                <c:ptCount val="634"/>
                <c:pt idx="0">
                  <c:v>-5.0999999049999998</c:v>
                </c:pt>
                <c:pt idx="1">
                  <c:v>-0.73000490699999998</c:v>
                </c:pt>
                <c:pt idx="2">
                  <c:v>4.3600068089999997</c:v>
                </c:pt>
                <c:pt idx="3">
                  <c:v>9.0699977870000001</c:v>
                </c:pt>
                <c:pt idx="4">
                  <c:v>12.06999779</c:v>
                </c:pt>
                <c:pt idx="5">
                  <c:v>19.34000206</c:v>
                </c:pt>
                <c:pt idx="6">
                  <c:v>-0.88999331000000004</c:v>
                </c:pt>
                <c:pt idx="7">
                  <c:v>3.310003757</c:v>
                </c:pt>
                <c:pt idx="8">
                  <c:v>18.999998089999998</c:v>
                </c:pt>
                <c:pt idx="9">
                  <c:v>21.88000298</c:v>
                </c:pt>
                <c:pt idx="10">
                  <c:v>29.609998699999998</c:v>
                </c:pt>
                <c:pt idx="11">
                  <c:v>34.480003359999998</c:v>
                </c:pt>
                <c:pt idx="12">
                  <c:v>38.069999690000003</c:v>
                </c:pt>
                <c:pt idx="13">
                  <c:v>38.980003359999998</c:v>
                </c:pt>
                <c:pt idx="14">
                  <c:v>37.590003969999998</c:v>
                </c:pt>
                <c:pt idx="15">
                  <c:v>46.45999527</c:v>
                </c:pt>
                <c:pt idx="16">
                  <c:v>55.730003359999998</c:v>
                </c:pt>
                <c:pt idx="17">
                  <c:v>64.150001529999997</c:v>
                </c:pt>
                <c:pt idx="18">
                  <c:v>66.590003969999998</c:v>
                </c:pt>
                <c:pt idx="19">
                  <c:v>67.959999080000003</c:v>
                </c:pt>
                <c:pt idx="20">
                  <c:v>70.069999690000003</c:v>
                </c:pt>
                <c:pt idx="21">
                  <c:v>64.16999817</c:v>
                </c:pt>
                <c:pt idx="22">
                  <c:v>69.069999690000003</c:v>
                </c:pt>
                <c:pt idx="23">
                  <c:v>51.650001529999997</c:v>
                </c:pt>
                <c:pt idx="24">
                  <c:v>62.730003359999998</c:v>
                </c:pt>
                <c:pt idx="25">
                  <c:v>61.980003359999998</c:v>
                </c:pt>
                <c:pt idx="26">
                  <c:v>55.090003969999998</c:v>
                </c:pt>
                <c:pt idx="27">
                  <c:v>54.959999080000003</c:v>
                </c:pt>
                <c:pt idx="28">
                  <c:v>54.150001529999997</c:v>
                </c:pt>
                <c:pt idx="29">
                  <c:v>54.650001529999997</c:v>
                </c:pt>
                <c:pt idx="30">
                  <c:v>43.61000061</c:v>
                </c:pt>
                <c:pt idx="31">
                  <c:v>14.774999619999999</c:v>
                </c:pt>
                <c:pt idx="32">
                  <c:v>9.3499965669999998</c:v>
                </c:pt>
                <c:pt idx="33">
                  <c:v>38.770004270000001</c:v>
                </c:pt>
                <c:pt idx="34">
                  <c:v>34.730003359999998</c:v>
                </c:pt>
                <c:pt idx="35">
                  <c:v>39.569999690000003</c:v>
                </c:pt>
                <c:pt idx="36">
                  <c:v>25.02000237</c:v>
                </c:pt>
                <c:pt idx="37">
                  <c:v>33.300003050000001</c:v>
                </c:pt>
                <c:pt idx="38">
                  <c:v>12.000005720000001</c:v>
                </c:pt>
                <c:pt idx="39">
                  <c:v>12.59000206</c:v>
                </c:pt>
                <c:pt idx="40">
                  <c:v>-10.01999855</c:v>
                </c:pt>
                <c:pt idx="41">
                  <c:v>18.800001139999999</c:v>
                </c:pt>
                <c:pt idx="42">
                  <c:v>22.899999619999999</c:v>
                </c:pt>
                <c:pt idx="43">
                  <c:v>14.399999619999999</c:v>
                </c:pt>
                <c:pt idx="44">
                  <c:v>-4.9999938009999996</c:v>
                </c:pt>
                <c:pt idx="45">
                  <c:v>13.20000267</c:v>
                </c:pt>
                <c:pt idx="46">
                  <c:v>14.899999619999999</c:v>
                </c:pt>
                <c:pt idx="47">
                  <c:v>-12.600000380000001</c:v>
                </c:pt>
                <c:pt idx="48">
                  <c:v>6.9000000950000002</c:v>
                </c:pt>
                <c:pt idx="49">
                  <c:v>-12.04999733</c:v>
                </c:pt>
                <c:pt idx="50">
                  <c:v>6.9000000950000002</c:v>
                </c:pt>
                <c:pt idx="51">
                  <c:v>-17.980005259999999</c:v>
                </c:pt>
                <c:pt idx="52">
                  <c:v>1.8999999759999999</c:v>
                </c:pt>
                <c:pt idx="53">
                  <c:v>9.4899959559999996</c:v>
                </c:pt>
                <c:pt idx="54">
                  <c:v>-13.259997370000001</c:v>
                </c:pt>
                <c:pt idx="55">
                  <c:v>-3.4000029559999998</c:v>
                </c:pt>
                <c:pt idx="56">
                  <c:v>-18.79999733</c:v>
                </c:pt>
                <c:pt idx="57">
                  <c:v>-24.700006479999999</c:v>
                </c:pt>
                <c:pt idx="58">
                  <c:v>3.239996433</c:v>
                </c:pt>
                <c:pt idx="59">
                  <c:v>6.6099982260000001</c:v>
                </c:pt>
                <c:pt idx="60">
                  <c:v>3.2099976539999999</c:v>
                </c:pt>
                <c:pt idx="61">
                  <c:v>28.050001139999999</c:v>
                </c:pt>
                <c:pt idx="62">
                  <c:v>33.630004880000001</c:v>
                </c:pt>
                <c:pt idx="63">
                  <c:v>27.459997179999998</c:v>
                </c:pt>
                <c:pt idx="64">
                  <c:v>25.160001749999999</c:v>
                </c:pt>
                <c:pt idx="65">
                  <c:v>30.20000267</c:v>
                </c:pt>
                <c:pt idx="66">
                  <c:v>45.72000122</c:v>
                </c:pt>
                <c:pt idx="67">
                  <c:v>53.790000919999997</c:v>
                </c:pt>
                <c:pt idx="68">
                  <c:v>59.560005189999998</c:v>
                </c:pt>
                <c:pt idx="69">
                  <c:v>68.550003050000001</c:v>
                </c:pt>
                <c:pt idx="70">
                  <c:v>73.75</c:v>
                </c:pt>
                <c:pt idx="71">
                  <c:v>76.340003969999998</c:v>
                </c:pt>
                <c:pt idx="72">
                  <c:v>72.160003660000001</c:v>
                </c:pt>
                <c:pt idx="73">
                  <c:v>70.980003359999998</c:v>
                </c:pt>
                <c:pt idx="74">
                  <c:v>66.400001529999997</c:v>
                </c:pt>
                <c:pt idx="75">
                  <c:v>35.83000183</c:v>
                </c:pt>
                <c:pt idx="76">
                  <c:v>50.540000919999997</c:v>
                </c:pt>
                <c:pt idx="77">
                  <c:v>61.45999527</c:v>
                </c:pt>
                <c:pt idx="78">
                  <c:v>58.77999878</c:v>
                </c:pt>
                <c:pt idx="79">
                  <c:v>57.239997860000003</c:v>
                </c:pt>
                <c:pt idx="80">
                  <c:v>57.459999080000003</c:v>
                </c:pt>
                <c:pt idx="81">
                  <c:v>32.849998470000003</c:v>
                </c:pt>
                <c:pt idx="82">
                  <c:v>43.680000309999997</c:v>
                </c:pt>
                <c:pt idx="83">
                  <c:v>43.239997860000003</c:v>
                </c:pt>
                <c:pt idx="84">
                  <c:v>49.13999939</c:v>
                </c:pt>
                <c:pt idx="85">
                  <c:v>33.159999849999998</c:v>
                </c:pt>
                <c:pt idx="86">
                  <c:v>45.900001529999997</c:v>
                </c:pt>
                <c:pt idx="87">
                  <c:v>47.400001529999997</c:v>
                </c:pt>
                <c:pt idx="88">
                  <c:v>50.5</c:v>
                </c:pt>
                <c:pt idx="89">
                  <c:v>54.08000183</c:v>
                </c:pt>
                <c:pt idx="90">
                  <c:v>57.74</c:v>
                </c:pt>
                <c:pt idx="91">
                  <c:v>65.760002139999997</c:v>
                </c:pt>
                <c:pt idx="92">
                  <c:v>66.180000309999997</c:v>
                </c:pt>
                <c:pt idx="93">
                  <c:v>102.76</c:v>
                </c:pt>
                <c:pt idx="94">
                  <c:v>63.47000122</c:v>
                </c:pt>
                <c:pt idx="95">
                  <c:v>54.63999939</c:v>
                </c:pt>
                <c:pt idx="96">
                  <c:v>46.41999817</c:v>
                </c:pt>
                <c:pt idx="97">
                  <c:v>58.489997860000003</c:v>
                </c:pt>
                <c:pt idx="98">
                  <c:v>48.880004880000001</c:v>
                </c:pt>
                <c:pt idx="99">
                  <c:v>62.230003359999998</c:v>
                </c:pt>
                <c:pt idx="100">
                  <c:v>58.349998470000003</c:v>
                </c:pt>
                <c:pt idx="101">
                  <c:v>52.77999878</c:v>
                </c:pt>
                <c:pt idx="102">
                  <c:v>66.86000061</c:v>
                </c:pt>
                <c:pt idx="103">
                  <c:v>55.980003359999998</c:v>
                </c:pt>
                <c:pt idx="104">
                  <c:v>54.22000122</c:v>
                </c:pt>
                <c:pt idx="105">
                  <c:v>53.099998470000003</c:v>
                </c:pt>
                <c:pt idx="106">
                  <c:v>61.380001069999999</c:v>
                </c:pt>
                <c:pt idx="107">
                  <c:v>58.290000919999997</c:v>
                </c:pt>
                <c:pt idx="108">
                  <c:v>40.200000760000002</c:v>
                </c:pt>
                <c:pt idx="109">
                  <c:v>59.040000919999997</c:v>
                </c:pt>
                <c:pt idx="110">
                  <c:v>53.450000760000002</c:v>
                </c:pt>
                <c:pt idx="111">
                  <c:v>62.109996799999998</c:v>
                </c:pt>
                <c:pt idx="112">
                  <c:v>67.400001529999997</c:v>
                </c:pt>
                <c:pt idx="113">
                  <c:v>67.400001529999997</c:v>
                </c:pt>
                <c:pt idx="114">
                  <c:v>46.739997860000003</c:v>
                </c:pt>
                <c:pt idx="115">
                  <c:v>46.740001679999999</c:v>
                </c:pt>
                <c:pt idx="116">
                  <c:v>49.270004270000001</c:v>
                </c:pt>
                <c:pt idx="117">
                  <c:v>43.319999690000003</c:v>
                </c:pt>
                <c:pt idx="118">
                  <c:v>19.489995960000002</c:v>
                </c:pt>
                <c:pt idx="119">
                  <c:v>67.83000183</c:v>
                </c:pt>
                <c:pt idx="120">
                  <c:v>74.400001529999997</c:v>
                </c:pt>
                <c:pt idx="121">
                  <c:v>68.61</c:v>
                </c:pt>
                <c:pt idx="122">
                  <c:v>80.14</c:v>
                </c:pt>
                <c:pt idx="123">
                  <c:v>79.680000000000007</c:v>
                </c:pt>
                <c:pt idx="124">
                  <c:v>71.400000000000006</c:v>
                </c:pt>
                <c:pt idx="125">
                  <c:v>62.84</c:v>
                </c:pt>
                <c:pt idx="126">
                  <c:v>56.2</c:v>
                </c:pt>
                <c:pt idx="127">
                  <c:v>47.09</c:v>
                </c:pt>
                <c:pt idx="128">
                  <c:v>40.61</c:v>
                </c:pt>
                <c:pt idx="129">
                  <c:v>35.83</c:v>
                </c:pt>
                <c:pt idx="130">
                  <c:v>37.979999999999997</c:v>
                </c:pt>
                <c:pt idx="131">
                  <c:v>40.840000000000003</c:v>
                </c:pt>
                <c:pt idx="132">
                  <c:v>38.340000000000003</c:v>
                </c:pt>
                <c:pt idx="133">
                  <c:v>53.97</c:v>
                </c:pt>
                <c:pt idx="134">
                  <c:v>53.42</c:v>
                </c:pt>
                <c:pt idx="135">
                  <c:v>67.349999999999994</c:v>
                </c:pt>
                <c:pt idx="136">
                  <c:v>67.22</c:v>
                </c:pt>
                <c:pt idx="137">
                  <c:v>79.849999999999994</c:v>
                </c:pt>
                <c:pt idx="138">
                  <c:v>79.7</c:v>
                </c:pt>
                <c:pt idx="139">
                  <c:v>80.87</c:v>
                </c:pt>
                <c:pt idx="140">
                  <c:v>81.3</c:v>
                </c:pt>
                <c:pt idx="141">
                  <c:v>82.1</c:v>
                </c:pt>
                <c:pt idx="142">
                  <c:v>81.84</c:v>
                </c:pt>
                <c:pt idx="143">
                  <c:v>78.06</c:v>
                </c:pt>
                <c:pt idx="144">
                  <c:v>66.86</c:v>
                </c:pt>
                <c:pt idx="145">
                  <c:v>70.099999999999994</c:v>
                </c:pt>
                <c:pt idx="146">
                  <c:v>72.459999999999994</c:v>
                </c:pt>
                <c:pt idx="147">
                  <c:v>80.37</c:v>
                </c:pt>
                <c:pt idx="148">
                  <c:v>81.239999999999995</c:v>
                </c:pt>
                <c:pt idx="149">
                  <c:v>81.63</c:v>
                </c:pt>
                <c:pt idx="150">
                  <c:v>70.290000000000006</c:v>
                </c:pt>
                <c:pt idx="151">
                  <c:v>73.81</c:v>
                </c:pt>
                <c:pt idx="152">
                  <c:v>74.150000000000006</c:v>
                </c:pt>
                <c:pt idx="153">
                  <c:v>81.17</c:v>
                </c:pt>
                <c:pt idx="154">
                  <c:v>69.45</c:v>
                </c:pt>
                <c:pt idx="155">
                  <c:v>60.7</c:v>
                </c:pt>
                <c:pt idx="156">
                  <c:v>58.7</c:v>
                </c:pt>
                <c:pt idx="157">
                  <c:v>49.86</c:v>
                </c:pt>
                <c:pt idx="158">
                  <c:v>47.69</c:v>
                </c:pt>
                <c:pt idx="159">
                  <c:v>50.56</c:v>
                </c:pt>
                <c:pt idx="160">
                  <c:v>53.29</c:v>
                </c:pt>
                <c:pt idx="161">
                  <c:v>47.84</c:v>
                </c:pt>
                <c:pt idx="162">
                  <c:v>42.89</c:v>
                </c:pt>
                <c:pt idx="163">
                  <c:v>40.6</c:v>
                </c:pt>
                <c:pt idx="164">
                  <c:v>40.700000000000003</c:v>
                </c:pt>
                <c:pt idx="165">
                  <c:v>42.31</c:v>
                </c:pt>
                <c:pt idx="166">
                  <c:v>74.010000000000005</c:v>
                </c:pt>
                <c:pt idx="167">
                  <c:v>65.11</c:v>
                </c:pt>
                <c:pt idx="168">
                  <c:v>74.13</c:v>
                </c:pt>
                <c:pt idx="169">
                  <c:v>61.89</c:v>
                </c:pt>
                <c:pt idx="170">
                  <c:v>53.07</c:v>
                </c:pt>
                <c:pt idx="171">
                  <c:v>42.1</c:v>
                </c:pt>
                <c:pt idx="172">
                  <c:v>41.07</c:v>
                </c:pt>
                <c:pt idx="173">
                  <c:v>70.47</c:v>
                </c:pt>
                <c:pt idx="174">
                  <c:v>64.709999999999994</c:v>
                </c:pt>
                <c:pt idx="175">
                  <c:v>53.8</c:v>
                </c:pt>
                <c:pt idx="176">
                  <c:v>50.93</c:v>
                </c:pt>
                <c:pt idx="177">
                  <c:v>51.51</c:v>
                </c:pt>
                <c:pt idx="178">
                  <c:v>70.930000000000007</c:v>
                </c:pt>
                <c:pt idx="179">
                  <c:v>78.94</c:v>
                </c:pt>
                <c:pt idx="180">
                  <c:v>81.349999999999994</c:v>
                </c:pt>
                <c:pt idx="181">
                  <c:v>70.760000000000005</c:v>
                </c:pt>
                <c:pt idx="182">
                  <c:v>62.56</c:v>
                </c:pt>
                <c:pt idx="183">
                  <c:v>56.26</c:v>
                </c:pt>
                <c:pt idx="184">
                  <c:v>51.46</c:v>
                </c:pt>
                <c:pt idx="185">
                  <c:v>50.79</c:v>
                </c:pt>
                <c:pt idx="186">
                  <c:v>50.64</c:v>
                </c:pt>
                <c:pt idx="187">
                  <c:v>50.52</c:v>
                </c:pt>
                <c:pt idx="188">
                  <c:v>50.38</c:v>
                </c:pt>
                <c:pt idx="189">
                  <c:v>50.27</c:v>
                </c:pt>
                <c:pt idx="190">
                  <c:v>50.12</c:v>
                </c:pt>
                <c:pt idx="191">
                  <c:v>49.95</c:v>
                </c:pt>
                <c:pt idx="192">
                  <c:v>49.44</c:v>
                </c:pt>
                <c:pt idx="193">
                  <c:v>49.11</c:v>
                </c:pt>
                <c:pt idx="194">
                  <c:v>49.4</c:v>
                </c:pt>
                <c:pt idx="195">
                  <c:v>49.55</c:v>
                </c:pt>
                <c:pt idx="196">
                  <c:v>49.13</c:v>
                </c:pt>
                <c:pt idx="197">
                  <c:v>49.67</c:v>
                </c:pt>
                <c:pt idx="198">
                  <c:v>50.39</c:v>
                </c:pt>
                <c:pt idx="199">
                  <c:v>50.9</c:v>
                </c:pt>
                <c:pt idx="200">
                  <c:v>52.17</c:v>
                </c:pt>
                <c:pt idx="201">
                  <c:v>53.82</c:v>
                </c:pt>
                <c:pt idx="202">
                  <c:v>55.22</c:v>
                </c:pt>
                <c:pt idx="203">
                  <c:v>56.46</c:v>
                </c:pt>
                <c:pt idx="204">
                  <c:v>57.87</c:v>
                </c:pt>
                <c:pt idx="205">
                  <c:v>60.83</c:v>
                </c:pt>
                <c:pt idx="206">
                  <c:v>60.55</c:v>
                </c:pt>
                <c:pt idx="207">
                  <c:v>62.68</c:v>
                </c:pt>
                <c:pt idx="208">
                  <c:v>63.96</c:v>
                </c:pt>
                <c:pt idx="209">
                  <c:v>65.459999999999994</c:v>
                </c:pt>
                <c:pt idx="210">
                  <c:v>67.150000000000006</c:v>
                </c:pt>
                <c:pt idx="211">
                  <c:v>69.06</c:v>
                </c:pt>
                <c:pt idx="212">
                  <c:v>70.38</c:v>
                </c:pt>
                <c:pt idx="213">
                  <c:v>73.599999999999994</c:v>
                </c:pt>
                <c:pt idx="214">
                  <c:v>74.63</c:v>
                </c:pt>
                <c:pt idx="215">
                  <c:v>77.83</c:v>
                </c:pt>
                <c:pt idx="216">
                  <c:v>78.83</c:v>
                </c:pt>
                <c:pt idx="217">
                  <c:v>79.92</c:v>
                </c:pt>
                <c:pt idx="218">
                  <c:v>80.12</c:v>
                </c:pt>
                <c:pt idx="219">
                  <c:v>80.739999999999995</c:v>
                </c:pt>
                <c:pt idx="220">
                  <c:v>79.290000000000006</c:v>
                </c:pt>
                <c:pt idx="221">
                  <c:v>80.8</c:v>
                </c:pt>
                <c:pt idx="222">
                  <c:v>78.48</c:v>
                </c:pt>
                <c:pt idx="223">
                  <c:v>73.959999999999994</c:v>
                </c:pt>
                <c:pt idx="224">
                  <c:v>70.260000000000005</c:v>
                </c:pt>
                <c:pt idx="225">
                  <c:v>69.290000000000006</c:v>
                </c:pt>
                <c:pt idx="226">
                  <c:v>68.64</c:v>
                </c:pt>
                <c:pt idx="227">
                  <c:v>66.900000000000006</c:v>
                </c:pt>
                <c:pt idx="228">
                  <c:v>63.31</c:v>
                </c:pt>
                <c:pt idx="229">
                  <c:v>60.96</c:v>
                </c:pt>
                <c:pt idx="230">
                  <c:v>57.26</c:v>
                </c:pt>
                <c:pt idx="231">
                  <c:v>53.86</c:v>
                </c:pt>
                <c:pt idx="232">
                  <c:v>52.38</c:v>
                </c:pt>
                <c:pt idx="233">
                  <c:v>50.59</c:v>
                </c:pt>
                <c:pt idx="234">
                  <c:v>45.93</c:v>
                </c:pt>
                <c:pt idx="235">
                  <c:v>42.25</c:v>
                </c:pt>
                <c:pt idx="236">
                  <c:v>39.06</c:v>
                </c:pt>
                <c:pt idx="237">
                  <c:v>36.9</c:v>
                </c:pt>
                <c:pt idx="238">
                  <c:v>34.47</c:v>
                </c:pt>
                <c:pt idx="239">
                  <c:v>32.4</c:v>
                </c:pt>
                <c:pt idx="240">
                  <c:v>31.36</c:v>
                </c:pt>
                <c:pt idx="241">
                  <c:v>34.950000000000003</c:v>
                </c:pt>
                <c:pt idx="242">
                  <c:v>39.630000000000003</c:v>
                </c:pt>
                <c:pt idx="243">
                  <c:v>36.01</c:v>
                </c:pt>
                <c:pt idx="244">
                  <c:v>45.01</c:v>
                </c:pt>
                <c:pt idx="245">
                  <c:v>51.97</c:v>
                </c:pt>
                <c:pt idx="246">
                  <c:v>50.71</c:v>
                </c:pt>
                <c:pt idx="247">
                  <c:v>55.59</c:v>
                </c:pt>
                <c:pt idx="248">
                  <c:v>45.51</c:v>
                </c:pt>
                <c:pt idx="249">
                  <c:v>38.85</c:v>
                </c:pt>
                <c:pt idx="250">
                  <c:v>31.28</c:v>
                </c:pt>
                <c:pt idx="251">
                  <c:v>29.7</c:v>
                </c:pt>
                <c:pt idx="252">
                  <c:v>29.41</c:v>
                </c:pt>
                <c:pt idx="253">
                  <c:v>31.49</c:v>
                </c:pt>
                <c:pt idx="254">
                  <c:v>29.91</c:v>
                </c:pt>
                <c:pt idx="255">
                  <c:v>31.05</c:v>
                </c:pt>
                <c:pt idx="256">
                  <c:v>30.64</c:v>
                </c:pt>
                <c:pt idx="257">
                  <c:v>32.43</c:v>
                </c:pt>
                <c:pt idx="258">
                  <c:v>0</c:v>
                </c:pt>
                <c:pt idx="259">
                  <c:v>41.59</c:v>
                </c:pt>
                <c:pt idx="260">
                  <c:v>42.15</c:v>
                </c:pt>
                <c:pt idx="261">
                  <c:v>40.659999999999997</c:v>
                </c:pt>
                <c:pt idx="262">
                  <c:v>32.67</c:v>
                </c:pt>
                <c:pt idx="263">
                  <c:v>29.55</c:v>
                </c:pt>
                <c:pt idx="264">
                  <c:v>24.34</c:v>
                </c:pt>
                <c:pt idx="265">
                  <c:v>20.239999999999998</c:v>
                </c:pt>
                <c:pt idx="266">
                  <c:v>12.28</c:v>
                </c:pt>
                <c:pt idx="267">
                  <c:v>30.54</c:v>
                </c:pt>
                <c:pt idx="268">
                  <c:v>27.64</c:v>
                </c:pt>
                <c:pt idx="269">
                  <c:v>19.54</c:v>
                </c:pt>
                <c:pt idx="270">
                  <c:v>38.07</c:v>
                </c:pt>
                <c:pt idx="271">
                  <c:v>53.11</c:v>
                </c:pt>
                <c:pt idx="272">
                  <c:v>69.900000000000006</c:v>
                </c:pt>
                <c:pt idx="273">
                  <c:v>71.989999999999995</c:v>
                </c:pt>
                <c:pt idx="274">
                  <c:v>78.430000000000007</c:v>
                </c:pt>
                <c:pt idx="275">
                  <c:v>78.38</c:v>
                </c:pt>
                <c:pt idx="276">
                  <c:v>78.16</c:v>
                </c:pt>
                <c:pt idx="277">
                  <c:v>80.86</c:v>
                </c:pt>
                <c:pt idx="278">
                  <c:v>68.959999999999994</c:v>
                </c:pt>
                <c:pt idx="279">
                  <c:v>78.22</c:v>
                </c:pt>
                <c:pt idx="280">
                  <c:v>64.06</c:v>
                </c:pt>
                <c:pt idx="281">
                  <c:v>68.260000000000005</c:v>
                </c:pt>
                <c:pt idx="282">
                  <c:v>82.11</c:v>
                </c:pt>
                <c:pt idx="283">
                  <c:v>82.97</c:v>
                </c:pt>
                <c:pt idx="284">
                  <c:v>84.73</c:v>
                </c:pt>
                <c:pt idx="285">
                  <c:v>85.39</c:v>
                </c:pt>
                <c:pt idx="286">
                  <c:v>70.22</c:v>
                </c:pt>
                <c:pt idx="287">
                  <c:v>56.99</c:v>
                </c:pt>
                <c:pt idx="288">
                  <c:v>66.400000000000006</c:v>
                </c:pt>
                <c:pt idx="289">
                  <c:v>73.11</c:v>
                </c:pt>
                <c:pt idx="290">
                  <c:v>58.76</c:v>
                </c:pt>
                <c:pt idx="291">
                  <c:v>57.35</c:v>
                </c:pt>
                <c:pt idx="292">
                  <c:v>52.3</c:v>
                </c:pt>
                <c:pt idx="293">
                  <c:v>43.26</c:v>
                </c:pt>
                <c:pt idx="294">
                  <c:v>36.090000000000003</c:v>
                </c:pt>
                <c:pt idx="295">
                  <c:v>33.15</c:v>
                </c:pt>
                <c:pt idx="296">
                  <c:v>28.25</c:v>
                </c:pt>
                <c:pt idx="297">
                  <c:v>28.14</c:v>
                </c:pt>
                <c:pt idx="298">
                  <c:v>25.38</c:v>
                </c:pt>
                <c:pt idx="299">
                  <c:v>33.049999999999997</c:v>
                </c:pt>
                <c:pt idx="300">
                  <c:v>38.47</c:v>
                </c:pt>
                <c:pt idx="301">
                  <c:v>31.69</c:v>
                </c:pt>
                <c:pt idx="302">
                  <c:v>42.62</c:v>
                </c:pt>
                <c:pt idx="303">
                  <c:v>47.58</c:v>
                </c:pt>
                <c:pt idx="304">
                  <c:v>61.79</c:v>
                </c:pt>
                <c:pt idx="305">
                  <c:v>73.760000000000005</c:v>
                </c:pt>
                <c:pt idx="306">
                  <c:v>74.86</c:v>
                </c:pt>
                <c:pt idx="307">
                  <c:v>80.75</c:v>
                </c:pt>
                <c:pt idx="308">
                  <c:v>63.51</c:v>
                </c:pt>
                <c:pt idx="309">
                  <c:v>59.83</c:v>
                </c:pt>
                <c:pt idx="310">
                  <c:v>40.200000000000003</c:v>
                </c:pt>
                <c:pt idx="311">
                  <c:v>31.71</c:v>
                </c:pt>
                <c:pt idx="312">
                  <c:v>25.08</c:v>
                </c:pt>
                <c:pt idx="313">
                  <c:v>62.7</c:v>
                </c:pt>
                <c:pt idx="314">
                  <c:v>51.18</c:v>
                </c:pt>
                <c:pt idx="315">
                  <c:v>51.7</c:v>
                </c:pt>
                <c:pt idx="316">
                  <c:v>59.13</c:v>
                </c:pt>
                <c:pt idx="317">
                  <c:v>41.41</c:v>
                </c:pt>
                <c:pt idx="318">
                  <c:v>50.26</c:v>
                </c:pt>
                <c:pt idx="319">
                  <c:v>50.77</c:v>
                </c:pt>
                <c:pt idx="320">
                  <c:v>45.02</c:v>
                </c:pt>
                <c:pt idx="321">
                  <c:v>29.03</c:v>
                </c:pt>
                <c:pt idx="322">
                  <c:v>23.49</c:v>
                </c:pt>
                <c:pt idx="323">
                  <c:v>17.920000000000002</c:v>
                </c:pt>
                <c:pt idx="324">
                  <c:v>15.39</c:v>
                </c:pt>
                <c:pt idx="325">
                  <c:v>8.82</c:v>
                </c:pt>
                <c:pt idx="326">
                  <c:v>22.67</c:v>
                </c:pt>
                <c:pt idx="327">
                  <c:v>21.57</c:v>
                </c:pt>
                <c:pt idx="328">
                  <c:v>48.8</c:v>
                </c:pt>
                <c:pt idx="329">
                  <c:v>46.25</c:v>
                </c:pt>
                <c:pt idx="330">
                  <c:v>59.41</c:v>
                </c:pt>
                <c:pt idx="331">
                  <c:v>67.27</c:v>
                </c:pt>
                <c:pt idx="332">
                  <c:v>65.05</c:v>
                </c:pt>
                <c:pt idx="333">
                  <c:v>49.81</c:v>
                </c:pt>
                <c:pt idx="334">
                  <c:v>50.92</c:v>
                </c:pt>
                <c:pt idx="335">
                  <c:v>46.03</c:v>
                </c:pt>
                <c:pt idx="336">
                  <c:v>37.380000000000003</c:v>
                </c:pt>
                <c:pt idx="337">
                  <c:v>33.549999999999997</c:v>
                </c:pt>
                <c:pt idx="338">
                  <c:v>34.06</c:v>
                </c:pt>
                <c:pt idx="339">
                  <c:v>31.64</c:v>
                </c:pt>
                <c:pt idx="340">
                  <c:v>23.72</c:v>
                </c:pt>
                <c:pt idx="341">
                  <c:v>24.29</c:v>
                </c:pt>
                <c:pt idx="342">
                  <c:v>16.829999999999998</c:v>
                </c:pt>
                <c:pt idx="343">
                  <c:v>14.36</c:v>
                </c:pt>
                <c:pt idx="344">
                  <c:v>16.54</c:v>
                </c:pt>
                <c:pt idx="345">
                  <c:v>16.649999999999999</c:v>
                </c:pt>
                <c:pt idx="346">
                  <c:v>25.6</c:v>
                </c:pt>
                <c:pt idx="347">
                  <c:v>27.07</c:v>
                </c:pt>
                <c:pt idx="348">
                  <c:v>58.58</c:v>
                </c:pt>
                <c:pt idx="349">
                  <c:v>64.430000000000007</c:v>
                </c:pt>
                <c:pt idx="350">
                  <c:v>68.75</c:v>
                </c:pt>
                <c:pt idx="351">
                  <c:v>65.510000000000005</c:v>
                </c:pt>
                <c:pt idx="352">
                  <c:v>61.18</c:v>
                </c:pt>
                <c:pt idx="353">
                  <c:v>76.72</c:v>
                </c:pt>
                <c:pt idx="354">
                  <c:v>76.61</c:v>
                </c:pt>
                <c:pt idx="355">
                  <c:v>67.06</c:v>
                </c:pt>
                <c:pt idx="356">
                  <c:v>51.71</c:v>
                </c:pt>
                <c:pt idx="357">
                  <c:v>46.99</c:v>
                </c:pt>
                <c:pt idx="358">
                  <c:v>41.98</c:v>
                </c:pt>
                <c:pt idx="359">
                  <c:v>38.409999999999997</c:v>
                </c:pt>
                <c:pt idx="360">
                  <c:v>37.78</c:v>
                </c:pt>
                <c:pt idx="361">
                  <c:v>46.65</c:v>
                </c:pt>
                <c:pt idx="362">
                  <c:v>57.28</c:v>
                </c:pt>
                <c:pt idx="363">
                  <c:v>50.76</c:v>
                </c:pt>
                <c:pt idx="364">
                  <c:v>42.9</c:v>
                </c:pt>
                <c:pt idx="365">
                  <c:v>41.65</c:v>
                </c:pt>
                <c:pt idx="366">
                  <c:v>40.1</c:v>
                </c:pt>
                <c:pt idx="367">
                  <c:v>39.583999630000001</c:v>
                </c:pt>
                <c:pt idx="368">
                  <c:v>38.94</c:v>
                </c:pt>
                <c:pt idx="369">
                  <c:v>35.414001460000001</c:v>
                </c:pt>
                <c:pt idx="370">
                  <c:v>35.613998410000001</c:v>
                </c:pt>
                <c:pt idx="371">
                  <c:v>37.043998719999998</c:v>
                </c:pt>
                <c:pt idx="372">
                  <c:v>38.520000000000003</c:v>
                </c:pt>
                <c:pt idx="373">
                  <c:v>37.17399597</c:v>
                </c:pt>
                <c:pt idx="374">
                  <c:v>31.664001460000001</c:v>
                </c:pt>
                <c:pt idx="375">
                  <c:v>26.99399567</c:v>
                </c:pt>
                <c:pt idx="376">
                  <c:v>21.289999009999999</c:v>
                </c:pt>
                <c:pt idx="377">
                  <c:v>24.164001460000001</c:v>
                </c:pt>
                <c:pt idx="378">
                  <c:v>16.174003599999999</c:v>
                </c:pt>
                <c:pt idx="379">
                  <c:v>11.31</c:v>
                </c:pt>
                <c:pt idx="380">
                  <c:v>14.98400211</c:v>
                </c:pt>
                <c:pt idx="381">
                  <c:v>16.470006940000001</c:v>
                </c:pt>
                <c:pt idx="382">
                  <c:v>24.444000240000001</c:v>
                </c:pt>
                <c:pt idx="383">
                  <c:v>24.44</c:v>
                </c:pt>
                <c:pt idx="384">
                  <c:v>18.469999309999999</c:v>
                </c:pt>
                <c:pt idx="385">
                  <c:v>20.59</c:v>
                </c:pt>
                <c:pt idx="386">
                  <c:v>21.694000240000001</c:v>
                </c:pt>
                <c:pt idx="387">
                  <c:v>18.323997500000001</c:v>
                </c:pt>
                <c:pt idx="388">
                  <c:v>17.713996890000001</c:v>
                </c:pt>
                <c:pt idx="389">
                  <c:v>14.70000267</c:v>
                </c:pt>
                <c:pt idx="390">
                  <c:v>13.573998449999999</c:v>
                </c:pt>
                <c:pt idx="391">
                  <c:v>14.289999010000001</c:v>
                </c:pt>
                <c:pt idx="392">
                  <c:v>16.559999999999999</c:v>
                </c:pt>
                <c:pt idx="393">
                  <c:v>13.323998449999999</c:v>
                </c:pt>
                <c:pt idx="394">
                  <c:v>11.6240015</c:v>
                </c:pt>
                <c:pt idx="395">
                  <c:v>9.4439935679999998</c:v>
                </c:pt>
                <c:pt idx="396">
                  <c:v>3.1700043679999999</c:v>
                </c:pt>
                <c:pt idx="397">
                  <c:v>5.3940052989999998</c:v>
                </c:pt>
                <c:pt idx="398">
                  <c:v>4.8440022469999997</c:v>
                </c:pt>
                <c:pt idx="399">
                  <c:v>4.3839955330000002</c:v>
                </c:pt>
                <c:pt idx="400">
                  <c:v>-3.4059975150000001</c:v>
                </c:pt>
                <c:pt idx="401">
                  <c:v>0.78000485900000005</c:v>
                </c:pt>
                <c:pt idx="402">
                  <c:v>-3.52999258</c:v>
                </c:pt>
                <c:pt idx="403">
                  <c:v>-3.6460030080000001</c:v>
                </c:pt>
                <c:pt idx="404">
                  <c:v>-7.1259989739999998</c:v>
                </c:pt>
                <c:pt idx="405">
                  <c:v>-6.0999999049999998</c:v>
                </c:pt>
                <c:pt idx="406">
                  <c:v>-1.090005517</c:v>
                </c:pt>
                <c:pt idx="407">
                  <c:v>-3.5199980740000001</c:v>
                </c:pt>
                <c:pt idx="408">
                  <c:v>-1.325996</c:v>
                </c:pt>
                <c:pt idx="409">
                  <c:v>-4.4059980000000003</c:v>
                </c:pt>
                <c:pt idx="410">
                  <c:v>-4.1500029999999999</c:v>
                </c:pt>
                <c:pt idx="411">
                  <c:v>-5.4560009999999997</c:v>
                </c:pt>
                <c:pt idx="412">
                  <c:v>-0.46000059999999998</c:v>
                </c:pt>
                <c:pt idx="413">
                  <c:v>4.1500000000000004</c:v>
                </c:pt>
                <c:pt idx="414">
                  <c:v>6.65</c:v>
                </c:pt>
                <c:pt idx="415">
                  <c:v>3.9939960000000001</c:v>
                </c:pt>
                <c:pt idx="416">
                  <c:v>4.8940049999999999</c:v>
                </c:pt>
                <c:pt idx="417">
                  <c:v>2.1939929999999999</c:v>
                </c:pt>
                <c:pt idx="418">
                  <c:v>-2.0199980000000002</c:v>
                </c:pt>
                <c:pt idx="419">
                  <c:v>-2.3960029999999999</c:v>
                </c:pt>
                <c:pt idx="420">
                  <c:v>-1.8960030000000001</c:v>
                </c:pt>
                <c:pt idx="421">
                  <c:v>-5.066001</c:v>
                </c:pt>
                <c:pt idx="422">
                  <c:v>-5.8200010000000004</c:v>
                </c:pt>
                <c:pt idx="423">
                  <c:v>-11.766</c:v>
                </c:pt>
                <c:pt idx="424">
                  <c:v>-11.346</c:v>
                </c:pt>
                <c:pt idx="425">
                  <c:v>-8.8360050000000001</c:v>
                </c:pt>
                <c:pt idx="426">
                  <c:v>-7.420007</c:v>
                </c:pt>
                <c:pt idx="427">
                  <c:v>-0.2359994</c:v>
                </c:pt>
                <c:pt idx="428">
                  <c:v>-0.235999390482903</c:v>
                </c:pt>
                <c:pt idx="429">
                  <c:v>1.174004</c:v>
                </c:pt>
                <c:pt idx="430">
                  <c:v>1.1740043163299601</c:v>
                </c:pt>
                <c:pt idx="431">
                  <c:v>2.114007</c:v>
                </c:pt>
                <c:pt idx="432">
                  <c:v>2.1140067577362101</c:v>
                </c:pt>
                <c:pt idx="433">
                  <c:v>1.833993</c:v>
                </c:pt>
                <c:pt idx="434">
                  <c:v>1.8339927196502701</c:v>
                </c:pt>
                <c:pt idx="435">
                  <c:v>4.0300050000000001</c:v>
                </c:pt>
                <c:pt idx="436">
                  <c:v>4.0300049781799299</c:v>
                </c:pt>
                <c:pt idx="437">
                  <c:v>2.579993</c:v>
                </c:pt>
                <c:pt idx="438">
                  <c:v>2.5799927711486799</c:v>
                </c:pt>
                <c:pt idx="439">
                  <c:v>3.0140009999999999</c:v>
                </c:pt>
                <c:pt idx="440">
                  <c:v>3.0140006542205802</c:v>
                </c:pt>
                <c:pt idx="441">
                  <c:v>3.8799959999999998</c:v>
                </c:pt>
                <c:pt idx="442">
                  <c:v>3.8799958229064901</c:v>
                </c:pt>
                <c:pt idx="443">
                  <c:v>-2.0060039999999999</c:v>
                </c:pt>
                <c:pt idx="444">
                  <c:v>-2.00600361824036</c:v>
                </c:pt>
                <c:pt idx="445">
                  <c:v>-3.426002</c:v>
                </c:pt>
                <c:pt idx="446">
                  <c:v>-3.4260017871856698</c:v>
                </c:pt>
                <c:pt idx="447">
                  <c:v>-4.6059950000000001</c:v>
                </c:pt>
                <c:pt idx="448">
                  <c:v>-4.6059947013854998</c:v>
                </c:pt>
                <c:pt idx="449">
                  <c:v>-8.566001</c:v>
                </c:pt>
                <c:pt idx="450">
                  <c:v>-8.5660009384155291</c:v>
                </c:pt>
                <c:pt idx="451">
                  <c:v>-9.6399939999999997</c:v>
                </c:pt>
                <c:pt idx="452">
                  <c:v>-9.6399936676025408</c:v>
                </c:pt>
                <c:pt idx="453">
                  <c:v>-10.63599</c:v>
                </c:pt>
                <c:pt idx="454">
                  <c:v>-10.635993003845201</c:v>
                </c:pt>
                <c:pt idx="455">
                  <c:v>-9.5759950000000007</c:v>
                </c:pt>
                <c:pt idx="456">
                  <c:v>-9.5759954452514595</c:v>
                </c:pt>
                <c:pt idx="457">
                  <c:v>-7.7759929999999997</c:v>
                </c:pt>
                <c:pt idx="458">
                  <c:v>-7.7759928703308097</c:v>
                </c:pt>
                <c:pt idx="459">
                  <c:v>-7.2560039999999999</c:v>
                </c:pt>
                <c:pt idx="460">
                  <c:v>-7.25600385665894</c:v>
                </c:pt>
                <c:pt idx="461">
                  <c:v>-8.1359929999999991</c:v>
                </c:pt>
                <c:pt idx="462">
                  <c:v>-8.1359930038452095</c:v>
                </c:pt>
                <c:pt idx="463">
                  <c:v>-24.65</c:v>
                </c:pt>
                <c:pt idx="464">
                  <c:v>-24.6500034332275</c:v>
                </c:pt>
                <c:pt idx="465">
                  <c:v>-16.236000000000001</c:v>
                </c:pt>
                <c:pt idx="466">
                  <c:v>-16.236000061035199</c:v>
                </c:pt>
                <c:pt idx="467">
                  <c:v>-23.81</c:v>
                </c:pt>
                <c:pt idx="468">
                  <c:v>-23.8100070953369</c:v>
                </c:pt>
                <c:pt idx="469">
                  <c:v>-22.66</c:v>
                </c:pt>
                <c:pt idx="470">
                  <c:v>-22.659997940063501</c:v>
                </c:pt>
                <c:pt idx="471">
                  <c:v>-28.87</c:v>
                </c:pt>
                <c:pt idx="472">
                  <c:v>-28.8700046539307</c:v>
                </c:pt>
                <c:pt idx="473">
                  <c:v>-32.020000000000003</c:v>
                </c:pt>
                <c:pt idx="474">
                  <c:v>-32.029991149902301</c:v>
                </c:pt>
                <c:pt idx="475">
                  <c:v>-27.9</c:v>
                </c:pt>
                <c:pt idx="476">
                  <c:v>-27.9000034332275</c:v>
                </c:pt>
                <c:pt idx="477">
                  <c:v>-21.05</c:v>
                </c:pt>
                <c:pt idx="478">
                  <c:v>-21.0499973297119</c:v>
                </c:pt>
                <c:pt idx="479">
                  <c:v>-20.85</c:v>
                </c:pt>
                <c:pt idx="480">
                  <c:v>-20.850000381469702</c:v>
                </c:pt>
                <c:pt idx="481">
                  <c:v>-23.060009999999998</c:v>
                </c:pt>
                <c:pt idx="482">
                  <c:v>-23.0600070953369</c:v>
                </c:pt>
                <c:pt idx="483">
                  <c:v>-16.41</c:v>
                </c:pt>
                <c:pt idx="484">
                  <c:v>-16.409997940063501</c:v>
                </c:pt>
                <c:pt idx="485">
                  <c:v>-11.93</c:v>
                </c:pt>
                <c:pt idx="486">
                  <c:v>-11.9300022125244</c:v>
                </c:pt>
                <c:pt idx="487">
                  <c:v>-8.6299989999999998</c:v>
                </c:pt>
                <c:pt idx="488">
                  <c:v>-8.6299991607665998</c:v>
                </c:pt>
                <c:pt idx="489">
                  <c:v>-12.85</c:v>
                </c:pt>
                <c:pt idx="490">
                  <c:v>-12.8500003814697</c:v>
                </c:pt>
                <c:pt idx="491">
                  <c:v>-2.389993</c:v>
                </c:pt>
                <c:pt idx="492">
                  <c:v>-2.38999319076538</c:v>
                </c:pt>
                <c:pt idx="493">
                  <c:v>-7.2999970000000003</c:v>
                </c:pt>
                <c:pt idx="494">
                  <c:v>-7.2999968528747603</c:v>
                </c:pt>
                <c:pt idx="495">
                  <c:v>-6.4899990000000001</c:v>
                </c:pt>
                <c:pt idx="496">
                  <c:v>-6.4899992942810103</c:v>
                </c:pt>
                <c:pt idx="497">
                  <c:v>-5.6299989999999998</c:v>
                </c:pt>
                <c:pt idx="498">
                  <c:v>-5.6299986839294398</c:v>
                </c:pt>
                <c:pt idx="499">
                  <c:v>-13.55</c:v>
                </c:pt>
                <c:pt idx="500">
                  <c:v>-13.5499973297119</c:v>
                </c:pt>
                <c:pt idx="501">
                  <c:v>-14.840009999999999</c:v>
                </c:pt>
                <c:pt idx="502">
                  <c:v>-14.8400058746338</c:v>
                </c:pt>
                <c:pt idx="503">
                  <c:v>-13.93</c:v>
                </c:pt>
                <c:pt idx="504">
                  <c:v>-13.9300022125244</c:v>
                </c:pt>
                <c:pt idx="505">
                  <c:v>-15.93</c:v>
                </c:pt>
                <c:pt idx="506">
                  <c:v>-15.9300022125244</c:v>
                </c:pt>
                <c:pt idx="507">
                  <c:v>-14.79</c:v>
                </c:pt>
                <c:pt idx="508">
                  <c:v>-14.790002822876</c:v>
                </c:pt>
                <c:pt idx="509">
                  <c:v>-22.44</c:v>
                </c:pt>
                <c:pt idx="510">
                  <c:v>-22.439996719360401</c:v>
                </c:pt>
                <c:pt idx="511">
                  <c:v>-25.94</c:v>
                </c:pt>
                <c:pt idx="512">
                  <c:v>-25.939996719360401</c:v>
                </c:pt>
                <c:pt idx="513">
                  <c:v>-23.77</c:v>
                </c:pt>
                <c:pt idx="514">
                  <c:v>-23.769998550415</c:v>
                </c:pt>
                <c:pt idx="515">
                  <c:v>-28.2999973297119</c:v>
                </c:pt>
                <c:pt idx="516">
                  <c:v>-21.38</c:v>
                </c:pt>
                <c:pt idx="517">
                  <c:v>-21.379999160766602</c:v>
                </c:pt>
                <c:pt idx="518">
                  <c:v>-24.91</c:v>
                </c:pt>
                <c:pt idx="519">
                  <c:v>-24.909997940063501</c:v>
                </c:pt>
                <c:pt idx="520">
                  <c:v>-19.52</c:v>
                </c:pt>
                <c:pt idx="521">
                  <c:v>-19.519998550415</c:v>
                </c:pt>
                <c:pt idx="522">
                  <c:v>-17.0499973297119</c:v>
                </c:pt>
                <c:pt idx="523">
                  <c:v>-16.3599948883057</c:v>
                </c:pt>
                <c:pt idx="524">
                  <c:v>-4.2399992942810103</c:v>
                </c:pt>
                <c:pt idx="525">
                  <c:v>-5.46000051498413</c:v>
                </c:pt>
                <c:pt idx="526">
                  <c:v>4.3900055885314897</c:v>
                </c:pt>
                <c:pt idx="527">
                  <c:v>12.6400051116943</c:v>
                </c:pt>
                <c:pt idx="528">
                  <c:v>12.8799953460693</c:v>
                </c:pt>
                <c:pt idx="529">
                  <c:v>12.1700038909912</c:v>
                </c:pt>
                <c:pt idx="530">
                  <c:v>0.47000733017921398</c:v>
                </c:pt>
                <c:pt idx="531">
                  <c:v>-2.2399992942810099</c:v>
                </c:pt>
                <c:pt idx="532">
                  <c:v>-4.9099974632263201</c:v>
                </c:pt>
                <c:pt idx="533">
                  <c:v>-10.3500003814697</c:v>
                </c:pt>
                <c:pt idx="534">
                  <c:v>-8.0799961090087908</c:v>
                </c:pt>
                <c:pt idx="535">
                  <c:v>-11.7000064849854</c:v>
                </c:pt>
                <c:pt idx="536">
                  <c:v>-14.269998550415</c:v>
                </c:pt>
                <c:pt idx="537">
                  <c:v>-11.9800052642822</c:v>
                </c:pt>
                <c:pt idx="538">
                  <c:v>-15.4600009918213</c:v>
                </c:pt>
                <c:pt idx="539">
                  <c:v>-15.8299961090088</c:v>
                </c:pt>
                <c:pt idx="540">
                  <c:v>-21.700006484985401</c:v>
                </c:pt>
                <c:pt idx="541">
                  <c:v>-22.040002822876001</c:v>
                </c:pt>
                <c:pt idx="542">
                  <c:v>-26.379999160766602</c:v>
                </c:pt>
                <c:pt idx="543">
                  <c:v>-31.820001602172901</c:v>
                </c:pt>
                <c:pt idx="544">
                  <c:v>-31.3700046539307</c:v>
                </c:pt>
                <c:pt idx="545">
                  <c:v>-30.3599948883057</c:v>
                </c:pt>
                <c:pt idx="546">
                  <c:v>-26.969995498657202</c:v>
                </c:pt>
                <c:pt idx="547">
                  <c:v>-32.719993591308601</c:v>
                </c:pt>
                <c:pt idx="548">
                  <c:v>-30.969995498657202</c:v>
                </c:pt>
                <c:pt idx="549">
                  <c:v>-27.019998550415</c:v>
                </c:pt>
                <c:pt idx="550">
                  <c:v>-27.420007705688501</c:v>
                </c:pt>
                <c:pt idx="551">
                  <c:v>-27.5799961090088</c:v>
                </c:pt>
                <c:pt idx="552">
                  <c:v>-15.040002822876</c:v>
                </c:pt>
                <c:pt idx="553">
                  <c:v>-11.3799991607666</c:v>
                </c:pt>
                <c:pt idx="554">
                  <c:v>-12.0900058746338</c:v>
                </c:pt>
                <c:pt idx="555">
                  <c:v>-15.8400058746338</c:v>
                </c:pt>
                <c:pt idx="556">
                  <c:v>-18.779993057251001</c:v>
                </c:pt>
                <c:pt idx="557">
                  <c:v>-23.029993057251001</c:v>
                </c:pt>
                <c:pt idx="558">
                  <c:v>-24.290002822876001</c:v>
                </c:pt>
                <c:pt idx="559">
                  <c:v>-23.3100070953369</c:v>
                </c:pt>
                <c:pt idx="560">
                  <c:v>-22.9300022125244</c:v>
                </c:pt>
                <c:pt idx="561">
                  <c:v>-31.999994277954102</c:v>
                </c:pt>
                <c:pt idx="562">
                  <c:v>-31.070001602172901</c:v>
                </c:pt>
                <c:pt idx="563">
                  <c:v>-34.930000305175803</c:v>
                </c:pt>
                <c:pt idx="564">
                  <c:v>-35.790000915527301</c:v>
                </c:pt>
                <c:pt idx="565">
                  <c:v>-40.730003356933601</c:v>
                </c:pt>
                <c:pt idx="566">
                  <c:v>-40.209999084472699</c:v>
                </c:pt>
                <c:pt idx="567">
                  <c:v>-38.310005187988303</c:v>
                </c:pt>
                <c:pt idx="568">
                  <c:v>-26.0799961090088</c:v>
                </c:pt>
                <c:pt idx="569">
                  <c:v>-18.1200046539307</c:v>
                </c:pt>
                <c:pt idx="570">
                  <c:v>-11.3400058746338</c:v>
                </c:pt>
                <c:pt idx="571">
                  <c:v>-11.5900058746338</c:v>
                </c:pt>
                <c:pt idx="572">
                  <c:v>-3.4500060081481898</c:v>
                </c:pt>
                <c:pt idx="573">
                  <c:v>-0.67000734806060802</c:v>
                </c:pt>
                <c:pt idx="574">
                  <c:v>20.630002975463899</c:v>
                </c:pt>
                <c:pt idx="575">
                  <c:v>7.0000061988830602</c:v>
                </c:pt>
                <c:pt idx="576">
                  <c:v>0.89000546932220503</c:v>
                </c:pt>
                <c:pt idx="577">
                  <c:v>-3.46000051498413</c:v>
                </c:pt>
                <c:pt idx="578">
                  <c:v>-3.6200041770935099</c:v>
                </c:pt>
                <c:pt idx="579">
                  <c:v>0.53000485897064198</c:v>
                </c:pt>
                <c:pt idx="580">
                  <c:v>21.499998092651399</c:v>
                </c:pt>
                <c:pt idx="581">
                  <c:v>25.4500026702881</c:v>
                </c:pt>
                <c:pt idx="582">
                  <c:v>20.469999313354499</c:v>
                </c:pt>
                <c:pt idx="583">
                  <c:v>10.6100063323975</c:v>
                </c:pt>
                <c:pt idx="584">
                  <c:v>-6.8100066184997603</c:v>
                </c:pt>
                <c:pt idx="585">
                  <c:v>-11.1800022125244</c:v>
                </c:pt>
                <c:pt idx="586">
                  <c:v>-17.0900058746338</c:v>
                </c:pt>
                <c:pt idx="587">
                  <c:v>-12.9099979400635</c:v>
                </c:pt>
                <c:pt idx="588">
                  <c:v>-4.3599944114685103</c:v>
                </c:pt>
                <c:pt idx="589">
                  <c:v>7.0699982643127397</c:v>
                </c:pt>
                <c:pt idx="590">
                  <c:v>-4.96000051498413</c:v>
                </c:pt>
                <c:pt idx="591">
                  <c:v>-3.1800017356872599</c:v>
                </c:pt>
                <c:pt idx="592">
                  <c:v>5.9899964332580602</c:v>
                </c:pt>
                <c:pt idx="593">
                  <c:v>7.8199982643127397</c:v>
                </c:pt>
                <c:pt idx="594">
                  <c:v>12.3600063323975</c:v>
                </c:pt>
                <c:pt idx="595">
                  <c:v>4.2500061988830602</c:v>
                </c:pt>
                <c:pt idx="596">
                  <c:v>1.6400054693221999</c:v>
                </c:pt>
                <c:pt idx="597">
                  <c:v>0.31000366806983898</c:v>
                </c:pt>
                <c:pt idx="598">
                  <c:v>-2.6800017356872599</c:v>
                </c:pt>
                <c:pt idx="599">
                  <c:v>-3.51999807357788</c:v>
                </c:pt>
                <c:pt idx="600">
                  <c:v>-7.1700072288513201</c:v>
                </c:pt>
                <c:pt idx="601">
                  <c:v>-11.6099948883057</c:v>
                </c:pt>
                <c:pt idx="602">
                  <c:v>-12.1399936676025</c:v>
                </c:pt>
                <c:pt idx="603">
                  <c:v>-12.529993057251</c:v>
                </c:pt>
                <c:pt idx="604">
                  <c:v>-15.040002822876</c:v>
                </c:pt>
                <c:pt idx="605">
                  <c:v>-11.0900058746338</c:v>
                </c:pt>
                <c:pt idx="606">
                  <c:v>-9.3700046539306605</c:v>
                </c:pt>
                <c:pt idx="607">
                  <c:v>-10.3200016021729</c:v>
                </c:pt>
                <c:pt idx="608" formatCode="#,##0.00">
                  <c:v>-7.5600066184997603</c:v>
                </c:pt>
                <c:pt idx="609" formatCode="#,##0.00">
                  <c:v>-8.4399967193603498</c:v>
                </c:pt>
                <c:pt idx="610" formatCode="#,##0.00">
                  <c:v>-3.6899962425231898</c:v>
                </c:pt>
                <c:pt idx="611" formatCode="#,##0.00">
                  <c:v>-4.1099944114685103</c:v>
                </c:pt>
                <c:pt idx="612" formatCode="#,##0.00">
                  <c:v>-4.01999807357788</c:v>
                </c:pt>
                <c:pt idx="613" formatCode="#,##0.00">
                  <c:v>-10.9000034332275</c:v>
                </c:pt>
                <c:pt idx="614" formatCode="#,##0.00">
                  <c:v>-9.5100040435790998</c:v>
                </c:pt>
                <c:pt idx="615" formatCode="#,##0.00">
                  <c:v>-10.9500064849854</c:v>
                </c:pt>
                <c:pt idx="616" formatCode="#,##0.00">
                  <c:v>-13.1299991607666</c:v>
                </c:pt>
                <c:pt idx="617" formatCode="#,##0.00">
                  <c:v>-18.820001602172901</c:v>
                </c:pt>
                <c:pt idx="618" formatCode="#,##0.00">
                  <c:v>-20.159997940063501</c:v>
                </c:pt>
                <c:pt idx="619" formatCode="#,##0.00">
                  <c:v>-22.769998550415</c:v>
                </c:pt>
                <c:pt idx="620" formatCode="#,##0.00">
                  <c:v>-23.269998550415</c:v>
                </c:pt>
                <c:pt idx="621" formatCode="#,##0.00">
                  <c:v>-27.969995117188006</c:v>
                </c:pt>
                <c:pt idx="622">
                  <c:v>-20.6399936676025</c:v>
                </c:pt>
                <c:pt idx="623">
                  <c:v>3.0000061988830602</c:v>
                </c:pt>
                <c:pt idx="624">
                  <c:v>-10.279993057251</c:v>
                </c:pt>
                <c:pt idx="625">
                  <c:v>-9.1599979400634801</c:v>
                </c:pt>
                <c:pt idx="626">
                  <c:v>-12.7100009918213</c:v>
                </c:pt>
                <c:pt idx="627">
                  <c:v>-15.7199954986572</c:v>
                </c:pt>
                <c:pt idx="628">
                  <c:v>-15.4000034332275</c:v>
                </c:pt>
                <c:pt idx="629">
                  <c:v>-19.5799961090088</c:v>
                </c:pt>
                <c:pt idx="630">
                  <c:v>-20.3299961090088</c:v>
                </c:pt>
                <c:pt idx="631">
                  <c:v>-25.420007705688501</c:v>
                </c:pt>
                <c:pt idx="632">
                  <c:v>-23.3100070953369</c:v>
                </c:pt>
                <c:pt idx="633">
                  <c:v>-28.2399997711182</c:v>
                </c:pt>
              </c:numCache>
            </c:numRef>
          </c:yVal>
          <c:smooth val="0"/>
          <c:extLst xmlns:c15="http://schemas.microsoft.com/office/drawing/2012/chart">
            <c:ext xmlns:c16="http://schemas.microsoft.com/office/drawing/2014/chart" uri="{C3380CC4-5D6E-409C-BE32-E72D297353CC}">
              <c16:uniqueId val="{00000008-87EB-45E0-B143-46DF8C911777}"/>
            </c:ext>
          </c:extLst>
        </c:ser>
        <c:ser>
          <c:idx val="9"/>
          <c:order val="10"/>
          <c:tx>
            <c:v>Adjusted MT</c:v>
          </c:tx>
          <c:spPr>
            <a:ln>
              <a:solidFill>
                <a:srgbClr val="FF0000"/>
              </a:solidFill>
            </a:ln>
          </c:spPr>
          <c:marker>
            <c:symbol val="none"/>
          </c:marker>
          <c:xVal>
            <c:numRef>
              <c:f>Sheet1!$S$32:$T$32</c:f>
              <c:numCache>
                <c:formatCode>General</c:formatCode>
                <c:ptCount val="2"/>
                <c:pt idx="0" formatCode="m/d/yyyy">
                  <c:v>25569</c:v>
                </c:pt>
                <c:pt idx="1">
                  <c:v>62094</c:v>
                </c:pt>
              </c:numCache>
            </c:numRef>
          </c:xVal>
          <c:yVal>
            <c:numRef>
              <c:f>Sheet1!$Y$32:$Z$32</c:f>
              <c:numCache>
                <c:formatCode>General</c:formatCode>
                <c:ptCount val="2"/>
                <c:pt idx="0">
                  <c:v>17</c:v>
                </c:pt>
                <c:pt idx="1">
                  <c:v>17</c:v>
                </c:pt>
              </c:numCache>
            </c:numRef>
          </c:yVal>
          <c:smooth val="0"/>
          <c:extLst>
            <c:ext xmlns:c16="http://schemas.microsoft.com/office/drawing/2014/chart" uri="{C3380CC4-5D6E-409C-BE32-E72D297353CC}">
              <c16:uniqueId val="{00000009-87EB-45E0-B143-46DF8C911777}"/>
            </c:ext>
          </c:extLst>
        </c:ser>
        <c:ser>
          <c:idx val="11"/>
          <c:order val="12"/>
          <c:tx>
            <c:v>GSP</c:v>
          </c:tx>
          <c:spPr>
            <a:ln>
              <a:solidFill>
                <a:srgbClr val="FFFFFF">
                  <a:lumMod val="65000"/>
                </a:srgbClr>
              </a:solidFill>
            </a:ln>
          </c:spPr>
          <c:marker>
            <c:symbol val="none"/>
          </c:marker>
          <c:xVal>
            <c:numRef>
              <c:f>'02N21W07L04S'!$N$36:$N$599</c:f>
              <c:numCache>
                <c:formatCode>m/d/yyyy</c:formatCode>
                <c:ptCount val="564"/>
                <c:pt idx="0">
                  <c:v>44865</c:v>
                </c:pt>
                <c:pt idx="1">
                  <c:v>44895</c:v>
                </c:pt>
                <c:pt idx="2">
                  <c:v>44926</c:v>
                </c:pt>
                <c:pt idx="3">
                  <c:v>44957</c:v>
                </c:pt>
                <c:pt idx="4">
                  <c:v>44985</c:v>
                </c:pt>
                <c:pt idx="5">
                  <c:v>45016</c:v>
                </c:pt>
                <c:pt idx="6">
                  <c:v>45046</c:v>
                </c:pt>
                <c:pt idx="7">
                  <c:v>45077</c:v>
                </c:pt>
                <c:pt idx="8">
                  <c:v>45107</c:v>
                </c:pt>
                <c:pt idx="9">
                  <c:v>45138</c:v>
                </c:pt>
                <c:pt idx="10">
                  <c:v>45169</c:v>
                </c:pt>
                <c:pt idx="11">
                  <c:v>45199</c:v>
                </c:pt>
                <c:pt idx="12">
                  <c:v>45230</c:v>
                </c:pt>
                <c:pt idx="13">
                  <c:v>45260</c:v>
                </c:pt>
                <c:pt idx="14">
                  <c:v>45291</c:v>
                </c:pt>
                <c:pt idx="15">
                  <c:v>45322</c:v>
                </c:pt>
                <c:pt idx="16">
                  <c:v>45351</c:v>
                </c:pt>
                <c:pt idx="17">
                  <c:v>45382</c:v>
                </c:pt>
                <c:pt idx="18">
                  <c:v>45412</c:v>
                </c:pt>
                <c:pt idx="19">
                  <c:v>45443</c:v>
                </c:pt>
                <c:pt idx="20">
                  <c:v>45473</c:v>
                </c:pt>
                <c:pt idx="21">
                  <c:v>45504</c:v>
                </c:pt>
                <c:pt idx="22">
                  <c:v>45535</c:v>
                </c:pt>
                <c:pt idx="23">
                  <c:v>45565</c:v>
                </c:pt>
                <c:pt idx="24">
                  <c:v>45596</c:v>
                </c:pt>
                <c:pt idx="25">
                  <c:v>45626</c:v>
                </c:pt>
                <c:pt idx="26">
                  <c:v>45657</c:v>
                </c:pt>
                <c:pt idx="27">
                  <c:v>45688</c:v>
                </c:pt>
                <c:pt idx="28">
                  <c:v>45716</c:v>
                </c:pt>
                <c:pt idx="29">
                  <c:v>45747</c:v>
                </c:pt>
                <c:pt idx="30">
                  <c:v>45777</c:v>
                </c:pt>
                <c:pt idx="31">
                  <c:v>45808</c:v>
                </c:pt>
                <c:pt idx="32">
                  <c:v>45838</c:v>
                </c:pt>
                <c:pt idx="33">
                  <c:v>45869</c:v>
                </c:pt>
                <c:pt idx="34">
                  <c:v>45900</c:v>
                </c:pt>
                <c:pt idx="35">
                  <c:v>45930</c:v>
                </c:pt>
                <c:pt idx="36">
                  <c:v>45961</c:v>
                </c:pt>
                <c:pt idx="37">
                  <c:v>45991</c:v>
                </c:pt>
                <c:pt idx="38">
                  <c:v>46022</c:v>
                </c:pt>
                <c:pt idx="39">
                  <c:v>46053</c:v>
                </c:pt>
                <c:pt idx="40">
                  <c:v>46081</c:v>
                </c:pt>
                <c:pt idx="41">
                  <c:v>46112</c:v>
                </c:pt>
                <c:pt idx="42">
                  <c:v>46142</c:v>
                </c:pt>
                <c:pt idx="43">
                  <c:v>46173</c:v>
                </c:pt>
                <c:pt idx="44">
                  <c:v>46203</c:v>
                </c:pt>
                <c:pt idx="45">
                  <c:v>46234</c:v>
                </c:pt>
                <c:pt idx="46">
                  <c:v>46265</c:v>
                </c:pt>
                <c:pt idx="47">
                  <c:v>46295</c:v>
                </c:pt>
                <c:pt idx="48">
                  <c:v>46326</c:v>
                </c:pt>
                <c:pt idx="49">
                  <c:v>46356</c:v>
                </c:pt>
                <c:pt idx="50">
                  <c:v>46387</c:v>
                </c:pt>
                <c:pt idx="51">
                  <c:v>46418</c:v>
                </c:pt>
                <c:pt idx="52">
                  <c:v>46446</c:v>
                </c:pt>
                <c:pt idx="53">
                  <c:v>46477</c:v>
                </c:pt>
                <c:pt idx="54">
                  <c:v>46507</c:v>
                </c:pt>
                <c:pt idx="55">
                  <c:v>46538</c:v>
                </c:pt>
                <c:pt idx="56">
                  <c:v>46568</c:v>
                </c:pt>
                <c:pt idx="57">
                  <c:v>46599</c:v>
                </c:pt>
                <c:pt idx="58">
                  <c:v>46630</c:v>
                </c:pt>
                <c:pt idx="59">
                  <c:v>46660</c:v>
                </c:pt>
                <c:pt idx="60">
                  <c:v>46691</c:v>
                </c:pt>
                <c:pt idx="61">
                  <c:v>46721</c:v>
                </c:pt>
                <c:pt idx="62">
                  <c:v>46752</c:v>
                </c:pt>
                <c:pt idx="63">
                  <c:v>46783</c:v>
                </c:pt>
                <c:pt idx="64">
                  <c:v>46812</c:v>
                </c:pt>
                <c:pt idx="65">
                  <c:v>46843</c:v>
                </c:pt>
                <c:pt idx="66">
                  <c:v>46873</c:v>
                </c:pt>
                <c:pt idx="67">
                  <c:v>46904</c:v>
                </c:pt>
                <c:pt idx="68">
                  <c:v>46934</c:v>
                </c:pt>
                <c:pt idx="69">
                  <c:v>46965</c:v>
                </c:pt>
                <c:pt idx="70">
                  <c:v>46996</c:v>
                </c:pt>
                <c:pt idx="71">
                  <c:v>47026</c:v>
                </c:pt>
                <c:pt idx="72">
                  <c:v>47057</c:v>
                </c:pt>
                <c:pt idx="73">
                  <c:v>47087</c:v>
                </c:pt>
                <c:pt idx="74">
                  <c:v>47118</c:v>
                </c:pt>
                <c:pt idx="75">
                  <c:v>47149</c:v>
                </c:pt>
                <c:pt idx="76">
                  <c:v>47177</c:v>
                </c:pt>
                <c:pt idx="77">
                  <c:v>47208</c:v>
                </c:pt>
                <c:pt idx="78">
                  <c:v>47238</c:v>
                </c:pt>
                <c:pt idx="79">
                  <c:v>47269</c:v>
                </c:pt>
                <c:pt idx="80">
                  <c:v>47299</c:v>
                </c:pt>
                <c:pt idx="81">
                  <c:v>47330</c:v>
                </c:pt>
                <c:pt idx="82">
                  <c:v>47361</c:v>
                </c:pt>
                <c:pt idx="83">
                  <c:v>47391</c:v>
                </c:pt>
                <c:pt idx="84">
                  <c:v>47422</c:v>
                </c:pt>
                <c:pt idx="85">
                  <c:v>47452</c:v>
                </c:pt>
                <c:pt idx="86">
                  <c:v>47483</c:v>
                </c:pt>
                <c:pt idx="87">
                  <c:v>47514</c:v>
                </c:pt>
                <c:pt idx="88">
                  <c:v>47542</c:v>
                </c:pt>
                <c:pt idx="89">
                  <c:v>47573</c:v>
                </c:pt>
                <c:pt idx="90">
                  <c:v>47603</c:v>
                </c:pt>
                <c:pt idx="91">
                  <c:v>47634</c:v>
                </c:pt>
                <c:pt idx="92">
                  <c:v>47664</c:v>
                </c:pt>
                <c:pt idx="93">
                  <c:v>47695</c:v>
                </c:pt>
                <c:pt idx="94">
                  <c:v>47726</c:v>
                </c:pt>
                <c:pt idx="95">
                  <c:v>47756</c:v>
                </c:pt>
                <c:pt idx="96">
                  <c:v>47787</c:v>
                </c:pt>
                <c:pt idx="97">
                  <c:v>47817</c:v>
                </c:pt>
                <c:pt idx="98">
                  <c:v>47848</c:v>
                </c:pt>
                <c:pt idx="99">
                  <c:v>47879</c:v>
                </c:pt>
                <c:pt idx="100">
                  <c:v>47907</c:v>
                </c:pt>
                <c:pt idx="101">
                  <c:v>47938</c:v>
                </c:pt>
                <c:pt idx="102">
                  <c:v>47968</c:v>
                </c:pt>
                <c:pt idx="103">
                  <c:v>47999</c:v>
                </c:pt>
                <c:pt idx="104">
                  <c:v>48029</c:v>
                </c:pt>
                <c:pt idx="105">
                  <c:v>48060</c:v>
                </c:pt>
                <c:pt idx="106">
                  <c:v>48091</c:v>
                </c:pt>
                <c:pt idx="107">
                  <c:v>48121</c:v>
                </c:pt>
                <c:pt idx="108">
                  <c:v>48152</c:v>
                </c:pt>
                <c:pt idx="109">
                  <c:v>48182</c:v>
                </c:pt>
                <c:pt idx="110">
                  <c:v>48213</c:v>
                </c:pt>
                <c:pt idx="111">
                  <c:v>48244</c:v>
                </c:pt>
                <c:pt idx="112">
                  <c:v>48273</c:v>
                </c:pt>
                <c:pt idx="113">
                  <c:v>48304</c:v>
                </c:pt>
                <c:pt idx="114">
                  <c:v>48334</c:v>
                </c:pt>
                <c:pt idx="115">
                  <c:v>48365</c:v>
                </c:pt>
                <c:pt idx="116">
                  <c:v>48395</c:v>
                </c:pt>
                <c:pt idx="117">
                  <c:v>48426</c:v>
                </c:pt>
                <c:pt idx="118">
                  <c:v>48457</c:v>
                </c:pt>
                <c:pt idx="119">
                  <c:v>48487</c:v>
                </c:pt>
                <c:pt idx="120">
                  <c:v>48518</c:v>
                </c:pt>
                <c:pt idx="121">
                  <c:v>48548</c:v>
                </c:pt>
                <c:pt idx="122">
                  <c:v>48579</c:v>
                </c:pt>
                <c:pt idx="123">
                  <c:v>48610</c:v>
                </c:pt>
                <c:pt idx="124">
                  <c:v>48638</c:v>
                </c:pt>
                <c:pt idx="125">
                  <c:v>48669</c:v>
                </c:pt>
                <c:pt idx="126">
                  <c:v>48699</c:v>
                </c:pt>
                <c:pt idx="127">
                  <c:v>48730</c:v>
                </c:pt>
                <c:pt idx="128">
                  <c:v>48760</c:v>
                </c:pt>
                <c:pt idx="129">
                  <c:v>48791</c:v>
                </c:pt>
                <c:pt idx="130">
                  <c:v>48822</c:v>
                </c:pt>
                <c:pt idx="131">
                  <c:v>48852</c:v>
                </c:pt>
                <c:pt idx="132">
                  <c:v>48883</c:v>
                </c:pt>
                <c:pt idx="133">
                  <c:v>48913</c:v>
                </c:pt>
                <c:pt idx="134">
                  <c:v>48944</c:v>
                </c:pt>
                <c:pt idx="135">
                  <c:v>48975</c:v>
                </c:pt>
                <c:pt idx="136">
                  <c:v>49003</c:v>
                </c:pt>
                <c:pt idx="137">
                  <c:v>49034</c:v>
                </c:pt>
                <c:pt idx="138">
                  <c:v>49064</c:v>
                </c:pt>
                <c:pt idx="139">
                  <c:v>49095</c:v>
                </c:pt>
                <c:pt idx="140">
                  <c:v>49125</c:v>
                </c:pt>
                <c:pt idx="141">
                  <c:v>49156</c:v>
                </c:pt>
                <c:pt idx="142">
                  <c:v>49187</c:v>
                </c:pt>
                <c:pt idx="143">
                  <c:v>49217</c:v>
                </c:pt>
                <c:pt idx="144">
                  <c:v>49248</c:v>
                </c:pt>
                <c:pt idx="145">
                  <c:v>49278</c:v>
                </c:pt>
                <c:pt idx="146">
                  <c:v>49309</c:v>
                </c:pt>
                <c:pt idx="147">
                  <c:v>49340</c:v>
                </c:pt>
                <c:pt idx="148">
                  <c:v>49368</c:v>
                </c:pt>
                <c:pt idx="149">
                  <c:v>49399</c:v>
                </c:pt>
                <c:pt idx="150">
                  <c:v>49429</c:v>
                </c:pt>
                <c:pt idx="151">
                  <c:v>49460</c:v>
                </c:pt>
                <c:pt idx="152">
                  <c:v>49490</c:v>
                </c:pt>
                <c:pt idx="153">
                  <c:v>49521</c:v>
                </c:pt>
                <c:pt idx="154">
                  <c:v>49552</c:v>
                </c:pt>
                <c:pt idx="155">
                  <c:v>49582</c:v>
                </c:pt>
                <c:pt idx="156">
                  <c:v>49613</c:v>
                </c:pt>
                <c:pt idx="157">
                  <c:v>49643</c:v>
                </c:pt>
                <c:pt idx="158">
                  <c:v>49674</c:v>
                </c:pt>
                <c:pt idx="159">
                  <c:v>49705</c:v>
                </c:pt>
                <c:pt idx="160">
                  <c:v>49734</c:v>
                </c:pt>
                <c:pt idx="161">
                  <c:v>49765</c:v>
                </c:pt>
                <c:pt idx="162">
                  <c:v>49795</c:v>
                </c:pt>
                <c:pt idx="163">
                  <c:v>49826</c:v>
                </c:pt>
                <c:pt idx="164">
                  <c:v>49856</c:v>
                </c:pt>
                <c:pt idx="165">
                  <c:v>49887</c:v>
                </c:pt>
                <c:pt idx="166">
                  <c:v>49918</c:v>
                </c:pt>
                <c:pt idx="167">
                  <c:v>49948</c:v>
                </c:pt>
                <c:pt idx="168">
                  <c:v>49979</c:v>
                </c:pt>
                <c:pt idx="169">
                  <c:v>50009</c:v>
                </c:pt>
                <c:pt idx="170">
                  <c:v>50040</c:v>
                </c:pt>
                <c:pt idx="171">
                  <c:v>50071</c:v>
                </c:pt>
                <c:pt idx="172">
                  <c:v>50099</c:v>
                </c:pt>
                <c:pt idx="173">
                  <c:v>50130</c:v>
                </c:pt>
                <c:pt idx="174">
                  <c:v>50160</c:v>
                </c:pt>
                <c:pt idx="175">
                  <c:v>50191</c:v>
                </c:pt>
                <c:pt idx="176">
                  <c:v>50221</c:v>
                </c:pt>
                <c:pt idx="177">
                  <c:v>50252</c:v>
                </c:pt>
                <c:pt idx="178">
                  <c:v>50283</c:v>
                </c:pt>
                <c:pt idx="179">
                  <c:v>50313</c:v>
                </c:pt>
                <c:pt idx="180">
                  <c:v>50344</c:v>
                </c:pt>
                <c:pt idx="181">
                  <c:v>50374</c:v>
                </c:pt>
                <c:pt idx="182">
                  <c:v>50405</c:v>
                </c:pt>
                <c:pt idx="183">
                  <c:v>50436</c:v>
                </c:pt>
                <c:pt idx="184">
                  <c:v>50464</c:v>
                </c:pt>
                <c:pt idx="185">
                  <c:v>50495</c:v>
                </c:pt>
                <c:pt idx="186">
                  <c:v>50525</c:v>
                </c:pt>
                <c:pt idx="187">
                  <c:v>50556</c:v>
                </c:pt>
                <c:pt idx="188">
                  <c:v>50586</c:v>
                </c:pt>
                <c:pt idx="189">
                  <c:v>50617</c:v>
                </c:pt>
                <c:pt idx="190">
                  <c:v>50648</c:v>
                </c:pt>
                <c:pt idx="191">
                  <c:v>50678</c:v>
                </c:pt>
                <c:pt idx="192">
                  <c:v>50709</c:v>
                </c:pt>
                <c:pt idx="193">
                  <c:v>50739</c:v>
                </c:pt>
                <c:pt idx="194">
                  <c:v>50770</c:v>
                </c:pt>
                <c:pt idx="195">
                  <c:v>50801</c:v>
                </c:pt>
                <c:pt idx="196">
                  <c:v>50829</c:v>
                </c:pt>
                <c:pt idx="197">
                  <c:v>50860</c:v>
                </c:pt>
                <c:pt idx="198">
                  <c:v>50890</c:v>
                </c:pt>
                <c:pt idx="199">
                  <c:v>50921</c:v>
                </c:pt>
                <c:pt idx="200">
                  <c:v>50951</c:v>
                </c:pt>
                <c:pt idx="201">
                  <c:v>50982</c:v>
                </c:pt>
                <c:pt idx="202">
                  <c:v>51013</c:v>
                </c:pt>
                <c:pt idx="203">
                  <c:v>51043</c:v>
                </c:pt>
                <c:pt idx="204">
                  <c:v>51074</c:v>
                </c:pt>
                <c:pt idx="205">
                  <c:v>51104</c:v>
                </c:pt>
                <c:pt idx="206">
                  <c:v>51135</c:v>
                </c:pt>
                <c:pt idx="207">
                  <c:v>51166</c:v>
                </c:pt>
                <c:pt idx="208">
                  <c:v>51195</c:v>
                </c:pt>
                <c:pt idx="209">
                  <c:v>51226</c:v>
                </c:pt>
                <c:pt idx="210">
                  <c:v>51256</c:v>
                </c:pt>
                <c:pt idx="211">
                  <c:v>51287</c:v>
                </c:pt>
                <c:pt idx="212">
                  <c:v>51317</c:v>
                </c:pt>
                <c:pt idx="213">
                  <c:v>51348</c:v>
                </c:pt>
                <c:pt idx="214">
                  <c:v>51379</c:v>
                </c:pt>
                <c:pt idx="215">
                  <c:v>51409</c:v>
                </c:pt>
                <c:pt idx="216">
                  <c:v>51440</c:v>
                </c:pt>
                <c:pt idx="217">
                  <c:v>51470</c:v>
                </c:pt>
                <c:pt idx="218">
                  <c:v>51501</c:v>
                </c:pt>
                <c:pt idx="219">
                  <c:v>51532</c:v>
                </c:pt>
                <c:pt idx="220">
                  <c:v>51560</c:v>
                </c:pt>
                <c:pt idx="221">
                  <c:v>51591</c:v>
                </c:pt>
                <c:pt idx="222">
                  <c:v>51621</c:v>
                </c:pt>
                <c:pt idx="223">
                  <c:v>51652</c:v>
                </c:pt>
                <c:pt idx="224">
                  <c:v>51682</c:v>
                </c:pt>
                <c:pt idx="225">
                  <c:v>51713</c:v>
                </c:pt>
                <c:pt idx="226">
                  <c:v>51744</c:v>
                </c:pt>
                <c:pt idx="227">
                  <c:v>51774</c:v>
                </c:pt>
                <c:pt idx="228">
                  <c:v>51805</c:v>
                </c:pt>
                <c:pt idx="229">
                  <c:v>51835</c:v>
                </c:pt>
                <c:pt idx="230">
                  <c:v>51866</c:v>
                </c:pt>
                <c:pt idx="231">
                  <c:v>51897</c:v>
                </c:pt>
                <c:pt idx="232">
                  <c:v>51925</c:v>
                </c:pt>
                <c:pt idx="233">
                  <c:v>51956</c:v>
                </c:pt>
                <c:pt idx="234">
                  <c:v>51986</c:v>
                </c:pt>
                <c:pt idx="235">
                  <c:v>52017</c:v>
                </c:pt>
                <c:pt idx="236">
                  <c:v>52047</c:v>
                </c:pt>
                <c:pt idx="237">
                  <c:v>52078</c:v>
                </c:pt>
                <c:pt idx="238">
                  <c:v>52109</c:v>
                </c:pt>
                <c:pt idx="239">
                  <c:v>52139</c:v>
                </c:pt>
                <c:pt idx="240">
                  <c:v>52170</c:v>
                </c:pt>
                <c:pt idx="241">
                  <c:v>52200</c:v>
                </c:pt>
                <c:pt idx="242">
                  <c:v>52231</c:v>
                </c:pt>
                <c:pt idx="243">
                  <c:v>52262</c:v>
                </c:pt>
                <c:pt idx="244">
                  <c:v>52290</c:v>
                </c:pt>
                <c:pt idx="245">
                  <c:v>52321</c:v>
                </c:pt>
                <c:pt idx="246">
                  <c:v>52351</c:v>
                </c:pt>
                <c:pt idx="247">
                  <c:v>52382</c:v>
                </c:pt>
                <c:pt idx="248">
                  <c:v>52412</c:v>
                </c:pt>
                <c:pt idx="249">
                  <c:v>52443</c:v>
                </c:pt>
                <c:pt idx="250">
                  <c:v>52474</c:v>
                </c:pt>
                <c:pt idx="251">
                  <c:v>52504</c:v>
                </c:pt>
                <c:pt idx="252">
                  <c:v>52535</c:v>
                </c:pt>
                <c:pt idx="253">
                  <c:v>52565</c:v>
                </c:pt>
                <c:pt idx="254">
                  <c:v>52596</c:v>
                </c:pt>
                <c:pt idx="255">
                  <c:v>52627</c:v>
                </c:pt>
                <c:pt idx="256">
                  <c:v>52656</c:v>
                </c:pt>
                <c:pt idx="257">
                  <c:v>52687</c:v>
                </c:pt>
                <c:pt idx="258">
                  <c:v>52717</c:v>
                </c:pt>
                <c:pt idx="259">
                  <c:v>52748</c:v>
                </c:pt>
                <c:pt idx="260">
                  <c:v>52778</c:v>
                </c:pt>
                <c:pt idx="261">
                  <c:v>52809</c:v>
                </c:pt>
                <c:pt idx="262">
                  <c:v>52840</c:v>
                </c:pt>
                <c:pt idx="263">
                  <c:v>52870</c:v>
                </c:pt>
                <c:pt idx="264">
                  <c:v>52901</c:v>
                </c:pt>
                <c:pt idx="265">
                  <c:v>52931</c:v>
                </c:pt>
                <c:pt idx="266">
                  <c:v>52962</c:v>
                </c:pt>
                <c:pt idx="267">
                  <c:v>52993</c:v>
                </c:pt>
                <c:pt idx="268">
                  <c:v>53021</c:v>
                </c:pt>
                <c:pt idx="269">
                  <c:v>53052</c:v>
                </c:pt>
                <c:pt idx="270">
                  <c:v>53082</c:v>
                </c:pt>
                <c:pt idx="271">
                  <c:v>53113</c:v>
                </c:pt>
                <c:pt idx="272">
                  <c:v>53143</c:v>
                </c:pt>
                <c:pt idx="273">
                  <c:v>53174</c:v>
                </c:pt>
                <c:pt idx="274">
                  <c:v>53205</c:v>
                </c:pt>
                <c:pt idx="275">
                  <c:v>53235</c:v>
                </c:pt>
                <c:pt idx="276">
                  <c:v>53266</c:v>
                </c:pt>
                <c:pt idx="277">
                  <c:v>53296</c:v>
                </c:pt>
                <c:pt idx="278">
                  <c:v>53327</c:v>
                </c:pt>
                <c:pt idx="279">
                  <c:v>53358</c:v>
                </c:pt>
                <c:pt idx="280">
                  <c:v>53386</c:v>
                </c:pt>
                <c:pt idx="281">
                  <c:v>53417</c:v>
                </c:pt>
                <c:pt idx="282">
                  <c:v>53447</c:v>
                </c:pt>
                <c:pt idx="283">
                  <c:v>53478</c:v>
                </c:pt>
                <c:pt idx="284">
                  <c:v>53508</c:v>
                </c:pt>
                <c:pt idx="285">
                  <c:v>53539</c:v>
                </c:pt>
                <c:pt idx="286">
                  <c:v>53570</c:v>
                </c:pt>
                <c:pt idx="287">
                  <c:v>53600</c:v>
                </c:pt>
                <c:pt idx="288">
                  <c:v>53631</c:v>
                </c:pt>
                <c:pt idx="289">
                  <c:v>53661</c:v>
                </c:pt>
                <c:pt idx="290">
                  <c:v>53692</c:v>
                </c:pt>
                <c:pt idx="291">
                  <c:v>53723</c:v>
                </c:pt>
                <c:pt idx="292">
                  <c:v>53751</c:v>
                </c:pt>
                <c:pt idx="293">
                  <c:v>53782</c:v>
                </c:pt>
                <c:pt idx="294">
                  <c:v>53812</c:v>
                </c:pt>
                <c:pt idx="295">
                  <c:v>53843</c:v>
                </c:pt>
                <c:pt idx="296">
                  <c:v>53873</c:v>
                </c:pt>
                <c:pt idx="297">
                  <c:v>53904</c:v>
                </c:pt>
                <c:pt idx="298">
                  <c:v>53935</c:v>
                </c:pt>
                <c:pt idx="299">
                  <c:v>53965</c:v>
                </c:pt>
                <c:pt idx="300">
                  <c:v>53996</c:v>
                </c:pt>
                <c:pt idx="301">
                  <c:v>54026</c:v>
                </c:pt>
                <c:pt idx="302">
                  <c:v>54057</c:v>
                </c:pt>
                <c:pt idx="303">
                  <c:v>54088</c:v>
                </c:pt>
                <c:pt idx="304">
                  <c:v>54117</c:v>
                </c:pt>
                <c:pt idx="305">
                  <c:v>54148</c:v>
                </c:pt>
                <c:pt idx="306">
                  <c:v>54178</c:v>
                </c:pt>
                <c:pt idx="307">
                  <c:v>54209</c:v>
                </c:pt>
                <c:pt idx="308">
                  <c:v>54239</c:v>
                </c:pt>
                <c:pt idx="309">
                  <c:v>54270</c:v>
                </c:pt>
                <c:pt idx="310">
                  <c:v>54301</c:v>
                </c:pt>
                <c:pt idx="311">
                  <c:v>54331</c:v>
                </c:pt>
                <c:pt idx="312">
                  <c:v>54362</c:v>
                </c:pt>
                <c:pt idx="313">
                  <c:v>54392</c:v>
                </c:pt>
                <c:pt idx="314">
                  <c:v>54423</c:v>
                </c:pt>
                <c:pt idx="315">
                  <c:v>54454</c:v>
                </c:pt>
                <c:pt idx="316">
                  <c:v>54482</c:v>
                </c:pt>
                <c:pt idx="317">
                  <c:v>54513</c:v>
                </c:pt>
                <c:pt idx="318">
                  <c:v>54543</c:v>
                </c:pt>
                <c:pt idx="319">
                  <c:v>54574</c:v>
                </c:pt>
                <c:pt idx="320">
                  <c:v>54604</c:v>
                </c:pt>
                <c:pt idx="321">
                  <c:v>54635</c:v>
                </c:pt>
                <c:pt idx="322">
                  <c:v>54666</c:v>
                </c:pt>
                <c:pt idx="323">
                  <c:v>54696</c:v>
                </c:pt>
                <c:pt idx="324">
                  <c:v>54727</c:v>
                </c:pt>
                <c:pt idx="325">
                  <c:v>54757</c:v>
                </c:pt>
                <c:pt idx="326">
                  <c:v>54788</c:v>
                </c:pt>
                <c:pt idx="327">
                  <c:v>54819</c:v>
                </c:pt>
                <c:pt idx="328">
                  <c:v>54847</c:v>
                </c:pt>
                <c:pt idx="329">
                  <c:v>54878</c:v>
                </c:pt>
                <c:pt idx="330">
                  <c:v>54908</c:v>
                </c:pt>
                <c:pt idx="331">
                  <c:v>54939</c:v>
                </c:pt>
                <c:pt idx="332">
                  <c:v>54969</c:v>
                </c:pt>
                <c:pt idx="333">
                  <c:v>55000</c:v>
                </c:pt>
                <c:pt idx="334">
                  <c:v>55031</c:v>
                </c:pt>
                <c:pt idx="335">
                  <c:v>55061</c:v>
                </c:pt>
                <c:pt idx="336">
                  <c:v>55092</c:v>
                </c:pt>
                <c:pt idx="337">
                  <c:v>55122</c:v>
                </c:pt>
                <c:pt idx="338">
                  <c:v>55153</c:v>
                </c:pt>
                <c:pt idx="339">
                  <c:v>55184</c:v>
                </c:pt>
                <c:pt idx="340">
                  <c:v>55212</c:v>
                </c:pt>
                <c:pt idx="341">
                  <c:v>55243</c:v>
                </c:pt>
                <c:pt idx="342">
                  <c:v>55273</c:v>
                </c:pt>
                <c:pt idx="343">
                  <c:v>55304</c:v>
                </c:pt>
                <c:pt idx="344">
                  <c:v>55334</c:v>
                </c:pt>
                <c:pt idx="345">
                  <c:v>55365</c:v>
                </c:pt>
                <c:pt idx="346">
                  <c:v>55396</c:v>
                </c:pt>
                <c:pt idx="347">
                  <c:v>55426</c:v>
                </c:pt>
                <c:pt idx="348">
                  <c:v>55457</c:v>
                </c:pt>
                <c:pt idx="349">
                  <c:v>55487</c:v>
                </c:pt>
                <c:pt idx="350">
                  <c:v>55518</c:v>
                </c:pt>
                <c:pt idx="351">
                  <c:v>55549</c:v>
                </c:pt>
                <c:pt idx="352">
                  <c:v>55578</c:v>
                </c:pt>
                <c:pt idx="353">
                  <c:v>55609</c:v>
                </c:pt>
                <c:pt idx="354">
                  <c:v>55639</c:v>
                </c:pt>
                <c:pt idx="355">
                  <c:v>55670</c:v>
                </c:pt>
                <c:pt idx="356">
                  <c:v>55700</c:v>
                </c:pt>
                <c:pt idx="357">
                  <c:v>55731</c:v>
                </c:pt>
                <c:pt idx="358">
                  <c:v>55762</c:v>
                </c:pt>
                <c:pt idx="359">
                  <c:v>55792</c:v>
                </c:pt>
                <c:pt idx="360">
                  <c:v>55823</c:v>
                </c:pt>
                <c:pt idx="361">
                  <c:v>55853</c:v>
                </c:pt>
                <c:pt idx="362">
                  <c:v>55884</c:v>
                </c:pt>
                <c:pt idx="363">
                  <c:v>55915</c:v>
                </c:pt>
                <c:pt idx="364">
                  <c:v>55943</c:v>
                </c:pt>
                <c:pt idx="365">
                  <c:v>55974</c:v>
                </c:pt>
                <c:pt idx="366">
                  <c:v>56004</c:v>
                </c:pt>
                <c:pt idx="367">
                  <c:v>56035</c:v>
                </c:pt>
                <c:pt idx="368">
                  <c:v>56065</c:v>
                </c:pt>
                <c:pt idx="369">
                  <c:v>56096</c:v>
                </c:pt>
                <c:pt idx="370">
                  <c:v>56127</c:v>
                </c:pt>
                <c:pt idx="371">
                  <c:v>56157</c:v>
                </c:pt>
                <c:pt idx="372">
                  <c:v>56188</c:v>
                </c:pt>
                <c:pt idx="373">
                  <c:v>56218</c:v>
                </c:pt>
                <c:pt idx="374">
                  <c:v>56249</c:v>
                </c:pt>
                <c:pt idx="375">
                  <c:v>56280</c:v>
                </c:pt>
                <c:pt idx="376">
                  <c:v>56308</c:v>
                </c:pt>
                <c:pt idx="377">
                  <c:v>56339</c:v>
                </c:pt>
                <c:pt idx="378">
                  <c:v>56369</c:v>
                </c:pt>
                <c:pt idx="379">
                  <c:v>56400</c:v>
                </c:pt>
                <c:pt idx="380">
                  <c:v>56430</c:v>
                </c:pt>
                <c:pt idx="381">
                  <c:v>56461</c:v>
                </c:pt>
                <c:pt idx="382">
                  <c:v>56492</c:v>
                </c:pt>
                <c:pt idx="383">
                  <c:v>56522</c:v>
                </c:pt>
                <c:pt idx="384">
                  <c:v>56553</c:v>
                </c:pt>
                <c:pt idx="385">
                  <c:v>56583</c:v>
                </c:pt>
                <c:pt idx="386">
                  <c:v>56614</c:v>
                </c:pt>
                <c:pt idx="387">
                  <c:v>56645</c:v>
                </c:pt>
                <c:pt idx="388">
                  <c:v>56673</c:v>
                </c:pt>
                <c:pt idx="389">
                  <c:v>56704</c:v>
                </c:pt>
                <c:pt idx="390">
                  <c:v>56734</c:v>
                </c:pt>
                <c:pt idx="391">
                  <c:v>56765</c:v>
                </c:pt>
                <c:pt idx="392">
                  <c:v>56795</c:v>
                </c:pt>
                <c:pt idx="393">
                  <c:v>56826</c:v>
                </c:pt>
                <c:pt idx="394">
                  <c:v>56857</c:v>
                </c:pt>
                <c:pt idx="395">
                  <c:v>56887</c:v>
                </c:pt>
                <c:pt idx="396">
                  <c:v>56918</c:v>
                </c:pt>
                <c:pt idx="397">
                  <c:v>56948</c:v>
                </c:pt>
                <c:pt idx="398">
                  <c:v>56979</c:v>
                </c:pt>
                <c:pt idx="399">
                  <c:v>57010</c:v>
                </c:pt>
                <c:pt idx="400">
                  <c:v>57039</c:v>
                </c:pt>
                <c:pt idx="401">
                  <c:v>57070</c:v>
                </c:pt>
                <c:pt idx="402">
                  <c:v>57100</c:v>
                </c:pt>
                <c:pt idx="403">
                  <c:v>57131</c:v>
                </c:pt>
                <c:pt idx="404">
                  <c:v>57161</c:v>
                </c:pt>
                <c:pt idx="405">
                  <c:v>57192</c:v>
                </c:pt>
                <c:pt idx="406">
                  <c:v>57223</c:v>
                </c:pt>
                <c:pt idx="407">
                  <c:v>57253</c:v>
                </c:pt>
                <c:pt idx="408">
                  <c:v>57284</c:v>
                </c:pt>
                <c:pt idx="409">
                  <c:v>57314</c:v>
                </c:pt>
                <c:pt idx="410">
                  <c:v>57345</c:v>
                </c:pt>
                <c:pt idx="411">
                  <c:v>57376</c:v>
                </c:pt>
                <c:pt idx="412">
                  <c:v>57404</c:v>
                </c:pt>
                <c:pt idx="413">
                  <c:v>57435</c:v>
                </c:pt>
                <c:pt idx="414">
                  <c:v>57465</c:v>
                </c:pt>
                <c:pt idx="415">
                  <c:v>57496</c:v>
                </c:pt>
                <c:pt idx="416">
                  <c:v>57526</c:v>
                </c:pt>
                <c:pt idx="417">
                  <c:v>57557</c:v>
                </c:pt>
                <c:pt idx="418">
                  <c:v>57588</c:v>
                </c:pt>
                <c:pt idx="419">
                  <c:v>57618</c:v>
                </c:pt>
                <c:pt idx="420">
                  <c:v>57649</c:v>
                </c:pt>
                <c:pt idx="421">
                  <c:v>57679</c:v>
                </c:pt>
                <c:pt idx="422">
                  <c:v>57710</c:v>
                </c:pt>
                <c:pt idx="423">
                  <c:v>57741</c:v>
                </c:pt>
                <c:pt idx="424">
                  <c:v>57769</c:v>
                </c:pt>
                <c:pt idx="425">
                  <c:v>57800</c:v>
                </c:pt>
                <c:pt idx="426">
                  <c:v>57830</c:v>
                </c:pt>
                <c:pt idx="427">
                  <c:v>57861</c:v>
                </c:pt>
                <c:pt idx="428">
                  <c:v>57891</c:v>
                </c:pt>
                <c:pt idx="429">
                  <c:v>57922</c:v>
                </c:pt>
                <c:pt idx="430">
                  <c:v>57953</c:v>
                </c:pt>
                <c:pt idx="431">
                  <c:v>57983</c:v>
                </c:pt>
                <c:pt idx="432">
                  <c:v>58014</c:v>
                </c:pt>
                <c:pt idx="433">
                  <c:v>58044</c:v>
                </c:pt>
                <c:pt idx="434">
                  <c:v>58075</c:v>
                </c:pt>
                <c:pt idx="435">
                  <c:v>58106</c:v>
                </c:pt>
                <c:pt idx="436">
                  <c:v>58134</c:v>
                </c:pt>
                <c:pt idx="437">
                  <c:v>58165</c:v>
                </c:pt>
                <c:pt idx="438">
                  <c:v>58195</c:v>
                </c:pt>
                <c:pt idx="439">
                  <c:v>58226</c:v>
                </c:pt>
                <c:pt idx="440">
                  <c:v>58256</c:v>
                </c:pt>
                <c:pt idx="441">
                  <c:v>58287</c:v>
                </c:pt>
                <c:pt idx="442">
                  <c:v>58318</c:v>
                </c:pt>
                <c:pt idx="443">
                  <c:v>58348</c:v>
                </c:pt>
                <c:pt idx="444">
                  <c:v>58379</c:v>
                </c:pt>
                <c:pt idx="445">
                  <c:v>58409</c:v>
                </c:pt>
                <c:pt idx="446">
                  <c:v>58440</c:v>
                </c:pt>
                <c:pt idx="447">
                  <c:v>58471</c:v>
                </c:pt>
                <c:pt idx="448">
                  <c:v>58500</c:v>
                </c:pt>
                <c:pt idx="449">
                  <c:v>58531</c:v>
                </c:pt>
                <c:pt idx="450">
                  <c:v>58561</c:v>
                </c:pt>
                <c:pt idx="451">
                  <c:v>58592</c:v>
                </c:pt>
                <c:pt idx="452">
                  <c:v>58622</c:v>
                </c:pt>
                <c:pt idx="453">
                  <c:v>58653</c:v>
                </c:pt>
                <c:pt idx="454">
                  <c:v>58684</c:v>
                </c:pt>
                <c:pt idx="455">
                  <c:v>58714</c:v>
                </c:pt>
                <c:pt idx="456">
                  <c:v>58745</c:v>
                </c:pt>
                <c:pt idx="457">
                  <c:v>58775</c:v>
                </c:pt>
                <c:pt idx="458">
                  <c:v>58806</c:v>
                </c:pt>
                <c:pt idx="459">
                  <c:v>58837</c:v>
                </c:pt>
                <c:pt idx="460">
                  <c:v>58865</c:v>
                </c:pt>
                <c:pt idx="461">
                  <c:v>58896</c:v>
                </c:pt>
                <c:pt idx="462">
                  <c:v>58926</c:v>
                </c:pt>
                <c:pt idx="463">
                  <c:v>58957</c:v>
                </c:pt>
                <c:pt idx="464">
                  <c:v>58987</c:v>
                </c:pt>
                <c:pt idx="465">
                  <c:v>59018</c:v>
                </c:pt>
                <c:pt idx="466">
                  <c:v>59049</c:v>
                </c:pt>
                <c:pt idx="467">
                  <c:v>59079</c:v>
                </c:pt>
                <c:pt idx="468">
                  <c:v>59110</c:v>
                </c:pt>
                <c:pt idx="469">
                  <c:v>59140</c:v>
                </c:pt>
                <c:pt idx="470">
                  <c:v>59171</c:v>
                </c:pt>
                <c:pt idx="471">
                  <c:v>59202</c:v>
                </c:pt>
                <c:pt idx="472">
                  <c:v>59230</c:v>
                </c:pt>
                <c:pt idx="473">
                  <c:v>59261</c:v>
                </c:pt>
                <c:pt idx="474">
                  <c:v>59291</c:v>
                </c:pt>
                <c:pt idx="475">
                  <c:v>59322</c:v>
                </c:pt>
                <c:pt idx="476">
                  <c:v>59352</c:v>
                </c:pt>
                <c:pt idx="477">
                  <c:v>59383</c:v>
                </c:pt>
                <c:pt idx="478">
                  <c:v>59414</c:v>
                </c:pt>
                <c:pt idx="479">
                  <c:v>59444</c:v>
                </c:pt>
                <c:pt idx="480">
                  <c:v>59475</c:v>
                </c:pt>
                <c:pt idx="481">
                  <c:v>59505</c:v>
                </c:pt>
                <c:pt idx="482">
                  <c:v>59536</c:v>
                </c:pt>
                <c:pt idx="483">
                  <c:v>59567</c:v>
                </c:pt>
                <c:pt idx="484">
                  <c:v>59595</c:v>
                </c:pt>
                <c:pt idx="485">
                  <c:v>59626</c:v>
                </c:pt>
                <c:pt idx="486">
                  <c:v>59656</c:v>
                </c:pt>
                <c:pt idx="487">
                  <c:v>59687</c:v>
                </c:pt>
                <c:pt idx="488">
                  <c:v>59717</c:v>
                </c:pt>
                <c:pt idx="489">
                  <c:v>59748</c:v>
                </c:pt>
                <c:pt idx="490">
                  <c:v>59779</c:v>
                </c:pt>
                <c:pt idx="491">
                  <c:v>59809</c:v>
                </c:pt>
                <c:pt idx="492">
                  <c:v>59840</c:v>
                </c:pt>
                <c:pt idx="493">
                  <c:v>59870</c:v>
                </c:pt>
                <c:pt idx="494">
                  <c:v>59901</c:v>
                </c:pt>
                <c:pt idx="495">
                  <c:v>59932</c:v>
                </c:pt>
                <c:pt idx="496">
                  <c:v>59961</c:v>
                </c:pt>
                <c:pt idx="497">
                  <c:v>59992</c:v>
                </c:pt>
                <c:pt idx="498">
                  <c:v>60022</c:v>
                </c:pt>
                <c:pt idx="499">
                  <c:v>60053</c:v>
                </c:pt>
                <c:pt idx="500">
                  <c:v>60083</c:v>
                </c:pt>
                <c:pt idx="501">
                  <c:v>60114</c:v>
                </c:pt>
                <c:pt idx="502">
                  <c:v>60145</c:v>
                </c:pt>
                <c:pt idx="503">
                  <c:v>60175</c:v>
                </c:pt>
                <c:pt idx="504">
                  <c:v>60206</c:v>
                </c:pt>
                <c:pt idx="505">
                  <c:v>60236</c:v>
                </c:pt>
                <c:pt idx="506">
                  <c:v>60267</c:v>
                </c:pt>
                <c:pt idx="507">
                  <c:v>60298</c:v>
                </c:pt>
                <c:pt idx="508">
                  <c:v>60326</c:v>
                </c:pt>
                <c:pt idx="509">
                  <c:v>60357</c:v>
                </c:pt>
                <c:pt idx="510">
                  <c:v>60387</c:v>
                </c:pt>
                <c:pt idx="511">
                  <c:v>60418</c:v>
                </c:pt>
                <c:pt idx="512">
                  <c:v>60448</c:v>
                </c:pt>
                <c:pt idx="513">
                  <c:v>60479</c:v>
                </c:pt>
                <c:pt idx="514">
                  <c:v>60510</c:v>
                </c:pt>
                <c:pt idx="515">
                  <c:v>60540</c:v>
                </c:pt>
                <c:pt idx="516">
                  <c:v>60571</c:v>
                </c:pt>
                <c:pt idx="517">
                  <c:v>60601</c:v>
                </c:pt>
                <c:pt idx="518">
                  <c:v>60632</c:v>
                </c:pt>
                <c:pt idx="519">
                  <c:v>60663</c:v>
                </c:pt>
                <c:pt idx="520">
                  <c:v>60691</c:v>
                </c:pt>
                <c:pt idx="521">
                  <c:v>60722</c:v>
                </c:pt>
                <c:pt idx="522">
                  <c:v>60752</c:v>
                </c:pt>
                <c:pt idx="523">
                  <c:v>60783</c:v>
                </c:pt>
                <c:pt idx="524">
                  <c:v>60813</c:v>
                </c:pt>
                <c:pt idx="525">
                  <c:v>60844</c:v>
                </c:pt>
                <c:pt idx="526">
                  <c:v>60875</c:v>
                </c:pt>
                <c:pt idx="527">
                  <c:v>60905</c:v>
                </c:pt>
                <c:pt idx="528">
                  <c:v>60936</c:v>
                </c:pt>
                <c:pt idx="529">
                  <c:v>60966</c:v>
                </c:pt>
                <c:pt idx="530">
                  <c:v>60997</c:v>
                </c:pt>
                <c:pt idx="531">
                  <c:v>61028</c:v>
                </c:pt>
                <c:pt idx="532">
                  <c:v>61056</c:v>
                </c:pt>
                <c:pt idx="533">
                  <c:v>61087</c:v>
                </c:pt>
                <c:pt idx="534">
                  <c:v>61117</c:v>
                </c:pt>
                <c:pt idx="535">
                  <c:v>61148</c:v>
                </c:pt>
                <c:pt idx="536">
                  <c:v>61178</c:v>
                </c:pt>
                <c:pt idx="537">
                  <c:v>61209</c:v>
                </c:pt>
                <c:pt idx="538">
                  <c:v>61240</c:v>
                </c:pt>
                <c:pt idx="539">
                  <c:v>61270</c:v>
                </c:pt>
                <c:pt idx="540">
                  <c:v>61301</c:v>
                </c:pt>
                <c:pt idx="541">
                  <c:v>61331</c:v>
                </c:pt>
                <c:pt idx="542">
                  <c:v>61362</c:v>
                </c:pt>
                <c:pt idx="543">
                  <c:v>61393</c:v>
                </c:pt>
                <c:pt idx="544">
                  <c:v>61422</c:v>
                </c:pt>
                <c:pt idx="545">
                  <c:v>61453</c:v>
                </c:pt>
                <c:pt idx="546">
                  <c:v>61483</c:v>
                </c:pt>
                <c:pt idx="547">
                  <c:v>61514</c:v>
                </c:pt>
                <c:pt idx="548">
                  <c:v>61544</c:v>
                </c:pt>
                <c:pt idx="549">
                  <c:v>61575</c:v>
                </c:pt>
                <c:pt idx="550">
                  <c:v>61606</c:v>
                </c:pt>
                <c:pt idx="551">
                  <c:v>61636</c:v>
                </c:pt>
                <c:pt idx="552">
                  <c:v>61667</c:v>
                </c:pt>
                <c:pt idx="553">
                  <c:v>61697</c:v>
                </c:pt>
                <c:pt idx="554">
                  <c:v>61728</c:v>
                </c:pt>
                <c:pt idx="555">
                  <c:v>61759</c:v>
                </c:pt>
                <c:pt idx="556">
                  <c:v>61787</c:v>
                </c:pt>
                <c:pt idx="557">
                  <c:v>61818</c:v>
                </c:pt>
                <c:pt idx="558">
                  <c:v>61848</c:v>
                </c:pt>
                <c:pt idx="559">
                  <c:v>61879</c:v>
                </c:pt>
                <c:pt idx="560">
                  <c:v>61909</c:v>
                </c:pt>
                <c:pt idx="561">
                  <c:v>61940</c:v>
                </c:pt>
                <c:pt idx="562">
                  <c:v>61971</c:v>
                </c:pt>
                <c:pt idx="563">
                  <c:v>62001</c:v>
                </c:pt>
              </c:numCache>
            </c:numRef>
          </c:xVal>
          <c:yVal>
            <c:numRef>
              <c:f>'02N21W07L04S'!$O$36:$O$599</c:f>
              <c:numCache>
                <c:formatCode>General</c:formatCode>
                <c:ptCount val="564"/>
                <c:pt idx="0">
                  <c:v>-16.971</c:v>
                </c:pt>
                <c:pt idx="1">
                  <c:v>-19.475000000000001</c:v>
                </c:pt>
                <c:pt idx="2">
                  <c:v>-21.946999999999999</c:v>
                </c:pt>
                <c:pt idx="3">
                  <c:v>-7.056</c:v>
                </c:pt>
                <c:pt idx="4">
                  <c:v>-9.3420000000000005</c:v>
                </c:pt>
                <c:pt idx="5">
                  <c:v>-10.231</c:v>
                </c:pt>
                <c:pt idx="6">
                  <c:v>-12.141</c:v>
                </c:pt>
                <c:pt idx="7">
                  <c:v>-13.541</c:v>
                </c:pt>
                <c:pt idx="8">
                  <c:v>-15.553000000000001</c:v>
                </c:pt>
                <c:pt idx="9">
                  <c:v>-16.844000000000001</c:v>
                </c:pt>
                <c:pt idx="10">
                  <c:v>-18.446000000000002</c:v>
                </c:pt>
                <c:pt idx="11">
                  <c:v>-20.440000000000001</c:v>
                </c:pt>
                <c:pt idx="12">
                  <c:v>-21.747</c:v>
                </c:pt>
                <c:pt idx="13">
                  <c:v>-23.648</c:v>
                </c:pt>
                <c:pt idx="14">
                  <c:v>-19.131</c:v>
                </c:pt>
                <c:pt idx="15">
                  <c:v>-9.8379999999999992</c:v>
                </c:pt>
                <c:pt idx="16">
                  <c:v>-5.9939999999999998</c:v>
                </c:pt>
                <c:pt idx="17">
                  <c:v>-5.95</c:v>
                </c:pt>
                <c:pt idx="18">
                  <c:v>-7.59</c:v>
                </c:pt>
                <c:pt idx="19">
                  <c:v>-8.8510000000000009</c:v>
                </c:pt>
                <c:pt idx="20">
                  <c:v>-10.791</c:v>
                </c:pt>
                <c:pt idx="21">
                  <c:v>-12.148999999999999</c:v>
                </c:pt>
                <c:pt idx="22">
                  <c:v>-13.863</c:v>
                </c:pt>
                <c:pt idx="23">
                  <c:v>-15.971</c:v>
                </c:pt>
                <c:pt idx="24">
                  <c:v>-15.569000000000001</c:v>
                </c:pt>
                <c:pt idx="25">
                  <c:v>-18.324999999999999</c:v>
                </c:pt>
                <c:pt idx="26">
                  <c:v>-10.977</c:v>
                </c:pt>
                <c:pt idx="27">
                  <c:v>5.7089999999999996</c:v>
                </c:pt>
                <c:pt idx="28">
                  <c:v>2.9769999999999999</c:v>
                </c:pt>
                <c:pt idx="29">
                  <c:v>9.4090000000000007</c:v>
                </c:pt>
                <c:pt idx="30">
                  <c:v>10.648</c:v>
                </c:pt>
                <c:pt idx="31">
                  <c:v>8.6539999999999999</c:v>
                </c:pt>
                <c:pt idx="32">
                  <c:v>5.6139999999999999</c:v>
                </c:pt>
                <c:pt idx="33">
                  <c:v>3.3250000000000002</c:v>
                </c:pt>
                <c:pt idx="34">
                  <c:v>0.95399999999999996</c:v>
                </c:pt>
                <c:pt idx="35">
                  <c:v>-1.5880000000000001</c:v>
                </c:pt>
                <c:pt idx="36">
                  <c:v>-3.323</c:v>
                </c:pt>
                <c:pt idx="37">
                  <c:v>-5.18</c:v>
                </c:pt>
                <c:pt idx="38">
                  <c:v>-6.8719999999999999</c:v>
                </c:pt>
                <c:pt idx="39">
                  <c:v>-8.7739999999999991</c:v>
                </c:pt>
                <c:pt idx="40">
                  <c:v>9.9489999999999998</c:v>
                </c:pt>
                <c:pt idx="41">
                  <c:v>8.8390000000000004</c:v>
                </c:pt>
                <c:pt idx="42">
                  <c:v>8.4350000000000005</c:v>
                </c:pt>
                <c:pt idx="43">
                  <c:v>4.2290000000000001</c:v>
                </c:pt>
                <c:pt idx="44">
                  <c:v>1.0629999999999999</c:v>
                </c:pt>
                <c:pt idx="45">
                  <c:v>-1.034</c:v>
                </c:pt>
                <c:pt idx="46">
                  <c:v>-3.0979999999999999</c:v>
                </c:pt>
                <c:pt idx="47">
                  <c:v>-5.38</c:v>
                </c:pt>
                <c:pt idx="48">
                  <c:v>-3.8940000000000001</c:v>
                </c:pt>
                <c:pt idx="49">
                  <c:v>-6.3209999999999997</c:v>
                </c:pt>
                <c:pt idx="50">
                  <c:v>1.24</c:v>
                </c:pt>
                <c:pt idx="51">
                  <c:v>17.913</c:v>
                </c:pt>
                <c:pt idx="52">
                  <c:v>34.076999999999998</c:v>
                </c:pt>
                <c:pt idx="53">
                  <c:v>49.005000000000003</c:v>
                </c:pt>
                <c:pt idx="54">
                  <c:v>56.631999999999998</c:v>
                </c:pt>
                <c:pt idx="55">
                  <c:v>53.777999999999999</c:v>
                </c:pt>
                <c:pt idx="56">
                  <c:v>46.997</c:v>
                </c:pt>
                <c:pt idx="57">
                  <c:v>41.463999999999999</c:v>
                </c:pt>
                <c:pt idx="58">
                  <c:v>43.537999999999997</c:v>
                </c:pt>
                <c:pt idx="59">
                  <c:v>36.743000000000002</c:v>
                </c:pt>
                <c:pt idx="60">
                  <c:v>15.477</c:v>
                </c:pt>
                <c:pt idx="61">
                  <c:v>16.506</c:v>
                </c:pt>
                <c:pt idx="62">
                  <c:v>26.498999999999999</c:v>
                </c:pt>
                <c:pt idx="63">
                  <c:v>26.209</c:v>
                </c:pt>
                <c:pt idx="64">
                  <c:v>46.500999999999998</c:v>
                </c:pt>
                <c:pt idx="65">
                  <c:v>66.638999999999996</c:v>
                </c:pt>
                <c:pt idx="66">
                  <c:v>76.156000000000006</c:v>
                </c:pt>
                <c:pt idx="67">
                  <c:v>78.400000000000006</c:v>
                </c:pt>
                <c:pt idx="68">
                  <c:v>74.995000000000005</c:v>
                </c:pt>
                <c:pt idx="69">
                  <c:v>67.622</c:v>
                </c:pt>
                <c:pt idx="70">
                  <c:v>70.460999999999999</c:v>
                </c:pt>
                <c:pt idx="71">
                  <c:v>74.486000000000004</c:v>
                </c:pt>
                <c:pt idx="72">
                  <c:v>67.897999999999996</c:v>
                </c:pt>
                <c:pt idx="73">
                  <c:v>61.139000000000003</c:v>
                </c:pt>
                <c:pt idx="74">
                  <c:v>63.652999999999999</c:v>
                </c:pt>
                <c:pt idx="75">
                  <c:v>71.45</c:v>
                </c:pt>
                <c:pt idx="76">
                  <c:v>66.933999999999997</c:v>
                </c:pt>
                <c:pt idx="77">
                  <c:v>77.337999999999994</c:v>
                </c:pt>
                <c:pt idx="78">
                  <c:v>71.441999999999993</c:v>
                </c:pt>
                <c:pt idx="79">
                  <c:v>65.399000000000001</c:v>
                </c:pt>
                <c:pt idx="80">
                  <c:v>59.753999999999998</c:v>
                </c:pt>
                <c:pt idx="81">
                  <c:v>55.247</c:v>
                </c:pt>
                <c:pt idx="82">
                  <c:v>50.465000000000003</c:v>
                </c:pt>
                <c:pt idx="83">
                  <c:v>50.290999999999997</c:v>
                </c:pt>
                <c:pt idx="84">
                  <c:v>59.018999999999998</c:v>
                </c:pt>
                <c:pt idx="85">
                  <c:v>63.996000000000002</c:v>
                </c:pt>
                <c:pt idx="86">
                  <c:v>59.856999999999999</c:v>
                </c:pt>
                <c:pt idx="87">
                  <c:v>59.27</c:v>
                </c:pt>
                <c:pt idx="88">
                  <c:v>67.230999999999995</c:v>
                </c:pt>
                <c:pt idx="89">
                  <c:v>72.328999999999994</c:v>
                </c:pt>
                <c:pt idx="90">
                  <c:v>67.597999999999999</c:v>
                </c:pt>
                <c:pt idx="91">
                  <c:v>62.82</c:v>
                </c:pt>
                <c:pt idx="92">
                  <c:v>57.747999999999998</c:v>
                </c:pt>
                <c:pt idx="93">
                  <c:v>53.59</c:v>
                </c:pt>
                <c:pt idx="94">
                  <c:v>49.506999999999998</c:v>
                </c:pt>
                <c:pt idx="95">
                  <c:v>45.850999999999999</c:v>
                </c:pt>
                <c:pt idx="96">
                  <c:v>42.741</c:v>
                </c:pt>
                <c:pt idx="97">
                  <c:v>39.558</c:v>
                </c:pt>
                <c:pt idx="98">
                  <c:v>43.802</c:v>
                </c:pt>
                <c:pt idx="99">
                  <c:v>60.741</c:v>
                </c:pt>
                <c:pt idx="100">
                  <c:v>78.524000000000001</c:v>
                </c:pt>
                <c:pt idx="101">
                  <c:v>95.778000000000006</c:v>
                </c:pt>
                <c:pt idx="102">
                  <c:v>104.32299999999999</c:v>
                </c:pt>
                <c:pt idx="103">
                  <c:v>106.997</c:v>
                </c:pt>
                <c:pt idx="104">
                  <c:v>104.833</c:v>
                </c:pt>
                <c:pt idx="105">
                  <c:v>97.662999999999997</c:v>
                </c:pt>
                <c:pt idx="106">
                  <c:v>104.08</c:v>
                </c:pt>
                <c:pt idx="107">
                  <c:v>110.503</c:v>
                </c:pt>
                <c:pt idx="108">
                  <c:v>94.472999999999999</c:v>
                </c:pt>
                <c:pt idx="109">
                  <c:v>87.917000000000002</c:v>
                </c:pt>
                <c:pt idx="110">
                  <c:v>91.908000000000001</c:v>
                </c:pt>
                <c:pt idx="111">
                  <c:v>94.344999999999999</c:v>
                </c:pt>
                <c:pt idx="112">
                  <c:v>89.043000000000006</c:v>
                </c:pt>
                <c:pt idx="113">
                  <c:v>89.588999999999999</c:v>
                </c:pt>
                <c:pt idx="114">
                  <c:v>95.679000000000002</c:v>
                </c:pt>
                <c:pt idx="115">
                  <c:v>90.227999999999994</c:v>
                </c:pt>
                <c:pt idx="116">
                  <c:v>82.728999999999999</c:v>
                </c:pt>
                <c:pt idx="117">
                  <c:v>76.822000000000003</c:v>
                </c:pt>
                <c:pt idx="118">
                  <c:v>71.552000000000007</c:v>
                </c:pt>
                <c:pt idx="119">
                  <c:v>71.599999999999994</c:v>
                </c:pt>
                <c:pt idx="120">
                  <c:v>65.572999999999993</c:v>
                </c:pt>
                <c:pt idx="121">
                  <c:v>62.255000000000003</c:v>
                </c:pt>
                <c:pt idx="122">
                  <c:v>57.363</c:v>
                </c:pt>
                <c:pt idx="123">
                  <c:v>67.834999999999994</c:v>
                </c:pt>
                <c:pt idx="124">
                  <c:v>82.486000000000004</c:v>
                </c:pt>
                <c:pt idx="125">
                  <c:v>101.14100000000001</c:v>
                </c:pt>
                <c:pt idx="126">
                  <c:v>109.136</c:v>
                </c:pt>
                <c:pt idx="127">
                  <c:v>101.724</c:v>
                </c:pt>
                <c:pt idx="128">
                  <c:v>93.682000000000002</c:v>
                </c:pt>
                <c:pt idx="129">
                  <c:v>85.316999999999993</c:v>
                </c:pt>
                <c:pt idx="130">
                  <c:v>89.91</c:v>
                </c:pt>
                <c:pt idx="131">
                  <c:v>93.081000000000003</c:v>
                </c:pt>
                <c:pt idx="132">
                  <c:v>85.322999999999993</c:v>
                </c:pt>
                <c:pt idx="133">
                  <c:v>78.491</c:v>
                </c:pt>
                <c:pt idx="134">
                  <c:v>81.457999999999998</c:v>
                </c:pt>
                <c:pt idx="135">
                  <c:v>85.314999999999998</c:v>
                </c:pt>
                <c:pt idx="136">
                  <c:v>94.340999999999994</c:v>
                </c:pt>
                <c:pt idx="137">
                  <c:v>111.505</c:v>
                </c:pt>
                <c:pt idx="138">
                  <c:v>114.072</c:v>
                </c:pt>
                <c:pt idx="139">
                  <c:v>101.331</c:v>
                </c:pt>
                <c:pt idx="140">
                  <c:v>95.91</c:v>
                </c:pt>
                <c:pt idx="141">
                  <c:v>88.98</c:v>
                </c:pt>
                <c:pt idx="142">
                  <c:v>95.894999999999996</c:v>
                </c:pt>
                <c:pt idx="143">
                  <c:v>102.92700000000001</c:v>
                </c:pt>
                <c:pt idx="144">
                  <c:v>92.292000000000002</c:v>
                </c:pt>
                <c:pt idx="145">
                  <c:v>87.918000000000006</c:v>
                </c:pt>
                <c:pt idx="146">
                  <c:v>82.369</c:v>
                </c:pt>
                <c:pt idx="147">
                  <c:v>77.335999999999999</c:v>
                </c:pt>
                <c:pt idx="148">
                  <c:v>81.356999999999999</c:v>
                </c:pt>
                <c:pt idx="149">
                  <c:v>88.828999999999994</c:v>
                </c:pt>
                <c:pt idx="150">
                  <c:v>82.771000000000001</c:v>
                </c:pt>
                <c:pt idx="151">
                  <c:v>77.552000000000007</c:v>
                </c:pt>
                <c:pt idx="152">
                  <c:v>72.843999999999994</c:v>
                </c:pt>
                <c:pt idx="153">
                  <c:v>69.301000000000002</c:v>
                </c:pt>
                <c:pt idx="154">
                  <c:v>65.936000000000007</c:v>
                </c:pt>
                <c:pt idx="155">
                  <c:v>73.131</c:v>
                </c:pt>
                <c:pt idx="156">
                  <c:v>83.608000000000004</c:v>
                </c:pt>
                <c:pt idx="157">
                  <c:v>78.527000000000001</c:v>
                </c:pt>
                <c:pt idx="158">
                  <c:v>80.537999999999997</c:v>
                </c:pt>
                <c:pt idx="159">
                  <c:v>75.638999999999996</c:v>
                </c:pt>
                <c:pt idx="160">
                  <c:v>73.228999999999999</c:v>
                </c:pt>
                <c:pt idx="161">
                  <c:v>72.256</c:v>
                </c:pt>
                <c:pt idx="162">
                  <c:v>69.777000000000001</c:v>
                </c:pt>
                <c:pt idx="163">
                  <c:v>66.823999999999998</c:v>
                </c:pt>
                <c:pt idx="164">
                  <c:v>63.637</c:v>
                </c:pt>
                <c:pt idx="165">
                  <c:v>61.31</c:v>
                </c:pt>
                <c:pt idx="166">
                  <c:v>58.887999999999998</c:v>
                </c:pt>
                <c:pt idx="167">
                  <c:v>59.09</c:v>
                </c:pt>
                <c:pt idx="168">
                  <c:v>56.948</c:v>
                </c:pt>
                <c:pt idx="169">
                  <c:v>63.222999999999999</c:v>
                </c:pt>
                <c:pt idx="170">
                  <c:v>67.938999999999993</c:v>
                </c:pt>
                <c:pt idx="171">
                  <c:v>67.850999999999999</c:v>
                </c:pt>
                <c:pt idx="172">
                  <c:v>64.734999999999999</c:v>
                </c:pt>
                <c:pt idx="173">
                  <c:v>64.638000000000005</c:v>
                </c:pt>
                <c:pt idx="174">
                  <c:v>60.725999999999999</c:v>
                </c:pt>
                <c:pt idx="175">
                  <c:v>58.23</c:v>
                </c:pt>
                <c:pt idx="176">
                  <c:v>55.448999999999998</c:v>
                </c:pt>
                <c:pt idx="177">
                  <c:v>53.387999999999998</c:v>
                </c:pt>
                <c:pt idx="178">
                  <c:v>51.100999999999999</c:v>
                </c:pt>
                <c:pt idx="179">
                  <c:v>48.572000000000003</c:v>
                </c:pt>
                <c:pt idx="180">
                  <c:v>46.597999999999999</c:v>
                </c:pt>
                <c:pt idx="181">
                  <c:v>44.1</c:v>
                </c:pt>
                <c:pt idx="182">
                  <c:v>41.100999999999999</c:v>
                </c:pt>
                <c:pt idx="183">
                  <c:v>40.020000000000003</c:v>
                </c:pt>
                <c:pt idx="184">
                  <c:v>40.14</c:v>
                </c:pt>
                <c:pt idx="185">
                  <c:v>40.256999999999998</c:v>
                </c:pt>
                <c:pt idx="186">
                  <c:v>39.950000000000003</c:v>
                </c:pt>
                <c:pt idx="187">
                  <c:v>37.426000000000002</c:v>
                </c:pt>
                <c:pt idx="188">
                  <c:v>34.872999999999998</c:v>
                </c:pt>
                <c:pt idx="189">
                  <c:v>33.209000000000003</c:v>
                </c:pt>
                <c:pt idx="190">
                  <c:v>31.216999999999999</c:v>
                </c:pt>
                <c:pt idx="191">
                  <c:v>28.896000000000001</c:v>
                </c:pt>
                <c:pt idx="192">
                  <c:v>27.167999999999999</c:v>
                </c:pt>
                <c:pt idx="193">
                  <c:v>24.992999999999999</c:v>
                </c:pt>
                <c:pt idx="194">
                  <c:v>25.077000000000002</c:v>
                </c:pt>
                <c:pt idx="195">
                  <c:v>26.161999999999999</c:v>
                </c:pt>
                <c:pt idx="196">
                  <c:v>23.364000000000001</c:v>
                </c:pt>
                <c:pt idx="197">
                  <c:v>26.867999999999999</c:v>
                </c:pt>
                <c:pt idx="198">
                  <c:v>23.547000000000001</c:v>
                </c:pt>
                <c:pt idx="199">
                  <c:v>22.456</c:v>
                </c:pt>
                <c:pt idx="200">
                  <c:v>19.824999999999999</c:v>
                </c:pt>
                <c:pt idx="201">
                  <c:v>18.239999999999998</c:v>
                </c:pt>
                <c:pt idx="202">
                  <c:v>16.454999999999998</c:v>
                </c:pt>
                <c:pt idx="203">
                  <c:v>14.342000000000001</c:v>
                </c:pt>
                <c:pt idx="204">
                  <c:v>12.816000000000001</c:v>
                </c:pt>
                <c:pt idx="205">
                  <c:v>13.37</c:v>
                </c:pt>
                <c:pt idx="206">
                  <c:v>11.923999999999999</c:v>
                </c:pt>
                <c:pt idx="207">
                  <c:v>15.887</c:v>
                </c:pt>
                <c:pt idx="208">
                  <c:v>16.754999999999999</c:v>
                </c:pt>
                <c:pt idx="209">
                  <c:v>17.899999999999999</c:v>
                </c:pt>
                <c:pt idx="210">
                  <c:v>14.275</c:v>
                </c:pt>
                <c:pt idx="211">
                  <c:v>12.510999999999999</c:v>
                </c:pt>
                <c:pt idx="212">
                  <c:v>10.534000000000001</c:v>
                </c:pt>
                <c:pt idx="213">
                  <c:v>9.3350000000000009</c:v>
                </c:pt>
                <c:pt idx="214">
                  <c:v>7.899</c:v>
                </c:pt>
                <c:pt idx="215">
                  <c:v>6.0970000000000004</c:v>
                </c:pt>
                <c:pt idx="216">
                  <c:v>4.8360000000000003</c:v>
                </c:pt>
                <c:pt idx="217">
                  <c:v>3.7650000000000001</c:v>
                </c:pt>
                <c:pt idx="218">
                  <c:v>2.2160000000000002</c:v>
                </c:pt>
                <c:pt idx="219">
                  <c:v>2.0960000000000001</c:v>
                </c:pt>
                <c:pt idx="220">
                  <c:v>-0.58899999999999997</c:v>
                </c:pt>
                <c:pt idx="221">
                  <c:v>0.68</c:v>
                </c:pt>
                <c:pt idx="222">
                  <c:v>-2.1619999999999999</c:v>
                </c:pt>
                <c:pt idx="223">
                  <c:v>-2.9950000000000001</c:v>
                </c:pt>
                <c:pt idx="224">
                  <c:v>-4.516</c:v>
                </c:pt>
                <c:pt idx="225">
                  <c:v>-5.3360000000000003</c:v>
                </c:pt>
                <c:pt idx="226">
                  <c:v>-6.431</c:v>
                </c:pt>
                <c:pt idx="227">
                  <c:v>-7.9610000000000003</c:v>
                </c:pt>
                <c:pt idx="228">
                  <c:v>-8.9559999999999995</c:v>
                </c:pt>
                <c:pt idx="229">
                  <c:v>-7.3470000000000004</c:v>
                </c:pt>
                <c:pt idx="230">
                  <c:v>-7.556</c:v>
                </c:pt>
                <c:pt idx="231">
                  <c:v>6.593</c:v>
                </c:pt>
                <c:pt idx="232">
                  <c:v>4.8239999999999998</c:v>
                </c:pt>
                <c:pt idx="233">
                  <c:v>21.148</c:v>
                </c:pt>
                <c:pt idx="234">
                  <c:v>22.048999999999999</c:v>
                </c:pt>
                <c:pt idx="235">
                  <c:v>20.452999999999999</c:v>
                </c:pt>
                <c:pt idx="236">
                  <c:v>17.754000000000001</c:v>
                </c:pt>
                <c:pt idx="237">
                  <c:v>15.776999999999999</c:v>
                </c:pt>
                <c:pt idx="238">
                  <c:v>13.683999999999999</c:v>
                </c:pt>
                <c:pt idx="239">
                  <c:v>11.454000000000001</c:v>
                </c:pt>
                <c:pt idx="240">
                  <c:v>11.933999999999999</c:v>
                </c:pt>
                <c:pt idx="241">
                  <c:v>10.675000000000001</c:v>
                </c:pt>
                <c:pt idx="242">
                  <c:v>16.111999999999998</c:v>
                </c:pt>
                <c:pt idx="243">
                  <c:v>19.428999999999998</c:v>
                </c:pt>
                <c:pt idx="244">
                  <c:v>15.44</c:v>
                </c:pt>
                <c:pt idx="245">
                  <c:v>14.374000000000001</c:v>
                </c:pt>
                <c:pt idx="246">
                  <c:v>12.425000000000001</c:v>
                </c:pt>
                <c:pt idx="247">
                  <c:v>10.721</c:v>
                </c:pt>
                <c:pt idx="248">
                  <c:v>8.7029999999999994</c:v>
                </c:pt>
                <c:pt idx="249">
                  <c:v>7.4809999999999999</c:v>
                </c:pt>
                <c:pt idx="250">
                  <c:v>6.0780000000000003</c:v>
                </c:pt>
                <c:pt idx="251">
                  <c:v>4.3849999999999998</c:v>
                </c:pt>
                <c:pt idx="252">
                  <c:v>3.2589999999999999</c:v>
                </c:pt>
                <c:pt idx="253">
                  <c:v>1.8240000000000001</c:v>
                </c:pt>
                <c:pt idx="254">
                  <c:v>0.86699999999999999</c:v>
                </c:pt>
                <c:pt idx="255">
                  <c:v>6.9420000000000002</c:v>
                </c:pt>
                <c:pt idx="256">
                  <c:v>8.1319999999999997</c:v>
                </c:pt>
                <c:pt idx="257">
                  <c:v>10.282999999999999</c:v>
                </c:pt>
                <c:pt idx="258">
                  <c:v>10.246</c:v>
                </c:pt>
                <c:pt idx="259">
                  <c:v>10.039</c:v>
                </c:pt>
                <c:pt idx="260">
                  <c:v>8.7479999999999993</c:v>
                </c:pt>
                <c:pt idx="261">
                  <c:v>7.8890000000000002</c:v>
                </c:pt>
                <c:pt idx="262">
                  <c:v>6.6529999999999996</c:v>
                </c:pt>
                <c:pt idx="263">
                  <c:v>4.9930000000000003</c:v>
                </c:pt>
                <c:pt idx="264">
                  <c:v>3.8370000000000002</c:v>
                </c:pt>
                <c:pt idx="265">
                  <c:v>2.8130000000000002</c:v>
                </c:pt>
                <c:pt idx="266">
                  <c:v>1.5489999999999999</c:v>
                </c:pt>
                <c:pt idx="267">
                  <c:v>4.0359999999999996</c:v>
                </c:pt>
                <c:pt idx="268">
                  <c:v>1.512</c:v>
                </c:pt>
                <c:pt idx="269">
                  <c:v>1.19</c:v>
                </c:pt>
                <c:pt idx="270">
                  <c:v>-0.82799999999999996</c:v>
                </c:pt>
                <c:pt idx="271">
                  <c:v>2.024</c:v>
                </c:pt>
                <c:pt idx="272">
                  <c:v>0.78600000000000003</c:v>
                </c:pt>
                <c:pt idx="273">
                  <c:v>0.249</c:v>
                </c:pt>
                <c:pt idx="274">
                  <c:v>-0.68</c:v>
                </c:pt>
                <c:pt idx="275">
                  <c:v>-2.1030000000000002</c:v>
                </c:pt>
                <c:pt idx="276">
                  <c:v>-3.0870000000000002</c:v>
                </c:pt>
                <c:pt idx="277">
                  <c:v>-5.57</c:v>
                </c:pt>
                <c:pt idx="278">
                  <c:v>-3.2069999999999999</c:v>
                </c:pt>
                <c:pt idx="279">
                  <c:v>0.57499999999999996</c:v>
                </c:pt>
                <c:pt idx="280">
                  <c:v>-0.10199999999999999</c:v>
                </c:pt>
                <c:pt idx="281">
                  <c:v>-0.16200000000000001</c:v>
                </c:pt>
                <c:pt idx="282">
                  <c:v>-1.083</c:v>
                </c:pt>
                <c:pt idx="283">
                  <c:v>-0.32700000000000001</c:v>
                </c:pt>
                <c:pt idx="284">
                  <c:v>-1.1259999999999999</c:v>
                </c:pt>
                <c:pt idx="285">
                  <c:v>-1.7170000000000001</c:v>
                </c:pt>
                <c:pt idx="286">
                  <c:v>-2.8119999999999998</c:v>
                </c:pt>
                <c:pt idx="287">
                  <c:v>-4.4370000000000003</c:v>
                </c:pt>
                <c:pt idx="288">
                  <c:v>-5.5869999999999997</c:v>
                </c:pt>
                <c:pt idx="289">
                  <c:v>-7.2649999999999997</c:v>
                </c:pt>
                <c:pt idx="290">
                  <c:v>-8.3140000000000001</c:v>
                </c:pt>
                <c:pt idx="291">
                  <c:v>-5.3410000000000002</c:v>
                </c:pt>
                <c:pt idx="292">
                  <c:v>-4.8600000000000003</c:v>
                </c:pt>
                <c:pt idx="293">
                  <c:v>-3.5110000000000001</c:v>
                </c:pt>
                <c:pt idx="294">
                  <c:v>-3.7149999999999999</c:v>
                </c:pt>
                <c:pt idx="295">
                  <c:v>-4.7569999999999997</c:v>
                </c:pt>
                <c:pt idx="296">
                  <c:v>-6.3010000000000002</c:v>
                </c:pt>
                <c:pt idx="297">
                  <c:v>-7.2130000000000001</c:v>
                </c:pt>
                <c:pt idx="298">
                  <c:v>-8.4450000000000003</c:v>
                </c:pt>
                <c:pt idx="299">
                  <c:v>-10.138</c:v>
                </c:pt>
                <c:pt idx="300">
                  <c:v>-9.702</c:v>
                </c:pt>
                <c:pt idx="301">
                  <c:v>-12.53</c:v>
                </c:pt>
                <c:pt idx="302">
                  <c:v>-7.415</c:v>
                </c:pt>
                <c:pt idx="303">
                  <c:v>-4.891</c:v>
                </c:pt>
                <c:pt idx="304">
                  <c:v>4.21</c:v>
                </c:pt>
                <c:pt idx="305">
                  <c:v>19.009</c:v>
                </c:pt>
                <c:pt idx="306">
                  <c:v>27.539000000000001</c:v>
                </c:pt>
                <c:pt idx="307">
                  <c:v>24.297000000000001</c:v>
                </c:pt>
                <c:pt idx="308">
                  <c:v>21.053000000000001</c:v>
                </c:pt>
                <c:pt idx="309">
                  <c:v>17.905999999999999</c:v>
                </c:pt>
                <c:pt idx="310">
                  <c:v>16.567</c:v>
                </c:pt>
                <c:pt idx="311">
                  <c:v>13.797000000000001</c:v>
                </c:pt>
                <c:pt idx="312">
                  <c:v>12.505000000000001</c:v>
                </c:pt>
                <c:pt idx="313">
                  <c:v>10.397</c:v>
                </c:pt>
                <c:pt idx="314">
                  <c:v>9.0350000000000001</c:v>
                </c:pt>
                <c:pt idx="315">
                  <c:v>13.036</c:v>
                </c:pt>
                <c:pt idx="316">
                  <c:v>16.324000000000002</c:v>
                </c:pt>
                <c:pt idx="317">
                  <c:v>15.079000000000001</c:v>
                </c:pt>
                <c:pt idx="318">
                  <c:v>13.930999999999999</c:v>
                </c:pt>
                <c:pt idx="319">
                  <c:v>12.928000000000001</c:v>
                </c:pt>
                <c:pt idx="320">
                  <c:v>11.065</c:v>
                </c:pt>
                <c:pt idx="321">
                  <c:v>9.7129999999999992</c:v>
                </c:pt>
                <c:pt idx="322">
                  <c:v>8.0220000000000002</c:v>
                </c:pt>
                <c:pt idx="323">
                  <c:v>6.109</c:v>
                </c:pt>
                <c:pt idx="324">
                  <c:v>5.1369999999999996</c:v>
                </c:pt>
                <c:pt idx="325">
                  <c:v>3.645</c:v>
                </c:pt>
                <c:pt idx="326">
                  <c:v>2.2690000000000001</c:v>
                </c:pt>
                <c:pt idx="327">
                  <c:v>4.415</c:v>
                </c:pt>
                <c:pt idx="328">
                  <c:v>2.0110000000000001</c:v>
                </c:pt>
                <c:pt idx="329">
                  <c:v>6.1829999999999998</c:v>
                </c:pt>
                <c:pt idx="330">
                  <c:v>4.242</c:v>
                </c:pt>
                <c:pt idx="331">
                  <c:v>2.4500000000000002</c:v>
                </c:pt>
                <c:pt idx="332">
                  <c:v>0.88</c:v>
                </c:pt>
                <c:pt idx="333">
                  <c:v>-5.0000000000000001E-3</c:v>
                </c:pt>
                <c:pt idx="334">
                  <c:v>-1.1919999999999999</c:v>
                </c:pt>
                <c:pt idx="335">
                  <c:v>-2.8380000000000001</c:v>
                </c:pt>
                <c:pt idx="336">
                  <c:v>-3.9820000000000002</c:v>
                </c:pt>
                <c:pt idx="337">
                  <c:v>-4.95</c:v>
                </c:pt>
                <c:pt idx="338">
                  <c:v>-5.7389999999999999</c:v>
                </c:pt>
                <c:pt idx="339">
                  <c:v>-3.7639999999999998</c:v>
                </c:pt>
                <c:pt idx="340">
                  <c:v>-7.27</c:v>
                </c:pt>
                <c:pt idx="341">
                  <c:v>-8.7159999999999993</c:v>
                </c:pt>
                <c:pt idx="342">
                  <c:v>-9.3740000000000006</c:v>
                </c:pt>
                <c:pt idx="343">
                  <c:v>-10.146000000000001</c:v>
                </c:pt>
                <c:pt idx="344">
                  <c:v>-11.695</c:v>
                </c:pt>
                <c:pt idx="345">
                  <c:v>-12.583</c:v>
                </c:pt>
                <c:pt idx="346">
                  <c:v>-13.781000000000001</c:v>
                </c:pt>
                <c:pt idx="347">
                  <c:v>-15.409000000000001</c:v>
                </c:pt>
                <c:pt idx="348">
                  <c:v>-16.48</c:v>
                </c:pt>
                <c:pt idx="349">
                  <c:v>-16.195</c:v>
                </c:pt>
                <c:pt idx="350">
                  <c:v>-15.882999999999999</c:v>
                </c:pt>
                <c:pt idx="351">
                  <c:v>-16.466000000000001</c:v>
                </c:pt>
                <c:pt idx="352">
                  <c:v>-1.5549999999999999</c:v>
                </c:pt>
                <c:pt idx="353">
                  <c:v>4.4610000000000003</c:v>
                </c:pt>
                <c:pt idx="354">
                  <c:v>2.5299999999999998</c:v>
                </c:pt>
                <c:pt idx="355">
                  <c:v>1.2589999999999999</c:v>
                </c:pt>
                <c:pt idx="356">
                  <c:v>-0.54200000000000004</c:v>
                </c:pt>
                <c:pt idx="357">
                  <c:v>-1.637</c:v>
                </c:pt>
                <c:pt idx="358">
                  <c:v>-3.008</c:v>
                </c:pt>
                <c:pt idx="359">
                  <c:v>-4.6660000000000004</c:v>
                </c:pt>
                <c:pt idx="360">
                  <c:v>-3.59</c:v>
                </c:pt>
                <c:pt idx="361">
                  <c:v>-4.1130000000000004</c:v>
                </c:pt>
                <c:pt idx="362">
                  <c:v>-4.9329999999999998</c:v>
                </c:pt>
                <c:pt idx="363">
                  <c:v>-5.9569999999999999</c:v>
                </c:pt>
                <c:pt idx="364">
                  <c:v>-2.96</c:v>
                </c:pt>
                <c:pt idx="365">
                  <c:v>0.73299999999999998</c:v>
                </c:pt>
                <c:pt idx="366">
                  <c:v>4.7380000000000004</c:v>
                </c:pt>
                <c:pt idx="367">
                  <c:v>3.7320000000000002</c:v>
                </c:pt>
                <c:pt idx="368">
                  <c:v>2.6339999999999999</c:v>
                </c:pt>
                <c:pt idx="369">
                  <c:v>1.9750000000000001</c:v>
                </c:pt>
                <c:pt idx="370">
                  <c:v>0.84899999999999998</c:v>
                </c:pt>
                <c:pt idx="371">
                  <c:v>-2.7730000000000001</c:v>
                </c:pt>
                <c:pt idx="372">
                  <c:v>-2.0790000000000002</c:v>
                </c:pt>
                <c:pt idx="373">
                  <c:v>-1.702</c:v>
                </c:pt>
                <c:pt idx="374">
                  <c:v>-3.2109999999999999</c:v>
                </c:pt>
                <c:pt idx="375">
                  <c:v>-1.2999999999999999E-2</c:v>
                </c:pt>
                <c:pt idx="376">
                  <c:v>-3.266</c:v>
                </c:pt>
                <c:pt idx="377">
                  <c:v>-2.218</c:v>
                </c:pt>
                <c:pt idx="378">
                  <c:v>-3.222</c:v>
                </c:pt>
                <c:pt idx="379">
                  <c:v>-3.6429999999999998</c:v>
                </c:pt>
                <c:pt idx="380">
                  <c:v>-4.8940000000000001</c:v>
                </c:pt>
                <c:pt idx="381">
                  <c:v>-5.7290000000000001</c:v>
                </c:pt>
                <c:pt idx="382">
                  <c:v>-6.984</c:v>
                </c:pt>
                <c:pt idx="383">
                  <c:v>-8.7110000000000003</c:v>
                </c:pt>
                <c:pt idx="384">
                  <c:v>-9.9019999999999992</c:v>
                </c:pt>
                <c:pt idx="385">
                  <c:v>-10.929</c:v>
                </c:pt>
                <c:pt idx="386">
                  <c:v>-9.0419999999999998</c:v>
                </c:pt>
                <c:pt idx="387">
                  <c:v>-8.75</c:v>
                </c:pt>
                <c:pt idx="388">
                  <c:v>-12.314</c:v>
                </c:pt>
                <c:pt idx="389">
                  <c:v>-12.492000000000001</c:v>
                </c:pt>
                <c:pt idx="390">
                  <c:v>-10.14</c:v>
                </c:pt>
                <c:pt idx="391">
                  <c:v>-10.609</c:v>
                </c:pt>
                <c:pt idx="392">
                  <c:v>-11.964</c:v>
                </c:pt>
                <c:pt idx="393">
                  <c:v>-12.834</c:v>
                </c:pt>
                <c:pt idx="394">
                  <c:v>-14.115</c:v>
                </c:pt>
                <c:pt idx="395">
                  <c:v>-15.89</c:v>
                </c:pt>
                <c:pt idx="396">
                  <c:v>-17.123000000000001</c:v>
                </c:pt>
                <c:pt idx="397">
                  <c:v>-4.6449999999999996</c:v>
                </c:pt>
                <c:pt idx="398">
                  <c:v>0.31</c:v>
                </c:pt>
                <c:pt idx="399">
                  <c:v>7.22</c:v>
                </c:pt>
                <c:pt idx="400">
                  <c:v>8.8849999999999998</c:v>
                </c:pt>
                <c:pt idx="401">
                  <c:v>6.8010000000000002</c:v>
                </c:pt>
                <c:pt idx="402">
                  <c:v>4.4640000000000004</c:v>
                </c:pt>
                <c:pt idx="403">
                  <c:v>2.9</c:v>
                </c:pt>
                <c:pt idx="404">
                  <c:v>0.85399999999999998</c:v>
                </c:pt>
                <c:pt idx="405">
                  <c:v>-0.51200000000000001</c:v>
                </c:pt>
                <c:pt idx="406">
                  <c:v>-2.0680000000000001</c:v>
                </c:pt>
                <c:pt idx="407">
                  <c:v>-3.8660000000000001</c:v>
                </c:pt>
                <c:pt idx="408">
                  <c:v>-2.92</c:v>
                </c:pt>
                <c:pt idx="409">
                  <c:v>0.14899999999999999</c:v>
                </c:pt>
                <c:pt idx="410">
                  <c:v>11.318</c:v>
                </c:pt>
                <c:pt idx="411">
                  <c:v>15.856</c:v>
                </c:pt>
                <c:pt idx="412">
                  <c:v>15.116</c:v>
                </c:pt>
                <c:pt idx="413">
                  <c:v>20.818000000000001</c:v>
                </c:pt>
                <c:pt idx="414">
                  <c:v>23.956</c:v>
                </c:pt>
                <c:pt idx="415">
                  <c:v>24.797000000000001</c:v>
                </c:pt>
                <c:pt idx="416">
                  <c:v>24.844999999999999</c:v>
                </c:pt>
                <c:pt idx="417">
                  <c:v>22.521000000000001</c:v>
                </c:pt>
                <c:pt idx="418">
                  <c:v>20.405999999999999</c:v>
                </c:pt>
                <c:pt idx="419">
                  <c:v>18.062000000000001</c:v>
                </c:pt>
                <c:pt idx="420">
                  <c:v>11.547000000000001</c:v>
                </c:pt>
                <c:pt idx="421">
                  <c:v>18.405999999999999</c:v>
                </c:pt>
                <c:pt idx="422">
                  <c:v>19.887</c:v>
                </c:pt>
                <c:pt idx="423">
                  <c:v>20.393000000000001</c:v>
                </c:pt>
                <c:pt idx="424">
                  <c:v>18.722000000000001</c:v>
                </c:pt>
                <c:pt idx="425">
                  <c:v>18.960999999999999</c:v>
                </c:pt>
                <c:pt idx="426">
                  <c:v>18.899999999999999</c:v>
                </c:pt>
                <c:pt idx="427">
                  <c:v>18.151</c:v>
                </c:pt>
                <c:pt idx="428">
                  <c:v>16.431000000000001</c:v>
                </c:pt>
                <c:pt idx="429">
                  <c:v>15.192</c:v>
                </c:pt>
                <c:pt idx="430">
                  <c:v>13.62</c:v>
                </c:pt>
                <c:pt idx="431">
                  <c:v>11.968999999999999</c:v>
                </c:pt>
                <c:pt idx="432">
                  <c:v>10.855</c:v>
                </c:pt>
                <c:pt idx="433">
                  <c:v>9.14</c:v>
                </c:pt>
                <c:pt idx="434">
                  <c:v>10.026999999999999</c:v>
                </c:pt>
                <c:pt idx="435">
                  <c:v>20.213999999999999</c:v>
                </c:pt>
                <c:pt idx="436">
                  <c:v>36.898000000000003</c:v>
                </c:pt>
                <c:pt idx="437">
                  <c:v>54.854999999999997</c:v>
                </c:pt>
                <c:pt idx="438">
                  <c:v>60.728999999999999</c:v>
                </c:pt>
                <c:pt idx="439">
                  <c:v>56.616999999999997</c:v>
                </c:pt>
                <c:pt idx="440">
                  <c:v>58.448</c:v>
                </c:pt>
                <c:pt idx="441">
                  <c:v>56.034999999999997</c:v>
                </c:pt>
                <c:pt idx="442">
                  <c:v>63.116999999999997</c:v>
                </c:pt>
                <c:pt idx="443">
                  <c:v>70.125</c:v>
                </c:pt>
                <c:pt idx="444">
                  <c:v>57.901000000000003</c:v>
                </c:pt>
                <c:pt idx="445">
                  <c:v>56.707000000000001</c:v>
                </c:pt>
                <c:pt idx="446">
                  <c:v>53.746000000000002</c:v>
                </c:pt>
                <c:pt idx="447">
                  <c:v>56.387999999999998</c:v>
                </c:pt>
                <c:pt idx="448">
                  <c:v>53.606999999999999</c:v>
                </c:pt>
                <c:pt idx="449">
                  <c:v>60.566000000000003</c:v>
                </c:pt>
                <c:pt idx="450">
                  <c:v>54.581000000000003</c:v>
                </c:pt>
                <c:pt idx="451">
                  <c:v>40.915999999999997</c:v>
                </c:pt>
                <c:pt idx="452">
                  <c:v>43.054000000000002</c:v>
                </c:pt>
                <c:pt idx="453">
                  <c:v>42.213000000000001</c:v>
                </c:pt>
                <c:pt idx="454">
                  <c:v>26.725000000000001</c:v>
                </c:pt>
                <c:pt idx="455">
                  <c:v>42.94</c:v>
                </c:pt>
                <c:pt idx="456">
                  <c:v>37.435000000000002</c:v>
                </c:pt>
                <c:pt idx="457">
                  <c:v>33.465000000000003</c:v>
                </c:pt>
                <c:pt idx="458">
                  <c:v>57.009</c:v>
                </c:pt>
                <c:pt idx="459">
                  <c:v>56.939</c:v>
                </c:pt>
                <c:pt idx="460">
                  <c:v>54.423000000000002</c:v>
                </c:pt>
                <c:pt idx="461">
                  <c:v>54.902999999999999</c:v>
                </c:pt>
                <c:pt idx="462">
                  <c:v>50.478999999999999</c:v>
                </c:pt>
                <c:pt idx="463">
                  <c:v>43.192999999999998</c:v>
                </c:pt>
                <c:pt idx="464">
                  <c:v>27.155999999999999</c:v>
                </c:pt>
                <c:pt idx="465">
                  <c:v>27.939</c:v>
                </c:pt>
                <c:pt idx="466">
                  <c:v>19.515999999999998</c:v>
                </c:pt>
                <c:pt idx="467">
                  <c:v>26.256</c:v>
                </c:pt>
                <c:pt idx="468">
                  <c:v>22.673999999999999</c:v>
                </c:pt>
                <c:pt idx="469">
                  <c:v>25.030999999999999</c:v>
                </c:pt>
                <c:pt idx="470">
                  <c:v>35.381999999999998</c:v>
                </c:pt>
                <c:pt idx="471">
                  <c:v>33.783000000000001</c:v>
                </c:pt>
                <c:pt idx="472">
                  <c:v>30.609000000000002</c:v>
                </c:pt>
                <c:pt idx="473">
                  <c:v>29.518000000000001</c:v>
                </c:pt>
                <c:pt idx="474">
                  <c:v>27.404</c:v>
                </c:pt>
                <c:pt idx="475">
                  <c:v>25.475999999999999</c:v>
                </c:pt>
                <c:pt idx="476">
                  <c:v>23.436</c:v>
                </c:pt>
                <c:pt idx="477">
                  <c:v>21.888000000000002</c:v>
                </c:pt>
                <c:pt idx="478">
                  <c:v>18.748000000000001</c:v>
                </c:pt>
                <c:pt idx="479">
                  <c:v>17.364999999999998</c:v>
                </c:pt>
                <c:pt idx="480">
                  <c:v>16.030999999999999</c:v>
                </c:pt>
                <c:pt idx="481">
                  <c:v>18.425999999999998</c:v>
                </c:pt>
                <c:pt idx="482">
                  <c:v>16.515000000000001</c:v>
                </c:pt>
                <c:pt idx="483">
                  <c:v>20.224</c:v>
                </c:pt>
                <c:pt idx="484">
                  <c:v>28.844999999999999</c:v>
                </c:pt>
                <c:pt idx="485">
                  <c:v>39.372</c:v>
                </c:pt>
                <c:pt idx="486">
                  <c:v>37.497</c:v>
                </c:pt>
                <c:pt idx="487">
                  <c:v>37.994</c:v>
                </c:pt>
                <c:pt idx="488">
                  <c:v>34.515000000000001</c:v>
                </c:pt>
                <c:pt idx="489">
                  <c:v>19.779</c:v>
                </c:pt>
                <c:pt idx="490">
                  <c:v>14.911</c:v>
                </c:pt>
                <c:pt idx="491">
                  <c:v>30.72</c:v>
                </c:pt>
                <c:pt idx="492">
                  <c:v>31.35</c:v>
                </c:pt>
                <c:pt idx="493">
                  <c:v>32.508000000000003</c:v>
                </c:pt>
                <c:pt idx="494">
                  <c:v>29.713999999999999</c:v>
                </c:pt>
                <c:pt idx="495">
                  <c:v>41.168999999999997</c:v>
                </c:pt>
                <c:pt idx="496">
                  <c:v>37.859000000000002</c:v>
                </c:pt>
                <c:pt idx="497">
                  <c:v>42.447000000000003</c:v>
                </c:pt>
                <c:pt idx="498">
                  <c:v>40.115000000000002</c:v>
                </c:pt>
                <c:pt idx="499">
                  <c:v>37.725999999999999</c:v>
                </c:pt>
                <c:pt idx="500">
                  <c:v>29.763000000000002</c:v>
                </c:pt>
                <c:pt idx="501">
                  <c:v>21.565000000000001</c:v>
                </c:pt>
                <c:pt idx="502">
                  <c:v>16.972000000000001</c:v>
                </c:pt>
                <c:pt idx="503">
                  <c:v>28.265999999999998</c:v>
                </c:pt>
                <c:pt idx="504">
                  <c:v>23.06</c:v>
                </c:pt>
                <c:pt idx="505">
                  <c:v>17.486000000000001</c:v>
                </c:pt>
                <c:pt idx="506">
                  <c:v>28.808</c:v>
                </c:pt>
                <c:pt idx="507">
                  <c:v>26.873999999999999</c:v>
                </c:pt>
                <c:pt idx="508">
                  <c:v>27.491</c:v>
                </c:pt>
                <c:pt idx="509">
                  <c:v>36.192</c:v>
                </c:pt>
                <c:pt idx="510">
                  <c:v>37.664000000000001</c:v>
                </c:pt>
                <c:pt idx="511">
                  <c:v>34.923000000000002</c:v>
                </c:pt>
                <c:pt idx="512">
                  <c:v>32.451999999999998</c:v>
                </c:pt>
                <c:pt idx="513">
                  <c:v>20.439</c:v>
                </c:pt>
                <c:pt idx="514">
                  <c:v>17.817</c:v>
                </c:pt>
                <c:pt idx="515">
                  <c:v>21.710999999999999</c:v>
                </c:pt>
                <c:pt idx="516">
                  <c:v>15.287000000000001</c:v>
                </c:pt>
                <c:pt idx="517">
                  <c:v>14.516</c:v>
                </c:pt>
                <c:pt idx="518">
                  <c:v>15.66</c:v>
                </c:pt>
                <c:pt idx="519">
                  <c:v>18.800999999999998</c:v>
                </c:pt>
                <c:pt idx="520">
                  <c:v>23.818999999999999</c:v>
                </c:pt>
                <c:pt idx="521">
                  <c:v>25.291</c:v>
                </c:pt>
                <c:pt idx="522">
                  <c:v>22.039000000000001</c:v>
                </c:pt>
                <c:pt idx="523">
                  <c:v>20.135000000000002</c:v>
                </c:pt>
                <c:pt idx="524">
                  <c:v>18.417999999999999</c:v>
                </c:pt>
                <c:pt idx="525">
                  <c:v>17.029</c:v>
                </c:pt>
                <c:pt idx="526">
                  <c:v>15.297000000000001</c:v>
                </c:pt>
                <c:pt idx="527">
                  <c:v>17.957000000000001</c:v>
                </c:pt>
                <c:pt idx="528">
                  <c:v>13.087</c:v>
                </c:pt>
                <c:pt idx="529">
                  <c:v>13.986000000000001</c:v>
                </c:pt>
                <c:pt idx="530">
                  <c:v>14.105</c:v>
                </c:pt>
                <c:pt idx="531">
                  <c:v>21.754999999999999</c:v>
                </c:pt>
                <c:pt idx="532">
                  <c:v>18.032</c:v>
                </c:pt>
                <c:pt idx="533">
                  <c:v>17.686</c:v>
                </c:pt>
                <c:pt idx="534">
                  <c:v>15.398</c:v>
                </c:pt>
                <c:pt idx="535">
                  <c:v>15.981999999999999</c:v>
                </c:pt>
                <c:pt idx="536">
                  <c:v>13.731</c:v>
                </c:pt>
                <c:pt idx="537">
                  <c:v>12.51</c:v>
                </c:pt>
                <c:pt idx="538">
                  <c:v>9.7940000000000005</c:v>
                </c:pt>
                <c:pt idx="539">
                  <c:v>8.7240000000000002</c:v>
                </c:pt>
                <c:pt idx="540">
                  <c:v>7.4459999999999997</c:v>
                </c:pt>
                <c:pt idx="541">
                  <c:v>5.5670000000000002</c:v>
                </c:pt>
                <c:pt idx="542">
                  <c:v>9.8049999999999997</c:v>
                </c:pt>
                <c:pt idx="543">
                  <c:v>20.222000000000001</c:v>
                </c:pt>
                <c:pt idx="544">
                  <c:v>34.764000000000003</c:v>
                </c:pt>
                <c:pt idx="545">
                  <c:v>48.734999999999999</c:v>
                </c:pt>
                <c:pt idx="546">
                  <c:v>60.78</c:v>
                </c:pt>
                <c:pt idx="547">
                  <c:v>57.165999999999997</c:v>
                </c:pt>
                <c:pt idx="548">
                  <c:v>55.798000000000002</c:v>
                </c:pt>
                <c:pt idx="549">
                  <c:v>56.064999999999998</c:v>
                </c:pt>
                <c:pt idx="550">
                  <c:v>65.123000000000005</c:v>
                </c:pt>
                <c:pt idx="551">
                  <c:v>71.391000000000005</c:v>
                </c:pt>
                <c:pt idx="552">
                  <c:v>66.799000000000007</c:v>
                </c:pt>
                <c:pt idx="553">
                  <c:v>66.611999999999995</c:v>
                </c:pt>
                <c:pt idx="554">
                  <c:v>74.182000000000002</c:v>
                </c:pt>
                <c:pt idx="555">
                  <c:v>75.436999999999998</c:v>
                </c:pt>
                <c:pt idx="556">
                  <c:v>88.073999999999998</c:v>
                </c:pt>
                <c:pt idx="557">
                  <c:v>99.004000000000005</c:v>
                </c:pt>
                <c:pt idx="558">
                  <c:v>100.81100000000001</c:v>
                </c:pt>
                <c:pt idx="559">
                  <c:v>89.325000000000003</c:v>
                </c:pt>
                <c:pt idx="560">
                  <c:v>83.272999999999996</c:v>
                </c:pt>
                <c:pt idx="561">
                  <c:v>76.739999999999995</c:v>
                </c:pt>
                <c:pt idx="562">
                  <c:v>68.641000000000005</c:v>
                </c:pt>
                <c:pt idx="563">
                  <c:v>78.762</c:v>
                </c:pt>
              </c:numCache>
            </c:numRef>
          </c:yVal>
          <c:smooth val="0"/>
          <c:extLst>
            <c:ext xmlns:c16="http://schemas.microsoft.com/office/drawing/2014/chart" uri="{C3380CC4-5D6E-409C-BE32-E72D297353CC}">
              <c16:uniqueId val="{0000000A-87EB-45E0-B143-46DF8C911777}"/>
            </c:ext>
          </c:extLst>
        </c:ser>
        <c:ser>
          <c:idx val="12"/>
          <c:order val="13"/>
          <c:tx>
            <c:v>5-Yr</c:v>
          </c:tx>
          <c:spPr>
            <a:ln>
              <a:solidFill>
                <a:srgbClr val="008FBF"/>
              </a:solidFill>
            </a:ln>
          </c:spPr>
          <c:marker>
            <c:symbol val="none"/>
          </c:marker>
          <c:xVal>
            <c:numRef>
              <c:f>'02N21W07L04S'!$N$36:$N$599</c:f>
              <c:numCache>
                <c:formatCode>m/d/yyyy</c:formatCode>
                <c:ptCount val="564"/>
                <c:pt idx="0">
                  <c:v>44865</c:v>
                </c:pt>
                <c:pt idx="1">
                  <c:v>44895</c:v>
                </c:pt>
                <c:pt idx="2">
                  <c:v>44926</c:v>
                </c:pt>
                <c:pt idx="3">
                  <c:v>44957</c:v>
                </c:pt>
                <c:pt idx="4">
                  <c:v>44985</c:v>
                </c:pt>
                <c:pt idx="5">
                  <c:v>45016</c:v>
                </c:pt>
                <c:pt idx="6">
                  <c:v>45046</c:v>
                </c:pt>
                <c:pt idx="7">
                  <c:v>45077</c:v>
                </c:pt>
                <c:pt idx="8">
                  <c:v>45107</c:v>
                </c:pt>
                <c:pt idx="9">
                  <c:v>45138</c:v>
                </c:pt>
                <c:pt idx="10">
                  <c:v>45169</c:v>
                </c:pt>
                <c:pt idx="11">
                  <c:v>45199</c:v>
                </c:pt>
                <c:pt idx="12">
                  <c:v>45230</c:v>
                </c:pt>
                <c:pt idx="13">
                  <c:v>45260</c:v>
                </c:pt>
                <c:pt idx="14">
                  <c:v>45291</c:v>
                </c:pt>
                <c:pt idx="15">
                  <c:v>45322</c:v>
                </c:pt>
                <c:pt idx="16">
                  <c:v>45351</c:v>
                </c:pt>
                <c:pt idx="17">
                  <c:v>45382</c:v>
                </c:pt>
                <c:pt idx="18">
                  <c:v>45412</c:v>
                </c:pt>
                <c:pt idx="19">
                  <c:v>45443</c:v>
                </c:pt>
                <c:pt idx="20">
                  <c:v>45473</c:v>
                </c:pt>
                <c:pt idx="21">
                  <c:v>45504</c:v>
                </c:pt>
                <c:pt idx="22">
                  <c:v>45535</c:v>
                </c:pt>
                <c:pt idx="23">
                  <c:v>45565</c:v>
                </c:pt>
                <c:pt idx="24">
                  <c:v>45596</c:v>
                </c:pt>
                <c:pt idx="25">
                  <c:v>45626</c:v>
                </c:pt>
                <c:pt idx="26">
                  <c:v>45657</c:v>
                </c:pt>
                <c:pt idx="27">
                  <c:v>45688</c:v>
                </c:pt>
                <c:pt idx="28">
                  <c:v>45716</c:v>
                </c:pt>
                <c:pt idx="29">
                  <c:v>45747</c:v>
                </c:pt>
                <c:pt idx="30">
                  <c:v>45777</c:v>
                </c:pt>
                <c:pt idx="31">
                  <c:v>45808</c:v>
                </c:pt>
                <c:pt idx="32">
                  <c:v>45838</c:v>
                </c:pt>
                <c:pt idx="33">
                  <c:v>45869</c:v>
                </c:pt>
                <c:pt idx="34">
                  <c:v>45900</c:v>
                </c:pt>
                <c:pt idx="35">
                  <c:v>45930</c:v>
                </c:pt>
                <c:pt idx="36">
                  <c:v>45961</c:v>
                </c:pt>
                <c:pt idx="37">
                  <c:v>45991</c:v>
                </c:pt>
                <c:pt idx="38">
                  <c:v>46022</c:v>
                </c:pt>
                <c:pt idx="39">
                  <c:v>46053</c:v>
                </c:pt>
                <c:pt idx="40">
                  <c:v>46081</c:v>
                </c:pt>
                <c:pt idx="41">
                  <c:v>46112</c:v>
                </c:pt>
                <c:pt idx="42">
                  <c:v>46142</c:v>
                </c:pt>
                <c:pt idx="43">
                  <c:v>46173</c:v>
                </c:pt>
                <c:pt idx="44">
                  <c:v>46203</c:v>
                </c:pt>
                <c:pt idx="45">
                  <c:v>46234</c:v>
                </c:pt>
                <c:pt idx="46">
                  <c:v>46265</c:v>
                </c:pt>
                <c:pt idx="47">
                  <c:v>46295</c:v>
                </c:pt>
                <c:pt idx="48">
                  <c:v>46326</c:v>
                </c:pt>
                <c:pt idx="49">
                  <c:v>46356</c:v>
                </c:pt>
                <c:pt idx="50">
                  <c:v>46387</c:v>
                </c:pt>
                <c:pt idx="51">
                  <c:v>46418</c:v>
                </c:pt>
                <c:pt idx="52">
                  <c:v>46446</c:v>
                </c:pt>
                <c:pt idx="53">
                  <c:v>46477</c:v>
                </c:pt>
                <c:pt idx="54">
                  <c:v>46507</c:v>
                </c:pt>
                <c:pt idx="55">
                  <c:v>46538</c:v>
                </c:pt>
                <c:pt idx="56">
                  <c:v>46568</c:v>
                </c:pt>
                <c:pt idx="57">
                  <c:v>46599</c:v>
                </c:pt>
                <c:pt idx="58">
                  <c:v>46630</c:v>
                </c:pt>
                <c:pt idx="59">
                  <c:v>46660</c:v>
                </c:pt>
                <c:pt idx="60">
                  <c:v>46691</c:v>
                </c:pt>
                <c:pt idx="61">
                  <c:v>46721</c:v>
                </c:pt>
                <c:pt idx="62">
                  <c:v>46752</c:v>
                </c:pt>
                <c:pt idx="63">
                  <c:v>46783</c:v>
                </c:pt>
                <c:pt idx="64">
                  <c:v>46812</c:v>
                </c:pt>
                <c:pt idx="65">
                  <c:v>46843</c:v>
                </c:pt>
                <c:pt idx="66">
                  <c:v>46873</c:v>
                </c:pt>
                <c:pt idx="67">
                  <c:v>46904</c:v>
                </c:pt>
                <c:pt idx="68">
                  <c:v>46934</c:v>
                </c:pt>
                <c:pt idx="69">
                  <c:v>46965</c:v>
                </c:pt>
                <c:pt idx="70">
                  <c:v>46996</c:v>
                </c:pt>
                <c:pt idx="71">
                  <c:v>47026</c:v>
                </c:pt>
                <c:pt idx="72">
                  <c:v>47057</c:v>
                </c:pt>
                <c:pt idx="73">
                  <c:v>47087</c:v>
                </c:pt>
                <c:pt idx="74">
                  <c:v>47118</c:v>
                </c:pt>
                <c:pt idx="75">
                  <c:v>47149</c:v>
                </c:pt>
                <c:pt idx="76">
                  <c:v>47177</c:v>
                </c:pt>
                <c:pt idx="77">
                  <c:v>47208</c:v>
                </c:pt>
                <c:pt idx="78">
                  <c:v>47238</c:v>
                </c:pt>
                <c:pt idx="79">
                  <c:v>47269</c:v>
                </c:pt>
                <c:pt idx="80">
                  <c:v>47299</c:v>
                </c:pt>
                <c:pt idx="81">
                  <c:v>47330</c:v>
                </c:pt>
                <c:pt idx="82">
                  <c:v>47361</c:v>
                </c:pt>
                <c:pt idx="83">
                  <c:v>47391</c:v>
                </c:pt>
                <c:pt idx="84">
                  <c:v>47422</c:v>
                </c:pt>
                <c:pt idx="85">
                  <c:v>47452</c:v>
                </c:pt>
                <c:pt idx="86">
                  <c:v>47483</c:v>
                </c:pt>
                <c:pt idx="87">
                  <c:v>47514</c:v>
                </c:pt>
                <c:pt idx="88">
                  <c:v>47542</c:v>
                </c:pt>
                <c:pt idx="89">
                  <c:v>47573</c:v>
                </c:pt>
                <c:pt idx="90">
                  <c:v>47603</c:v>
                </c:pt>
                <c:pt idx="91">
                  <c:v>47634</c:v>
                </c:pt>
                <c:pt idx="92">
                  <c:v>47664</c:v>
                </c:pt>
                <c:pt idx="93">
                  <c:v>47695</c:v>
                </c:pt>
                <c:pt idx="94">
                  <c:v>47726</c:v>
                </c:pt>
                <c:pt idx="95">
                  <c:v>47756</c:v>
                </c:pt>
                <c:pt idx="96">
                  <c:v>47787</c:v>
                </c:pt>
                <c:pt idx="97">
                  <c:v>47817</c:v>
                </c:pt>
                <c:pt idx="98">
                  <c:v>47848</c:v>
                </c:pt>
                <c:pt idx="99">
                  <c:v>47879</c:v>
                </c:pt>
                <c:pt idx="100">
                  <c:v>47907</c:v>
                </c:pt>
                <c:pt idx="101">
                  <c:v>47938</c:v>
                </c:pt>
                <c:pt idx="102">
                  <c:v>47968</c:v>
                </c:pt>
                <c:pt idx="103">
                  <c:v>47999</c:v>
                </c:pt>
                <c:pt idx="104">
                  <c:v>48029</c:v>
                </c:pt>
                <c:pt idx="105">
                  <c:v>48060</c:v>
                </c:pt>
                <c:pt idx="106">
                  <c:v>48091</c:v>
                </c:pt>
                <c:pt idx="107">
                  <c:v>48121</c:v>
                </c:pt>
                <c:pt idx="108">
                  <c:v>48152</c:v>
                </c:pt>
                <c:pt idx="109">
                  <c:v>48182</c:v>
                </c:pt>
                <c:pt idx="110">
                  <c:v>48213</c:v>
                </c:pt>
                <c:pt idx="111">
                  <c:v>48244</c:v>
                </c:pt>
                <c:pt idx="112">
                  <c:v>48273</c:v>
                </c:pt>
                <c:pt idx="113">
                  <c:v>48304</c:v>
                </c:pt>
                <c:pt idx="114">
                  <c:v>48334</c:v>
                </c:pt>
                <c:pt idx="115">
                  <c:v>48365</c:v>
                </c:pt>
                <c:pt idx="116">
                  <c:v>48395</c:v>
                </c:pt>
                <c:pt idx="117">
                  <c:v>48426</c:v>
                </c:pt>
                <c:pt idx="118">
                  <c:v>48457</c:v>
                </c:pt>
                <c:pt idx="119">
                  <c:v>48487</c:v>
                </c:pt>
                <c:pt idx="120">
                  <c:v>48518</c:v>
                </c:pt>
                <c:pt idx="121">
                  <c:v>48548</c:v>
                </c:pt>
                <c:pt idx="122">
                  <c:v>48579</c:v>
                </c:pt>
                <c:pt idx="123">
                  <c:v>48610</c:v>
                </c:pt>
                <c:pt idx="124">
                  <c:v>48638</c:v>
                </c:pt>
                <c:pt idx="125">
                  <c:v>48669</c:v>
                </c:pt>
                <c:pt idx="126">
                  <c:v>48699</c:v>
                </c:pt>
                <c:pt idx="127">
                  <c:v>48730</c:v>
                </c:pt>
                <c:pt idx="128">
                  <c:v>48760</c:v>
                </c:pt>
                <c:pt idx="129">
                  <c:v>48791</c:v>
                </c:pt>
                <c:pt idx="130">
                  <c:v>48822</c:v>
                </c:pt>
                <c:pt idx="131">
                  <c:v>48852</c:v>
                </c:pt>
                <c:pt idx="132">
                  <c:v>48883</c:v>
                </c:pt>
                <c:pt idx="133">
                  <c:v>48913</c:v>
                </c:pt>
                <c:pt idx="134">
                  <c:v>48944</c:v>
                </c:pt>
                <c:pt idx="135">
                  <c:v>48975</c:v>
                </c:pt>
                <c:pt idx="136">
                  <c:v>49003</c:v>
                </c:pt>
                <c:pt idx="137">
                  <c:v>49034</c:v>
                </c:pt>
                <c:pt idx="138">
                  <c:v>49064</c:v>
                </c:pt>
                <c:pt idx="139">
                  <c:v>49095</c:v>
                </c:pt>
                <c:pt idx="140">
                  <c:v>49125</c:v>
                </c:pt>
                <c:pt idx="141">
                  <c:v>49156</c:v>
                </c:pt>
                <c:pt idx="142">
                  <c:v>49187</c:v>
                </c:pt>
                <c:pt idx="143">
                  <c:v>49217</c:v>
                </c:pt>
                <c:pt idx="144">
                  <c:v>49248</c:v>
                </c:pt>
                <c:pt idx="145">
                  <c:v>49278</c:v>
                </c:pt>
                <c:pt idx="146">
                  <c:v>49309</c:v>
                </c:pt>
                <c:pt idx="147">
                  <c:v>49340</c:v>
                </c:pt>
                <c:pt idx="148">
                  <c:v>49368</c:v>
                </c:pt>
                <c:pt idx="149">
                  <c:v>49399</c:v>
                </c:pt>
                <c:pt idx="150">
                  <c:v>49429</c:v>
                </c:pt>
                <c:pt idx="151">
                  <c:v>49460</c:v>
                </c:pt>
                <c:pt idx="152">
                  <c:v>49490</c:v>
                </c:pt>
                <c:pt idx="153">
                  <c:v>49521</c:v>
                </c:pt>
                <c:pt idx="154">
                  <c:v>49552</c:v>
                </c:pt>
                <c:pt idx="155">
                  <c:v>49582</c:v>
                </c:pt>
                <c:pt idx="156">
                  <c:v>49613</c:v>
                </c:pt>
                <c:pt idx="157">
                  <c:v>49643</c:v>
                </c:pt>
                <c:pt idx="158">
                  <c:v>49674</c:v>
                </c:pt>
                <c:pt idx="159">
                  <c:v>49705</c:v>
                </c:pt>
                <c:pt idx="160">
                  <c:v>49734</c:v>
                </c:pt>
                <c:pt idx="161">
                  <c:v>49765</c:v>
                </c:pt>
                <c:pt idx="162">
                  <c:v>49795</c:v>
                </c:pt>
                <c:pt idx="163">
                  <c:v>49826</c:v>
                </c:pt>
                <c:pt idx="164">
                  <c:v>49856</c:v>
                </c:pt>
                <c:pt idx="165">
                  <c:v>49887</c:v>
                </c:pt>
                <c:pt idx="166">
                  <c:v>49918</c:v>
                </c:pt>
                <c:pt idx="167">
                  <c:v>49948</c:v>
                </c:pt>
                <c:pt idx="168">
                  <c:v>49979</c:v>
                </c:pt>
                <c:pt idx="169">
                  <c:v>50009</c:v>
                </c:pt>
                <c:pt idx="170">
                  <c:v>50040</c:v>
                </c:pt>
                <c:pt idx="171">
                  <c:v>50071</c:v>
                </c:pt>
                <c:pt idx="172">
                  <c:v>50099</c:v>
                </c:pt>
                <c:pt idx="173">
                  <c:v>50130</c:v>
                </c:pt>
                <c:pt idx="174">
                  <c:v>50160</c:v>
                </c:pt>
                <c:pt idx="175">
                  <c:v>50191</c:v>
                </c:pt>
                <c:pt idx="176">
                  <c:v>50221</c:v>
                </c:pt>
                <c:pt idx="177">
                  <c:v>50252</c:v>
                </c:pt>
                <c:pt idx="178">
                  <c:v>50283</c:v>
                </c:pt>
                <c:pt idx="179">
                  <c:v>50313</c:v>
                </c:pt>
                <c:pt idx="180">
                  <c:v>50344</c:v>
                </c:pt>
                <c:pt idx="181">
                  <c:v>50374</c:v>
                </c:pt>
                <c:pt idx="182">
                  <c:v>50405</c:v>
                </c:pt>
                <c:pt idx="183">
                  <c:v>50436</c:v>
                </c:pt>
                <c:pt idx="184">
                  <c:v>50464</c:v>
                </c:pt>
                <c:pt idx="185">
                  <c:v>50495</c:v>
                </c:pt>
                <c:pt idx="186">
                  <c:v>50525</c:v>
                </c:pt>
                <c:pt idx="187">
                  <c:v>50556</c:v>
                </c:pt>
                <c:pt idx="188">
                  <c:v>50586</c:v>
                </c:pt>
                <c:pt idx="189">
                  <c:v>50617</c:v>
                </c:pt>
                <c:pt idx="190">
                  <c:v>50648</c:v>
                </c:pt>
                <c:pt idx="191">
                  <c:v>50678</c:v>
                </c:pt>
                <c:pt idx="192">
                  <c:v>50709</c:v>
                </c:pt>
                <c:pt idx="193">
                  <c:v>50739</c:v>
                </c:pt>
                <c:pt idx="194">
                  <c:v>50770</c:v>
                </c:pt>
                <c:pt idx="195">
                  <c:v>50801</c:v>
                </c:pt>
                <c:pt idx="196">
                  <c:v>50829</c:v>
                </c:pt>
                <c:pt idx="197">
                  <c:v>50860</c:v>
                </c:pt>
                <c:pt idx="198">
                  <c:v>50890</c:v>
                </c:pt>
                <c:pt idx="199">
                  <c:v>50921</c:v>
                </c:pt>
                <c:pt idx="200">
                  <c:v>50951</c:v>
                </c:pt>
                <c:pt idx="201">
                  <c:v>50982</c:v>
                </c:pt>
                <c:pt idx="202">
                  <c:v>51013</c:v>
                </c:pt>
                <c:pt idx="203">
                  <c:v>51043</c:v>
                </c:pt>
                <c:pt idx="204">
                  <c:v>51074</c:v>
                </c:pt>
                <c:pt idx="205">
                  <c:v>51104</c:v>
                </c:pt>
                <c:pt idx="206">
                  <c:v>51135</c:v>
                </c:pt>
                <c:pt idx="207">
                  <c:v>51166</c:v>
                </c:pt>
                <c:pt idx="208">
                  <c:v>51195</c:v>
                </c:pt>
                <c:pt idx="209">
                  <c:v>51226</c:v>
                </c:pt>
                <c:pt idx="210">
                  <c:v>51256</c:v>
                </c:pt>
                <c:pt idx="211">
                  <c:v>51287</c:v>
                </c:pt>
                <c:pt idx="212">
                  <c:v>51317</c:v>
                </c:pt>
                <c:pt idx="213">
                  <c:v>51348</c:v>
                </c:pt>
                <c:pt idx="214">
                  <c:v>51379</c:v>
                </c:pt>
                <c:pt idx="215">
                  <c:v>51409</c:v>
                </c:pt>
                <c:pt idx="216">
                  <c:v>51440</c:v>
                </c:pt>
                <c:pt idx="217">
                  <c:v>51470</c:v>
                </c:pt>
                <c:pt idx="218">
                  <c:v>51501</c:v>
                </c:pt>
                <c:pt idx="219">
                  <c:v>51532</c:v>
                </c:pt>
                <c:pt idx="220">
                  <c:v>51560</c:v>
                </c:pt>
                <c:pt idx="221">
                  <c:v>51591</c:v>
                </c:pt>
                <c:pt idx="222">
                  <c:v>51621</c:v>
                </c:pt>
                <c:pt idx="223">
                  <c:v>51652</c:v>
                </c:pt>
                <c:pt idx="224">
                  <c:v>51682</c:v>
                </c:pt>
                <c:pt idx="225">
                  <c:v>51713</c:v>
                </c:pt>
                <c:pt idx="226">
                  <c:v>51744</c:v>
                </c:pt>
                <c:pt idx="227">
                  <c:v>51774</c:v>
                </c:pt>
                <c:pt idx="228">
                  <c:v>51805</c:v>
                </c:pt>
                <c:pt idx="229">
                  <c:v>51835</c:v>
                </c:pt>
                <c:pt idx="230">
                  <c:v>51866</c:v>
                </c:pt>
                <c:pt idx="231">
                  <c:v>51897</c:v>
                </c:pt>
                <c:pt idx="232">
                  <c:v>51925</c:v>
                </c:pt>
                <c:pt idx="233">
                  <c:v>51956</c:v>
                </c:pt>
                <c:pt idx="234">
                  <c:v>51986</c:v>
                </c:pt>
                <c:pt idx="235">
                  <c:v>52017</c:v>
                </c:pt>
                <c:pt idx="236">
                  <c:v>52047</c:v>
                </c:pt>
                <c:pt idx="237">
                  <c:v>52078</c:v>
                </c:pt>
                <c:pt idx="238">
                  <c:v>52109</c:v>
                </c:pt>
                <c:pt idx="239">
                  <c:v>52139</c:v>
                </c:pt>
                <c:pt idx="240">
                  <c:v>52170</c:v>
                </c:pt>
                <c:pt idx="241">
                  <c:v>52200</c:v>
                </c:pt>
                <c:pt idx="242">
                  <c:v>52231</c:v>
                </c:pt>
                <c:pt idx="243">
                  <c:v>52262</c:v>
                </c:pt>
                <c:pt idx="244">
                  <c:v>52290</c:v>
                </c:pt>
                <c:pt idx="245">
                  <c:v>52321</c:v>
                </c:pt>
                <c:pt idx="246">
                  <c:v>52351</c:v>
                </c:pt>
                <c:pt idx="247">
                  <c:v>52382</c:v>
                </c:pt>
                <c:pt idx="248">
                  <c:v>52412</c:v>
                </c:pt>
                <c:pt idx="249">
                  <c:v>52443</c:v>
                </c:pt>
                <c:pt idx="250">
                  <c:v>52474</c:v>
                </c:pt>
                <c:pt idx="251">
                  <c:v>52504</c:v>
                </c:pt>
                <c:pt idx="252">
                  <c:v>52535</c:v>
                </c:pt>
                <c:pt idx="253">
                  <c:v>52565</c:v>
                </c:pt>
                <c:pt idx="254">
                  <c:v>52596</c:v>
                </c:pt>
                <c:pt idx="255">
                  <c:v>52627</c:v>
                </c:pt>
                <c:pt idx="256">
                  <c:v>52656</c:v>
                </c:pt>
                <c:pt idx="257">
                  <c:v>52687</c:v>
                </c:pt>
                <c:pt idx="258">
                  <c:v>52717</c:v>
                </c:pt>
                <c:pt idx="259">
                  <c:v>52748</c:v>
                </c:pt>
                <c:pt idx="260">
                  <c:v>52778</c:v>
                </c:pt>
                <c:pt idx="261">
                  <c:v>52809</c:v>
                </c:pt>
                <c:pt idx="262">
                  <c:v>52840</c:v>
                </c:pt>
                <c:pt idx="263">
                  <c:v>52870</c:v>
                </c:pt>
                <c:pt idx="264">
                  <c:v>52901</c:v>
                </c:pt>
                <c:pt idx="265">
                  <c:v>52931</c:v>
                </c:pt>
                <c:pt idx="266">
                  <c:v>52962</c:v>
                </c:pt>
                <c:pt idx="267">
                  <c:v>52993</c:v>
                </c:pt>
                <c:pt idx="268">
                  <c:v>53021</c:v>
                </c:pt>
                <c:pt idx="269">
                  <c:v>53052</c:v>
                </c:pt>
                <c:pt idx="270">
                  <c:v>53082</c:v>
                </c:pt>
                <c:pt idx="271">
                  <c:v>53113</c:v>
                </c:pt>
                <c:pt idx="272">
                  <c:v>53143</c:v>
                </c:pt>
                <c:pt idx="273">
                  <c:v>53174</c:v>
                </c:pt>
                <c:pt idx="274">
                  <c:v>53205</c:v>
                </c:pt>
                <c:pt idx="275">
                  <c:v>53235</c:v>
                </c:pt>
                <c:pt idx="276">
                  <c:v>53266</c:v>
                </c:pt>
                <c:pt idx="277">
                  <c:v>53296</c:v>
                </c:pt>
                <c:pt idx="278">
                  <c:v>53327</c:v>
                </c:pt>
                <c:pt idx="279">
                  <c:v>53358</c:v>
                </c:pt>
                <c:pt idx="280">
                  <c:v>53386</c:v>
                </c:pt>
                <c:pt idx="281">
                  <c:v>53417</c:v>
                </c:pt>
                <c:pt idx="282">
                  <c:v>53447</c:v>
                </c:pt>
                <c:pt idx="283">
                  <c:v>53478</c:v>
                </c:pt>
                <c:pt idx="284">
                  <c:v>53508</c:v>
                </c:pt>
                <c:pt idx="285">
                  <c:v>53539</c:v>
                </c:pt>
                <c:pt idx="286">
                  <c:v>53570</c:v>
                </c:pt>
                <c:pt idx="287">
                  <c:v>53600</c:v>
                </c:pt>
                <c:pt idx="288">
                  <c:v>53631</c:v>
                </c:pt>
                <c:pt idx="289">
                  <c:v>53661</c:v>
                </c:pt>
                <c:pt idx="290">
                  <c:v>53692</c:v>
                </c:pt>
                <c:pt idx="291">
                  <c:v>53723</c:v>
                </c:pt>
                <c:pt idx="292">
                  <c:v>53751</c:v>
                </c:pt>
                <c:pt idx="293">
                  <c:v>53782</c:v>
                </c:pt>
                <c:pt idx="294">
                  <c:v>53812</c:v>
                </c:pt>
                <c:pt idx="295">
                  <c:v>53843</c:v>
                </c:pt>
                <c:pt idx="296">
                  <c:v>53873</c:v>
                </c:pt>
                <c:pt idx="297">
                  <c:v>53904</c:v>
                </c:pt>
                <c:pt idx="298">
                  <c:v>53935</c:v>
                </c:pt>
                <c:pt idx="299">
                  <c:v>53965</c:v>
                </c:pt>
                <c:pt idx="300">
                  <c:v>53996</c:v>
                </c:pt>
                <c:pt idx="301">
                  <c:v>54026</c:v>
                </c:pt>
                <c:pt idx="302">
                  <c:v>54057</c:v>
                </c:pt>
                <c:pt idx="303">
                  <c:v>54088</c:v>
                </c:pt>
                <c:pt idx="304">
                  <c:v>54117</c:v>
                </c:pt>
                <c:pt idx="305">
                  <c:v>54148</c:v>
                </c:pt>
                <c:pt idx="306">
                  <c:v>54178</c:v>
                </c:pt>
                <c:pt idx="307">
                  <c:v>54209</c:v>
                </c:pt>
                <c:pt idx="308">
                  <c:v>54239</c:v>
                </c:pt>
                <c:pt idx="309">
                  <c:v>54270</c:v>
                </c:pt>
                <c:pt idx="310">
                  <c:v>54301</c:v>
                </c:pt>
                <c:pt idx="311">
                  <c:v>54331</c:v>
                </c:pt>
                <c:pt idx="312">
                  <c:v>54362</c:v>
                </c:pt>
                <c:pt idx="313">
                  <c:v>54392</c:v>
                </c:pt>
                <c:pt idx="314">
                  <c:v>54423</c:v>
                </c:pt>
                <c:pt idx="315">
                  <c:v>54454</c:v>
                </c:pt>
                <c:pt idx="316">
                  <c:v>54482</c:v>
                </c:pt>
                <c:pt idx="317">
                  <c:v>54513</c:v>
                </c:pt>
                <c:pt idx="318">
                  <c:v>54543</c:v>
                </c:pt>
                <c:pt idx="319">
                  <c:v>54574</c:v>
                </c:pt>
                <c:pt idx="320">
                  <c:v>54604</c:v>
                </c:pt>
                <c:pt idx="321">
                  <c:v>54635</c:v>
                </c:pt>
                <c:pt idx="322">
                  <c:v>54666</c:v>
                </c:pt>
                <c:pt idx="323">
                  <c:v>54696</c:v>
                </c:pt>
                <c:pt idx="324">
                  <c:v>54727</c:v>
                </c:pt>
                <c:pt idx="325">
                  <c:v>54757</c:v>
                </c:pt>
                <c:pt idx="326">
                  <c:v>54788</c:v>
                </c:pt>
                <c:pt idx="327">
                  <c:v>54819</c:v>
                </c:pt>
                <c:pt idx="328">
                  <c:v>54847</c:v>
                </c:pt>
                <c:pt idx="329">
                  <c:v>54878</c:v>
                </c:pt>
                <c:pt idx="330">
                  <c:v>54908</c:v>
                </c:pt>
                <c:pt idx="331">
                  <c:v>54939</c:v>
                </c:pt>
                <c:pt idx="332">
                  <c:v>54969</c:v>
                </c:pt>
                <c:pt idx="333">
                  <c:v>55000</c:v>
                </c:pt>
                <c:pt idx="334">
                  <c:v>55031</c:v>
                </c:pt>
                <c:pt idx="335">
                  <c:v>55061</c:v>
                </c:pt>
                <c:pt idx="336">
                  <c:v>55092</c:v>
                </c:pt>
                <c:pt idx="337">
                  <c:v>55122</c:v>
                </c:pt>
                <c:pt idx="338">
                  <c:v>55153</c:v>
                </c:pt>
                <c:pt idx="339">
                  <c:v>55184</c:v>
                </c:pt>
                <c:pt idx="340">
                  <c:v>55212</c:v>
                </c:pt>
                <c:pt idx="341">
                  <c:v>55243</c:v>
                </c:pt>
                <c:pt idx="342">
                  <c:v>55273</c:v>
                </c:pt>
                <c:pt idx="343">
                  <c:v>55304</c:v>
                </c:pt>
                <c:pt idx="344">
                  <c:v>55334</c:v>
                </c:pt>
                <c:pt idx="345">
                  <c:v>55365</c:v>
                </c:pt>
                <c:pt idx="346">
                  <c:v>55396</c:v>
                </c:pt>
                <c:pt idx="347">
                  <c:v>55426</c:v>
                </c:pt>
                <c:pt idx="348">
                  <c:v>55457</c:v>
                </c:pt>
                <c:pt idx="349">
                  <c:v>55487</c:v>
                </c:pt>
                <c:pt idx="350">
                  <c:v>55518</c:v>
                </c:pt>
                <c:pt idx="351">
                  <c:v>55549</c:v>
                </c:pt>
                <c:pt idx="352">
                  <c:v>55578</c:v>
                </c:pt>
                <c:pt idx="353">
                  <c:v>55609</c:v>
                </c:pt>
                <c:pt idx="354">
                  <c:v>55639</c:v>
                </c:pt>
                <c:pt idx="355">
                  <c:v>55670</c:v>
                </c:pt>
                <c:pt idx="356">
                  <c:v>55700</c:v>
                </c:pt>
                <c:pt idx="357">
                  <c:v>55731</c:v>
                </c:pt>
                <c:pt idx="358">
                  <c:v>55762</c:v>
                </c:pt>
                <c:pt idx="359">
                  <c:v>55792</c:v>
                </c:pt>
                <c:pt idx="360">
                  <c:v>55823</c:v>
                </c:pt>
                <c:pt idx="361">
                  <c:v>55853</c:v>
                </c:pt>
                <c:pt idx="362">
                  <c:v>55884</c:v>
                </c:pt>
                <c:pt idx="363">
                  <c:v>55915</c:v>
                </c:pt>
                <c:pt idx="364">
                  <c:v>55943</c:v>
                </c:pt>
                <c:pt idx="365">
                  <c:v>55974</c:v>
                </c:pt>
                <c:pt idx="366">
                  <c:v>56004</c:v>
                </c:pt>
                <c:pt idx="367">
                  <c:v>56035</c:v>
                </c:pt>
                <c:pt idx="368">
                  <c:v>56065</c:v>
                </c:pt>
                <c:pt idx="369">
                  <c:v>56096</c:v>
                </c:pt>
                <c:pt idx="370">
                  <c:v>56127</c:v>
                </c:pt>
                <c:pt idx="371">
                  <c:v>56157</c:v>
                </c:pt>
                <c:pt idx="372">
                  <c:v>56188</c:v>
                </c:pt>
                <c:pt idx="373">
                  <c:v>56218</c:v>
                </c:pt>
                <c:pt idx="374">
                  <c:v>56249</c:v>
                </c:pt>
                <c:pt idx="375">
                  <c:v>56280</c:v>
                </c:pt>
                <c:pt idx="376">
                  <c:v>56308</c:v>
                </c:pt>
                <c:pt idx="377">
                  <c:v>56339</c:v>
                </c:pt>
                <c:pt idx="378">
                  <c:v>56369</c:v>
                </c:pt>
                <c:pt idx="379">
                  <c:v>56400</c:v>
                </c:pt>
                <c:pt idx="380">
                  <c:v>56430</c:v>
                </c:pt>
                <c:pt idx="381">
                  <c:v>56461</c:v>
                </c:pt>
                <c:pt idx="382">
                  <c:v>56492</c:v>
                </c:pt>
                <c:pt idx="383">
                  <c:v>56522</c:v>
                </c:pt>
                <c:pt idx="384">
                  <c:v>56553</c:v>
                </c:pt>
                <c:pt idx="385">
                  <c:v>56583</c:v>
                </c:pt>
                <c:pt idx="386">
                  <c:v>56614</c:v>
                </c:pt>
                <c:pt idx="387">
                  <c:v>56645</c:v>
                </c:pt>
                <c:pt idx="388">
                  <c:v>56673</c:v>
                </c:pt>
                <c:pt idx="389">
                  <c:v>56704</c:v>
                </c:pt>
                <c:pt idx="390">
                  <c:v>56734</c:v>
                </c:pt>
                <c:pt idx="391">
                  <c:v>56765</c:v>
                </c:pt>
                <c:pt idx="392">
                  <c:v>56795</c:v>
                </c:pt>
                <c:pt idx="393">
                  <c:v>56826</c:v>
                </c:pt>
                <c:pt idx="394">
                  <c:v>56857</c:v>
                </c:pt>
                <c:pt idx="395">
                  <c:v>56887</c:v>
                </c:pt>
                <c:pt idx="396">
                  <c:v>56918</c:v>
                </c:pt>
                <c:pt idx="397">
                  <c:v>56948</c:v>
                </c:pt>
                <c:pt idx="398">
                  <c:v>56979</c:v>
                </c:pt>
                <c:pt idx="399">
                  <c:v>57010</c:v>
                </c:pt>
                <c:pt idx="400">
                  <c:v>57039</c:v>
                </c:pt>
                <c:pt idx="401">
                  <c:v>57070</c:v>
                </c:pt>
                <c:pt idx="402">
                  <c:v>57100</c:v>
                </c:pt>
                <c:pt idx="403">
                  <c:v>57131</c:v>
                </c:pt>
                <c:pt idx="404">
                  <c:v>57161</c:v>
                </c:pt>
                <c:pt idx="405">
                  <c:v>57192</c:v>
                </c:pt>
                <c:pt idx="406">
                  <c:v>57223</c:v>
                </c:pt>
                <c:pt idx="407">
                  <c:v>57253</c:v>
                </c:pt>
                <c:pt idx="408">
                  <c:v>57284</c:v>
                </c:pt>
                <c:pt idx="409">
                  <c:v>57314</c:v>
                </c:pt>
                <c:pt idx="410">
                  <c:v>57345</c:v>
                </c:pt>
                <c:pt idx="411">
                  <c:v>57376</c:v>
                </c:pt>
                <c:pt idx="412">
                  <c:v>57404</c:v>
                </c:pt>
                <c:pt idx="413">
                  <c:v>57435</c:v>
                </c:pt>
                <c:pt idx="414">
                  <c:v>57465</c:v>
                </c:pt>
                <c:pt idx="415">
                  <c:v>57496</c:v>
                </c:pt>
                <c:pt idx="416">
                  <c:v>57526</c:v>
                </c:pt>
                <c:pt idx="417">
                  <c:v>57557</c:v>
                </c:pt>
                <c:pt idx="418">
                  <c:v>57588</c:v>
                </c:pt>
                <c:pt idx="419">
                  <c:v>57618</c:v>
                </c:pt>
                <c:pt idx="420">
                  <c:v>57649</c:v>
                </c:pt>
                <c:pt idx="421">
                  <c:v>57679</c:v>
                </c:pt>
                <c:pt idx="422">
                  <c:v>57710</c:v>
                </c:pt>
                <c:pt idx="423">
                  <c:v>57741</c:v>
                </c:pt>
                <c:pt idx="424">
                  <c:v>57769</c:v>
                </c:pt>
                <c:pt idx="425">
                  <c:v>57800</c:v>
                </c:pt>
                <c:pt idx="426">
                  <c:v>57830</c:v>
                </c:pt>
                <c:pt idx="427">
                  <c:v>57861</c:v>
                </c:pt>
                <c:pt idx="428">
                  <c:v>57891</c:v>
                </c:pt>
                <c:pt idx="429">
                  <c:v>57922</c:v>
                </c:pt>
                <c:pt idx="430">
                  <c:v>57953</c:v>
                </c:pt>
                <c:pt idx="431">
                  <c:v>57983</c:v>
                </c:pt>
                <c:pt idx="432">
                  <c:v>58014</c:v>
                </c:pt>
                <c:pt idx="433">
                  <c:v>58044</c:v>
                </c:pt>
                <c:pt idx="434">
                  <c:v>58075</c:v>
                </c:pt>
                <c:pt idx="435">
                  <c:v>58106</c:v>
                </c:pt>
                <c:pt idx="436">
                  <c:v>58134</c:v>
                </c:pt>
                <c:pt idx="437">
                  <c:v>58165</c:v>
                </c:pt>
                <c:pt idx="438">
                  <c:v>58195</c:v>
                </c:pt>
                <c:pt idx="439">
                  <c:v>58226</c:v>
                </c:pt>
                <c:pt idx="440">
                  <c:v>58256</c:v>
                </c:pt>
                <c:pt idx="441">
                  <c:v>58287</c:v>
                </c:pt>
                <c:pt idx="442">
                  <c:v>58318</c:v>
                </c:pt>
                <c:pt idx="443">
                  <c:v>58348</c:v>
                </c:pt>
                <c:pt idx="444">
                  <c:v>58379</c:v>
                </c:pt>
                <c:pt idx="445">
                  <c:v>58409</c:v>
                </c:pt>
                <c:pt idx="446">
                  <c:v>58440</c:v>
                </c:pt>
                <c:pt idx="447">
                  <c:v>58471</c:v>
                </c:pt>
                <c:pt idx="448">
                  <c:v>58500</c:v>
                </c:pt>
                <c:pt idx="449">
                  <c:v>58531</c:v>
                </c:pt>
                <c:pt idx="450">
                  <c:v>58561</c:v>
                </c:pt>
                <c:pt idx="451">
                  <c:v>58592</c:v>
                </c:pt>
                <c:pt idx="452">
                  <c:v>58622</c:v>
                </c:pt>
                <c:pt idx="453">
                  <c:v>58653</c:v>
                </c:pt>
                <c:pt idx="454">
                  <c:v>58684</c:v>
                </c:pt>
                <c:pt idx="455">
                  <c:v>58714</c:v>
                </c:pt>
                <c:pt idx="456">
                  <c:v>58745</c:v>
                </c:pt>
                <c:pt idx="457">
                  <c:v>58775</c:v>
                </c:pt>
                <c:pt idx="458">
                  <c:v>58806</c:v>
                </c:pt>
                <c:pt idx="459">
                  <c:v>58837</c:v>
                </c:pt>
                <c:pt idx="460">
                  <c:v>58865</c:v>
                </c:pt>
                <c:pt idx="461">
                  <c:v>58896</c:v>
                </c:pt>
                <c:pt idx="462">
                  <c:v>58926</c:v>
                </c:pt>
                <c:pt idx="463">
                  <c:v>58957</c:v>
                </c:pt>
                <c:pt idx="464">
                  <c:v>58987</c:v>
                </c:pt>
                <c:pt idx="465">
                  <c:v>59018</c:v>
                </c:pt>
                <c:pt idx="466">
                  <c:v>59049</c:v>
                </c:pt>
                <c:pt idx="467">
                  <c:v>59079</c:v>
                </c:pt>
                <c:pt idx="468">
                  <c:v>59110</c:v>
                </c:pt>
                <c:pt idx="469">
                  <c:v>59140</c:v>
                </c:pt>
                <c:pt idx="470">
                  <c:v>59171</c:v>
                </c:pt>
                <c:pt idx="471">
                  <c:v>59202</c:v>
                </c:pt>
                <c:pt idx="472">
                  <c:v>59230</c:v>
                </c:pt>
                <c:pt idx="473">
                  <c:v>59261</c:v>
                </c:pt>
                <c:pt idx="474">
                  <c:v>59291</c:v>
                </c:pt>
                <c:pt idx="475">
                  <c:v>59322</c:v>
                </c:pt>
                <c:pt idx="476">
                  <c:v>59352</c:v>
                </c:pt>
                <c:pt idx="477">
                  <c:v>59383</c:v>
                </c:pt>
                <c:pt idx="478">
                  <c:v>59414</c:v>
                </c:pt>
                <c:pt idx="479">
                  <c:v>59444</c:v>
                </c:pt>
                <c:pt idx="480">
                  <c:v>59475</c:v>
                </c:pt>
                <c:pt idx="481">
                  <c:v>59505</c:v>
                </c:pt>
                <c:pt idx="482">
                  <c:v>59536</c:v>
                </c:pt>
                <c:pt idx="483">
                  <c:v>59567</c:v>
                </c:pt>
                <c:pt idx="484">
                  <c:v>59595</c:v>
                </c:pt>
                <c:pt idx="485">
                  <c:v>59626</c:v>
                </c:pt>
                <c:pt idx="486">
                  <c:v>59656</c:v>
                </c:pt>
                <c:pt idx="487">
                  <c:v>59687</c:v>
                </c:pt>
                <c:pt idx="488">
                  <c:v>59717</c:v>
                </c:pt>
                <c:pt idx="489">
                  <c:v>59748</c:v>
                </c:pt>
                <c:pt idx="490">
                  <c:v>59779</c:v>
                </c:pt>
                <c:pt idx="491">
                  <c:v>59809</c:v>
                </c:pt>
                <c:pt idx="492">
                  <c:v>59840</c:v>
                </c:pt>
                <c:pt idx="493">
                  <c:v>59870</c:v>
                </c:pt>
                <c:pt idx="494">
                  <c:v>59901</c:v>
                </c:pt>
                <c:pt idx="495">
                  <c:v>59932</c:v>
                </c:pt>
                <c:pt idx="496">
                  <c:v>59961</c:v>
                </c:pt>
                <c:pt idx="497">
                  <c:v>59992</c:v>
                </c:pt>
                <c:pt idx="498">
                  <c:v>60022</c:v>
                </c:pt>
                <c:pt idx="499">
                  <c:v>60053</c:v>
                </c:pt>
                <c:pt idx="500">
                  <c:v>60083</c:v>
                </c:pt>
                <c:pt idx="501">
                  <c:v>60114</c:v>
                </c:pt>
                <c:pt idx="502">
                  <c:v>60145</c:v>
                </c:pt>
                <c:pt idx="503">
                  <c:v>60175</c:v>
                </c:pt>
                <c:pt idx="504">
                  <c:v>60206</c:v>
                </c:pt>
                <c:pt idx="505">
                  <c:v>60236</c:v>
                </c:pt>
                <c:pt idx="506">
                  <c:v>60267</c:v>
                </c:pt>
                <c:pt idx="507">
                  <c:v>60298</c:v>
                </c:pt>
                <c:pt idx="508">
                  <c:v>60326</c:v>
                </c:pt>
                <c:pt idx="509">
                  <c:v>60357</c:v>
                </c:pt>
                <c:pt idx="510">
                  <c:v>60387</c:v>
                </c:pt>
                <c:pt idx="511">
                  <c:v>60418</c:v>
                </c:pt>
                <c:pt idx="512">
                  <c:v>60448</c:v>
                </c:pt>
                <c:pt idx="513">
                  <c:v>60479</c:v>
                </c:pt>
                <c:pt idx="514">
                  <c:v>60510</c:v>
                </c:pt>
                <c:pt idx="515">
                  <c:v>60540</c:v>
                </c:pt>
                <c:pt idx="516">
                  <c:v>60571</c:v>
                </c:pt>
                <c:pt idx="517">
                  <c:v>60601</c:v>
                </c:pt>
                <c:pt idx="518">
                  <c:v>60632</c:v>
                </c:pt>
                <c:pt idx="519">
                  <c:v>60663</c:v>
                </c:pt>
                <c:pt idx="520">
                  <c:v>60691</c:v>
                </c:pt>
                <c:pt idx="521">
                  <c:v>60722</c:v>
                </c:pt>
                <c:pt idx="522">
                  <c:v>60752</c:v>
                </c:pt>
                <c:pt idx="523">
                  <c:v>60783</c:v>
                </c:pt>
                <c:pt idx="524">
                  <c:v>60813</c:v>
                </c:pt>
                <c:pt idx="525">
                  <c:v>60844</c:v>
                </c:pt>
                <c:pt idx="526">
                  <c:v>60875</c:v>
                </c:pt>
                <c:pt idx="527">
                  <c:v>60905</c:v>
                </c:pt>
                <c:pt idx="528">
                  <c:v>60936</c:v>
                </c:pt>
                <c:pt idx="529">
                  <c:v>60966</c:v>
                </c:pt>
                <c:pt idx="530">
                  <c:v>60997</c:v>
                </c:pt>
                <c:pt idx="531">
                  <c:v>61028</c:v>
                </c:pt>
                <c:pt idx="532">
                  <c:v>61056</c:v>
                </c:pt>
                <c:pt idx="533">
                  <c:v>61087</c:v>
                </c:pt>
                <c:pt idx="534">
                  <c:v>61117</c:v>
                </c:pt>
                <c:pt idx="535">
                  <c:v>61148</c:v>
                </c:pt>
                <c:pt idx="536">
                  <c:v>61178</c:v>
                </c:pt>
                <c:pt idx="537">
                  <c:v>61209</c:v>
                </c:pt>
                <c:pt idx="538">
                  <c:v>61240</c:v>
                </c:pt>
                <c:pt idx="539">
                  <c:v>61270</c:v>
                </c:pt>
                <c:pt idx="540">
                  <c:v>61301</c:v>
                </c:pt>
                <c:pt idx="541">
                  <c:v>61331</c:v>
                </c:pt>
                <c:pt idx="542">
                  <c:v>61362</c:v>
                </c:pt>
                <c:pt idx="543">
                  <c:v>61393</c:v>
                </c:pt>
                <c:pt idx="544">
                  <c:v>61422</c:v>
                </c:pt>
                <c:pt idx="545">
                  <c:v>61453</c:v>
                </c:pt>
                <c:pt idx="546">
                  <c:v>61483</c:v>
                </c:pt>
                <c:pt idx="547">
                  <c:v>61514</c:v>
                </c:pt>
                <c:pt idx="548">
                  <c:v>61544</c:v>
                </c:pt>
                <c:pt idx="549">
                  <c:v>61575</c:v>
                </c:pt>
                <c:pt idx="550">
                  <c:v>61606</c:v>
                </c:pt>
                <c:pt idx="551">
                  <c:v>61636</c:v>
                </c:pt>
                <c:pt idx="552">
                  <c:v>61667</c:v>
                </c:pt>
                <c:pt idx="553">
                  <c:v>61697</c:v>
                </c:pt>
                <c:pt idx="554">
                  <c:v>61728</c:v>
                </c:pt>
                <c:pt idx="555">
                  <c:v>61759</c:v>
                </c:pt>
                <c:pt idx="556">
                  <c:v>61787</c:v>
                </c:pt>
                <c:pt idx="557">
                  <c:v>61818</c:v>
                </c:pt>
                <c:pt idx="558">
                  <c:v>61848</c:v>
                </c:pt>
                <c:pt idx="559">
                  <c:v>61879</c:v>
                </c:pt>
                <c:pt idx="560">
                  <c:v>61909</c:v>
                </c:pt>
                <c:pt idx="561">
                  <c:v>61940</c:v>
                </c:pt>
                <c:pt idx="562">
                  <c:v>61971</c:v>
                </c:pt>
                <c:pt idx="563">
                  <c:v>62001</c:v>
                </c:pt>
              </c:numCache>
            </c:numRef>
          </c:xVal>
          <c:yVal>
            <c:numRef>
              <c:f>'02N21W07L04S'!$P$36:$P$599</c:f>
              <c:numCache>
                <c:formatCode>General</c:formatCode>
                <c:ptCount val="564"/>
                <c:pt idx="0">
                  <c:v>-38.424999999999997</c:v>
                </c:pt>
                <c:pt idx="1">
                  <c:v>-40.408999999999999</c:v>
                </c:pt>
                <c:pt idx="2">
                  <c:v>-33.686</c:v>
                </c:pt>
                <c:pt idx="3">
                  <c:v>-22.234999999999999</c:v>
                </c:pt>
                <c:pt idx="4">
                  <c:v>-9.4849999999999994</c:v>
                </c:pt>
                <c:pt idx="5">
                  <c:v>5.3490000000000002</c:v>
                </c:pt>
                <c:pt idx="6">
                  <c:v>14.284000000000001</c:v>
                </c:pt>
                <c:pt idx="7">
                  <c:v>17.641999999999999</c:v>
                </c:pt>
                <c:pt idx="8">
                  <c:v>23.411000000000001</c:v>
                </c:pt>
                <c:pt idx="9">
                  <c:v>25.082000000000001</c:v>
                </c:pt>
                <c:pt idx="10">
                  <c:v>31.597000000000001</c:v>
                </c:pt>
                <c:pt idx="11">
                  <c:v>39.838999999999999</c:v>
                </c:pt>
                <c:pt idx="12">
                  <c:v>38.350999999999999</c:v>
                </c:pt>
                <c:pt idx="13">
                  <c:v>32.587000000000003</c:v>
                </c:pt>
                <c:pt idx="14">
                  <c:v>35.183</c:v>
                </c:pt>
                <c:pt idx="15">
                  <c:v>38.142000000000003</c:v>
                </c:pt>
                <c:pt idx="16">
                  <c:v>36.218000000000004</c:v>
                </c:pt>
                <c:pt idx="17">
                  <c:v>38.398000000000003</c:v>
                </c:pt>
                <c:pt idx="18">
                  <c:v>30.341000000000001</c:v>
                </c:pt>
                <c:pt idx="19">
                  <c:v>25.922000000000001</c:v>
                </c:pt>
                <c:pt idx="20">
                  <c:v>21.701000000000001</c:v>
                </c:pt>
                <c:pt idx="21">
                  <c:v>18.512</c:v>
                </c:pt>
                <c:pt idx="22">
                  <c:v>15.382999999999999</c:v>
                </c:pt>
                <c:pt idx="23">
                  <c:v>12.788</c:v>
                </c:pt>
                <c:pt idx="24">
                  <c:v>16.812000000000001</c:v>
                </c:pt>
                <c:pt idx="25">
                  <c:v>15.042999999999999</c:v>
                </c:pt>
                <c:pt idx="26">
                  <c:v>22.018000000000001</c:v>
                </c:pt>
                <c:pt idx="27">
                  <c:v>27.123000000000001</c:v>
                </c:pt>
                <c:pt idx="28">
                  <c:v>30.503</c:v>
                </c:pt>
                <c:pt idx="29">
                  <c:v>39.155000000000001</c:v>
                </c:pt>
                <c:pt idx="30">
                  <c:v>34.319000000000003</c:v>
                </c:pt>
                <c:pt idx="31">
                  <c:v>31.805</c:v>
                </c:pt>
                <c:pt idx="32">
                  <c:v>28.468</c:v>
                </c:pt>
                <c:pt idx="33">
                  <c:v>26.044</c:v>
                </c:pt>
                <c:pt idx="34">
                  <c:v>23.785</c:v>
                </c:pt>
                <c:pt idx="35">
                  <c:v>24.957000000000001</c:v>
                </c:pt>
                <c:pt idx="36">
                  <c:v>22.407</c:v>
                </c:pt>
                <c:pt idx="37">
                  <c:v>19.169</c:v>
                </c:pt>
                <c:pt idx="38">
                  <c:v>22.222999999999999</c:v>
                </c:pt>
                <c:pt idx="39">
                  <c:v>22.254999999999999</c:v>
                </c:pt>
                <c:pt idx="40">
                  <c:v>28.277999999999999</c:v>
                </c:pt>
                <c:pt idx="41">
                  <c:v>30.497</c:v>
                </c:pt>
                <c:pt idx="42">
                  <c:v>24.207000000000001</c:v>
                </c:pt>
                <c:pt idx="43">
                  <c:v>21.632000000000001</c:v>
                </c:pt>
                <c:pt idx="44">
                  <c:v>18.849</c:v>
                </c:pt>
                <c:pt idx="45">
                  <c:v>17.024999999999999</c:v>
                </c:pt>
                <c:pt idx="46">
                  <c:v>14.989000000000001</c:v>
                </c:pt>
                <c:pt idx="47">
                  <c:v>12.941000000000001</c:v>
                </c:pt>
                <c:pt idx="48">
                  <c:v>13.257999999999999</c:v>
                </c:pt>
                <c:pt idx="49">
                  <c:v>11.438000000000001</c:v>
                </c:pt>
                <c:pt idx="50">
                  <c:v>20.196000000000002</c:v>
                </c:pt>
                <c:pt idx="51">
                  <c:v>38.4</c:v>
                </c:pt>
                <c:pt idx="52">
                  <c:v>50.124000000000002</c:v>
                </c:pt>
                <c:pt idx="53">
                  <c:v>62.488</c:v>
                </c:pt>
                <c:pt idx="54">
                  <c:v>64.100999999999999</c:v>
                </c:pt>
                <c:pt idx="55">
                  <c:v>59.003999999999998</c:v>
                </c:pt>
                <c:pt idx="56">
                  <c:v>57.058999999999997</c:v>
                </c:pt>
                <c:pt idx="57">
                  <c:v>56.648000000000003</c:v>
                </c:pt>
                <c:pt idx="58">
                  <c:v>65.385999999999996</c:v>
                </c:pt>
                <c:pt idx="59">
                  <c:v>70.278999999999996</c:v>
                </c:pt>
                <c:pt idx="60">
                  <c:v>69.116</c:v>
                </c:pt>
                <c:pt idx="61">
                  <c:v>64.826999999999998</c:v>
                </c:pt>
                <c:pt idx="62">
                  <c:v>70.87</c:v>
                </c:pt>
                <c:pt idx="63">
                  <c:v>73.251000000000005</c:v>
                </c:pt>
                <c:pt idx="64">
                  <c:v>79.748999999999995</c:v>
                </c:pt>
                <c:pt idx="65">
                  <c:v>83.706000000000003</c:v>
                </c:pt>
                <c:pt idx="66">
                  <c:v>76.918000000000006</c:v>
                </c:pt>
                <c:pt idx="67">
                  <c:v>74.727999999999994</c:v>
                </c:pt>
                <c:pt idx="68">
                  <c:v>74.584000000000003</c:v>
                </c:pt>
                <c:pt idx="69">
                  <c:v>74.477999999999994</c:v>
                </c:pt>
                <c:pt idx="70">
                  <c:v>74.778000000000006</c:v>
                </c:pt>
                <c:pt idx="71">
                  <c:v>74.347999999999999</c:v>
                </c:pt>
                <c:pt idx="72">
                  <c:v>71.992000000000004</c:v>
                </c:pt>
                <c:pt idx="73">
                  <c:v>66.965000000000003</c:v>
                </c:pt>
                <c:pt idx="74">
                  <c:v>74.948999999999998</c:v>
                </c:pt>
                <c:pt idx="75">
                  <c:v>72.328999999999994</c:v>
                </c:pt>
                <c:pt idx="76">
                  <c:v>68.572999999999993</c:v>
                </c:pt>
                <c:pt idx="77">
                  <c:v>67.486999999999995</c:v>
                </c:pt>
                <c:pt idx="78">
                  <c:v>59.109000000000002</c:v>
                </c:pt>
                <c:pt idx="79">
                  <c:v>54.993000000000002</c:v>
                </c:pt>
                <c:pt idx="80">
                  <c:v>51.043999999999997</c:v>
                </c:pt>
                <c:pt idx="81">
                  <c:v>48.095999999999997</c:v>
                </c:pt>
                <c:pt idx="82">
                  <c:v>45.302999999999997</c:v>
                </c:pt>
                <c:pt idx="83">
                  <c:v>49.402999999999999</c:v>
                </c:pt>
                <c:pt idx="84">
                  <c:v>59.817999999999998</c:v>
                </c:pt>
                <c:pt idx="85">
                  <c:v>63.545000000000002</c:v>
                </c:pt>
                <c:pt idx="86">
                  <c:v>64.328999999999994</c:v>
                </c:pt>
                <c:pt idx="87">
                  <c:v>64.161000000000001</c:v>
                </c:pt>
                <c:pt idx="88">
                  <c:v>65.978999999999999</c:v>
                </c:pt>
                <c:pt idx="89">
                  <c:v>65.063000000000002</c:v>
                </c:pt>
                <c:pt idx="90">
                  <c:v>57.405999999999999</c:v>
                </c:pt>
                <c:pt idx="91">
                  <c:v>53.322000000000003</c:v>
                </c:pt>
                <c:pt idx="92">
                  <c:v>49.517000000000003</c:v>
                </c:pt>
                <c:pt idx="93">
                  <c:v>46.808999999999997</c:v>
                </c:pt>
                <c:pt idx="94">
                  <c:v>43.902999999999999</c:v>
                </c:pt>
                <c:pt idx="95">
                  <c:v>43.414000000000001</c:v>
                </c:pt>
                <c:pt idx="96">
                  <c:v>40.709000000000003</c:v>
                </c:pt>
                <c:pt idx="97">
                  <c:v>38.926000000000002</c:v>
                </c:pt>
                <c:pt idx="98">
                  <c:v>49.192</c:v>
                </c:pt>
                <c:pt idx="99">
                  <c:v>58.719000000000001</c:v>
                </c:pt>
                <c:pt idx="100">
                  <c:v>63.466000000000001</c:v>
                </c:pt>
                <c:pt idx="101">
                  <c:v>80.837999999999994</c:v>
                </c:pt>
                <c:pt idx="102">
                  <c:v>89.623999999999995</c:v>
                </c:pt>
                <c:pt idx="103">
                  <c:v>88.353999999999999</c:v>
                </c:pt>
                <c:pt idx="104">
                  <c:v>89.293000000000006</c:v>
                </c:pt>
                <c:pt idx="105">
                  <c:v>87.533000000000001</c:v>
                </c:pt>
                <c:pt idx="106">
                  <c:v>90.808000000000007</c:v>
                </c:pt>
                <c:pt idx="107">
                  <c:v>89.475999999999999</c:v>
                </c:pt>
                <c:pt idx="108">
                  <c:v>87.986000000000004</c:v>
                </c:pt>
                <c:pt idx="109">
                  <c:v>82.385000000000005</c:v>
                </c:pt>
                <c:pt idx="110">
                  <c:v>88.775999999999996</c:v>
                </c:pt>
                <c:pt idx="111">
                  <c:v>91.427000000000007</c:v>
                </c:pt>
                <c:pt idx="112">
                  <c:v>90.733999999999995</c:v>
                </c:pt>
                <c:pt idx="113">
                  <c:v>88.572000000000003</c:v>
                </c:pt>
                <c:pt idx="114">
                  <c:v>81.87</c:v>
                </c:pt>
                <c:pt idx="115">
                  <c:v>74.837000000000003</c:v>
                </c:pt>
                <c:pt idx="116">
                  <c:v>69.335999999999999</c:v>
                </c:pt>
                <c:pt idx="117">
                  <c:v>67.466999999999999</c:v>
                </c:pt>
                <c:pt idx="118">
                  <c:v>65.275000000000006</c:v>
                </c:pt>
                <c:pt idx="119">
                  <c:v>69.872</c:v>
                </c:pt>
                <c:pt idx="120">
                  <c:v>71.69</c:v>
                </c:pt>
                <c:pt idx="121">
                  <c:v>71.346000000000004</c:v>
                </c:pt>
                <c:pt idx="122">
                  <c:v>77.188000000000002</c:v>
                </c:pt>
                <c:pt idx="123">
                  <c:v>83.491</c:v>
                </c:pt>
                <c:pt idx="124">
                  <c:v>91.545000000000002</c:v>
                </c:pt>
                <c:pt idx="125">
                  <c:v>101.21</c:v>
                </c:pt>
                <c:pt idx="126">
                  <c:v>97.628</c:v>
                </c:pt>
                <c:pt idx="127">
                  <c:v>86.423000000000002</c:v>
                </c:pt>
                <c:pt idx="128">
                  <c:v>79.655000000000001</c:v>
                </c:pt>
                <c:pt idx="129">
                  <c:v>75.941999999999993</c:v>
                </c:pt>
                <c:pt idx="130">
                  <c:v>85.111999999999995</c:v>
                </c:pt>
                <c:pt idx="131">
                  <c:v>90.808000000000007</c:v>
                </c:pt>
                <c:pt idx="132">
                  <c:v>89.293000000000006</c:v>
                </c:pt>
                <c:pt idx="133">
                  <c:v>85.677000000000007</c:v>
                </c:pt>
                <c:pt idx="134">
                  <c:v>94.638999999999996</c:v>
                </c:pt>
                <c:pt idx="135">
                  <c:v>96.963999999999999</c:v>
                </c:pt>
                <c:pt idx="136">
                  <c:v>96.275000000000006</c:v>
                </c:pt>
                <c:pt idx="137">
                  <c:v>107.871</c:v>
                </c:pt>
                <c:pt idx="138">
                  <c:v>110.164</c:v>
                </c:pt>
                <c:pt idx="139">
                  <c:v>96.766000000000005</c:v>
                </c:pt>
                <c:pt idx="140">
                  <c:v>87.584999999999994</c:v>
                </c:pt>
                <c:pt idx="141">
                  <c:v>81.02</c:v>
                </c:pt>
                <c:pt idx="142">
                  <c:v>88.254000000000005</c:v>
                </c:pt>
                <c:pt idx="143">
                  <c:v>97.632000000000005</c:v>
                </c:pt>
                <c:pt idx="144">
                  <c:v>95.748999999999995</c:v>
                </c:pt>
                <c:pt idx="145">
                  <c:v>91.762</c:v>
                </c:pt>
                <c:pt idx="146">
                  <c:v>94.784000000000006</c:v>
                </c:pt>
                <c:pt idx="147">
                  <c:v>93.436999999999998</c:v>
                </c:pt>
                <c:pt idx="148">
                  <c:v>90.92</c:v>
                </c:pt>
                <c:pt idx="149">
                  <c:v>97.558000000000007</c:v>
                </c:pt>
                <c:pt idx="150">
                  <c:v>88.466999999999999</c:v>
                </c:pt>
                <c:pt idx="151">
                  <c:v>80.653000000000006</c:v>
                </c:pt>
                <c:pt idx="152">
                  <c:v>77.004000000000005</c:v>
                </c:pt>
                <c:pt idx="153">
                  <c:v>77.290999999999997</c:v>
                </c:pt>
                <c:pt idx="154">
                  <c:v>76.662999999999997</c:v>
                </c:pt>
                <c:pt idx="155">
                  <c:v>80.903000000000006</c:v>
                </c:pt>
                <c:pt idx="156">
                  <c:v>80.622</c:v>
                </c:pt>
                <c:pt idx="157">
                  <c:v>79.87</c:v>
                </c:pt>
                <c:pt idx="158">
                  <c:v>87.144000000000005</c:v>
                </c:pt>
                <c:pt idx="159">
                  <c:v>83.908000000000001</c:v>
                </c:pt>
                <c:pt idx="160">
                  <c:v>79.162000000000006</c:v>
                </c:pt>
                <c:pt idx="161">
                  <c:v>78.418000000000006</c:v>
                </c:pt>
                <c:pt idx="162">
                  <c:v>74.47</c:v>
                </c:pt>
                <c:pt idx="163">
                  <c:v>69.686999999999998</c:v>
                </c:pt>
                <c:pt idx="164">
                  <c:v>65.274000000000001</c:v>
                </c:pt>
                <c:pt idx="165">
                  <c:v>62.195</c:v>
                </c:pt>
                <c:pt idx="166">
                  <c:v>59.722000000000001</c:v>
                </c:pt>
                <c:pt idx="167">
                  <c:v>68.759</c:v>
                </c:pt>
                <c:pt idx="168">
                  <c:v>72.352999999999994</c:v>
                </c:pt>
                <c:pt idx="169">
                  <c:v>76.210999999999999</c:v>
                </c:pt>
                <c:pt idx="170">
                  <c:v>83.863</c:v>
                </c:pt>
                <c:pt idx="171">
                  <c:v>85.875</c:v>
                </c:pt>
                <c:pt idx="172">
                  <c:v>82.372</c:v>
                </c:pt>
                <c:pt idx="173">
                  <c:v>78.814999999999998</c:v>
                </c:pt>
                <c:pt idx="174">
                  <c:v>69.590999999999994</c:v>
                </c:pt>
                <c:pt idx="175">
                  <c:v>65.012</c:v>
                </c:pt>
                <c:pt idx="176">
                  <c:v>60.875999999999998</c:v>
                </c:pt>
                <c:pt idx="177">
                  <c:v>57.911999999999999</c:v>
                </c:pt>
                <c:pt idx="178">
                  <c:v>55.383000000000003</c:v>
                </c:pt>
                <c:pt idx="179">
                  <c:v>61.994999999999997</c:v>
                </c:pt>
                <c:pt idx="180">
                  <c:v>59.140999999999998</c:v>
                </c:pt>
                <c:pt idx="181">
                  <c:v>55.595999999999997</c:v>
                </c:pt>
                <c:pt idx="182">
                  <c:v>58.923000000000002</c:v>
                </c:pt>
                <c:pt idx="183">
                  <c:v>58.009</c:v>
                </c:pt>
                <c:pt idx="184">
                  <c:v>56.042000000000002</c:v>
                </c:pt>
                <c:pt idx="185">
                  <c:v>55.871000000000002</c:v>
                </c:pt>
                <c:pt idx="186">
                  <c:v>49.454000000000001</c:v>
                </c:pt>
                <c:pt idx="187">
                  <c:v>46.530999999999999</c:v>
                </c:pt>
                <c:pt idx="188">
                  <c:v>43.353000000000002</c:v>
                </c:pt>
                <c:pt idx="189">
                  <c:v>41.584000000000003</c:v>
                </c:pt>
                <c:pt idx="190">
                  <c:v>39.280999999999999</c:v>
                </c:pt>
                <c:pt idx="191">
                  <c:v>37.493000000000002</c:v>
                </c:pt>
                <c:pt idx="192">
                  <c:v>35.167999999999999</c:v>
                </c:pt>
                <c:pt idx="193">
                  <c:v>32.648000000000003</c:v>
                </c:pt>
                <c:pt idx="194">
                  <c:v>36.930999999999997</c:v>
                </c:pt>
                <c:pt idx="195">
                  <c:v>36.633000000000003</c:v>
                </c:pt>
                <c:pt idx="196">
                  <c:v>34.877000000000002</c:v>
                </c:pt>
                <c:pt idx="197">
                  <c:v>36.487000000000002</c:v>
                </c:pt>
                <c:pt idx="198">
                  <c:v>29.686</c:v>
                </c:pt>
                <c:pt idx="199">
                  <c:v>26.64</c:v>
                </c:pt>
                <c:pt idx="200">
                  <c:v>23.606000000000002</c:v>
                </c:pt>
                <c:pt idx="201">
                  <c:v>21.728000000000002</c:v>
                </c:pt>
                <c:pt idx="202">
                  <c:v>19.664999999999999</c:v>
                </c:pt>
                <c:pt idx="203">
                  <c:v>17.701000000000001</c:v>
                </c:pt>
                <c:pt idx="204">
                  <c:v>15.872999999999999</c:v>
                </c:pt>
                <c:pt idx="205">
                  <c:v>13.8</c:v>
                </c:pt>
                <c:pt idx="206">
                  <c:v>19.728999999999999</c:v>
                </c:pt>
                <c:pt idx="207">
                  <c:v>23.143000000000001</c:v>
                </c:pt>
                <c:pt idx="208">
                  <c:v>23.782</c:v>
                </c:pt>
                <c:pt idx="209">
                  <c:v>25.82</c:v>
                </c:pt>
                <c:pt idx="210">
                  <c:v>19.766999999999999</c:v>
                </c:pt>
                <c:pt idx="211">
                  <c:v>16.622</c:v>
                </c:pt>
                <c:pt idx="212">
                  <c:v>13.976000000000001</c:v>
                </c:pt>
                <c:pt idx="213">
                  <c:v>12.215</c:v>
                </c:pt>
                <c:pt idx="214">
                  <c:v>10.227</c:v>
                </c:pt>
                <c:pt idx="215">
                  <c:v>8.0869999999999997</c:v>
                </c:pt>
                <c:pt idx="216">
                  <c:v>6.7359999999999998</c:v>
                </c:pt>
                <c:pt idx="217">
                  <c:v>4.8250000000000002</c:v>
                </c:pt>
                <c:pt idx="218">
                  <c:v>8.6460000000000008</c:v>
                </c:pt>
                <c:pt idx="219">
                  <c:v>8.9779999999999998</c:v>
                </c:pt>
                <c:pt idx="220">
                  <c:v>7.6689999999999996</c:v>
                </c:pt>
                <c:pt idx="221">
                  <c:v>7.5430000000000001</c:v>
                </c:pt>
                <c:pt idx="222">
                  <c:v>1.48</c:v>
                </c:pt>
                <c:pt idx="223">
                  <c:v>-0.51700000000000002</c:v>
                </c:pt>
                <c:pt idx="224">
                  <c:v>-2.57</c:v>
                </c:pt>
                <c:pt idx="225">
                  <c:v>-3.7469999999999999</c:v>
                </c:pt>
                <c:pt idx="226">
                  <c:v>-5.133</c:v>
                </c:pt>
                <c:pt idx="227">
                  <c:v>-6.9249999999999998</c:v>
                </c:pt>
                <c:pt idx="228">
                  <c:v>-8.0020000000000007</c:v>
                </c:pt>
                <c:pt idx="229">
                  <c:v>-9.64</c:v>
                </c:pt>
                <c:pt idx="230">
                  <c:v>-3.5369999999999999</c:v>
                </c:pt>
                <c:pt idx="231">
                  <c:v>6.4939999999999998</c:v>
                </c:pt>
                <c:pt idx="232">
                  <c:v>8.4860000000000007</c:v>
                </c:pt>
                <c:pt idx="233">
                  <c:v>19.077000000000002</c:v>
                </c:pt>
                <c:pt idx="234">
                  <c:v>13.561</c:v>
                </c:pt>
                <c:pt idx="235">
                  <c:v>13.635</c:v>
                </c:pt>
                <c:pt idx="236">
                  <c:v>12.532</c:v>
                </c:pt>
                <c:pt idx="237">
                  <c:v>12.156000000000001</c:v>
                </c:pt>
                <c:pt idx="238">
                  <c:v>11.993</c:v>
                </c:pt>
                <c:pt idx="239">
                  <c:v>19.983000000000001</c:v>
                </c:pt>
                <c:pt idx="240">
                  <c:v>33.119999999999997</c:v>
                </c:pt>
                <c:pt idx="241">
                  <c:v>44.715000000000003</c:v>
                </c:pt>
                <c:pt idx="242">
                  <c:v>57.018000000000001</c:v>
                </c:pt>
                <c:pt idx="243">
                  <c:v>64.400000000000006</c:v>
                </c:pt>
                <c:pt idx="244">
                  <c:v>64.234999999999999</c:v>
                </c:pt>
                <c:pt idx="245">
                  <c:v>63.56</c:v>
                </c:pt>
                <c:pt idx="246">
                  <c:v>55.564999999999998</c:v>
                </c:pt>
                <c:pt idx="247">
                  <c:v>49.222000000000001</c:v>
                </c:pt>
                <c:pt idx="248">
                  <c:v>43.731999999999999</c:v>
                </c:pt>
                <c:pt idx="249">
                  <c:v>40.167999999999999</c:v>
                </c:pt>
                <c:pt idx="250">
                  <c:v>36.331000000000003</c:v>
                </c:pt>
                <c:pt idx="251">
                  <c:v>33.426000000000002</c:v>
                </c:pt>
                <c:pt idx="252">
                  <c:v>30.13</c:v>
                </c:pt>
                <c:pt idx="253">
                  <c:v>27.762</c:v>
                </c:pt>
                <c:pt idx="254">
                  <c:v>31.231999999999999</c:v>
                </c:pt>
                <c:pt idx="255">
                  <c:v>32.957999999999998</c:v>
                </c:pt>
                <c:pt idx="256">
                  <c:v>32.139000000000003</c:v>
                </c:pt>
                <c:pt idx="257">
                  <c:v>34.743000000000002</c:v>
                </c:pt>
                <c:pt idx="258">
                  <c:v>30.766999999999999</c:v>
                </c:pt>
                <c:pt idx="259">
                  <c:v>27.815999999999999</c:v>
                </c:pt>
                <c:pt idx="260">
                  <c:v>25.207000000000001</c:v>
                </c:pt>
                <c:pt idx="261">
                  <c:v>23.562999999999999</c:v>
                </c:pt>
                <c:pt idx="262">
                  <c:v>21.536000000000001</c:v>
                </c:pt>
                <c:pt idx="263">
                  <c:v>19.548999999999999</c:v>
                </c:pt>
                <c:pt idx="264">
                  <c:v>17.552</c:v>
                </c:pt>
                <c:pt idx="265">
                  <c:v>15.43</c:v>
                </c:pt>
                <c:pt idx="266">
                  <c:v>19.573</c:v>
                </c:pt>
                <c:pt idx="267">
                  <c:v>20.898</c:v>
                </c:pt>
                <c:pt idx="268">
                  <c:v>20.881</c:v>
                </c:pt>
                <c:pt idx="269">
                  <c:v>22.895</c:v>
                </c:pt>
                <c:pt idx="270">
                  <c:v>16.478999999999999</c:v>
                </c:pt>
                <c:pt idx="271">
                  <c:v>17.498999999999999</c:v>
                </c:pt>
                <c:pt idx="272">
                  <c:v>14.849</c:v>
                </c:pt>
                <c:pt idx="273">
                  <c:v>13.337</c:v>
                </c:pt>
                <c:pt idx="274">
                  <c:v>11.332000000000001</c:v>
                </c:pt>
                <c:pt idx="275">
                  <c:v>9.5079999999999991</c:v>
                </c:pt>
                <c:pt idx="276">
                  <c:v>7.8520000000000003</c:v>
                </c:pt>
                <c:pt idx="277">
                  <c:v>5.77</c:v>
                </c:pt>
                <c:pt idx="278">
                  <c:v>11.135</c:v>
                </c:pt>
                <c:pt idx="279">
                  <c:v>15.582000000000001</c:v>
                </c:pt>
                <c:pt idx="280">
                  <c:v>14.638</c:v>
                </c:pt>
                <c:pt idx="281">
                  <c:v>14.877000000000001</c:v>
                </c:pt>
                <c:pt idx="282">
                  <c:v>10.37</c:v>
                </c:pt>
                <c:pt idx="283">
                  <c:v>10.478</c:v>
                </c:pt>
                <c:pt idx="284">
                  <c:v>9.3249999999999993</c:v>
                </c:pt>
                <c:pt idx="285">
                  <c:v>8.8160000000000007</c:v>
                </c:pt>
                <c:pt idx="286">
                  <c:v>7.3529999999999998</c:v>
                </c:pt>
                <c:pt idx="287">
                  <c:v>5.7679999999999998</c:v>
                </c:pt>
                <c:pt idx="288">
                  <c:v>4.4130000000000003</c:v>
                </c:pt>
                <c:pt idx="289">
                  <c:v>2.4769999999999999</c:v>
                </c:pt>
                <c:pt idx="290">
                  <c:v>6.27</c:v>
                </c:pt>
                <c:pt idx="291">
                  <c:v>7.0090000000000003</c:v>
                </c:pt>
                <c:pt idx="292">
                  <c:v>6.242</c:v>
                </c:pt>
                <c:pt idx="293">
                  <c:v>8.5310000000000006</c:v>
                </c:pt>
                <c:pt idx="294">
                  <c:v>3.427</c:v>
                </c:pt>
                <c:pt idx="295">
                  <c:v>1.9550000000000001</c:v>
                </c:pt>
                <c:pt idx="296">
                  <c:v>0.375</c:v>
                </c:pt>
                <c:pt idx="297">
                  <c:v>-0.42699999999999999</c:v>
                </c:pt>
                <c:pt idx="298">
                  <c:v>-1.56</c:v>
                </c:pt>
                <c:pt idx="299">
                  <c:v>-3.153</c:v>
                </c:pt>
                <c:pt idx="300">
                  <c:v>-4.0519999999999996</c:v>
                </c:pt>
                <c:pt idx="301">
                  <c:v>-5.61</c:v>
                </c:pt>
                <c:pt idx="302">
                  <c:v>1.48</c:v>
                </c:pt>
                <c:pt idx="303">
                  <c:v>2.6070000000000002</c:v>
                </c:pt>
                <c:pt idx="304">
                  <c:v>7.7539999999999996</c:v>
                </c:pt>
                <c:pt idx="305">
                  <c:v>19.459</c:v>
                </c:pt>
                <c:pt idx="306">
                  <c:v>26.006</c:v>
                </c:pt>
                <c:pt idx="307">
                  <c:v>25.8</c:v>
                </c:pt>
                <c:pt idx="308">
                  <c:v>24.936</c:v>
                </c:pt>
                <c:pt idx="309">
                  <c:v>24.161000000000001</c:v>
                </c:pt>
                <c:pt idx="310">
                  <c:v>23.984999999999999</c:v>
                </c:pt>
                <c:pt idx="311">
                  <c:v>26.736999999999998</c:v>
                </c:pt>
                <c:pt idx="312">
                  <c:v>30.928999999999998</c:v>
                </c:pt>
                <c:pt idx="313">
                  <c:v>27.81</c:v>
                </c:pt>
                <c:pt idx="314">
                  <c:v>39.460999999999999</c:v>
                </c:pt>
                <c:pt idx="315">
                  <c:v>38.985999999999997</c:v>
                </c:pt>
                <c:pt idx="316">
                  <c:v>38.381</c:v>
                </c:pt>
                <c:pt idx="317">
                  <c:v>40.058999999999997</c:v>
                </c:pt>
                <c:pt idx="318">
                  <c:v>33.192999999999998</c:v>
                </c:pt>
                <c:pt idx="319">
                  <c:v>30.247</c:v>
                </c:pt>
                <c:pt idx="320">
                  <c:v>27.202999999999999</c:v>
                </c:pt>
                <c:pt idx="321">
                  <c:v>24.927</c:v>
                </c:pt>
                <c:pt idx="322">
                  <c:v>22.481999999999999</c:v>
                </c:pt>
                <c:pt idx="323">
                  <c:v>20.68</c:v>
                </c:pt>
                <c:pt idx="324">
                  <c:v>19.045999999999999</c:v>
                </c:pt>
                <c:pt idx="325">
                  <c:v>16.388999999999999</c:v>
                </c:pt>
                <c:pt idx="326">
                  <c:v>20.123000000000001</c:v>
                </c:pt>
                <c:pt idx="327">
                  <c:v>21.004999999999999</c:v>
                </c:pt>
                <c:pt idx="328">
                  <c:v>21.209</c:v>
                </c:pt>
                <c:pt idx="329">
                  <c:v>21.661000000000001</c:v>
                </c:pt>
                <c:pt idx="330">
                  <c:v>15.93</c:v>
                </c:pt>
                <c:pt idx="331">
                  <c:v>13.382</c:v>
                </c:pt>
                <c:pt idx="332">
                  <c:v>10.696</c:v>
                </c:pt>
                <c:pt idx="333">
                  <c:v>8.9830000000000005</c:v>
                </c:pt>
                <c:pt idx="334">
                  <c:v>7.0759999999999996</c:v>
                </c:pt>
                <c:pt idx="335">
                  <c:v>4.8339999999999996</c:v>
                </c:pt>
                <c:pt idx="336">
                  <c:v>3.282</c:v>
                </c:pt>
                <c:pt idx="337">
                  <c:v>1.73</c:v>
                </c:pt>
                <c:pt idx="338">
                  <c:v>5.609</c:v>
                </c:pt>
                <c:pt idx="339">
                  <c:v>5.7649999999999997</c:v>
                </c:pt>
                <c:pt idx="340">
                  <c:v>4.5650000000000004</c:v>
                </c:pt>
                <c:pt idx="341">
                  <c:v>4.4180000000000001</c:v>
                </c:pt>
                <c:pt idx="342">
                  <c:v>-1.744</c:v>
                </c:pt>
                <c:pt idx="343">
                  <c:v>-3.8050000000000002</c:v>
                </c:pt>
                <c:pt idx="344">
                  <c:v>-5.9569999999999999</c:v>
                </c:pt>
                <c:pt idx="345">
                  <c:v>-7.2720000000000002</c:v>
                </c:pt>
                <c:pt idx="346">
                  <c:v>-8.8030000000000008</c:v>
                </c:pt>
                <c:pt idx="347">
                  <c:v>-10.766999999999999</c:v>
                </c:pt>
                <c:pt idx="348">
                  <c:v>-12.010999999999999</c:v>
                </c:pt>
                <c:pt idx="349">
                  <c:v>-13.502000000000001</c:v>
                </c:pt>
                <c:pt idx="350">
                  <c:v>-7.6680000000000001</c:v>
                </c:pt>
                <c:pt idx="351">
                  <c:v>-6.9560000000000004</c:v>
                </c:pt>
                <c:pt idx="352">
                  <c:v>2.6110000000000002</c:v>
                </c:pt>
                <c:pt idx="353">
                  <c:v>7.0750000000000002</c:v>
                </c:pt>
                <c:pt idx="354">
                  <c:v>2.8319999999999999</c:v>
                </c:pt>
                <c:pt idx="355">
                  <c:v>1.58</c:v>
                </c:pt>
                <c:pt idx="356">
                  <c:v>4.7E-2</c:v>
                </c:pt>
                <c:pt idx="357">
                  <c:v>-0.68600000000000005</c:v>
                </c:pt>
                <c:pt idx="358">
                  <c:v>-1.083</c:v>
                </c:pt>
                <c:pt idx="359">
                  <c:v>-1.2090000000000001</c:v>
                </c:pt>
                <c:pt idx="360">
                  <c:v>1.554</c:v>
                </c:pt>
                <c:pt idx="361">
                  <c:v>7.3239999999999998</c:v>
                </c:pt>
                <c:pt idx="362">
                  <c:v>10.497999999999999</c:v>
                </c:pt>
                <c:pt idx="363">
                  <c:v>11.68</c:v>
                </c:pt>
                <c:pt idx="364">
                  <c:v>11.228999999999999</c:v>
                </c:pt>
                <c:pt idx="365">
                  <c:v>12.363</c:v>
                </c:pt>
                <c:pt idx="366">
                  <c:v>7.6029999999999998</c:v>
                </c:pt>
                <c:pt idx="367">
                  <c:v>5.97</c:v>
                </c:pt>
                <c:pt idx="368">
                  <c:v>5.6479999999999997</c:v>
                </c:pt>
                <c:pt idx="369">
                  <c:v>5.8650000000000002</c:v>
                </c:pt>
                <c:pt idx="370">
                  <c:v>4.54</c:v>
                </c:pt>
                <c:pt idx="371">
                  <c:v>2.77</c:v>
                </c:pt>
                <c:pt idx="372">
                  <c:v>1.4159999999999999</c:v>
                </c:pt>
                <c:pt idx="373">
                  <c:v>0.48399999999999999</c:v>
                </c:pt>
                <c:pt idx="374">
                  <c:v>4.3</c:v>
                </c:pt>
                <c:pt idx="375">
                  <c:v>5.1989999999999998</c:v>
                </c:pt>
                <c:pt idx="376">
                  <c:v>3.8439999999999999</c:v>
                </c:pt>
                <c:pt idx="377">
                  <c:v>3.875</c:v>
                </c:pt>
                <c:pt idx="378">
                  <c:v>-1.8839999999999999</c:v>
                </c:pt>
                <c:pt idx="379">
                  <c:v>-3.5049999999999999</c:v>
                </c:pt>
                <c:pt idx="380">
                  <c:v>-5.2779999999999996</c:v>
                </c:pt>
                <c:pt idx="381">
                  <c:v>-6.28</c:v>
                </c:pt>
                <c:pt idx="382">
                  <c:v>-7.5670000000000002</c:v>
                </c:pt>
                <c:pt idx="383">
                  <c:v>-9.2870000000000008</c:v>
                </c:pt>
                <c:pt idx="384">
                  <c:v>-10.36</c:v>
                </c:pt>
                <c:pt idx="385">
                  <c:v>-12.083</c:v>
                </c:pt>
                <c:pt idx="386">
                  <c:v>-6.5979999999999999</c:v>
                </c:pt>
                <c:pt idx="387">
                  <c:v>-6.1879999999999997</c:v>
                </c:pt>
                <c:pt idx="388">
                  <c:v>-7.41</c:v>
                </c:pt>
                <c:pt idx="389">
                  <c:v>-7.3440000000000003</c:v>
                </c:pt>
                <c:pt idx="390">
                  <c:v>-7.0940000000000003</c:v>
                </c:pt>
                <c:pt idx="391">
                  <c:v>-9.0619999999999994</c:v>
                </c:pt>
                <c:pt idx="392">
                  <c:v>-11.273</c:v>
                </c:pt>
                <c:pt idx="393">
                  <c:v>-12.566000000000001</c:v>
                </c:pt>
                <c:pt idx="394">
                  <c:v>-14.114000000000001</c:v>
                </c:pt>
                <c:pt idx="395">
                  <c:v>-16.091000000000001</c:v>
                </c:pt>
                <c:pt idx="396">
                  <c:v>-17.353999999999999</c:v>
                </c:pt>
                <c:pt idx="397">
                  <c:v>-10.388999999999999</c:v>
                </c:pt>
                <c:pt idx="398">
                  <c:v>-0.217</c:v>
                </c:pt>
                <c:pt idx="399">
                  <c:v>15.536</c:v>
                </c:pt>
                <c:pt idx="400">
                  <c:v>17.905999999999999</c:v>
                </c:pt>
                <c:pt idx="401">
                  <c:v>22.852</c:v>
                </c:pt>
                <c:pt idx="402">
                  <c:v>15.115</c:v>
                </c:pt>
                <c:pt idx="403">
                  <c:v>11.701000000000001</c:v>
                </c:pt>
                <c:pt idx="404">
                  <c:v>8.5960000000000001</c:v>
                </c:pt>
                <c:pt idx="405">
                  <c:v>6.5490000000000004</c:v>
                </c:pt>
                <c:pt idx="406">
                  <c:v>4.76</c:v>
                </c:pt>
                <c:pt idx="407">
                  <c:v>3.069</c:v>
                </c:pt>
                <c:pt idx="408">
                  <c:v>6.6139999999999999</c:v>
                </c:pt>
                <c:pt idx="409">
                  <c:v>17.89</c:v>
                </c:pt>
                <c:pt idx="410">
                  <c:v>31.25</c:v>
                </c:pt>
                <c:pt idx="411">
                  <c:v>33.680999999999997</c:v>
                </c:pt>
                <c:pt idx="412">
                  <c:v>37.165999999999997</c:v>
                </c:pt>
                <c:pt idx="413">
                  <c:v>42.176000000000002</c:v>
                </c:pt>
                <c:pt idx="414">
                  <c:v>45.274999999999999</c:v>
                </c:pt>
                <c:pt idx="415">
                  <c:v>50.054000000000002</c:v>
                </c:pt>
                <c:pt idx="416">
                  <c:v>54.566000000000003</c:v>
                </c:pt>
                <c:pt idx="417">
                  <c:v>54.033999999999999</c:v>
                </c:pt>
                <c:pt idx="418">
                  <c:v>53.021000000000001</c:v>
                </c:pt>
                <c:pt idx="419">
                  <c:v>54.043999999999997</c:v>
                </c:pt>
                <c:pt idx="420">
                  <c:v>49.246000000000002</c:v>
                </c:pt>
                <c:pt idx="421">
                  <c:v>49.308</c:v>
                </c:pt>
                <c:pt idx="422">
                  <c:v>58.325000000000003</c:v>
                </c:pt>
                <c:pt idx="423">
                  <c:v>61.741999999999997</c:v>
                </c:pt>
                <c:pt idx="424">
                  <c:v>62.939</c:v>
                </c:pt>
                <c:pt idx="425">
                  <c:v>65.42</c:v>
                </c:pt>
                <c:pt idx="426">
                  <c:v>60.947000000000003</c:v>
                </c:pt>
                <c:pt idx="427">
                  <c:v>54.746000000000002</c:v>
                </c:pt>
                <c:pt idx="428">
                  <c:v>49.02</c:v>
                </c:pt>
                <c:pt idx="429">
                  <c:v>44.662999999999997</c:v>
                </c:pt>
                <c:pt idx="430">
                  <c:v>40.475999999999999</c:v>
                </c:pt>
                <c:pt idx="431">
                  <c:v>39.006999999999998</c:v>
                </c:pt>
                <c:pt idx="432">
                  <c:v>36.28</c:v>
                </c:pt>
                <c:pt idx="433">
                  <c:v>33.692999999999998</c:v>
                </c:pt>
                <c:pt idx="434">
                  <c:v>37.329000000000001</c:v>
                </c:pt>
                <c:pt idx="435">
                  <c:v>40.892000000000003</c:v>
                </c:pt>
                <c:pt idx="436">
                  <c:v>53.015000000000001</c:v>
                </c:pt>
                <c:pt idx="437">
                  <c:v>68.135999999999996</c:v>
                </c:pt>
                <c:pt idx="438">
                  <c:v>73.847999999999999</c:v>
                </c:pt>
                <c:pt idx="439">
                  <c:v>72.584000000000003</c:v>
                </c:pt>
                <c:pt idx="440">
                  <c:v>71.887</c:v>
                </c:pt>
                <c:pt idx="441">
                  <c:v>68.274000000000001</c:v>
                </c:pt>
                <c:pt idx="442">
                  <c:v>74.072000000000003</c:v>
                </c:pt>
                <c:pt idx="443">
                  <c:v>79.754000000000005</c:v>
                </c:pt>
                <c:pt idx="444">
                  <c:v>78.352999999999994</c:v>
                </c:pt>
                <c:pt idx="445">
                  <c:v>75.305000000000007</c:v>
                </c:pt>
                <c:pt idx="446">
                  <c:v>79.126999999999995</c:v>
                </c:pt>
                <c:pt idx="447">
                  <c:v>81.695999999999998</c:v>
                </c:pt>
                <c:pt idx="448">
                  <c:v>79.111000000000004</c:v>
                </c:pt>
                <c:pt idx="449">
                  <c:v>83.405000000000001</c:v>
                </c:pt>
                <c:pt idx="450">
                  <c:v>72.83</c:v>
                </c:pt>
                <c:pt idx="451">
                  <c:v>66.171000000000006</c:v>
                </c:pt>
                <c:pt idx="452">
                  <c:v>60.284999999999997</c:v>
                </c:pt>
                <c:pt idx="453">
                  <c:v>55.822000000000003</c:v>
                </c:pt>
                <c:pt idx="454">
                  <c:v>51.634</c:v>
                </c:pt>
                <c:pt idx="455">
                  <c:v>55.956000000000003</c:v>
                </c:pt>
                <c:pt idx="456">
                  <c:v>52.469000000000001</c:v>
                </c:pt>
                <c:pt idx="457">
                  <c:v>50.475999999999999</c:v>
                </c:pt>
                <c:pt idx="458">
                  <c:v>66.037999999999997</c:v>
                </c:pt>
                <c:pt idx="459">
                  <c:v>73.412000000000006</c:v>
                </c:pt>
                <c:pt idx="460">
                  <c:v>76.058000000000007</c:v>
                </c:pt>
                <c:pt idx="461">
                  <c:v>75.244</c:v>
                </c:pt>
                <c:pt idx="462">
                  <c:v>65.61</c:v>
                </c:pt>
                <c:pt idx="463">
                  <c:v>60.253999999999998</c:v>
                </c:pt>
                <c:pt idx="464">
                  <c:v>55.319000000000003</c:v>
                </c:pt>
                <c:pt idx="465">
                  <c:v>51.539000000000001</c:v>
                </c:pt>
                <c:pt idx="466">
                  <c:v>48.097999999999999</c:v>
                </c:pt>
                <c:pt idx="467">
                  <c:v>44.856999999999999</c:v>
                </c:pt>
                <c:pt idx="468">
                  <c:v>43.798999999999999</c:v>
                </c:pt>
                <c:pt idx="469">
                  <c:v>40.552999999999997</c:v>
                </c:pt>
                <c:pt idx="470">
                  <c:v>50.357999999999997</c:v>
                </c:pt>
                <c:pt idx="471">
                  <c:v>54.072000000000003</c:v>
                </c:pt>
                <c:pt idx="472">
                  <c:v>51.497</c:v>
                </c:pt>
                <c:pt idx="473">
                  <c:v>50.142000000000003</c:v>
                </c:pt>
                <c:pt idx="474">
                  <c:v>42.734999999999999</c:v>
                </c:pt>
                <c:pt idx="475">
                  <c:v>39.563000000000002</c:v>
                </c:pt>
                <c:pt idx="476">
                  <c:v>36.6</c:v>
                </c:pt>
                <c:pt idx="477">
                  <c:v>34.518999999999998</c:v>
                </c:pt>
                <c:pt idx="478">
                  <c:v>32.042999999999999</c:v>
                </c:pt>
                <c:pt idx="479">
                  <c:v>30.699000000000002</c:v>
                </c:pt>
                <c:pt idx="480">
                  <c:v>28.43</c:v>
                </c:pt>
                <c:pt idx="481">
                  <c:v>29.911999999999999</c:v>
                </c:pt>
                <c:pt idx="482">
                  <c:v>37.045000000000002</c:v>
                </c:pt>
                <c:pt idx="483">
                  <c:v>39.24</c:v>
                </c:pt>
                <c:pt idx="484">
                  <c:v>43.1</c:v>
                </c:pt>
                <c:pt idx="485">
                  <c:v>61.267000000000003</c:v>
                </c:pt>
                <c:pt idx="486">
                  <c:v>65.018000000000001</c:v>
                </c:pt>
                <c:pt idx="487">
                  <c:v>60.357999999999997</c:v>
                </c:pt>
                <c:pt idx="488">
                  <c:v>55.634999999999998</c:v>
                </c:pt>
                <c:pt idx="489">
                  <c:v>51.984999999999999</c:v>
                </c:pt>
                <c:pt idx="490">
                  <c:v>48.334000000000003</c:v>
                </c:pt>
                <c:pt idx="491">
                  <c:v>53.301000000000002</c:v>
                </c:pt>
                <c:pt idx="492">
                  <c:v>57.332999999999998</c:v>
                </c:pt>
                <c:pt idx="493">
                  <c:v>53.289000000000001</c:v>
                </c:pt>
                <c:pt idx="494">
                  <c:v>56.460999999999999</c:v>
                </c:pt>
                <c:pt idx="495">
                  <c:v>65.903999999999996</c:v>
                </c:pt>
                <c:pt idx="496">
                  <c:v>65.043000000000006</c:v>
                </c:pt>
                <c:pt idx="497">
                  <c:v>66.072999999999993</c:v>
                </c:pt>
                <c:pt idx="498">
                  <c:v>57.978000000000002</c:v>
                </c:pt>
                <c:pt idx="499">
                  <c:v>54.024999999999999</c:v>
                </c:pt>
                <c:pt idx="500">
                  <c:v>50.244999999999997</c:v>
                </c:pt>
                <c:pt idx="501">
                  <c:v>47.36</c:v>
                </c:pt>
                <c:pt idx="502">
                  <c:v>44.543999999999997</c:v>
                </c:pt>
                <c:pt idx="503">
                  <c:v>50.037999999999997</c:v>
                </c:pt>
                <c:pt idx="504">
                  <c:v>53.259</c:v>
                </c:pt>
                <c:pt idx="505">
                  <c:v>49.295999999999999</c:v>
                </c:pt>
                <c:pt idx="506">
                  <c:v>54.475999999999999</c:v>
                </c:pt>
                <c:pt idx="507">
                  <c:v>53.302999999999997</c:v>
                </c:pt>
                <c:pt idx="508">
                  <c:v>53.417999999999999</c:v>
                </c:pt>
                <c:pt idx="509">
                  <c:v>56.704999999999998</c:v>
                </c:pt>
                <c:pt idx="510">
                  <c:v>51.871000000000002</c:v>
                </c:pt>
                <c:pt idx="511">
                  <c:v>49.374000000000002</c:v>
                </c:pt>
                <c:pt idx="512">
                  <c:v>46.503999999999998</c:v>
                </c:pt>
                <c:pt idx="513">
                  <c:v>44.293999999999997</c:v>
                </c:pt>
                <c:pt idx="514">
                  <c:v>42.158000000000001</c:v>
                </c:pt>
                <c:pt idx="515">
                  <c:v>46.075000000000003</c:v>
                </c:pt>
                <c:pt idx="516">
                  <c:v>44.478000000000002</c:v>
                </c:pt>
                <c:pt idx="517">
                  <c:v>40.856000000000002</c:v>
                </c:pt>
                <c:pt idx="518">
                  <c:v>44.189</c:v>
                </c:pt>
                <c:pt idx="519">
                  <c:v>43.781999999999996</c:v>
                </c:pt>
                <c:pt idx="520">
                  <c:v>43.180999999999997</c:v>
                </c:pt>
                <c:pt idx="521">
                  <c:v>42.975999999999999</c:v>
                </c:pt>
                <c:pt idx="522">
                  <c:v>36.048000000000002</c:v>
                </c:pt>
                <c:pt idx="523">
                  <c:v>33.296999999999997</c:v>
                </c:pt>
                <c:pt idx="524">
                  <c:v>30.571000000000002</c:v>
                </c:pt>
                <c:pt idx="525">
                  <c:v>28.611000000000001</c:v>
                </c:pt>
                <c:pt idx="526">
                  <c:v>26.34</c:v>
                </c:pt>
                <c:pt idx="527">
                  <c:v>27.693999999999999</c:v>
                </c:pt>
                <c:pt idx="528">
                  <c:v>26.12</c:v>
                </c:pt>
                <c:pt idx="529">
                  <c:v>23.817</c:v>
                </c:pt>
                <c:pt idx="530">
                  <c:v>27.478000000000002</c:v>
                </c:pt>
                <c:pt idx="531">
                  <c:v>29.893999999999998</c:v>
                </c:pt>
                <c:pt idx="532">
                  <c:v>28.263999999999999</c:v>
                </c:pt>
                <c:pt idx="533">
                  <c:v>27.995999999999999</c:v>
                </c:pt>
                <c:pt idx="534">
                  <c:v>21.327000000000002</c:v>
                </c:pt>
                <c:pt idx="535">
                  <c:v>19.367000000000001</c:v>
                </c:pt>
                <c:pt idx="536">
                  <c:v>17.530999999999999</c:v>
                </c:pt>
                <c:pt idx="537">
                  <c:v>16.404</c:v>
                </c:pt>
                <c:pt idx="538">
                  <c:v>14.827</c:v>
                </c:pt>
                <c:pt idx="539">
                  <c:v>13.554</c:v>
                </c:pt>
                <c:pt idx="540">
                  <c:v>12.144</c:v>
                </c:pt>
                <c:pt idx="541">
                  <c:v>10.487</c:v>
                </c:pt>
                <c:pt idx="542">
                  <c:v>17.199000000000002</c:v>
                </c:pt>
                <c:pt idx="543">
                  <c:v>26.853999999999999</c:v>
                </c:pt>
                <c:pt idx="544">
                  <c:v>37.875999999999998</c:v>
                </c:pt>
                <c:pt idx="545">
                  <c:v>51.591999999999999</c:v>
                </c:pt>
                <c:pt idx="546">
                  <c:v>59.290999999999997</c:v>
                </c:pt>
                <c:pt idx="547">
                  <c:v>64.349000000000004</c:v>
                </c:pt>
                <c:pt idx="548">
                  <c:v>64.977999999999994</c:v>
                </c:pt>
                <c:pt idx="549">
                  <c:v>60.524999999999999</c:v>
                </c:pt>
                <c:pt idx="550">
                  <c:v>68.144999999999996</c:v>
                </c:pt>
                <c:pt idx="551">
                  <c:v>74.203999999999994</c:v>
                </c:pt>
                <c:pt idx="552">
                  <c:v>75.757999999999996</c:v>
                </c:pt>
                <c:pt idx="553">
                  <c:v>74.018000000000001</c:v>
                </c:pt>
                <c:pt idx="554">
                  <c:v>83.512</c:v>
                </c:pt>
                <c:pt idx="555">
                  <c:v>85.96</c:v>
                </c:pt>
                <c:pt idx="556">
                  <c:v>86.058999999999997</c:v>
                </c:pt>
                <c:pt idx="557">
                  <c:v>88.317999999999998</c:v>
                </c:pt>
                <c:pt idx="558">
                  <c:v>81.778000000000006</c:v>
                </c:pt>
                <c:pt idx="559">
                  <c:v>76.828999999999994</c:v>
                </c:pt>
                <c:pt idx="560">
                  <c:v>75.650000000000006</c:v>
                </c:pt>
                <c:pt idx="561">
                  <c:v>73.212000000000003</c:v>
                </c:pt>
                <c:pt idx="562">
                  <c:v>67.644999999999996</c:v>
                </c:pt>
                <c:pt idx="563">
                  <c:v>71.561999999999998</c:v>
                </c:pt>
              </c:numCache>
            </c:numRef>
          </c:yVal>
          <c:smooth val="0"/>
          <c:extLst>
            <c:ext xmlns:c16="http://schemas.microsoft.com/office/drawing/2014/chart" uri="{C3380CC4-5D6E-409C-BE32-E72D297353CC}">
              <c16:uniqueId val="{0000000B-87EB-45E0-B143-46DF8C911777}"/>
            </c:ext>
          </c:extLst>
        </c:ser>
        <c:dLbls>
          <c:showLegendKey val="0"/>
          <c:showVal val="0"/>
          <c:showCatName val="0"/>
          <c:showSerName val="0"/>
          <c:showPercent val="0"/>
          <c:showBubbleSize val="0"/>
        </c:dLbls>
        <c:axId val="77877248"/>
        <c:axId val="77878784"/>
        <c:extLst>
          <c:ext xmlns:c15="http://schemas.microsoft.com/office/drawing/2012/chart" uri="{02D57815-91ED-43cb-92C2-25804820EDAC}">
            <c15:filteredScatterSeries>
              <c15:ser>
                <c:idx val="0"/>
                <c:order val="0"/>
                <c:tx>
                  <c:v>Baseline</c:v>
                </c:tx>
                <c:spPr>
                  <a:ln w="19050" cap="rnd">
                    <a:solidFill>
                      <a:schemeClr val="accent1"/>
                    </a:solidFill>
                    <a:round/>
                  </a:ln>
                  <a:effectLst/>
                </c:spPr>
                <c:marker>
                  <c:symbol val="none"/>
                </c:marker>
                <c:xVal>
                  <c:numRef>
                    <c:extLst>
                      <c:ext uri="{02D57815-91ED-43cb-92C2-25804820EDAC}">
                        <c15:formulaRef>
                          <c15:sqref>Sheet1!$AD$5:$AD$604</c15:sqref>
                        </c15:formulaRef>
                      </c:ext>
                    </c:extLst>
                    <c:numCache>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Cache>
                  </c:numRef>
                </c:xVal>
                <c:yVal>
                  <c:numRef>
                    <c:extLst>
                      <c:ext uri="{02D57815-91ED-43cb-92C2-25804820EDAC}">
                        <c15:formulaRef>
                          <c15:sqref>Sheet1!$BH$5:$BH$604</c15:sqref>
                        </c15:formulaRef>
                      </c:ext>
                    </c:extLst>
                    <c:numCache>
                      <c:formatCode>General</c:formatCode>
                      <c:ptCount val="600"/>
                      <c:pt idx="0">
                        <c:v>-32.494</c:v>
                      </c:pt>
                      <c:pt idx="1">
                        <c:v>-33.917000000000002</c:v>
                      </c:pt>
                      <c:pt idx="2">
                        <c:v>-24.782</c:v>
                      </c:pt>
                      <c:pt idx="3">
                        <c:v>-26.774000000000001</c:v>
                      </c:pt>
                      <c:pt idx="4">
                        <c:v>-27.817</c:v>
                      </c:pt>
                      <c:pt idx="5">
                        <c:v>-29.684999999999999</c:v>
                      </c:pt>
                      <c:pt idx="6">
                        <c:v>-30.748999999999999</c:v>
                      </c:pt>
                      <c:pt idx="7">
                        <c:v>-31.971</c:v>
                      </c:pt>
                      <c:pt idx="8">
                        <c:v>-33.56</c:v>
                      </c:pt>
                      <c:pt idx="9">
                        <c:v>-34.542000000000002</c:v>
                      </c:pt>
                      <c:pt idx="10">
                        <c:v>-35.046999999999997</c:v>
                      </c:pt>
                      <c:pt idx="11">
                        <c:v>-36.481999999999999</c:v>
                      </c:pt>
                      <c:pt idx="12">
                        <c:v>-35.154000000000003</c:v>
                      </c:pt>
                      <c:pt idx="13">
                        <c:v>-33.777999999999999</c:v>
                      </c:pt>
                      <c:pt idx="14">
                        <c:v>-32.359000000000002</c:v>
                      </c:pt>
                      <c:pt idx="15">
                        <c:v>-32.384999999999998</c:v>
                      </c:pt>
                      <c:pt idx="16">
                        <c:v>-30.81</c:v>
                      </c:pt>
                      <c:pt idx="17">
                        <c:v>-32.848999999999997</c:v>
                      </c:pt>
                      <c:pt idx="18">
                        <c:v>-33.71</c:v>
                      </c:pt>
                      <c:pt idx="19">
                        <c:v>-34.808999999999997</c:v>
                      </c:pt>
                      <c:pt idx="20">
                        <c:v>-36.347999999999999</c:v>
                      </c:pt>
                      <c:pt idx="21">
                        <c:v>-37.268000000000001</c:v>
                      </c:pt>
                      <c:pt idx="22">
                        <c:v>-35.752000000000002</c:v>
                      </c:pt>
                      <c:pt idx="23">
                        <c:v>-28.815999999999999</c:v>
                      </c:pt>
                      <c:pt idx="24">
                        <c:v>-26.117000000000001</c:v>
                      </c:pt>
                      <c:pt idx="25">
                        <c:v>-3.2250000000000001</c:v>
                      </c:pt>
                      <c:pt idx="26">
                        <c:v>-4.8440000000000003</c:v>
                      </c:pt>
                      <c:pt idx="27">
                        <c:v>-7.819</c:v>
                      </c:pt>
                      <c:pt idx="28">
                        <c:v>-10.074999999999999</c:v>
                      </c:pt>
                      <c:pt idx="29">
                        <c:v>-12.843</c:v>
                      </c:pt>
                      <c:pt idx="30">
                        <c:v>-14.946999999999999</c:v>
                      </c:pt>
                      <c:pt idx="31">
                        <c:v>-17.213000000000001</c:v>
                      </c:pt>
                      <c:pt idx="32">
                        <c:v>-15.167999999999999</c:v>
                      </c:pt>
                      <c:pt idx="33">
                        <c:v>-16.971</c:v>
                      </c:pt>
                      <c:pt idx="34">
                        <c:v>-19.475000000000001</c:v>
                      </c:pt>
                      <c:pt idx="35">
                        <c:v>-21.946999999999999</c:v>
                      </c:pt>
                      <c:pt idx="36">
                        <c:v>-7.056</c:v>
                      </c:pt>
                      <c:pt idx="37">
                        <c:v>-9.3420000000000005</c:v>
                      </c:pt>
                      <c:pt idx="38">
                        <c:v>-10.231</c:v>
                      </c:pt>
                      <c:pt idx="39">
                        <c:v>-12.141</c:v>
                      </c:pt>
                      <c:pt idx="40">
                        <c:v>-13.541</c:v>
                      </c:pt>
                      <c:pt idx="41">
                        <c:v>-15.553000000000001</c:v>
                      </c:pt>
                      <c:pt idx="42">
                        <c:v>-16.844000000000001</c:v>
                      </c:pt>
                      <c:pt idx="43">
                        <c:v>-18.446000000000002</c:v>
                      </c:pt>
                      <c:pt idx="44">
                        <c:v>-20.440000000000001</c:v>
                      </c:pt>
                      <c:pt idx="45">
                        <c:v>-21.747</c:v>
                      </c:pt>
                      <c:pt idx="46">
                        <c:v>-23.648</c:v>
                      </c:pt>
                      <c:pt idx="47">
                        <c:v>-19.131</c:v>
                      </c:pt>
                      <c:pt idx="48">
                        <c:v>-9.8379999999999992</c:v>
                      </c:pt>
                      <c:pt idx="49">
                        <c:v>-5.9939999999999998</c:v>
                      </c:pt>
                      <c:pt idx="50">
                        <c:v>-5.95</c:v>
                      </c:pt>
                      <c:pt idx="51">
                        <c:v>-7.59</c:v>
                      </c:pt>
                      <c:pt idx="52">
                        <c:v>-8.8510000000000009</c:v>
                      </c:pt>
                      <c:pt idx="53">
                        <c:v>-10.791</c:v>
                      </c:pt>
                      <c:pt idx="54">
                        <c:v>-12.148999999999999</c:v>
                      </c:pt>
                      <c:pt idx="55">
                        <c:v>-13.863</c:v>
                      </c:pt>
                      <c:pt idx="56">
                        <c:v>-15.971</c:v>
                      </c:pt>
                      <c:pt idx="57">
                        <c:v>-15.569000000000001</c:v>
                      </c:pt>
                      <c:pt idx="58">
                        <c:v>-18.324999999999999</c:v>
                      </c:pt>
                      <c:pt idx="59">
                        <c:v>-10.977</c:v>
                      </c:pt>
                      <c:pt idx="60">
                        <c:v>5.7089999999999996</c:v>
                      </c:pt>
                      <c:pt idx="61">
                        <c:v>2.9769999999999999</c:v>
                      </c:pt>
                      <c:pt idx="62">
                        <c:v>9.4090000000000007</c:v>
                      </c:pt>
                      <c:pt idx="63">
                        <c:v>10.648</c:v>
                      </c:pt>
                      <c:pt idx="64">
                        <c:v>8.6539999999999999</c:v>
                      </c:pt>
                      <c:pt idx="65">
                        <c:v>5.6139999999999999</c:v>
                      </c:pt>
                      <c:pt idx="66">
                        <c:v>3.3250000000000002</c:v>
                      </c:pt>
                      <c:pt idx="67">
                        <c:v>0.95399999999999996</c:v>
                      </c:pt>
                      <c:pt idx="68">
                        <c:v>-1.5880000000000001</c:v>
                      </c:pt>
                      <c:pt idx="69">
                        <c:v>-3.323</c:v>
                      </c:pt>
                      <c:pt idx="70">
                        <c:v>-5.18</c:v>
                      </c:pt>
                      <c:pt idx="71">
                        <c:v>-6.8719999999999999</c:v>
                      </c:pt>
                      <c:pt idx="72">
                        <c:v>-8.7739999999999991</c:v>
                      </c:pt>
                      <c:pt idx="73">
                        <c:v>9.9489999999999998</c:v>
                      </c:pt>
                      <c:pt idx="74">
                        <c:v>8.8390000000000004</c:v>
                      </c:pt>
                      <c:pt idx="75">
                        <c:v>8.4350000000000005</c:v>
                      </c:pt>
                      <c:pt idx="76">
                        <c:v>4.2290000000000001</c:v>
                      </c:pt>
                      <c:pt idx="77">
                        <c:v>1.0629999999999999</c:v>
                      </c:pt>
                      <c:pt idx="78">
                        <c:v>-1.034</c:v>
                      </c:pt>
                      <c:pt idx="79">
                        <c:v>-3.0979999999999999</c:v>
                      </c:pt>
                      <c:pt idx="80">
                        <c:v>-5.38</c:v>
                      </c:pt>
                      <c:pt idx="81">
                        <c:v>-3.8940000000000001</c:v>
                      </c:pt>
                      <c:pt idx="82">
                        <c:v>-6.3209999999999997</c:v>
                      </c:pt>
                      <c:pt idx="83">
                        <c:v>1.24</c:v>
                      </c:pt>
                      <c:pt idx="84">
                        <c:v>17.913</c:v>
                      </c:pt>
                      <c:pt idx="85">
                        <c:v>34.076999999999998</c:v>
                      </c:pt>
                      <c:pt idx="86">
                        <c:v>49.005000000000003</c:v>
                      </c:pt>
                      <c:pt idx="87">
                        <c:v>56.631999999999998</c:v>
                      </c:pt>
                      <c:pt idx="88">
                        <c:v>53.777999999999999</c:v>
                      </c:pt>
                      <c:pt idx="89">
                        <c:v>46.997</c:v>
                      </c:pt>
                      <c:pt idx="90">
                        <c:v>41.463999999999999</c:v>
                      </c:pt>
                      <c:pt idx="91">
                        <c:v>43.537999999999997</c:v>
                      </c:pt>
                      <c:pt idx="92">
                        <c:v>36.743000000000002</c:v>
                      </c:pt>
                      <c:pt idx="93">
                        <c:v>15.477</c:v>
                      </c:pt>
                      <c:pt idx="94">
                        <c:v>16.506</c:v>
                      </c:pt>
                      <c:pt idx="95">
                        <c:v>26.498999999999999</c:v>
                      </c:pt>
                      <c:pt idx="96">
                        <c:v>26.209</c:v>
                      </c:pt>
                      <c:pt idx="97">
                        <c:v>46.500999999999998</c:v>
                      </c:pt>
                      <c:pt idx="98">
                        <c:v>66.638999999999996</c:v>
                      </c:pt>
                      <c:pt idx="99">
                        <c:v>76.156000000000006</c:v>
                      </c:pt>
                      <c:pt idx="100">
                        <c:v>78.400000000000006</c:v>
                      </c:pt>
                      <c:pt idx="101">
                        <c:v>74.995000000000005</c:v>
                      </c:pt>
                      <c:pt idx="102">
                        <c:v>67.622</c:v>
                      </c:pt>
                      <c:pt idx="103">
                        <c:v>70.460999999999999</c:v>
                      </c:pt>
                      <c:pt idx="104">
                        <c:v>74.486000000000004</c:v>
                      </c:pt>
                      <c:pt idx="105">
                        <c:v>67.897999999999996</c:v>
                      </c:pt>
                      <c:pt idx="106">
                        <c:v>61.139000000000003</c:v>
                      </c:pt>
                      <c:pt idx="107">
                        <c:v>63.652999999999999</c:v>
                      </c:pt>
                      <c:pt idx="108">
                        <c:v>71.45</c:v>
                      </c:pt>
                      <c:pt idx="109">
                        <c:v>66.933999999999997</c:v>
                      </c:pt>
                      <c:pt idx="110">
                        <c:v>77.337999999999994</c:v>
                      </c:pt>
                      <c:pt idx="111">
                        <c:v>71.441999999999993</c:v>
                      </c:pt>
                      <c:pt idx="112">
                        <c:v>65.399000000000001</c:v>
                      </c:pt>
                      <c:pt idx="113">
                        <c:v>59.753999999999998</c:v>
                      </c:pt>
                      <c:pt idx="114">
                        <c:v>55.247</c:v>
                      </c:pt>
                      <c:pt idx="115">
                        <c:v>50.465000000000003</c:v>
                      </c:pt>
                      <c:pt idx="116">
                        <c:v>50.290999999999997</c:v>
                      </c:pt>
                      <c:pt idx="117">
                        <c:v>59.018999999999998</c:v>
                      </c:pt>
                      <c:pt idx="118">
                        <c:v>63.996000000000002</c:v>
                      </c:pt>
                      <c:pt idx="119">
                        <c:v>59.856999999999999</c:v>
                      </c:pt>
                      <c:pt idx="120">
                        <c:v>59.27</c:v>
                      </c:pt>
                      <c:pt idx="121">
                        <c:v>67.230999999999995</c:v>
                      </c:pt>
                      <c:pt idx="122">
                        <c:v>72.328999999999994</c:v>
                      </c:pt>
                      <c:pt idx="123">
                        <c:v>67.597999999999999</c:v>
                      </c:pt>
                      <c:pt idx="124">
                        <c:v>62.82</c:v>
                      </c:pt>
                      <c:pt idx="125">
                        <c:v>57.747999999999998</c:v>
                      </c:pt>
                      <c:pt idx="126">
                        <c:v>53.59</c:v>
                      </c:pt>
                      <c:pt idx="127">
                        <c:v>49.506999999999998</c:v>
                      </c:pt>
                      <c:pt idx="128">
                        <c:v>45.850999999999999</c:v>
                      </c:pt>
                      <c:pt idx="129">
                        <c:v>42.741</c:v>
                      </c:pt>
                      <c:pt idx="130">
                        <c:v>39.558</c:v>
                      </c:pt>
                      <c:pt idx="131">
                        <c:v>43.802</c:v>
                      </c:pt>
                      <c:pt idx="132">
                        <c:v>60.741</c:v>
                      </c:pt>
                      <c:pt idx="133">
                        <c:v>78.524000000000001</c:v>
                      </c:pt>
                      <c:pt idx="134">
                        <c:v>95.778000000000006</c:v>
                      </c:pt>
                      <c:pt idx="135">
                        <c:v>104.32299999999999</c:v>
                      </c:pt>
                      <c:pt idx="136">
                        <c:v>106.997</c:v>
                      </c:pt>
                      <c:pt idx="137">
                        <c:v>104.833</c:v>
                      </c:pt>
                      <c:pt idx="138">
                        <c:v>97.662999999999997</c:v>
                      </c:pt>
                      <c:pt idx="139">
                        <c:v>104.08</c:v>
                      </c:pt>
                      <c:pt idx="140">
                        <c:v>110.503</c:v>
                      </c:pt>
                      <c:pt idx="141">
                        <c:v>94.472999999999999</c:v>
                      </c:pt>
                      <c:pt idx="142">
                        <c:v>87.917000000000002</c:v>
                      </c:pt>
                      <c:pt idx="143">
                        <c:v>91.908000000000001</c:v>
                      </c:pt>
                      <c:pt idx="144">
                        <c:v>94.344999999999999</c:v>
                      </c:pt>
                      <c:pt idx="145">
                        <c:v>89.043000000000006</c:v>
                      </c:pt>
                      <c:pt idx="146">
                        <c:v>89.588999999999999</c:v>
                      </c:pt>
                      <c:pt idx="147">
                        <c:v>95.679000000000002</c:v>
                      </c:pt>
                      <c:pt idx="148">
                        <c:v>90.227999999999994</c:v>
                      </c:pt>
                      <c:pt idx="149">
                        <c:v>82.728999999999999</c:v>
                      </c:pt>
                      <c:pt idx="150">
                        <c:v>76.822000000000003</c:v>
                      </c:pt>
                      <c:pt idx="151">
                        <c:v>71.552000000000007</c:v>
                      </c:pt>
                      <c:pt idx="152">
                        <c:v>71.599999999999994</c:v>
                      </c:pt>
                      <c:pt idx="153">
                        <c:v>65.572999999999993</c:v>
                      </c:pt>
                      <c:pt idx="154">
                        <c:v>62.255000000000003</c:v>
                      </c:pt>
                      <c:pt idx="155">
                        <c:v>57.363</c:v>
                      </c:pt>
                      <c:pt idx="156">
                        <c:v>67.834999999999994</c:v>
                      </c:pt>
                      <c:pt idx="157">
                        <c:v>82.486000000000004</c:v>
                      </c:pt>
                      <c:pt idx="158">
                        <c:v>101.14100000000001</c:v>
                      </c:pt>
                      <c:pt idx="159">
                        <c:v>109.136</c:v>
                      </c:pt>
                      <c:pt idx="160">
                        <c:v>101.724</c:v>
                      </c:pt>
                      <c:pt idx="161">
                        <c:v>93.682000000000002</c:v>
                      </c:pt>
                      <c:pt idx="162">
                        <c:v>85.316999999999993</c:v>
                      </c:pt>
                      <c:pt idx="163">
                        <c:v>89.91</c:v>
                      </c:pt>
                      <c:pt idx="164">
                        <c:v>93.081000000000003</c:v>
                      </c:pt>
                      <c:pt idx="165">
                        <c:v>85.322999999999993</c:v>
                      </c:pt>
                      <c:pt idx="166">
                        <c:v>78.491</c:v>
                      </c:pt>
                      <c:pt idx="167">
                        <c:v>81.457999999999998</c:v>
                      </c:pt>
                      <c:pt idx="168">
                        <c:v>85.314999999999998</c:v>
                      </c:pt>
                      <c:pt idx="169">
                        <c:v>94.340999999999994</c:v>
                      </c:pt>
                      <c:pt idx="170">
                        <c:v>111.505</c:v>
                      </c:pt>
                      <c:pt idx="171">
                        <c:v>114.072</c:v>
                      </c:pt>
                      <c:pt idx="172">
                        <c:v>101.331</c:v>
                      </c:pt>
                      <c:pt idx="173">
                        <c:v>95.91</c:v>
                      </c:pt>
                      <c:pt idx="174">
                        <c:v>88.98</c:v>
                      </c:pt>
                      <c:pt idx="175">
                        <c:v>95.894999999999996</c:v>
                      </c:pt>
                      <c:pt idx="176">
                        <c:v>102.92700000000001</c:v>
                      </c:pt>
                      <c:pt idx="177">
                        <c:v>92.292000000000002</c:v>
                      </c:pt>
                      <c:pt idx="178">
                        <c:v>87.918000000000006</c:v>
                      </c:pt>
                      <c:pt idx="179">
                        <c:v>82.369</c:v>
                      </c:pt>
                      <c:pt idx="180">
                        <c:v>77.335999999999999</c:v>
                      </c:pt>
                      <c:pt idx="181">
                        <c:v>81.356999999999999</c:v>
                      </c:pt>
                      <c:pt idx="182">
                        <c:v>88.828999999999994</c:v>
                      </c:pt>
                      <c:pt idx="183">
                        <c:v>82.771000000000001</c:v>
                      </c:pt>
                      <c:pt idx="184">
                        <c:v>77.552000000000007</c:v>
                      </c:pt>
                      <c:pt idx="185">
                        <c:v>72.843999999999994</c:v>
                      </c:pt>
                      <c:pt idx="186">
                        <c:v>69.301000000000002</c:v>
                      </c:pt>
                      <c:pt idx="187">
                        <c:v>65.936000000000007</c:v>
                      </c:pt>
                      <c:pt idx="188">
                        <c:v>73.131</c:v>
                      </c:pt>
                      <c:pt idx="189">
                        <c:v>83.608000000000004</c:v>
                      </c:pt>
                      <c:pt idx="190">
                        <c:v>78.527000000000001</c:v>
                      </c:pt>
                      <c:pt idx="191">
                        <c:v>80.537999999999997</c:v>
                      </c:pt>
                      <c:pt idx="192">
                        <c:v>75.638999999999996</c:v>
                      </c:pt>
                      <c:pt idx="193">
                        <c:v>73.228999999999999</c:v>
                      </c:pt>
                      <c:pt idx="194">
                        <c:v>72.256</c:v>
                      </c:pt>
                      <c:pt idx="195">
                        <c:v>69.777000000000001</c:v>
                      </c:pt>
                      <c:pt idx="196">
                        <c:v>66.823999999999998</c:v>
                      </c:pt>
                      <c:pt idx="197">
                        <c:v>63.637</c:v>
                      </c:pt>
                      <c:pt idx="198">
                        <c:v>61.31</c:v>
                      </c:pt>
                      <c:pt idx="199">
                        <c:v>58.887999999999998</c:v>
                      </c:pt>
                      <c:pt idx="200">
                        <c:v>59.09</c:v>
                      </c:pt>
                      <c:pt idx="201">
                        <c:v>56.948</c:v>
                      </c:pt>
                      <c:pt idx="202">
                        <c:v>63.222999999999999</c:v>
                      </c:pt>
                      <c:pt idx="203">
                        <c:v>67.938999999999993</c:v>
                      </c:pt>
                      <c:pt idx="204">
                        <c:v>67.850999999999999</c:v>
                      </c:pt>
                      <c:pt idx="205">
                        <c:v>64.734999999999999</c:v>
                      </c:pt>
                      <c:pt idx="206">
                        <c:v>64.638000000000005</c:v>
                      </c:pt>
                      <c:pt idx="207">
                        <c:v>60.725999999999999</c:v>
                      </c:pt>
                      <c:pt idx="208">
                        <c:v>58.23</c:v>
                      </c:pt>
                      <c:pt idx="209">
                        <c:v>55.448999999999998</c:v>
                      </c:pt>
                      <c:pt idx="210">
                        <c:v>53.387999999999998</c:v>
                      </c:pt>
                      <c:pt idx="211">
                        <c:v>51.100999999999999</c:v>
                      </c:pt>
                      <c:pt idx="212">
                        <c:v>48.572000000000003</c:v>
                      </c:pt>
                      <c:pt idx="213">
                        <c:v>46.597999999999999</c:v>
                      </c:pt>
                      <c:pt idx="214">
                        <c:v>44.1</c:v>
                      </c:pt>
                      <c:pt idx="215">
                        <c:v>41.100999999999999</c:v>
                      </c:pt>
                      <c:pt idx="216">
                        <c:v>40.020000000000003</c:v>
                      </c:pt>
                      <c:pt idx="217">
                        <c:v>40.14</c:v>
                      </c:pt>
                      <c:pt idx="218">
                        <c:v>40.256999999999998</c:v>
                      </c:pt>
                      <c:pt idx="219">
                        <c:v>39.950000000000003</c:v>
                      </c:pt>
                      <c:pt idx="220">
                        <c:v>37.426000000000002</c:v>
                      </c:pt>
                      <c:pt idx="221">
                        <c:v>34.872999999999998</c:v>
                      </c:pt>
                      <c:pt idx="222">
                        <c:v>33.209000000000003</c:v>
                      </c:pt>
                      <c:pt idx="223">
                        <c:v>31.216999999999999</c:v>
                      </c:pt>
                      <c:pt idx="224">
                        <c:v>28.896000000000001</c:v>
                      </c:pt>
                      <c:pt idx="225">
                        <c:v>27.167999999999999</c:v>
                      </c:pt>
                      <c:pt idx="226">
                        <c:v>24.992999999999999</c:v>
                      </c:pt>
                      <c:pt idx="227">
                        <c:v>25.077000000000002</c:v>
                      </c:pt>
                      <c:pt idx="228">
                        <c:v>26.161999999999999</c:v>
                      </c:pt>
                      <c:pt idx="229">
                        <c:v>23.364000000000001</c:v>
                      </c:pt>
                      <c:pt idx="230">
                        <c:v>26.867999999999999</c:v>
                      </c:pt>
                      <c:pt idx="231">
                        <c:v>23.547000000000001</c:v>
                      </c:pt>
                      <c:pt idx="232">
                        <c:v>22.456</c:v>
                      </c:pt>
                      <c:pt idx="233">
                        <c:v>19.824999999999999</c:v>
                      </c:pt>
                      <c:pt idx="234">
                        <c:v>18.239999999999998</c:v>
                      </c:pt>
                      <c:pt idx="235">
                        <c:v>16.454999999999998</c:v>
                      </c:pt>
                      <c:pt idx="236">
                        <c:v>14.342000000000001</c:v>
                      </c:pt>
                      <c:pt idx="237">
                        <c:v>12.816000000000001</c:v>
                      </c:pt>
                      <c:pt idx="238">
                        <c:v>13.37</c:v>
                      </c:pt>
                      <c:pt idx="239">
                        <c:v>11.923999999999999</c:v>
                      </c:pt>
                      <c:pt idx="240">
                        <c:v>15.887</c:v>
                      </c:pt>
                      <c:pt idx="241">
                        <c:v>16.754999999999999</c:v>
                      </c:pt>
                      <c:pt idx="242">
                        <c:v>17.899999999999999</c:v>
                      </c:pt>
                      <c:pt idx="243">
                        <c:v>14.275</c:v>
                      </c:pt>
                      <c:pt idx="244">
                        <c:v>12.510999999999999</c:v>
                      </c:pt>
                      <c:pt idx="245">
                        <c:v>10.534000000000001</c:v>
                      </c:pt>
                      <c:pt idx="246">
                        <c:v>9.3350000000000009</c:v>
                      </c:pt>
                      <c:pt idx="247">
                        <c:v>7.899</c:v>
                      </c:pt>
                      <c:pt idx="248">
                        <c:v>6.0970000000000004</c:v>
                      </c:pt>
                      <c:pt idx="249">
                        <c:v>4.8360000000000003</c:v>
                      </c:pt>
                      <c:pt idx="250">
                        <c:v>3.7650000000000001</c:v>
                      </c:pt>
                      <c:pt idx="251">
                        <c:v>2.2160000000000002</c:v>
                      </c:pt>
                      <c:pt idx="252">
                        <c:v>2.0960000000000001</c:v>
                      </c:pt>
                      <c:pt idx="253">
                        <c:v>-0.58899999999999997</c:v>
                      </c:pt>
                      <c:pt idx="254">
                        <c:v>0.68</c:v>
                      </c:pt>
                      <c:pt idx="255">
                        <c:v>-2.1619999999999999</c:v>
                      </c:pt>
                      <c:pt idx="256">
                        <c:v>-2.9950000000000001</c:v>
                      </c:pt>
                      <c:pt idx="257">
                        <c:v>-4.516</c:v>
                      </c:pt>
                      <c:pt idx="258">
                        <c:v>-5.3360000000000003</c:v>
                      </c:pt>
                      <c:pt idx="259">
                        <c:v>-6.431</c:v>
                      </c:pt>
                      <c:pt idx="260">
                        <c:v>-7.9610000000000003</c:v>
                      </c:pt>
                      <c:pt idx="261">
                        <c:v>-8.9559999999999995</c:v>
                      </c:pt>
                      <c:pt idx="262">
                        <c:v>-7.3470000000000004</c:v>
                      </c:pt>
                      <c:pt idx="263">
                        <c:v>-7.556</c:v>
                      </c:pt>
                      <c:pt idx="264">
                        <c:v>6.593</c:v>
                      </c:pt>
                      <c:pt idx="265">
                        <c:v>4.8239999999999998</c:v>
                      </c:pt>
                      <c:pt idx="266">
                        <c:v>21.148</c:v>
                      </c:pt>
                      <c:pt idx="267">
                        <c:v>22.048999999999999</c:v>
                      </c:pt>
                      <c:pt idx="268">
                        <c:v>20.452999999999999</c:v>
                      </c:pt>
                      <c:pt idx="269">
                        <c:v>17.754000000000001</c:v>
                      </c:pt>
                      <c:pt idx="270">
                        <c:v>15.776999999999999</c:v>
                      </c:pt>
                      <c:pt idx="271">
                        <c:v>13.683999999999999</c:v>
                      </c:pt>
                      <c:pt idx="272">
                        <c:v>11.454000000000001</c:v>
                      </c:pt>
                      <c:pt idx="273">
                        <c:v>11.933999999999999</c:v>
                      </c:pt>
                      <c:pt idx="274">
                        <c:v>10.675000000000001</c:v>
                      </c:pt>
                      <c:pt idx="275">
                        <c:v>16.111999999999998</c:v>
                      </c:pt>
                      <c:pt idx="276">
                        <c:v>19.428999999999998</c:v>
                      </c:pt>
                      <c:pt idx="277">
                        <c:v>15.44</c:v>
                      </c:pt>
                      <c:pt idx="278">
                        <c:v>14.374000000000001</c:v>
                      </c:pt>
                      <c:pt idx="279">
                        <c:v>12.425000000000001</c:v>
                      </c:pt>
                      <c:pt idx="280">
                        <c:v>10.721</c:v>
                      </c:pt>
                      <c:pt idx="281">
                        <c:v>8.7029999999999994</c:v>
                      </c:pt>
                      <c:pt idx="282">
                        <c:v>7.4809999999999999</c:v>
                      </c:pt>
                      <c:pt idx="283">
                        <c:v>6.0780000000000003</c:v>
                      </c:pt>
                      <c:pt idx="284">
                        <c:v>4.3849999999999998</c:v>
                      </c:pt>
                      <c:pt idx="285">
                        <c:v>3.2589999999999999</c:v>
                      </c:pt>
                      <c:pt idx="286">
                        <c:v>1.8240000000000001</c:v>
                      </c:pt>
                      <c:pt idx="287">
                        <c:v>0.86699999999999999</c:v>
                      </c:pt>
                      <c:pt idx="288">
                        <c:v>6.9420000000000002</c:v>
                      </c:pt>
                      <c:pt idx="289">
                        <c:v>8.1319999999999997</c:v>
                      </c:pt>
                      <c:pt idx="290">
                        <c:v>10.282999999999999</c:v>
                      </c:pt>
                      <c:pt idx="291">
                        <c:v>10.246</c:v>
                      </c:pt>
                      <c:pt idx="292">
                        <c:v>10.039</c:v>
                      </c:pt>
                      <c:pt idx="293">
                        <c:v>8.7479999999999993</c:v>
                      </c:pt>
                      <c:pt idx="294">
                        <c:v>7.8890000000000002</c:v>
                      </c:pt>
                      <c:pt idx="295">
                        <c:v>6.6529999999999996</c:v>
                      </c:pt>
                      <c:pt idx="296">
                        <c:v>4.9930000000000003</c:v>
                      </c:pt>
                      <c:pt idx="297">
                        <c:v>3.8370000000000002</c:v>
                      </c:pt>
                      <c:pt idx="298">
                        <c:v>2.8130000000000002</c:v>
                      </c:pt>
                      <c:pt idx="299">
                        <c:v>1.5489999999999999</c:v>
                      </c:pt>
                      <c:pt idx="300">
                        <c:v>4.0359999999999996</c:v>
                      </c:pt>
                      <c:pt idx="301">
                        <c:v>1.512</c:v>
                      </c:pt>
                      <c:pt idx="302">
                        <c:v>1.19</c:v>
                      </c:pt>
                      <c:pt idx="303">
                        <c:v>-0.82799999999999996</c:v>
                      </c:pt>
                      <c:pt idx="304">
                        <c:v>2.024</c:v>
                      </c:pt>
                      <c:pt idx="305">
                        <c:v>0.78600000000000003</c:v>
                      </c:pt>
                      <c:pt idx="306">
                        <c:v>0.249</c:v>
                      </c:pt>
                      <c:pt idx="307">
                        <c:v>-0.68</c:v>
                      </c:pt>
                      <c:pt idx="308">
                        <c:v>-2.1030000000000002</c:v>
                      </c:pt>
                      <c:pt idx="309">
                        <c:v>-3.0870000000000002</c:v>
                      </c:pt>
                      <c:pt idx="310">
                        <c:v>-5.57</c:v>
                      </c:pt>
                      <c:pt idx="311">
                        <c:v>-3.2069999999999999</c:v>
                      </c:pt>
                      <c:pt idx="312">
                        <c:v>0.57499999999999996</c:v>
                      </c:pt>
                      <c:pt idx="313">
                        <c:v>-0.10199999999999999</c:v>
                      </c:pt>
                      <c:pt idx="314">
                        <c:v>-0.16200000000000001</c:v>
                      </c:pt>
                      <c:pt idx="315">
                        <c:v>-1.083</c:v>
                      </c:pt>
                      <c:pt idx="316">
                        <c:v>-0.32700000000000001</c:v>
                      </c:pt>
                      <c:pt idx="317">
                        <c:v>-1.1259999999999999</c:v>
                      </c:pt>
                      <c:pt idx="318">
                        <c:v>-1.7170000000000001</c:v>
                      </c:pt>
                      <c:pt idx="319">
                        <c:v>-2.8119999999999998</c:v>
                      </c:pt>
                      <c:pt idx="320">
                        <c:v>-4.4370000000000003</c:v>
                      </c:pt>
                      <c:pt idx="321">
                        <c:v>-5.5869999999999997</c:v>
                      </c:pt>
                      <c:pt idx="322">
                        <c:v>-7.2649999999999997</c:v>
                      </c:pt>
                      <c:pt idx="323">
                        <c:v>-8.3140000000000001</c:v>
                      </c:pt>
                      <c:pt idx="324">
                        <c:v>-5.3410000000000002</c:v>
                      </c:pt>
                      <c:pt idx="325">
                        <c:v>-4.8600000000000003</c:v>
                      </c:pt>
                      <c:pt idx="326">
                        <c:v>-3.5110000000000001</c:v>
                      </c:pt>
                      <c:pt idx="327">
                        <c:v>-3.7149999999999999</c:v>
                      </c:pt>
                      <c:pt idx="328">
                        <c:v>-4.7569999999999997</c:v>
                      </c:pt>
                      <c:pt idx="329">
                        <c:v>-6.3010000000000002</c:v>
                      </c:pt>
                      <c:pt idx="330">
                        <c:v>-7.2130000000000001</c:v>
                      </c:pt>
                      <c:pt idx="331">
                        <c:v>-8.4450000000000003</c:v>
                      </c:pt>
                      <c:pt idx="332">
                        <c:v>-10.138</c:v>
                      </c:pt>
                      <c:pt idx="333">
                        <c:v>-9.702</c:v>
                      </c:pt>
                      <c:pt idx="334">
                        <c:v>-12.53</c:v>
                      </c:pt>
                      <c:pt idx="335">
                        <c:v>-7.415</c:v>
                      </c:pt>
                      <c:pt idx="336">
                        <c:v>-4.891</c:v>
                      </c:pt>
                      <c:pt idx="337">
                        <c:v>4.21</c:v>
                      </c:pt>
                      <c:pt idx="338">
                        <c:v>19.009</c:v>
                      </c:pt>
                      <c:pt idx="339">
                        <c:v>27.539000000000001</c:v>
                      </c:pt>
                      <c:pt idx="340">
                        <c:v>24.297000000000001</c:v>
                      </c:pt>
                      <c:pt idx="341">
                        <c:v>21.053000000000001</c:v>
                      </c:pt>
                      <c:pt idx="342">
                        <c:v>17.905999999999999</c:v>
                      </c:pt>
                      <c:pt idx="343">
                        <c:v>16.567</c:v>
                      </c:pt>
                      <c:pt idx="344">
                        <c:v>13.797000000000001</c:v>
                      </c:pt>
                      <c:pt idx="345">
                        <c:v>12.505000000000001</c:v>
                      </c:pt>
                      <c:pt idx="346">
                        <c:v>10.397</c:v>
                      </c:pt>
                      <c:pt idx="347">
                        <c:v>9.0350000000000001</c:v>
                      </c:pt>
                      <c:pt idx="348">
                        <c:v>13.036</c:v>
                      </c:pt>
                      <c:pt idx="349">
                        <c:v>16.324000000000002</c:v>
                      </c:pt>
                      <c:pt idx="350">
                        <c:v>15.079000000000001</c:v>
                      </c:pt>
                      <c:pt idx="351">
                        <c:v>13.930999999999999</c:v>
                      </c:pt>
                      <c:pt idx="352">
                        <c:v>12.928000000000001</c:v>
                      </c:pt>
                      <c:pt idx="353">
                        <c:v>11.065</c:v>
                      </c:pt>
                      <c:pt idx="354">
                        <c:v>9.7129999999999992</c:v>
                      </c:pt>
                      <c:pt idx="355">
                        <c:v>8.0220000000000002</c:v>
                      </c:pt>
                      <c:pt idx="356">
                        <c:v>6.109</c:v>
                      </c:pt>
                      <c:pt idx="357">
                        <c:v>5.1369999999999996</c:v>
                      </c:pt>
                      <c:pt idx="358">
                        <c:v>3.645</c:v>
                      </c:pt>
                      <c:pt idx="359">
                        <c:v>2.2690000000000001</c:v>
                      </c:pt>
                      <c:pt idx="360">
                        <c:v>4.415</c:v>
                      </c:pt>
                      <c:pt idx="361">
                        <c:v>2.0110000000000001</c:v>
                      </c:pt>
                      <c:pt idx="362">
                        <c:v>6.1829999999999998</c:v>
                      </c:pt>
                      <c:pt idx="363">
                        <c:v>4.242</c:v>
                      </c:pt>
                      <c:pt idx="364">
                        <c:v>2.4500000000000002</c:v>
                      </c:pt>
                      <c:pt idx="365">
                        <c:v>0.88</c:v>
                      </c:pt>
                      <c:pt idx="366">
                        <c:v>-5.0000000000000001E-3</c:v>
                      </c:pt>
                      <c:pt idx="367">
                        <c:v>-1.1919999999999999</c:v>
                      </c:pt>
                      <c:pt idx="368">
                        <c:v>-2.8380000000000001</c:v>
                      </c:pt>
                      <c:pt idx="369">
                        <c:v>-3.9820000000000002</c:v>
                      </c:pt>
                      <c:pt idx="370">
                        <c:v>-4.95</c:v>
                      </c:pt>
                      <c:pt idx="371">
                        <c:v>-5.7389999999999999</c:v>
                      </c:pt>
                      <c:pt idx="372">
                        <c:v>-3.7639999999999998</c:v>
                      </c:pt>
                      <c:pt idx="373">
                        <c:v>-7.27</c:v>
                      </c:pt>
                      <c:pt idx="374">
                        <c:v>-8.7159999999999993</c:v>
                      </c:pt>
                      <c:pt idx="375">
                        <c:v>-9.3740000000000006</c:v>
                      </c:pt>
                      <c:pt idx="376">
                        <c:v>-10.146000000000001</c:v>
                      </c:pt>
                      <c:pt idx="377">
                        <c:v>-11.695</c:v>
                      </c:pt>
                      <c:pt idx="378">
                        <c:v>-12.583</c:v>
                      </c:pt>
                      <c:pt idx="379">
                        <c:v>-13.781000000000001</c:v>
                      </c:pt>
                      <c:pt idx="380">
                        <c:v>-15.409000000000001</c:v>
                      </c:pt>
                      <c:pt idx="381">
                        <c:v>-16.48</c:v>
                      </c:pt>
                      <c:pt idx="382">
                        <c:v>-16.195</c:v>
                      </c:pt>
                      <c:pt idx="383">
                        <c:v>-15.882999999999999</c:v>
                      </c:pt>
                      <c:pt idx="384">
                        <c:v>-16.466000000000001</c:v>
                      </c:pt>
                      <c:pt idx="385">
                        <c:v>-1.5549999999999999</c:v>
                      </c:pt>
                      <c:pt idx="386">
                        <c:v>4.4610000000000003</c:v>
                      </c:pt>
                      <c:pt idx="387">
                        <c:v>2.5299999999999998</c:v>
                      </c:pt>
                      <c:pt idx="388">
                        <c:v>1.2589999999999999</c:v>
                      </c:pt>
                      <c:pt idx="389">
                        <c:v>-0.54200000000000004</c:v>
                      </c:pt>
                      <c:pt idx="390">
                        <c:v>-1.637</c:v>
                      </c:pt>
                      <c:pt idx="391">
                        <c:v>-3.008</c:v>
                      </c:pt>
                      <c:pt idx="392">
                        <c:v>-4.6660000000000004</c:v>
                      </c:pt>
                      <c:pt idx="393">
                        <c:v>-3.59</c:v>
                      </c:pt>
                      <c:pt idx="394">
                        <c:v>-4.1130000000000004</c:v>
                      </c:pt>
                      <c:pt idx="395">
                        <c:v>-4.9329999999999998</c:v>
                      </c:pt>
                      <c:pt idx="396">
                        <c:v>-5.9569999999999999</c:v>
                      </c:pt>
                      <c:pt idx="397">
                        <c:v>-2.96</c:v>
                      </c:pt>
                      <c:pt idx="398">
                        <c:v>0.73299999999999998</c:v>
                      </c:pt>
                      <c:pt idx="399">
                        <c:v>4.7380000000000004</c:v>
                      </c:pt>
                      <c:pt idx="400">
                        <c:v>3.7320000000000002</c:v>
                      </c:pt>
                      <c:pt idx="401">
                        <c:v>2.6339999999999999</c:v>
                      </c:pt>
                      <c:pt idx="402">
                        <c:v>1.9750000000000001</c:v>
                      </c:pt>
                      <c:pt idx="403">
                        <c:v>0.84899999999999998</c:v>
                      </c:pt>
                      <c:pt idx="404">
                        <c:v>-2.7730000000000001</c:v>
                      </c:pt>
                      <c:pt idx="405">
                        <c:v>-2.0790000000000002</c:v>
                      </c:pt>
                      <c:pt idx="406">
                        <c:v>-1.702</c:v>
                      </c:pt>
                      <c:pt idx="407">
                        <c:v>-3.2109999999999999</c:v>
                      </c:pt>
                      <c:pt idx="408">
                        <c:v>-1.2999999999999999E-2</c:v>
                      </c:pt>
                      <c:pt idx="409">
                        <c:v>-3.266</c:v>
                      </c:pt>
                      <c:pt idx="410">
                        <c:v>-2.218</c:v>
                      </c:pt>
                      <c:pt idx="411">
                        <c:v>-3.222</c:v>
                      </c:pt>
                      <c:pt idx="412">
                        <c:v>-3.6429999999999998</c:v>
                      </c:pt>
                      <c:pt idx="413">
                        <c:v>-4.8940000000000001</c:v>
                      </c:pt>
                      <c:pt idx="414">
                        <c:v>-5.7290000000000001</c:v>
                      </c:pt>
                      <c:pt idx="415">
                        <c:v>-6.984</c:v>
                      </c:pt>
                      <c:pt idx="416">
                        <c:v>-8.7110000000000003</c:v>
                      </c:pt>
                      <c:pt idx="417">
                        <c:v>-9.9019999999999992</c:v>
                      </c:pt>
                      <c:pt idx="418">
                        <c:v>-10.929</c:v>
                      </c:pt>
                      <c:pt idx="419">
                        <c:v>-9.0419999999999998</c:v>
                      </c:pt>
                      <c:pt idx="420">
                        <c:v>-8.75</c:v>
                      </c:pt>
                      <c:pt idx="421">
                        <c:v>-12.314</c:v>
                      </c:pt>
                      <c:pt idx="422">
                        <c:v>-12.492000000000001</c:v>
                      </c:pt>
                      <c:pt idx="423">
                        <c:v>-10.14</c:v>
                      </c:pt>
                      <c:pt idx="424">
                        <c:v>-10.609</c:v>
                      </c:pt>
                      <c:pt idx="425">
                        <c:v>-11.964</c:v>
                      </c:pt>
                      <c:pt idx="426">
                        <c:v>-12.834</c:v>
                      </c:pt>
                      <c:pt idx="427">
                        <c:v>-14.115</c:v>
                      </c:pt>
                      <c:pt idx="428">
                        <c:v>-15.89</c:v>
                      </c:pt>
                      <c:pt idx="429">
                        <c:v>-17.123000000000001</c:v>
                      </c:pt>
                      <c:pt idx="430">
                        <c:v>-4.6449999999999996</c:v>
                      </c:pt>
                      <c:pt idx="431">
                        <c:v>0.31</c:v>
                      </c:pt>
                      <c:pt idx="432">
                        <c:v>7.22</c:v>
                      </c:pt>
                      <c:pt idx="433">
                        <c:v>8.8849999999999998</c:v>
                      </c:pt>
                      <c:pt idx="434">
                        <c:v>6.8010000000000002</c:v>
                      </c:pt>
                      <c:pt idx="435">
                        <c:v>4.4640000000000004</c:v>
                      </c:pt>
                      <c:pt idx="436">
                        <c:v>2.9</c:v>
                      </c:pt>
                      <c:pt idx="437">
                        <c:v>0.85399999999999998</c:v>
                      </c:pt>
                      <c:pt idx="438">
                        <c:v>-0.51200000000000001</c:v>
                      </c:pt>
                      <c:pt idx="439">
                        <c:v>-2.0680000000000001</c:v>
                      </c:pt>
                      <c:pt idx="440">
                        <c:v>-3.8660000000000001</c:v>
                      </c:pt>
                      <c:pt idx="441">
                        <c:v>-2.92</c:v>
                      </c:pt>
                      <c:pt idx="442">
                        <c:v>0.14899999999999999</c:v>
                      </c:pt>
                      <c:pt idx="443">
                        <c:v>11.318</c:v>
                      </c:pt>
                      <c:pt idx="444">
                        <c:v>15.856</c:v>
                      </c:pt>
                      <c:pt idx="445">
                        <c:v>15.116</c:v>
                      </c:pt>
                      <c:pt idx="446">
                        <c:v>20.818000000000001</c:v>
                      </c:pt>
                      <c:pt idx="447">
                        <c:v>23.956</c:v>
                      </c:pt>
                      <c:pt idx="448">
                        <c:v>24.797000000000001</c:v>
                      </c:pt>
                      <c:pt idx="449">
                        <c:v>24.844999999999999</c:v>
                      </c:pt>
                      <c:pt idx="450">
                        <c:v>22.521000000000001</c:v>
                      </c:pt>
                      <c:pt idx="451">
                        <c:v>20.405999999999999</c:v>
                      </c:pt>
                      <c:pt idx="452">
                        <c:v>18.062000000000001</c:v>
                      </c:pt>
                      <c:pt idx="453">
                        <c:v>11.547000000000001</c:v>
                      </c:pt>
                      <c:pt idx="454">
                        <c:v>18.405999999999999</c:v>
                      </c:pt>
                      <c:pt idx="455">
                        <c:v>19.887</c:v>
                      </c:pt>
                      <c:pt idx="456">
                        <c:v>20.393000000000001</c:v>
                      </c:pt>
                      <c:pt idx="457">
                        <c:v>18.722000000000001</c:v>
                      </c:pt>
                      <c:pt idx="458">
                        <c:v>18.960999999999999</c:v>
                      </c:pt>
                      <c:pt idx="459">
                        <c:v>18.899999999999999</c:v>
                      </c:pt>
                      <c:pt idx="460">
                        <c:v>18.151</c:v>
                      </c:pt>
                      <c:pt idx="461">
                        <c:v>16.431000000000001</c:v>
                      </c:pt>
                      <c:pt idx="462">
                        <c:v>15.192</c:v>
                      </c:pt>
                      <c:pt idx="463">
                        <c:v>13.62</c:v>
                      </c:pt>
                      <c:pt idx="464">
                        <c:v>11.968999999999999</c:v>
                      </c:pt>
                      <c:pt idx="465">
                        <c:v>10.855</c:v>
                      </c:pt>
                      <c:pt idx="466">
                        <c:v>9.14</c:v>
                      </c:pt>
                      <c:pt idx="467">
                        <c:v>10.026999999999999</c:v>
                      </c:pt>
                      <c:pt idx="468">
                        <c:v>20.213999999999999</c:v>
                      </c:pt>
                      <c:pt idx="469">
                        <c:v>36.898000000000003</c:v>
                      </c:pt>
                      <c:pt idx="470">
                        <c:v>54.854999999999997</c:v>
                      </c:pt>
                      <c:pt idx="471">
                        <c:v>60.728999999999999</c:v>
                      </c:pt>
                      <c:pt idx="472">
                        <c:v>56.616999999999997</c:v>
                      </c:pt>
                      <c:pt idx="473">
                        <c:v>58.448</c:v>
                      </c:pt>
                      <c:pt idx="474">
                        <c:v>56.034999999999997</c:v>
                      </c:pt>
                      <c:pt idx="475">
                        <c:v>63.116999999999997</c:v>
                      </c:pt>
                      <c:pt idx="476">
                        <c:v>70.125</c:v>
                      </c:pt>
                      <c:pt idx="477">
                        <c:v>57.901000000000003</c:v>
                      </c:pt>
                      <c:pt idx="478">
                        <c:v>56.707000000000001</c:v>
                      </c:pt>
                      <c:pt idx="479">
                        <c:v>53.746000000000002</c:v>
                      </c:pt>
                      <c:pt idx="480">
                        <c:v>56.387999999999998</c:v>
                      </c:pt>
                      <c:pt idx="481">
                        <c:v>53.606999999999999</c:v>
                      </c:pt>
                      <c:pt idx="482">
                        <c:v>60.566000000000003</c:v>
                      </c:pt>
                      <c:pt idx="483">
                        <c:v>54.581000000000003</c:v>
                      </c:pt>
                      <c:pt idx="484">
                        <c:v>40.915999999999997</c:v>
                      </c:pt>
                      <c:pt idx="485">
                        <c:v>43.054000000000002</c:v>
                      </c:pt>
                      <c:pt idx="486">
                        <c:v>42.213000000000001</c:v>
                      </c:pt>
                      <c:pt idx="487">
                        <c:v>26.725000000000001</c:v>
                      </c:pt>
                      <c:pt idx="488">
                        <c:v>42.94</c:v>
                      </c:pt>
                      <c:pt idx="489">
                        <c:v>37.435000000000002</c:v>
                      </c:pt>
                      <c:pt idx="490">
                        <c:v>33.465000000000003</c:v>
                      </c:pt>
                      <c:pt idx="491">
                        <c:v>57.009</c:v>
                      </c:pt>
                      <c:pt idx="492">
                        <c:v>56.939</c:v>
                      </c:pt>
                      <c:pt idx="493">
                        <c:v>54.423000000000002</c:v>
                      </c:pt>
                      <c:pt idx="494">
                        <c:v>54.902999999999999</c:v>
                      </c:pt>
                      <c:pt idx="495">
                        <c:v>50.478999999999999</c:v>
                      </c:pt>
                      <c:pt idx="496">
                        <c:v>43.192999999999998</c:v>
                      </c:pt>
                      <c:pt idx="497">
                        <c:v>27.155999999999999</c:v>
                      </c:pt>
                      <c:pt idx="498">
                        <c:v>27.939</c:v>
                      </c:pt>
                      <c:pt idx="499">
                        <c:v>19.515999999999998</c:v>
                      </c:pt>
                      <c:pt idx="500">
                        <c:v>26.256</c:v>
                      </c:pt>
                      <c:pt idx="501">
                        <c:v>22.673999999999999</c:v>
                      </c:pt>
                      <c:pt idx="502">
                        <c:v>25.030999999999999</c:v>
                      </c:pt>
                      <c:pt idx="503">
                        <c:v>35.381999999999998</c:v>
                      </c:pt>
                      <c:pt idx="504">
                        <c:v>33.783000000000001</c:v>
                      </c:pt>
                      <c:pt idx="505">
                        <c:v>30.609000000000002</c:v>
                      </c:pt>
                      <c:pt idx="506">
                        <c:v>29.518000000000001</c:v>
                      </c:pt>
                      <c:pt idx="507">
                        <c:v>27.404</c:v>
                      </c:pt>
                      <c:pt idx="508">
                        <c:v>25.475999999999999</c:v>
                      </c:pt>
                      <c:pt idx="509">
                        <c:v>23.436</c:v>
                      </c:pt>
                      <c:pt idx="510">
                        <c:v>21.888000000000002</c:v>
                      </c:pt>
                      <c:pt idx="511">
                        <c:v>18.748000000000001</c:v>
                      </c:pt>
                      <c:pt idx="512">
                        <c:v>17.364999999999998</c:v>
                      </c:pt>
                      <c:pt idx="513">
                        <c:v>16.030999999999999</c:v>
                      </c:pt>
                      <c:pt idx="514">
                        <c:v>18.425999999999998</c:v>
                      </c:pt>
                      <c:pt idx="515">
                        <c:v>16.515000000000001</c:v>
                      </c:pt>
                      <c:pt idx="516">
                        <c:v>20.224</c:v>
                      </c:pt>
                      <c:pt idx="517">
                        <c:v>28.844999999999999</c:v>
                      </c:pt>
                      <c:pt idx="518">
                        <c:v>39.372</c:v>
                      </c:pt>
                      <c:pt idx="519">
                        <c:v>37.497</c:v>
                      </c:pt>
                      <c:pt idx="520">
                        <c:v>37.994</c:v>
                      </c:pt>
                      <c:pt idx="521">
                        <c:v>34.515000000000001</c:v>
                      </c:pt>
                      <c:pt idx="522">
                        <c:v>19.779</c:v>
                      </c:pt>
                      <c:pt idx="523">
                        <c:v>14.911</c:v>
                      </c:pt>
                      <c:pt idx="524">
                        <c:v>30.72</c:v>
                      </c:pt>
                      <c:pt idx="525">
                        <c:v>31.35</c:v>
                      </c:pt>
                      <c:pt idx="526">
                        <c:v>32.508000000000003</c:v>
                      </c:pt>
                      <c:pt idx="527">
                        <c:v>29.713999999999999</c:v>
                      </c:pt>
                      <c:pt idx="528">
                        <c:v>41.168999999999997</c:v>
                      </c:pt>
                      <c:pt idx="529">
                        <c:v>37.859000000000002</c:v>
                      </c:pt>
                      <c:pt idx="530">
                        <c:v>42.447000000000003</c:v>
                      </c:pt>
                      <c:pt idx="531">
                        <c:v>40.115000000000002</c:v>
                      </c:pt>
                      <c:pt idx="532">
                        <c:v>37.725999999999999</c:v>
                      </c:pt>
                      <c:pt idx="533">
                        <c:v>29.763000000000002</c:v>
                      </c:pt>
                      <c:pt idx="534">
                        <c:v>21.565000000000001</c:v>
                      </c:pt>
                      <c:pt idx="535">
                        <c:v>16.972000000000001</c:v>
                      </c:pt>
                      <c:pt idx="536">
                        <c:v>28.265999999999998</c:v>
                      </c:pt>
                      <c:pt idx="537">
                        <c:v>23.06</c:v>
                      </c:pt>
                      <c:pt idx="538">
                        <c:v>17.486000000000001</c:v>
                      </c:pt>
                      <c:pt idx="539">
                        <c:v>28.808</c:v>
                      </c:pt>
                      <c:pt idx="540">
                        <c:v>26.873999999999999</c:v>
                      </c:pt>
                      <c:pt idx="541">
                        <c:v>27.491</c:v>
                      </c:pt>
                      <c:pt idx="542">
                        <c:v>36.192</c:v>
                      </c:pt>
                      <c:pt idx="543">
                        <c:v>37.664000000000001</c:v>
                      </c:pt>
                      <c:pt idx="544">
                        <c:v>34.923000000000002</c:v>
                      </c:pt>
                      <c:pt idx="545">
                        <c:v>32.451999999999998</c:v>
                      </c:pt>
                      <c:pt idx="546">
                        <c:v>20.439</c:v>
                      </c:pt>
                      <c:pt idx="547">
                        <c:v>17.817</c:v>
                      </c:pt>
                      <c:pt idx="548">
                        <c:v>21.710999999999999</c:v>
                      </c:pt>
                      <c:pt idx="549">
                        <c:v>15.287000000000001</c:v>
                      </c:pt>
                      <c:pt idx="550">
                        <c:v>14.516</c:v>
                      </c:pt>
                      <c:pt idx="551">
                        <c:v>15.66</c:v>
                      </c:pt>
                      <c:pt idx="552">
                        <c:v>18.800999999999998</c:v>
                      </c:pt>
                      <c:pt idx="553">
                        <c:v>23.818999999999999</c:v>
                      </c:pt>
                      <c:pt idx="554">
                        <c:v>25.291</c:v>
                      </c:pt>
                      <c:pt idx="555">
                        <c:v>22.039000000000001</c:v>
                      </c:pt>
                      <c:pt idx="556">
                        <c:v>20.135000000000002</c:v>
                      </c:pt>
                      <c:pt idx="557">
                        <c:v>18.417999999999999</c:v>
                      </c:pt>
                      <c:pt idx="558">
                        <c:v>17.029</c:v>
                      </c:pt>
                      <c:pt idx="559">
                        <c:v>15.297000000000001</c:v>
                      </c:pt>
                      <c:pt idx="560">
                        <c:v>17.957000000000001</c:v>
                      </c:pt>
                      <c:pt idx="561">
                        <c:v>13.087</c:v>
                      </c:pt>
                      <c:pt idx="562">
                        <c:v>13.986000000000001</c:v>
                      </c:pt>
                      <c:pt idx="563">
                        <c:v>14.105</c:v>
                      </c:pt>
                      <c:pt idx="564">
                        <c:v>21.754999999999999</c:v>
                      </c:pt>
                      <c:pt idx="565">
                        <c:v>18.032</c:v>
                      </c:pt>
                      <c:pt idx="566">
                        <c:v>17.686</c:v>
                      </c:pt>
                      <c:pt idx="567">
                        <c:v>15.398</c:v>
                      </c:pt>
                      <c:pt idx="568">
                        <c:v>15.981999999999999</c:v>
                      </c:pt>
                      <c:pt idx="569">
                        <c:v>13.731</c:v>
                      </c:pt>
                      <c:pt idx="570">
                        <c:v>12.51</c:v>
                      </c:pt>
                      <c:pt idx="571">
                        <c:v>9.7940000000000005</c:v>
                      </c:pt>
                      <c:pt idx="572">
                        <c:v>8.7240000000000002</c:v>
                      </c:pt>
                      <c:pt idx="573">
                        <c:v>7.4459999999999997</c:v>
                      </c:pt>
                      <c:pt idx="574">
                        <c:v>5.5670000000000002</c:v>
                      </c:pt>
                      <c:pt idx="575">
                        <c:v>9.8049999999999997</c:v>
                      </c:pt>
                      <c:pt idx="576">
                        <c:v>20.222000000000001</c:v>
                      </c:pt>
                      <c:pt idx="577">
                        <c:v>34.764000000000003</c:v>
                      </c:pt>
                      <c:pt idx="578">
                        <c:v>48.734999999999999</c:v>
                      </c:pt>
                      <c:pt idx="579">
                        <c:v>60.78</c:v>
                      </c:pt>
                      <c:pt idx="580">
                        <c:v>57.165999999999997</c:v>
                      </c:pt>
                      <c:pt idx="581">
                        <c:v>55.798000000000002</c:v>
                      </c:pt>
                      <c:pt idx="582">
                        <c:v>56.064999999999998</c:v>
                      </c:pt>
                      <c:pt idx="583">
                        <c:v>65.123000000000005</c:v>
                      </c:pt>
                      <c:pt idx="584">
                        <c:v>71.391000000000005</c:v>
                      </c:pt>
                      <c:pt idx="585">
                        <c:v>66.799000000000007</c:v>
                      </c:pt>
                      <c:pt idx="586">
                        <c:v>66.611999999999995</c:v>
                      </c:pt>
                      <c:pt idx="587">
                        <c:v>74.182000000000002</c:v>
                      </c:pt>
                      <c:pt idx="588">
                        <c:v>75.436999999999998</c:v>
                      </c:pt>
                      <c:pt idx="589">
                        <c:v>88.073999999999998</c:v>
                      </c:pt>
                      <c:pt idx="590">
                        <c:v>99.004000000000005</c:v>
                      </c:pt>
                      <c:pt idx="591">
                        <c:v>100.81100000000001</c:v>
                      </c:pt>
                      <c:pt idx="592">
                        <c:v>89.325000000000003</c:v>
                      </c:pt>
                      <c:pt idx="593">
                        <c:v>83.272999999999996</c:v>
                      </c:pt>
                      <c:pt idx="594">
                        <c:v>76.739999999999995</c:v>
                      </c:pt>
                      <c:pt idx="595">
                        <c:v>68.641000000000005</c:v>
                      </c:pt>
                      <c:pt idx="596">
                        <c:v>78.762</c:v>
                      </c:pt>
                      <c:pt idx="597">
                        <c:v>89.49</c:v>
                      </c:pt>
                      <c:pt idx="598">
                        <c:v>91.783000000000001</c:v>
                      </c:pt>
                      <c:pt idx="599">
                        <c:v>99.093000000000004</c:v>
                      </c:pt>
                    </c:numCache>
                  </c:numRef>
                </c:yVal>
                <c:smooth val="0"/>
                <c:extLst>
                  <c:ext xmlns:c16="http://schemas.microsoft.com/office/drawing/2014/chart" uri="{C3380CC4-5D6E-409C-BE32-E72D297353CC}">
                    <c16:uniqueId val="{0000000C-87EB-45E0-B143-46DF8C911777}"/>
                  </c:ext>
                </c:extLst>
              </c15:ser>
            </c15:filteredScatterSeries>
            <c15:filteredScatterSeries>
              <c15:ser>
                <c:idx val="5"/>
                <c:order val="1"/>
                <c:tx>
                  <c:v>L9</c:v>
                </c:tx>
                <c:spPr>
                  <a:ln w="19050" cap="rnd">
                    <a:solidFill>
                      <a:schemeClr val="accent2"/>
                    </a:solidFill>
                    <a:round/>
                  </a:ln>
                  <a:effectLst/>
                </c:spPr>
                <c:marker>
                  <c:symbol val="none"/>
                </c:marker>
                <c:xVal>
                  <c:numLit>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Lit>
                </c:xVal>
                <c:yVal>
                  <c:numLit>
                    <c:formatCode>General</c:formatCode>
                    <c:ptCount val="600"/>
                    <c:pt idx="0">
                      <c:v>-31.831</c:v>
                    </c:pt>
                    <c:pt idx="1">
                      <c:v>-33.167000000000002</c:v>
                    </c:pt>
                    <c:pt idx="2">
                      <c:v>-23.338999999999999</c:v>
                    </c:pt>
                    <c:pt idx="3">
                      <c:v>-24.875</c:v>
                    </c:pt>
                    <c:pt idx="4">
                      <c:v>-26.298999999999999</c:v>
                    </c:pt>
                    <c:pt idx="5">
                      <c:v>-28.835000000000001</c:v>
                    </c:pt>
                    <c:pt idx="6">
                      <c:v>-30.361999999999998</c:v>
                    </c:pt>
                    <c:pt idx="7">
                      <c:v>-32.021999999999998</c:v>
                    </c:pt>
                    <c:pt idx="8">
                      <c:v>-33.863999999999997</c:v>
                    </c:pt>
                    <c:pt idx="9">
                      <c:v>-35.033999999999999</c:v>
                    </c:pt>
                    <c:pt idx="10">
                      <c:v>-35.600999999999999</c:v>
                    </c:pt>
                    <c:pt idx="11">
                      <c:v>-37.204999999999998</c:v>
                    </c:pt>
                    <c:pt idx="12">
                      <c:v>-35.399000000000001</c:v>
                    </c:pt>
                    <c:pt idx="13">
                      <c:v>-34.19</c:v>
                    </c:pt>
                    <c:pt idx="14">
                      <c:v>-42.905000000000001</c:v>
                    </c:pt>
                    <c:pt idx="15">
                      <c:v>-43.530999999999999</c:v>
                    </c:pt>
                    <c:pt idx="16">
                      <c:v>-40.786000000000001</c:v>
                    </c:pt>
                    <c:pt idx="17">
                      <c:v>-36.932000000000002</c:v>
                    </c:pt>
                    <c:pt idx="18">
                      <c:v>-36.929000000000002</c:v>
                    </c:pt>
                    <c:pt idx="19">
                      <c:v>-37.783999999999999</c:v>
                    </c:pt>
                    <c:pt idx="20">
                      <c:v>-39.215000000000003</c:v>
                    </c:pt>
                    <c:pt idx="21">
                      <c:v>-40.088000000000001</c:v>
                    </c:pt>
                    <c:pt idx="22">
                      <c:v>-38.463000000000001</c:v>
                    </c:pt>
                    <c:pt idx="23">
                      <c:v>-31.533999999999999</c:v>
                    </c:pt>
                    <c:pt idx="24">
                      <c:v>-28.925999999999998</c:v>
                    </c:pt>
                    <c:pt idx="25">
                      <c:v>-7.2590000000000003</c:v>
                    </c:pt>
                    <c:pt idx="26">
                      <c:v>-7.9340000000000002</c:v>
                    </c:pt>
                    <c:pt idx="27">
                      <c:v>-13.772</c:v>
                    </c:pt>
                    <c:pt idx="28">
                      <c:v>-24.79</c:v>
                    </c:pt>
                    <c:pt idx="29">
                      <c:v>-32.741</c:v>
                    </c:pt>
                    <c:pt idx="30">
                      <c:v>-34.491999999999997</c:v>
                    </c:pt>
                    <c:pt idx="31">
                      <c:v>-38.082999999999998</c:v>
                    </c:pt>
                    <c:pt idx="32">
                      <c:v>-25.286000000000001</c:v>
                    </c:pt>
                    <c:pt idx="33">
                      <c:v>-31.282</c:v>
                    </c:pt>
                    <c:pt idx="34">
                      <c:v>-38.055999999999997</c:v>
                    </c:pt>
                    <c:pt idx="35">
                      <c:v>-39.491999999999997</c:v>
                    </c:pt>
                    <c:pt idx="36">
                      <c:v>-16.347999999999999</c:v>
                    </c:pt>
                    <c:pt idx="37">
                      <c:v>-16.983000000000001</c:v>
                    </c:pt>
                    <c:pt idx="38">
                      <c:v>-17.361000000000001</c:v>
                    </c:pt>
                    <c:pt idx="39">
                      <c:v>-19.331</c:v>
                    </c:pt>
                    <c:pt idx="40">
                      <c:v>-22.882999999999999</c:v>
                    </c:pt>
                    <c:pt idx="41">
                      <c:v>-23.116</c:v>
                    </c:pt>
                    <c:pt idx="42">
                      <c:v>-24.236000000000001</c:v>
                    </c:pt>
                    <c:pt idx="43">
                      <c:v>-25.722999999999999</c:v>
                    </c:pt>
                    <c:pt idx="44">
                      <c:v>-27.274000000000001</c:v>
                    </c:pt>
                    <c:pt idx="45">
                      <c:v>-28.446000000000002</c:v>
                    </c:pt>
                    <c:pt idx="46">
                      <c:v>-30.187000000000001</c:v>
                    </c:pt>
                    <c:pt idx="47">
                      <c:v>-25.821000000000002</c:v>
                    </c:pt>
                    <c:pt idx="48">
                      <c:v>-16.673999999999999</c:v>
                    </c:pt>
                    <c:pt idx="49">
                      <c:v>-13.64</c:v>
                    </c:pt>
                    <c:pt idx="50">
                      <c:v>-13.898999999999999</c:v>
                    </c:pt>
                    <c:pt idx="51">
                      <c:v>-24.530999999999999</c:v>
                    </c:pt>
                    <c:pt idx="52">
                      <c:v>-31.92</c:v>
                    </c:pt>
                    <c:pt idx="53">
                      <c:v>-23.161999999999999</c:v>
                    </c:pt>
                    <c:pt idx="54">
                      <c:v>-22.9</c:v>
                    </c:pt>
                    <c:pt idx="55">
                      <c:v>-24.132999999999999</c:v>
                    </c:pt>
                    <c:pt idx="56">
                      <c:v>-25.943000000000001</c:v>
                    </c:pt>
                    <c:pt idx="57">
                      <c:v>-24.923999999999999</c:v>
                    </c:pt>
                    <c:pt idx="58">
                      <c:v>-26.707999999999998</c:v>
                    </c:pt>
                    <c:pt idx="59">
                      <c:v>-18.777999999999999</c:v>
                    </c:pt>
                    <c:pt idx="60">
                      <c:v>-2.1840000000000002</c:v>
                    </c:pt>
                    <c:pt idx="61">
                      <c:v>-4.7300000000000004</c:v>
                    </c:pt>
                    <c:pt idx="62">
                      <c:v>2.5960000000000001</c:v>
                    </c:pt>
                    <c:pt idx="63">
                      <c:v>4.97</c:v>
                    </c:pt>
                    <c:pt idx="64">
                      <c:v>2.84</c:v>
                    </c:pt>
                    <c:pt idx="65">
                      <c:v>-14.458</c:v>
                    </c:pt>
                    <c:pt idx="66">
                      <c:v>-19.481000000000002</c:v>
                    </c:pt>
                    <c:pt idx="67">
                      <c:v>-25.917999999999999</c:v>
                    </c:pt>
                    <c:pt idx="68">
                      <c:v>-24.026</c:v>
                    </c:pt>
                    <c:pt idx="69">
                      <c:v>-33.848999999999997</c:v>
                    </c:pt>
                    <c:pt idx="70">
                      <c:v>-31.210999999999999</c:v>
                    </c:pt>
                    <c:pt idx="71">
                      <c:v>-31.934999999999999</c:v>
                    </c:pt>
                    <c:pt idx="72">
                      <c:v>-22.637</c:v>
                    </c:pt>
                    <c:pt idx="73">
                      <c:v>-1.665</c:v>
                    </c:pt>
                    <c:pt idx="74">
                      <c:v>-1.893</c:v>
                    </c:pt>
                    <c:pt idx="75">
                      <c:v>-1.4019999999999999</c:v>
                    </c:pt>
                    <c:pt idx="76">
                      <c:v>-18.113</c:v>
                    </c:pt>
                    <c:pt idx="77">
                      <c:v>-10.537000000000001</c:v>
                    </c:pt>
                    <c:pt idx="78">
                      <c:v>-11.086</c:v>
                    </c:pt>
                    <c:pt idx="79">
                      <c:v>-12.901</c:v>
                    </c:pt>
                    <c:pt idx="80">
                      <c:v>-15.031000000000001</c:v>
                    </c:pt>
                    <c:pt idx="81">
                      <c:v>-13.044</c:v>
                    </c:pt>
                    <c:pt idx="82">
                      <c:v>-15.522</c:v>
                    </c:pt>
                    <c:pt idx="83">
                      <c:v>-7.2759999999999998</c:v>
                    </c:pt>
                    <c:pt idx="84">
                      <c:v>8.4809999999999999</c:v>
                    </c:pt>
                    <c:pt idx="85">
                      <c:v>24.77</c:v>
                    </c:pt>
                    <c:pt idx="86">
                      <c:v>39.191000000000003</c:v>
                    </c:pt>
                    <c:pt idx="87">
                      <c:v>46.451999999999998</c:v>
                    </c:pt>
                    <c:pt idx="88">
                      <c:v>44.911000000000001</c:v>
                    </c:pt>
                    <c:pt idx="89">
                      <c:v>38.701000000000001</c:v>
                    </c:pt>
                    <c:pt idx="90">
                      <c:v>33.575000000000003</c:v>
                    </c:pt>
                    <c:pt idx="91">
                      <c:v>36.243000000000002</c:v>
                    </c:pt>
                    <c:pt idx="92">
                      <c:v>31.994</c:v>
                    </c:pt>
                    <c:pt idx="93">
                      <c:v>8.3819999999999997</c:v>
                    </c:pt>
                    <c:pt idx="94">
                      <c:v>19.117999999999999</c:v>
                    </c:pt>
                    <c:pt idx="95">
                      <c:v>22.184999999999999</c:v>
                    </c:pt>
                    <c:pt idx="96">
                      <c:v>21.088999999999999</c:v>
                    </c:pt>
                    <c:pt idx="97">
                      <c:v>40.131999999999998</c:v>
                    </c:pt>
                    <c:pt idx="98">
                      <c:v>58.996000000000002</c:v>
                    </c:pt>
                    <c:pt idx="99">
                      <c:v>68.369</c:v>
                    </c:pt>
                    <c:pt idx="100">
                      <c:v>72.385000000000005</c:v>
                    </c:pt>
                    <c:pt idx="101">
                      <c:v>71.322000000000003</c:v>
                    </c:pt>
                    <c:pt idx="102">
                      <c:v>64.902000000000001</c:v>
                    </c:pt>
                    <c:pt idx="103">
                      <c:v>68.335999999999999</c:v>
                    </c:pt>
                    <c:pt idx="104">
                      <c:v>72.191000000000003</c:v>
                    </c:pt>
                    <c:pt idx="105">
                      <c:v>65.849000000000004</c:v>
                    </c:pt>
                    <c:pt idx="106">
                      <c:v>59.087000000000003</c:v>
                    </c:pt>
                    <c:pt idx="107">
                      <c:v>61.49</c:v>
                    </c:pt>
                    <c:pt idx="108">
                      <c:v>70.832999999999998</c:v>
                    </c:pt>
                    <c:pt idx="109">
                      <c:v>67.778000000000006</c:v>
                    </c:pt>
                    <c:pt idx="110">
                      <c:v>78.168000000000006</c:v>
                    </c:pt>
                    <c:pt idx="111">
                      <c:v>72.311000000000007</c:v>
                    </c:pt>
                    <c:pt idx="112">
                      <c:v>66.033000000000001</c:v>
                    </c:pt>
                    <c:pt idx="113">
                      <c:v>60.311</c:v>
                    </c:pt>
                    <c:pt idx="114">
                      <c:v>55.695999999999998</c:v>
                    </c:pt>
                    <c:pt idx="115">
                      <c:v>51.170999999999999</c:v>
                    </c:pt>
                    <c:pt idx="116">
                      <c:v>51.003</c:v>
                    </c:pt>
                    <c:pt idx="117">
                      <c:v>58.033999999999999</c:v>
                    </c:pt>
                    <c:pt idx="118">
                      <c:v>62.88</c:v>
                    </c:pt>
                    <c:pt idx="119">
                      <c:v>59.128999999999998</c:v>
                    </c:pt>
                    <c:pt idx="120">
                      <c:v>58.783000000000001</c:v>
                    </c:pt>
                    <c:pt idx="121">
                      <c:v>67.366</c:v>
                    </c:pt>
                    <c:pt idx="122">
                      <c:v>72.570999999999998</c:v>
                    </c:pt>
                    <c:pt idx="123">
                      <c:v>67.989000000000004</c:v>
                    </c:pt>
                    <c:pt idx="124">
                      <c:v>63.149000000000001</c:v>
                    </c:pt>
                    <c:pt idx="125">
                      <c:v>57.917999999999999</c:v>
                    </c:pt>
                    <c:pt idx="126">
                      <c:v>53.601999999999997</c:v>
                    </c:pt>
                    <c:pt idx="127">
                      <c:v>49.38</c:v>
                    </c:pt>
                    <c:pt idx="128">
                      <c:v>45.898000000000003</c:v>
                    </c:pt>
                    <c:pt idx="129">
                      <c:v>42.634</c:v>
                    </c:pt>
                    <c:pt idx="130">
                      <c:v>39.307000000000002</c:v>
                    </c:pt>
                    <c:pt idx="131">
                      <c:v>43.222999999999999</c:v>
                    </c:pt>
                    <c:pt idx="132">
                      <c:v>59.841000000000001</c:v>
                    </c:pt>
                    <c:pt idx="133">
                      <c:v>76.768000000000001</c:v>
                    </c:pt>
                    <c:pt idx="134">
                      <c:v>93.620999999999995</c:v>
                    </c:pt>
                    <c:pt idx="135">
                      <c:v>101.714</c:v>
                    </c:pt>
                    <c:pt idx="136">
                      <c:v>105.727</c:v>
                    </c:pt>
                    <c:pt idx="137">
                      <c:v>105.657</c:v>
                    </c:pt>
                    <c:pt idx="138">
                      <c:v>98.218000000000004</c:v>
                    </c:pt>
                    <c:pt idx="139">
                      <c:v>103.976</c:v>
                    </c:pt>
                    <c:pt idx="140">
                      <c:v>109.47</c:v>
                    </c:pt>
                    <c:pt idx="141">
                      <c:v>94.108000000000004</c:v>
                    </c:pt>
                    <c:pt idx="142">
                      <c:v>88.055999999999997</c:v>
                    </c:pt>
                    <c:pt idx="143">
                      <c:v>92.010999999999996</c:v>
                    </c:pt>
                    <c:pt idx="144">
                      <c:v>95.305999999999997</c:v>
                    </c:pt>
                    <c:pt idx="145">
                      <c:v>90.191999999999993</c:v>
                    </c:pt>
                    <c:pt idx="146">
                      <c:v>91.36</c:v>
                    </c:pt>
                    <c:pt idx="147">
                      <c:v>96.864999999999995</c:v>
                    </c:pt>
                    <c:pt idx="148">
                      <c:v>91.555999999999997</c:v>
                    </c:pt>
                    <c:pt idx="149">
                      <c:v>84.531999999999996</c:v>
                    </c:pt>
                    <c:pt idx="150">
                      <c:v>78.721999999999994</c:v>
                    </c:pt>
                    <c:pt idx="151">
                      <c:v>73.200999999999993</c:v>
                    </c:pt>
                    <c:pt idx="152">
                      <c:v>72.031000000000006</c:v>
                    </c:pt>
                    <c:pt idx="153">
                      <c:v>66.459000000000003</c:v>
                    </c:pt>
                    <c:pt idx="154">
                      <c:v>63.274999999999999</c:v>
                    </c:pt>
                    <c:pt idx="155">
                      <c:v>58.88</c:v>
                    </c:pt>
                    <c:pt idx="156">
                      <c:v>68.751000000000005</c:v>
                    </c:pt>
                    <c:pt idx="157">
                      <c:v>82.478999999999999</c:v>
                    </c:pt>
                    <c:pt idx="158">
                      <c:v>97.724000000000004</c:v>
                    </c:pt>
                    <c:pt idx="159">
                      <c:v>105.08499999999999</c:v>
                    </c:pt>
                    <c:pt idx="160">
                      <c:v>100.01</c:v>
                    </c:pt>
                    <c:pt idx="161">
                      <c:v>93.155000000000001</c:v>
                    </c:pt>
                    <c:pt idx="162">
                      <c:v>85.171000000000006</c:v>
                    </c:pt>
                    <c:pt idx="163">
                      <c:v>89.655000000000001</c:v>
                    </c:pt>
                    <c:pt idx="164">
                      <c:v>92.137</c:v>
                    </c:pt>
                    <c:pt idx="165">
                      <c:v>84.67</c:v>
                    </c:pt>
                    <c:pt idx="166">
                      <c:v>77.897999999999996</c:v>
                    </c:pt>
                    <c:pt idx="167">
                      <c:v>80.765000000000001</c:v>
                    </c:pt>
                    <c:pt idx="168">
                      <c:v>85.025000000000006</c:v>
                    </c:pt>
                    <c:pt idx="169">
                      <c:v>88.149000000000001</c:v>
                    </c:pt>
                    <c:pt idx="170">
                      <c:v>103.72799999999999</c:v>
                    </c:pt>
                    <c:pt idx="171">
                      <c:v>100.76</c:v>
                    </c:pt>
                    <c:pt idx="172">
                      <c:v>91.177999999999997</c:v>
                    </c:pt>
                    <c:pt idx="173">
                      <c:v>88.076999999999998</c:v>
                    </c:pt>
                    <c:pt idx="174">
                      <c:v>83.350999999999999</c:v>
                    </c:pt>
                    <c:pt idx="175">
                      <c:v>90.873999999999995</c:v>
                    </c:pt>
                    <c:pt idx="176">
                      <c:v>97.790999999999997</c:v>
                    </c:pt>
                    <c:pt idx="177">
                      <c:v>88.763000000000005</c:v>
                    </c:pt>
                    <c:pt idx="178">
                      <c:v>84.933999999999997</c:v>
                    </c:pt>
                    <c:pt idx="179">
                      <c:v>79.73</c:v>
                    </c:pt>
                    <c:pt idx="180">
                      <c:v>74.325000000000003</c:v>
                    </c:pt>
                    <c:pt idx="181">
                      <c:v>75.444000000000003</c:v>
                    </c:pt>
                    <c:pt idx="182">
                      <c:v>80.728999999999999</c:v>
                    </c:pt>
                    <c:pt idx="183">
                      <c:v>76.117000000000004</c:v>
                    </c:pt>
                    <c:pt idx="184">
                      <c:v>72.245999999999995</c:v>
                    </c:pt>
                    <c:pt idx="185">
                      <c:v>67.858999999999995</c:v>
                    </c:pt>
                    <c:pt idx="186">
                      <c:v>64.465999999999994</c:v>
                    </c:pt>
                    <c:pt idx="187">
                      <c:v>61.128</c:v>
                    </c:pt>
                    <c:pt idx="188">
                      <c:v>68.453999999999994</c:v>
                    </c:pt>
                    <c:pt idx="189">
                      <c:v>78.355000000000004</c:v>
                    </c:pt>
                    <c:pt idx="190">
                      <c:v>73.823999999999998</c:v>
                    </c:pt>
                    <c:pt idx="191">
                      <c:v>75.988</c:v>
                    </c:pt>
                    <c:pt idx="192">
                      <c:v>71.192999999999998</c:v>
                    </c:pt>
                    <c:pt idx="193">
                      <c:v>68.768000000000001</c:v>
                    </c:pt>
                    <c:pt idx="194">
                      <c:v>68.537000000000006</c:v>
                    </c:pt>
                    <c:pt idx="195">
                      <c:v>63.796999999999997</c:v>
                    </c:pt>
                    <c:pt idx="196">
                      <c:v>61.831000000000003</c:v>
                    </c:pt>
                    <c:pt idx="197">
                      <c:v>58.746000000000002</c:v>
                    </c:pt>
                    <c:pt idx="198">
                      <c:v>56.415999999999997</c:v>
                    </c:pt>
                    <c:pt idx="199">
                      <c:v>53.917999999999999</c:v>
                    </c:pt>
                    <c:pt idx="200">
                      <c:v>53.558999999999997</c:v>
                    </c:pt>
                    <c:pt idx="201">
                      <c:v>51.418999999999997</c:v>
                    </c:pt>
                    <c:pt idx="202">
                      <c:v>57.54</c:v>
                    </c:pt>
                    <c:pt idx="203">
                      <c:v>62.448999999999998</c:v>
                    </c:pt>
                    <c:pt idx="204">
                      <c:v>61.512999999999998</c:v>
                    </c:pt>
                    <c:pt idx="205">
                      <c:v>57.613999999999997</c:v>
                    </c:pt>
                    <c:pt idx="206">
                      <c:v>57.667000000000002</c:v>
                    </c:pt>
                    <c:pt idx="207">
                      <c:v>53.823999999999998</c:v>
                    </c:pt>
                    <c:pt idx="208">
                      <c:v>51.543999999999997</c:v>
                    </c:pt>
                    <c:pt idx="209">
                      <c:v>49.125999999999998</c:v>
                    </c:pt>
                    <c:pt idx="210">
                      <c:v>47.313000000000002</c:v>
                    </c:pt>
                    <c:pt idx="211">
                      <c:v>45.104999999999997</c:v>
                    </c:pt>
                    <c:pt idx="212">
                      <c:v>43.304000000000002</c:v>
                    </c:pt>
                    <c:pt idx="213">
                      <c:v>41.331000000000003</c:v>
                    </c:pt>
                    <c:pt idx="214">
                      <c:v>38.829000000000001</c:v>
                    </c:pt>
                    <c:pt idx="215">
                      <c:v>36.142000000000003</c:v>
                    </c:pt>
                    <c:pt idx="216">
                      <c:v>34.838000000000001</c:v>
                    </c:pt>
                    <c:pt idx="217">
                      <c:v>34.744</c:v>
                    </c:pt>
                    <c:pt idx="218">
                      <c:v>34.764000000000003</c:v>
                    </c:pt>
                    <c:pt idx="219">
                      <c:v>34.344999999999999</c:v>
                    </c:pt>
                    <c:pt idx="220">
                      <c:v>31.556000000000001</c:v>
                    </c:pt>
                    <c:pt idx="221">
                      <c:v>28.8</c:v>
                    </c:pt>
                    <c:pt idx="222">
                      <c:v>26.934999999999999</c:v>
                    </c:pt>
                    <c:pt idx="223">
                      <c:v>24.748000000000001</c:v>
                    </c:pt>
                    <c:pt idx="224">
                      <c:v>22.23</c:v>
                    </c:pt>
                    <c:pt idx="225">
                      <c:v>20.36</c:v>
                    </c:pt>
                    <c:pt idx="226">
                      <c:v>18.027000000000001</c:v>
                    </c:pt>
                    <c:pt idx="227">
                      <c:v>18.007999999999999</c:v>
                    </c:pt>
                    <c:pt idx="228">
                      <c:v>18.992999999999999</c:v>
                    </c:pt>
                    <c:pt idx="229">
                      <c:v>15.996</c:v>
                    </c:pt>
                    <c:pt idx="230">
                      <c:v>19.420999999999999</c:v>
                    </c:pt>
                    <c:pt idx="231">
                      <c:v>15.971</c:v>
                    </c:pt>
                    <c:pt idx="232">
                      <c:v>14.826000000000001</c:v>
                    </c:pt>
                    <c:pt idx="233">
                      <c:v>12.007</c:v>
                    </c:pt>
                    <c:pt idx="234">
                      <c:v>10.27</c:v>
                    </c:pt>
                    <c:pt idx="235">
                      <c:v>8.3610000000000007</c:v>
                    </c:pt>
                    <c:pt idx="236">
                      <c:v>6.1130000000000004</c:v>
                    </c:pt>
                    <c:pt idx="237">
                      <c:v>4.5119999999999996</c:v>
                    </c:pt>
                    <c:pt idx="238">
                      <c:v>5.0289999999999999</c:v>
                    </c:pt>
                    <c:pt idx="239">
                      <c:v>3.4260000000000002</c:v>
                    </c:pt>
                    <c:pt idx="240">
                      <c:v>7.1070000000000002</c:v>
                    </c:pt>
                    <c:pt idx="241">
                      <c:v>7.7709999999999999</c:v>
                    </c:pt>
                    <c:pt idx="242">
                      <c:v>9.2579999999999991</c:v>
                    </c:pt>
                    <c:pt idx="243">
                      <c:v>5.5229999999999997</c:v>
                    </c:pt>
                    <c:pt idx="244">
                      <c:v>2.2890000000000001</c:v>
                    </c:pt>
                    <c:pt idx="245">
                      <c:v>1.2470000000000001</c:v>
                    </c:pt>
                    <c:pt idx="246">
                      <c:v>8.2000000000000003E-2</c:v>
                    </c:pt>
                    <c:pt idx="247">
                      <c:v>-1.351</c:v>
                    </c:pt>
                    <c:pt idx="248">
                      <c:v>-3.2410000000000001</c:v>
                    </c:pt>
                    <c:pt idx="249">
                      <c:v>-4.601</c:v>
                    </c:pt>
                    <c:pt idx="250">
                      <c:v>-5.782</c:v>
                    </c:pt>
                    <c:pt idx="251">
                      <c:v>-7.44</c:v>
                    </c:pt>
                    <c:pt idx="252">
                      <c:v>-7.7</c:v>
                    </c:pt>
                    <c:pt idx="253">
                      <c:v>-10.686999999999999</c:v>
                    </c:pt>
                    <c:pt idx="254">
                      <c:v>-9.4960000000000004</c:v>
                    </c:pt>
                    <c:pt idx="255">
                      <c:v>-12.599</c:v>
                    </c:pt>
                    <c:pt idx="256">
                      <c:v>-13.627000000000001</c:v>
                    </c:pt>
                    <c:pt idx="257">
                      <c:v>-15.384</c:v>
                    </c:pt>
                    <c:pt idx="258">
                      <c:v>-16.388999999999999</c:v>
                    </c:pt>
                    <c:pt idx="259">
                      <c:v>-17.638000000000002</c:v>
                    </c:pt>
                    <c:pt idx="260">
                      <c:v>-19.373000000000001</c:v>
                    </c:pt>
                    <c:pt idx="261">
                      <c:v>-20.486999999999998</c:v>
                    </c:pt>
                    <c:pt idx="262">
                      <c:v>-18.805</c:v>
                    </c:pt>
                    <c:pt idx="263">
                      <c:v>-19.001000000000001</c:v>
                    </c:pt>
                    <c:pt idx="264">
                      <c:v>-4.1150000000000002</c:v>
                    </c:pt>
                    <c:pt idx="265">
                      <c:v>-6.3120000000000003</c:v>
                    </c:pt>
                    <c:pt idx="266">
                      <c:v>8.9770000000000003</c:v>
                    </c:pt>
                    <c:pt idx="267">
                      <c:v>10.159000000000001</c:v>
                    </c:pt>
                    <c:pt idx="268">
                      <c:v>8.4139999999999997</c:v>
                    </c:pt>
                    <c:pt idx="269">
                      <c:v>5.5010000000000003</c:v>
                    </c:pt>
                    <c:pt idx="270">
                      <c:v>3.4319999999999999</c:v>
                    </c:pt>
                    <c:pt idx="271">
                      <c:v>1.2969999999999999</c:v>
                    </c:pt>
                    <c:pt idx="272">
                      <c:v>-1.02</c:v>
                    </c:pt>
                    <c:pt idx="273">
                      <c:v>-8.8290000000000006</c:v>
                    </c:pt>
                    <c:pt idx="274">
                      <c:v>-4.7359999999999998</c:v>
                    </c:pt>
                    <c:pt idx="275">
                      <c:v>1.4710000000000001</c:v>
                    </c:pt>
                    <c:pt idx="276">
                      <c:v>5.5209999999999999</c:v>
                    </c:pt>
                    <c:pt idx="277">
                      <c:v>1.706</c:v>
                    </c:pt>
                    <c:pt idx="278">
                      <c:v>0.78100000000000003</c:v>
                    </c:pt>
                    <c:pt idx="279">
                      <c:v>-0.63100000000000001</c:v>
                    </c:pt>
                    <c:pt idx="280">
                      <c:v>-2.1829999999999998</c:v>
                    </c:pt>
                    <c:pt idx="281">
                      <c:v>-4.266</c:v>
                    </c:pt>
                    <c:pt idx="282">
                      <c:v>-5.5659999999999998</c:v>
                    </c:pt>
                    <c:pt idx="283">
                      <c:v>-7.1310000000000002</c:v>
                    </c:pt>
                    <c:pt idx="284">
                      <c:v>-8.9239999999999995</c:v>
                    </c:pt>
                    <c:pt idx="285">
                      <c:v>-10.236000000000001</c:v>
                    </c:pt>
                    <c:pt idx="286">
                      <c:v>-11.831</c:v>
                    </c:pt>
                    <c:pt idx="287">
                      <c:v>-12.939</c:v>
                    </c:pt>
                    <c:pt idx="288">
                      <c:v>-7.0209999999999999</c:v>
                    </c:pt>
                    <c:pt idx="289">
                      <c:v>-6.1109999999999998</c:v>
                    </c:pt>
                    <c:pt idx="290">
                      <c:v>-3.4740000000000002</c:v>
                    </c:pt>
                    <c:pt idx="291">
                      <c:v>-3.5649999999999999</c:v>
                    </c:pt>
                    <c:pt idx="292">
                      <c:v>-3.7709999999999999</c:v>
                    </c:pt>
                    <c:pt idx="293">
                      <c:v>-5.0739999999999998</c:v>
                    </c:pt>
                    <c:pt idx="294">
                      <c:v>-9.5090000000000003</c:v>
                    </c:pt>
                    <c:pt idx="295">
                      <c:v>-22.771000000000001</c:v>
                    </c:pt>
                    <c:pt idx="296">
                      <c:v>-12.345000000000001</c:v>
                    </c:pt>
                    <c:pt idx="297">
                      <c:v>-11.875999999999999</c:v>
                    </c:pt>
                    <c:pt idx="298">
                      <c:v>-12.561999999999999</c:v>
                    </c:pt>
                    <c:pt idx="299">
                      <c:v>-13.682</c:v>
                    </c:pt>
                    <c:pt idx="300">
                      <c:v>-10.523999999999999</c:v>
                    </c:pt>
                    <c:pt idx="301">
                      <c:v>-11.757999999999999</c:v>
                    </c:pt>
                    <c:pt idx="302">
                      <c:v>-11.064</c:v>
                    </c:pt>
                    <c:pt idx="303">
                      <c:v>-13.191000000000001</c:v>
                    </c:pt>
                    <c:pt idx="304">
                      <c:v>-9.5169999999999995</c:v>
                    </c:pt>
                    <c:pt idx="305">
                      <c:v>-11.41</c:v>
                    </c:pt>
                    <c:pt idx="306">
                      <c:v>-12.605</c:v>
                    </c:pt>
                    <c:pt idx="307">
                      <c:v>-14.09</c:v>
                    </c:pt>
                    <c:pt idx="308">
                      <c:v>-15.945</c:v>
                    </c:pt>
                    <c:pt idx="309">
                      <c:v>-17.297000000000001</c:v>
                    </c:pt>
                    <c:pt idx="310">
                      <c:v>-20.172000000000001</c:v>
                    </c:pt>
                    <c:pt idx="311">
                      <c:v>-17.518000000000001</c:v>
                    </c:pt>
                    <c:pt idx="312">
                      <c:v>-13.102</c:v>
                    </c:pt>
                    <c:pt idx="313">
                      <c:v>-13.83</c:v>
                    </c:pt>
                    <c:pt idx="314">
                      <c:v>-14.036</c:v>
                    </c:pt>
                    <c:pt idx="315">
                      <c:v>-15.095000000000001</c:v>
                    </c:pt>
                    <c:pt idx="316">
                      <c:v>-16.006</c:v>
                    </c:pt>
                    <c:pt idx="317">
                      <c:v>-15.521000000000001</c:v>
                    </c:pt>
                    <c:pt idx="318">
                      <c:v>-16.111000000000001</c:v>
                    </c:pt>
                    <c:pt idx="319">
                      <c:v>-17.419</c:v>
                    </c:pt>
                    <c:pt idx="320">
                      <c:v>-19.134</c:v>
                    </c:pt>
                    <c:pt idx="321">
                      <c:v>-20.440000000000001</c:v>
                    </c:pt>
                    <c:pt idx="322">
                      <c:v>-22.332000000000001</c:v>
                    </c:pt>
                    <c:pt idx="323">
                      <c:v>-23.512</c:v>
                    </c:pt>
                    <c:pt idx="324">
                      <c:v>-20.173999999999999</c:v>
                    </c:pt>
                    <c:pt idx="325">
                      <c:v>-19.524999999999999</c:v>
                    </c:pt>
                    <c:pt idx="326">
                      <c:v>-17.454000000000001</c:v>
                    </c:pt>
                    <c:pt idx="327">
                      <c:v>-17.635000000000002</c:v>
                    </c:pt>
                    <c:pt idx="328">
                      <c:v>-18.841000000000001</c:v>
                    </c:pt>
                    <c:pt idx="329">
                      <c:v>-20.616</c:v>
                    </c:pt>
                    <c:pt idx="330">
                      <c:v>-21.68</c:v>
                    </c:pt>
                    <c:pt idx="331">
                      <c:v>-23.042999999999999</c:v>
                    </c:pt>
                    <c:pt idx="332">
                      <c:v>-24.861999999999998</c:v>
                    </c:pt>
                    <c:pt idx="333">
                      <c:v>-24.295999999999999</c:v>
                    </c:pt>
                    <c:pt idx="334">
                      <c:v>-27.184999999999999</c:v>
                    </c:pt>
                    <c:pt idx="335">
                      <c:v>-21.413</c:v>
                    </c:pt>
                    <c:pt idx="336">
                      <c:v>-18.591999999999999</c:v>
                    </c:pt>
                    <c:pt idx="337">
                      <c:v>-9.1780000000000008</c:v>
                    </c:pt>
                    <c:pt idx="338">
                      <c:v>4.4219999999999997</c:v>
                    </c:pt>
                    <c:pt idx="339">
                      <c:v>13.194000000000001</c:v>
                    </c:pt>
                    <c:pt idx="340">
                      <c:v>9.9979999999999993</c:v>
                    </c:pt>
                    <c:pt idx="341">
                      <c:v>6.4370000000000003</c:v>
                    </c:pt>
                    <c:pt idx="342">
                      <c:v>3.7530000000000001</c:v>
                    </c:pt>
                    <c:pt idx="343">
                      <c:v>2.0190000000000001</c:v>
                    </c:pt>
                    <c:pt idx="344">
                      <c:v>-0.24199999999999999</c:v>
                    </c:pt>
                    <c:pt idx="345">
                      <c:v>-7.1239999999999997</c:v>
                    </c:pt>
                    <c:pt idx="346">
                      <c:v>-4.742</c:v>
                    </c:pt>
                    <c:pt idx="347">
                      <c:v>-7.923</c:v>
                    </c:pt>
                    <c:pt idx="348">
                      <c:v>-2.069</c:v>
                    </c:pt>
                    <c:pt idx="349">
                      <c:v>1.141</c:v>
                    </c:pt>
                    <c:pt idx="350">
                      <c:v>0.19700000000000001</c:v>
                    </c:pt>
                    <c:pt idx="351">
                      <c:v>-1.0860000000000001</c:v>
                    </c:pt>
                    <c:pt idx="352">
                      <c:v>-9.4450000000000003</c:v>
                    </c:pt>
                    <c:pt idx="353">
                      <c:v>-24.433</c:v>
                    </c:pt>
                    <c:pt idx="354">
                      <c:v>-27.786000000000001</c:v>
                    </c:pt>
                    <c:pt idx="355">
                      <c:v>-30.946000000000002</c:v>
                    </c:pt>
                    <c:pt idx="356">
                      <c:v>-16.456</c:v>
                    </c:pt>
                    <c:pt idx="357">
                      <c:v>-16.198</c:v>
                    </c:pt>
                    <c:pt idx="358">
                      <c:v>-15.744999999999999</c:v>
                    </c:pt>
                    <c:pt idx="359">
                      <c:v>-16.009</c:v>
                    </c:pt>
                    <c:pt idx="360">
                      <c:v>-13.388999999999999</c:v>
                    </c:pt>
                    <c:pt idx="361">
                      <c:v>-16.027999999999999</c:v>
                    </c:pt>
                    <c:pt idx="362">
                      <c:v>-10.199</c:v>
                    </c:pt>
                    <c:pt idx="363">
                      <c:v>-12.177</c:v>
                    </c:pt>
                    <c:pt idx="364">
                      <c:v>-14.13</c:v>
                    </c:pt>
                    <c:pt idx="365">
                      <c:v>-15.949</c:v>
                    </c:pt>
                    <c:pt idx="366">
                      <c:v>-16.984999999999999</c:v>
                    </c:pt>
                    <c:pt idx="367">
                      <c:v>-18.388999999999999</c:v>
                    </c:pt>
                    <c:pt idx="368">
                      <c:v>-20.219000000000001</c:v>
                    </c:pt>
                    <c:pt idx="369">
                      <c:v>-21.434999999999999</c:v>
                    </c:pt>
                    <c:pt idx="370">
                      <c:v>-22.422000000000001</c:v>
                    </c:pt>
                    <c:pt idx="371">
                      <c:v>-23.283999999999999</c:v>
                    </c:pt>
                    <c:pt idx="372">
                      <c:v>-21.081</c:v>
                    </c:pt>
                    <c:pt idx="373">
                      <c:v>-24.841000000000001</c:v>
                    </c:pt>
                    <c:pt idx="374">
                      <c:v>-26.248999999999999</c:v>
                    </c:pt>
                    <c:pt idx="375">
                      <c:v>-26.861000000000001</c:v>
                    </c:pt>
                    <c:pt idx="376">
                      <c:v>-27.475000000000001</c:v>
                    </c:pt>
                    <c:pt idx="377">
                      <c:v>-28.908999999999999</c:v>
                    </c:pt>
                    <c:pt idx="378">
                      <c:v>-29.638000000000002</c:v>
                    </c:pt>
                    <c:pt idx="379">
                      <c:v>-30.696999999999999</c:v>
                    </c:pt>
                    <c:pt idx="380">
                      <c:v>-32.155000000000001</c:v>
                    </c:pt>
                    <c:pt idx="381">
                      <c:v>-33.012</c:v>
                    </c:pt>
                    <c:pt idx="382">
                      <c:v>-32.545000000000002</c:v>
                    </c:pt>
                    <c:pt idx="383">
                      <c:v>-32.328000000000003</c:v>
                    </c:pt>
                    <c:pt idx="384">
                      <c:v>-32.676000000000002</c:v>
                    </c:pt>
                    <c:pt idx="385">
                      <c:v>-18.582000000000001</c:v>
                    </c:pt>
                    <c:pt idx="386">
                      <c:v>-14.448</c:v>
                    </c:pt>
                    <c:pt idx="387">
                      <c:v>-17.309999999999999</c:v>
                    </c:pt>
                    <c:pt idx="388">
                      <c:v>-19.068999999999999</c:v>
                    </c:pt>
                    <c:pt idx="389">
                      <c:v>-30.602</c:v>
                    </c:pt>
                    <c:pt idx="390">
                      <c:v>-48.82</c:v>
                    </c:pt>
                    <c:pt idx="391">
                      <c:v>-41.716999999999999</c:v>
                    </c:pt>
                    <c:pt idx="392">
                      <c:v>-31.068000000000001</c:v>
                    </c:pt>
                    <c:pt idx="393">
                      <c:v>-24.222000000000001</c:v>
                    </c:pt>
                    <c:pt idx="394">
                      <c:v>-23.606000000000002</c:v>
                    </c:pt>
                    <c:pt idx="395">
                      <c:v>-24.477</c:v>
                    </c:pt>
                    <c:pt idx="396">
                      <c:v>-25.53</c:v>
                    </c:pt>
                    <c:pt idx="397">
                      <c:v>-22.283000000000001</c:v>
                    </c:pt>
                    <c:pt idx="398">
                      <c:v>-17.603000000000002</c:v>
                    </c:pt>
                    <c:pt idx="399">
                      <c:v>-14.148999999999999</c:v>
                    </c:pt>
                    <c:pt idx="400">
                      <c:v>-14.787000000000001</c:v>
                    </c:pt>
                    <c:pt idx="401">
                      <c:v>-15.721</c:v>
                    </c:pt>
                    <c:pt idx="402">
                      <c:v>-15.967000000000001</c:v>
                    </c:pt>
                    <c:pt idx="403">
                      <c:v>-16.811</c:v>
                    </c:pt>
                    <c:pt idx="404">
                      <c:v>-20.344000000000001</c:v>
                    </c:pt>
                    <c:pt idx="405">
                      <c:v>-19.561</c:v>
                    </c:pt>
                    <c:pt idx="406">
                      <c:v>-19.094999999999999</c:v>
                    </c:pt>
                    <c:pt idx="407">
                      <c:v>-20.684999999999999</c:v>
                    </c:pt>
                    <c:pt idx="408">
                      <c:v>-16.901</c:v>
                    </c:pt>
                    <c:pt idx="409">
                      <c:v>-20.431000000000001</c:v>
                    </c:pt>
                    <c:pt idx="410">
                      <c:v>-19.207999999999998</c:v>
                    </c:pt>
                    <c:pt idx="411">
                      <c:v>-20.190000000000001</c:v>
                    </c:pt>
                    <c:pt idx="412">
                      <c:v>-20.548999999999999</c:v>
                    </c:pt>
                    <c:pt idx="413">
                      <c:v>-21.902000000000001</c:v>
                    </c:pt>
                    <c:pt idx="414">
                      <c:v>-22.785</c:v>
                    </c:pt>
                    <c:pt idx="415">
                      <c:v>-24.085999999999999</c:v>
                    </c:pt>
                    <c:pt idx="416">
                      <c:v>-25.884</c:v>
                    </c:pt>
                    <c:pt idx="417">
                      <c:v>-27.061</c:v>
                    </c:pt>
                    <c:pt idx="418">
                      <c:v>-27.960999999999999</c:v>
                    </c:pt>
                    <c:pt idx="419">
                      <c:v>-25.913</c:v>
                    </c:pt>
                    <c:pt idx="420">
                      <c:v>-25.515000000000001</c:v>
                    </c:pt>
                    <c:pt idx="421">
                      <c:v>-29.257000000000001</c:v>
                    </c:pt>
                    <c:pt idx="422">
                      <c:v>-29.292999999999999</c:v>
                    </c:pt>
                    <c:pt idx="423">
                      <c:v>-26.786999999999999</c:v>
                    </c:pt>
                    <c:pt idx="424">
                      <c:v>-27.358000000000001</c:v>
                    </c:pt>
                    <c:pt idx="425">
                      <c:v>-28.76</c:v>
                    </c:pt>
                    <c:pt idx="426">
                      <c:v>-29.536999999999999</c:v>
                    </c:pt>
                    <c:pt idx="427">
                      <c:v>-30.722000000000001</c:v>
                    </c:pt>
                    <c:pt idx="428">
                      <c:v>-32.441000000000003</c:v>
                    </c:pt>
                    <c:pt idx="429">
                      <c:v>-33.488</c:v>
                    </c:pt>
                    <c:pt idx="430">
                      <c:v>-20.645</c:v>
                    </c:pt>
                    <c:pt idx="431">
                      <c:v>-16.388999999999999</c:v>
                    </c:pt>
                    <c:pt idx="432">
                      <c:v>-10.944000000000001</c:v>
                    </c:pt>
                    <c:pt idx="433">
                      <c:v>-9.4879999999999995</c:v>
                    </c:pt>
                    <c:pt idx="434">
                      <c:v>-11.273</c:v>
                    </c:pt>
                    <c:pt idx="435">
                      <c:v>-13.413</c:v>
                    </c:pt>
                    <c:pt idx="436">
                      <c:v>-14.967000000000001</c:v>
                    </c:pt>
                    <c:pt idx="437">
                      <c:v>-18.995000000000001</c:v>
                    </c:pt>
                    <c:pt idx="438">
                      <c:v>-29.454999999999998</c:v>
                    </c:pt>
                    <c:pt idx="439">
                      <c:v>-24.376000000000001</c:v>
                    </c:pt>
                    <c:pt idx="440">
                      <c:v>-24.09</c:v>
                    </c:pt>
                    <c:pt idx="441">
                      <c:v>-23.713999999999999</c:v>
                    </c:pt>
                    <c:pt idx="442">
                      <c:v>-19.741</c:v>
                    </c:pt>
                    <c:pt idx="443">
                      <c:v>-7.5750000000000002</c:v>
                    </c:pt>
                    <c:pt idx="444">
                      <c:v>-0.53900000000000003</c:v>
                    </c:pt>
                    <c:pt idx="445">
                      <c:v>-2.9470000000000001</c:v>
                    </c:pt>
                    <c:pt idx="446">
                      <c:v>3.2530000000000001</c:v>
                    </c:pt>
                    <c:pt idx="447">
                      <c:v>7.2190000000000003</c:v>
                    </c:pt>
                    <c:pt idx="448">
                      <c:v>4.4059999999999997</c:v>
                    </c:pt>
                    <c:pt idx="449">
                      <c:v>5.8010000000000002</c:v>
                    </c:pt>
                    <c:pt idx="450">
                      <c:v>3.4830000000000001</c:v>
                    </c:pt>
                    <c:pt idx="451">
                      <c:v>1.8260000000000001</c:v>
                    </c:pt>
                    <c:pt idx="452">
                      <c:v>-0.37</c:v>
                    </c:pt>
                    <c:pt idx="453">
                      <c:v>-19.600999999999999</c:v>
                    </c:pt>
                    <c:pt idx="454">
                      <c:v>-3.1120000000000001</c:v>
                    </c:pt>
                    <c:pt idx="455">
                      <c:v>0.92700000000000005</c:v>
                    </c:pt>
                    <c:pt idx="456">
                      <c:v>2.1589999999999998</c:v>
                    </c:pt>
                    <c:pt idx="457">
                      <c:v>0.71</c:v>
                    </c:pt>
                    <c:pt idx="458">
                      <c:v>1.28</c:v>
                    </c:pt>
                    <c:pt idx="459">
                      <c:v>1.323</c:v>
                    </c:pt>
                    <c:pt idx="460">
                      <c:v>0.68899999999999995</c:v>
                    </c:pt>
                    <c:pt idx="461">
                      <c:v>-3.09</c:v>
                    </c:pt>
                    <c:pt idx="462">
                      <c:v>-10.138</c:v>
                    </c:pt>
                    <c:pt idx="463">
                      <c:v>-16.372</c:v>
                    </c:pt>
                    <c:pt idx="464">
                      <c:v>-8.4969999999999999</c:v>
                    </c:pt>
                    <c:pt idx="465">
                      <c:v>-8.6809999999999992</c:v>
                    </c:pt>
                    <c:pt idx="466">
                      <c:v>-9.7040000000000006</c:v>
                    </c:pt>
                    <c:pt idx="467">
                      <c:v>-8.33</c:v>
                    </c:pt>
                    <c:pt idx="468">
                      <c:v>1.5309999999999999</c:v>
                    </c:pt>
                    <c:pt idx="469">
                      <c:v>17.559000000000001</c:v>
                    </c:pt>
                    <c:pt idx="470">
                      <c:v>33.356999999999999</c:v>
                    </c:pt>
                    <c:pt idx="471">
                      <c:v>34.139000000000003</c:v>
                    </c:pt>
                    <c:pt idx="472">
                      <c:v>29.326000000000001</c:v>
                    </c:pt>
                    <c:pt idx="473">
                      <c:v>32.744</c:v>
                    </c:pt>
                    <c:pt idx="474">
                      <c:v>31.995000000000001</c:v>
                    </c:pt>
                    <c:pt idx="475">
                      <c:v>38.649000000000001</c:v>
                    </c:pt>
                    <c:pt idx="476">
                      <c:v>44.808</c:v>
                    </c:pt>
                    <c:pt idx="477">
                      <c:v>34.021999999999998</c:v>
                    </c:pt>
                    <c:pt idx="478">
                      <c:v>33.398000000000003</c:v>
                    </c:pt>
                    <c:pt idx="479">
                      <c:v>31.1</c:v>
                    </c:pt>
                    <c:pt idx="480">
                      <c:v>34.472000000000001</c:v>
                    </c:pt>
                    <c:pt idx="481">
                      <c:v>32.262999999999998</c:v>
                    </c:pt>
                    <c:pt idx="482">
                      <c:v>39.415999999999997</c:v>
                    </c:pt>
                    <c:pt idx="483">
                      <c:v>33.851999999999997</c:v>
                    </c:pt>
                    <c:pt idx="484">
                      <c:v>20.873999999999999</c:v>
                    </c:pt>
                    <c:pt idx="485">
                      <c:v>23.4</c:v>
                    </c:pt>
                    <c:pt idx="486">
                      <c:v>22.419</c:v>
                    </c:pt>
                    <c:pt idx="487">
                      <c:v>-0.122</c:v>
                    </c:pt>
                    <c:pt idx="488">
                      <c:v>21.087</c:v>
                    </c:pt>
                    <c:pt idx="489">
                      <c:v>14.156000000000001</c:v>
                    </c:pt>
                    <c:pt idx="490">
                      <c:v>10.340999999999999</c:v>
                    </c:pt>
                    <c:pt idx="491">
                      <c:v>35.673999999999999</c:v>
                    </c:pt>
                    <c:pt idx="492">
                      <c:v>36.618000000000002</c:v>
                    </c:pt>
                    <c:pt idx="493">
                      <c:v>34.497999999999998</c:v>
                    </c:pt>
                    <c:pt idx="494">
                      <c:v>35.654000000000003</c:v>
                    </c:pt>
                    <c:pt idx="495">
                      <c:v>31.268000000000001</c:v>
                    </c:pt>
                    <c:pt idx="496">
                      <c:v>24.553000000000001</c:v>
                    </c:pt>
                    <c:pt idx="497">
                      <c:v>2.891</c:v>
                    </c:pt>
                    <c:pt idx="498">
                      <c:v>3.1720000000000002</c:v>
                    </c:pt>
                    <c:pt idx="499">
                      <c:v>-10.090999999999999</c:v>
                    </c:pt>
                    <c:pt idx="500">
                      <c:v>3.0369999999999999</c:v>
                    </c:pt>
                    <c:pt idx="501">
                      <c:v>-2.7280000000000002</c:v>
                    </c:pt>
                    <c:pt idx="502">
                      <c:v>4.5129999999999999</c:v>
                    </c:pt>
                    <c:pt idx="503">
                      <c:v>16.423999999999999</c:v>
                    </c:pt>
                    <c:pt idx="504">
                      <c:v>15.478999999999999</c:v>
                    </c:pt>
                    <c:pt idx="505">
                      <c:v>12.516999999999999</c:v>
                    </c:pt>
                    <c:pt idx="506">
                      <c:v>11.654</c:v>
                    </c:pt>
                    <c:pt idx="507">
                      <c:v>9.67</c:v>
                    </c:pt>
                    <c:pt idx="508">
                      <c:v>7.8879999999999999</c:v>
                    </c:pt>
                    <c:pt idx="509">
                      <c:v>5.9779999999999998</c:v>
                    </c:pt>
                    <c:pt idx="510">
                      <c:v>4.5279999999999996</c:v>
                    </c:pt>
                    <c:pt idx="511">
                      <c:v>1.724</c:v>
                    </c:pt>
                    <c:pt idx="512">
                      <c:v>0.78700000000000003</c:v>
                    </c:pt>
                    <c:pt idx="513">
                      <c:v>-0.66800000000000004</c:v>
                    </c:pt>
                    <c:pt idx="514">
                      <c:v>1.135</c:v>
                    </c:pt>
                    <c:pt idx="515">
                      <c:v>-1.3360000000000001</c:v>
                    </c:pt>
                    <c:pt idx="516">
                      <c:v>3.3180000000000001</c:v>
                    </c:pt>
                    <c:pt idx="517">
                      <c:v>12.914</c:v>
                    </c:pt>
                    <c:pt idx="518">
                      <c:v>23.436</c:v>
                    </c:pt>
                    <c:pt idx="519">
                      <c:v>24.413</c:v>
                    </c:pt>
                    <c:pt idx="520">
                      <c:v>24.356000000000002</c:v>
                    </c:pt>
                    <c:pt idx="521">
                      <c:v>20.623000000000001</c:v>
                    </c:pt>
                    <c:pt idx="522">
                      <c:v>0.93500000000000005</c:v>
                    </c:pt>
                    <c:pt idx="523">
                      <c:v>-11.004</c:v>
                    </c:pt>
                    <c:pt idx="524">
                      <c:v>12.59</c:v>
                    </c:pt>
                    <c:pt idx="525">
                      <c:v>14.292</c:v>
                    </c:pt>
                    <c:pt idx="526">
                      <c:v>16.338999999999999</c:v>
                    </c:pt>
                    <c:pt idx="527">
                      <c:v>13.962</c:v>
                    </c:pt>
                    <c:pt idx="528">
                      <c:v>26.045999999999999</c:v>
                    </c:pt>
                    <c:pt idx="529">
                      <c:v>22.727</c:v>
                    </c:pt>
                    <c:pt idx="530">
                      <c:v>29.006</c:v>
                    </c:pt>
                    <c:pt idx="531">
                      <c:v>27.11</c:v>
                    </c:pt>
                    <c:pt idx="532">
                      <c:v>24.558</c:v>
                    </c:pt>
                    <c:pt idx="533">
                      <c:v>16.14</c:v>
                    </c:pt>
                    <c:pt idx="534">
                      <c:v>-1.9830000000000001</c:v>
                    </c:pt>
                    <c:pt idx="535">
                      <c:v>-8.3249999999999993</c:v>
                    </c:pt>
                    <c:pt idx="536">
                      <c:v>10.377000000000001</c:v>
                    </c:pt>
                    <c:pt idx="537">
                      <c:v>2.11</c:v>
                    </c:pt>
                    <c:pt idx="538">
                      <c:v>1.347</c:v>
                    </c:pt>
                    <c:pt idx="539">
                      <c:v>13.031000000000001</c:v>
                    </c:pt>
                    <c:pt idx="540">
                      <c:v>11.523</c:v>
                    </c:pt>
                    <c:pt idx="541">
                      <c:v>12.589</c:v>
                    </c:pt>
                    <c:pt idx="542">
                      <c:v>22.164000000000001</c:v>
                    </c:pt>
                    <c:pt idx="543">
                      <c:v>24.228000000000002</c:v>
                    </c:pt>
                    <c:pt idx="544">
                      <c:v>21.57</c:v>
                    </c:pt>
                    <c:pt idx="545">
                      <c:v>19.105</c:v>
                    </c:pt>
                    <c:pt idx="546">
                      <c:v>-1.821</c:v>
                    </c:pt>
                    <c:pt idx="547">
                      <c:v>-1.925</c:v>
                    </c:pt>
                    <c:pt idx="548">
                      <c:v>5.2249999999999996</c:v>
                    </c:pt>
                    <c:pt idx="549">
                      <c:v>-9.2200000000000006</c:v>
                    </c:pt>
                    <c:pt idx="550">
                      <c:v>-8.8070000000000004</c:v>
                    </c:pt>
                    <c:pt idx="551">
                      <c:v>-5.7220000000000004</c:v>
                    </c:pt>
                    <c:pt idx="552">
                      <c:v>2.7730000000000001</c:v>
                    </c:pt>
                    <c:pt idx="553">
                      <c:v>8.5540000000000003</c:v>
                    </c:pt>
                    <c:pt idx="554">
                      <c:v>10.523</c:v>
                    </c:pt>
                    <c:pt idx="555">
                      <c:v>7.4</c:v>
                    </c:pt>
                    <c:pt idx="556">
                      <c:v>5.798</c:v>
                    </c:pt>
                    <c:pt idx="557">
                      <c:v>3.9369999999999998</c:v>
                    </c:pt>
                    <c:pt idx="558">
                      <c:v>2.5619999999999998</c:v>
                    </c:pt>
                    <c:pt idx="559">
                      <c:v>0.86</c:v>
                    </c:pt>
                    <c:pt idx="560">
                      <c:v>3.2389999999999999</c:v>
                    </c:pt>
                    <c:pt idx="561">
                      <c:v>3.911</c:v>
                    </c:pt>
                    <c:pt idx="562">
                      <c:v>2.1429999999999998</c:v>
                    </c:pt>
                    <c:pt idx="563">
                      <c:v>0.76700000000000002</c:v>
                    </c:pt>
                    <c:pt idx="564">
                      <c:v>8.7959999999999994</c:v>
                    </c:pt>
                    <c:pt idx="565">
                      <c:v>5.1020000000000003</c:v>
                    </c:pt>
                    <c:pt idx="566">
                      <c:v>4.9820000000000002</c:v>
                    </c:pt>
                    <c:pt idx="567">
                      <c:v>2.8519999999999999</c:v>
                    </c:pt>
                    <c:pt idx="568">
                      <c:v>3.7890000000000001</c:v>
                    </c:pt>
                    <c:pt idx="569">
                      <c:v>1.7490000000000001</c:v>
                    </c:pt>
                    <c:pt idx="570">
                      <c:v>0.72799999999999998</c:v>
                    </c:pt>
                    <c:pt idx="571">
                      <c:v>-1.637</c:v>
                    </c:pt>
                    <c:pt idx="572">
                      <c:v>-2.411</c:v>
                    </c:pt>
                    <c:pt idx="573">
                      <c:v>-3.63</c:v>
                    </c:pt>
                    <c:pt idx="574">
                      <c:v>-5.5750000000000002</c:v>
                    </c:pt>
                    <c:pt idx="575">
                      <c:v>-1.4550000000000001</c:v>
                    </c:pt>
                    <c:pt idx="576">
                      <c:v>9.3010000000000002</c:v>
                    </c:pt>
                    <c:pt idx="577">
                      <c:v>22.966999999999999</c:v>
                    </c:pt>
                    <c:pt idx="578">
                      <c:v>35.97</c:v>
                    </c:pt>
                    <c:pt idx="579">
                      <c:v>45.679000000000002</c:v>
                    </c:pt>
                    <c:pt idx="580">
                      <c:v>40.89</c:v>
                    </c:pt>
                    <c:pt idx="581">
                      <c:v>45.829000000000001</c:v>
                    </c:pt>
                    <c:pt idx="582">
                      <c:v>46.838000000000001</c:v>
                    </c:pt>
                    <c:pt idx="583">
                      <c:v>51.969000000000001</c:v>
                    </c:pt>
                    <c:pt idx="584">
                      <c:v>56.603000000000002</c:v>
                    </c:pt>
                    <c:pt idx="585">
                      <c:v>53.094000000000001</c:v>
                    </c:pt>
                    <c:pt idx="586">
                      <c:v>52.655999999999999</c:v>
                    </c:pt>
                    <c:pt idx="587">
                      <c:v>60.326000000000001</c:v>
                    </c:pt>
                    <c:pt idx="588">
                      <c:v>60.63</c:v>
                    </c:pt>
                    <c:pt idx="589">
                      <c:v>67.994</c:v>
                    </c:pt>
                    <c:pt idx="590">
                      <c:v>83.334999999999994</c:v>
                    </c:pt>
                    <c:pt idx="591">
                      <c:v>86.712999999999994</c:v>
                    </c:pt>
                    <c:pt idx="592">
                      <c:v>77.3</c:v>
                    </c:pt>
                    <c:pt idx="593">
                      <c:v>74.745000000000005</c:v>
                    </c:pt>
                    <c:pt idx="594">
                      <c:v>67.822000000000003</c:v>
                    </c:pt>
                    <c:pt idx="595">
                      <c:v>57.677</c:v>
                    </c:pt>
                    <c:pt idx="596">
                      <c:v>67.024000000000001</c:v>
                    </c:pt>
                    <c:pt idx="597">
                      <c:v>76.430000000000007</c:v>
                    </c:pt>
                    <c:pt idx="598">
                      <c:v>79.245999999999995</c:v>
                    </c:pt>
                    <c:pt idx="599">
                      <c:v>86.79</c:v>
                    </c:pt>
                  </c:numLit>
                </c:yVal>
                <c:smooth val="0"/>
                <c:extLst xmlns:c15="http://schemas.microsoft.com/office/drawing/2012/chart">
                  <c:ext xmlns:c16="http://schemas.microsoft.com/office/drawing/2014/chart" uri="{C3380CC4-5D6E-409C-BE32-E72D297353CC}">
                    <c16:uniqueId val="{0000000D-87EB-45E0-B143-46DF8C911777}"/>
                  </c:ext>
                </c:extLst>
              </c15:ser>
            </c15:filteredScatterSeries>
            <c15:filteredScatterSeries>
              <c15:ser>
                <c:idx val="2"/>
                <c:order val="2"/>
                <c:tx>
                  <c:v>Projects</c:v>
                </c:tx>
                <c:marker>
                  <c:symbol val="none"/>
                </c:marker>
                <c:xVal>
                  <c:numRef>
                    <c:extLst xmlns:c15="http://schemas.microsoft.com/office/drawing/2012/chart">
                      <c:ext xmlns:c15="http://schemas.microsoft.com/office/drawing/2012/chart" uri="{02D57815-91ED-43cb-92C2-25804820EDAC}">
                        <c15:formulaRef>
                          <c15:sqref>Sheet1!$AD$5:$AD$604</c15:sqref>
                        </c15:formulaRef>
                      </c:ext>
                    </c:extLst>
                    <c:numCache>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Cache>
                  </c:numRef>
                </c:xVal>
                <c:yVal>
                  <c:numRef>
                    <c:extLst xmlns:c15="http://schemas.microsoft.com/office/drawing/2012/chart">
                      <c:ext xmlns:c15="http://schemas.microsoft.com/office/drawing/2012/chart" uri="{02D57815-91ED-43cb-92C2-25804820EDAC}">
                        <c15:formulaRef>
                          <c15:sqref>Sheet1!$CS$5:$CS$604</c15:sqref>
                        </c15:formulaRef>
                      </c:ext>
                    </c:extLst>
                    <c:numCache>
                      <c:formatCode>General</c:formatCode>
                      <c:ptCount val="600"/>
                      <c:pt idx="0">
                        <c:v>-32.634</c:v>
                      </c:pt>
                      <c:pt idx="1">
                        <c:v>-34.122</c:v>
                      </c:pt>
                      <c:pt idx="2">
                        <c:v>-24.949000000000002</c:v>
                      </c:pt>
                      <c:pt idx="3">
                        <c:v>-26.934999999999999</c:v>
                      </c:pt>
                      <c:pt idx="4">
                        <c:v>-28.027999999999999</c:v>
                      </c:pt>
                      <c:pt idx="5">
                        <c:v>-29.722000000000001</c:v>
                      </c:pt>
                      <c:pt idx="6">
                        <c:v>-30.719000000000001</c:v>
                      </c:pt>
                      <c:pt idx="7">
                        <c:v>-31.887</c:v>
                      </c:pt>
                      <c:pt idx="8">
                        <c:v>-33.430999999999997</c:v>
                      </c:pt>
                      <c:pt idx="9">
                        <c:v>-34.354999999999997</c:v>
                      </c:pt>
                      <c:pt idx="10">
                        <c:v>-34.927999999999997</c:v>
                      </c:pt>
                      <c:pt idx="11">
                        <c:v>-36.247</c:v>
                      </c:pt>
                      <c:pt idx="12">
                        <c:v>-34.945</c:v>
                      </c:pt>
                      <c:pt idx="13">
                        <c:v>-33.558</c:v>
                      </c:pt>
                      <c:pt idx="14">
                        <c:v>-32.036999999999999</c:v>
                      </c:pt>
                      <c:pt idx="15">
                        <c:v>-32.156999999999996</c:v>
                      </c:pt>
                      <c:pt idx="16">
                        <c:v>-30.370999999999999</c:v>
                      </c:pt>
                      <c:pt idx="17">
                        <c:v>-32.368000000000002</c:v>
                      </c:pt>
                      <c:pt idx="18">
                        <c:v>-33.167000000000002</c:v>
                      </c:pt>
                      <c:pt idx="19">
                        <c:v>-34.209000000000003</c:v>
                      </c:pt>
                      <c:pt idx="20">
                        <c:v>-35.69</c:v>
                      </c:pt>
                      <c:pt idx="21">
                        <c:v>-36.533999999999999</c:v>
                      </c:pt>
                      <c:pt idx="22">
                        <c:v>-35.058999999999997</c:v>
                      </c:pt>
                      <c:pt idx="23">
                        <c:v>-28.17</c:v>
                      </c:pt>
                      <c:pt idx="24">
                        <c:v>-25.367000000000001</c:v>
                      </c:pt>
                      <c:pt idx="25">
                        <c:v>-2.48</c:v>
                      </c:pt>
                      <c:pt idx="26">
                        <c:v>-4.1680000000000001</c:v>
                      </c:pt>
                      <c:pt idx="27">
                        <c:v>-7.0439999999999996</c:v>
                      </c:pt>
                      <c:pt idx="28">
                        <c:v>-9.2349999999999994</c:v>
                      </c:pt>
                      <c:pt idx="29">
                        <c:v>-11.932</c:v>
                      </c:pt>
                      <c:pt idx="30">
                        <c:v>-13.941000000000001</c:v>
                      </c:pt>
                      <c:pt idx="31">
                        <c:v>-16.106999999999999</c:v>
                      </c:pt>
                      <c:pt idx="32">
                        <c:v>-14.074</c:v>
                      </c:pt>
                      <c:pt idx="33">
                        <c:v>-15.763999999999999</c:v>
                      </c:pt>
                      <c:pt idx="34">
                        <c:v>-18.16</c:v>
                      </c:pt>
                      <c:pt idx="35">
                        <c:v>-20.693999999999999</c:v>
                      </c:pt>
                      <c:pt idx="36">
                        <c:v>-5.7770000000000001</c:v>
                      </c:pt>
                      <c:pt idx="37">
                        <c:v>-8.0579999999999998</c:v>
                      </c:pt>
                      <c:pt idx="38">
                        <c:v>-8.8829999999999991</c:v>
                      </c:pt>
                      <c:pt idx="39">
                        <c:v>-10.728999999999999</c:v>
                      </c:pt>
                      <c:pt idx="40">
                        <c:v>-11.988</c:v>
                      </c:pt>
                      <c:pt idx="41">
                        <c:v>-13.920999999999999</c:v>
                      </c:pt>
                      <c:pt idx="42">
                        <c:v>-15.125999999999999</c:v>
                      </c:pt>
                      <c:pt idx="43">
                        <c:v>-16.614999999999998</c:v>
                      </c:pt>
                      <c:pt idx="44">
                        <c:v>-18.571999999999999</c:v>
                      </c:pt>
                      <c:pt idx="45">
                        <c:v>-19.847999999999999</c:v>
                      </c:pt>
                      <c:pt idx="46">
                        <c:v>-21.645</c:v>
                      </c:pt>
                      <c:pt idx="47">
                        <c:v>-17.189</c:v>
                      </c:pt>
                      <c:pt idx="48">
                        <c:v>-8.1329999999999991</c:v>
                      </c:pt>
                      <c:pt idx="49">
                        <c:v>-4.3970000000000002</c:v>
                      </c:pt>
                      <c:pt idx="50">
                        <c:v>-4.24</c:v>
                      </c:pt>
                      <c:pt idx="51">
                        <c:v>-5.7969999999999997</c:v>
                      </c:pt>
                      <c:pt idx="52">
                        <c:v>-6.97</c:v>
                      </c:pt>
                      <c:pt idx="53">
                        <c:v>-8.8290000000000006</c:v>
                      </c:pt>
                      <c:pt idx="54">
                        <c:v>-10.042999999999999</c:v>
                      </c:pt>
                      <c:pt idx="55">
                        <c:v>-11.641</c:v>
                      </c:pt>
                      <c:pt idx="56">
                        <c:v>-13.661</c:v>
                      </c:pt>
                      <c:pt idx="57">
                        <c:v>-13.185</c:v>
                      </c:pt>
                      <c:pt idx="58">
                        <c:v>-16.100999999999999</c:v>
                      </c:pt>
                      <c:pt idx="59">
                        <c:v>-8.7270000000000003</c:v>
                      </c:pt>
                      <c:pt idx="60">
                        <c:v>7.8040000000000003</c:v>
                      </c:pt>
                      <c:pt idx="61">
                        <c:v>5.181</c:v>
                      </c:pt>
                      <c:pt idx="62">
                        <c:v>11.47</c:v>
                      </c:pt>
                      <c:pt idx="63">
                        <c:v>12.577999999999999</c:v>
                      </c:pt>
                      <c:pt idx="64">
                        <c:v>10.590999999999999</c:v>
                      </c:pt>
                      <c:pt idx="65">
                        <c:v>7.492</c:v>
                      </c:pt>
                      <c:pt idx="66">
                        <c:v>5.09</c:v>
                      </c:pt>
                      <c:pt idx="67">
                        <c:v>2.5760000000000001</c:v>
                      </c:pt>
                      <c:pt idx="68">
                        <c:v>-0.129</c:v>
                      </c:pt>
                      <c:pt idx="69">
                        <c:v>-2.1040000000000001</c:v>
                      </c:pt>
                      <c:pt idx="70">
                        <c:v>-4.1139999999999999</c:v>
                      </c:pt>
                      <c:pt idx="71">
                        <c:v>-6.0060000000000002</c:v>
                      </c:pt>
                      <c:pt idx="72">
                        <c:v>-7.9870000000000001</c:v>
                      </c:pt>
                      <c:pt idx="73">
                        <c:v>10.599</c:v>
                      </c:pt>
                      <c:pt idx="74">
                        <c:v>9.0839999999999996</c:v>
                      </c:pt>
                      <c:pt idx="75">
                        <c:v>8.8770000000000007</c:v>
                      </c:pt>
                      <c:pt idx="76">
                        <c:v>4.6310000000000002</c:v>
                      </c:pt>
                      <c:pt idx="77">
                        <c:v>1.4570000000000001</c:v>
                      </c:pt>
                      <c:pt idx="78">
                        <c:v>-0.67300000000000004</c:v>
                      </c:pt>
                      <c:pt idx="79">
                        <c:v>-2.782</c:v>
                      </c:pt>
                      <c:pt idx="80">
                        <c:v>-5.1219999999999999</c:v>
                      </c:pt>
                      <c:pt idx="81">
                        <c:v>-3.706</c:v>
                      </c:pt>
                      <c:pt idx="82">
                        <c:v>-6.1970000000000001</c:v>
                      </c:pt>
                      <c:pt idx="83">
                        <c:v>1.3</c:v>
                      </c:pt>
                      <c:pt idx="84">
                        <c:v>17.920000000000002</c:v>
                      </c:pt>
                      <c:pt idx="85">
                        <c:v>34.052999999999997</c:v>
                      </c:pt>
                      <c:pt idx="86">
                        <c:v>48.966000000000001</c:v>
                      </c:pt>
                      <c:pt idx="87">
                        <c:v>56.679000000000002</c:v>
                      </c:pt>
                      <c:pt idx="88">
                        <c:v>53.884</c:v>
                      </c:pt>
                      <c:pt idx="89">
                        <c:v>47.116</c:v>
                      </c:pt>
                      <c:pt idx="90">
                        <c:v>41.567999999999998</c:v>
                      </c:pt>
                      <c:pt idx="91">
                        <c:v>43.539000000000001</c:v>
                      </c:pt>
                      <c:pt idx="92">
                        <c:v>36.741</c:v>
                      </c:pt>
                      <c:pt idx="93">
                        <c:v>16.111000000000001</c:v>
                      </c:pt>
                      <c:pt idx="94">
                        <c:v>16.846</c:v>
                      </c:pt>
                      <c:pt idx="95">
                        <c:v>26.372</c:v>
                      </c:pt>
                      <c:pt idx="96">
                        <c:v>25.917000000000002</c:v>
                      </c:pt>
                      <c:pt idx="97">
                        <c:v>46.091000000000001</c:v>
                      </c:pt>
                      <c:pt idx="98">
                        <c:v>66.251000000000005</c:v>
                      </c:pt>
                      <c:pt idx="99">
                        <c:v>75.840999999999994</c:v>
                      </c:pt>
                      <c:pt idx="100">
                        <c:v>78.283000000000001</c:v>
                      </c:pt>
                      <c:pt idx="101">
                        <c:v>75.034000000000006</c:v>
                      </c:pt>
                      <c:pt idx="102">
                        <c:v>67.742999999999995</c:v>
                      </c:pt>
                      <c:pt idx="103">
                        <c:v>70.611000000000004</c:v>
                      </c:pt>
                      <c:pt idx="104">
                        <c:v>74.650999999999996</c:v>
                      </c:pt>
                      <c:pt idx="105">
                        <c:v>68.114999999999995</c:v>
                      </c:pt>
                      <c:pt idx="106">
                        <c:v>61.378999999999998</c:v>
                      </c:pt>
                      <c:pt idx="107">
                        <c:v>63.838999999999999</c:v>
                      </c:pt>
                      <c:pt idx="108">
                        <c:v>71.650000000000006</c:v>
                      </c:pt>
                      <c:pt idx="109">
                        <c:v>67.119</c:v>
                      </c:pt>
                      <c:pt idx="110">
                        <c:v>77.695999999999998</c:v>
                      </c:pt>
                      <c:pt idx="111">
                        <c:v>71.778000000000006</c:v>
                      </c:pt>
                      <c:pt idx="112">
                        <c:v>65.799000000000007</c:v>
                      </c:pt>
                      <c:pt idx="113">
                        <c:v>60.198999999999998</c:v>
                      </c:pt>
                      <c:pt idx="114">
                        <c:v>55.719000000000001</c:v>
                      </c:pt>
                      <c:pt idx="115">
                        <c:v>50.954999999999998</c:v>
                      </c:pt>
                      <c:pt idx="116">
                        <c:v>50.295999999999999</c:v>
                      </c:pt>
                      <c:pt idx="117">
                        <c:v>59.573999999999998</c:v>
                      </c:pt>
                      <c:pt idx="118">
                        <c:v>64.546999999999997</c:v>
                      </c:pt>
                      <c:pt idx="119">
                        <c:v>60.277999999999999</c:v>
                      </c:pt>
                      <c:pt idx="120">
                        <c:v>59.756999999999998</c:v>
                      </c:pt>
                      <c:pt idx="121">
                        <c:v>67.620999999999995</c:v>
                      </c:pt>
                      <c:pt idx="122">
                        <c:v>72.850999999999999</c:v>
                      </c:pt>
                      <c:pt idx="123">
                        <c:v>68.099999999999994</c:v>
                      </c:pt>
                      <c:pt idx="124">
                        <c:v>63.438000000000002</c:v>
                      </c:pt>
                      <c:pt idx="125">
                        <c:v>58.392000000000003</c:v>
                      </c:pt>
                      <c:pt idx="126">
                        <c:v>54.258000000000003</c:v>
                      </c:pt>
                      <c:pt idx="127">
                        <c:v>50.2</c:v>
                      </c:pt>
                      <c:pt idx="128">
                        <c:v>46.552</c:v>
                      </c:pt>
                      <c:pt idx="129">
                        <c:v>43.48</c:v>
                      </c:pt>
                      <c:pt idx="130">
                        <c:v>40.250999999999998</c:v>
                      </c:pt>
                      <c:pt idx="131">
                        <c:v>44.451999999999998</c:v>
                      </c:pt>
                      <c:pt idx="132">
                        <c:v>61.45</c:v>
                      </c:pt>
                      <c:pt idx="133">
                        <c:v>79.156999999999996</c:v>
                      </c:pt>
                      <c:pt idx="134">
                        <c:v>96.402000000000001</c:v>
                      </c:pt>
                      <c:pt idx="135">
                        <c:v>104.994</c:v>
                      </c:pt>
                      <c:pt idx="136">
                        <c:v>107.46299999999999</c:v>
                      </c:pt>
                      <c:pt idx="137">
                        <c:v>105.617</c:v>
                      </c:pt>
                      <c:pt idx="138">
                        <c:v>98.483000000000004</c:v>
                      </c:pt>
                      <c:pt idx="139">
                        <c:v>104.88500000000001</c:v>
                      </c:pt>
                      <c:pt idx="140">
                        <c:v>111.242</c:v>
                      </c:pt>
                      <c:pt idx="141">
                        <c:v>95.317999999999998</c:v>
                      </c:pt>
                      <c:pt idx="142">
                        <c:v>88.751000000000005</c:v>
                      </c:pt>
                      <c:pt idx="143">
                        <c:v>92.760999999999996</c:v>
                      </c:pt>
                      <c:pt idx="144">
                        <c:v>95.141999999999996</c:v>
                      </c:pt>
                      <c:pt idx="145">
                        <c:v>89.834000000000003</c:v>
                      </c:pt>
                      <c:pt idx="146">
                        <c:v>90.394999999999996</c:v>
                      </c:pt>
                      <c:pt idx="147">
                        <c:v>96.567999999999998</c:v>
                      </c:pt>
                      <c:pt idx="148">
                        <c:v>91.161000000000001</c:v>
                      </c:pt>
                      <c:pt idx="149">
                        <c:v>83.69</c:v>
                      </c:pt>
                      <c:pt idx="150">
                        <c:v>77.805000000000007</c:v>
                      </c:pt>
                      <c:pt idx="151">
                        <c:v>72.545000000000002</c:v>
                      </c:pt>
                      <c:pt idx="152">
                        <c:v>72.578999999999994</c:v>
                      </c:pt>
                      <c:pt idx="153">
                        <c:v>66.619</c:v>
                      </c:pt>
                      <c:pt idx="154">
                        <c:v>63.311</c:v>
                      </c:pt>
                      <c:pt idx="155">
                        <c:v>58.427999999999997</c:v>
                      </c:pt>
                      <c:pt idx="156">
                        <c:v>68.921999999999997</c:v>
                      </c:pt>
                      <c:pt idx="157">
                        <c:v>83.433999999999997</c:v>
                      </c:pt>
                      <c:pt idx="158">
                        <c:v>102.027</c:v>
                      </c:pt>
                      <c:pt idx="159">
                        <c:v>110.059</c:v>
                      </c:pt>
                      <c:pt idx="160">
                        <c:v>102.681</c:v>
                      </c:pt>
                      <c:pt idx="161">
                        <c:v>94.665000000000006</c:v>
                      </c:pt>
                      <c:pt idx="162">
                        <c:v>86.337999999999994</c:v>
                      </c:pt>
                      <c:pt idx="163">
                        <c:v>90.918000000000006</c:v>
                      </c:pt>
                      <c:pt idx="164">
                        <c:v>94.07</c:v>
                      </c:pt>
                      <c:pt idx="165">
                        <c:v>86.346999999999994</c:v>
                      </c:pt>
                      <c:pt idx="166">
                        <c:v>79.537999999999997</c:v>
                      </c:pt>
                      <c:pt idx="167">
                        <c:v>82.433000000000007</c:v>
                      </c:pt>
                      <c:pt idx="168">
                        <c:v>86.326999999999998</c:v>
                      </c:pt>
                      <c:pt idx="169">
                        <c:v>95.364999999999995</c:v>
                      </c:pt>
                      <c:pt idx="170">
                        <c:v>112.572</c:v>
                      </c:pt>
                      <c:pt idx="171">
                        <c:v>114.723</c:v>
                      </c:pt>
                      <c:pt idx="172">
                        <c:v>102.187</c:v>
                      </c:pt>
                      <c:pt idx="173">
                        <c:v>96.822000000000003</c:v>
                      </c:pt>
                      <c:pt idx="174">
                        <c:v>89.941999999999993</c:v>
                      </c:pt>
                      <c:pt idx="175">
                        <c:v>96.853999999999999</c:v>
                      </c:pt>
                      <c:pt idx="176">
                        <c:v>103.867</c:v>
                      </c:pt>
                      <c:pt idx="177">
                        <c:v>93.28</c:v>
                      </c:pt>
                      <c:pt idx="178">
                        <c:v>88.974000000000004</c:v>
                      </c:pt>
                      <c:pt idx="179">
                        <c:v>83.4</c:v>
                      </c:pt>
                      <c:pt idx="180">
                        <c:v>78.387</c:v>
                      </c:pt>
                      <c:pt idx="181">
                        <c:v>81.894000000000005</c:v>
                      </c:pt>
                      <c:pt idx="182">
                        <c:v>89.244</c:v>
                      </c:pt>
                      <c:pt idx="183">
                        <c:v>83.207999999999998</c:v>
                      </c:pt>
                      <c:pt idx="184">
                        <c:v>78.334999999999994</c:v>
                      </c:pt>
                      <c:pt idx="185">
                        <c:v>73.808000000000007</c:v>
                      </c:pt>
                      <c:pt idx="186">
                        <c:v>70.397000000000006</c:v>
                      </c:pt>
                      <c:pt idx="187">
                        <c:v>67.119</c:v>
                      </c:pt>
                      <c:pt idx="188">
                        <c:v>74.353999999999999</c:v>
                      </c:pt>
                      <c:pt idx="189">
                        <c:v>84.870999999999995</c:v>
                      </c:pt>
                      <c:pt idx="190">
                        <c:v>79.763000000000005</c:v>
                      </c:pt>
                      <c:pt idx="191">
                        <c:v>81.745999999999995</c:v>
                      </c:pt>
                      <c:pt idx="192">
                        <c:v>76.822000000000003</c:v>
                      </c:pt>
                      <c:pt idx="193">
                        <c:v>74.460999999999999</c:v>
                      </c:pt>
                      <c:pt idx="194">
                        <c:v>73.481999999999999</c:v>
                      </c:pt>
                      <c:pt idx="195">
                        <c:v>64.472999999999999</c:v>
                      </c:pt>
                      <c:pt idx="196">
                        <c:v>66.599999999999994</c:v>
                      </c:pt>
                      <c:pt idx="197">
                        <c:v>64.128</c:v>
                      </c:pt>
                      <c:pt idx="198">
                        <c:v>62.064</c:v>
                      </c:pt>
                      <c:pt idx="199">
                        <c:v>59.795000000000002</c:v>
                      </c:pt>
                      <c:pt idx="200">
                        <c:v>60.1</c:v>
                      </c:pt>
                      <c:pt idx="201">
                        <c:v>58.04</c:v>
                      </c:pt>
                      <c:pt idx="202">
                        <c:v>64.337999999999994</c:v>
                      </c:pt>
                      <c:pt idx="203">
                        <c:v>69.076999999999998</c:v>
                      </c:pt>
                      <c:pt idx="204">
                        <c:v>68.975999999999999</c:v>
                      </c:pt>
                      <c:pt idx="205">
                        <c:v>65.894999999999996</c:v>
                      </c:pt>
                      <c:pt idx="206">
                        <c:v>65.887</c:v>
                      </c:pt>
                      <c:pt idx="207">
                        <c:v>61.906999999999996</c:v>
                      </c:pt>
                      <c:pt idx="208">
                        <c:v>59.456000000000003</c:v>
                      </c:pt>
                      <c:pt idx="209">
                        <c:v>56.701999999999998</c:v>
                      </c:pt>
                      <c:pt idx="210">
                        <c:v>54.656999999999996</c:v>
                      </c:pt>
                      <c:pt idx="211">
                        <c:v>52.369</c:v>
                      </c:pt>
                      <c:pt idx="212">
                        <c:v>49.832999999999998</c:v>
                      </c:pt>
                      <c:pt idx="213">
                        <c:v>47.878999999999998</c:v>
                      </c:pt>
                      <c:pt idx="214">
                        <c:v>45.384999999999998</c:v>
                      </c:pt>
                      <c:pt idx="215">
                        <c:v>42.475999999999999</c:v>
                      </c:pt>
                      <c:pt idx="216">
                        <c:v>41.363999999999997</c:v>
                      </c:pt>
                      <c:pt idx="217">
                        <c:v>41.435000000000002</c:v>
                      </c:pt>
                      <c:pt idx="218">
                        <c:v>41.463999999999999</c:v>
                      </c:pt>
                      <c:pt idx="219">
                        <c:v>41.097999999999999</c:v>
                      </c:pt>
                      <c:pt idx="220">
                        <c:v>38.735999999999997</c:v>
                      </c:pt>
                      <c:pt idx="221">
                        <c:v>36.270000000000003</c:v>
                      </c:pt>
                      <c:pt idx="222">
                        <c:v>34.630000000000003</c:v>
                      </c:pt>
                      <c:pt idx="223">
                        <c:v>32.658000000000001</c:v>
                      </c:pt>
                      <c:pt idx="224">
                        <c:v>30.349</c:v>
                      </c:pt>
                      <c:pt idx="225">
                        <c:v>28.632000000000001</c:v>
                      </c:pt>
                      <c:pt idx="226">
                        <c:v>26.466999999999999</c:v>
                      </c:pt>
                      <c:pt idx="227">
                        <c:v>26.507000000000001</c:v>
                      </c:pt>
                      <c:pt idx="228">
                        <c:v>27.547000000000001</c:v>
                      </c:pt>
                      <c:pt idx="229">
                        <c:v>24.606000000000002</c:v>
                      </c:pt>
                      <c:pt idx="230">
                        <c:v>28.228000000000002</c:v>
                      </c:pt>
                      <c:pt idx="231">
                        <c:v>24.945</c:v>
                      </c:pt>
                      <c:pt idx="232">
                        <c:v>23.9</c:v>
                      </c:pt>
                      <c:pt idx="233">
                        <c:v>21.277000000000001</c:v>
                      </c:pt>
                      <c:pt idx="234">
                        <c:v>19.745999999999999</c:v>
                      </c:pt>
                      <c:pt idx="235">
                        <c:v>17.989000000000001</c:v>
                      </c:pt>
                      <c:pt idx="236">
                        <c:v>15.9</c:v>
                      </c:pt>
                      <c:pt idx="237">
                        <c:v>14.404</c:v>
                      </c:pt>
                      <c:pt idx="238">
                        <c:v>14.894</c:v>
                      </c:pt>
                      <c:pt idx="239">
                        <c:v>13.367000000000001</c:v>
                      </c:pt>
                      <c:pt idx="240">
                        <c:v>17.661999999999999</c:v>
                      </c:pt>
                      <c:pt idx="241">
                        <c:v>18.443999999999999</c:v>
                      </c:pt>
                      <c:pt idx="242">
                        <c:v>19.574000000000002</c:v>
                      </c:pt>
                      <c:pt idx="243">
                        <c:v>15.927</c:v>
                      </c:pt>
                      <c:pt idx="244">
                        <c:v>14.273</c:v>
                      </c:pt>
                      <c:pt idx="245">
                        <c:v>12.382</c:v>
                      </c:pt>
                      <c:pt idx="246">
                        <c:v>11.265000000000001</c:v>
                      </c:pt>
                      <c:pt idx="247">
                        <c:v>9.907</c:v>
                      </c:pt>
                      <c:pt idx="248">
                        <c:v>8.1780000000000008</c:v>
                      </c:pt>
                      <c:pt idx="249">
                        <c:v>7.0060000000000002</c:v>
                      </c:pt>
                      <c:pt idx="250">
                        <c:v>5.9989999999999997</c:v>
                      </c:pt>
                      <c:pt idx="251">
                        <c:v>4.5330000000000004</c:v>
                      </c:pt>
                      <c:pt idx="252">
                        <c:v>4.53</c:v>
                      </c:pt>
                      <c:pt idx="253">
                        <c:v>1.7869999999999999</c:v>
                      </c:pt>
                      <c:pt idx="254">
                        <c:v>3.1120000000000001</c:v>
                      </c:pt>
                      <c:pt idx="255">
                        <c:v>-2.3E-2</c:v>
                      </c:pt>
                      <c:pt idx="256">
                        <c:v>-0.40400000000000003</c:v>
                      </c:pt>
                      <c:pt idx="257">
                        <c:v>-1.7689999999999999</c:v>
                      </c:pt>
                      <c:pt idx="258">
                        <c:v>-2.5019999999999998</c:v>
                      </c:pt>
                      <c:pt idx="259">
                        <c:v>-3.5129999999999999</c:v>
                      </c:pt>
                      <c:pt idx="260">
                        <c:v>-4.9580000000000002</c:v>
                      </c:pt>
                      <c:pt idx="261">
                        <c:v>-5.8179999999999996</c:v>
                      </c:pt>
                      <c:pt idx="262">
                        <c:v>-4.282</c:v>
                      </c:pt>
                      <c:pt idx="263">
                        <c:v>-4.5170000000000003</c:v>
                      </c:pt>
                      <c:pt idx="264">
                        <c:v>9.7759999999999998</c:v>
                      </c:pt>
                      <c:pt idx="265">
                        <c:v>7.94</c:v>
                      </c:pt>
                      <c:pt idx="266">
                        <c:v>24.138999999999999</c:v>
                      </c:pt>
                      <c:pt idx="267">
                        <c:v>24.844999999999999</c:v>
                      </c:pt>
                      <c:pt idx="268">
                        <c:v>23.448</c:v>
                      </c:pt>
                      <c:pt idx="269">
                        <c:v>20.741</c:v>
                      </c:pt>
                      <c:pt idx="270">
                        <c:v>18.695</c:v>
                      </c:pt>
                      <c:pt idx="271">
                        <c:v>16.504999999999999</c:v>
                      </c:pt>
                      <c:pt idx="272">
                        <c:v>14.157999999999999</c:v>
                      </c:pt>
                      <c:pt idx="273">
                        <c:v>12.737</c:v>
                      </c:pt>
                      <c:pt idx="274">
                        <c:v>11.590999999999999</c:v>
                      </c:pt>
                      <c:pt idx="275">
                        <c:v>16.995999999999999</c:v>
                      </c:pt>
                      <c:pt idx="276">
                        <c:v>20.334</c:v>
                      </c:pt>
                      <c:pt idx="277">
                        <c:v>16.381</c:v>
                      </c:pt>
                      <c:pt idx="278">
                        <c:v>15.452</c:v>
                      </c:pt>
                      <c:pt idx="279">
                        <c:v>13.964</c:v>
                      </c:pt>
                      <c:pt idx="280">
                        <c:v>12.46</c:v>
                      </c:pt>
                      <c:pt idx="281">
                        <c:v>10.43</c:v>
                      </c:pt>
                      <c:pt idx="282">
                        <c:v>9.1989999999999998</c:v>
                      </c:pt>
                      <c:pt idx="283">
                        <c:v>7.8129999999999997</c:v>
                      </c:pt>
                      <c:pt idx="284">
                        <c:v>6.16</c:v>
                      </c:pt>
                      <c:pt idx="285">
                        <c:v>5.1070000000000002</c:v>
                      </c:pt>
                      <c:pt idx="286">
                        <c:v>3.6579999999999999</c:v>
                      </c:pt>
                      <c:pt idx="287">
                        <c:v>2.84</c:v>
                      </c:pt>
                      <c:pt idx="288">
                        <c:v>8.9700000000000006</c:v>
                      </c:pt>
                      <c:pt idx="289">
                        <c:v>10.191000000000001</c:v>
                      </c:pt>
                      <c:pt idx="290">
                        <c:v>12.343999999999999</c:v>
                      </c:pt>
                      <c:pt idx="291">
                        <c:v>12.284000000000001</c:v>
                      </c:pt>
                      <c:pt idx="292">
                        <c:v>12.007999999999999</c:v>
                      </c:pt>
                      <c:pt idx="293">
                        <c:v>10.635</c:v>
                      </c:pt>
                      <c:pt idx="294">
                        <c:v>9.6300000000000008</c:v>
                      </c:pt>
                      <c:pt idx="295">
                        <c:v>8.234</c:v>
                      </c:pt>
                      <c:pt idx="296">
                        <c:v>6.4130000000000003</c:v>
                      </c:pt>
                      <c:pt idx="297">
                        <c:v>5.1029999999999998</c:v>
                      </c:pt>
                      <c:pt idx="298">
                        <c:v>3.9540000000000002</c:v>
                      </c:pt>
                      <c:pt idx="299">
                        <c:v>2.456</c:v>
                      </c:pt>
                      <c:pt idx="300">
                        <c:v>4.8959999999999999</c:v>
                      </c:pt>
                      <c:pt idx="301">
                        <c:v>2.1520000000000001</c:v>
                      </c:pt>
                      <c:pt idx="302">
                        <c:v>1.9590000000000001</c:v>
                      </c:pt>
                      <c:pt idx="303">
                        <c:v>-0.33300000000000002</c:v>
                      </c:pt>
                      <c:pt idx="304">
                        <c:v>2.919</c:v>
                      </c:pt>
                      <c:pt idx="305">
                        <c:v>1.7410000000000001</c:v>
                      </c:pt>
                      <c:pt idx="306">
                        <c:v>1.292</c:v>
                      </c:pt>
                      <c:pt idx="307">
                        <c:v>0.47299999999999998</c:v>
                      </c:pt>
                      <c:pt idx="308">
                        <c:v>-0.82799999999999996</c:v>
                      </c:pt>
                      <c:pt idx="309">
                        <c:v>-1.673</c:v>
                      </c:pt>
                      <c:pt idx="310">
                        <c:v>-4.133</c:v>
                      </c:pt>
                      <c:pt idx="311">
                        <c:v>-1.577</c:v>
                      </c:pt>
                      <c:pt idx="312">
                        <c:v>2.2679999999999998</c:v>
                      </c:pt>
                      <c:pt idx="313">
                        <c:v>1.591</c:v>
                      </c:pt>
                      <c:pt idx="314">
                        <c:v>1.8089999999999999</c:v>
                      </c:pt>
                      <c:pt idx="315">
                        <c:v>0.90900000000000003</c:v>
                      </c:pt>
                      <c:pt idx="316">
                        <c:v>1.827</c:v>
                      </c:pt>
                      <c:pt idx="317">
                        <c:v>1.099</c:v>
                      </c:pt>
                      <c:pt idx="318">
                        <c:v>0.60199999999999998</c:v>
                      </c:pt>
                      <c:pt idx="319">
                        <c:v>-0.377</c:v>
                      </c:pt>
                      <c:pt idx="320">
                        <c:v>-1.865</c:v>
                      </c:pt>
                      <c:pt idx="321">
                        <c:v>-2.8959999999999999</c:v>
                      </c:pt>
                      <c:pt idx="322">
                        <c:v>-4.4850000000000003</c:v>
                      </c:pt>
                      <c:pt idx="323">
                        <c:v>-5.4370000000000003</c:v>
                      </c:pt>
                      <c:pt idx="324">
                        <c:v>-2.4590000000000001</c:v>
                      </c:pt>
                      <c:pt idx="325">
                        <c:v>-2.044</c:v>
                      </c:pt>
                      <c:pt idx="326">
                        <c:v>-0.55400000000000005</c:v>
                      </c:pt>
                      <c:pt idx="327">
                        <c:v>-0.70699999999999996</c:v>
                      </c:pt>
                      <c:pt idx="328">
                        <c:v>-1.611</c:v>
                      </c:pt>
                      <c:pt idx="329">
                        <c:v>-3.0019999999999998</c:v>
                      </c:pt>
                      <c:pt idx="330">
                        <c:v>-3.7919999999999998</c:v>
                      </c:pt>
                      <c:pt idx="331">
                        <c:v>-4.9059999999999997</c:v>
                      </c:pt>
                      <c:pt idx="332">
                        <c:v>-6.4790000000000001</c:v>
                      </c:pt>
                      <c:pt idx="333">
                        <c:v>-6.0179999999999998</c:v>
                      </c:pt>
                      <c:pt idx="334">
                        <c:v>-8.7520000000000007</c:v>
                      </c:pt>
                      <c:pt idx="335">
                        <c:v>-3.7240000000000002</c:v>
                      </c:pt>
                      <c:pt idx="336">
                        <c:v>-1.2549999999999999</c:v>
                      </c:pt>
                      <c:pt idx="337">
                        <c:v>7.7050000000000001</c:v>
                      </c:pt>
                      <c:pt idx="338">
                        <c:v>22.552</c:v>
                      </c:pt>
                      <c:pt idx="339">
                        <c:v>30.795000000000002</c:v>
                      </c:pt>
                      <c:pt idx="340">
                        <c:v>28.158000000000001</c:v>
                      </c:pt>
                      <c:pt idx="341">
                        <c:v>24.82</c:v>
                      </c:pt>
                      <c:pt idx="342">
                        <c:v>21.396999999999998</c:v>
                      </c:pt>
                      <c:pt idx="343">
                        <c:v>19.936</c:v>
                      </c:pt>
                      <c:pt idx="344">
                        <c:v>16.637</c:v>
                      </c:pt>
                      <c:pt idx="345">
                        <c:v>13.885</c:v>
                      </c:pt>
                      <c:pt idx="346">
                        <c:v>12.834</c:v>
                      </c:pt>
                      <c:pt idx="347">
                        <c:v>11.461</c:v>
                      </c:pt>
                      <c:pt idx="348">
                        <c:v>15.273</c:v>
                      </c:pt>
                      <c:pt idx="349">
                        <c:v>18.341999999999999</c:v>
                      </c:pt>
                      <c:pt idx="350">
                        <c:v>17.077999999999999</c:v>
                      </c:pt>
                      <c:pt idx="351">
                        <c:v>15.952999999999999</c:v>
                      </c:pt>
                      <c:pt idx="352">
                        <c:v>14.81</c:v>
                      </c:pt>
                      <c:pt idx="353">
                        <c:v>13.04</c:v>
                      </c:pt>
                      <c:pt idx="354">
                        <c:v>11.678000000000001</c:v>
                      </c:pt>
                      <c:pt idx="355">
                        <c:v>9.9670000000000005</c:v>
                      </c:pt>
                      <c:pt idx="356">
                        <c:v>8.0269999999999992</c:v>
                      </c:pt>
                      <c:pt idx="357">
                        <c:v>7.0259999999999998</c:v>
                      </c:pt>
                      <c:pt idx="358">
                        <c:v>5.5019999999999998</c:v>
                      </c:pt>
                      <c:pt idx="359">
                        <c:v>3.95</c:v>
                      </c:pt>
                      <c:pt idx="360">
                        <c:v>6.2439999999999998</c:v>
                      </c:pt>
                      <c:pt idx="361">
                        <c:v>3.7280000000000002</c:v>
                      </c:pt>
                      <c:pt idx="362">
                        <c:v>7.9580000000000002</c:v>
                      </c:pt>
                      <c:pt idx="363">
                        <c:v>5.734</c:v>
                      </c:pt>
                      <c:pt idx="364">
                        <c:v>4.3449999999999998</c:v>
                      </c:pt>
                      <c:pt idx="365">
                        <c:v>2.9319999999999999</c:v>
                      </c:pt>
                      <c:pt idx="366">
                        <c:v>2.1789999999999998</c:v>
                      </c:pt>
                      <c:pt idx="367">
                        <c:v>1.056</c:v>
                      </c:pt>
                      <c:pt idx="368">
                        <c:v>-0.505</c:v>
                      </c:pt>
                      <c:pt idx="369">
                        <c:v>-1.496</c:v>
                      </c:pt>
                      <c:pt idx="370">
                        <c:v>-2.431</c:v>
                      </c:pt>
                      <c:pt idx="371">
                        <c:v>-3.008</c:v>
                      </c:pt>
                      <c:pt idx="372">
                        <c:v>-1.0289999999999999</c:v>
                      </c:pt>
                      <c:pt idx="373">
                        <c:v>-4.4550000000000001</c:v>
                      </c:pt>
                      <c:pt idx="374">
                        <c:v>-5.8890000000000002</c:v>
                      </c:pt>
                      <c:pt idx="375">
                        <c:v>-6.2919999999999998</c:v>
                      </c:pt>
                      <c:pt idx="376">
                        <c:v>-6.9020000000000001</c:v>
                      </c:pt>
                      <c:pt idx="377">
                        <c:v>-8.2850000000000001</c:v>
                      </c:pt>
                      <c:pt idx="378">
                        <c:v>-9.0540000000000003</c:v>
                      </c:pt>
                      <c:pt idx="379">
                        <c:v>-10.138999999999999</c:v>
                      </c:pt>
                      <c:pt idx="380">
                        <c:v>-11.666</c:v>
                      </c:pt>
                      <c:pt idx="381">
                        <c:v>-12.622</c:v>
                      </c:pt>
                      <c:pt idx="382">
                        <c:v>-12.291</c:v>
                      </c:pt>
                      <c:pt idx="383">
                        <c:v>-12.03</c:v>
                      </c:pt>
                      <c:pt idx="384">
                        <c:v>-12.587</c:v>
                      </c:pt>
                      <c:pt idx="385">
                        <c:v>2.0030000000000001</c:v>
                      </c:pt>
                      <c:pt idx="386">
                        <c:v>8.18</c:v>
                      </c:pt>
                      <c:pt idx="387">
                        <c:v>6.335</c:v>
                      </c:pt>
                      <c:pt idx="388">
                        <c:v>5.1070000000000002</c:v>
                      </c:pt>
                      <c:pt idx="389">
                        <c:v>3.3919999999999999</c:v>
                      </c:pt>
                      <c:pt idx="390">
                        <c:v>2.347</c:v>
                      </c:pt>
                      <c:pt idx="391">
                        <c:v>1.002</c:v>
                      </c:pt>
                      <c:pt idx="392">
                        <c:v>-0.58199999999999996</c:v>
                      </c:pt>
                      <c:pt idx="393">
                        <c:v>0.64200000000000002</c:v>
                      </c:pt>
                      <c:pt idx="394">
                        <c:v>0.252</c:v>
                      </c:pt>
                      <c:pt idx="395">
                        <c:v>-0.43</c:v>
                      </c:pt>
                      <c:pt idx="396">
                        <c:v>-1.302</c:v>
                      </c:pt>
                      <c:pt idx="397">
                        <c:v>1.5529999999999999</c:v>
                      </c:pt>
                      <c:pt idx="398">
                        <c:v>5.3710000000000004</c:v>
                      </c:pt>
                      <c:pt idx="399">
                        <c:v>8.9529999999999994</c:v>
                      </c:pt>
                      <c:pt idx="400">
                        <c:v>8.1029999999999998</c:v>
                      </c:pt>
                      <c:pt idx="401">
                        <c:v>7.9580000000000002</c:v>
                      </c:pt>
                      <c:pt idx="402">
                        <c:v>7.298</c:v>
                      </c:pt>
                      <c:pt idx="403">
                        <c:v>6.0949999999999998</c:v>
                      </c:pt>
                      <c:pt idx="404">
                        <c:v>2.145</c:v>
                      </c:pt>
                      <c:pt idx="405">
                        <c:v>3.0409999999999999</c:v>
                      </c:pt>
                      <c:pt idx="406">
                        <c:v>3.3370000000000002</c:v>
                      </c:pt>
                      <c:pt idx="407">
                        <c:v>1.802</c:v>
                      </c:pt>
                      <c:pt idx="408">
                        <c:v>5.0129999999999999</c:v>
                      </c:pt>
                      <c:pt idx="409">
                        <c:v>1.679</c:v>
                      </c:pt>
                      <c:pt idx="410">
                        <c:v>2.7949999999999999</c:v>
                      </c:pt>
                      <c:pt idx="411">
                        <c:v>1.696</c:v>
                      </c:pt>
                      <c:pt idx="412">
                        <c:v>1.4119999999999999</c:v>
                      </c:pt>
                      <c:pt idx="413">
                        <c:v>0.26300000000000001</c:v>
                      </c:pt>
                      <c:pt idx="414">
                        <c:v>-0.433</c:v>
                      </c:pt>
                      <c:pt idx="415">
                        <c:v>-1.5640000000000001</c:v>
                      </c:pt>
                      <c:pt idx="416">
                        <c:v>-3.1779999999999999</c:v>
                      </c:pt>
                      <c:pt idx="417">
                        <c:v>-4.3040000000000003</c:v>
                      </c:pt>
                      <c:pt idx="418">
                        <c:v>-5.2619999999999996</c:v>
                      </c:pt>
                      <c:pt idx="419">
                        <c:v>-3.4620000000000002</c:v>
                      </c:pt>
                      <c:pt idx="420">
                        <c:v>-3.069</c:v>
                      </c:pt>
                      <c:pt idx="421">
                        <c:v>-6.4950000000000001</c:v>
                      </c:pt>
                      <c:pt idx="422">
                        <c:v>-6.5190000000000001</c:v>
                      </c:pt>
                      <c:pt idx="423">
                        <c:v>-4.4009999999999998</c:v>
                      </c:pt>
                      <c:pt idx="424">
                        <c:v>-4.8019999999999996</c:v>
                      </c:pt>
                      <c:pt idx="425">
                        <c:v>-6.0359999999999996</c:v>
                      </c:pt>
                      <c:pt idx="426">
                        <c:v>-6.7439999999999998</c:v>
                      </c:pt>
                      <c:pt idx="427">
                        <c:v>-7.8520000000000003</c:v>
                      </c:pt>
                      <c:pt idx="428">
                        <c:v>-9.4670000000000005</c:v>
                      </c:pt>
                      <c:pt idx="429">
                        <c:v>-10.590999999999999</c:v>
                      </c:pt>
                      <c:pt idx="430">
                        <c:v>1.387</c:v>
                      </c:pt>
                      <c:pt idx="431">
                        <c:v>6.0780000000000003</c:v>
                      </c:pt>
                      <c:pt idx="432">
                        <c:v>13.019</c:v>
                      </c:pt>
                      <c:pt idx="433">
                        <c:v>14.454000000000001</c:v>
                      </c:pt>
                      <c:pt idx="434">
                        <c:v>12.483000000000001</c:v>
                      </c:pt>
                      <c:pt idx="435">
                        <c:v>10.29</c:v>
                      </c:pt>
                      <c:pt idx="436">
                        <c:v>8.7690000000000001</c:v>
                      </c:pt>
                      <c:pt idx="437">
                        <c:v>6.6909999999999998</c:v>
                      </c:pt>
                      <c:pt idx="438">
                        <c:v>5.2960000000000003</c:v>
                      </c:pt>
                      <c:pt idx="439">
                        <c:v>3.657</c:v>
                      </c:pt>
                      <c:pt idx="440">
                        <c:v>1.7789999999999999</c:v>
                      </c:pt>
                      <c:pt idx="441">
                        <c:v>2.8130000000000002</c:v>
                      </c:pt>
                      <c:pt idx="442">
                        <c:v>6</c:v>
                      </c:pt>
                      <c:pt idx="443">
                        <c:v>16.95</c:v>
                      </c:pt>
                      <c:pt idx="444">
                        <c:v>21.242000000000001</c:v>
                      </c:pt>
                      <c:pt idx="445">
                        <c:v>20.446999999999999</c:v>
                      </c:pt>
                      <c:pt idx="446">
                        <c:v>26.033000000000001</c:v>
                      </c:pt>
                      <c:pt idx="447">
                        <c:v>29.085999999999999</c:v>
                      </c:pt>
                      <c:pt idx="448">
                        <c:v>29.782</c:v>
                      </c:pt>
                      <c:pt idx="449">
                        <c:v>29.812000000000001</c:v>
                      </c:pt>
                      <c:pt idx="450">
                        <c:v>27.346</c:v>
                      </c:pt>
                      <c:pt idx="451">
                        <c:v>25.067</c:v>
                      </c:pt>
                      <c:pt idx="452">
                        <c:v>22.507000000000001</c:v>
                      </c:pt>
                      <c:pt idx="453">
                        <c:v>14.625</c:v>
                      </c:pt>
                      <c:pt idx="454">
                        <c:v>22.254000000000001</c:v>
                      </c:pt>
                      <c:pt idx="455">
                        <c:v>23.757000000000001</c:v>
                      </c:pt>
                      <c:pt idx="456">
                        <c:v>24.151</c:v>
                      </c:pt>
                      <c:pt idx="457">
                        <c:v>22.282</c:v>
                      </c:pt>
                      <c:pt idx="458">
                        <c:v>22.585999999999999</c:v>
                      </c:pt>
                      <c:pt idx="459">
                        <c:v>22.484000000000002</c:v>
                      </c:pt>
                      <c:pt idx="460">
                        <c:v>21.637</c:v>
                      </c:pt>
                      <c:pt idx="461">
                        <c:v>19.794</c:v>
                      </c:pt>
                      <c:pt idx="462">
                        <c:v>18.446000000000002</c:v>
                      </c:pt>
                      <c:pt idx="463">
                        <c:v>16.757000000000001</c:v>
                      </c:pt>
                      <c:pt idx="464">
                        <c:v>14.981</c:v>
                      </c:pt>
                      <c:pt idx="465">
                        <c:v>13.739000000000001</c:v>
                      </c:pt>
                      <c:pt idx="466">
                        <c:v>11.895</c:v>
                      </c:pt>
                      <c:pt idx="467">
                        <c:v>12.529</c:v>
                      </c:pt>
                      <c:pt idx="468">
                        <c:v>22.652000000000001</c:v>
                      </c:pt>
                      <c:pt idx="469">
                        <c:v>39.198</c:v>
                      </c:pt>
                      <c:pt idx="470">
                        <c:v>57.246000000000002</c:v>
                      </c:pt>
                      <c:pt idx="471">
                        <c:v>57.116999999999997</c:v>
                      </c:pt>
                      <c:pt idx="472">
                        <c:v>52.892000000000003</c:v>
                      </c:pt>
                      <c:pt idx="473">
                        <c:v>56.777000000000001</c:v>
                      </c:pt>
                      <c:pt idx="474">
                        <c:v>55.034999999999997</c:v>
                      </c:pt>
                      <c:pt idx="475">
                        <c:v>62.322000000000003</c:v>
                      </c:pt>
                      <c:pt idx="476">
                        <c:v>69.391999999999996</c:v>
                      </c:pt>
                      <c:pt idx="477">
                        <c:v>57.276000000000003</c:v>
                      </c:pt>
                      <c:pt idx="478">
                        <c:v>55.978000000000002</c:v>
                      </c:pt>
                      <c:pt idx="479">
                        <c:v>53.35</c:v>
                      </c:pt>
                      <c:pt idx="480">
                        <c:v>55.932000000000002</c:v>
                      </c:pt>
                      <c:pt idx="481">
                        <c:v>54.598999999999997</c:v>
                      </c:pt>
                      <c:pt idx="482">
                        <c:v>57.801000000000002</c:v>
                      </c:pt>
                      <c:pt idx="483">
                        <c:v>54.526000000000003</c:v>
                      </c:pt>
                      <c:pt idx="484">
                        <c:v>41.414000000000001</c:v>
                      </c:pt>
                      <c:pt idx="485">
                        <c:v>43.59</c:v>
                      </c:pt>
                      <c:pt idx="486">
                        <c:v>42.811</c:v>
                      </c:pt>
                      <c:pt idx="487">
                        <c:v>27.850999999999999</c:v>
                      </c:pt>
                      <c:pt idx="488">
                        <c:v>43.664999999999999</c:v>
                      </c:pt>
                      <c:pt idx="489">
                        <c:v>38.395000000000003</c:v>
                      </c:pt>
                      <c:pt idx="490">
                        <c:v>34.517000000000003</c:v>
                      </c:pt>
                      <c:pt idx="491">
                        <c:v>57.911999999999999</c:v>
                      </c:pt>
                      <c:pt idx="492">
                        <c:v>56.424999999999997</c:v>
                      </c:pt>
                      <c:pt idx="493">
                        <c:v>55.012</c:v>
                      </c:pt>
                      <c:pt idx="494">
                        <c:v>55.918999999999997</c:v>
                      </c:pt>
                      <c:pt idx="495">
                        <c:v>51.646999999999998</c:v>
                      </c:pt>
                      <c:pt idx="496">
                        <c:v>44.548999999999999</c:v>
                      </c:pt>
                      <c:pt idx="497">
                        <c:v>28.805</c:v>
                      </c:pt>
                      <c:pt idx="498">
                        <c:v>29.658999999999999</c:v>
                      </c:pt>
                      <c:pt idx="499">
                        <c:v>21.39</c:v>
                      </c:pt>
                      <c:pt idx="500">
                        <c:v>28.006</c:v>
                      </c:pt>
                      <c:pt idx="501">
                        <c:v>24.535</c:v>
                      </c:pt>
                      <c:pt idx="502">
                        <c:v>26.88</c:v>
                      </c:pt>
                      <c:pt idx="503">
                        <c:v>37.287999999999997</c:v>
                      </c:pt>
                      <c:pt idx="504">
                        <c:v>35.75</c:v>
                      </c:pt>
                      <c:pt idx="505">
                        <c:v>32.619999999999997</c:v>
                      </c:pt>
                      <c:pt idx="506">
                        <c:v>31.6</c:v>
                      </c:pt>
                      <c:pt idx="507">
                        <c:v>29.542999999999999</c:v>
                      </c:pt>
                      <c:pt idx="508">
                        <c:v>27.654</c:v>
                      </c:pt>
                      <c:pt idx="509">
                        <c:v>25.698</c:v>
                      </c:pt>
                      <c:pt idx="510">
                        <c:v>24.207000000000001</c:v>
                      </c:pt>
                      <c:pt idx="511">
                        <c:v>21.023</c:v>
                      </c:pt>
                      <c:pt idx="512">
                        <c:v>19.72</c:v>
                      </c:pt>
                      <c:pt idx="513">
                        <c:v>18.484000000000002</c:v>
                      </c:pt>
                      <c:pt idx="514">
                        <c:v>20.841000000000001</c:v>
                      </c:pt>
                      <c:pt idx="515">
                        <c:v>19.128</c:v>
                      </c:pt>
                      <c:pt idx="516">
                        <c:v>22.802</c:v>
                      </c:pt>
                      <c:pt idx="517">
                        <c:v>31.413</c:v>
                      </c:pt>
                      <c:pt idx="518">
                        <c:v>39.598999999999997</c:v>
                      </c:pt>
                      <c:pt idx="519">
                        <c:v>40.776000000000003</c:v>
                      </c:pt>
                      <c:pt idx="520">
                        <c:v>40.558999999999997</c:v>
                      </c:pt>
                      <c:pt idx="521">
                        <c:v>37.085000000000001</c:v>
                      </c:pt>
                      <c:pt idx="522">
                        <c:v>22.271000000000001</c:v>
                      </c:pt>
                      <c:pt idx="523">
                        <c:v>17.241</c:v>
                      </c:pt>
                      <c:pt idx="524">
                        <c:v>33.308999999999997</c:v>
                      </c:pt>
                      <c:pt idx="525">
                        <c:v>33.962000000000003</c:v>
                      </c:pt>
                      <c:pt idx="526">
                        <c:v>35.179000000000002</c:v>
                      </c:pt>
                      <c:pt idx="527">
                        <c:v>32.189</c:v>
                      </c:pt>
                      <c:pt idx="528">
                        <c:v>43.953000000000003</c:v>
                      </c:pt>
                      <c:pt idx="529">
                        <c:v>40.326000000000001</c:v>
                      </c:pt>
                      <c:pt idx="530">
                        <c:v>45.604999999999997</c:v>
                      </c:pt>
                      <c:pt idx="531">
                        <c:v>43.865000000000002</c:v>
                      </c:pt>
                      <c:pt idx="532">
                        <c:v>41.390999999999998</c:v>
                      </c:pt>
                      <c:pt idx="533">
                        <c:v>33.155000000000001</c:v>
                      </c:pt>
                      <c:pt idx="534">
                        <c:v>24.57</c:v>
                      </c:pt>
                      <c:pt idx="535">
                        <c:v>19.652000000000001</c:v>
                      </c:pt>
                      <c:pt idx="536">
                        <c:v>31.515000000000001</c:v>
                      </c:pt>
                      <c:pt idx="537">
                        <c:v>26</c:v>
                      </c:pt>
                      <c:pt idx="538">
                        <c:v>20.428999999999998</c:v>
                      </c:pt>
                      <c:pt idx="539">
                        <c:v>31.899000000000001</c:v>
                      </c:pt>
                      <c:pt idx="540">
                        <c:v>30.065999999999999</c:v>
                      </c:pt>
                      <c:pt idx="541">
                        <c:v>30.658999999999999</c:v>
                      </c:pt>
                      <c:pt idx="542">
                        <c:v>39.469000000000001</c:v>
                      </c:pt>
                      <c:pt idx="543">
                        <c:v>40.86</c:v>
                      </c:pt>
                      <c:pt idx="544">
                        <c:v>38.170999999999999</c:v>
                      </c:pt>
                      <c:pt idx="545">
                        <c:v>35.845999999999997</c:v>
                      </c:pt>
                      <c:pt idx="546">
                        <c:v>23.363</c:v>
                      </c:pt>
                      <c:pt idx="547">
                        <c:v>20.824999999999999</c:v>
                      </c:pt>
                      <c:pt idx="548">
                        <c:v>24.832999999999998</c:v>
                      </c:pt>
                      <c:pt idx="549">
                        <c:v>17.878</c:v>
                      </c:pt>
                      <c:pt idx="550">
                        <c:v>16.960999999999999</c:v>
                      </c:pt>
                      <c:pt idx="551">
                        <c:v>18.234000000000002</c:v>
                      </c:pt>
                      <c:pt idx="552">
                        <c:v>22.065999999999999</c:v>
                      </c:pt>
                      <c:pt idx="553">
                        <c:v>27.192</c:v>
                      </c:pt>
                      <c:pt idx="554">
                        <c:v>28.620999999999999</c:v>
                      </c:pt>
                      <c:pt idx="555">
                        <c:v>25.385999999999999</c:v>
                      </c:pt>
                      <c:pt idx="556">
                        <c:v>23.492999999999999</c:v>
                      </c:pt>
                      <c:pt idx="557">
                        <c:v>21.867000000000001</c:v>
                      </c:pt>
                      <c:pt idx="558">
                        <c:v>20.55</c:v>
                      </c:pt>
                      <c:pt idx="559">
                        <c:v>18.869</c:v>
                      </c:pt>
                      <c:pt idx="560">
                        <c:v>20.687999999999999</c:v>
                      </c:pt>
                      <c:pt idx="561">
                        <c:v>15.664</c:v>
                      </c:pt>
                      <c:pt idx="562">
                        <c:v>15.871</c:v>
                      </c:pt>
                      <c:pt idx="563">
                        <c:v>17.39</c:v>
                      </c:pt>
                      <c:pt idx="564">
                        <c:v>25.221</c:v>
                      </c:pt>
                      <c:pt idx="565">
                        <c:v>21.486000000000001</c:v>
                      </c:pt>
                      <c:pt idx="566">
                        <c:v>21.268999999999998</c:v>
                      </c:pt>
                      <c:pt idx="567">
                        <c:v>18.974</c:v>
                      </c:pt>
                      <c:pt idx="568">
                        <c:v>19.562999999999999</c:v>
                      </c:pt>
                      <c:pt idx="569">
                        <c:v>17.274999999999999</c:v>
                      </c:pt>
                      <c:pt idx="570">
                        <c:v>16.126000000000001</c:v>
                      </c:pt>
                      <c:pt idx="571">
                        <c:v>13.122999999999999</c:v>
                      </c:pt>
                      <c:pt idx="572">
                        <c:v>12.429</c:v>
                      </c:pt>
                      <c:pt idx="573">
                        <c:v>11.206</c:v>
                      </c:pt>
                      <c:pt idx="574">
                        <c:v>9.3320000000000007</c:v>
                      </c:pt>
                      <c:pt idx="575">
                        <c:v>13.507999999999999</c:v>
                      </c:pt>
                      <c:pt idx="576">
                        <c:v>23.823</c:v>
                      </c:pt>
                      <c:pt idx="577">
                        <c:v>38.302</c:v>
                      </c:pt>
                      <c:pt idx="578">
                        <c:v>50.584000000000003</c:v>
                      </c:pt>
                      <c:pt idx="579">
                        <c:v>59.720999999999997</c:v>
                      </c:pt>
                      <c:pt idx="580">
                        <c:v>54.723999999999997</c:v>
                      </c:pt>
                      <c:pt idx="581">
                        <c:v>54.280999999999999</c:v>
                      </c:pt>
                      <c:pt idx="582">
                        <c:v>55.237000000000002</c:v>
                      </c:pt>
                      <c:pt idx="583">
                        <c:v>64.819000000000003</c:v>
                      </c:pt>
                      <c:pt idx="584">
                        <c:v>70.981999999999999</c:v>
                      </c:pt>
                      <c:pt idx="585">
                        <c:v>67.483999999999995</c:v>
                      </c:pt>
                      <c:pt idx="586">
                        <c:v>67.591999999999999</c:v>
                      </c:pt>
                      <c:pt idx="587">
                        <c:v>75.305999999999997</c:v>
                      </c:pt>
                      <c:pt idx="588">
                        <c:v>75.486000000000004</c:v>
                      </c:pt>
                      <c:pt idx="589">
                        <c:v>86.927000000000007</c:v>
                      </c:pt>
                      <c:pt idx="590">
                        <c:v>99.061000000000007</c:v>
                      </c:pt>
                      <c:pt idx="591">
                        <c:v>101.179</c:v>
                      </c:pt>
                      <c:pt idx="592">
                        <c:v>90.251999999999995</c:v>
                      </c:pt>
                      <c:pt idx="593">
                        <c:v>84.545000000000002</c:v>
                      </c:pt>
                      <c:pt idx="594">
                        <c:v>78.245000000000005</c:v>
                      </c:pt>
                      <c:pt idx="595">
                        <c:v>70.313000000000002</c:v>
                      </c:pt>
                      <c:pt idx="596">
                        <c:v>80.516000000000005</c:v>
                      </c:pt>
                      <c:pt idx="597">
                        <c:v>91.296000000000006</c:v>
                      </c:pt>
                      <c:pt idx="598">
                        <c:v>93.584000000000003</c:v>
                      </c:pt>
                      <c:pt idx="599">
                        <c:v>101.044</c:v>
                      </c:pt>
                    </c:numCache>
                  </c:numRef>
                </c:yVal>
                <c:smooth val="0"/>
                <c:extLst xmlns:c15="http://schemas.microsoft.com/office/drawing/2012/chart">
                  <c:ext xmlns:c16="http://schemas.microsoft.com/office/drawing/2014/chart" uri="{C3380CC4-5D6E-409C-BE32-E72D297353CC}">
                    <c16:uniqueId val="{0000000E-87EB-45E0-B143-46DF8C911777}"/>
                  </c:ext>
                </c:extLst>
              </c15:ser>
            </c15:filteredScatterSeries>
            <c15:filteredScatterSeries>
              <c15:ser>
                <c:idx val="1"/>
                <c:order val="3"/>
                <c:tx>
                  <c:v>MT</c:v>
                </c:tx>
                <c:spPr>
                  <a:ln>
                    <a:solidFill>
                      <a:srgbClr val="FF0000"/>
                    </a:solidFill>
                  </a:ln>
                </c:spPr>
                <c:marker>
                  <c:symbol val="none"/>
                </c:marker>
                <c:xVal>
                  <c:numRef>
                    <c:extLst xmlns:c15="http://schemas.microsoft.com/office/drawing/2012/chart">
                      <c:ext xmlns:c15="http://schemas.microsoft.com/office/drawing/2012/chart" uri="{02D57815-91ED-43cb-92C2-25804820EDAC}">
                        <c15:formulaRef>
                          <c15:sqref>Sheet1!$S$32:$T$32</c15:sqref>
                        </c15:formulaRef>
                      </c:ext>
                    </c:extLst>
                    <c:numCache>
                      <c:formatCode>General</c:formatCode>
                      <c:ptCount val="2"/>
                      <c:pt idx="0" formatCode="m/d/yyyy">
                        <c:v>25569</c:v>
                      </c:pt>
                      <c:pt idx="1">
                        <c:v>62094</c:v>
                      </c:pt>
                    </c:numCache>
                  </c:numRef>
                </c:xVal>
                <c:yVal>
                  <c:numRef>
                    <c:extLst xmlns:c15="http://schemas.microsoft.com/office/drawing/2012/chart">
                      <c:ext xmlns:c15="http://schemas.microsoft.com/office/drawing/2012/chart" uri="{02D57815-91ED-43cb-92C2-25804820EDAC}">
                        <c15:formulaRef>
                          <c15:sqref>Sheet1!$U$32:$V$32</c15:sqref>
                        </c15:formulaRef>
                      </c:ext>
                    </c:extLst>
                    <c:numCache>
                      <c:formatCode>0.0</c:formatCode>
                      <c:ptCount val="2"/>
                      <c:pt idx="0">
                        <c:v>15</c:v>
                      </c:pt>
                      <c:pt idx="1">
                        <c:v>15</c:v>
                      </c:pt>
                    </c:numCache>
                  </c:numRef>
                </c:yVal>
                <c:smooth val="0"/>
                <c:extLst xmlns:c15="http://schemas.microsoft.com/office/drawing/2012/chart">
                  <c:ext xmlns:c16="http://schemas.microsoft.com/office/drawing/2014/chart" uri="{C3380CC4-5D6E-409C-BE32-E72D297353CC}">
                    <c16:uniqueId val="{0000000F-87EB-45E0-B143-46DF8C911777}"/>
                  </c:ext>
                </c:extLst>
              </c15:ser>
            </c15:filteredScatterSeries>
            <c15:filteredScatterSeries>
              <c15:ser>
                <c:idx val="4"/>
                <c:order val="4"/>
                <c:tx>
                  <c:strRef>
                    <c:extLst xmlns:c15="http://schemas.microsoft.com/office/drawing/2012/chart">
                      <c:ext xmlns:c15="http://schemas.microsoft.com/office/drawing/2012/chart" uri="{02D57815-91ED-43cb-92C2-25804820EDAC}">
                        <c15:formulaRef>
                          <c15:sqref>Sheet1!$FW$2</c15:sqref>
                        </c15:formulaRef>
                      </c:ext>
                    </c:extLst>
                    <c:strCache>
                      <c:ptCount val="1"/>
                      <c:pt idx="0">
                        <c:v>Projects - 35 % OX, 20 PV &amp; WLP</c:v>
                      </c:pt>
                    </c:strCache>
                  </c:strRef>
                </c:tx>
                <c:spPr>
                  <a:ln>
                    <a:solidFill>
                      <a:schemeClr val="accent5">
                        <a:lumMod val="75000"/>
                      </a:schemeClr>
                    </a:solidFill>
                  </a:ln>
                </c:spPr>
                <c:marker>
                  <c:symbol val="none"/>
                </c:marker>
                <c:xVal>
                  <c:numRef>
                    <c:extLst xmlns:c15="http://schemas.microsoft.com/office/drawing/2012/chart">
                      <c:ext xmlns:c15="http://schemas.microsoft.com/office/drawing/2012/chart" uri="{02D57815-91ED-43cb-92C2-25804820EDAC}">
                        <c15:formulaRef>
                          <c15:sqref>Sheet1!$AD$5:$AD$604</c15:sqref>
                        </c15:formulaRef>
                      </c:ext>
                    </c:extLst>
                    <c:numCache>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Cache>
                  </c:numRef>
                </c:xVal>
                <c:yVal>
                  <c:numRef>
                    <c:extLst xmlns:c15="http://schemas.microsoft.com/office/drawing/2012/chart">
                      <c:ext xmlns:c15="http://schemas.microsoft.com/office/drawing/2012/chart" uri="{02D57815-91ED-43cb-92C2-25804820EDAC}">
                        <c15:formulaRef>
                          <c15:sqref>Sheet1!$GZ$5:$GZ$604</c15:sqref>
                        </c15:formulaRef>
                      </c:ext>
                    </c:extLst>
                    <c:numCache>
                      <c:formatCode>General</c:formatCode>
                      <c:ptCount val="600"/>
                      <c:pt idx="0">
                        <c:v>-32.432000000000002</c:v>
                      </c:pt>
                      <c:pt idx="1">
                        <c:v>-33.838999999999999</c:v>
                      </c:pt>
                      <c:pt idx="2">
                        <c:v>-24.65</c:v>
                      </c:pt>
                      <c:pt idx="3">
                        <c:v>-26.562999999999999</c:v>
                      </c:pt>
                      <c:pt idx="4">
                        <c:v>-27.649000000000001</c:v>
                      </c:pt>
                      <c:pt idx="5">
                        <c:v>-29.32</c:v>
                      </c:pt>
                      <c:pt idx="6">
                        <c:v>-30.303000000000001</c:v>
                      </c:pt>
                      <c:pt idx="7">
                        <c:v>-31.468</c:v>
                      </c:pt>
                      <c:pt idx="8">
                        <c:v>-32.984000000000002</c:v>
                      </c:pt>
                      <c:pt idx="9">
                        <c:v>-33.884999999999998</c:v>
                      </c:pt>
                      <c:pt idx="10">
                        <c:v>-34.451999999999998</c:v>
                      </c:pt>
                      <c:pt idx="11">
                        <c:v>-35.74</c:v>
                      </c:pt>
                      <c:pt idx="12">
                        <c:v>-34.234999999999999</c:v>
                      </c:pt>
                      <c:pt idx="13">
                        <c:v>-32.685000000000002</c:v>
                      </c:pt>
                      <c:pt idx="14">
                        <c:v>-31.158999999999999</c:v>
                      </c:pt>
                      <c:pt idx="15">
                        <c:v>-31.164999999999999</c:v>
                      </c:pt>
                      <c:pt idx="16">
                        <c:v>-29.42</c:v>
                      </c:pt>
                      <c:pt idx="17">
                        <c:v>-31.343</c:v>
                      </c:pt>
                      <c:pt idx="18">
                        <c:v>-32.106999999999999</c:v>
                      </c:pt>
                      <c:pt idx="19">
                        <c:v>-33.090000000000003</c:v>
                      </c:pt>
                      <c:pt idx="20">
                        <c:v>-34.533000000000001</c:v>
                      </c:pt>
                      <c:pt idx="21">
                        <c:v>-35.344999999999999</c:v>
                      </c:pt>
                      <c:pt idx="22">
                        <c:v>-33.89</c:v>
                      </c:pt>
                      <c:pt idx="23">
                        <c:v>-26.914000000000001</c:v>
                      </c:pt>
                      <c:pt idx="24">
                        <c:v>-23.774000000000001</c:v>
                      </c:pt>
                      <c:pt idx="25">
                        <c:v>-0.95399999999999996</c:v>
                      </c:pt>
                      <c:pt idx="26">
                        <c:v>-2.6739999999999999</c:v>
                      </c:pt>
                      <c:pt idx="27">
                        <c:v>-5.4210000000000003</c:v>
                      </c:pt>
                      <c:pt idx="28">
                        <c:v>-7.5940000000000003</c:v>
                      </c:pt>
                      <c:pt idx="29">
                        <c:v>-10.214</c:v>
                      </c:pt>
                      <c:pt idx="30">
                        <c:v>-12.122999999999999</c:v>
                      </c:pt>
                      <c:pt idx="31">
                        <c:v>-14.201000000000001</c:v>
                      </c:pt>
                      <c:pt idx="32">
                        <c:v>-12.148</c:v>
                      </c:pt>
                      <c:pt idx="33">
                        <c:v>-13.723000000000001</c:v>
                      </c:pt>
                      <c:pt idx="34">
                        <c:v>-15.978999999999999</c:v>
                      </c:pt>
                      <c:pt idx="35">
                        <c:v>-18.411000000000001</c:v>
                      </c:pt>
                      <c:pt idx="36">
                        <c:v>-3.5419999999999998</c:v>
                      </c:pt>
                      <c:pt idx="37">
                        <c:v>-5.63</c:v>
                      </c:pt>
                      <c:pt idx="38">
                        <c:v>-6.4359999999999999</c:v>
                      </c:pt>
                      <c:pt idx="39">
                        <c:v>-8.1649999999999991</c:v>
                      </c:pt>
                      <c:pt idx="40">
                        <c:v>-9.3089999999999993</c:v>
                      </c:pt>
                      <c:pt idx="41">
                        <c:v>-11.055999999999999</c:v>
                      </c:pt>
                      <c:pt idx="42">
                        <c:v>-12.189</c:v>
                      </c:pt>
                      <c:pt idx="43">
                        <c:v>-13.566000000000001</c:v>
                      </c:pt>
                      <c:pt idx="44">
                        <c:v>-15.368</c:v>
                      </c:pt>
                      <c:pt idx="45">
                        <c:v>-16.635000000000002</c:v>
                      </c:pt>
                      <c:pt idx="46">
                        <c:v>-18.353000000000002</c:v>
                      </c:pt>
                      <c:pt idx="47">
                        <c:v>-13.95</c:v>
                      </c:pt>
                      <c:pt idx="48">
                        <c:v>-5.0529999999999999</c:v>
                      </c:pt>
                      <c:pt idx="49">
                        <c:v>-1.1140000000000001</c:v>
                      </c:pt>
                      <c:pt idx="50">
                        <c:v>-0.92800000000000005</c:v>
                      </c:pt>
                      <c:pt idx="51">
                        <c:v>-2.3730000000000002</c:v>
                      </c:pt>
                      <c:pt idx="52">
                        <c:v>-3.484</c:v>
                      </c:pt>
                      <c:pt idx="53">
                        <c:v>-5.2119999999999997</c:v>
                      </c:pt>
                      <c:pt idx="54">
                        <c:v>-6.3630000000000004</c:v>
                      </c:pt>
                      <c:pt idx="55">
                        <c:v>-7.7779999999999996</c:v>
                      </c:pt>
                      <c:pt idx="56">
                        <c:v>-9.5670000000000002</c:v>
                      </c:pt>
                      <c:pt idx="57">
                        <c:v>-9.1639999999999997</c:v>
                      </c:pt>
                      <c:pt idx="58">
                        <c:v>-11.676</c:v>
                      </c:pt>
                      <c:pt idx="59">
                        <c:v>-4.7329999999999997</c:v>
                      </c:pt>
                      <c:pt idx="60">
                        <c:v>11.95</c:v>
                      </c:pt>
                      <c:pt idx="61">
                        <c:v>9.5950000000000006</c:v>
                      </c:pt>
                      <c:pt idx="62">
                        <c:v>15.71</c:v>
                      </c:pt>
                      <c:pt idx="63">
                        <c:v>16.983000000000001</c:v>
                      </c:pt>
                      <c:pt idx="64">
                        <c:v>15.042999999999999</c:v>
                      </c:pt>
                      <c:pt idx="65">
                        <c:v>12.109</c:v>
                      </c:pt>
                      <c:pt idx="66">
                        <c:v>9.7629999999999999</c:v>
                      </c:pt>
                      <c:pt idx="67">
                        <c:v>7.3159999999999998</c:v>
                      </c:pt>
                      <c:pt idx="68">
                        <c:v>4.7220000000000004</c:v>
                      </c:pt>
                      <c:pt idx="69">
                        <c:v>2.7410000000000001</c:v>
                      </c:pt>
                      <c:pt idx="70">
                        <c:v>0.69299999999999995</c:v>
                      </c:pt>
                      <c:pt idx="71">
                        <c:v>-1.028</c:v>
                      </c:pt>
                      <c:pt idx="72">
                        <c:v>-2.6440000000000001</c:v>
                      </c:pt>
                      <c:pt idx="73">
                        <c:v>16.03</c:v>
                      </c:pt>
                      <c:pt idx="74">
                        <c:v>14.647</c:v>
                      </c:pt>
                      <c:pt idx="75">
                        <c:v>14.170999999999999</c:v>
                      </c:pt>
                      <c:pt idx="76">
                        <c:v>10.134</c:v>
                      </c:pt>
                      <c:pt idx="77">
                        <c:v>7.0789999999999997</c:v>
                      </c:pt>
                      <c:pt idx="78">
                        <c:v>4.9800000000000004</c:v>
                      </c:pt>
                      <c:pt idx="79">
                        <c:v>2.8250000000000002</c:v>
                      </c:pt>
                      <c:pt idx="80">
                        <c:v>0.52</c:v>
                      </c:pt>
                      <c:pt idx="81">
                        <c:v>1.9970000000000001</c:v>
                      </c:pt>
                      <c:pt idx="82">
                        <c:v>-0.23300000000000001</c:v>
                      </c:pt>
                      <c:pt idx="83">
                        <c:v>7.23</c:v>
                      </c:pt>
                      <c:pt idx="84">
                        <c:v>23.881</c:v>
                      </c:pt>
                      <c:pt idx="85">
                        <c:v>40.284999999999997</c:v>
                      </c:pt>
                      <c:pt idx="86">
                        <c:v>55.216999999999999</c:v>
                      </c:pt>
                      <c:pt idx="87">
                        <c:v>63.021000000000001</c:v>
                      </c:pt>
                      <c:pt idx="88">
                        <c:v>60.277000000000001</c:v>
                      </c:pt>
                      <c:pt idx="89">
                        <c:v>53.661000000000001</c:v>
                      </c:pt>
                      <c:pt idx="90">
                        <c:v>48.210999999999999</c:v>
                      </c:pt>
                      <c:pt idx="91">
                        <c:v>50.311</c:v>
                      </c:pt>
                      <c:pt idx="92">
                        <c:v>44.399000000000001</c:v>
                      </c:pt>
                      <c:pt idx="93">
                        <c:v>21.210999999999999</c:v>
                      </c:pt>
                      <c:pt idx="94">
                        <c:v>22.882999999999999</c:v>
                      </c:pt>
                      <c:pt idx="95">
                        <c:v>33.198</c:v>
                      </c:pt>
                      <c:pt idx="96">
                        <c:v>33.1</c:v>
                      </c:pt>
                      <c:pt idx="97">
                        <c:v>53.268000000000001</c:v>
                      </c:pt>
                      <c:pt idx="98">
                        <c:v>73.501000000000005</c:v>
                      </c:pt>
                      <c:pt idx="99">
                        <c:v>83.337999999999994</c:v>
                      </c:pt>
                      <c:pt idx="100">
                        <c:v>85.349000000000004</c:v>
                      </c:pt>
                      <c:pt idx="101">
                        <c:v>81.792000000000002</c:v>
                      </c:pt>
                      <c:pt idx="102">
                        <c:v>74.549000000000007</c:v>
                      </c:pt>
                      <c:pt idx="103">
                        <c:v>77.460999999999999</c:v>
                      </c:pt>
                      <c:pt idx="104">
                        <c:v>81.632000000000005</c:v>
                      </c:pt>
                      <c:pt idx="105">
                        <c:v>75.116</c:v>
                      </c:pt>
                      <c:pt idx="106">
                        <c:v>68.587000000000003</c:v>
                      </c:pt>
                      <c:pt idx="107">
                        <c:v>71.066000000000003</c:v>
                      </c:pt>
                      <c:pt idx="108">
                        <c:v>79.307000000000002</c:v>
                      </c:pt>
                      <c:pt idx="109">
                        <c:v>76.106999999999999</c:v>
                      </c:pt>
                      <c:pt idx="110">
                        <c:v>85.706000000000003</c:v>
                      </c:pt>
                      <c:pt idx="111">
                        <c:v>80.001000000000005</c:v>
                      </c:pt>
                      <c:pt idx="112">
                        <c:v>73.995000000000005</c:v>
                      </c:pt>
                      <c:pt idx="113">
                        <c:v>68.474000000000004</c:v>
                      </c:pt>
                      <c:pt idx="114">
                        <c:v>64.009</c:v>
                      </c:pt>
                      <c:pt idx="115">
                        <c:v>59.33</c:v>
                      </c:pt>
                      <c:pt idx="116">
                        <c:v>59.348999999999997</c:v>
                      </c:pt>
                      <c:pt idx="117">
                        <c:v>68.081000000000003</c:v>
                      </c:pt>
                      <c:pt idx="118">
                        <c:v>73.046999999999997</c:v>
                      </c:pt>
                      <c:pt idx="119">
                        <c:v>68.721000000000004</c:v>
                      </c:pt>
                      <c:pt idx="120">
                        <c:v>68.466999999999999</c:v>
                      </c:pt>
                      <c:pt idx="121">
                        <c:v>76.668999999999997</c:v>
                      </c:pt>
                      <c:pt idx="122">
                        <c:v>81.620999999999995</c:v>
                      </c:pt>
                      <c:pt idx="123">
                        <c:v>77.111999999999995</c:v>
                      </c:pt>
                      <c:pt idx="124">
                        <c:v>72.332999999999998</c:v>
                      </c:pt>
                      <c:pt idx="125">
                        <c:v>67.444000000000003</c:v>
                      </c:pt>
                      <c:pt idx="126">
                        <c:v>63.390999999999998</c:v>
                      </c:pt>
                      <c:pt idx="127">
                        <c:v>59.460999999999999</c:v>
                      </c:pt>
                      <c:pt idx="128">
                        <c:v>56.023000000000003</c:v>
                      </c:pt>
                      <c:pt idx="129">
                        <c:v>53.100999999999999</c:v>
                      </c:pt>
                      <c:pt idx="130">
                        <c:v>50.055</c:v>
                      </c:pt>
                      <c:pt idx="131">
                        <c:v>54.398000000000003</c:v>
                      </c:pt>
                      <c:pt idx="132">
                        <c:v>71.075999999999993</c:v>
                      </c:pt>
                      <c:pt idx="133">
                        <c:v>89.078999999999994</c:v>
                      </c:pt>
                      <c:pt idx="134">
                        <c:v>106.872</c:v>
                      </c:pt>
                      <c:pt idx="135">
                        <c:v>114.917</c:v>
                      </c:pt>
                      <c:pt idx="136">
                        <c:v>116.989</c:v>
                      </c:pt>
                      <c:pt idx="137">
                        <c:v>113.277</c:v>
                      </c:pt>
                      <c:pt idx="138">
                        <c:v>105.877</c:v>
                      </c:pt>
                      <c:pt idx="139">
                        <c:v>112.93899999999999</c:v>
                      </c:pt>
                      <c:pt idx="140">
                        <c:v>119.495</c:v>
                      </c:pt>
                      <c:pt idx="141">
                        <c:v>102.1</c:v>
                      </c:pt>
                      <c:pt idx="142">
                        <c:v>95.504000000000005</c:v>
                      </c:pt>
                      <c:pt idx="143">
                        <c:v>99.489000000000004</c:v>
                      </c:pt>
                      <c:pt idx="144">
                        <c:v>101.917</c:v>
                      </c:pt>
                      <c:pt idx="145">
                        <c:v>97.254000000000005</c:v>
                      </c:pt>
                      <c:pt idx="146">
                        <c:v>97.695999999999998</c:v>
                      </c:pt>
                      <c:pt idx="147">
                        <c:v>104.205</c:v>
                      </c:pt>
                      <c:pt idx="148">
                        <c:v>98.492000000000004</c:v>
                      </c:pt>
                      <c:pt idx="149">
                        <c:v>91.155000000000001</c:v>
                      </c:pt>
                      <c:pt idx="150">
                        <c:v>85.32</c:v>
                      </c:pt>
                      <c:pt idx="151">
                        <c:v>80.227999999999994</c:v>
                      </c:pt>
                      <c:pt idx="152">
                        <c:v>80.537000000000006</c:v>
                      </c:pt>
                      <c:pt idx="153">
                        <c:v>75.043000000000006</c:v>
                      </c:pt>
                      <c:pt idx="154">
                        <c:v>71.706000000000003</c:v>
                      </c:pt>
                      <c:pt idx="155">
                        <c:v>67.272000000000006</c:v>
                      </c:pt>
                      <c:pt idx="156">
                        <c:v>77.328999999999994</c:v>
                      </c:pt>
                      <c:pt idx="157">
                        <c:v>92.037999999999997</c:v>
                      </c:pt>
                      <c:pt idx="158">
                        <c:v>108.48399999999999</c:v>
                      </c:pt>
                      <c:pt idx="159">
                        <c:v>115.33799999999999</c:v>
                      </c:pt>
                      <c:pt idx="160">
                        <c:v>109.15300000000001</c:v>
                      </c:pt>
                      <c:pt idx="161">
                        <c:v>101.569</c:v>
                      </c:pt>
                      <c:pt idx="162">
                        <c:v>93.647000000000006</c:v>
                      </c:pt>
                      <c:pt idx="163">
                        <c:v>98.753</c:v>
                      </c:pt>
                      <c:pt idx="164">
                        <c:v>102.026</c:v>
                      </c:pt>
                      <c:pt idx="165">
                        <c:v>94.14</c:v>
                      </c:pt>
                      <c:pt idx="166">
                        <c:v>87.558000000000007</c:v>
                      </c:pt>
                      <c:pt idx="167">
                        <c:v>90.671000000000006</c:v>
                      </c:pt>
                      <c:pt idx="168">
                        <c:v>94.334000000000003</c:v>
                      </c:pt>
                      <c:pt idx="169">
                        <c:v>103.938</c:v>
                      </c:pt>
                      <c:pt idx="170">
                        <c:v>121.899</c:v>
                      </c:pt>
                      <c:pt idx="171">
                        <c:v>123.166</c:v>
                      </c:pt>
                      <c:pt idx="172">
                        <c:v>109.32899999999999</c:v>
                      </c:pt>
                      <c:pt idx="173">
                        <c:v>104.229</c:v>
                      </c:pt>
                      <c:pt idx="174">
                        <c:v>97.900999999999996</c:v>
                      </c:pt>
                      <c:pt idx="175">
                        <c:v>104.91200000000001</c:v>
                      </c:pt>
                      <c:pt idx="176">
                        <c:v>112.964</c:v>
                      </c:pt>
                      <c:pt idx="177">
                        <c:v>101.24</c:v>
                      </c:pt>
                      <c:pt idx="178">
                        <c:v>96.944999999999993</c:v>
                      </c:pt>
                      <c:pt idx="179">
                        <c:v>91.397000000000006</c:v>
                      </c:pt>
                      <c:pt idx="180">
                        <c:v>86.891000000000005</c:v>
                      </c:pt>
                      <c:pt idx="181">
                        <c:v>90.343999999999994</c:v>
                      </c:pt>
                      <c:pt idx="182">
                        <c:v>98.21</c:v>
                      </c:pt>
                      <c:pt idx="183">
                        <c:v>92.478999999999999</c:v>
                      </c:pt>
                      <c:pt idx="184">
                        <c:v>87.396000000000001</c:v>
                      </c:pt>
                      <c:pt idx="185">
                        <c:v>83.001000000000005</c:v>
                      </c:pt>
                      <c:pt idx="186">
                        <c:v>79.638000000000005</c:v>
                      </c:pt>
                      <c:pt idx="187">
                        <c:v>76.5</c:v>
                      </c:pt>
                      <c:pt idx="188">
                        <c:v>84.257999999999996</c:v>
                      </c:pt>
                      <c:pt idx="189">
                        <c:v>94.847999999999999</c:v>
                      </c:pt>
                      <c:pt idx="190">
                        <c:v>89.406999999999996</c:v>
                      </c:pt>
                      <c:pt idx="191">
                        <c:v>91.114999999999995</c:v>
                      </c:pt>
                      <c:pt idx="192">
                        <c:v>86.733000000000004</c:v>
                      </c:pt>
                      <c:pt idx="193">
                        <c:v>84.087999999999994</c:v>
                      </c:pt>
                      <c:pt idx="194">
                        <c:v>83.043000000000006</c:v>
                      </c:pt>
                      <c:pt idx="195">
                        <c:v>81.052000000000007</c:v>
                      </c:pt>
                      <c:pt idx="196">
                        <c:v>78.239999999999995</c:v>
                      </c:pt>
                      <c:pt idx="197">
                        <c:v>75.344999999999999</c:v>
                      </c:pt>
                      <c:pt idx="198">
                        <c:v>73.11</c:v>
                      </c:pt>
                      <c:pt idx="199">
                        <c:v>70.856999999999999</c:v>
                      </c:pt>
                      <c:pt idx="200">
                        <c:v>71.578999999999994</c:v>
                      </c:pt>
                      <c:pt idx="201">
                        <c:v>69.528999999999996</c:v>
                      </c:pt>
                      <c:pt idx="202">
                        <c:v>75.727000000000004</c:v>
                      </c:pt>
                      <c:pt idx="203">
                        <c:v>80.108999999999995</c:v>
                      </c:pt>
                      <c:pt idx="204">
                        <c:v>80.569999999999993</c:v>
                      </c:pt>
                      <c:pt idx="205">
                        <c:v>78.034000000000006</c:v>
                      </c:pt>
                      <c:pt idx="206">
                        <c:v>77.590999999999994</c:v>
                      </c:pt>
                      <c:pt idx="207">
                        <c:v>74.19</c:v>
                      </c:pt>
                      <c:pt idx="208">
                        <c:v>71.793999999999997</c:v>
                      </c:pt>
                      <c:pt idx="209">
                        <c:v>69.248999999999995</c:v>
                      </c:pt>
                      <c:pt idx="210">
                        <c:v>67.251000000000005</c:v>
                      </c:pt>
                      <c:pt idx="211">
                        <c:v>65.126000000000005</c:v>
                      </c:pt>
                      <c:pt idx="212">
                        <c:v>62.936</c:v>
                      </c:pt>
                      <c:pt idx="213">
                        <c:v>61.15</c:v>
                      </c:pt>
                      <c:pt idx="214">
                        <c:v>59.027000000000001</c:v>
                      </c:pt>
                      <c:pt idx="215">
                        <c:v>56.642000000000003</c:v>
                      </c:pt>
                      <c:pt idx="216">
                        <c:v>55.792000000000002</c:v>
                      </c:pt>
                      <c:pt idx="217">
                        <c:v>55.784999999999997</c:v>
                      </c:pt>
                      <c:pt idx="218">
                        <c:v>56.006</c:v>
                      </c:pt>
                      <c:pt idx="219">
                        <c:v>56.036000000000001</c:v>
                      </c:pt>
                      <c:pt idx="220">
                        <c:v>54.142000000000003</c:v>
                      </c:pt>
                      <c:pt idx="221">
                        <c:v>52.106999999999999</c:v>
                      </c:pt>
                      <c:pt idx="222">
                        <c:v>50.692999999999998</c:v>
                      </c:pt>
                      <c:pt idx="223">
                        <c:v>48.997</c:v>
                      </c:pt>
                      <c:pt idx="224">
                        <c:v>47.128999999999998</c:v>
                      </c:pt>
                      <c:pt idx="225">
                        <c:v>45.616999999999997</c:v>
                      </c:pt>
                      <c:pt idx="226">
                        <c:v>43.848999999999997</c:v>
                      </c:pt>
                      <c:pt idx="227">
                        <c:v>43.834000000000003</c:v>
                      </c:pt>
                      <c:pt idx="228">
                        <c:v>44.887</c:v>
                      </c:pt>
                      <c:pt idx="229">
                        <c:v>42.978999999999999</c:v>
                      </c:pt>
                      <c:pt idx="230">
                        <c:v>45.792000000000002</c:v>
                      </c:pt>
                      <c:pt idx="231">
                        <c:v>43.482999999999997</c:v>
                      </c:pt>
                      <c:pt idx="232">
                        <c:v>42.491999999999997</c:v>
                      </c:pt>
                      <c:pt idx="233">
                        <c:v>40.450000000000003</c:v>
                      </c:pt>
                      <c:pt idx="234">
                        <c:v>39.130000000000003</c:v>
                      </c:pt>
                      <c:pt idx="235">
                        <c:v>37.591000000000001</c:v>
                      </c:pt>
                      <c:pt idx="236">
                        <c:v>35.841999999999999</c:v>
                      </c:pt>
                      <c:pt idx="237">
                        <c:v>34.493000000000002</c:v>
                      </c:pt>
                      <c:pt idx="238">
                        <c:v>34.734000000000002</c:v>
                      </c:pt>
                      <c:pt idx="239">
                        <c:v>34.585999999999999</c:v>
                      </c:pt>
                      <c:pt idx="240">
                        <c:v>39.064999999999998</c:v>
                      </c:pt>
                      <c:pt idx="241">
                        <c:v>39.140999999999998</c:v>
                      </c:pt>
                      <c:pt idx="242">
                        <c:v>39.731000000000002</c:v>
                      </c:pt>
                      <c:pt idx="243">
                        <c:v>36.927999999999997</c:v>
                      </c:pt>
                      <c:pt idx="244">
                        <c:v>30.425000000000001</c:v>
                      </c:pt>
                      <c:pt idx="245">
                        <c:v>32.787999999999997</c:v>
                      </c:pt>
                      <c:pt idx="246">
                        <c:v>32.243000000000002</c:v>
                      </c:pt>
                      <c:pt idx="247">
                        <c:v>31.106000000000002</c:v>
                      </c:pt>
                      <c:pt idx="248">
                        <c:v>29.696999999999999</c:v>
                      </c:pt>
                      <c:pt idx="249">
                        <c:v>28.602</c:v>
                      </c:pt>
                      <c:pt idx="250">
                        <c:v>27.695</c:v>
                      </c:pt>
                      <c:pt idx="251">
                        <c:v>26.486999999999998</c:v>
                      </c:pt>
                      <c:pt idx="252">
                        <c:v>26.773</c:v>
                      </c:pt>
                      <c:pt idx="253">
                        <c:v>24.901</c:v>
                      </c:pt>
                      <c:pt idx="254">
                        <c:v>25.61</c:v>
                      </c:pt>
                      <c:pt idx="255">
                        <c:v>23.414000000000001</c:v>
                      </c:pt>
                      <c:pt idx="256">
                        <c:v>22.713999999999999</c:v>
                      </c:pt>
                      <c:pt idx="257">
                        <c:v>21.44</c:v>
                      </c:pt>
                      <c:pt idx="258">
                        <c:v>20.651</c:v>
                      </c:pt>
                      <c:pt idx="259">
                        <c:v>19.698</c:v>
                      </c:pt>
                      <c:pt idx="260">
                        <c:v>18.510000000000002</c:v>
                      </c:pt>
                      <c:pt idx="261">
                        <c:v>17.709</c:v>
                      </c:pt>
                      <c:pt idx="262">
                        <c:v>18.53</c:v>
                      </c:pt>
                      <c:pt idx="263">
                        <c:v>19.053000000000001</c:v>
                      </c:pt>
                      <c:pt idx="264">
                        <c:v>33.104999999999997</c:v>
                      </c:pt>
                      <c:pt idx="265">
                        <c:v>31.06</c:v>
                      </c:pt>
                      <c:pt idx="266">
                        <c:v>46.212000000000003</c:v>
                      </c:pt>
                      <c:pt idx="267">
                        <c:v>47.475999999999999</c:v>
                      </c:pt>
                      <c:pt idx="268">
                        <c:v>46.088000000000001</c:v>
                      </c:pt>
                      <c:pt idx="269">
                        <c:v>43.703000000000003</c:v>
                      </c:pt>
                      <c:pt idx="270">
                        <c:v>41.732999999999997</c:v>
                      </c:pt>
                      <c:pt idx="271">
                        <c:v>39.664999999999999</c:v>
                      </c:pt>
                      <c:pt idx="272">
                        <c:v>37.509</c:v>
                      </c:pt>
                      <c:pt idx="273">
                        <c:v>32.887999999999998</c:v>
                      </c:pt>
                      <c:pt idx="274">
                        <c:v>34.783000000000001</c:v>
                      </c:pt>
                      <c:pt idx="275">
                        <c:v>40.237000000000002</c:v>
                      </c:pt>
                      <c:pt idx="276">
                        <c:v>43.802999999999997</c:v>
                      </c:pt>
                      <c:pt idx="277">
                        <c:v>40.908999999999999</c:v>
                      </c:pt>
                      <c:pt idx="278">
                        <c:v>39.932000000000002</c:v>
                      </c:pt>
                      <c:pt idx="279">
                        <c:v>38.694000000000003</c:v>
                      </c:pt>
                      <c:pt idx="280">
                        <c:v>37.298000000000002</c:v>
                      </c:pt>
                      <c:pt idx="281">
                        <c:v>35.573999999999998</c:v>
                      </c:pt>
                      <c:pt idx="282">
                        <c:v>34.470999999999997</c:v>
                      </c:pt>
                      <c:pt idx="283">
                        <c:v>33.143000000000001</c:v>
                      </c:pt>
                      <c:pt idx="284">
                        <c:v>31.818000000000001</c:v>
                      </c:pt>
                      <c:pt idx="285">
                        <c:v>30.693000000000001</c:v>
                      </c:pt>
                      <c:pt idx="286">
                        <c:v>29.760999999999999</c:v>
                      </c:pt>
                      <c:pt idx="287">
                        <c:v>28.824000000000002</c:v>
                      </c:pt>
                      <c:pt idx="288">
                        <c:v>34.027999999999999</c:v>
                      </c:pt>
                      <c:pt idx="289">
                        <c:v>35.338000000000001</c:v>
                      </c:pt>
                      <c:pt idx="290">
                        <c:v>37.259</c:v>
                      </c:pt>
                      <c:pt idx="291">
                        <c:v>37.002000000000002</c:v>
                      </c:pt>
                      <c:pt idx="292">
                        <c:v>36.47</c:v>
                      </c:pt>
                      <c:pt idx="293">
                        <c:v>35.173999999999999</c:v>
                      </c:pt>
                      <c:pt idx="294">
                        <c:v>34.180999999999997</c:v>
                      </c:pt>
                      <c:pt idx="295">
                        <c:v>32.741999999999997</c:v>
                      </c:pt>
                      <c:pt idx="296">
                        <c:v>31.132999999999999</c:v>
                      </c:pt>
                      <c:pt idx="297">
                        <c:v>29.745000000000001</c:v>
                      </c:pt>
                      <c:pt idx="298">
                        <c:v>28.663</c:v>
                      </c:pt>
                      <c:pt idx="299">
                        <c:v>27.408000000000001</c:v>
                      </c:pt>
                      <c:pt idx="300">
                        <c:v>31.265000000000001</c:v>
                      </c:pt>
                      <c:pt idx="301">
                        <c:v>30.216999999999999</c:v>
                      </c:pt>
                      <c:pt idx="302">
                        <c:v>30.364999999999998</c:v>
                      </c:pt>
                      <c:pt idx="303">
                        <c:v>28.451000000000001</c:v>
                      </c:pt>
                      <c:pt idx="304">
                        <c:v>31.419</c:v>
                      </c:pt>
                      <c:pt idx="305">
                        <c:v>29.847999999999999</c:v>
                      </c:pt>
                      <c:pt idx="306">
                        <c:v>28.748999999999999</c:v>
                      </c:pt>
                      <c:pt idx="307">
                        <c:v>27.417999999999999</c:v>
                      </c:pt>
                      <c:pt idx="308">
                        <c:v>25.904</c:v>
                      </c:pt>
                      <c:pt idx="309">
                        <c:v>24.734999999999999</c:v>
                      </c:pt>
                      <c:pt idx="310">
                        <c:v>22.760999999999999</c:v>
                      </c:pt>
                      <c:pt idx="311">
                        <c:v>25.145</c:v>
                      </c:pt>
                      <c:pt idx="312">
                        <c:v>29.277999999999999</c:v>
                      </c:pt>
                      <c:pt idx="313">
                        <c:v>28.045999999999999</c:v>
                      </c:pt>
                      <c:pt idx="314">
                        <c:v>27.952999999999999</c:v>
                      </c:pt>
                      <c:pt idx="315">
                        <c:v>26.195</c:v>
                      </c:pt>
                      <c:pt idx="316">
                        <c:v>26.481000000000002</c:v>
                      </c:pt>
                      <c:pt idx="317">
                        <c:v>26.405000000000001</c:v>
                      </c:pt>
                      <c:pt idx="318">
                        <c:v>25.718</c:v>
                      </c:pt>
                      <c:pt idx="319">
                        <c:v>24.61</c:v>
                      </c:pt>
                      <c:pt idx="320">
                        <c:v>23.213000000000001</c:v>
                      </c:pt>
                      <c:pt idx="321">
                        <c:v>22.135000000000002</c:v>
                      </c:pt>
                      <c:pt idx="322">
                        <c:v>20.742000000000001</c:v>
                      </c:pt>
                      <c:pt idx="323">
                        <c:v>19.803000000000001</c:v>
                      </c:pt>
                      <c:pt idx="324">
                        <c:v>22.422000000000001</c:v>
                      </c:pt>
                      <c:pt idx="325">
                        <c:v>22.885000000000002</c:v>
                      </c:pt>
                      <c:pt idx="326">
                        <c:v>24.829000000000001</c:v>
                      </c:pt>
                      <c:pt idx="327">
                        <c:v>24.37</c:v>
                      </c:pt>
                      <c:pt idx="328">
                        <c:v>23.695</c:v>
                      </c:pt>
                      <c:pt idx="329">
                        <c:v>22.463000000000001</c:v>
                      </c:pt>
                      <c:pt idx="330">
                        <c:v>21.568999999999999</c:v>
                      </c:pt>
                      <c:pt idx="331">
                        <c:v>20.481999999999999</c:v>
                      </c:pt>
                      <c:pt idx="332">
                        <c:v>19.146000000000001</c:v>
                      </c:pt>
                      <c:pt idx="333">
                        <c:v>19.149999999999999</c:v>
                      </c:pt>
                      <c:pt idx="334">
                        <c:v>17.138000000000002</c:v>
                      </c:pt>
                      <c:pt idx="335">
                        <c:v>21.596</c:v>
                      </c:pt>
                      <c:pt idx="336">
                        <c:v>23.486000000000001</c:v>
                      </c:pt>
                      <c:pt idx="337">
                        <c:v>32.225999999999999</c:v>
                      </c:pt>
                      <c:pt idx="338">
                        <c:v>45.567999999999998</c:v>
                      </c:pt>
                      <c:pt idx="339">
                        <c:v>54.667000000000002</c:v>
                      </c:pt>
                      <c:pt idx="340">
                        <c:v>51.920999999999999</c:v>
                      </c:pt>
                      <c:pt idx="341">
                        <c:v>49.061</c:v>
                      </c:pt>
                      <c:pt idx="342">
                        <c:v>46.040999999999997</c:v>
                      </c:pt>
                      <c:pt idx="343">
                        <c:v>44.78</c:v>
                      </c:pt>
                      <c:pt idx="344">
                        <c:v>42.350999999999999</c:v>
                      </c:pt>
                      <c:pt idx="345">
                        <c:v>37.113999999999997</c:v>
                      </c:pt>
                      <c:pt idx="346">
                        <c:v>38.054000000000002</c:v>
                      </c:pt>
                      <c:pt idx="347">
                        <c:v>35.712000000000003</c:v>
                      </c:pt>
                      <c:pt idx="348">
                        <c:v>39.325000000000003</c:v>
                      </c:pt>
                      <c:pt idx="349">
                        <c:v>42.749000000000002</c:v>
                      </c:pt>
                      <c:pt idx="350">
                        <c:v>41.616999999999997</c:v>
                      </c:pt>
                      <c:pt idx="351">
                        <c:v>40.994999999999997</c:v>
                      </c:pt>
                      <c:pt idx="352">
                        <c:v>35.448999999999998</c:v>
                      </c:pt>
                      <c:pt idx="353">
                        <c:v>37.488</c:v>
                      </c:pt>
                      <c:pt idx="354">
                        <c:v>36.637</c:v>
                      </c:pt>
                      <c:pt idx="355">
                        <c:v>35.173000000000002</c:v>
                      </c:pt>
                      <c:pt idx="356">
                        <c:v>34.012999999999998</c:v>
                      </c:pt>
                      <c:pt idx="357">
                        <c:v>34.277999999999999</c:v>
                      </c:pt>
                      <c:pt idx="358">
                        <c:v>32.665999999999997</c:v>
                      </c:pt>
                      <c:pt idx="359">
                        <c:v>31.202000000000002</c:v>
                      </c:pt>
                      <c:pt idx="360">
                        <c:v>34.078000000000003</c:v>
                      </c:pt>
                      <c:pt idx="361">
                        <c:v>32.335999999999999</c:v>
                      </c:pt>
                      <c:pt idx="362">
                        <c:v>35.786000000000001</c:v>
                      </c:pt>
                      <c:pt idx="363">
                        <c:v>33.78</c:v>
                      </c:pt>
                      <c:pt idx="364">
                        <c:v>32.314</c:v>
                      </c:pt>
                      <c:pt idx="365">
                        <c:v>30.751000000000001</c:v>
                      </c:pt>
                      <c:pt idx="366">
                        <c:v>29.643000000000001</c:v>
                      </c:pt>
                      <c:pt idx="367">
                        <c:v>28.32</c:v>
                      </c:pt>
                      <c:pt idx="368">
                        <c:v>25.885999999999999</c:v>
                      </c:pt>
                      <c:pt idx="369">
                        <c:v>25.465</c:v>
                      </c:pt>
                      <c:pt idx="370">
                        <c:v>26</c:v>
                      </c:pt>
                      <c:pt idx="371">
                        <c:v>25.225000000000001</c:v>
                      </c:pt>
                      <c:pt idx="372">
                        <c:v>26.75</c:v>
                      </c:pt>
                      <c:pt idx="373">
                        <c:v>24.2</c:v>
                      </c:pt>
                      <c:pt idx="374">
                        <c:v>22.789000000000001</c:v>
                      </c:pt>
                      <c:pt idx="375">
                        <c:v>21.998999999999999</c:v>
                      </c:pt>
                      <c:pt idx="376">
                        <c:v>21.126000000000001</c:v>
                      </c:pt>
                      <c:pt idx="377">
                        <c:v>19.826000000000001</c:v>
                      </c:pt>
                      <c:pt idx="378">
                        <c:v>18.989000000000001</c:v>
                      </c:pt>
                      <c:pt idx="379">
                        <c:v>18.004999999999999</c:v>
                      </c:pt>
                      <c:pt idx="380">
                        <c:v>16.783000000000001</c:v>
                      </c:pt>
                      <c:pt idx="381">
                        <c:v>15.932</c:v>
                      </c:pt>
                      <c:pt idx="382">
                        <c:v>16.027999999999999</c:v>
                      </c:pt>
                      <c:pt idx="383">
                        <c:v>16.248000000000001</c:v>
                      </c:pt>
                      <c:pt idx="384">
                        <c:v>16.074000000000002</c:v>
                      </c:pt>
                      <c:pt idx="385">
                        <c:v>30.465</c:v>
                      </c:pt>
                      <c:pt idx="386">
                        <c:v>35.75</c:v>
                      </c:pt>
                      <c:pt idx="387">
                        <c:v>33.878</c:v>
                      </c:pt>
                      <c:pt idx="388">
                        <c:v>32.578000000000003</c:v>
                      </c:pt>
                      <c:pt idx="389">
                        <c:v>27.567</c:v>
                      </c:pt>
                      <c:pt idx="390">
                        <c:v>22.544</c:v>
                      </c:pt>
                      <c:pt idx="391">
                        <c:v>22.06</c:v>
                      </c:pt>
                      <c:pt idx="392">
                        <c:v>25.021999999999998</c:v>
                      </c:pt>
                      <c:pt idx="393">
                        <c:v>26.745999999999999</c:v>
                      </c:pt>
                      <c:pt idx="394">
                        <c:v>25.917999999999999</c:v>
                      </c:pt>
                      <c:pt idx="395">
                        <c:v>25.899000000000001</c:v>
                      </c:pt>
                      <c:pt idx="396">
                        <c:v>25.302</c:v>
                      </c:pt>
                      <c:pt idx="397">
                        <c:v>28.431999999999999</c:v>
                      </c:pt>
                      <c:pt idx="398">
                        <c:v>31.463999999999999</c:v>
                      </c:pt>
                      <c:pt idx="399">
                        <c:v>34.515000000000001</c:v>
                      </c:pt>
                      <c:pt idx="400">
                        <c:v>34.055</c:v>
                      </c:pt>
                      <c:pt idx="401">
                        <c:v>34.212000000000003</c:v>
                      </c:pt>
                      <c:pt idx="402">
                        <c:v>33.585999999999999</c:v>
                      </c:pt>
                      <c:pt idx="403">
                        <c:v>32.465000000000003</c:v>
                      </c:pt>
                      <c:pt idx="404">
                        <c:v>29.795999999999999</c:v>
                      </c:pt>
                      <c:pt idx="405">
                        <c:v>30.033999999999999</c:v>
                      </c:pt>
                      <c:pt idx="406">
                        <c:v>30.736999999999998</c:v>
                      </c:pt>
                      <c:pt idx="407">
                        <c:v>29.277000000000001</c:v>
                      </c:pt>
                      <c:pt idx="408">
                        <c:v>31.41</c:v>
                      </c:pt>
                      <c:pt idx="409">
                        <c:v>29.186</c:v>
                      </c:pt>
                      <c:pt idx="410">
                        <c:v>30.201000000000001</c:v>
                      </c:pt>
                      <c:pt idx="411">
                        <c:v>28.254000000000001</c:v>
                      </c:pt>
                      <c:pt idx="412">
                        <c:v>23.841999999999999</c:v>
                      </c:pt>
                      <c:pt idx="413">
                        <c:v>26.568999999999999</c:v>
                      </c:pt>
                      <c:pt idx="414">
                        <c:v>26.225000000000001</c:v>
                      </c:pt>
                      <c:pt idx="415">
                        <c:v>25.224</c:v>
                      </c:pt>
                      <c:pt idx="416">
                        <c:v>23.864999999999998</c:v>
                      </c:pt>
                      <c:pt idx="417">
                        <c:v>22.831</c:v>
                      </c:pt>
                      <c:pt idx="418">
                        <c:v>21.956</c:v>
                      </c:pt>
                      <c:pt idx="419">
                        <c:v>24.042000000000002</c:v>
                      </c:pt>
                      <c:pt idx="420">
                        <c:v>24.146999999999998</c:v>
                      </c:pt>
                      <c:pt idx="421">
                        <c:v>21.628</c:v>
                      </c:pt>
                      <c:pt idx="422">
                        <c:v>21.3</c:v>
                      </c:pt>
                      <c:pt idx="423">
                        <c:v>23.417000000000002</c:v>
                      </c:pt>
                      <c:pt idx="424">
                        <c:v>23.013000000000002</c:v>
                      </c:pt>
                      <c:pt idx="425">
                        <c:v>21.939</c:v>
                      </c:pt>
                      <c:pt idx="426">
                        <c:v>21.17</c:v>
                      </c:pt>
                      <c:pt idx="427">
                        <c:v>20.14</c:v>
                      </c:pt>
                      <c:pt idx="428">
                        <c:v>18.827000000000002</c:v>
                      </c:pt>
                      <c:pt idx="429">
                        <c:v>17.872</c:v>
                      </c:pt>
                      <c:pt idx="430">
                        <c:v>29.323</c:v>
                      </c:pt>
                      <c:pt idx="431">
                        <c:v>33.518000000000001</c:v>
                      </c:pt>
                      <c:pt idx="432">
                        <c:v>40.116999999999997</c:v>
                      </c:pt>
                      <c:pt idx="433">
                        <c:v>41.88</c:v>
                      </c:pt>
                      <c:pt idx="434">
                        <c:v>40.26</c:v>
                      </c:pt>
                      <c:pt idx="435">
                        <c:v>38.42</c:v>
                      </c:pt>
                      <c:pt idx="436">
                        <c:v>36.033000000000001</c:v>
                      </c:pt>
                      <c:pt idx="437">
                        <c:v>25.997</c:v>
                      </c:pt>
                      <c:pt idx="438">
                        <c:v>23.678000000000001</c:v>
                      </c:pt>
                      <c:pt idx="439">
                        <c:v>23.01</c:v>
                      </c:pt>
                      <c:pt idx="440">
                        <c:v>27.698</c:v>
                      </c:pt>
                      <c:pt idx="441">
                        <c:v>28.533999999999999</c:v>
                      </c:pt>
                      <c:pt idx="442">
                        <c:v>31.254999999999999</c:v>
                      </c:pt>
                      <c:pt idx="443">
                        <c:v>42.284999999999997</c:v>
                      </c:pt>
                      <c:pt idx="444">
                        <c:v>46.682000000000002</c:v>
                      </c:pt>
                      <c:pt idx="445">
                        <c:v>46.92</c:v>
                      </c:pt>
                      <c:pt idx="446">
                        <c:v>51.015000000000001</c:v>
                      </c:pt>
                      <c:pt idx="447">
                        <c:v>54.503</c:v>
                      </c:pt>
                      <c:pt idx="448">
                        <c:v>55.210999999999999</c:v>
                      </c:pt>
                      <c:pt idx="449">
                        <c:v>55.628</c:v>
                      </c:pt>
                      <c:pt idx="450">
                        <c:v>53.363</c:v>
                      </c:pt>
                      <c:pt idx="451">
                        <c:v>51.277000000000001</c:v>
                      </c:pt>
                      <c:pt idx="452">
                        <c:v>49.097000000000001</c:v>
                      </c:pt>
                      <c:pt idx="453">
                        <c:v>36.651000000000003</c:v>
                      </c:pt>
                      <c:pt idx="454">
                        <c:v>47.616</c:v>
                      </c:pt>
                      <c:pt idx="455">
                        <c:v>49.929000000000002</c:v>
                      </c:pt>
                      <c:pt idx="456">
                        <c:v>50.231000000000002</c:v>
                      </c:pt>
                      <c:pt idx="457">
                        <c:v>49.106999999999999</c:v>
                      </c:pt>
                      <c:pt idx="458">
                        <c:v>49.945</c:v>
                      </c:pt>
                      <c:pt idx="459">
                        <c:v>49.832999999999998</c:v>
                      </c:pt>
                      <c:pt idx="460">
                        <c:v>48.957000000000001</c:v>
                      </c:pt>
                      <c:pt idx="461">
                        <c:v>47.354999999999997</c:v>
                      </c:pt>
                      <c:pt idx="462">
                        <c:v>46.069000000000003</c:v>
                      </c:pt>
                      <c:pt idx="463">
                        <c:v>44.509</c:v>
                      </c:pt>
                      <c:pt idx="464">
                        <c:v>43.176000000000002</c:v>
                      </c:pt>
                      <c:pt idx="465">
                        <c:v>42.09</c:v>
                      </c:pt>
                      <c:pt idx="466">
                        <c:v>40.472999999999999</c:v>
                      </c:pt>
                      <c:pt idx="467">
                        <c:v>40.951999999999998</c:v>
                      </c:pt>
                      <c:pt idx="468">
                        <c:v>49.939</c:v>
                      </c:pt>
                      <c:pt idx="469">
                        <c:v>65.662000000000006</c:v>
                      </c:pt>
                      <c:pt idx="470">
                        <c:v>83.692999999999998</c:v>
                      </c:pt>
                      <c:pt idx="471">
                        <c:v>88.225999999999999</c:v>
                      </c:pt>
                      <c:pt idx="472">
                        <c:v>83.49</c:v>
                      </c:pt>
                      <c:pt idx="473">
                        <c:v>85.001000000000005</c:v>
                      </c:pt>
                      <c:pt idx="474">
                        <c:v>83.188000000000002</c:v>
                      </c:pt>
                      <c:pt idx="475">
                        <c:v>90.075999999999993</c:v>
                      </c:pt>
                      <c:pt idx="476">
                        <c:v>96.938999999999993</c:v>
                      </c:pt>
                      <c:pt idx="477">
                        <c:v>84.62</c:v>
                      </c:pt>
                      <c:pt idx="478">
                        <c:v>82.739000000000004</c:v>
                      </c:pt>
                      <c:pt idx="479">
                        <c:v>79.872</c:v>
                      </c:pt>
                      <c:pt idx="480">
                        <c:v>82.254999999999995</c:v>
                      </c:pt>
                      <c:pt idx="481">
                        <c:v>79.307000000000002</c:v>
                      </c:pt>
                      <c:pt idx="482">
                        <c:v>84.825000000000003</c:v>
                      </c:pt>
                      <c:pt idx="483">
                        <c:v>79.656000000000006</c:v>
                      </c:pt>
                      <c:pt idx="484">
                        <c:v>66.269000000000005</c:v>
                      </c:pt>
                      <c:pt idx="485">
                        <c:v>69.055000000000007</c:v>
                      </c:pt>
                      <c:pt idx="486">
                        <c:v>67.971999999999994</c:v>
                      </c:pt>
                      <c:pt idx="487">
                        <c:v>50.616999999999997</c:v>
                      </c:pt>
                      <c:pt idx="488">
                        <c:v>68.983999999999995</c:v>
                      </c:pt>
                      <c:pt idx="489">
                        <c:v>62.606999999999999</c:v>
                      </c:pt>
                      <c:pt idx="490">
                        <c:v>59.682000000000002</c:v>
                      </c:pt>
                      <c:pt idx="491">
                        <c:v>82.23</c:v>
                      </c:pt>
                      <c:pt idx="492">
                        <c:v>82.120999999999995</c:v>
                      </c:pt>
                      <c:pt idx="493">
                        <c:v>80.554000000000002</c:v>
                      </c:pt>
                      <c:pt idx="494">
                        <c:v>82.176000000000002</c:v>
                      </c:pt>
                      <c:pt idx="495">
                        <c:v>77.86</c:v>
                      </c:pt>
                      <c:pt idx="496">
                        <c:v>69.885000000000005</c:v>
                      </c:pt>
                      <c:pt idx="497">
                        <c:v>52.143000000000001</c:v>
                      </c:pt>
                      <c:pt idx="498">
                        <c:v>55.216000000000001</c:v>
                      </c:pt>
                      <c:pt idx="499">
                        <c:v>42.58</c:v>
                      </c:pt>
                      <c:pt idx="500">
                        <c:v>51.652999999999999</c:v>
                      </c:pt>
                      <c:pt idx="501">
                        <c:v>45.374000000000002</c:v>
                      </c:pt>
                      <c:pt idx="502">
                        <c:v>52.537999999999997</c:v>
                      </c:pt>
                      <c:pt idx="503">
                        <c:v>61.694000000000003</c:v>
                      </c:pt>
                      <c:pt idx="504">
                        <c:v>60.442999999999998</c:v>
                      </c:pt>
                      <c:pt idx="505">
                        <c:v>57.881999999999998</c:v>
                      </c:pt>
                      <c:pt idx="506">
                        <c:v>56.72</c:v>
                      </c:pt>
                      <c:pt idx="507">
                        <c:v>54.911000000000001</c:v>
                      </c:pt>
                      <c:pt idx="508">
                        <c:v>53.405000000000001</c:v>
                      </c:pt>
                      <c:pt idx="509">
                        <c:v>51.526000000000003</c:v>
                      </c:pt>
                      <c:pt idx="510">
                        <c:v>50.107999999999997</c:v>
                      </c:pt>
                      <c:pt idx="511">
                        <c:v>44.823999999999998</c:v>
                      </c:pt>
                      <c:pt idx="512">
                        <c:v>41.122</c:v>
                      </c:pt>
                      <c:pt idx="513">
                        <c:v>43.887999999999998</c:v>
                      </c:pt>
                      <c:pt idx="514">
                        <c:v>46.716000000000001</c:v>
                      </c:pt>
                      <c:pt idx="515">
                        <c:v>45.584000000000003</c:v>
                      </c:pt>
                      <c:pt idx="516">
                        <c:v>48.62</c:v>
                      </c:pt>
                      <c:pt idx="517">
                        <c:v>56.697000000000003</c:v>
                      </c:pt>
                      <c:pt idx="518">
                        <c:v>66.617999999999995</c:v>
                      </c:pt>
                      <c:pt idx="519">
                        <c:v>64.745000000000005</c:v>
                      </c:pt>
                      <c:pt idx="520">
                        <c:v>65.435000000000002</c:v>
                      </c:pt>
                      <c:pt idx="521">
                        <c:v>62.088000000000001</c:v>
                      </c:pt>
                      <c:pt idx="522">
                        <c:v>48.079000000000001</c:v>
                      </c:pt>
                      <c:pt idx="523">
                        <c:v>37.421999999999997</c:v>
                      </c:pt>
                      <c:pt idx="524">
                        <c:v>58.113</c:v>
                      </c:pt>
                      <c:pt idx="525">
                        <c:v>60.259</c:v>
                      </c:pt>
                      <c:pt idx="526">
                        <c:v>60.747999999999998</c:v>
                      </c:pt>
                      <c:pt idx="527">
                        <c:v>58.402999999999999</c:v>
                      </c:pt>
                      <c:pt idx="528">
                        <c:v>69.278000000000006</c:v>
                      </c:pt>
                      <c:pt idx="529">
                        <c:v>66.231999999999999</c:v>
                      </c:pt>
                      <c:pt idx="530">
                        <c:v>70.272000000000006</c:v>
                      </c:pt>
                      <c:pt idx="531">
                        <c:v>68.218000000000004</c:v>
                      </c:pt>
                      <c:pt idx="532">
                        <c:v>65.867999999999995</c:v>
                      </c:pt>
                      <c:pt idx="533">
                        <c:v>56.920999999999999</c:v>
                      </c:pt>
                      <c:pt idx="534">
                        <c:v>48.314999999999998</c:v>
                      </c:pt>
                      <c:pt idx="535">
                        <c:v>41.156999999999996</c:v>
                      </c:pt>
                      <c:pt idx="536">
                        <c:v>56.55</c:v>
                      </c:pt>
                      <c:pt idx="537">
                        <c:v>48.506</c:v>
                      </c:pt>
                      <c:pt idx="538">
                        <c:v>47.128</c:v>
                      </c:pt>
                      <c:pt idx="539">
                        <c:v>56.466999999999999</c:v>
                      </c:pt>
                      <c:pt idx="540">
                        <c:v>55.426000000000002</c:v>
                      </c:pt>
                      <c:pt idx="541">
                        <c:v>55.835999999999999</c:v>
                      </c:pt>
                      <c:pt idx="542">
                        <c:v>63.636000000000003</c:v>
                      </c:pt>
                      <c:pt idx="543">
                        <c:v>65.073999999999998</c:v>
                      </c:pt>
                      <c:pt idx="544">
                        <c:v>62.725000000000001</c:v>
                      </c:pt>
                      <c:pt idx="545">
                        <c:v>60.587000000000003</c:v>
                      </c:pt>
                      <c:pt idx="546">
                        <c:v>48.408999999999999</c:v>
                      </c:pt>
                      <c:pt idx="547">
                        <c:v>49.84</c:v>
                      </c:pt>
                      <c:pt idx="548">
                        <c:v>50.447000000000003</c:v>
                      </c:pt>
                      <c:pt idx="549">
                        <c:v>36.048999999999999</c:v>
                      </c:pt>
                      <c:pt idx="550">
                        <c:v>39.731000000000002</c:v>
                      </c:pt>
                      <c:pt idx="551">
                        <c:v>43.758000000000003</c:v>
                      </c:pt>
                      <c:pt idx="552">
                        <c:v>47.609000000000002</c:v>
                      </c:pt>
                      <c:pt idx="553">
                        <c:v>52.26</c:v>
                      </c:pt>
                      <c:pt idx="554">
                        <c:v>53.398000000000003</c:v>
                      </c:pt>
                      <c:pt idx="555">
                        <c:v>50.978000000000002</c:v>
                      </c:pt>
                      <c:pt idx="556">
                        <c:v>49.259</c:v>
                      </c:pt>
                      <c:pt idx="557">
                        <c:v>47.902999999999999</c:v>
                      </c:pt>
                      <c:pt idx="558">
                        <c:v>46.656999999999996</c:v>
                      </c:pt>
                      <c:pt idx="559">
                        <c:v>45.112000000000002</c:v>
                      </c:pt>
                      <c:pt idx="560">
                        <c:v>48.116</c:v>
                      </c:pt>
                      <c:pt idx="561">
                        <c:v>34.417000000000002</c:v>
                      </c:pt>
                      <c:pt idx="562">
                        <c:v>35.874000000000002</c:v>
                      </c:pt>
                      <c:pt idx="563">
                        <c:v>31.849</c:v>
                      </c:pt>
                      <c:pt idx="564">
                        <c:v>47.787999999999997</c:v>
                      </c:pt>
                      <c:pt idx="565">
                        <c:v>46.231000000000002</c:v>
                      </c:pt>
                      <c:pt idx="566">
                        <c:v>46.145000000000003</c:v>
                      </c:pt>
                      <c:pt idx="567">
                        <c:v>44.415999999999997</c:v>
                      </c:pt>
                      <c:pt idx="568">
                        <c:v>44.362000000000002</c:v>
                      </c:pt>
                      <c:pt idx="569">
                        <c:v>42.915999999999997</c:v>
                      </c:pt>
                      <c:pt idx="570">
                        <c:v>41.982999999999997</c:v>
                      </c:pt>
                      <c:pt idx="571">
                        <c:v>39.752000000000002</c:v>
                      </c:pt>
                      <c:pt idx="572">
                        <c:v>38.976999999999997</c:v>
                      </c:pt>
                      <c:pt idx="573">
                        <c:v>37.796999999999997</c:v>
                      </c:pt>
                      <c:pt idx="574">
                        <c:v>36.195</c:v>
                      </c:pt>
                      <c:pt idx="575">
                        <c:v>39.633000000000003</c:v>
                      </c:pt>
                      <c:pt idx="576">
                        <c:v>49.408000000000001</c:v>
                      </c:pt>
                      <c:pt idx="577">
                        <c:v>63.841000000000001</c:v>
                      </c:pt>
                      <c:pt idx="578">
                        <c:v>76.721999999999994</c:v>
                      </c:pt>
                      <c:pt idx="579">
                        <c:v>88.867999999999995</c:v>
                      </c:pt>
                      <c:pt idx="580">
                        <c:v>84.206999999999994</c:v>
                      </c:pt>
                      <c:pt idx="581">
                        <c:v>82.796999999999997</c:v>
                      </c:pt>
                      <c:pt idx="582">
                        <c:v>83.204999999999998</c:v>
                      </c:pt>
                      <c:pt idx="583">
                        <c:v>92.588999999999999</c:v>
                      </c:pt>
                      <c:pt idx="584">
                        <c:v>100.116</c:v>
                      </c:pt>
                      <c:pt idx="585">
                        <c:v>92.846999999999994</c:v>
                      </c:pt>
                      <c:pt idx="586">
                        <c:v>92.043000000000006</c:v>
                      </c:pt>
                      <c:pt idx="587">
                        <c:v>98.863</c:v>
                      </c:pt>
                      <c:pt idx="588">
                        <c:v>99.465999999999994</c:v>
                      </c:pt>
                      <c:pt idx="589">
                        <c:v>113.89100000000001</c:v>
                      </c:pt>
                      <c:pt idx="590">
                        <c:v>124.06100000000001</c:v>
                      </c:pt>
                      <c:pt idx="591">
                        <c:v>123.82599999999999</c:v>
                      </c:pt>
                      <c:pt idx="592">
                        <c:v>108.33499999999999</c:v>
                      </c:pt>
                      <c:pt idx="593">
                        <c:v>102.339</c:v>
                      </c:pt>
                      <c:pt idx="594">
                        <c:v>96.224000000000004</c:v>
                      </c:pt>
                      <c:pt idx="595">
                        <c:v>88.734999999999999</c:v>
                      </c:pt>
                      <c:pt idx="596">
                        <c:v>99.066000000000003</c:v>
                      </c:pt>
                      <c:pt idx="597">
                        <c:v>110.179</c:v>
                      </c:pt>
                      <c:pt idx="598">
                        <c:v>113.57599999999999</c:v>
                      </c:pt>
                      <c:pt idx="599">
                        <c:v>119.373</c:v>
                      </c:pt>
                    </c:numCache>
                  </c:numRef>
                </c:yVal>
                <c:smooth val="0"/>
                <c:extLst xmlns:c15="http://schemas.microsoft.com/office/drawing/2012/chart">
                  <c:ext xmlns:c16="http://schemas.microsoft.com/office/drawing/2014/chart" uri="{C3380CC4-5D6E-409C-BE32-E72D297353CC}">
                    <c16:uniqueId val="{00000010-87EB-45E0-B143-46DF8C911777}"/>
                  </c:ext>
                </c:extLst>
              </c15:ser>
            </c15:filteredScatterSeries>
            <c15:filteredScatterSeries>
              <c15:ser>
                <c:idx val="7"/>
                <c:order val="5"/>
                <c:tx>
                  <c:strRef>
                    <c:extLst xmlns:c15="http://schemas.microsoft.com/office/drawing/2012/chart">
                      <c:ext xmlns:c15="http://schemas.microsoft.com/office/drawing/2012/chart" uri="{02D57815-91ED-43cb-92C2-25804820EDAC}">
                        <c15:formulaRef>
                          <c15:sqref>Sheet1!$DA$2</c15:sqref>
                        </c15:formulaRef>
                      </c:ext>
                    </c:extLst>
                    <c:strCache>
                      <c:ptCount val="1"/>
                      <c:pt idx="0">
                        <c:v>Baseline 25,45,60% &amp; 25% </c:v>
                      </c:pt>
                    </c:strCache>
                  </c:strRef>
                </c:tx>
                <c:spPr>
                  <a:ln>
                    <a:solidFill>
                      <a:schemeClr val="accent6"/>
                    </a:solidFill>
                  </a:ln>
                </c:spPr>
                <c:marker>
                  <c:symbol val="none"/>
                </c:marker>
                <c:xVal>
                  <c:numRef>
                    <c:extLst xmlns:c15="http://schemas.microsoft.com/office/drawing/2012/chart">
                      <c:ext xmlns:c15="http://schemas.microsoft.com/office/drawing/2012/chart" uri="{02D57815-91ED-43cb-92C2-25804820EDAC}">
                        <c15:formulaRef>
                          <c15:sqref>Sheet1!$AD$5:$AD$604</c15:sqref>
                        </c15:formulaRef>
                      </c:ext>
                    </c:extLst>
                    <c:numCache>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Cache>
                  </c:numRef>
                </c:xVal>
                <c:yVal>
                  <c:numRef>
                    <c:extLst xmlns:c15="http://schemas.microsoft.com/office/drawing/2012/chart">
                      <c:ext xmlns:c15="http://schemas.microsoft.com/office/drawing/2012/chart" uri="{02D57815-91ED-43cb-92C2-25804820EDAC}">
                        <c15:formulaRef>
                          <c15:sqref>Sheet1!$ED$5:$ED$604</c15:sqref>
                        </c15:formulaRef>
                      </c:ext>
                    </c:extLst>
                    <c:numCache>
                      <c:formatCode>General</c:formatCode>
                      <c:ptCount val="600"/>
                      <c:pt idx="0">
                        <c:v>-32.075000000000003</c:v>
                      </c:pt>
                      <c:pt idx="1">
                        <c:v>-33.378</c:v>
                      </c:pt>
                      <c:pt idx="2">
                        <c:v>-24.207000000000001</c:v>
                      </c:pt>
                      <c:pt idx="3">
                        <c:v>-26.164999999999999</c:v>
                      </c:pt>
                      <c:pt idx="4">
                        <c:v>-27.236000000000001</c:v>
                      </c:pt>
                      <c:pt idx="5">
                        <c:v>-29.039000000000001</c:v>
                      </c:pt>
                      <c:pt idx="6">
                        <c:v>-30.071999999999999</c:v>
                      </c:pt>
                      <c:pt idx="7">
                        <c:v>-31.305</c:v>
                      </c:pt>
                      <c:pt idx="8">
                        <c:v>-32.856000000000002</c:v>
                      </c:pt>
                      <c:pt idx="9">
                        <c:v>-33.826999999999998</c:v>
                      </c:pt>
                      <c:pt idx="10">
                        <c:v>-34.284999999999997</c:v>
                      </c:pt>
                      <c:pt idx="11">
                        <c:v>-35.698999999999998</c:v>
                      </c:pt>
                      <c:pt idx="12">
                        <c:v>-33.991999999999997</c:v>
                      </c:pt>
                      <c:pt idx="13">
                        <c:v>-32.466000000000001</c:v>
                      </c:pt>
                      <c:pt idx="14">
                        <c:v>-31.001999999999999</c:v>
                      </c:pt>
                      <c:pt idx="15">
                        <c:v>-30.695</c:v>
                      </c:pt>
                      <c:pt idx="16">
                        <c:v>-29.321999999999999</c:v>
                      </c:pt>
                      <c:pt idx="17">
                        <c:v>-31.295000000000002</c:v>
                      </c:pt>
                      <c:pt idx="18">
                        <c:v>-32.121000000000002</c:v>
                      </c:pt>
                      <c:pt idx="19">
                        <c:v>-33.179000000000002</c:v>
                      </c:pt>
                      <c:pt idx="20">
                        <c:v>-34.67</c:v>
                      </c:pt>
                      <c:pt idx="21">
                        <c:v>-35.575000000000003</c:v>
                      </c:pt>
                      <c:pt idx="22">
                        <c:v>-33.820999999999998</c:v>
                      </c:pt>
                      <c:pt idx="23">
                        <c:v>-27.056000000000001</c:v>
                      </c:pt>
                      <c:pt idx="24">
                        <c:v>-23.948</c:v>
                      </c:pt>
                      <c:pt idx="25">
                        <c:v>-0.96</c:v>
                      </c:pt>
                      <c:pt idx="26">
                        <c:v>-2.7559999999999998</c:v>
                      </c:pt>
                      <c:pt idx="27">
                        <c:v>-5.532</c:v>
                      </c:pt>
                      <c:pt idx="28">
                        <c:v>-7.7910000000000004</c:v>
                      </c:pt>
                      <c:pt idx="29">
                        <c:v>-10.458</c:v>
                      </c:pt>
                      <c:pt idx="30">
                        <c:v>-12.444000000000001</c:v>
                      </c:pt>
                      <c:pt idx="31">
                        <c:v>-14.587</c:v>
                      </c:pt>
                      <c:pt idx="32">
                        <c:v>-12.526999999999999</c:v>
                      </c:pt>
                      <c:pt idx="33">
                        <c:v>-14.212</c:v>
                      </c:pt>
                      <c:pt idx="34">
                        <c:v>-16.521999999999998</c:v>
                      </c:pt>
                      <c:pt idx="35">
                        <c:v>-19.081</c:v>
                      </c:pt>
                      <c:pt idx="36">
                        <c:v>-3.9420000000000002</c:v>
                      </c:pt>
                      <c:pt idx="37">
                        <c:v>-6.0279999999999996</c:v>
                      </c:pt>
                      <c:pt idx="38">
                        <c:v>-6.9429999999999996</c:v>
                      </c:pt>
                      <c:pt idx="39">
                        <c:v>-8.7159999999999993</c:v>
                      </c:pt>
                      <c:pt idx="40">
                        <c:v>-9.9350000000000005</c:v>
                      </c:pt>
                      <c:pt idx="41">
                        <c:v>-11.762</c:v>
                      </c:pt>
                      <c:pt idx="42">
                        <c:v>-12.968999999999999</c:v>
                      </c:pt>
                      <c:pt idx="43">
                        <c:v>-14.412000000000001</c:v>
                      </c:pt>
                      <c:pt idx="44">
                        <c:v>-16.268999999999998</c:v>
                      </c:pt>
                      <c:pt idx="45">
                        <c:v>-17.606999999999999</c:v>
                      </c:pt>
                      <c:pt idx="46">
                        <c:v>-19.295999999999999</c:v>
                      </c:pt>
                      <c:pt idx="47">
                        <c:v>-14.847</c:v>
                      </c:pt>
                      <c:pt idx="48">
                        <c:v>-5.7279999999999998</c:v>
                      </c:pt>
                      <c:pt idx="49">
                        <c:v>-1.74</c:v>
                      </c:pt>
                      <c:pt idx="50">
                        <c:v>-1.6140000000000001</c:v>
                      </c:pt>
                      <c:pt idx="51">
                        <c:v>-3.097</c:v>
                      </c:pt>
                      <c:pt idx="52">
                        <c:v>-4.2880000000000003</c:v>
                      </c:pt>
                      <c:pt idx="53">
                        <c:v>-6.0549999999999997</c:v>
                      </c:pt>
                      <c:pt idx="54">
                        <c:v>-7.28</c:v>
                      </c:pt>
                      <c:pt idx="55">
                        <c:v>-8.7669999999999995</c:v>
                      </c:pt>
                      <c:pt idx="56">
                        <c:v>-10.654</c:v>
                      </c:pt>
                      <c:pt idx="57">
                        <c:v>-10.289</c:v>
                      </c:pt>
                      <c:pt idx="58">
                        <c:v>-12.718999999999999</c:v>
                      </c:pt>
                      <c:pt idx="59">
                        <c:v>-5.7709999999999999</c:v>
                      </c:pt>
                      <c:pt idx="60">
                        <c:v>10.943</c:v>
                      </c:pt>
                      <c:pt idx="61">
                        <c:v>8.7119999999999997</c:v>
                      </c:pt>
                      <c:pt idx="62">
                        <c:v>14.956</c:v>
                      </c:pt>
                      <c:pt idx="63">
                        <c:v>16.46</c:v>
                      </c:pt>
                      <c:pt idx="64">
                        <c:v>14.385999999999999</c:v>
                      </c:pt>
                      <c:pt idx="65">
                        <c:v>11.531000000000001</c:v>
                      </c:pt>
                      <c:pt idx="66">
                        <c:v>9.2910000000000004</c:v>
                      </c:pt>
                      <c:pt idx="67">
                        <c:v>6.9889999999999999</c:v>
                      </c:pt>
                      <c:pt idx="68">
                        <c:v>4.5860000000000003</c:v>
                      </c:pt>
                      <c:pt idx="69">
                        <c:v>2.758</c:v>
                      </c:pt>
                      <c:pt idx="70">
                        <c:v>1.0129999999999999</c:v>
                      </c:pt>
                      <c:pt idx="71">
                        <c:v>-0.47199999999999998</c:v>
                      </c:pt>
                      <c:pt idx="72">
                        <c:v>-1.9550000000000001</c:v>
                      </c:pt>
                      <c:pt idx="73">
                        <c:v>16.802</c:v>
                      </c:pt>
                      <c:pt idx="74">
                        <c:v>16.071000000000002</c:v>
                      </c:pt>
                      <c:pt idx="75">
                        <c:v>15.342000000000001</c:v>
                      </c:pt>
                      <c:pt idx="76">
                        <c:v>11.222</c:v>
                      </c:pt>
                      <c:pt idx="77">
                        <c:v>8.2029999999999994</c:v>
                      </c:pt>
                      <c:pt idx="78">
                        <c:v>6.1260000000000003</c:v>
                      </c:pt>
                      <c:pt idx="79">
                        <c:v>4.0279999999999996</c:v>
                      </c:pt>
                      <c:pt idx="80">
                        <c:v>1.8140000000000001</c:v>
                      </c:pt>
                      <c:pt idx="81">
                        <c:v>3.4220000000000002</c:v>
                      </c:pt>
                      <c:pt idx="82">
                        <c:v>1.1639999999999999</c:v>
                      </c:pt>
                      <c:pt idx="83">
                        <c:v>8.6080000000000005</c:v>
                      </c:pt>
                      <c:pt idx="84">
                        <c:v>25.327999999999999</c:v>
                      </c:pt>
                      <c:pt idx="85">
                        <c:v>41.951999999999998</c:v>
                      </c:pt>
                      <c:pt idx="86">
                        <c:v>56.884</c:v>
                      </c:pt>
                      <c:pt idx="87">
                        <c:v>64.674000000000007</c:v>
                      </c:pt>
                      <c:pt idx="88">
                        <c:v>61.877000000000002</c:v>
                      </c:pt>
                      <c:pt idx="89">
                        <c:v>55.329000000000001</c:v>
                      </c:pt>
                      <c:pt idx="90">
                        <c:v>49.933999999999997</c:v>
                      </c:pt>
                      <c:pt idx="91">
                        <c:v>52.142000000000003</c:v>
                      </c:pt>
                      <c:pt idx="92">
                        <c:v>47.661000000000001</c:v>
                      </c:pt>
                      <c:pt idx="93">
                        <c:v>22.63</c:v>
                      </c:pt>
                      <c:pt idx="94">
                        <c:v>24.57</c:v>
                      </c:pt>
                      <c:pt idx="95">
                        <c:v>35.253999999999998</c:v>
                      </c:pt>
                      <c:pt idx="96">
                        <c:v>35.484999999999999</c:v>
                      </c:pt>
                      <c:pt idx="97">
                        <c:v>55.540999999999997</c:v>
                      </c:pt>
                      <c:pt idx="98">
                        <c:v>75.674000000000007</c:v>
                      </c:pt>
                      <c:pt idx="99">
                        <c:v>85.62</c:v>
                      </c:pt>
                      <c:pt idx="100">
                        <c:v>87.394000000000005</c:v>
                      </c:pt>
                      <c:pt idx="101">
                        <c:v>83.703000000000003</c:v>
                      </c:pt>
                      <c:pt idx="102">
                        <c:v>76.399000000000001</c:v>
                      </c:pt>
                      <c:pt idx="103">
                        <c:v>79.503</c:v>
                      </c:pt>
                      <c:pt idx="104">
                        <c:v>83.715000000000003</c:v>
                      </c:pt>
                      <c:pt idx="105">
                        <c:v>77.033000000000001</c:v>
                      </c:pt>
                      <c:pt idx="106">
                        <c:v>70.510000000000005</c:v>
                      </c:pt>
                      <c:pt idx="107">
                        <c:v>72.963999999999999</c:v>
                      </c:pt>
                      <c:pt idx="108">
                        <c:v>81.325999999999993</c:v>
                      </c:pt>
                      <c:pt idx="109">
                        <c:v>78.186999999999998</c:v>
                      </c:pt>
                      <c:pt idx="110">
                        <c:v>87.451999999999998</c:v>
                      </c:pt>
                      <c:pt idx="111">
                        <c:v>81.805000000000007</c:v>
                      </c:pt>
                      <c:pt idx="112">
                        <c:v>75.760000000000005</c:v>
                      </c:pt>
                      <c:pt idx="113">
                        <c:v>70.271000000000001</c:v>
                      </c:pt>
                      <c:pt idx="114">
                        <c:v>65.778999999999996</c:v>
                      </c:pt>
                      <c:pt idx="115">
                        <c:v>61.57</c:v>
                      </c:pt>
                      <c:pt idx="116">
                        <c:v>61.884</c:v>
                      </c:pt>
                      <c:pt idx="117">
                        <c:v>70.134</c:v>
                      </c:pt>
                      <c:pt idx="118">
                        <c:v>75.05</c:v>
                      </c:pt>
                      <c:pt idx="119">
                        <c:v>70.825999999999993</c:v>
                      </c:pt>
                      <c:pt idx="120">
                        <c:v>70.58</c:v>
                      </c:pt>
                      <c:pt idx="121">
                        <c:v>78.923000000000002</c:v>
                      </c:pt>
                      <c:pt idx="122">
                        <c:v>83.584999999999994</c:v>
                      </c:pt>
                      <c:pt idx="123">
                        <c:v>79.311000000000007</c:v>
                      </c:pt>
                      <c:pt idx="124">
                        <c:v>74.260000000000005</c:v>
                      </c:pt>
                      <c:pt idx="125">
                        <c:v>69.361000000000004</c:v>
                      </c:pt>
                      <c:pt idx="126">
                        <c:v>65.272999999999996</c:v>
                      </c:pt>
                      <c:pt idx="127">
                        <c:v>61.337000000000003</c:v>
                      </c:pt>
                      <c:pt idx="128">
                        <c:v>57.978000000000002</c:v>
                      </c:pt>
                      <c:pt idx="129">
                        <c:v>54.947000000000003</c:v>
                      </c:pt>
                      <c:pt idx="130">
                        <c:v>52.012999999999998</c:v>
                      </c:pt>
                      <c:pt idx="131">
                        <c:v>56.459000000000003</c:v>
                      </c:pt>
                      <c:pt idx="132">
                        <c:v>73.085999999999999</c:v>
                      </c:pt>
                      <c:pt idx="133">
                        <c:v>91.144999999999996</c:v>
                      </c:pt>
                      <c:pt idx="134">
                        <c:v>108.67</c:v>
                      </c:pt>
                      <c:pt idx="135">
                        <c:v>116.754</c:v>
                      </c:pt>
                      <c:pt idx="136">
                        <c:v>119.087</c:v>
                      </c:pt>
                      <c:pt idx="137">
                        <c:v>115.014</c:v>
                      </c:pt>
                      <c:pt idx="138">
                        <c:v>107.611</c:v>
                      </c:pt>
                      <c:pt idx="139">
                        <c:v>114.752</c:v>
                      </c:pt>
                      <c:pt idx="140">
                        <c:v>121.422</c:v>
                      </c:pt>
                      <c:pt idx="141">
                        <c:v>103.765</c:v>
                      </c:pt>
                      <c:pt idx="142">
                        <c:v>97.25</c:v>
                      </c:pt>
                      <c:pt idx="143">
                        <c:v>101.13200000000001</c:v>
                      </c:pt>
                      <c:pt idx="144">
                        <c:v>103.506</c:v>
                      </c:pt>
                      <c:pt idx="145">
                        <c:v>99.245999999999995</c:v>
                      </c:pt>
                      <c:pt idx="146">
                        <c:v>99.703999999999994</c:v>
                      </c:pt>
                      <c:pt idx="147">
                        <c:v>106.181</c:v>
                      </c:pt>
                      <c:pt idx="148">
                        <c:v>100.33799999999999</c:v>
                      </c:pt>
                      <c:pt idx="149">
                        <c:v>93.043999999999997</c:v>
                      </c:pt>
                      <c:pt idx="150">
                        <c:v>87.194999999999993</c:v>
                      </c:pt>
                      <c:pt idx="151">
                        <c:v>82.135999999999996</c:v>
                      </c:pt>
                      <c:pt idx="152">
                        <c:v>82.712000000000003</c:v>
                      </c:pt>
                      <c:pt idx="153">
                        <c:v>77.44</c:v>
                      </c:pt>
                      <c:pt idx="154">
                        <c:v>73.984999999999999</c:v>
                      </c:pt>
                      <c:pt idx="155">
                        <c:v>69.721999999999994</c:v>
                      </c:pt>
                      <c:pt idx="156">
                        <c:v>79.546000000000006</c:v>
                      </c:pt>
                      <c:pt idx="157">
                        <c:v>94.311999999999998</c:v>
                      </c:pt>
                      <c:pt idx="158">
                        <c:v>110.916</c:v>
                      </c:pt>
                      <c:pt idx="159">
                        <c:v>117.57899999999999</c:v>
                      </c:pt>
                      <c:pt idx="160">
                        <c:v>111.288</c:v>
                      </c:pt>
                      <c:pt idx="161">
                        <c:v>103.727</c:v>
                      </c:pt>
                      <c:pt idx="162">
                        <c:v>95.792000000000002</c:v>
                      </c:pt>
                      <c:pt idx="163">
                        <c:v>101.256</c:v>
                      </c:pt>
                      <c:pt idx="164">
                        <c:v>104.66800000000001</c:v>
                      </c:pt>
                      <c:pt idx="165">
                        <c:v>96.591999999999999</c:v>
                      </c:pt>
                      <c:pt idx="166">
                        <c:v>90.037000000000006</c:v>
                      </c:pt>
                      <c:pt idx="167">
                        <c:v>93.031999999999996</c:v>
                      </c:pt>
                      <c:pt idx="168">
                        <c:v>96.495999999999995</c:v>
                      </c:pt>
                      <c:pt idx="169">
                        <c:v>106.5</c:v>
                      </c:pt>
                      <c:pt idx="170">
                        <c:v>124.43899999999999</c:v>
                      </c:pt>
                      <c:pt idx="171">
                        <c:v>125.498</c:v>
                      </c:pt>
                      <c:pt idx="172">
                        <c:v>111.56</c:v>
                      </c:pt>
                      <c:pt idx="173">
                        <c:v>106.605</c:v>
                      </c:pt>
                      <c:pt idx="174">
                        <c:v>100.43899999999999</c:v>
                      </c:pt>
                      <c:pt idx="175">
                        <c:v>107.616</c:v>
                      </c:pt>
                      <c:pt idx="176">
                        <c:v>115.98399999999999</c:v>
                      </c:pt>
                      <c:pt idx="177">
                        <c:v>103.807</c:v>
                      </c:pt>
                      <c:pt idx="178">
                        <c:v>99.415000000000006</c:v>
                      </c:pt>
                      <c:pt idx="179">
                        <c:v>93.798000000000002</c:v>
                      </c:pt>
                      <c:pt idx="180">
                        <c:v>89.510999999999996</c:v>
                      </c:pt>
                      <c:pt idx="181">
                        <c:v>92.703999999999994</c:v>
                      </c:pt>
                      <c:pt idx="182">
                        <c:v>100.89100000000001</c:v>
                      </c:pt>
                      <c:pt idx="183">
                        <c:v>95.281000000000006</c:v>
                      </c:pt>
                      <c:pt idx="184">
                        <c:v>90.12</c:v>
                      </c:pt>
                      <c:pt idx="185">
                        <c:v>85.777000000000001</c:v>
                      </c:pt>
                      <c:pt idx="186">
                        <c:v>82.385999999999996</c:v>
                      </c:pt>
                      <c:pt idx="187">
                        <c:v>79.283000000000001</c:v>
                      </c:pt>
                      <c:pt idx="188">
                        <c:v>87.066999999999993</c:v>
                      </c:pt>
                      <c:pt idx="189">
                        <c:v>97.71</c:v>
                      </c:pt>
                      <c:pt idx="190">
                        <c:v>92.513000000000005</c:v>
                      </c:pt>
                      <c:pt idx="191">
                        <c:v>94.013000000000005</c:v>
                      </c:pt>
                      <c:pt idx="192">
                        <c:v>89.953999999999994</c:v>
                      </c:pt>
                      <c:pt idx="193">
                        <c:v>86.614000000000004</c:v>
                      </c:pt>
                      <c:pt idx="194">
                        <c:v>85.875</c:v>
                      </c:pt>
                      <c:pt idx="195">
                        <c:v>84.078000000000003</c:v>
                      </c:pt>
                      <c:pt idx="196">
                        <c:v>81.165999999999997</c:v>
                      </c:pt>
                      <c:pt idx="197">
                        <c:v>78.311999999999998</c:v>
                      </c:pt>
                      <c:pt idx="198">
                        <c:v>76.031000000000006</c:v>
                      </c:pt>
                      <c:pt idx="199">
                        <c:v>73.783000000000001</c:v>
                      </c:pt>
                      <c:pt idx="200">
                        <c:v>74.691000000000003</c:v>
                      </c:pt>
                      <c:pt idx="201">
                        <c:v>72.614999999999995</c:v>
                      </c:pt>
                      <c:pt idx="202">
                        <c:v>78.89</c:v>
                      </c:pt>
                      <c:pt idx="203">
                        <c:v>82.986000000000004</c:v>
                      </c:pt>
                      <c:pt idx="204">
                        <c:v>83.929000000000002</c:v>
                      </c:pt>
                      <c:pt idx="205">
                        <c:v>81.77</c:v>
                      </c:pt>
                      <c:pt idx="206">
                        <c:v>80.995999999999995</c:v>
                      </c:pt>
                      <c:pt idx="207">
                        <c:v>77.924999999999997</c:v>
                      </c:pt>
                      <c:pt idx="208">
                        <c:v>75.462999999999994</c:v>
                      </c:pt>
                      <c:pt idx="209">
                        <c:v>72.956000000000003</c:v>
                      </c:pt>
                      <c:pt idx="210">
                        <c:v>70.873000000000005</c:v>
                      </c:pt>
                      <c:pt idx="211">
                        <c:v>68.736999999999995</c:v>
                      </c:pt>
                      <c:pt idx="212">
                        <c:v>66.632000000000005</c:v>
                      </c:pt>
                      <c:pt idx="213">
                        <c:v>64.798000000000002</c:v>
                      </c:pt>
                      <c:pt idx="214">
                        <c:v>62.767000000000003</c:v>
                      </c:pt>
                      <c:pt idx="215">
                        <c:v>60.465000000000003</c:v>
                      </c:pt>
                      <c:pt idx="216">
                        <c:v>59.694000000000003</c:v>
                      </c:pt>
                      <c:pt idx="217">
                        <c:v>59.521999999999998</c:v>
                      </c:pt>
                      <c:pt idx="218">
                        <c:v>59.831000000000003</c:v>
                      </c:pt>
                      <c:pt idx="219">
                        <c:v>60.140999999999998</c:v>
                      </c:pt>
                      <c:pt idx="220">
                        <c:v>58.186999999999998</c:v>
                      </c:pt>
                      <c:pt idx="221">
                        <c:v>56.225000000000001</c:v>
                      </c:pt>
                      <c:pt idx="222">
                        <c:v>54.746000000000002</c:v>
                      </c:pt>
                      <c:pt idx="223">
                        <c:v>53.055999999999997</c:v>
                      </c:pt>
                      <c:pt idx="224">
                        <c:v>51.253</c:v>
                      </c:pt>
                      <c:pt idx="225">
                        <c:v>49.69</c:v>
                      </c:pt>
                      <c:pt idx="226">
                        <c:v>48.029000000000003</c:v>
                      </c:pt>
                      <c:pt idx="227">
                        <c:v>47.918999999999997</c:v>
                      </c:pt>
                      <c:pt idx="228">
                        <c:v>48.841999999999999</c:v>
                      </c:pt>
                      <c:pt idx="229">
                        <c:v>47.473999999999997</c:v>
                      </c:pt>
                      <c:pt idx="230">
                        <c:v>49.844000000000001</c:v>
                      </c:pt>
                      <c:pt idx="231">
                        <c:v>47.847999999999999</c:v>
                      </c:pt>
                      <c:pt idx="232">
                        <c:v>46.683999999999997</c:v>
                      </c:pt>
                      <c:pt idx="233">
                        <c:v>44.87</c:v>
                      </c:pt>
                      <c:pt idx="234">
                        <c:v>43.497999999999998</c:v>
                      </c:pt>
                      <c:pt idx="235">
                        <c:v>41.953000000000003</c:v>
                      </c:pt>
                      <c:pt idx="236">
                        <c:v>40.286000000000001</c:v>
                      </c:pt>
                      <c:pt idx="237">
                        <c:v>38.875999999999998</c:v>
                      </c:pt>
                      <c:pt idx="238">
                        <c:v>38.762999999999998</c:v>
                      </c:pt>
                      <c:pt idx="239">
                        <c:v>38.996000000000002</c:v>
                      </c:pt>
                      <c:pt idx="240">
                        <c:v>43.345999999999997</c:v>
                      </c:pt>
                      <c:pt idx="241">
                        <c:v>43.359000000000002</c:v>
                      </c:pt>
                      <c:pt idx="242">
                        <c:v>43.484999999999999</c:v>
                      </c:pt>
                      <c:pt idx="243">
                        <c:v>41.098999999999997</c:v>
                      </c:pt>
                      <c:pt idx="244">
                        <c:v>38.781999999999996</c:v>
                      </c:pt>
                      <c:pt idx="245">
                        <c:v>37.843000000000004</c:v>
                      </c:pt>
                      <c:pt idx="246">
                        <c:v>36.738</c:v>
                      </c:pt>
                      <c:pt idx="247">
                        <c:v>35.402000000000001</c:v>
                      </c:pt>
                      <c:pt idx="248">
                        <c:v>33.948</c:v>
                      </c:pt>
                      <c:pt idx="249">
                        <c:v>32.685000000000002</c:v>
                      </c:pt>
                      <c:pt idx="250">
                        <c:v>31.661999999999999</c:v>
                      </c:pt>
                      <c:pt idx="251">
                        <c:v>30.379000000000001</c:v>
                      </c:pt>
                      <c:pt idx="252">
                        <c:v>30.481000000000002</c:v>
                      </c:pt>
                      <c:pt idx="253">
                        <c:v>29.023</c:v>
                      </c:pt>
                      <c:pt idx="254">
                        <c:v>29.077999999999999</c:v>
                      </c:pt>
                      <c:pt idx="255">
                        <c:v>27.428000000000001</c:v>
                      </c:pt>
                      <c:pt idx="256">
                        <c:v>26.378</c:v>
                      </c:pt>
                      <c:pt idx="257">
                        <c:v>25.071000000000002</c:v>
                      </c:pt>
                      <c:pt idx="258">
                        <c:v>24.145</c:v>
                      </c:pt>
                      <c:pt idx="259">
                        <c:v>23.097999999999999</c:v>
                      </c:pt>
                      <c:pt idx="260">
                        <c:v>21.914000000000001</c:v>
                      </c:pt>
                      <c:pt idx="261">
                        <c:v>20.981000000000002</c:v>
                      </c:pt>
                      <c:pt idx="262">
                        <c:v>21.283000000000001</c:v>
                      </c:pt>
                      <c:pt idx="263">
                        <c:v>22.087</c:v>
                      </c:pt>
                      <c:pt idx="264">
                        <c:v>35.956000000000003</c:v>
                      </c:pt>
                      <c:pt idx="265">
                        <c:v>34.31</c:v>
                      </c:pt>
                      <c:pt idx="266">
                        <c:v>48.89</c:v>
                      </c:pt>
                      <c:pt idx="267">
                        <c:v>50.893999999999998</c:v>
                      </c:pt>
                      <c:pt idx="268">
                        <c:v>49.366</c:v>
                      </c:pt>
                      <c:pt idx="269">
                        <c:v>47.095999999999997</c:v>
                      </c:pt>
                      <c:pt idx="270">
                        <c:v>45.18</c:v>
                      </c:pt>
                      <c:pt idx="271">
                        <c:v>43.247999999999998</c:v>
                      </c:pt>
                      <c:pt idx="272">
                        <c:v>41.332999999999998</c:v>
                      </c:pt>
                      <c:pt idx="273">
                        <c:v>37.176000000000002</c:v>
                      </c:pt>
                      <c:pt idx="274">
                        <c:v>38.976999999999997</c:v>
                      </c:pt>
                      <c:pt idx="275">
                        <c:v>44.255000000000003</c:v>
                      </c:pt>
                      <c:pt idx="276">
                        <c:v>47.975000000000001</c:v>
                      </c:pt>
                      <c:pt idx="277">
                        <c:v>45.622999999999998</c:v>
                      </c:pt>
                      <c:pt idx="278">
                        <c:v>44.506</c:v>
                      </c:pt>
                      <c:pt idx="279">
                        <c:v>43.375999999999998</c:v>
                      </c:pt>
                      <c:pt idx="280">
                        <c:v>41.780999999999999</c:v>
                      </c:pt>
                      <c:pt idx="281">
                        <c:v>40.030999999999999</c:v>
                      </c:pt>
                      <c:pt idx="282">
                        <c:v>38.762</c:v>
                      </c:pt>
                      <c:pt idx="283">
                        <c:v>37.348999999999997</c:v>
                      </c:pt>
                      <c:pt idx="284">
                        <c:v>36.036999999999999</c:v>
                      </c:pt>
                      <c:pt idx="285">
                        <c:v>34.743000000000002</c:v>
                      </c:pt>
                      <c:pt idx="286">
                        <c:v>33.825000000000003</c:v>
                      </c:pt>
                      <c:pt idx="287">
                        <c:v>32.743000000000002</c:v>
                      </c:pt>
                      <c:pt idx="288">
                        <c:v>37.68</c:v>
                      </c:pt>
                      <c:pt idx="289">
                        <c:v>39.383000000000003</c:v>
                      </c:pt>
                      <c:pt idx="290">
                        <c:v>41.128999999999998</c:v>
                      </c:pt>
                      <c:pt idx="291">
                        <c:v>40.835999999999999</c:v>
                      </c:pt>
                      <c:pt idx="292">
                        <c:v>40.299999999999997</c:v>
                      </c:pt>
                      <c:pt idx="293">
                        <c:v>39.219000000000001</c:v>
                      </c:pt>
                      <c:pt idx="294">
                        <c:v>38.332999999999998</c:v>
                      </c:pt>
                      <c:pt idx="295">
                        <c:v>37.087000000000003</c:v>
                      </c:pt>
                      <c:pt idx="296">
                        <c:v>35.768999999999998</c:v>
                      </c:pt>
                      <c:pt idx="297">
                        <c:v>34.509</c:v>
                      </c:pt>
                      <c:pt idx="298">
                        <c:v>33.578000000000003</c:v>
                      </c:pt>
                      <c:pt idx="299">
                        <c:v>32.575000000000003</c:v>
                      </c:pt>
                      <c:pt idx="300">
                        <c:v>36.335000000000001</c:v>
                      </c:pt>
                      <c:pt idx="301">
                        <c:v>35.953000000000003</c:v>
                      </c:pt>
                      <c:pt idx="302">
                        <c:v>35.756</c:v>
                      </c:pt>
                      <c:pt idx="303">
                        <c:v>34.456000000000003</c:v>
                      </c:pt>
                      <c:pt idx="304">
                        <c:v>36.662999999999997</c:v>
                      </c:pt>
                      <c:pt idx="305">
                        <c:v>35.113999999999997</c:v>
                      </c:pt>
                      <c:pt idx="306">
                        <c:v>33.854999999999997</c:v>
                      </c:pt>
                      <c:pt idx="307">
                        <c:v>32.383000000000003</c:v>
                      </c:pt>
                      <c:pt idx="308">
                        <c:v>30.844999999999999</c:v>
                      </c:pt>
                      <c:pt idx="309">
                        <c:v>29.523</c:v>
                      </c:pt>
                      <c:pt idx="310">
                        <c:v>27.946000000000002</c:v>
                      </c:pt>
                      <c:pt idx="311">
                        <c:v>29.786999999999999</c:v>
                      </c:pt>
                      <c:pt idx="312">
                        <c:v>33.904000000000003</c:v>
                      </c:pt>
                      <c:pt idx="313">
                        <c:v>33.000999999999998</c:v>
                      </c:pt>
                      <c:pt idx="314">
                        <c:v>32.402999999999999</c:v>
                      </c:pt>
                      <c:pt idx="315">
                        <c:v>31.283000000000001</c:v>
                      </c:pt>
                      <c:pt idx="316">
                        <c:v>30.809000000000001</c:v>
                      </c:pt>
                      <c:pt idx="317">
                        <c:v>30.677</c:v>
                      </c:pt>
                      <c:pt idx="318">
                        <c:v>29.824999999999999</c:v>
                      </c:pt>
                      <c:pt idx="319">
                        <c:v>28.611999999999998</c:v>
                      </c:pt>
                      <c:pt idx="320">
                        <c:v>27.216999999999999</c:v>
                      </c:pt>
                      <c:pt idx="321">
                        <c:v>25.995000000000001</c:v>
                      </c:pt>
                      <c:pt idx="322">
                        <c:v>24.597000000000001</c:v>
                      </c:pt>
                      <c:pt idx="323">
                        <c:v>23.510999999999999</c:v>
                      </c:pt>
                      <c:pt idx="324">
                        <c:v>25.983000000000001</c:v>
                      </c:pt>
                      <c:pt idx="325">
                        <c:v>26.356999999999999</c:v>
                      </c:pt>
                      <c:pt idx="326">
                        <c:v>28.445</c:v>
                      </c:pt>
                      <c:pt idx="327">
                        <c:v>27.866</c:v>
                      </c:pt>
                      <c:pt idx="328">
                        <c:v>27.15</c:v>
                      </c:pt>
                      <c:pt idx="329">
                        <c:v>25.931000000000001</c:v>
                      </c:pt>
                      <c:pt idx="330">
                        <c:v>24.902999999999999</c:v>
                      </c:pt>
                      <c:pt idx="331">
                        <c:v>23.734000000000002</c:v>
                      </c:pt>
                      <c:pt idx="332">
                        <c:v>22.405000000000001</c:v>
                      </c:pt>
                      <c:pt idx="333">
                        <c:v>22.013999999999999</c:v>
                      </c:pt>
                      <c:pt idx="334">
                        <c:v>20.241</c:v>
                      </c:pt>
                      <c:pt idx="335">
                        <c:v>24.303000000000001</c:v>
                      </c:pt>
                      <c:pt idx="336">
                        <c:v>25.984999999999999</c:v>
                      </c:pt>
                      <c:pt idx="337">
                        <c:v>34.762</c:v>
                      </c:pt>
                      <c:pt idx="338">
                        <c:v>48.18</c:v>
                      </c:pt>
                      <c:pt idx="339">
                        <c:v>57.433999999999997</c:v>
                      </c:pt>
                      <c:pt idx="340">
                        <c:v>54.767000000000003</c:v>
                      </c:pt>
                      <c:pt idx="341">
                        <c:v>52.067</c:v>
                      </c:pt>
                      <c:pt idx="342">
                        <c:v>49.29</c:v>
                      </c:pt>
                      <c:pt idx="343">
                        <c:v>48.097000000000001</c:v>
                      </c:pt>
                      <c:pt idx="344">
                        <c:v>46.305</c:v>
                      </c:pt>
                      <c:pt idx="345">
                        <c:v>42.125</c:v>
                      </c:pt>
                      <c:pt idx="346">
                        <c:v>42.463000000000001</c:v>
                      </c:pt>
                      <c:pt idx="347">
                        <c:v>40.064999999999998</c:v>
                      </c:pt>
                      <c:pt idx="348">
                        <c:v>43.368000000000002</c:v>
                      </c:pt>
                      <c:pt idx="349">
                        <c:v>47.076999999999998</c:v>
                      </c:pt>
                      <c:pt idx="350">
                        <c:v>46.204999999999998</c:v>
                      </c:pt>
                      <c:pt idx="351">
                        <c:v>45.845999999999997</c:v>
                      </c:pt>
                      <c:pt idx="352">
                        <c:v>42.929000000000002</c:v>
                      </c:pt>
                      <c:pt idx="353">
                        <c:v>43.058</c:v>
                      </c:pt>
                      <c:pt idx="354">
                        <c:v>41.935000000000002</c:v>
                      </c:pt>
                      <c:pt idx="355">
                        <c:v>40.438000000000002</c:v>
                      </c:pt>
                      <c:pt idx="356">
                        <c:v>39.427999999999997</c:v>
                      </c:pt>
                      <c:pt idx="357">
                        <c:v>40.098999999999997</c:v>
                      </c:pt>
                      <c:pt idx="358">
                        <c:v>38.523000000000003</c:v>
                      </c:pt>
                      <c:pt idx="359">
                        <c:v>37.274999999999999</c:v>
                      </c:pt>
                      <c:pt idx="360">
                        <c:v>39.701000000000001</c:v>
                      </c:pt>
                      <c:pt idx="361">
                        <c:v>38.462000000000003</c:v>
                      </c:pt>
                      <c:pt idx="362">
                        <c:v>40.777000000000001</c:v>
                      </c:pt>
                      <c:pt idx="363">
                        <c:v>39.674999999999997</c:v>
                      </c:pt>
                      <c:pt idx="364">
                        <c:v>37.856000000000002</c:v>
                      </c:pt>
                      <c:pt idx="365">
                        <c:v>36.206000000000003</c:v>
                      </c:pt>
                      <c:pt idx="366">
                        <c:v>34.887</c:v>
                      </c:pt>
                      <c:pt idx="367">
                        <c:v>33.418999999999997</c:v>
                      </c:pt>
                      <c:pt idx="368">
                        <c:v>29.599</c:v>
                      </c:pt>
                      <c:pt idx="369">
                        <c:v>29.04</c:v>
                      </c:pt>
                      <c:pt idx="370">
                        <c:v>30.632000000000001</c:v>
                      </c:pt>
                      <c:pt idx="371">
                        <c:v>29.786999999999999</c:v>
                      </c:pt>
                      <c:pt idx="372">
                        <c:v>30.943000000000001</c:v>
                      </c:pt>
                      <c:pt idx="373">
                        <c:v>28.83</c:v>
                      </c:pt>
                      <c:pt idx="374">
                        <c:v>27.466000000000001</c:v>
                      </c:pt>
                      <c:pt idx="375">
                        <c:v>26.373000000000001</c:v>
                      </c:pt>
                      <c:pt idx="376">
                        <c:v>25.292000000000002</c:v>
                      </c:pt>
                      <c:pt idx="377">
                        <c:v>23.952999999999999</c:v>
                      </c:pt>
                      <c:pt idx="378">
                        <c:v>22.940999999999999</c:v>
                      </c:pt>
                      <c:pt idx="379">
                        <c:v>21.838000000000001</c:v>
                      </c:pt>
                      <c:pt idx="380">
                        <c:v>20.603000000000002</c:v>
                      </c:pt>
                      <c:pt idx="381">
                        <c:v>19.605</c:v>
                      </c:pt>
                      <c:pt idx="382">
                        <c:v>19.425999999999998</c:v>
                      </c:pt>
                      <c:pt idx="383">
                        <c:v>19.512</c:v>
                      </c:pt>
                      <c:pt idx="384">
                        <c:v>19.411000000000001</c:v>
                      </c:pt>
                      <c:pt idx="385">
                        <c:v>33.825000000000003</c:v>
                      </c:pt>
                      <c:pt idx="386">
                        <c:v>38.85</c:v>
                      </c:pt>
                      <c:pt idx="387">
                        <c:v>37.35</c:v>
                      </c:pt>
                      <c:pt idx="388">
                        <c:v>35.917999999999999</c:v>
                      </c:pt>
                      <c:pt idx="389">
                        <c:v>30.904</c:v>
                      </c:pt>
                      <c:pt idx="390">
                        <c:v>25.535</c:v>
                      </c:pt>
                      <c:pt idx="391">
                        <c:v>24.719000000000001</c:v>
                      </c:pt>
                      <c:pt idx="392">
                        <c:v>28.045999999999999</c:v>
                      </c:pt>
                      <c:pt idx="393">
                        <c:v>30.088999999999999</c:v>
                      </c:pt>
                      <c:pt idx="394">
                        <c:v>30.15</c:v>
                      </c:pt>
                      <c:pt idx="395">
                        <c:v>29.277000000000001</c:v>
                      </c:pt>
                      <c:pt idx="396">
                        <c:v>28.483000000000001</c:v>
                      </c:pt>
                      <c:pt idx="397">
                        <c:v>31.527000000000001</c:v>
                      </c:pt>
                      <c:pt idx="398">
                        <c:v>34.320999999999998</c:v>
                      </c:pt>
                      <c:pt idx="399">
                        <c:v>37.646000000000001</c:v>
                      </c:pt>
                      <c:pt idx="400">
                        <c:v>37.085999999999999</c:v>
                      </c:pt>
                      <c:pt idx="401">
                        <c:v>37.258000000000003</c:v>
                      </c:pt>
                      <c:pt idx="402">
                        <c:v>36.456000000000003</c:v>
                      </c:pt>
                      <c:pt idx="403">
                        <c:v>35.220999999999997</c:v>
                      </c:pt>
                      <c:pt idx="404">
                        <c:v>33.276000000000003</c:v>
                      </c:pt>
                      <c:pt idx="405">
                        <c:v>32.844000000000001</c:v>
                      </c:pt>
                      <c:pt idx="406">
                        <c:v>33.363</c:v>
                      </c:pt>
                      <c:pt idx="407">
                        <c:v>31.869</c:v>
                      </c:pt>
                      <c:pt idx="408">
                        <c:v>33.789000000000001</c:v>
                      </c:pt>
                      <c:pt idx="409">
                        <c:v>31.934999999999999</c:v>
                      </c:pt>
                      <c:pt idx="410">
                        <c:v>32.478999999999999</c:v>
                      </c:pt>
                      <c:pt idx="411">
                        <c:v>31.117000000000001</c:v>
                      </c:pt>
                      <c:pt idx="412">
                        <c:v>26.908999999999999</c:v>
                      </c:pt>
                      <c:pt idx="413">
                        <c:v>29.117999999999999</c:v>
                      </c:pt>
                      <c:pt idx="414">
                        <c:v>28.573</c:v>
                      </c:pt>
                      <c:pt idx="415">
                        <c:v>27.474</c:v>
                      </c:pt>
                      <c:pt idx="416">
                        <c:v>26.138000000000002</c:v>
                      </c:pt>
                      <c:pt idx="417">
                        <c:v>24.986000000000001</c:v>
                      </c:pt>
                      <c:pt idx="418">
                        <c:v>24.03</c:v>
                      </c:pt>
                      <c:pt idx="419">
                        <c:v>26.245000000000001</c:v>
                      </c:pt>
                      <c:pt idx="420">
                        <c:v>26.033000000000001</c:v>
                      </c:pt>
                      <c:pt idx="421">
                        <c:v>23.864999999999998</c:v>
                      </c:pt>
                      <c:pt idx="422">
                        <c:v>23.19</c:v>
                      </c:pt>
                      <c:pt idx="423">
                        <c:v>25.45</c:v>
                      </c:pt>
                      <c:pt idx="424">
                        <c:v>24.989000000000001</c:v>
                      </c:pt>
                      <c:pt idx="425">
                        <c:v>23.959</c:v>
                      </c:pt>
                      <c:pt idx="426">
                        <c:v>23.09</c:v>
                      </c:pt>
                      <c:pt idx="427">
                        <c:v>22.010999999999999</c:v>
                      </c:pt>
                      <c:pt idx="428">
                        <c:v>20.731000000000002</c:v>
                      </c:pt>
                      <c:pt idx="429">
                        <c:v>19.658000000000001</c:v>
                      </c:pt>
                      <c:pt idx="430">
                        <c:v>30.864000000000001</c:v>
                      </c:pt>
                      <c:pt idx="431">
                        <c:v>34.954999999999998</c:v>
                      </c:pt>
                      <c:pt idx="432">
                        <c:v>41.872</c:v>
                      </c:pt>
                      <c:pt idx="433">
                        <c:v>43.89</c:v>
                      </c:pt>
                      <c:pt idx="434">
                        <c:v>42.192</c:v>
                      </c:pt>
                      <c:pt idx="435">
                        <c:v>40.363</c:v>
                      </c:pt>
                      <c:pt idx="436">
                        <c:v>38.823</c:v>
                      </c:pt>
                      <c:pt idx="437">
                        <c:v>30.27</c:v>
                      </c:pt>
                      <c:pt idx="438">
                        <c:v>26.332999999999998</c:v>
                      </c:pt>
                      <c:pt idx="439">
                        <c:v>25.742000000000001</c:v>
                      </c:pt>
                      <c:pt idx="440">
                        <c:v>29.809000000000001</c:v>
                      </c:pt>
                      <c:pt idx="441">
                        <c:v>30.911999999999999</c:v>
                      </c:pt>
                      <c:pt idx="442">
                        <c:v>33.365000000000002</c:v>
                      </c:pt>
                      <c:pt idx="443">
                        <c:v>43.889000000000003</c:v>
                      </c:pt>
                      <c:pt idx="444">
                        <c:v>48.424999999999997</c:v>
                      </c:pt>
                      <c:pt idx="445">
                        <c:v>49.329000000000001</c:v>
                      </c:pt>
                      <c:pt idx="446">
                        <c:v>51.823</c:v>
                      </c:pt>
                      <c:pt idx="447">
                        <c:v>56.197000000000003</c:v>
                      </c:pt>
                      <c:pt idx="448">
                        <c:v>57.44</c:v>
                      </c:pt>
                      <c:pt idx="449">
                        <c:v>58.051000000000002</c:v>
                      </c:pt>
                      <c:pt idx="450">
                        <c:v>56.134999999999998</c:v>
                      </c:pt>
                      <c:pt idx="451">
                        <c:v>54.131</c:v>
                      </c:pt>
                      <c:pt idx="452">
                        <c:v>52.292000000000002</c:v>
                      </c:pt>
                      <c:pt idx="453">
                        <c:v>43.889000000000003</c:v>
                      </c:pt>
                      <c:pt idx="454">
                        <c:v>52.161000000000001</c:v>
                      </c:pt>
                      <c:pt idx="455">
                        <c:v>54.087000000000003</c:v>
                      </c:pt>
                      <c:pt idx="456">
                        <c:v>54.018999999999998</c:v>
                      </c:pt>
                      <c:pt idx="457">
                        <c:v>53.24</c:v>
                      </c:pt>
                      <c:pt idx="458">
                        <c:v>54.491</c:v>
                      </c:pt>
                      <c:pt idx="459">
                        <c:v>54.320999999999998</c:v>
                      </c:pt>
                      <c:pt idx="460">
                        <c:v>53.457999999999998</c:v>
                      </c:pt>
                      <c:pt idx="461">
                        <c:v>52.076000000000001</c:v>
                      </c:pt>
                      <c:pt idx="462">
                        <c:v>50.832000000000001</c:v>
                      </c:pt>
                      <c:pt idx="463">
                        <c:v>49.384</c:v>
                      </c:pt>
                      <c:pt idx="464">
                        <c:v>48.435000000000002</c:v>
                      </c:pt>
                      <c:pt idx="465">
                        <c:v>47.670999999999999</c:v>
                      </c:pt>
                      <c:pt idx="466">
                        <c:v>46.24</c:v>
                      </c:pt>
                      <c:pt idx="467">
                        <c:v>46.314999999999998</c:v>
                      </c:pt>
                      <c:pt idx="468">
                        <c:v>54.94</c:v>
                      </c:pt>
                      <c:pt idx="469">
                        <c:v>70.558999999999997</c:v>
                      </c:pt>
                      <c:pt idx="470">
                        <c:v>88.656000000000006</c:v>
                      </c:pt>
                      <c:pt idx="471">
                        <c:v>93.671000000000006</c:v>
                      </c:pt>
                      <c:pt idx="472">
                        <c:v>89.164000000000001</c:v>
                      </c:pt>
                      <c:pt idx="473">
                        <c:v>90.837000000000003</c:v>
                      </c:pt>
                      <c:pt idx="474">
                        <c:v>89.003</c:v>
                      </c:pt>
                      <c:pt idx="475">
                        <c:v>96.168000000000006</c:v>
                      </c:pt>
                      <c:pt idx="476">
                        <c:v>102.955</c:v>
                      </c:pt>
                      <c:pt idx="477">
                        <c:v>90.656000000000006</c:v>
                      </c:pt>
                      <c:pt idx="478">
                        <c:v>88.626000000000005</c:v>
                      </c:pt>
                      <c:pt idx="479">
                        <c:v>85.644999999999996</c:v>
                      </c:pt>
                      <c:pt idx="480">
                        <c:v>87.759</c:v>
                      </c:pt>
                      <c:pt idx="481">
                        <c:v>85.227000000000004</c:v>
                      </c:pt>
                      <c:pt idx="482">
                        <c:v>90.153999999999996</c:v>
                      </c:pt>
                      <c:pt idx="483">
                        <c:v>85.215000000000003</c:v>
                      </c:pt>
                      <c:pt idx="484">
                        <c:v>73.281999999999996</c:v>
                      </c:pt>
                      <c:pt idx="485">
                        <c:v>74.888999999999996</c:v>
                      </c:pt>
                      <c:pt idx="486">
                        <c:v>73.453000000000003</c:v>
                      </c:pt>
                      <c:pt idx="487">
                        <c:v>56.805999999999997</c:v>
                      </c:pt>
                      <c:pt idx="488">
                        <c:v>74.902000000000001</c:v>
                      </c:pt>
                      <c:pt idx="489">
                        <c:v>68.784999999999997</c:v>
                      </c:pt>
                      <c:pt idx="490">
                        <c:v>66.498000000000005</c:v>
                      </c:pt>
                      <c:pt idx="491">
                        <c:v>87.992000000000004</c:v>
                      </c:pt>
                      <c:pt idx="492">
                        <c:v>88.114999999999995</c:v>
                      </c:pt>
                      <c:pt idx="493">
                        <c:v>86.59</c:v>
                      </c:pt>
                      <c:pt idx="494">
                        <c:v>86.525000000000006</c:v>
                      </c:pt>
                      <c:pt idx="495">
                        <c:v>81.888000000000005</c:v>
                      </c:pt>
                      <c:pt idx="496">
                        <c:v>74.623000000000005</c:v>
                      </c:pt>
                      <c:pt idx="497">
                        <c:v>59.71</c:v>
                      </c:pt>
                      <c:pt idx="498">
                        <c:v>61.484999999999999</c:v>
                      </c:pt>
                      <c:pt idx="499">
                        <c:v>47.930999999999997</c:v>
                      </c:pt>
                      <c:pt idx="500">
                        <c:v>56.747999999999998</c:v>
                      </c:pt>
                      <c:pt idx="501">
                        <c:v>49.677999999999997</c:v>
                      </c:pt>
                      <c:pt idx="502">
                        <c:v>56.98</c:v>
                      </c:pt>
                      <c:pt idx="503">
                        <c:v>65.760999999999996</c:v>
                      </c:pt>
                      <c:pt idx="504">
                        <c:v>64.641000000000005</c:v>
                      </c:pt>
                      <c:pt idx="505">
                        <c:v>62.335999999999999</c:v>
                      </c:pt>
                      <c:pt idx="506">
                        <c:v>60.996000000000002</c:v>
                      </c:pt>
                      <c:pt idx="507">
                        <c:v>59.252000000000002</c:v>
                      </c:pt>
                      <c:pt idx="508">
                        <c:v>57.685000000000002</c:v>
                      </c:pt>
                      <c:pt idx="509">
                        <c:v>55.902999999999999</c:v>
                      </c:pt>
                      <c:pt idx="510">
                        <c:v>54.426000000000002</c:v>
                      </c:pt>
                      <c:pt idx="511">
                        <c:v>48.945999999999998</c:v>
                      </c:pt>
                      <c:pt idx="512">
                        <c:v>45.28</c:v>
                      </c:pt>
                      <c:pt idx="513">
                        <c:v>48.113999999999997</c:v>
                      </c:pt>
                      <c:pt idx="514">
                        <c:v>51.098999999999997</c:v>
                      </c:pt>
                      <c:pt idx="515">
                        <c:v>49.908000000000001</c:v>
                      </c:pt>
                      <c:pt idx="516">
                        <c:v>52.685000000000002</c:v>
                      </c:pt>
                      <c:pt idx="517">
                        <c:v>60.573</c:v>
                      </c:pt>
                      <c:pt idx="518">
                        <c:v>70.816999999999993</c:v>
                      </c:pt>
                      <c:pt idx="519">
                        <c:v>70.653999999999996</c:v>
                      </c:pt>
                      <c:pt idx="520">
                        <c:v>70.054000000000002</c:v>
                      </c:pt>
                      <c:pt idx="521">
                        <c:v>66.614000000000004</c:v>
                      </c:pt>
                      <c:pt idx="522">
                        <c:v>54.860999999999997</c:v>
                      </c:pt>
                      <c:pt idx="523">
                        <c:v>43.063000000000002</c:v>
                      </c:pt>
                      <c:pt idx="524">
                        <c:v>62.936999999999998</c:v>
                      </c:pt>
                      <c:pt idx="525">
                        <c:v>66.680999999999997</c:v>
                      </c:pt>
                      <c:pt idx="526">
                        <c:v>65.459000000000003</c:v>
                      </c:pt>
                      <c:pt idx="527">
                        <c:v>63.256999999999998</c:v>
                      </c:pt>
                      <c:pt idx="528">
                        <c:v>74.600999999999999</c:v>
                      </c:pt>
                      <c:pt idx="529">
                        <c:v>70.947999999999993</c:v>
                      </c:pt>
                      <c:pt idx="530">
                        <c:v>74.665999999999997</c:v>
                      </c:pt>
                      <c:pt idx="531">
                        <c:v>72.575999999999993</c:v>
                      </c:pt>
                      <c:pt idx="532">
                        <c:v>70.087999999999994</c:v>
                      </c:pt>
                      <c:pt idx="533">
                        <c:v>62.814999999999998</c:v>
                      </c:pt>
                      <c:pt idx="534">
                        <c:v>54.686</c:v>
                      </c:pt>
                      <c:pt idx="535">
                        <c:v>46.941000000000003</c:v>
                      </c:pt>
                      <c:pt idx="536">
                        <c:v>61.383000000000003</c:v>
                      </c:pt>
                      <c:pt idx="537">
                        <c:v>55.235999999999997</c:v>
                      </c:pt>
                      <c:pt idx="538">
                        <c:v>56.505000000000003</c:v>
                      </c:pt>
                      <c:pt idx="539">
                        <c:v>62.307000000000002</c:v>
                      </c:pt>
                      <c:pt idx="540">
                        <c:v>60.411000000000001</c:v>
                      </c:pt>
                      <c:pt idx="541">
                        <c:v>60.609000000000002</c:v>
                      </c:pt>
                      <c:pt idx="542">
                        <c:v>66.691000000000003</c:v>
                      </c:pt>
                      <c:pt idx="543">
                        <c:v>66.72</c:v>
                      </c:pt>
                      <c:pt idx="544">
                        <c:v>64.745999999999995</c:v>
                      </c:pt>
                      <c:pt idx="545">
                        <c:v>62.991999999999997</c:v>
                      </c:pt>
                      <c:pt idx="546">
                        <c:v>52.878999999999998</c:v>
                      </c:pt>
                      <c:pt idx="547">
                        <c:v>55.673000000000002</c:v>
                      </c:pt>
                      <c:pt idx="548">
                        <c:v>55.255000000000003</c:v>
                      </c:pt>
                      <c:pt idx="549">
                        <c:v>42.308999999999997</c:v>
                      </c:pt>
                      <c:pt idx="550">
                        <c:v>47.322000000000003</c:v>
                      </c:pt>
                      <c:pt idx="551">
                        <c:v>49.38</c:v>
                      </c:pt>
                      <c:pt idx="552">
                        <c:v>51.847999999999999</c:v>
                      </c:pt>
                      <c:pt idx="553">
                        <c:v>56.076000000000001</c:v>
                      </c:pt>
                      <c:pt idx="554">
                        <c:v>56.84</c:v>
                      </c:pt>
                      <c:pt idx="555">
                        <c:v>54.76</c:v>
                      </c:pt>
                      <c:pt idx="556">
                        <c:v>53.415999999999997</c:v>
                      </c:pt>
                      <c:pt idx="557">
                        <c:v>51.784999999999997</c:v>
                      </c:pt>
                      <c:pt idx="558">
                        <c:v>50.430999999999997</c:v>
                      </c:pt>
                      <c:pt idx="559">
                        <c:v>48.865000000000002</c:v>
                      </c:pt>
                      <c:pt idx="560">
                        <c:v>53.024999999999999</c:v>
                      </c:pt>
                      <c:pt idx="561">
                        <c:v>41.793999999999997</c:v>
                      </c:pt>
                      <c:pt idx="562">
                        <c:v>42.029000000000003</c:v>
                      </c:pt>
                      <c:pt idx="563">
                        <c:v>38.17</c:v>
                      </c:pt>
                      <c:pt idx="564">
                        <c:v>51.743000000000002</c:v>
                      </c:pt>
                      <c:pt idx="565">
                        <c:v>50.393000000000001</c:v>
                      </c:pt>
                      <c:pt idx="566">
                        <c:v>49.853000000000002</c:v>
                      </c:pt>
                      <c:pt idx="567">
                        <c:v>48.31</c:v>
                      </c:pt>
                      <c:pt idx="568">
                        <c:v>48.054000000000002</c:v>
                      </c:pt>
                      <c:pt idx="569">
                        <c:v>46.807000000000002</c:v>
                      </c:pt>
                      <c:pt idx="570">
                        <c:v>45.82</c:v>
                      </c:pt>
                      <c:pt idx="571">
                        <c:v>44.417999999999999</c:v>
                      </c:pt>
                      <c:pt idx="572">
                        <c:v>43.017000000000003</c:v>
                      </c:pt>
                      <c:pt idx="573">
                        <c:v>41.640999999999998</c:v>
                      </c:pt>
                      <c:pt idx="574">
                        <c:v>40.061</c:v>
                      </c:pt>
                      <c:pt idx="575">
                        <c:v>43.036999999999999</c:v>
                      </c:pt>
                      <c:pt idx="576">
                        <c:v>52.856000000000002</c:v>
                      </c:pt>
                      <c:pt idx="577">
                        <c:v>67.316000000000003</c:v>
                      </c:pt>
                      <c:pt idx="578">
                        <c:v>80.096999999999994</c:v>
                      </c:pt>
                      <c:pt idx="579">
                        <c:v>92.953000000000003</c:v>
                      </c:pt>
                      <c:pt idx="580">
                        <c:v>87.988</c:v>
                      </c:pt>
                      <c:pt idx="581">
                        <c:v>86.424999999999997</c:v>
                      </c:pt>
                      <c:pt idx="582">
                        <c:v>86.807000000000002</c:v>
                      </c:pt>
                      <c:pt idx="583">
                        <c:v>96.361999999999995</c:v>
                      </c:pt>
                      <c:pt idx="584">
                        <c:v>104.85599999999999</c:v>
                      </c:pt>
                      <c:pt idx="585">
                        <c:v>96.768000000000001</c:v>
                      </c:pt>
                      <c:pt idx="586">
                        <c:v>95.775999999999996</c:v>
                      </c:pt>
                      <c:pt idx="587">
                        <c:v>101.80200000000001</c:v>
                      </c:pt>
                      <c:pt idx="588">
                        <c:v>102.67700000000001</c:v>
                      </c:pt>
                      <c:pt idx="589">
                        <c:v>117.529</c:v>
                      </c:pt>
                      <c:pt idx="590">
                        <c:v>127.355</c:v>
                      </c:pt>
                      <c:pt idx="591">
                        <c:v>126.74</c:v>
                      </c:pt>
                      <c:pt idx="592">
                        <c:v>111.188</c:v>
                      </c:pt>
                      <c:pt idx="593">
                        <c:v>105.384</c:v>
                      </c:pt>
                      <c:pt idx="594">
                        <c:v>99.268000000000001</c:v>
                      </c:pt>
                      <c:pt idx="595">
                        <c:v>92.537000000000006</c:v>
                      </c:pt>
                      <c:pt idx="596">
                        <c:v>102.5</c:v>
                      </c:pt>
                      <c:pt idx="597">
                        <c:v>113.77500000000001</c:v>
                      </c:pt>
                      <c:pt idx="598">
                        <c:v>117.791</c:v>
                      </c:pt>
                      <c:pt idx="599">
                        <c:v>122.83499999999999</c:v>
                      </c:pt>
                    </c:numCache>
                  </c:numRef>
                </c:yVal>
                <c:smooth val="0"/>
                <c:extLst xmlns:c15="http://schemas.microsoft.com/office/drawing/2012/chart">
                  <c:ext xmlns:c16="http://schemas.microsoft.com/office/drawing/2014/chart" uri="{C3380CC4-5D6E-409C-BE32-E72D297353CC}">
                    <c16:uniqueId val="{00000011-87EB-45E0-B143-46DF8C911777}"/>
                  </c:ext>
                </c:extLst>
              </c15:ser>
            </c15:filteredScatterSeries>
            <c15:filteredScatterSeries>
              <c15:ser>
                <c:idx val="14"/>
                <c:order val="11"/>
                <c:tx>
                  <c:v>trend</c:v>
                </c:tx>
                <c:spPr>
                  <a:ln>
                    <a:solidFill>
                      <a:schemeClr val="bg2">
                        <a:lumMod val="75000"/>
                      </a:schemeClr>
                    </a:solidFill>
                    <a:prstDash val="lgDash"/>
                  </a:ln>
                </c:spPr>
                <c:marker>
                  <c:symbol val="none"/>
                </c:marker>
                <c:xVal>
                  <c:numRef>
                    <c:extLst xmlns:c15="http://schemas.microsoft.com/office/drawing/2012/chart">
                      <c:ext xmlns:c15="http://schemas.microsoft.com/office/drawing/2012/chart" uri="{02D57815-91ED-43cb-92C2-25804820EDAC}">
                        <c15:formulaRef>
                          <c15:sqref>(MT_MO__IM_Table3_2!$T$29,MT_MO__IM_Table3_2!$R$29)</c15:sqref>
                        </c15:formulaRef>
                      </c:ext>
                    </c:extLst>
                    <c:numCache>
                      <c:formatCode>m/d/yyyy</c:formatCode>
                      <c:ptCount val="2"/>
                      <c:pt idx="0" formatCode="[$-409]d\-mmm\-yyyy;@">
                        <c:v>42151</c:v>
                      </c:pt>
                      <c:pt idx="1">
                        <c:v>45931</c:v>
                      </c:pt>
                    </c:numCache>
                  </c:numRef>
                </c:xVal>
                <c:yVal>
                  <c:numRef>
                    <c:extLst xmlns:c15="http://schemas.microsoft.com/office/drawing/2012/chart">
                      <c:ext xmlns:c15="http://schemas.microsoft.com/office/drawing/2012/chart" uri="{02D57815-91ED-43cb-92C2-25804820EDAC}">
                        <c15:formulaRef>
                          <c15:sqref>(MT_MO__IM_Table3_2!$E$29,MT_MO__IM_Table3_2!$J$29)</c15:sqref>
                        </c15:formulaRef>
                      </c:ext>
                    </c:extLst>
                    <c:numCache>
                      <c:formatCode>General</c:formatCode>
                      <c:ptCount val="2"/>
                      <c:pt idx="0" formatCode="0.00">
                        <c:v>-9.6399939999999997</c:v>
                      </c:pt>
                      <c:pt idx="1">
                        <c:v>-3</c:v>
                      </c:pt>
                    </c:numCache>
                  </c:numRef>
                </c:yVal>
                <c:smooth val="0"/>
                <c:extLst xmlns:c15="http://schemas.microsoft.com/office/drawing/2012/chart">
                  <c:ext xmlns:c16="http://schemas.microsoft.com/office/drawing/2014/chart" uri="{C3380CC4-5D6E-409C-BE32-E72D297353CC}">
                    <c16:uniqueId val="{00000012-87EB-45E0-B143-46DF8C911777}"/>
                  </c:ext>
                </c:extLst>
              </c15:ser>
            </c15:filteredScatterSeries>
          </c:ext>
        </c:extLst>
      </c:scatterChart>
      <c:valAx>
        <c:axId val="77877248"/>
        <c:scaling>
          <c:orientation val="minMax"/>
          <c:max val="62398"/>
          <c:min val="29509"/>
        </c:scaling>
        <c:delete val="0"/>
        <c:axPos val="b"/>
        <c:majorGridlines>
          <c:spPr>
            <a:ln w="9525" cap="flat" cmpd="sng" algn="ctr">
              <a:solidFill>
                <a:schemeClr val="tx1">
                  <a:lumMod val="15000"/>
                  <a:lumOff val="85000"/>
                </a:schemeClr>
              </a:solidFill>
              <a:round/>
            </a:ln>
            <a:effectLst/>
          </c:spPr>
        </c:majorGridlines>
        <c:numFmt formatCode="yyyy" sourceLinked="0"/>
        <c:majorTickMark val="none"/>
        <c:minorTickMark val="none"/>
        <c:tickLblPos val="nextTo"/>
        <c:spPr>
          <a:noFill/>
          <a:ln w="9525" cap="flat" cmpd="sng" algn="ctr">
            <a:noFill/>
            <a:round/>
          </a:ln>
          <a:effectLst/>
        </c:spPr>
        <c:txPr>
          <a:bodyPr rot="-5400000" vert="horz"/>
          <a:lstStyle/>
          <a:p>
            <a:pPr>
              <a:defRPr/>
            </a:pPr>
            <a:endParaRPr lang="en-US"/>
          </a:p>
        </c:txPr>
        <c:crossAx val="77878784"/>
        <c:crossesAt val="-100"/>
        <c:crossBetween val="midCat"/>
        <c:majorUnit val="3652.5"/>
      </c:valAx>
      <c:valAx>
        <c:axId val="778787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77877248"/>
        <c:crosses val="autoZero"/>
        <c:crossBetween val="midCat"/>
      </c:valAx>
      <c:spPr>
        <a:noFill/>
        <a:ln>
          <a:solidFill>
            <a:schemeClr val="tx1">
              <a:lumMod val="25000"/>
              <a:lumOff val="75000"/>
            </a:schemeClr>
          </a:solid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600"/>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001871293866046E-2"/>
          <c:y val="8.5856481481481478E-2"/>
          <c:w val="0.87578825216292411"/>
          <c:h val="0.70130322251385246"/>
        </c:manualLayout>
      </c:layout>
      <c:scatterChart>
        <c:scatterStyle val="lineMarker"/>
        <c:varyColors val="0"/>
        <c:ser>
          <c:idx val="3"/>
          <c:order val="3"/>
          <c:tx>
            <c:v>Projects with 20% Reduction</c:v>
          </c:tx>
          <c:marker>
            <c:symbol val="none"/>
          </c:marker>
          <c:xVal>
            <c:numRef>
              <c:f>(Sheet1!$AD$5:$AD$336,Sheet1!$AD$338:$AD$368,Sheet1!$AD$370:$AD$604)</c:f>
              <c:numCache>
                <c:formatCode>General</c:formatCode>
                <c:ptCount val="598"/>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53996</c:v>
                </c:pt>
                <c:pt idx="333">
                  <c:v>54026</c:v>
                </c:pt>
                <c:pt idx="334">
                  <c:v>54057</c:v>
                </c:pt>
                <c:pt idx="335">
                  <c:v>54088</c:v>
                </c:pt>
                <c:pt idx="336">
                  <c:v>54117</c:v>
                </c:pt>
                <c:pt idx="337">
                  <c:v>54148</c:v>
                </c:pt>
                <c:pt idx="338">
                  <c:v>54178</c:v>
                </c:pt>
                <c:pt idx="339">
                  <c:v>54209</c:v>
                </c:pt>
                <c:pt idx="340">
                  <c:v>54239</c:v>
                </c:pt>
                <c:pt idx="341">
                  <c:v>54270</c:v>
                </c:pt>
                <c:pt idx="342">
                  <c:v>54301</c:v>
                </c:pt>
                <c:pt idx="343">
                  <c:v>54331</c:v>
                </c:pt>
                <c:pt idx="344">
                  <c:v>54362</c:v>
                </c:pt>
                <c:pt idx="345">
                  <c:v>54392</c:v>
                </c:pt>
                <c:pt idx="346">
                  <c:v>54423</c:v>
                </c:pt>
                <c:pt idx="347">
                  <c:v>54454</c:v>
                </c:pt>
                <c:pt idx="348">
                  <c:v>54482</c:v>
                </c:pt>
                <c:pt idx="349">
                  <c:v>54513</c:v>
                </c:pt>
                <c:pt idx="350">
                  <c:v>54543</c:v>
                </c:pt>
                <c:pt idx="351">
                  <c:v>54574</c:v>
                </c:pt>
                <c:pt idx="352">
                  <c:v>54604</c:v>
                </c:pt>
                <c:pt idx="353">
                  <c:v>54635</c:v>
                </c:pt>
                <c:pt idx="354">
                  <c:v>54666</c:v>
                </c:pt>
                <c:pt idx="355">
                  <c:v>54696</c:v>
                </c:pt>
                <c:pt idx="356">
                  <c:v>54727</c:v>
                </c:pt>
                <c:pt idx="357">
                  <c:v>54757</c:v>
                </c:pt>
                <c:pt idx="358">
                  <c:v>54788</c:v>
                </c:pt>
                <c:pt idx="359">
                  <c:v>54819</c:v>
                </c:pt>
                <c:pt idx="360">
                  <c:v>54847</c:v>
                </c:pt>
                <c:pt idx="361">
                  <c:v>54878</c:v>
                </c:pt>
                <c:pt idx="362">
                  <c:v>54908</c:v>
                </c:pt>
                <c:pt idx="363">
                  <c:v>54969</c:v>
                </c:pt>
                <c:pt idx="364">
                  <c:v>55000</c:v>
                </c:pt>
                <c:pt idx="365">
                  <c:v>55031</c:v>
                </c:pt>
                <c:pt idx="366">
                  <c:v>55061</c:v>
                </c:pt>
                <c:pt idx="367">
                  <c:v>55092</c:v>
                </c:pt>
                <c:pt idx="368">
                  <c:v>55122</c:v>
                </c:pt>
                <c:pt idx="369">
                  <c:v>55153</c:v>
                </c:pt>
                <c:pt idx="370">
                  <c:v>55184</c:v>
                </c:pt>
                <c:pt idx="371">
                  <c:v>55212</c:v>
                </c:pt>
                <c:pt idx="372">
                  <c:v>55243</c:v>
                </c:pt>
                <c:pt idx="373">
                  <c:v>55273</c:v>
                </c:pt>
                <c:pt idx="374">
                  <c:v>55304</c:v>
                </c:pt>
                <c:pt idx="375">
                  <c:v>55334</c:v>
                </c:pt>
                <c:pt idx="376">
                  <c:v>55365</c:v>
                </c:pt>
                <c:pt idx="377">
                  <c:v>55396</c:v>
                </c:pt>
                <c:pt idx="378">
                  <c:v>55426</c:v>
                </c:pt>
                <c:pt idx="379">
                  <c:v>55457</c:v>
                </c:pt>
                <c:pt idx="380">
                  <c:v>55487</c:v>
                </c:pt>
                <c:pt idx="381">
                  <c:v>55518</c:v>
                </c:pt>
                <c:pt idx="382">
                  <c:v>55549</c:v>
                </c:pt>
                <c:pt idx="383">
                  <c:v>55578</c:v>
                </c:pt>
                <c:pt idx="384">
                  <c:v>55609</c:v>
                </c:pt>
                <c:pt idx="385">
                  <c:v>55639</c:v>
                </c:pt>
                <c:pt idx="386">
                  <c:v>55670</c:v>
                </c:pt>
                <c:pt idx="387">
                  <c:v>55700</c:v>
                </c:pt>
                <c:pt idx="388">
                  <c:v>55731</c:v>
                </c:pt>
                <c:pt idx="389">
                  <c:v>55762</c:v>
                </c:pt>
                <c:pt idx="390">
                  <c:v>55792</c:v>
                </c:pt>
                <c:pt idx="391">
                  <c:v>55823</c:v>
                </c:pt>
                <c:pt idx="392">
                  <c:v>55853</c:v>
                </c:pt>
                <c:pt idx="393">
                  <c:v>55884</c:v>
                </c:pt>
                <c:pt idx="394">
                  <c:v>55915</c:v>
                </c:pt>
                <c:pt idx="395">
                  <c:v>55943</c:v>
                </c:pt>
                <c:pt idx="396">
                  <c:v>55974</c:v>
                </c:pt>
                <c:pt idx="397">
                  <c:v>56004</c:v>
                </c:pt>
                <c:pt idx="398">
                  <c:v>56035</c:v>
                </c:pt>
                <c:pt idx="399">
                  <c:v>56065</c:v>
                </c:pt>
                <c:pt idx="400">
                  <c:v>56096</c:v>
                </c:pt>
                <c:pt idx="401">
                  <c:v>56127</c:v>
                </c:pt>
                <c:pt idx="402">
                  <c:v>56157</c:v>
                </c:pt>
                <c:pt idx="403">
                  <c:v>56188</c:v>
                </c:pt>
                <c:pt idx="404">
                  <c:v>56218</c:v>
                </c:pt>
                <c:pt idx="405">
                  <c:v>56249</c:v>
                </c:pt>
                <c:pt idx="406">
                  <c:v>56280</c:v>
                </c:pt>
                <c:pt idx="407">
                  <c:v>56308</c:v>
                </c:pt>
                <c:pt idx="408">
                  <c:v>56339</c:v>
                </c:pt>
                <c:pt idx="409">
                  <c:v>56369</c:v>
                </c:pt>
                <c:pt idx="410">
                  <c:v>56400</c:v>
                </c:pt>
                <c:pt idx="411">
                  <c:v>56430</c:v>
                </c:pt>
                <c:pt idx="412">
                  <c:v>56461</c:v>
                </c:pt>
                <c:pt idx="413">
                  <c:v>56492</c:v>
                </c:pt>
                <c:pt idx="414">
                  <c:v>56522</c:v>
                </c:pt>
                <c:pt idx="415">
                  <c:v>56553</c:v>
                </c:pt>
                <c:pt idx="416">
                  <c:v>56583</c:v>
                </c:pt>
                <c:pt idx="417">
                  <c:v>56614</c:v>
                </c:pt>
                <c:pt idx="418">
                  <c:v>56645</c:v>
                </c:pt>
                <c:pt idx="419">
                  <c:v>56673</c:v>
                </c:pt>
                <c:pt idx="420">
                  <c:v>56704</c:v>
                </c:pt>
                <c:pt idx="421">
                  <c:v>56734</c:v>
                </c:pt>
                <c:pt idx="422">
                  <c:v>56765</c:v>
                </c:pt>
                <c:pt idx="423">
                  <c:v>56795</c:v>
                </c:pt>
                <c:pt idx="424">
                  <c:v>56826</c:v>
                </c:pt>
                <c:pt idx="425">
                  <c:v>56857</c:v>
                </c:pt>
                <c:pt idx="426">
                  <c:v>56887</c:v>
                </c:pt>
                <c:pt idx="427">
                  <c:v>56918</c:v>
                </c:pt>
                <c:pt idx="428">
                  <c:v>56948</c:v>
                </c:pt>
                <c:pt idx="429">
                  <c:v>56979</c:v>
                </c:pt>
                <c:pt idx="430">
                  <c:v>57010</c:v>
                </c:pt>
                <c:pt idx="431">
                  <c:v>57039</c:v>
                </c:pt>
                <c:pt idx="432">
                  <c:v>57070</c:v>
                </c:pt>
                <c:pt idx="433">
                  <c:v>57100</c:v>
                </c:pt>
                <c:pt idx="434">
                  <c:v>57131</c:v>
                </c:pt>
                <c:pt idx="435">
                  <c:v>57161</c:v>
                </c:pt>
                <c:pt idx="436">
                  <c:v>57192</c:v>
                </c:pt>
                <c:pt idx="437">
                  <c:v>57223</c:v>
                </c:pt>
                <c:pt idx="438">
                  <c:v>57253</c:v>
                </c:pt>
                <c:pt idx="439">
                  <c:v>57284</c:v>
                </c:pt>
                <c:pt idx="440">
                  <c:v>57314</c:v>
                </c:pt>
                <c:pt idx="441">
                  <c:v>57345</c:v>
                </c:pt>
                <c:pt idx="442">
                  <c:v>57376</c:v>
                </c:pt>
                <c:pt idx="443">
                  <c:v>57404</c:v>
                </c:pt>
                <c:pt idx="444">
                  <c:v>57435</c:v>
                </c:pt>
                <c:pt idx="445">
                  <c:v>57465</c:v>
                </c:pt>
                <c:pt idx="446">
                  <c:v>57496</c:v>
                </c:pt>
                <c:pt idx="447">
                  <c:v>57526</c:v>
                </c:pt>
                <c:pt idx="448">
                  <c:v>57557</c:v>
                </c:pt>
                <c:pt idx="449">
                  <c:v>57588</c:v>
                </c:pt>
                <c:pt idx="450">
                  <c:v>57618</c:v>
                </c:pt>
                <c:pt idx="451">
                  <c:v>57649</c:v>
                </c:pt>
                <c:pt idx="452">
                  <c:v>57679</c:v>
                </c:pt>
                <c:pt idx="453">
                  <c:v>57710</c:v>
                </c:pt>
                <c:pt idx="454">
                  <c:v>57741</c:v>
                </c:pt>
                <c:pt idx="455">
                  <c:v>57769</c:v>
                </c:pt>
                <c:pt idx="456">
                  <c:v>57800</c:v>
                </c:pt>
                <c:pt idx="457">
                  <c:v>57830</c:v>
                </c:pt>
                <c:pt idx="458">
                  <c:v>57861</c:v>
                </c:pt>
                <c:pt idx="459">
                  <c:v>57891</c:v>
                </c:pt>
                <c:pt idx="460">
                  <c:v>57922</c:v>
                </c:pt>
                <c:pt idx="461">
                  <c:v>57953</c:v>
                </c:pt>
                <c:pt idx="462">
                  <c:v>57983</c:v>
                </c:pt>
                <c:pt idx="463">
                  <c:v>58014</c:v>
                </c:pt>
                <c:pt idx="464">
                  <c:v>58044</c:v>
                </c:pt>
                <c:pt idx="465">
                  <c:v>58075</c:v>
                </c:pt>
                <c:pt idx="466">
                  <c:v>58106</c:v>
                </c:pt>
                <c:pt idx="467">
                  <c:v>58134</c:v>
                </c:pt>
                <c:pt idx="468">
                  <c:v>58165</c:v>
                </c:pt>
                <c:pt idx="469">
                  <c:v>58195</c:v>
                </c:pt>
                <c:pt idx="470">
                  <c:v>58226</c:v>
                </c:pt>
                <c:pt idx="471">
                  <c:v>58256</c:v>
                </c:pt>
                <c:pt idx="472">
                  <c:v>58287</c:v>
                </c:pt>
                <c:pt idx="473">
                  <c:v>58318</c:v>
                </c:pt>
                <c:pt idx="474">
                  <c:v>58348</c:v>
                </c:pt>
                <c:pt idx="475">
                  <c:v>58379</c:v>
                </c:pt>
                <c:pt idx="476">
                  <c:v>58409</c:v>
                </c:pt>
                <c:pt idx="477">
                  <c:v>58440</c:v>
                </c:pt>
                <c:pt idx="478">
                  <c:v>58471</c:v>
                </c:pt>
                <c:pt idx="479">
                  <c:v>58500</c:v>
                </c:pt>
                <c:pt idx="480">
                  <c:v>58531</c:v>
                </c:pt>
                <c:pt idx="481">
                  <c:v>58561</c:v>
                </c:pt>
                <c:pt idx="482">
                  <c:v>58592</c:v>
                </c:pt>
                <c:pt idx="483">
                  <c:v>58622</c:v>
                </c:pt>
                <c:pt idx="484">
                  <c:v>58653</c:v>
                </c:pt>
                <c:pt idx="485">
                  <c:v>58684</c:v>
                </c:pt>
                <c:pt idx="486">
                  <c:v>58714</c:v>
                </c:pt>
                <c:pt idx="487">
                  <c:v>58745</c:v>
                </c:pt>
                <c:pt idx="488">
                  <c:v>58775</c:v>
                </c:pt>
                <c:pt idx="489">
                  <c:v>58806</c:v>
                </c:pt>
                <c:pt idx="490">
                  <c:v>58837</c:v>
                </c:pt>
                <c:pt idx="491">
                  <c:v>58865</c:v>
                </c:pt>
                <c:pt idx="492">
                  <c:v>58896</c:v>
                </c:pt>
                <c:pt idx="493">
                  <c:v>58926</c:v>
                </c:pt>
                <c:pt idx="494">
                  <c:v>58957</c:v>
                </c:pt>
                <c:pt idx="495">
                  <c:v>58987</c:v>
                </c:pt>
                <c:pt idx="496">
                  <c:v>59018</c:v>
                </c:pt>
                <c:pt idx="497">
                  <c:v>59049</c:v>
                </c:pt>
                <c:pt idx="498">
                  <c:v>59079</c:v>
                </c:pt>
                <c:pt idx="499">
                  <c:v>59110</c:v>
                </c:pt>
                <c:pt idx="500">
                  <c:v>59140</c:v>
                </c:pt>
                <c:pt idx="501">
                  <c:v>59171</c:v>
                </c:pt>
                <c:pt idx="502">
                  <c:v>59202</c:v>
                </c:pt>
                <c:pt idx="503">
                  <c:v>59230</c:v>
                </c:pt>
                <c:pt idx="504">
                  <c:v>59261</c:v>
                </c:pt>
                <c:pt idx="505">
                  <c:v>59291</c:v>
                </c:pt>
                <c:pt idx="506">
                  <c:v>59322</c:v>
                </c:pt>
                <c:pt idx="507">
                  <c:v>59352</c:v>
                </c:pt>
                <c:pt idx="508">
                  <c:v>59383</c:v>
                </c:pt>
                <c:pt idx="509">
                  <c:v>59414</c:v>
                </c:pt>
                <c:pt idx="510">
                  <c:v>59444</c:v>
                </c:pt>
                <c:pt idx="511">
                  <c:v>59475</c:v>
                </c:pt>
                <c:pt idx="512">
                  <c:v>59505</c:v>
                </c:pt>
                <c:pt idx="513">
                  <c:v>59536</c:v>
                </c:pt>
                <c:pt idx="514">
                  <c:v>59567</c:v>
                </c:pt>
                <c:pt idx="515">
                  <c:v>59595</c:v>
                </c:pt>
                <c:pt idx="516">
                  <c:v>59626</c:v>
                </c:pt>
                <c:pt idx="517">
                  <c:v>59656</c:v>
                </c:pt>
                <c:pt idx="518">
                  <c:v>59687</c:v>
                </c:pt>
                <c:pt idx="519">
                  <c:v>59717</c:v>
                </c:pt>
                <c:pt idx="520">
                  <c:v>59748</c:v>
                </c:pt>
                <c:pt idx="521">
                  <c:v>59779</c:v>
                </c:pt>
                <c:pt idx="522">
                  <c:v>59809</c:v>
                </c:pt>
                <c:pt idx="523">
                  <c:v>59840</c:v>
                </c:pt>
                <c:pt idx="524">
                  <c:v>59870</c:v>
                </c:pt>
                <c:pt idx="525">
                  <c:v>59901</c:v>
                </c:pt>
                <c:pt idx="526">
                  <c:v>59932</c:v>
                </c:pt>
                <c:pt idx="527">
                  <c:v>59961</c:v>
                </c:pt>
                <c:pt idx="528">
                  <c:v>59992</c:v>
                </c:pt>
                <c:pt idx="529">
                  <c:v>60022</c:v>
                </c:pt>
                <c:pt idx="530">
                  <c:v>60053</c:v>
                </c:pt>
                <c:pt idx="531">
                  <c:v>60083</c:v>
                </c:pt>
                <c:pt idx="532">
                  <c:v>60114</c:v>
                </c:pt>
                <c:pt idx="533">
                  <c:v>60145</c:v>
                </c:pt>
                <c:pt idx="534">
                  <c:v>60175</c:v>
                </c:pt>
                <c:pt idx="535">
                  <c:v>60206</c:v>
                </c:pt>
                <c:pt idx="536">
                  <c:v>60236</c:v>
                </c:pt>
                <c:pt idx="537">
                  <c:v>60267</c:v>
                </c:pt>
                <c:pt idx="538">
                  <c:v>60298</c:v>
                </c:pt>
                <c:pt idx="539">
                  <c:v>60326</c:v>
                </c:pt>
                <c:pt idx="540">
                  <c:v>60357</c:v>
                </c:pt>
                <c:pt idx="541">
                  <c:v>60387</c:v>
                </c:pt>
                <c:pt idx="542">
                  <c:v>60418</c:v>
                </c:pt>
                <c:pt idx="543">
                  <c:v>60448</c:v>
                </c:pt>
                <c:pt idx="544">
                  <c:v>60479</c:v>
                </c:pt>
                <c:pt idx="545">
                  <c:v>60510</c:v>
                </c:pt>
                <c:pt idx="546">
                  <c:v>60540</c:v>
                </c:pt>
                <c:pt idx="547">
                  <c:v>60571</c:v>
                </c:pt>
                <c:pt idx="548">
                  <c:v>60601</c:v>
                </c:pt>
                <c:pt idx="549">
                  <c:v>60632</c:v>
                </c:pt>
                <c:pt idx="550">
                  <c:v>60663</c:v>
                </c:pt>
                <c:pt idx="551">
                  <c:v>60691</c:v>
                </c:pt>
                <c:pt idx="552">
                  <c:v>60722</c:v>
                </c:pt>
                <c:pt idx="553">
                  <c:v>60752</c:v>
                </c:pt>
                <c:pt idx="554">
                  <c:v>60783</c:v>
                </c:pt>
                <c:pt idx="555">
                  <c:v>60813</c:v>
                </c:pt>
                <c:pt idx="556">
                  <c:v>60844</c:v>
                </c:pt>
                <c:pt idx="557">
                  <c:v>60875</c:v>
                </c:pt>
                <c:pt idx="558">
                  <c:v>60905</c:v>
                </c:pt>
                <c:pt idx="559">
                  <c:v>60936</c:v>
                </c:pt>
                <c:pt idx="560">
                  <c:v>60966</c:v>
                </c:pt>
                <c:pt idx="561">
                  <c:v>60997</c:v>
                </c:pt>
                <c:pt idx="562">
                  <c:v>61028</c:v>
                </c:pt>
                <c:pt idx="563">
                  <c:v>61056</c:v>
                </c:pt>
                <c:pt idx="564">
                  <c:v>61087</c:v>
                </c:pt>
                <c:pt idx="565">
                  <c:v>61117</c:v>
                </c:pt>
                <c:pt idx="566">
                  <c:v>61148</c:v>
                </c:pt>
                <c:pt idx="567">
                  <c:v>61178</c:v>
                </c:pt>
                <c:pt idx="568">
                  <c:v>61209</c:v>
                </c:pt>
                <c:pt idx="569">
                  <c:v>61240</c:v>
                </c:pt>
                <c:pt idx="570">
                  <c:v>61270</c:v>
                </c:pt>
                <c:pt idx="571">
                  <c:v>61301</c:v>
                </c:pt>
                <c:pt idx="572">
                  <c:v>61331</c:v>
                </c:pt>
                <c:pt idx="573">
                  <c:v>61362</c:v>
                </c:pt>
                <c:pt idx="574">
                  <c:v>61393</c:v>
                </c:pt>
                <c:pt idx="575">
                  <c:v>61422</c:v>
                </c:pt>
                <c:pt idx="576">
                  <c:v>61453</c:v>
                </c:pt>
                <c:pt idx="577">
                  <c:v>61483</c:v>
                </c:pt>
                <c:pt idx="578">
                  <c:v>61514</c:v>
                </c:pt>
                <c:pt idx="579">
                  <c:v>61544</c:v>
                </c:pt>
                <c:pt idx="580">
                  <c:v>61575</c:v>
                </c:pt>
                <c:pt idx="581">
                  <c:v>61606</c:v>
                </c:pt>
                <c:pt idx="582">
                  <c:v>61636</c:v>
                </c:pt>
                <c:pt idx="583">
                  <c:v>61667</c:v>
                </c:pt>
                <c:pt idx="584">
                  <c:v>61697</c:v>
                </c:pt>
                <c:pt idx="585">
                  <c:v>61728</c:v>
                </c:pt>
                <c:pt idx="586">
                  <c:v>61759</c:v>
                </c:pt>
                <c:pt idx="587">
                  <c:v>61787</c:v>
                </c:pt>
                <c:pt idx="588">
                  <c:v>61818</c:v>
                </c:pt>
                <c:pt idx="589">
                  <c:v>61848</c:v>
                </c:pt>
                <c:pt idx="590">
                  <c:v>61879</c:v>
                </c:pt>
                <c:pt idx="591">
                  <c:v>61909</c:v>
                </c:pt>
                <c:pt idx="592">
                  <c:v>61940</c:v>
                </c:pt>
                <c:pt idx="593">
                  <c:v>61971</c:v>
                </c:pt>
                <c:pt idx="594">
                  <c:v>62001</c:v>
                </c:pt>
                <c:pt idx="595">
                  <c:v>62032</c:v>
                </c:pt>
                <c:pt idx="596">
                  <c:v>62062</c:v>
                </c:pt>
                <c:pt idx="597">
                  <c:v>62093</c:v>
                </c:pt>
              </c:numCache>
              <c:extLst xmlns:c15="http://schemas.microsoft.com/office/drawing/2012/chart"/>
            </c:numRef>
          </c:xVal>
          <c:yVal>
            <c:numRef>
              <c:f>(Sheet1!$FK$5:$FK$336,Sheet1!$FK$338:$FK$368,Sheet1!$FK$370:$FK$604)</c:f>
              <c:extLst xmlns:c15="http://schemas.microsoft.com/office/drawing/2012/chart"/>
            </c:numRef>
          </c:yVal>
          <c:smooth val="0"/>
          <c:extLst xmlns:c15="http://schemas.microsoft.com/office/drawing/2012/chart">
            <c:ext xmlns:c16="http://schemas.microsoft.com/office/drawing/2014/chart" uri="{C3380CC4-5D6E-409C-BE32-E72D297353CC}">
              <c16:uniqueId val="{00000000-C540-44EF-A4AE-36241A311D2D}"/>
            </c:ext>
          </c:extLst>
        </c:ser>
        <c:ser>
          <c:idx val="7"/>
          <c:order val="6"/>
          <c:tx>
            <c:v>MO</c:v>
          </c:tx>
          <c:spPr>
            <a:ln>
              <a:solidFill>
                <a:schemeClr val="tx2"/>
              </a:solidFill>
            </a:ln>
          </c:spPr>
          <c:marker>
            <c:symbol val="none"/>
          </c:marker>
          <c:xVal>
            <c:numRef>
              <c:f>Sheet1!$S$28:$T$28</c:f>
              <c:numCache>
                <c:formatCode>General</c:formatCode>
                <c:ptCount val="2"/>
                <c:pt idx="0" formatCode="m/d/yyyy">
                  <c:v>25569</c:v>
                </c:pt>
                <c:pt idx="1">
                  <c:v>62094</c:v>
                </c:pt>
              </c:numCache>
              <c:extLst/>
            </c:numRef>
          </c:xVal>
          <c:yVal>
            <c:numRef>
              <c:f>Sheet1!$AA$28:$AB$28</c:f>
              <c:numCache>
                <c:formatCode>General</c:formatCode>
                <c:ptCount val="2"/>
                <c:pt idx="0">
                  <c:v>4</c:v>
                </c:pt>
                <c:pt idx="1">
                  <c:v>4</c:v>
                </c:pt>
              </c:numCache>
              <c:extLst/>
            </c:numRef>
          </c:yVal>
          <c:smooth val="0"/>
          <c:extLst>
            <c:ext xmlns:c16="http://schemas.microsoft.com/office/drawing/2014/chart" uri="{C3380CC4-5D6E-409C-BE32-E72D297353CC}">
              <c16:uniqueId val="{00000001-C540-44EF-A4AE-36241A311D2D}"/>
            </c:ext>
          </c:extLst>
        </c:ser>
        <c:ser>
          <c:idx val="5"/>
          <c:order val="7"/>
          <c:tx>
            <c:strRef>
              <c:f>Sheet1!$HH$2</c:f>
              <c:strCache>
                <c:ptCount val="1"/>
                <c:pt idx="0">
                  <c:v>Projects - 55 % OX, 0% PV &amp; WLP </c:v>
                </c:pt>
              </c:strCache>
              <c:extLst xmlns:c15="http://schemas.microsoft.com/office/drawing/2012/chart"/>
            </c:strRef>
          </c:tx>
          <c:marker>
            <c:symbol val="none"/>
          </c:marker>
          <c:xVal>
            <c:numRef>
              <c:f>(Sheet1!$AD$5:$AD$336,Sheet1!$AD$338:$AD$368,Sheet1!$AD$370:$AD$604)</c:f>
              <c:numCache>
                <c:formatCode>General</c:formatCode>
                <c:ptCount val="598"/>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53996</c:v>
                </c:pt>
                <c:pt idx="333">
                  <c:v>54026</c:v>
                </c:pt>
                <c:pt idx="334">
                  <c:v>54057</c:v>
                </c:pt>
                <c:pt idx="335">
                  <c:v>54088</c:v>
                </c:pt>
                <c:pt idx="336">
                  <c:v>54117</c:v>
                </c:pt>
                <c:pt idx="337">
                  <c:v>54148</c:v>
                </c:pt>
                <c:pt idx="338">
                  <c:v>54178</c:v>
                </c:pt>
                <c:pt idx="339">
                  <c:v>54209</c:v>
                </c:pt>
                <c:pt idx="340">
                  <c:v>54239</c:v>
                </c:pt>
                <c:pt idx="341">
                  <c:v>54270</c:v>
                </c:pt>
                <c:pt idx="342">
                  <c:v>54301</c:v>
                </c:pt>
                <c:pt idx="343">
                  <c:v>54331</c:v>
                </c:pt>
                <c:pt idx="344">
                  <c:v>54362</c:v>
                </c:pt>
                <c:pt idx="345">
                  <c:v>54392</c:v>
                </c:pt>
                <c:pt idx="346">
                  <c:v>54423</c:v>
                </c:pt>
                <c:pt idx="347">
                  <c:v>54454</c:v>
                </c:pt>
                <c:pt idx="348">
                  <c:v>54482</c:v>
                </c:pt>
                <c:pt idx="349">
                  <c:v>54513</c:v>
                </c:pt>
                <c:pt idx="350">
                  <c:v>54543</c:v>
                </c:pt>
                <c:pt idx="351">
                  <c:v>54574</c:v>
                </c:pt>
                <c:pt idx="352">
                  <c:v>54604</c:v>
                </c:pt>
                <c:pt idx="353">
                  <c:v>54635</c:v>
                </c:pt>
                <c:pt idx="354">
                  <c:v>54666</c:v>
                </c:pt>
                <c:pt idx="355">
                  <c:v>54696</c:v>
                </c:pt>
                <c:pt idx="356">
                  <c:v>54727</c:v>
                </c:pt>
                <c:pt idx="357">
                  <c:v>54757</c:v>
                </c:pt>
                <c:pt idx="358">
                  <c:v>54788</c:v>
                </c:pt>
                <c:pt idx="359">
                  <c:v>54819</c:v>
                </c:pt>
                <c:pt idx="360">
                  <c:v>54847</c:v>
                </c:pt>
                <c:pt idx="361">
                  <c:v>54878</c:v>
                </c:pt>
                <c:pt idx="362">
                  <c:v>54908</c:v>
                </c:pt>
                <c:pt idx="363">
                  <c:v>54969</c:v>
                </c:pt>
                <c:pt idx="364">
                  <c:v>55000</c:v>
                </c:pt>
                <c:pt idx="365">
                  <c:v>55031</c:v>
                </c:pt>
                <c:pt idx="366">
                  <c:v>55061</c:v>
                </c:pt>
                <c:pt idx="367">
                  <c:v>55092</c:v>
                </c:pt>
                <c:pt idx="368">
                  <c:v>55122</c:v>
                </c:pt>
                <c:pt idx="369">
                  <c:v>55153</c:v>
                </c:pt>
                <c:pt idx="370">
                  <c:v>55184</c:v>
                </c:pt>
                <c:pt idx="371">
                  <c:v>55212</c:v>
                </c:pt>
                <c:pt idx="372">
                  <c:v>55243</c:v>
                </c:pt>
                <c:pt idx="373">
                  <c:v>55273</c:v>
                </c:pt>
                <c:pt idx="374">
                  <c:v>55304</c:v>
                </c:pt>
                <c:pt idx="375">
                  <c:v>55334</c:v>
                </c:pt>
                <c:pt idx="376">
                  <c:v>55365</c:v>
                </c:pt>
                <c:pt idx="377">
                  <c:v>55396</c:v>
                </c:pt>
                <c:pt idx="378">
                  <c:v>55426</c:v>
                </c:pt>
                <c:pt idx="379">
                  <c:v>55457</c:v>
                </c:pt>
                <c:pt idx="380">
                  <c:v>55487</c:v>
                </c:pt>
                <c:pt idx="381">
                  <c:v>55518</c:v>
                </c:pt>
                <c:pt idx="382">
                  <c:v>55549</c:v>
                </c:pt>
                <c:pt idx="383">
                  <c:v>55578</c:v>
                </c:pt>
                <c:pt idx="384">
                  <c:v>55609</c:v>
                </c:pt>
                <c:pt idx="385">
                  <c:v>55639</c:v>
                </c:pt>
                <c:pt idx="386">
                  <c:v>55670</c:v>
                </c:pt>
                <c:pt idx="387">
                  <c:v>55700</c:v>
                </c:pt>
                <c:pt idx="388">
                  <c:v>55731</c:v>
                </c:pt>
                <c:pt idx="389">
                  <c:v>55762</c:v>
                </c:pt>
                <c:pt idx="390">
                  <c:v>55792</c:v>
                </c:pt>
                <c:pt idx="391">
                  <c:v>55823</c:v>
                </c:pt>
                <c:pt idx="392">
                  <c:v>55853</c:v>
                </c:pt>
                <c:pt idx="393">
                  <c:v>55884</c:v>
                </c:pt>
                <c:pt idx="394">
                  <c:v>55915</c:v>
                </c:pt>
                <c:pt idx="395">
                  <c:v>55943</c:v>
                </c:pt>
                <c:pt idx="396">
                  <c:v>55974</c:v>
                </c:pt>
                <c:pt idx="397">
                  <c:v>56004</c:v>
                </c:pt>
                <c:pt idx="398">
                  <c:v>56035</c:v>
                </c:pt>
                <c:pt idx="399">
                  <c:v>56065</c:v>
                </c:pt>
                <c:pt idx="400">
                  <c:v>56096</c:v>
                </c:pt>
                <c:pt idx="401">
                  <c:v>56127</c:v>
                </c:pt>
                <c:pt idx="402">
                  <c:v>56157</c:v>
                </c:pt>
                <c:pt idx="403">
                  <c:v>56188</c:v>
                </c:pt>
                <c:pt idx="404">
                  <c:v>56218</c:v>
                </c:pt>
                <c:pt idx="405">
                  <c:v>56249</c:v>
                </c:pt>
                <c:pt idx="406">
                  <c:v>56280</c:v>
                </c:pt>
                <c:pt idx="407">
                  <c:v>56308</c:v>
                </c:pt>
                <c:pt idx="408">
                  <c:v>56339</c:v>
                </c:pt>
                <c:pt idx="409">
                  <c:v>56369</c:v>
                </c:pt>
                <c:pt idx="410">
                  <c:v>56400</c:v>
                </c:pt>
                <c:pt idx="411">
                  <c:v>56430</c:v>
                </c:pt>
                <c:pt idx="412">
                  <c:v>56461</c:v>
                </c:pt>
                <c:pt idx="413">
                  <c:v>56492</c:v>
                </c:pt>
                <c:pt idx="414">
                  <c:v>56522</c:v>
                </c:pt>
                <c:pt idx="415">
                  <c:v>56553</c:v>
                </c:pt>
                <c:pt idx="416">
                  <c:v>56583</c:v>
                </c:pt>
                <c:pt idx="417">
                  <c:v>56614</c:v>
                </c:pt>
                <c:pt idx="418">
                  <c:v>56645</c:v>
                </c:pt>
                <c:pt idx="419">
                  <c:v>56673</c:v>
                </c:pt>
                <c:pt idx="420">
                  <c:v>56704</c:v>
                </c:pt>
                <c:pt idx="421">
                  <c:v>56734</c:v>
                </c:pt>
                <c:pt idx="422">
                  <c:v>56765</c:v>
                </c:pt>
                <c:pt idx="423">
                  <c:v>56795</c:v>
                </c:pt>
                <c:pt idx="424">
                  <c:v>56826</c:v>
                </c:pt>
                <c:pt idx="425">
                  <c:v>56857</c:v>
                </c:pt>
                <c:pt idx="426">
                  <c:v>56887</c:v>
                </c:pt>
                <c:pt idx="427">
                  <c:v>56918</c:v>
                </c:pt>
                <c:pt idx="428">
                  <c:v>56948</c:v>
                </c:pt>
                <c:pt idx="429">
                  <c:v>56979</c:v>
                </c:pt>
                <c:pt idx="430">
                  <c:v>57010</c:v>
                </c:pt>
                <c:pt idx="431">
                  <c:v>57039</c:v>
                </c:pt>
                <c:pt idx="432">
                  <c:v>57070</c:v>
                </c:pt>
                <c:pt idx="433">
                  <c:v>57100</c:v>
                </c:pt>
                <c:pt idx="434">
                  <c:v>57131</c:v>
                </c:pt>
                <c:pt idx="435">
                  <c:v>57161</c:v>
                </c:pt>
                <c:pt idx="436">
                  <c:v>57192</c:v>
                </c:pt>
                <c:pt idx="437">
                  <c:v>57223</c:v>
                </c:pt>
                <c:pt idx="438">
                  <c:v>57253</c:v>
                </c:pt>
                <c:pt idx="439">
                  <c:v>57284</c:v>
                </c:pt>
                <c:pt idx="440">
                  <c:v>57314</c:v>
                </c:pt>
                <c:pt idx="441">
                  <c:v>57345</c:v>
                </c:pt>
                <c:pt idx="442">
                  <c:v>57376</c:v>
                </c:pt>
                <c:pt idx="443">
                  <c:v>57404</c:v>
                </c:pt>
                <c:pt idx="444">
                  <c:v>57435</c:v>
                </c:pt>
                <c:pt idx="445">
                  <c:v>57465</c:v>
                </c:pt>
                <c:pt idx="446">
                  <c:v>57496</c:v>
                </c:pt>
                <c:pt idx="447">
                  <c:v>57526</c:v>
                </c:pt>
                <c:pt idx="448">
                  <c:v>57557</c:v>
                </c:pt>
                <c:pt idx="449">
                  <c:v>57588</c:v>
                </c:pt>
                <c:pt idx="450">
                  <c:v>57618</c:v>
                </c:pt>
                <c:pt idx="451">
                  <c:v>57649</c:v>
                </c:pt>
                <c:pt idx="452">
                  <c:v>57679</c:v>
                </c:pt>
                <c:pt idx="453">
                  <c:v>57710</c:v>
                </c:pt>
                <c:pt idx="454">
                  <c:v>57741</c:v>
                </c:pt>
                <c:pt idx="455">
                  <c:v>57769</c:v>
                </c:pt>
                <c:pt idx="456">
                  <c:v>57800</c:v>
                </c:pt>
                <c:pt idx="457">
                  <c:v>57830</c:v>
                </c:pt>
                <c:pt idx="458">
                  <c:v>57861</c:v>
                </c:pt>
                <c:pt idx="459">
                  <c:v>57891</c:v>
                </c:pt>
                <c:pt idx="460">
                  <c:v>57922</c:v>
                </c:pt>
                <c:pt idx="461">
                  <c:v>57953</c:v>
                </c:pt>
                <c:pt idx="462">
                  <c:v>57983</c:v>
                </c:pt>
                <c:pt idx="463">
                  <c:v>58014</c:v>
                </c:pt>
                <c:pt idx="464">
                  <c:v>58044</c:v>
                </c:pt>
                <c:pt idx="465">
                  <c:v>58075</c:v>
                </c:pt>
                <c:pt idx="466">
                  <c:v>58106</c:v>
                </c:pt>
                <c:pt idx="467">
                  <c:v>58134</c:v>
                </c:pt>
                <c:pt idx="468">
                  <c:v>58165</c:v>
                </c:pt>
                <c:pt idx="469">
                  <c:v>58195</c:v>
                </c:pt>
                <c:pt idx="470">
                  <c:v>58226</c:v>
                </c:pt>
                <c:pt idx="471">
                  <c:v>58256</c:v>
                </c:pt>
                <c:pt idx="472">
                  <c:v>58287</c:v>
                </c:pt>
                <c:pt idx="473">
                  <c:v>58318</c:v>
                </c:pt>
                <c:pt idx="474">
                  <c:v>58348</c:v>
                </c:pt>
                <c:pt idx="475">
                  <c:v>58379</c:v>
                </c:pt>
                <c:pt idx="476">
                  <c:v>58409</c:v>
                </c:pt>
                <c:pt idx="477">
                  <c:v>58440</c:v>
                </c:pt>
                <c:pt idx="478">
                  <c:v>58471</c:v>
                </c:pt>
                <c:pt idx="479">
                  <c:v>58500</c:v>
                </c:pt>
                <c:pt idx="480">
                  <c:v>58531</c:v>
                </c:pt>
                <c:pt idx="481">
                  <c:v>58561</c:v>
                </c:pt>
                <c:pt idx="482">
                  <c:v>58592</c:v>
                </c:pt>
                <c:pt idx="483">
                  <c:v>58622</c:v>
                </c:pt>
                <c:pt idx="484">
                  <c:v>58653</c:v>
                </c:pt>
                <c:pt idx="485">
                  <c:v>58684</c:v>
                </c:pt>
                <c:pt idx="486">
                  <c:v>58714</c:v>
                </c:pt>
                <c:pt idx="487">
                  <c:v>58745</c:v>
                </c:pt>
                <c:pt idx="488">
                  <c:v>58775</c:v>
                </c:pt>
                <c:pt idx="489">
                  <c:v>58806</c:v>
                </c:pt>
                <c:pt idx="490">
                  <c:v>58837</c:v>
                </c:pt>
                <c:pt idx="491">
                  <c:v>58865</c:v>
                </c:pt>
                <c:pt idx="492">
                  <c:v>58896</c:v>
                </c:pt>
                <c:pt idx="493">
                  <c:v>58926</c:v>
                </c:pt>
                <c:pt idx="494">
                  <c:v>58957</c:v>
                </c:pt>
                <c:pt idx="495">
                  <c:v>58987</c:v>
                </c:pt>
                <c:pt idx="496">
                  <c:v>59018</c:v>
                </c:pt>
                <c:pt idx="497">
                  <c:v>59049</c:v>
                </c:pt>
                <c:pt idx="498">
                  <c:v>59079</c:v>
                </c:pt>
                <c:pt idx="499">
                  <c:v>59110</c:v>
                </c:pt>
                <c:pt idx="500">
                  <c:v>59140</c:v>
                </c:pt>
                <c:pt idx="501">
                  <c:v>59171</c:v>
                </c:pt>
                <c:pt idx="502">
                  <c:v>59202</c:v>
                </c:pt>
                <c:pt idx="503">
                  <c:v>59230</c:v>
                </c:pt>
                <c:pt idx="504">
                  <c:v>59261</c:v>
                </c:pt>
                <c:pt idx="505">
                  <c:v>59291</c:v>
                </c:pt>
                <c:pt idx="506">
                  <c:v>59322</c:v>
                </c:pt>
                <c:pt idx="507">
                  <c:v>59352</c:v>
                </c:pt>
                <c:pt idx="508">
                  <c:v>59383</c:v>
                </c:pt>
                <c:pt idx="509">
                  <c:v>59414</c:v>
                </c:pt>
                <c:pt idx="510">
                  <c:v>59444</c:v>
                </c:pt>
                <c:pt idx="511">
                  <c:v>59475</c:v>
                </c:pt>
                <c:pt idx="512">
                  <c:v>59505</c:v>
                </c:pt>
                <c:pt idx="513">
                  <c:v>59536</c:v>
                </c:pt>
                <c:pt idx="514">
                  <c:v>59567</c:v>
                </c:pt>
                <c:pt idx="515">
                  <c:v>59595</c:v>
                </c:pt>
                <c:pt idx="516">
                  <c:v>59626</c:v>
                </c:pt>
                <c:pt idx="517">
                  <c:v>59656</c:v>
                </c:pt>
                <c:pt idx="518">
                  <c:v>59687</c:v>
                </c:pt>
                <c:pt idx="519">
                  <c:v>59717</c:v>
                </c:pt>
                <c:pt idx="520">
                  <c:v>59748</c:v>
                </c:pt>
                <c:pt idx="521">
                  <c:v>59779</c:v>
                </c:pt>
                <c:pt idx="522">
                  <c:v>59809</c:v>
                </c:pt>
                <c:pt idx="523">
                  <c:v>59840</c:v>
                </c:pt>
                <c:pt idx="524">
                  <c:v>59870</c:v>
                </c:pt>
                <c:pt idx="525">
                  <c:v>59901</c:v>
                </c:pt>
                <c:pt idx="526">
                  <c:v>59932</c:v>
                </c:pt>
                <c:pt idx="527">
                  <c:v>59961</c:v>
                </c:pt>
                <c:pt idx="528">
                  <c:v>59992</c:v>
                </c:pt>
                <c:pt idx="529">
                  <c:v>60022</c:v>
                </c:pt>
                <c:pt idx="530">
                  <c:v>60053</c:v>
                </c:pt>
                <c:pt idx="531">
                  <c:v>60083</c:v>
                </c:pt>
                <c:pt idx="532">
                  <c:v>60114</c:v>
                </c:pt>
                <c:pt idx="533">
                  <c:v>60145</c:v>
                </c:pt>
                <c:pt idx="534">
                  <c:v>60175</c:v>
                </c:pt>
                <c:pt idx="535">
                  <c:v>60206</c:v>
                </c:pt>
                <c:pt idx="536">
                  <c:v>60236</c:v>
                </c:pt>
                <c:pt idx="537">
                  <c:v>60267</c:v>
                </c:pt>
                <c:pt idx="538">
                  <c:v>60298</c:v>
                </c:pt>
                <c:pt idx="539">
                  <c:v>60326</c:v>
                </c:pt>
                <c:pt idx="540">
                  <c:v>60357</c:v>
                </c:pt>
                <c:pt idx="541">
                  <c:v>60387</c:v>
                </c:pt>
                <c:pt idx="542">
                  <c:v>60418</c:v>
                </c:pt>
                <c:pt idx="543">
                  <c:v>60448</c:v>
                </c:pt>
                <c:pt idx="544">
                  <c:v>60479</c:v>
                </c:pt>
                <c:pt idx="545">
                  <c:v>60510</c:v>
                </c:pt>
                <c:pt idx="546">
                  <c:v>60540</c:v>
                </c:pt>
                <c:pt idx="547">
                  <c:v>60571</c:v>
                </c:pt>
                <c:pt idx="548">
                  <c:v>60601</c:v>
                </c:pt>
                <c:pt idx="549">
                  <c:v>60632</c:v>
                </c:pt>
                <c:pt idx="550">
                  <c:v>60663</c:v>
                </c:pt>
                <c:pt idx="551">
                  <c:v>60691</c:v>
                </c:pt>
                <c:pt idx="552">
                  <c:v>60722</c:v>
                </c:pt>
                <c:pt idx="553">
                  <c:v>60752</c:v>
                </c:pt>
                <c:pt idx="554">
                  <c:v>60783</c:v>
                </c:pt>
                <c:pt idx="555">
                  <c:v>60813</c:v>
                </c:pt>
                <c:pt idx="556">
                  <c:v>60844</c:v>
                </c:pt>
                <c:pt idx="557">
                  <c:v>60875</c:v>
                </c:pt>
                <c:pt idx="558">
                  <c:v>60905</c:v>
                </c:pt>
                <c:pt idx="559">
                  <c:v>60936</c:v>
                </c:pt>
                <c:pt idx="560">
                  <c:v>60966</c:v>
                </c:pt>
                <c:pt idx="561">
                  <c:v>60997</c:v>
                </c:pt>
                <c:pt idx="562">
                  <c:v>61028</c:v>
                </c:pt>
                <c:pt idx="563">
                  <c:v>61056</c:v>
                </c:pt>
                <c:pt idx="564">
                  <c:v>61087</c:v>
                </c:pt>
                <c:pt idx="565">
                  <c:v>61117</c:v>
                </c:pt>
                <c:pt idx="566">
                  <c:v>61148</c:v>
                </c:pt>
                <c:pt idx="567">
                  <c:v>61178</c:v>
                </c:pt>
                <c:pt idx="568">
                  <c:v>61209</c:v>
                </c:pt>
                <c:pt idx="569">
                  <c:v>61240</c:v>
                </c:pt>
                <c:pt idx="570">
                  <c:v>61270</c:v>
                </c:pt>
                <c:pt idx="571">
                  <c:v>61301</c:v>
                </c:pt>
                <c:pt idx="572">
                  <c:v>61331</c:v>
                </c:pt>
                <c:pt idx="573">
                  <c:v>61362</c:v>
                </c:pt>
                <c:pt idx="574">
                  <c:v>61393</c:v>
                </c:pt>
                <c:pt idx="575">
                  <c:v>61422</c:v>
                </c:pt>
                <c:pt idx="576">
                  <c:v>61453</c:v>
                </c:pt>
                <c:pt idx="577">
                  <c:v>61483</c:v>
                </c:pt>
                <c:pt idx="578">
                  <c:v>61514</c:v>
                </c:pt>
                <c:pt idx="579">
                  <c:v>61544</c:v>
                </c:pt>
                <c:pt idx="580">
                  <c:v>61575</c:v>
                </c:pt>
                <c:pt idx="581">
                  <c:v>61606</c:v>
                </c:pt>
                <c:pt idx="582">
                  <c:v>61636</c:v>
                </c:pt>
                <c:pt idx="583">
                  <c:v>61667</c:v>
                </c:pt>
                <c:pt idx="584">
                  <c:v>61697</c:v>
                </c:pt>
                <c:pt idx="585">
                  <c:v>61728</c:v>
                </c:pt>
                <c:pt idx="586">
                  <c:v>61759</c:v>
                </c:pt>
                <c:pt idx="587">
                  <c:v>61787</c:v>
                </c:pt>
                <c:pt idx="588">
                  <c:v>61818</c:v>
                </c:pt>
                <c:pt idx="589">
                  <c:v>61848</c:v>
                </c:pt>
                <c:pt idx="590">
                  <c:v>61879</c:v>
                </c:pt>
                <c:pt idx="591">
                  <c:v>61909</c:v>
                </c:pt>
                <c:pt idx="592">
                  <c:v>61940</c:v>
                </c:pt>
                <c:pt idx="593">
                  <c:v>61971</c:v>
                </c:pt>
                <c:pt idx="594">
                  <c:v>62001</c:v>
                </c:pt>
                <c:pt idx="595">
                  <c:v>62032</c:v>
                </c:pt>
                <c:pt idx="596">
                  <c:v>62062</c:v>
                </c:pt>
                <c:pt idx="597">
                  <c:v>62093</c:v>
                </c:pt>
              </c:numCache>
              <c:extLst xmlns:c15="http://schemas.microsoft.com/office/drawing/2012/chart"/>
            </c:numRef>
          </c:xVal>
          <c:yVal>
            <c:numRef>
              <c:f>(Sheet1!$IG$5:$IG$336,Sheet1!$IG$338:$IG$368,Sheet1!$IG$370:$IG$604)</c:f>
              <c:extLst xmlns:c15="http://schemas.microsoft.com/office/drawing/2012/chart"/>
            </c:numRef>
          </c:yVal>
          <c:smooth val="0"/>
          <c:extLst xmlns:c15="http://schemas.microsoft.com/office/drawing/2012/chart">
            <c:ext xmlns:c16="http://schemas.microsoft.com/office/drawing/2014/chart" uri="{C3380CC4-5D6E-409C-BE32-E72D297353CC}">
              <c16:uniqueId val="{00000002-C540-44EF-A4AE-36241A311D2D}"/>
            </c:ext>
          </c:extLst>
        </c:ser>
        <c:ser>
          <c:idx val="9"/>
          <c:order val="8"/>
          <c:tx>
            <c:v>Groundwater Elevation</c:v>
          </c:tx>
          <c:spPr>
            <a:ln>
              <a:solidFill>
                <a:schemeClr val="tx1">
                  <a:lumMod val="75000"/>
                  <a:lumOff val="25000"/>
                </a:schemeClr>
              </a:solidFill>
            </a:ln>
          </c:spPr>
          <c:marker>
            <c:symbol val="none"/>
          </c:marker>
          <c:dPt>
            <c:idx val="315"/>
            <c:bubble3D val="0"/>
            <c:extLst xmlns:c15="http://schemas.microsoft.com/office/drawing/2012/chart">
              <c:ext xmlns:c16="http://schemas.microsoft.com/office/drawing/2014/chart" uri="{C3380CC4-5D6E-409C-BE32-E72D297353CC}">
                <c16:uniqueId val="{00000003-C540-44EF-A4AE-36241A311D2D}"/>
              </c:ext>
            </c:extLst>
          </c:dPt>
          <c:dPt>
            <c:idx val="348"/>
            <c:bubble3D val="0"/>
            <c:extLst xmlns:c15="http://schemas.microsoft.com/office/drawing/2012/chart">
              <c:ext xmlns:c16="http://schemas.microsoft.com/office/drawing/2014/chart" uri="{C3380CC4-5D6E-409C-BE32-E72D297353CC}">
                <c16:uniqueId val="{00000004-C540-44EF-A4AE-36241A311D2D}"/>
              </c:ext>
            </c:extLst>
          </c:dPt>
          <c:dPt>
            <c:idx val="353"/>
            <c:bubble3D val="0"/>
            <c:extLst xmlns:c15="http://schemas.microsoft.com/office/drawing/2012/chart">
              <c:ext xmlns:c16="http://schemas.microsoft.com/office/drawing/2014/chart" uri="{C3380CC4-5D6E-409C-BE32-E72D297353CC}">
                <c16:uniqueId val="{00000005-C540-44EF-A4AE-36241A311D2D}"/>
              </c:ext>
            </c:extLst>
          </c:dPt>
          <c:dPt>
            <c:idx val="368"/>
            <c:bubble3D val="0"/>
            <c:spPr/>
            <c:extLst>
              <c:ext xmlns:c16="http://schemas.microsoft.com/office/drawing/2014/chart" uri="{C3380CC4-5D6E-409C-BE32-E72D297353CC}">
                <c16:uniqueId val="{00000007-C540-44EF-A4AE-36241A311D2D}"/>
              </c:ext>
            </c:extLst>
          </c:dPt>
          <c:xVal>
            <c:numRef>
              <c:f>('01N21W32Q04S'!$B$3:$B$334,'01N21W32Q04S'!$B$336:$B$366,'01N21W32Q04S'!$B$368:$B$809)</c:f>
              <c:numCache>
                <c:formatCode>m/d/yyyy</c:formatCode>
                <c:ptCount val="805"/>
                <c:pt idx="0">
                  <c:v>33443</c:v>
                </c:pt>
                <c:pt idx="1">
                  <c:v>33456</c:v>
                </c:pt>
                <c:pt idx="2">
                  <c:v>33478</c:v>
                </c:pt>
                <c:pt idx="3">
                  <c:v>33490</c:v>
                </c:pt>
                <c:pt idx="4">
                  <c:v>33554</c:v>
                </c:pt>
                <c:pt idx="5">
                  <c:v>33560</c:v>
                </c:pt>
                <c:pt idx="6">
                  <c:v>33563</c:v>
                </c:pt>
                <c:pt idx="7">
                  <c:v>33564</c:v>
                </c:pt>
                <c:pt idx="8">
                  <c:v>33589</c:v>
                </c:pt>
                <c:pt idx="9">
                  <c:v>33590</c:v>
                </c:pt>
                <c:pt idx="10">
                  <c:v>33619</c:v>
                </c:pt>
                <c:pt idx="11">
                  <c:v>33624</c:v>
                </c:pt>
                <c:pt idx="12">
                  <c:v>33655</c:v>
                </c:pt>
                <c:pt idx="13">
                  <c:v>33660</c:v>
                </c:pt>
                <c:pt idx="14">
                  <c:v>33702</c:v>
                </c:pt>
                <c:pt idx="15">
                  <c:v>33742</c:v>
                </c:pt>
                <c:pt idx="16">
                  <c:v>33772</c:v>
                </c:pt>
                <c:pt idx="17">
                  <c:v>33786</c:v>
                </c:pt>
                <c:pt idx="18">
                  <c:v>33834</c:v>
                </c:pt>
                <c:pt idx="19">
                  <c:v>33871</c:v>
                </c:pt>
                <c:pt idx="20">
                  <c:v>33917</c:v>
                </c:pt>
                <c:pt idx="21">
                  <c:v>33953</c:v>
                </c:pt>
                <c:pt idx="22">
                  <c:v>34003</c:v>
                </c:pt>
                <c:pt idx="23">
                  <c:v>34064</c:v>
                </c:pt>
                <c:pt idx="24">
                  <c:v>34100</c:v>
                </c:pt>
                <c:pt idx="25">
                  <c:v>34130</c:v>
                </c:pt>
                <c:pt idx="26">
                  <c:v>34164</c:v>
                </c:pt>
                <c:pt idx="27">
                  <c:v>34175</c:v>
                </c:pt>
                <c:pt idx="28">
                  <c:v>34201</c:v>
                </c:pt>
                <c:pt idx="29">
                  <c:v>34233</c:v>
                </c:pt>
                <c:pt idx="30">
                  <c:v>34281</c:v>
                </c:pt>
                <c:pt idx="31">
                  <c:v>34323</c:v>
                </c:pt>
                <c:pt idx="32">
                  <c:v>34366</c:v>
                </c:pt>
                <c:pt idx="33">
                  <c:v>34417</c:v>
                </c:pt>
                <c:pt idx="34">
                  <c:v>34422</c:v>
                </c:pt>
                <c:pt idx="35">
                  <c:v>34442</c:v>
                </c:pt>
                <c:pt idx="36">
                  <c:v>34443</c:v>
                </c:pt>
                <c:pt idx="37">
                  <c:v>34485</c:v>
                </c:pt>
                <c:pt idx="38">
                  <c:v>34507</c:v>
                </c:pt>
                <c:pt idx="39">
                  <c:v>34631</c:v>
                </c:pt>
                <c:pt idx="40">
                  <c:v>34758</c:v>
                </c:pt>
                <c:pt idx="41">
                  <c:v>34870</c:v>
                </c:pt>
                <c:pt idx="42">
                  <c:v>34960</c:v>
                </c:pt>
                <c:pt idx="43">
                  <c:v>35131</c:v>
                </c:pt>
                <c:pt idx="44">
                  <c:v>35278</c:v>
                </c:pt>
                <c:pt idx="45">
                  <c:v>35337</c:v>
                </c:pt>
                <c:pt idx="46">
                  <c:v>35394</c:v>
                </c:pt>
                <c:pt idx="47">
                  <c:v>35417</c:v>
                </c:pt>
                <c:pt idx="48">
                  <c:v>35442</c:v>
                </c:pt>
                <c:pt idx="49">
                  <c:v>35462</c:v>
                </c:pt>
                <c:pt idx="50">
                  <c:v>35511</c:v>
                </c:pt>
                <c:pt idx="51">
                  <c:v>35560</c:v>
                </c:pt>
                <c:pt idx="52">
                  <c:v>35639</c:v>
                </c:pt>
                <c:pt idx="53">
                  <c:v>35684</c:v>
                </c:pt>
                <c:pt idx="54">
                  <c:v>35774</c:v>
                </c:pt>
                <c:pt idx="55">
                  <c:v>35877</c:v>
                </c:pt>
                <c:pt idx="56">
                  <c:v>35954</c:v>
                </c:pt>
                <c:pt idx="57">
                  <c:v>36054</c:v>
                </c:pt>
                <c:pt idx="58">
                  <c:v>36137</c:v>
                </c:pt>
                <c:pt idx="59">
                  <c:v>36229</c:v>
                </c:pt>
                <c:pt idx="60">
                  <c:v>36314</c:v>
                </c:pt>
                <c:pt idx="61">
                  <c:v>36417</c:v>
                </c:pt>
                <c:pt idx="62">
                  <c:v>36507</c:v>
                </c:pt>
                <c:pt idx="63">
                  <c:v>36601</c:v>
                </c:pt>
                <c:pt idx="64">
                  <c:v>36689</c:v>
                </c:pt>
                <c:pt idx="65">
                  <c:v>36782</c:v>
                </c:pt>
                <c:pt idx="66">
                  <c:v>36867</c:v>
                </c:pt>
                <c:pt idx="67">
                  <c:v>36970</c:v>
                </c:pt>
                <c:pt idx="68">
                  <c:v>37050</c:v>
                </c:pt>
                <c:pt idx="69">
                  <c:v>37154</c:v>
                </c:pt>
                <c:pt idx="70">
                  <c:v>37231</c:v>
                </c:pt>
                <c:pt idx="71">
                  <c:v>37326</c:v>
                </c:pt>
                <c:pt idx="72">
                  <c:v>37414</c:v>
                </c:pt>
                <c:pt idx="73">
                  <c:v>37512</c:v>
                </c:pt>
                <c:pt idx="74">
                  <c:v>37602</c:v>
                </c:pt>
                <c:pt idx="75">
                  <c:v>37690</c:v>
                </c:pt>
                <c:pt idx="76">
                  <c:v>37791</c:v>
                </c:pt>
                <c:pt idx="77">
                  <c:v>37879</c:v>
                </c:pt>
                <c:pt idx="78">
                  <c:v>37960</c:v>
                </c:pt>
                <c:pt idx="79">
                  <c:v>38061</c:v>
                </c:pt>
                <c:pt idx="80">
                  <c:v>38152</c:v>
                </c:pt>
                <c:pt idx="81">
                  <c:v>38244</c:v>
                </c:pt>
                <c:pt idx="82">
                  <c:v>38331</c:v>
                </c:pt>
                <c:pt idx="83">
                  <c:v>38425</c:v>
                </c:pt>
                <c:pt idx="84">
                  <c:v>38524</c:v>
                </c:pt>
                <c:pt idx="85">
                  <c:v>38638</c:v>
                </c:pt>
                <c:pt idx="86">
                  <c:v>38750</c:v>
                </c:pt>
                <c:pt idx="87">
                  <c:v>38793</c:v>
                </c:pt>
                <c:pt idx="88">
                  <c:v>38939</c:v>
                </c:pt>
                <c:pt idx="89">
                  <c:v>39003</c:v>
                </c:pt>
                <c:pt idx="90">
                  <c:v>39069</c:v>
                </c:pt>
                <c:pt idx="91">
                  <c:v>39121</c:v>
                </c:pt>
                <c:pt idx="92">
                  <c:v>39287</c:v>
                </c:pt>
                <c:pt idx="93">
                  <c:v>39357</c:v>
                </c:pt>
                <c:pt idx="94">
                  <c:v>39420</c:v>
                </c:pt>
                <c:pt idx="95">
                  <c:v>39542</c:v>
                </c:pt>
                <c:pt idx="96">
                  <c:v>39605</c:v>
                </c:pt>
                <c:pt idx="97">
                  <c:v>39721</c:v>
                </c:pt>
                <c:pt idx="98">
                  <c:v>39793</c:v>
                </c:pt>
                <c:pt idx="99">
                  <c:v>39878</c:v>
                </c:pt>
                <c:pt idx="100">
                  <c:v>39981</c:v>
                </c:pt>
                <c:pt idx="101">
                  <c:v>40056</c:v>
                </c:pt>
                <c:pt idx="102">
                  <c:v>40074</c:v>
                </c:pt>
                <c:pt idx="103">
                  <c:v>40077</c:v>
                </c:pt>
                <c:pt idx="104">
                  <c:v>40126</c:v>
                </c:pt>
                <c:pt idx="105">
                  <c:v>40148</c:v>
                </c:pt>
                <c:pt idx="106">
                  <c:v>40168</c:v>
                </c:pt>
                <c:pt idx="107">
                  <c:v>40210</c:v>
                </c:pt>
                <c:pt idx="108">
                  <c:v>40238</c:v>
                </c:pt>
                <c:pt idx="109">
                  <c:v>40240</c:v>
                </c:pt>
                <c:pt idx="110">
                  <c:v>40269</c:v>
                </c:pt>
                <c:pt idx="111">
                  <c:v>40302</c:v>
                </c:pt>
                <c:pt idx="112">
                  <c:v>40325</c:v>
                </c:pt>
                <c:pt idx="113">
                  <c:v>40338</c:v>
                </c:pt>
                <c:pt idx="114">
                  <c:v>40365</c:v>
                </c:pt>
                <c:pt idx="115">
                  <c:v>40393</c:v>
                </c:pt>
                <c:pt idx="116">
                  <c:v>40421</c:v>
                </c:pt>
                <c:pt idx="117">
                  <c:v>40423</c:v>
                </c:pt>
                <c:pt idx="118">
                  <c:v>40456</c:v>
                </c:pt>
                <c:pt idx="119">
                  <c:v>40483</c:v>
                </c:pt>
                <c:pt idx="120">
                  <c:v>40519</c:v>
                </c:pt>
                <c:pt idx="121">
                  <c:v>40527</c:v>
                </c:pt>
                <c:pt idx="122">
                  <c:v>40540</c:v>
                </c:pt>
                <c:pt idx="123">
                  <c:v>40571</c:v>
                </c:pt>
                <c:pt idx="124">
                  <c:v>40603</c:v>
                </c:pt>
                <c:pt idx="125">
                  <c:v>40634</c:v>
                </c:pt>
                <c:pt idx="126">
                  <c:v>40666</c:v>
                </c:pt>
                <c:pt idx="127">
                  <c:v>40681</c:v>
                </c:pt>
                <c:pt idx="128">
                  <c:v>40722</c:v>
                </c:pt>
                <c:pt idx="129">
                  <c:v>40751</c:v>
                </c:pt>
                <c:pt idx="130">
                  <c:v>40785</c:v>
                </c:pt>
                <c:pt idx="131">
                  <c:v>40799</c:v>
                </c:pt>
                <c:pt idx="132">
                  <c:v>40847</c:v>
                </c:pt>
                <c:pt idx="133">
                  <c:v>40879</c:v>
                </c:pt>
                <c:pt idx="134">
                  <c:v>40884</c:v>
                </c:pt>
                <c:pt idx="135">
                  <c:v>40906</c:v>
                </c:pt>
                <c:pt idx="136">
                  <c:v>40935</c:v>
                </c:pt>
                <c:pt idx="137">
                  <c:v>40968</c:v>
                </c:pt>
                <c:pt idx="138">
                  <c:v>40982</c:v>
                </c:pt>
                <c:pt idx="139">
                  <c:v>40983</c:v>
                </c:pt>
                <c:pt idx="140">
                  <c:v>41001</c:v>
                </c:pt>
                <c:pt idx="141">
                  <c:v>41029</c:v>
                </c:pt>
                <c:pt idx="142">
                  <c:v>41064</c:v>
                </c:pt>
                <c:pt idx="143">
                  <c:v>41078</c:v>
                </c:pt>
                <c:pt idx="144">
                  <c:v>41088</c:v>
                </c:pt>
                <c:pt idx="145">
                  <c:v>41121</c:v>
                </c:pt>
                <c:pt idx="146">
                  <c:v>41148</c:v>
                </c:pt>
                <c:pt idx="147">
                  <c:v>41169</c:v>
                </c:pt>
                <c:pt idx="148">
                  <c:v>41214</c:v>
                </c:pt>
                <c:pt idx="149">
                  <c:v>41242</c:v>
                </c:pt>
                <c:pt idx="150">
                  <c:v>41270</c:v>
                </c:pt>
                <c:pt idx="151">
                  <c:v>41288</c:v>
                </c:pt>
                <c:pt idx="152">
                  <c:v>41305</c:v>
                </c:pt>
                <c:pt idx="153">
                  <c:v>41333</c:v>
                </c:pt>
                <c:pt idx="154">
                  <c:v>41353</c:v>
                </c:pt>
                <c:pt idx="155">
                  <c:v>41361</c:v>
                </c:pt>
                <c:pt idx="156">
                  <c:v>41389</c:v>
                </c:pt>
                <c:pt idx="157">
                  <c:v>41423</c:v>
                </c:pt>
                <c:pt idx="158">
                  <c:v>41431</c:v>
                </c:pt>
                <c:pt idx="159">
                  <c:v>41452</c:v>
                </c:pt>
                <c:pt idx="160">
                  <c:v>41484</c:v>
                </c:pt>
                <c:pt idx="161">
                  <c:v>41514</c:v>
                </c:pt>
                <c:pt idx="162">
                  <c:v>41541</c:v>
                </c:pt>
                <c:pt idx="163">
                  <c:v>41579</c:v>
                </c:pt>
                <c:pt idx="164">
                  <c:v>41610</c:v>
                </c:pt>
                <c:pt idx="165">
                  <c:v>41621</c:v>
                </c:pt>
                <c:pt idx="166">
                  <c:v>41634</c:v>
                </c:pt>
                <c:pt idx="167">
                  <c:v>41652</c:v>
                </c:pt>
                <c:pt idx="168">
                  <c:v>41694</c:v>
                </c:pt>
                <c:pt idx="169">
                  <c:v>41715</c:v>
                </c:pt>
                <c:pt idx="170">
                  <c:v>41716</c:v>
                </c:pt>
                <c:pt idx="171">
                  <c:v>41724</c:v>
                </c:pt>
                <c:pt idx="172">
                  <c:v>41764</c:v>
                </c:pt>
                <c:pt idx="173">
                  <c:v>41789</c:v>
                </c:pt>
                <c:pt idx="174">
                  <c:v>41808</c:v>
                </c:pt>
                <c:pt idx="175">
                  <c:v>41820</c:v>
                </c:pt>
                <c:pt idx="176">
                  <c:v>41852</c:v>
                </c:pt>
                <c:pt idx="177">
                  <c:v>41880</c:v>
                </c:pt>
                <c:pt idx="178">
                  <c:v>41904</c:v>
                </c:pt>
                <c:pt idx="179">
                  <c:v>41907</c:v>
                </c:pt>
                <c:pt idx="180">
                  <c:v>41946</c:v>
                </c:pt>
                <c:pt idx="181">
                  <c:v>41974</c:v>
                </c:pt>
                <c:pt idx="182">
                  <c:v>41983</c:v>
                </c:pt>
                <c:pt idx="183">
                  <c:v>42009</c:v>
                </c:pt>
                <c:pt idx="184">
                  <c:v>42009</c:v>
                </c:pt>
                <c:pt idx="185">
                  <c:v>42037</c:v>
                </c:pt>
                <c:pt idx="186">
                  <c:v>42037</c:v>
                </c:pt>
                <c:pt idx="187">
                  <c:v>42065</c:v>
                </c:pt>
                <c:pt idx="188">
                  <c:v>42065</c:v>
                </c:pt>
                <c:pt idx="189">
                  <c:v>42073</c:v>
                </c:pt>
                <c:pt idx="190">
                  <c:v>42073</c:v>
                </c:pt>
                <c:pt idx="191">
                  <c:v>42093</c:v>
                </c:pt>
                <c:pt idx="192">
                  <c:v>42093</c:v>
                </c:pt>
                <c:pt idx="193">
                  <c:v>42128</c:v>
                </c:pt>
                <c:pt idx="194">
                  <c:v>42128</c:v>
                </c:pt>
                <c:pt idx="195">
                  <c:v>42156</c:v>
                </c:pt>
                <c:pt idx="196">
                  <c:v>42156</c:v>
                </c:pt>
                <c:pt idx="197">
                  <c:v>42165</c:v>
                </c:pt>
                <c:pt idx="198">
                  <c:v>42165</c:v>
                </c:pt>
                <c:pt idx="199">
                  <c:v>42184</c:v>
                </c:pt>
                <c:pt idx="200">
                  <c:v>42184</c:v>
                </c:pt>
                <c:pt idx="201">
                  <c:v>42219</c:v>
                </c:pt>
                <c:pt idx="202">
                  <c:v>42219</c:v>
                </c:pt>
                <c:pt idx="203">
                  <c:v>42247</c:v>
                </c:pt>
                <c:pt idx="204">
                  <c:v>42247</c:v>
                </c:pt>
                <c:pt idx="205">
                  <c:v>42268</c:v>
                </c:pt>
                <c:pt idx="206">
                  <c:v>42268</c:v>
                </c:pt>
                <c:pt idx="207">
                  <c:v>42269</c:v>
                </c:pt>
                <c:pt idx="208">
                  <c:v>42269</c:v>
                </c:pt>
                <c:pt idx="209">
                  <c:v>42279</c:v>
                </c:pt>
                <c:pt idx="210">
                  <c:v>42279</c:v>
                </c:pt>
                <c:pt idx="211">
                  <c:v>42310</c:v>
                </c:pt>
                <c:pt idx="212">
                  <c:v>42310</c:v>
                </c:pt>
                <c:pt idx="213">
                  <c:v>42338</c:v>
                </c:pt>
                <c:pt idx="214">
                  <c:v>42338</c:v>
                </c:pt>
                <c:pt idx="215">
                  <c:v>42347</c:v>
                </c:pt>
                <c:pt idx="216">
                  <c:v>42347</c:v>
                </c:pt>
                <c:pt idx="217">
                  <c:v>42373</c:v>
                </c:pt>
                <c:pt idx="218">
                  <c:v>42373</c:v>
                </c:pt>
                <c:pt idx="219">
                  <c:v>42401</c:v>
                </c:pt>
                <c:pt idx="220">
                  <c:v>42401</c:v>
                </c:pt>
                <c:pt idx="221">
                  <c:v>42416</c:v>
                </c:pt>
                <c:pt idx="222">
                  <c:v>42416</c:v>
                </c:pt>
                <c:pt idx="223">
                  <c:v>42426</c:v>
                </c:pt>
                <c:pt idx="224">
                  <c:v>42426</c:v>
                </c:pt>
                <c:pt idx="225">
                  <c:v>42432</c:v>
                </c:pt>
                <c:pt idx="226">
                  <c:v>42432</c:v>
                </c:pt>
                <c:pt idx="227">
                  <c:v>42464</c:v>
                </c:pt>
                <c:pt idx="228">
                  <c:v>42464</c:v>
                </c:pt>
                <c:pt idx="229">
                  <c:v>42492</c:v>
                </c:pt>
                <c:pt idx="230">
                  <c:v>42492</c:v>
                </c:pt>
                <c:pt idx="231">
                  <c:v>42521</c:v>
                </c:pt>
                <c:pt idx="232">
                  <c:v>42521</c:v>
                </c:pt>
                <c:pt idx="233">
                  <c:v>42527</c:v>
                </c:pt>
                <c:pt idx="234">
                  <c:v>42527</c:v>
                </c:pt>
                <c:pt idx="235">
                  <c:v>42556</c:v>
                </c:pt>
                <c:pt idx="236">
                  <c:v>42556</c:v>
                </c:pt>
                <c:pt idx="237">
                  <c:v>42583</c:v>
                </c:pt>
                <c:pt idx="238">
                  <c:v>42583</c:v>
                </c:pt>
                <c:pt idx="239">
                  <c:v>42613</c:v>
                </c:pt>
                <c:pt idx="240">
                  <c:v>42613</c:v>
                </c:pt>
                <c:pt idx="241">
                  <c:v>42614</c:v>
                </c:pt>
                <c:pt idx="242">
                  <c:v>42614</c:v>
                </c:pt>
                <c:pt idx="243">
                  <c:v>42619</c:v>
                </c:pt>
                <c:pt idx="244">
                  <c:v>42619</c:v>
                </c:pt>
                <c:pt idx="245">
                  <c:v>42646</c:v>
                </c:pt>
                <c:pt idx="246">
                  <c:v>42646</c:v>
                </c:pt>
                <c:pt idx="247">
                  <c:v>42667</c:v>
                </c:pt>
                <c:pt idx="248">
                  <c:v>42667</c:v>
                </c:pt>
                <c:pt idx="249">
                  <c:v>42674</c:v>
                </c:pt>
                <c:pt idx="250">
                  <c:v>42674</c:v>
                </c:pt>
                <c:pt idx="251">
                  <c:v>42706</c:v>
                </c:pt>
                <c:pt idx="252">
                  <c:v>42706</c:v>
                </c:pt>
                <c:pt idx="253">
                  <c:v>42713</c:v>
                </c:pt>
                <c:pt idx="254">
                  <c:v>42713</c:v>
                </c:pt>
                <c:pt idx="255">
                  <c:v>42717</c:v>
                </c:pt>
                <c:pt idx="256">
                  <c:v>42717</c:v>
                </c:pt>
                <c:pt idx="257">
                  <c:v>42733</c:v>
                </c:pt>
                <c:pt idx="258">
                  <c:v>42733</c:v>
                </c:pt>
                <c:pt idx="259">
                  <c:v>42758</c:v>
                </c:pt>
                <c:pt idx="260">
                  <c:v>42765</c:v>
                </c:pt>
                <c:pt idx="261">
                  <c:v>42793</c:v>
                </c:pt>
                <c:pt idx="262">
                  <c:v>42800</c:v>
                </c:pt>
                <c:pt idx="263">
                  <c:v>42801</c:v>
                </c:pt>
                <c:pt idx="264">
                  <c:v>42828</c:v>
                </c:pt>
                <c:pt idx="265">
                  <c:v>42845</c:v>
                </c:pt>
                <c:pt idx="266">
                  <c:v>42849</c:v>
                </c:pt>
                <c:pt idx="267">
                  <c:v>42891</c:v>
                </c:pt>
                <c:pt idx="268">
                  <c:v>42893</c:v>
                </c:pt>
                <c:pt idx="269">
                  <c:v>42916</c:v>
                </c:pt>
                <c:pt idx="270">
                  <c:v>42942</c:v>
                </c:pt>
                <c:pt idx="271">
                  <c:v>42947</c:v>
                </c:pt>
                <c:pt idx="272">
                  <c:v>42978</c:v>
                </c:pt>
                <c:pt idx="273">
                  <c:v>43005</c:v>
                </c:pt>
                <c:pt idx="274">
                  <c:v>43006</c:v>
                </c:pt>
                <c:pt idx="275">
                  <c:v>43007</c:v>
                </c:pt>
                <c:pt idx="276">
                  <c:v>43030</c:v>
                </c:pt>
                <c:pt idx="277">
                  <c:v>43038</c:v>
                </c:pt>
                <c:pt idx="278">
                  <c:v>43041</c:v>
                </c:pt>
                <c:pt idx="279">
                  <c:v>43066</c:v>
                </c:pt>
                <c:pt idx="280">
                  <c:v>43082</c:v>
                </c:pt>
                <c:pt idx="281">
                  <c:v>43118</c:v>
                </c:pt>
                <c:pt idx="282">
                  <c:v>43123</c:v>
                </c:pt>
                <c:pt idx="283">
                  <c:v>43140</c:v>
                </c:pt>
                <c:pt idx="284">
                  <c:v>43185</c:v>
                </c:pt>
                <c:pt idx="285">
                  <c:v>43210</c:v>
                </c:pt>
                <c:pt idx="286">
                  <c:v>43238</c:v>
                </c:pt>
                <c:pt idx="287">
                  <c:v>43255</c:v>
                </c:pt>
                <c:pt idx="288">
                  <c:v>43264</c:v>
                </c:pt>
                <c:pt idx="289">
                  <c:v>43291</c:v>
                </c:pt>
                <c:pt idx="290">
                  <c:v>43297</c:v>
                </c:pt>
                <c:pt idx="291">
                  <c:v>43332</c:v>
                </c:pt>
                <c:pt idx="292">
                  <c:v>43334</c:v>
                </c:pt>
                <c:pt idx="293">
                  <c:v>43354</c:v>
                </c:pt>
                <c:pt idx="294">
                  <c:v>43355</c:v>
                </c:pt>
                <c:pt idx="295">
                  <c:v>43368</c:v>
                </c:pt>
                <c:pt idx="296">
                  <c:v>43397</c:v>
                </c:pt>
                <c:pt idx="297">
                  <c:v>43399</c:v>
                </c:pt>
                <c:pt idx="298">
                  <c:v>43417</c:v>
                </c:pt>
                <c:pt idx="299">
                  <c:v>43439</c:v>
                </c:pt>
                <c:pt idx="300">
                  <c:v>43448</c:v>
                </c:pt>
                <c:pt idx="301">
                  <c:v>43480</c:v>
                </c:pt>
                <c:pt idx="302">
                  <c:v>43488</c:v>
                </c:pt>
                <c:pt idx="303">
                  <c:v>43516</c:v>
                </c:pt>
                <c:pt idx="304">
                  <c:v>43539</c:v>
                </c:pt>
                <c:pt idx="305">
                  <c:v>43546</c:v>
                </c:pt>
                <c:pt idx="306">
                  <c:v>43565</c:v>
                </c:pt>
                <c:pt idx="307">
                  <c:v>43579</c:v>
                </c:pt>
                <c:pt idx="308">
                  <c:v>43599</c:v>
                </c:pt>
                <c:pt idx="309">
                  <c:v>43622</c:v>
                </c:pt>
                <c:pt idx="310">
                  <c:v>43636</c:v>
                </c:pt>
                <c:pt idx="311">
                  <c:v>43663</c:v>
                </c:pt>
                <c:pt idx="312">
                  <c:v>43699</c:v>
                </c:pt>
                <c:pt idx="313">
                  <c:v>43712</c:v>
                </c:pt>
                <c:pt idx="314">
                  <c:v>43733</c:v>
                </c:pt>
                <c:pt idx="315">
                  <c:v>43752</c:v>
                </c:pt>
                <c:pt idx="316">
                  <c:v>43796</c:v>
                </c:pt>
                <c:pt idx="317">
                  <c:v>43811</c:v>
                </c:pt>
                <c:pt idx="318">
                  <c:v>43838</c:v>
                </c:pt>
                <c:pt idx="319">
                  <c:v>43872</c:v>
                </c:pt>
                <c:pt idx="320">
                  <c:v>43899</c:v>
                </c:pt>
                <c:pt idx="321">
                  <c:v>43951</c:v>
                </c:pt>
                <c:pt idx="322">
                  <c:v>43956</c:v>
                </c:pt>
                <c:pt idx="323">
                  <c:v>43970</c:v>
                </c:pt>
                <c:pt idx="324">
                  <c:v>43992</c:v>
                </c:pt>
                <c:pt idx="325">
                  <c:v>44007</c:v>
                </c:pt>
                <c:pt idx="326">
                  <c:v>44026</c:v>
                </c:pt>
                <c:pt idx="327">
                  <c:v>44042</c:v>
                </c:pt>
                <c:pt idx="328">
                  <c:v>44057</c:v>
                </c:pt>
                <c:pt idx="329">
                  <c:v>44085</c:v>
                </c:pt>
                <c:pt idx="330">
                  <c:v>44102</c:v>
                </c:pt>
                <c:pt idx="331">
                  <c:v>44103</c:v>
                </c:pt>
                <c:pt idx="332">
                  <c:v>44125</c:v>
                </c:pt>
                <c:pt idx="333">
                  <c:v>44145</c:v>
                </c:pt>
                <c:pt idx="334">
                  <c:v>44182</c:v>
                </c:pt>
                <c:pt idx="335">
                  <c:v>44210</c:v>
                </c:pt>
                <c:pt idx="336">
                  <c:v>44218</c:v>
                </c:pt>
                <c:pt idx="337">
                  <c:v>44237</c:v>
                </c:pt>
                <c:pt idx="338">
                  <c:v>44256</c:v>
                </c:pt>
                <c:pt idx="339">
                  <c:v>44266</c:v>
                </c:pt>
                <c:pt idx="340">
                  <c:v>44294</c:v>
                </c:pt>
                <c:pt idx="341">
                  <c:v>44341</c:v>
                </c:pt>
                <c:pt idx="342">
                  <c:v>44343</c:v>
                </c:pt>
                <c:pt idx="343">
                  <c:v>44354</c:v>
                </c:pt>
                <c:pt idx="344">
                  <c:v>44365</c:v>
                </c:pt>
                <c:pt idx="345">
                  <c:v>44403</c:v>
                </c:pt>
                <c:pt idx="346">
                  <c:v>44426</c:v>
                </c:pt>
                <c:pt idx="347">
                  <c:v>44453</c:v>
                </c:pt>
                <c:pt idx="348">
                  <c:v>44487</c:v>
                </c:pt>
                <c:pt idx="349">
                  <c:v>44536</c:v>
                </c:pt>
                <c:pt idx="350">
                  <c:v>44588</c:v>
                </c:pt>
                <c:pt idx="351">
                  <c:v>44614</c:v>
                </c:pt>
                <c:pt idx="352">
                  <c:v>44631</c:v>
                </c:pt>
                <c:pt idx="353">
                  <c:v>44637</c:v>
                </c:pt>
                <c:pt idx="354">
                  <c:v>44704</c:v>
                </c:pt>
                <c:pt idx="355">
                  <c:v>44708</c:v>
                </c:pt>
                <c:pt idx="356">
                  <c:v>44721</c:v>
                </c:pt>
                <c:pt idx="357">
                  <c:v>44729</c:v>
                </c:pt>
                <c:pt idx="358">
                  <c:v>44769</c:v>
                </c:pt>
                <c:pt idx="359">
                  <c:v>44784</c:v>
                </c:pt>
                <c:pt idx="360">
                  <c:v>44818</c:v>
                </c:pt>
                <c:pt idx="361">
                  <c:v>44819</c:v>
                </c:pt>
                <c:pt idx="362">
                  <c:v>44847</c:v>
                </c:pt>
                <c:pt idx="363">
                  <c:v>44902</c:v>
                </c:pt>
                <c:pt idx="364">
                  <c:v>44949</c:v>
                </c:pt>
                <c:pt idx="365">
                  <c:v>44984</c:v>
                </c:pt>
                <c:pt idx="366">
                  <c:v>44994</c:v>
                </c:pt>
                <c:pt idx="367">
                  <c:v>45008</c:v>
                </c:pt>
                <c:pt idx="368">
                  <c:v>45016</c:v>
                </c:pt>
                <c:pt idx="369">
                  <c:v>45022</c:v>
                </c:pt>
                <c:pt idx="370">
                  <c:v>45036</c:v>
                </c:pt>
              </c:numCache>
              <c:extLst xmlns:c15="http://schemas.microsoft.com/office/drawing/2012/chart"/>
            </c:numRef>
          </c:xVal>
          <c:yVal>
            <c:numRef>
              <c:f>('01N21W32Q04S'!$E$3:$E$334,'01N21W32Q04S'!$E$336:$E$366,'01N21W32Q04S'!$E$368:$E$809)</c:f>
              <c:numCache>
                <c:formatCode>General</c:formatCode>
                <c:ptCount val="805"/>
                <c:pt idx="0">
                  <c:v>-85.509994509999999</c:v>
                </c:pt>
                <c:pt idx="1">
                  <c:v>-90.049995420000002</c:v>
                </c:pt>
                <c:pt idx="2">
                  <c:v>-101.40999600000001</c:v>
                </c:pt>
                <c:pt idx="3">
                  <c:v>-103.93999479999999</c:v>
                </c:pt>
                <c:pt idx="4">
                  <c:v>-110.6499939</c:v>
                </c:pt>
                <c:pt idx="5">
                  <c:v>-111.0899963</c:v>
                </c:pt>
                <c:pt idx="6">
                  <c:v>-107.63999939999999</c:v>
                </c:pt>
                <c:pt idx="7">
                  <c:v>-111.63999939999999</c:v>
                </c:pt>
                <c:pt idx="8">
                  <c:v>-106.78999330000001</c:v>
                </c:pt>
                <c:pt idx="9">
                  <c:v>-107.9499969</c:v>
                </c:pt>
                <c:pt idx="10">
                  <c:v>-83.599998470000003</c:v>
                </c:pt>
                <c:pt idx="11">
                  <c:v>-81.729995729999999</c:v>
                </c:pt>
                <c:pt idx="12">
                  <c:v>-73.109992980000001</c:v>
                </c:pt>
                <c:pt idx="13">
                  <c:v>-69.569999690000003</c:v>
                </c:pt>
                <c:pt idx="14">
                  <c:v>-55.11000061</c:v>
                </c:pt>
                <c:pt idx="15">
                  <c:v>-61.159999849999998</c:v>
                </c:pt>
                <c:pt idx="16">
                  <c:v>-59.820003509999999</c:v>
                </c:pt>
                <c:pt idx="17">
                  <c:v>-58.790000919999997</c:v>
                </c:pt>
                <c:pt idx="18">
                  <c:v>-77.949996949999999</c:v>
                </c:pt>
                <c:pt idx="19">
                  <c:v>-94.689994810000002</c:v>
                </c:pt>
                <c:pt idx="20">
                  <c:v>-81.289993289999998</c:v>
                </c:pt>
                <c:pt idx="21">
                  <c:v>-72.789993289999998</c:v>
                </c:pt>
                <c:pt idx="22">
                  <c:v>-45.590000150000002</c:v>
                </c:pt>
                <c:pt idx="23">
                  <c:v>-35.590000150000002</c:v>
                </c:pt>
                <c:pt idx="24">
                  <c:v>-46.400001529999997</c:v>
                </c:pt>
                <c:pt idx="25">
                  <c:v>-47.88999939</c:v>
                </c:pt>
                <c:pt idx="26">
                  <c:v>-62.689998629999998</c:v>
                </c:pt>
                <c:pt idx="27">
                  <c:v>-67.63999939</c:v>
                </c:pt>
                <c:pt idx="28">
                  <c:v>-67.63999939</c:v>
                </c:pt>
                <c:pt idx="29">
                  <c:v>-65.719993590000001</c:v>
                </c:pt>
                <c:pt idx="30">
                  <c:v>-67.589996339999999</c:v>
                </c:pt>
                <c:pt idx="31">
                  <c:v>-54.180000309999997</c:v>
                </c:pt>
                <c:pt idx="32">
                  <c:v>-49.689998629999998</c:v>
                </c:pt>
                <c:pt idx="33">
                  <c:v>-33.27999878</c:v>
                </c:pt>
                <c:pt idx="34">
                  <c:v>-33.27999878</c:v>
                </c:pt>
                <c:pt idx="35">
                  <c:v>-38.259998320000001</c:v>
                </c:pt>
                <c:pt idx="36">
                  <c:v>-38.259998320000001</c:v>
                </c:pt>
                <c:pt idx="37">
                  <c:v>-39.560001370000002</c:v>
                </c:pt>
                <c:pt idx="38">
                  <c:v>-44.990001679999999</c:v>
                </c:pt>
                <c:pt idx="39">
                  <c:v>-73.699996949999999</c:v>
                </c:pt>
                <c:pt idx="40">
                  <c:v>-29.47000122</c:v>
                </c:pt>
                <c:pt idx="41">
                  <c:v>-36.090000150000002</c:v>
                </c:pt>
                <c:pt idx="42">
                  <c:v>-56.840000150000002</c:v>
                </c:pt>
                <c:pt idx="43">
                  <c:v>-21.45</c:v>
                </c:pt>
                <c:pt idx="44">
                  <c:v>-61.2</c:v>
                </c:pt>
                <c:pt idx="45">
                  <c:v>-77.53</c:v>
                </c:pt>
                <c:pt idx="46">
                  <c:v>-63.38</c:v>
                </c:pt>
                <c:pt idx="47">
                  <c:v>-47.36</c:v>
                </c:pt>
                <c:pt idx="48">
                  <c:v>-33.369999999999997</c:v>
                </c:pt>
                <c:pt idx="49">
                  <c:v>-26.06</c:v>
                </c:pt>
                <c:pt idx="50">
                  <c:v>-37.880000000000003</c:v>
                </c:pt>
                <c:pt idx="51">
                  <c:v>-63.96</c:v>
                </c:pt>
                <c:pt idx="52">
                  <c:v>-80.81</c:v>
                </c:pt>
                <c:pt idx="53">
                  <c:v>-84.39</c:v>
                </c:pt>
                <c:pt idx="54">
                  <c:v>-55.11</c:v>
                </c:pt>
                <c:pt idx="55">
                  <c:v>-19.46</c:v>
                </c:pt>
                <c:pt idx="56">
                  <c:v>-28.71</c:v>
                </c:pt>
                <c:pt idx="57">
                  <c:v>-51.79</c:v>
                </c:pt>
                <c:pt idx="58">
                  <c:v>-40.520000000000003</c:v>
                </c:pt>
                <c:pt idx="59">
                  <c:v>-30.24</c:v>
                </c:pt>
                <c:pt idx="60">
                  <c:v>-34.08</c:v>
                </c:pt>
                <c:pt idx="61">
                  <c:v>-75.53</c:v>
                </c:pt>
                <c:pt idx="62">
                  <c:v>-66.09</c:v>
                </c:pt>
                <c:pt idx="63">
                  <c:v>-29.75</c:v>
                </c:pt>
                <c:pt idx="64">
                  <c:v>-41.55</c:v>
                </c:pt>
                <c:pt idx="65">
                  <c:v>-84.1</c:v>
                </c:pt>
                <c:pt idx="66">
                  <c:v>-54.22</c:v>
                </c:pt>
                <c:pt idx="67">
                  <c:v>-22.52</c:v>
                </c:pt>
                <c:pt idx="68">
                  <c:v>-27.65</c:v>
                </c:pt>
                <c:pt idx="69">
                  <c:v>-55.76</c:v>
                </c:pt>
                <c:pt idx="70">
                  <c:v>-34.909999999999997</c:v>
                </c:pt>
                <c:pt idx="71">
                  <c:v>-24.57</c:v>
                </c:pt>
                <c:pt idx="72">
                  <c:v>-52.23</c:v>
                </c:pt>
                <c:pt idx="73">
                  <c:v>-82.29</c:v>
                </c:pt>
                <c:pt idx="74">
                  <c:v>-69.88</c:v>
                </c:pt>
                <c:pt idx="75">
                  <c:v>-36.89</c:v>
                </c:pt>
                <c:pt idx="76">
                  <c:v>-37.83</c:v>
                </c:pt>
                <c:pt idx="77">
                  <c:v>-79.75</c:v>
                </c:pt>
                <c:pt idx="78">
                  <c:v>-65.349999999999994</c:v>
                </c:pt>
                <c:pt idx="79">
                  <c:v>-36.450000000000003</c:v>
                </c:pt>
                <c:pt idx="80">
                  <c:v>-76.650000000000006</c:v>
                </c:pt>
                <c:pt idx="81">
                  <c:v>-101.77</c:v>
                </c:pt>
                <c:pt idx="82">
                  <c:v>-68.12</c:v>
                </c:pt>
                <c:pt idx="83">
                  <c:v>-29.37</c:v>
                </c:pt>
                <c:pt idx="84">
                  <c:v>-42.07</c:v>
                </c:pt>
                <c:pt idx="85">
                  <c:v>-60</c:v>
                </c:pt>
                <c:pt idx="86">
                  <c:v>-29.71</c:v>
                </c:pt>
                <c:pt idx="87">
                  <c:v>-21.4</c:v>
                </c:pt>
                <c:pt idx="88">
                  <c:v>-37.200000000000003</c:v>
                </c:pt>
                <c:pt idx="89">
                  <c:v>-48.81</c:v>
                </c:pt>
                <c:pt idx="90">
                  <c:v>-42.95</c:v>
                </c:pt>
                <c:pt idx="91">
                  <c:v>-30.33</c:v>
                </c:pt>
                <c:pt idx="92">
                  <c:v>-49.95</c:v>
                </c:pt>
                <c:pt idx="93">
                  <c:v>-56.83</c:v>
                </c:pt>
                <c:pt idx="94">
                  <c:v>-59.04</c:v>
                </c:pt>
                <c:pt idx="95">
                  <c:v>-43.27</c:v>
                </c:pt>
                <c:pt idx="96">
                  <c:v>-41.59</c:v>
                </c:pt>
                <c:pt idx="97">
                  <c:v>-63.48</c:v>
                </c:pt>
                <c:pt idx="98">
                  <c:v>-56.19</c:v>
                </c:pt>
                <c:pt idx="99">
                  <c:v>-29.09</c:v>
                </c:pt>
                <c:pt idx="100">
                  <c:v>-38.4</c:v>
                </c:pt>
                <c:pt idx="101">
                  <c:v>-66.64</c:v>
                </c:pt>
                <c:pt idx="102">
                  <c:v>-76.59</c:v>
                </c:pt>
                <c:pt idx="103">
                  <c:v>-77.69</c:v>
                </c:pt>
                <c:pt idx="104">
                  <c:v>-67.28</c:v>
                </c:pt>
                <c:pt idx="105">
                  <c:v>-65.12</c:v>
                </c:pt>
                <c:pt idx="106">
                  <c:v>-61.52</c:v>
                </c:pt>
                <c:pt idx="107">
                  <c:v>-35.9</c:v>
                </c:pt>
                <c:pt idx="108">
                  <c:v>-27.9</c:v>
                </c:pt>
                <c:pt idx="109">
                  <c:v>-27.67</c:v>
                </c:pt>
                <c:pt idx="110">
                  <c:v>-32.32</c:v>
                </c:pt>
                <c:pt idx="111">
                  <c:v>-34.299999999999997</c:v>
                </c:pt>
                <c:pt idx="112">
                  <c:v>-36.909999999999997</c:v>
                </c:pt>
                <c:pt idx="113">
                  <c:v>-37.82</c:v>
                </c:pt>
                <c:pt idx="114">
                  <c:v>-33.99</c:v>
                </c:pt>
                <c:pt idx="115">
                  <c:v>-43.95</c:v>
                </c:pt>
                <c:pt idx="116">
                  <c:v>-63.82</c:v>
                </c:pt>
                <c:pt idx="117">
                  <c:v>-66.069999999999993</c:v>
                </c:pt>
                <c:pt idx="118">
                  <c:v>-70.2</c:v>
                </c:pt>
                <c:pt idx="119">
                  <c:v>-56.65</c:v>
                </c:pt>
                <c:pt idx="120">
                  <c:v>-46.24</c:v>
                </c:pt>
                <c:pt idx="121">
                  <c:v>-43.8</c:v>
                </c:pt>
                <c:pt idx="122">
                  <c:v>-35</c:v>
                </c:pt>
                <c:pt idx="123">
                  <c:v>-36.619999999999997</c:v>
                </c:pt>
                <c:pt idx="124">
                  <c:v>-30.38</c:v>
                </c:pt>
                <c:pt idx="125">
                  <c:v>-24.32</c:v>
                </c:pt>
                <c:pt idx="126">
                  <c:v>-30.15</c:v>
                </c:pt>
                <c:pt idx="127">
                  <c:v>-35.770000000000003</c:v>
                </c:pt>
                <c:pt idx="128">
                  <c:v>-33.22</c:v>
                </c:pt>
                <c:pt idx="129">
                  <c:v>-33.69</c:v>
                </c:pt>
                <c:pt idx="130">
                  <c:v>-46.35</c:v>
                </c:pt>
                <c:pt idx="131">
                  <c:v>-54.19</c:v>
                </c:pt>
                <c:pt idx="132">
                  <c:v>-50.56</c:v>
                </c:pt>
                <c:pt idx="133">
                  <c:v>-37.42</c:v>
                </c:pt>
                <c:pt idx="134">
                  <c:v>-36.6</c:v>
                </c:pt>
                <c:pt idx="135">
                  <c:v>-26.52</c:v>
                </c:pt>
                <c:pt idx="136">
                  <c:v>-26.9</c:v>
                </c:pt>
                <c:pt idx="137">
                  <c:v>-28.06100082</c:v>
                </c:pt>
                <c:pt idx="138">
                  <c:v>-33.760997770000003</c:v>
                </c:pt>
                <c:pt idx="139">
                  <c:v>-33.600997919999998</c:v>
                </c:pt>
                <c:pt idx="140">
                  <c:v>-26.780998230000002</c:v>
                </c:pt>
                <c:pt idx="141">
                  <c:v>-25.721000669999999</c:v>
                </c:pt>
                <c:pt idx="142">
                  <c:v>-35.820999149999999</c:v>
                </c:pt>
                <c:pt idx="143">
                  <c:v>-40.230998990000003</c:v>
                </c:pt>
                <c:pt idx="144">
                  <c:v>-38.94099808</c:v>
                </c:pt>
                <c:pt idx="145">
                  <c:v>-46.861000060000002</c:v>
                </c:pt>
                <c:pt idx="146">
                  <c:v>-69.201004030000007</c:v>
                </c:pt>
                <c:pt idx="147">
                  <c:v>-76.771003719999996</c:v>
                </c:pt>
                <c:pt idx="148">
                  <c:v>-79.521003719999996</c:v>
                </c:pt>
                <c:pt idx="149">
                  <c:v>-65.900000000000006</c:v>
                </c:pt>
                <c:pt idx="150">
                  <c:v>-44.361000060000002</c:v>
                </c:pt>
                <c:pt idx="151">
                  <c:v>-38.651000979999999</c:v>
                </c:pt>
                <c:pt idx="152">
                  <c:v>-42.930999759999999</c:v>
                </c:pt>
                <c:pt idx="153">
                  <c:v>-39.131000520000001</c:v>
                </c:pt>
                <c:pt idx="154">
                  <c:v>-39.530998230000002</c:v>
                </c:pt>
                <c:pt idx="155">
                  <c:v>-42.44099808</c:v>
                </c:pt>
                <c:pt idx="156">
                  <c:v>-59.201000209999997</c:v>
                </c:pt>
                <c:pt idx="157">
                  <c:v>0</c:v>
                </c:pt>
                <c:pt idx="158">
                  <c:v>0</c:v>
                </c:pt>
                <c:pt idx="159">
                  <c:v>-66.631004329999996</c:v>
                </c:pt>
                <c:pt idx="160">
                  <c:v>-74.861000059999995</c:v>
                </c:pt>
                <c:pt idx="161">
                  <c:v>-83.971000669999995</c:v>
                </c:pt>
                <c:pt idx="162">
                  <c:v>-94.351005549999996</c:v>
                </c:pt>
                <c:pt idx="163">
                  <c:v>-101.4210052</c:v>
                </c:pt>
                <c:pt idx="164">
                  <c:v>-89.13</c:v>
                </c:pt>
                <c:pt idx="165">
                  <c:v>-86.31</c:v>
                </c:pt>
                <c:pt idx="166">
                  <c:v>-86.861000059999995</c:v>
                </c:pt>
                <c:pt idx="167">
                  <c:v>-87.081000000000003</c:v>
                </c:pt>
                <c:pt idx="168">
                  <c:v>-85.15</c:v>
                </c:pt>
                <c:pt idx="169">
                  <c:v>-72.819999999999993</c:v>
                </c:pt>
                <c:pt idx="170">
                  <c:v>-72.569999999999993</c:v>
                </c:pt>
                <c:pt idx="171">
                  <c:v>-74.66</c:v>
                </c:pt>
                <c:pt idx="172">
                  <c:v>-90.11</c:v>
                </c:pt>
                <c:pt idx="173">
                  <c:v>-99.1</c:v>
                </c:pt>
                <c:pt idx="174">
                  <c:v>-94.24</c:v>
                </c:pt>
                <c:pt idx="175">
                  <c:v>-92.49</c:v>
                </c:pt>
                <c:pt idx="176">
                  <c:v>-91.8</c:v>
                </c:pt>
                <c:pt idx="177">
                  <c:v>-100.85</c:v>
                </c:pt>
                <c:pt idx="178">
                  <c:v>-104.49</c:v>
                </c:pt>
                <c:pt idx="179">
                  <c:v>-105.89</c:v>
                </c:pt>
                <c:pt idx="180">
                  <c:v>-112.4</c:v>
                </c:pt>
                <c:pt idx="181">
                  <c:v>-105.76</c:v>
                </c:pt>
                <c:pt idx="182">
                  <c:v>-93.43</c:v>
                </c:pt>
                <c:pt idx="183">
                  <c:v>-73.63</c:v>
                </c:pt>
                <c:pt idx="184">
                  <c:v>-73.6300048828125</c:v>
                </c:pt>
                <c:pt idx="185">
                  <c:v>-67.33</c:v>
                </c:pt>
                <c:pt idx="186">
                  <c:v>-67.330001831054702</c:v>
                </c:pt>
                <c:pt idx="187">
                  <c:v>-68.09</c:v>
                </c:pt>
                <c:pt idx="188">
                  <c:v>-68.090003967285199</c:v>
                </c:pt>
                <c:pt idx="189">
                  <c:v>-66.3</c:v>
                </c:pt>
                <c:pt idx="190">
                  <c:v>-66.300003051757798</c:v>
                </c:pt>
                <c:pt idx="191">
                  <c:v>-78.180000000000007</c:v>
                </c:pt>
                <c:pt idx="192">
                  <c:v>-78.180000305175795</c:v>
                </c:pt>
                <c:pt idx="193">
                  <c:v>-91.96</c:v>
                </c:pt>
                <c:pt idx="194">
                  <c:v>-91.959999084472699</c:v>
                </c:pt>
                <c:pt idx="195">
                  <c:v>-94.01</c:v>
                </c:pt>
                <c:pt idx="196">
                  <c:v>-94.010002136230497</c:v>
                </c:pt>
                <c:pt idx="197">
                  <c:v>-92.04</c:v>
                </c:pt>
                <c:pt idx="198">
                  <c:v>-92.040000915527301</c:v>
                </c:pt>
                <c:pt idx="199">
                  <c:v>-90.66</c:v>
                </c:pt>
                <c:pt idx="200">
                  <c:v>-90.660003662109403</c:v>
                </c:pt>
                <c:pt idx="201">
                  <c:v>-84.14</c:v>
                </c:pt>
                <c:pt idx="202">
                  <c:v>-84.139999389648395</c:v>
                </c:pt>
                <c:pt idx="203">
                  <c:v>-94.44</c:v>
                </c:pt>
                <c:pt idx="204">
                  <c:v>-94.440002441406307</c:v>
                </c:pt>
                <c:pt idx="205">
                  <c:v>-101.66</c:v>
                </c:pt>
                <c:pt idx="206">
                  <c:v>-101.66000366210901</c:v>
                </c:pt>
                <c:pt idx="207">
                  <c:v>-102.45</c:v>
                </c:pt>
                <c:pt idx="208">
                  <c:v>-102.450004577637</c:v>
                </c:pt>
                <c:pt idx="209">
                  <c:v>-105.38</c:v>
                </c:pt>
                <c:pt idx="210">
                  <c:v>-105.380004882813</c:v>
                </c:pt>
                <c:pt idx="211">
                  <c:v>-116.77</c:v>
                </c:pt>
                <c:pt idx="212">
                  <c:v>-116.77000427246099</c:v>
                </c:pt>
                <c:pt idx="213">
                  <c:v>-116.94</c:v>
                </c:pt>
                <c:pt idx="214">
                  <c:v>-116.94000244140599</c:v>
                </c:pt>
                <c:pt idx="215">
                  <c:v>-115.92</c:v>
                </c:pt>
                <c:pt idx="216">
                  <c:v>-115.919998168945</c:v>
                </c:pt>
                <c:pt idx="217">
                  <c:v>-101.58</c:v>
                </c:pt>
                <c:pt idx="218">
                  <c:v>-101.580001831055</c:v>
                </c:pt>
                <c:pt idx="219">
                  <c:v>-78.28</c:v>
                </c:pt>
                <c:pt idx="220">
                  <c:v>-78.279998779296903</c:v>
                </c:pt>
                <c:pt idx="221">
                  <c:v>-85.060010000000005</c:v>
                </c:pt>
                <c:pt idx="222">
                  <c:v>-85.060005187988295</c:v>
                </c:pt>
                <c:pt idx="223">
                  <c:v>-85.84</c:v>
                </c:pt>
                <c:pt idx="224">
                  <c:v>-85.840003967285199</c:v>
                </c:pt>
                <c:pt idx="225">
                  <c:v>-89.16</c:v>
                </c:pt>
                <c:pt idx="226">
                  <c:v>-89.160003662109403</c:v>
                </c:pt>
                <c:pt idx="227">
                  <c:v>-84.85</c:v>
                </c:pt>
                <c:pt idx="228">
                  <c:v>-84.849998474121094</c:v>
                </c:pt>
                <c:pt idx="229">
                  <c:v>-96.22</c:v>
                </c:pt>
                <c:pt idx="230">
                  <c:v>-96.220001220703097</c:v>
                </c:pt>
                <c:pt idx="231">
                  <c:v>-100.2</c:v>
                </c:pt>
                <c:pt idx="232">
                  <c:v>-100.200004577637</c:v>
                </c:pt>
                <c:pt idx="233">
                  <c:v>-100.63</c:v>
                </c:pt>
                <c:pt idx="234">
                  <c:v>-100.630004882813</c:v>
                </c:pt>
                <c:pt idx="235">
                  <c:v>-96.97</c:v>
                </c:pt>
                <c:pt idx="236">
                  <c:v>-96.970001220703097</c:v>
                </c:pt>
                <c:pt idx="237">
                  <c:v>-99.94</c:v>
                </c:pt>
                <c:pt idx="238">
                  <c:v>-99.940002441406307</c:v>
                </c:pt>
                <c:pt idx="239">
                  <c:v>-107.94</c:v>
                </c:pt>
                <c:pt idx="240">
                  <c:v>-107.94000244140599</c:v>
                </c:pt>
                <c:pt idx="241">
                  <c:v>-108.36</c:v>
                </c:pt>
                <c:pt idx="242">
                  <c:v>-108.360000610352</c:v>
                </c:pt>
                <c:pt idx="243">
                  <c:v>-109.43</c:v>
                </c:pt>
                <c:pt idx="244">
                  <c:v>-109.43000030517599</c:v>
                </c:pt>
                <c:pt idx="245">
                  <c:v>-115.41</c:v>
                </c:pt>
                <c:pt idx="246">
                  <c:v>-115.41000366210901</c:v>
                </c:pt>
                <c:pt idx="247">
                  <c:v>-120.74</c:v>
                </c:pt>
                <c:pt idx="248">
                  <c:v>-120.73999786377</c:v>
                </c:pt>
                <c:pt idx="249">
                  <c:v>-118.7</c:v>
                </c:pt>
                <c:pt idx="250">
                  <c:v>-118.700004577637</c:v>
                </c:pt>
                <c:pt idx="251">
                  <c:v>-101.44</c:v>
                </c:pt>
                <c:pt idx="252">
                  <c:v>-101.44000244140599</c:v>
                </c:pt>
                <c:pt idx="253">
                  <c:v>-99.86</c:v>
                </c:pt>
                <c:pt idx="254">
                  <c:v>-99.860000610351605</c:v>
                </c:pt>
                <c:pt idx="255">
                  <c:v>-97.21</c:v>
                </c:pt>
                <c:pt idx="256">
                  <c:v>-97.209999084472699</c:v>
                </c:pt>
                <c:pt idx="257">
                  <c:v>-84.41</c:v>
                </c:pt>
                <c:pt idx="258">
                  <c:v>-84.410003662109403</c:v>
                </c:pt>
                <c:pt idx="259">
                  <c:v>-67.919998168945298</c:v>
                </c:pt>
                <c:pt idx="260">
                  <c:v>-65.150001525878906</c:v>
                </c:pt>
                <c:pt idx="261">
                  <c:v>-55.430000305175803</c:v>
                </c:pt>
                <c:pt idx="262">
                  <c:v>-54.530002593994098</c:v>
                </c:pt>
                <c:pt idx="263">
                  <c:v>-54.890003204345703</c:v>
                </c:pt>
                <c:pt idx="264">
                  <c:v>-58.410003662109403</c:v>
                </c:pt>
                <c:pt idx="265">
                  <c:v>-67.340003967285199</c:v>
                </c:pt>
                <c:pt idx="266">
                  <c:v>-72.529998779296903</c:v>
                </c:pt>
                <c:pt idx="267">
                  <c:v>-87.840003967285199</c:v>
                </c:pt>
                <c:pt idx="268">
                  <c:v>-86.970001220703097</c:v>
                </c:pt>
                <c:pt idx="269">
                  <c:v>-64.279998779296903</c:v>
                </c:pt>
                <c:pt idx="270">
                  <c:v>-90.160003662109403</c:v>
                </c:pt>
                <c:pt idx="271">
                  <c:v>-90.970001220703097</c:v>
                </c:pt>
                <c:pt idx="272">
                  <c:v>-98.889999389648395</c:v>
                </c:pt>
                <c:pt idx="273">
                  <c:v>-107.340003967285</c:v>
                </c:pt>
                <c:pt idx="274">
                  <c:v>-108.02000427246099</c:v>
                </c:pt>
                <c:pt idx="275">
                  <c:v>-108.279998779297</c:v>
                </c:pt>
                <c:pt idx="276">
                  <c:v>-115.48999786377</c:v>
                </c:pt>
                <c:pt idx="277">
                  <c:v>-119.73000335693401</c:v>
                </c:pt>
                <c:pt idx="278">
                  <c:v>-119.01000213623</c:v>
                </c:pt>
                <c:pt idx="279">
                  <c:v>-107.870002746582</c:v>
                </c:pt>
                <c:pt idx="280">
                  <c:v>-106.84999847412099</c:v>
                </c:pt>
                <c:pt idx="281">
                  <c:v>-91.290000915527301</c:v>
                </c:pt>
                <c:pt idx="282">
                  <c:v>-87.849998474121094</c:v>
                </c:pt>
                <c:pt idx="283">
                  <c:v>-87.440002441406307</c:v>
                </c:pt>
                <c:pt idx="284">
                  <c:v>-70.040000915527301</c:v>
                </c:pt>
                <c:pt idx="285">
                  <c:v>-73.430000305175795</c:v>
                </c:pt>
                <c:pt idx="286">
                  <c:v>-78.459999084472699</c:v>
                </c:pt>
                <c:pt idx="287">
                  <c:v>-79.319999694824205</c:v>
                </c:pt>
                <c:pt idx="288">
                  <c:v>-80.319999694824205</c:v>
                </c:pt>
                <c:pt idx="289">
                  <c:v>-80.080001831054702</c:v>
                </c:pt>
                <c:pt idx="290">
                  <c:v>-82.370002746582003</c:v>
                </c:pt>
                <c:pt idx="291">
                  <c:v>-97.360000610351605</c:v>
                </c:pt>
                <c:pt idx="292">
                  <c:v>-97.160003662109403</c:v>
                </c:pt>
                <c:pt idx="293">
                  <c:v>-102.830001831055</c:v>
                </c:pt>
                <c:pt idx="294">
                  <c:v>-102.77000427246099</c:v>
                </c:pt>
                <c:pt idx="295">
                  <c:v>-103.94000244140599</c:v>
                </c:pt>
                <c:pt idx="296">
                  <c:v>-108.810005187988</c:v>
                </c:pt>
                <c:pt idx="297">
                  <c:v>-109.48999786377</c:v>
                </c:pt>
                <c:pt idx="298">
                  <c:v>-111.19000244140599</c:v>
                </c:pt>
                <c:pt idx="299">
                  <c:v>-96.470001220703097</c:v>
                </c:pt>
                <c:pt idx="300">
                  <c:v>-88.470001220703097</c:v>
                </c:pt>
                <c:pt idx="301">
                  <c:v>-63.029998779296903</c:v>
                </c:pt>
                <c:pt idx="302">
                  <c:v>-67.650001525878906</c:v>
                </c:pt>
                <c:pt idx="303">
                  <c:v>-57.529998779296903</c:v>
                </c:pt>
                <c:pt idx="304">
                  <c:v>-52.510002136230497</c:v>
                </c:pt>
                <c:pt idx="305">
                  <c:v>-54.330001831054702</c:v>
                </c:pt>
                <c:pt idx="306">
                  <c:v>-59.540000915527301</c:v>
                </c:pt>
                <c:pt idx="307">
                  <c:v>-65.3800048828125</c:v>
                </c:pt>
                <c:pt idx="308">
                  <c:v>-70.770004272460895</c:v>
                </c:pt>
                <c:pt idx="309">
                  <c:v>-67.6300048828125</c:v>
                </c:pt>
                <c:pt idx="310">
                  <c:v>-66.370002746582003</c:v>
                </c:pt>
                <c:pt idx="311">
                  <c:v>-64.980003356933594</c:v>
                </c:pt>
                <c:pt idx="312">
                  <c:v>-75.440002441406307</c:v>
                </c:pt>
                <c:pt idx="313">
                  <c:v>-82.459999084472699</c:v>
                </c:pt>
                <c:pt idx="314">
                  <c:v>-93.970001220703097</c:v>
                </c:pt>
                <c:pt idx="315">
                  <c:v>-100.98000335693401</c:v>
                </c:pt>
                <c:pt idx="316">
                  <c:v>-96.919998168945298</c:v>
                </c:pt>
                <c:pt idx="317">
                  <c:v>-81.029998779296903</c:v>
                </c:pt>
                <c:pt idx="318">
                  <c:v>-64.950004577636705</c:v>
                </c:pt>
                <c:pt idx="319">
                  <c:v>-58.910003662109403</c:v>
                </c:pt>
                <c:pt idx="320">
                  <c:v>-62.810005187988303</c:v>
                </c:pt>
                <c:pt idx="321">
                  <c:v>-53.030002593994098</c:v>
                </c:pt>
                <c:pt idx="322">
                  <c:v>-54.370002746582003</c:v>
                </c:pt>
                <c:pt idx="323">
                  <c:v>-62.550003051757798</c:v>
                </c:pt>
                <c:pt idx="324">
                  <c:v>-68.720001220703097</c:v>
                </c:pt>
                <c:pt idx="325">
                  <c:v>-66.760002136230497</c:v>
                </c:pt>
                <c:pt idx="326">
                  <c:v>-62.930000305175803</c:v>
                </c:pt>
                <c:pt idx="327">
                  <c:v>-64.810005187988295</c:v>
                </c:pt>
                <c:pt idx="328">
                  <c:v>-70.160003662109403</c:v>
                </c:pt>
                <c:pt idx="329">
                  <c:v>-77.599998474121094</c:v>
                </c:pt>
                <c:pt idx="330">
                  <c:v>-74.560005187988295</c:v>
                </c:pt>
                <c:pt idx="331">
                  <c:v>-74.849998474121094</c:v>
                </c:pt>
                <c:pt idx="332">
                  <c:v>-75.870002746582003</c:v>
                </c:pt>
                <c:pt idx="333">
                  <c:v>-75.370002746582003</c:v>
                </c:pt>
                <c:pt idx="334">
                  <c:v>-80.870002746582003</c:v>
                </c:pt>
                <c:pt idx="335" formatCode="#,##0.00">
                  <c:v>-68.510002136230497</c:v>
                </c:pt>
                <c:pt idx="336" formatCode="#,##0.00">
                  <c:v>-72.020004272460895</c:v>
                </c:pt>
                <c:pt idx="337" formatCode="#,##0.00">
                  <c:v>-53.220001220703097</c:v>
                </c:pt>
                <c:pt idx="338" formatCode="#,##0.00">
                  <c:v>-67</c:v>
                </c:pt>
                <c:pt idx="339" formatCode="#,##0.00">
                  <c:v>-67.599998474121094</c:v>
                </c:pt>
                <c:pt idx="340" formatCode="#,##0.00">
                  <c:v>-70.389999389648395</c:v>
                </c:pt>
                <c:pt idx="341" formatCode="#,##0.00">
                  <c:v>-79.050003051757798</c:v>
                </c:pt>
                <c:pt idx="342" formatCode="#,##0.00">
                  <c:v>-79.560005187988295</c:v>
                </c:pt>
                <c:pt idx="343" formatCode="#,##0.00">
                  <c:v>-79.239997863769503</c:v>
                </c:pt>
                <c:pt idx="344" formatCode="#,##0.00">
                  <c:v>-81.360000610351605</c:v>
                </c:pt>
                <c:pt idx="345" formatCode="#,##0.00">
                  <c:v>-79.700004577636705</c:v>
                </c:pt>
                <c:pt idx="346" formatCode="#,##0.00">
                  <c:v>-92.050003051757798</c:v>
                </c:pt>
                <c:pt idx="347" formatCode="#,##0.00">
                  <c:v>-89.590002441406313</c:v>
                </c:pt>
                <c:pt idx="348">
                  <c:v>-99.75</c:v>
                </c:pt>
                <c:pt idx="349">
                  <c:v>-86.730003356933594</c:v>
                </c:pt>
                <c:pt idx="350">
                  <c:v>-60.610000610351598</c:v>
                </c:pt>
                <c:pt idx="351">
                  <c:v>-65.110000610351605</c:v>
                </c:pt>
                <c:pt idx="352">
                  <c:v>-71.279998779296903</c:v>
                </c:pt>
                <c:pt idx="353">
                  <c:v>-73.279998779296903</c:v>
                </c:pt>
                <c:pt idx="354">
                  <c:v>-83.6300048828125</c:v>
                </c:pt>
                <c:pt idx="355">
                  <c:v>-84.360000610351605</c:v>
                </c:pt>
                <c:pt idx="356">
                  <c:v>-82.959999084472699</c:v>
                </c:pt>
                <c:pt idx="357">
                  <c:v>-83.639999389648395</c:v>
                </c:pt>
                <c:pt idx="358">
                  <c:v>-81.270004272460895</c:v>
                </c:pt>
                <c:pt idx="359">
                  <c:v>-87.300003051757798</c:v>
                </c:pt>
                <c:pt idx="360">
                  <c:v>-102.34999847412099</c:v>
                </c:pt>
                <c:pt idx="361">
                  <c:v>-102.73000335693401</c:v>
                </c:pt>
                <c:pt idx="362">
                  <c:v>-104.110000610352</c:v>
                </c:pt>
                <c:pt idx="363" formatCode="0.00">
                  <c:v>-93.150001525878906</c:v>
                </c:pt>
                <c:pt idx="364" formatCode="0.00">
                  <c:v>-61.860000610351598</c:v>
                </c:pt>
                <c:pt idx="365" formatCode="0.00">
                  <c:v>-56.760002136230497</c:v>
                </c:pt>
                <c:pt idx="366" formatCode="0.00">
                  <c:v>-53.1900024414063</c:v>
                </c:pt>
                <c:pt idx="367" formatCode="0.00">
                  <c:v>-44.400001525878899</c:v>
                </c:pt>
                <c:pt idx="368" formatCode="0.00">
                  <c:v>-47.409999847412102</c:v>
                </c:pt>
                <c:pt idx="369" formatCode="0.00">
                  <c:v>-46.350002288818402</c:v>
                </c:pt>
                <c:pt idx="370" formatCode="0.00">
                  <c:v>-41.640003204345703</c:v>
                </c:pt>
              </c:numCache>
              <c:extLst xmlns:c15="http://schemas.microsoft.com/office/drawing/2012/chart"/>
            </c:numRef>
          </c:yVal>
          <c:smooth val="0"/>
          <c:extLst xmlns:c15="http://schemas.microsoft.com/office/drawing/2012/chart">
            <c:ext xmlns:c16="http://schemas.microsoft.com/office/drawing/2014/chart" uri="{C3380CC4-5D6E-409C-BE32-E72D297353CC}">
              <c16:uniqueId val="{00000008-C540-44EF-A4AE-36241A311D2D}"/>
            </c:ext>
          </c:extLst>
        </c:ser>
        <c:ser>
          <c:idx val="8"/>
          <c:order val="9"/>
          <c:tx>
            <c:v>Adjusted MT</c:v>
          </c:tx>
          <c:spPr>
            <a:ln>
              <a:solidFill>
                <a:srgbClr val="FF0000"/>
              </a:solidFill>
            </a:ln>
          </c:spPr>
          <c:marker>
            <c:symbol val="none"/>
          </c:marker>
          <c:xVal>
            <c:numRef>
              <c:f>Sheet1!$S$28:$T$28</c:f>
              <c:numCache>
                <c:formatCode>General</c:formatCode>
                <c:ptCount val="2"/>
                <c:pt idx="0" formatCode="m/d/yyyy">
                  <c:v>25569</c:v>
                </c:pt>
                <c:pt idx="1">
                  <c:v>62094</c:v>
                </c:pt>
              </c:numCache>
              <c:extLst/>
            </c:numRef>
          </c:xVal>
          <c:yVal>
            <c:numRef>
              <c:f>Sheet1!$Y$28:$Z$28</c:f>
              <c:numCache>
                <c:formatCode>General</c:formatCode>
                <c:ptCount val="2"/>
                <c:pt idx="0">
                  <c:v>-23</c:v>
                </c:pt>
                <c:pt idx="1">
                  <c:v>-23</c:v>
                </c:pt>
              </c:numCache>
              <c:extLst/>
            </c:numRef>
          </c:yVal>
          <c:smooth val="0"/>
          <c:extLst>
            <c:ext xmlns:c16="http://schemas.microsoft.com/office/drawing/2014/chart" uri="{C3380CC4-5D6E-409C-BE32-E72D297353CC}">
              <c16:uniqueId val="{00000009-C540-44EF-A4AE-36241A311D2D}"/>
            </c:ext>
          </c:extLst>
        </c:ser>
        <c:ser>
          <c:idx val="10"/>
          <c:order val="10"/>
          <c:tx>
            <c:v>iNTERIM</c:v>
          </c:tx>
          <c:marker>
            <c:symbol val="none"/>
          </c:marker>
          <c:xVal>
            <c:numRef>
              <c:f>MT_MO__IM_Table3_2!$R$25</c:f>
              <c:numCache>
                <c:formatCode>m/d/yyyy</c:formatCode>
                <c:ptCount val="1"/>
                <c:pt idx="0">
                  <c:v>45931</c:v>
                </c:pt>
              </c:numCache>
              <c:extLst/>
            </c:numRef>
          </c:xVal>
          <c:yVal>
            <c:numRef>
              <c:f>MT_MO__IM_Table3_2!$J$25</c:f>
              <c:numCache>
                <c:formatCode>General</c:formatCode>
                <c:ptCount val="1"/>
                <c:pt idx="0">
                  <c:v>-74</c:v>
                </c:pt>
              </c:numCache>
              <c:extLst/>
            </c:numRef>
          </c:yVal>
          <c:smooth val="0"/>
          <c:extLst>
            <c:ext xmlns:c16="http://schemas.microsoft.com/office/drawing/2014/chart" uri="{C3380CC4-5D6E-409C-BE32-E72D297353CC}">
              <c16:uniqueId val="{0000000A-C540-44EF-A4AE-36241A311D2D}"/>
            </c:ext>
          </c:extLst>
        </c:ser>
        <c:ser>
          <c:idx val="11"/>
          <c:order val="11"/>
          <c:tx>
            <c:v>Fall</c:v>
          </c:tx>
          <c:spPr>
            <a:ln>
              <a:noFill/>
            </a:ln>
          </c:spPr>
          <c:marker>
            <c:symbol val="none"/>
          </c:marker>
          <c:xVal>
            <c:numRef>
              <c:f>'01N21W32Q04S'!$B$366</c:f>
              <c:numCache>
                <c:formatCode>m/d/yyyy</c:formatCode>
                <c:ptCount val="1"/>
                <c:pt idx="0">
                  <c:v>44847</c:v>
                </c:pt>
              </c:numCache>
              <c:extLst/>
            </c:numRef>
          </c:xVal>
          <c:yVal>
            <c:numRef>
              <c:f>'01N21W32Q04S'!$E$366</c:f>
              <c:numCache>
                <c:formatCode>General</c:formatCode>
                <c:ptCount val="1"/>
                <c:pt idx="0">
                  <c:v>-104.110000610352</c:v>
                </c:pt>
              </c:numCache>
              <c:extLst/>
            </c:numRef>
          </c:yVal>
          <c:smooth val="0"/>
          <c:extLst xmlns:c15="http://schemas.microsoft.com/office/drawing/2012/chart">
            <c:ext xmlns:c16="http://schemas.microsoft.com/office/drawing/2014/chart" uri="{C3380CC4-5D6E-409C-BE32-E72D297353CC}">
              <c16:uniqueId val="{0000000B-C540-44EF-A4AE-36241A311D2D}"/>
            </c:ext>
          </c:extLst>
        </c:ser>
        <c:ser>
          <c:idx val="12"/>
          <c:order val="12"/>
          <c:tx>
            <c:v>Spring</c:v>
          </c:tx>
          <c:marker>
            <c:symbol val="none"/>
          </c:marker>
          <c:xVal>
            <c:numRef>
              <c:f>'01N21W32Q04S'!$B$371</c:f>
              <c:numCache>
                <c:formatCode>m/d/yyyy</c:formatCode>
                <c:ptCount val="1"/>
                <c:pt idx="0">
                  <c:v>44994</c:v>
                </c:pt>
              </c:numCache>
              <c:extLst/>
            </c:numRef>
          </c:xVal>
          <c:yVal>
            <c:numRef>
              <c:f>'01N21W32Q04S'!$E$371</c:f>
              <c:numCache>
                <c:formatCode>0.00</c:formatCode>
                <c:ptCount val="1"/>
                <c:pt idx="0">
                  <c:v>-53.1900024414063</c:v>
                </c:pt>
              </c:numCache>
              <c:extLst/>
            </c:numRef>
          </c:yVal>
          <c:smooth val="0"/>
          <c:extLst>
            <c:ext xmlns:c16="http://schemas.microsoft.com/office/drawing/2014/chart" uri="{C3380CC4-5D6E-409C-BE32-E72D297353CC}">
              <c16:uniqueId val="{0000000C-C540-44EF-A4AE-36241A311D2D}"/>
            </c:ext>
          </c:extLst>
        </c:ser>
        <c:ser>
          <c:idx val="14"/>
          <c:order val="14"/>
          <c:tx>
            <c:v>GSP</c:v>
          </c:tx>
          <c:spPr>
            <a:ln>
              <a:solidFill>
                <a:srgbClr val="FFFFFF">
                  <a:lumMod val="65000"/>
                </a:srgbClr>
              </a:solidFill>
            </a:ln>
          </c:spPr>
          <c:marker>
            <c:symbol val="none"/>
          </c:marker>
          <c:xVal>
            <c:numRef>
              <c:f>'01N23W01C02S'!$N$36:$N$599</c:f>
              <c:numCache>
                <c:formatCode>m/d/yyyy</c:formatCode>
                <c:ptCount val="564"/>
                <c:pt idx="0">
                  <c:v>44865</c:v>
                </c:pt>
                <c:pt idx="1">
                  <c:v>44895</c:v>
                </c:pt>
                <c:pt idx="2">
                  <c:v>44926</c:v>
                </c:pt>
                <c:pt idx="3">
                  <c:v>44957</c:v>
                </c:pt>
                <c:pt idx="4">
                  <c:v>44985</c:v>
                </c:pt>
                <c:pt idx="5">
                  <c:v>45016</c:v>
                </c:pt>
                <c:pt idx="6">
                  <c:v>45046</c:v>
                </c:pt>
                <c:pt idx="7">
                  <c:v>45077</c:v>
                </c:pt>
                <c:pt idx="8">
                  <c:v>45107</c:v>
                </c:pt>
                <c:pt idx="9">
                  <c:v>45138</c:v>
                </c:pt>
                <c:pt idx="10">
                  <c:v>45169</c:v>
                </c:pt>
                <c:pt idx="11">
                  <c:v>45199</c:v>
                </c:pt>
                <c:pt idx="12">
                  <c:v>45230</c:v>
                </c:pt>
                <c:pt idx="13">
                  <c:v>45260</c:v>
                </c:pt>
                <c:pt idx="14">
                  <c:v>45291</c:v>
                </c:pt>
                <c:pt idx="15">
                  <c:v>45322</c:v>
                </c:pt>
                <c:pt idx="16">
                  <c:v>45351</c:v>
                </c:pt>
                <c:pt idx="17">
                  <c:v>45382</c:v>
                </c:pt>
                <c:pt idx="18">
                  <c:v>45412</c:v>
                </c:pt>
                <c:pt idx="19">
                  <c:v>45443</c:v>
                </c:pt>
                <c:pt idx="20">
                  <c:v>45473</c:v>
                </c:pt>
                <c:pt idx="21">
                  <c:v>45504</c:v>
                </c:pt>
                <c:pt idx="22">
                  <c:v>45535</c:v>
                </c:pt>
                <c:pt idx="23">
                  <c:v>45565</c:v>
                </c:pt>
                <c:pt idx="24">
                  <c:v>45596</c:v>
                </c:pt>
                <c:pt idx="25">
                  <c:v>45626</c:v>
                </c:pt>
                <c:pt idx="26">
                  <c:v>45657</c:v>
                </c:pt>
                <c:pt idx="27">
                  <c:v>45688</c:v>
                </c:pt>
                <c:pt idx="28">
                  <c:v>45716</c:v>
                </c:pt>
                <c:pt idx="29">
                  <c:v>45747</c:v>
                </c:pt>
                <c:pt idx="30">
                  <c:v>45777</c:v>
                </c:pt>
                <c:pt idx="31">
                  <c:v>45808</c:v>
                </c:pt>
                <c:pt idx="32">
                  <c:v>45838</c:v>
                </c:pt>
                <c:pt idx="33">
                  <c:v>45869</c:v>
                </c:pt>
                <c:pt idx="34">
                  <c:v>45900</c:v>
                </c:pt>
                <c:pt idx="35">
                  <c:v>45930</c:v>
                </c:pt>
                <c:pt idx="36">
                  <c:v>45961</c:v>
                </c:pt>
                <c:pt idx="37">
                  <c:v>45991</c:v>
                </c:pt>
                <c:pt idx="38">
                  <c:v>46022</c:v>
                </c:pt>
                <c:pt idx="39">
                  <c:v>46053</c:v>
                </c:pt>
                <c:pt idx="40">
                  <c:v>46081</c:v>
                </c:pt>
                <c:pt idx="41">
                  <c:v>46112</c:v>
                </c:pt>
                <c:pt idx="42">
                  <c:v>46142</c:v>
                </c:pt>
                <c:pt idx="43">
                  <c:v>46173</c:v>
                </c:pt>
                <c:pt idx="44">
                  <c:v>46203</c:v>
                </c:pt>
                <c:pt idx="45">
                  <c:v>46234</c:v>
                </c:pt>
                <c:pt idx="46">
                  <c:v>46265</c:v>
                </c:pt>
                <c:pt idx="47">
                  <c:v>46295</c:v>
                </c:pt>
                <c:pt idx="48">
                  <c:v>46326</c:v>
                </c:pt>
                <c:pt idx="49">
                  <c:v>46356</c:v>
                </c:pt>
                <c:pt idx="50">
                  <c:v>46387</c:v>
                </c:pt>
                <c:pt idx="51">
                  <c:v>46418</c:v>
                </c:pt>
                <c:pt idx="52">
                  <c:v>46446</c:v>
                </c:pt>
                <c:pt idx="53">
                  <c:v>46477</c:v>
                </c:pt>
                <c:pt idx="54">
                  <c:v>46507</c:v>
                </c:pt>
                <c:pt idx="55">
                  <c:v>46538</c:v>
                </c:pt>
                <c:pt idx="56">
                  <c:v>46568</c:v>
                </c:pt>
                <c:pt idx="57">
                  <c:v>46599</c:v>
                </c:pt>
                <c:pt idx="58">
                  <c:v>46630</c:v>
                </c:pt>
                <c:pt idx="59">
                  <c:v>46660</c:v>
                </c:pt>
                <c:pt idx="60">
                  <c:v>46691</c:v>
                </c:pt>
                <c:pt idx="61">
                  <c:v>46721</c:v>
                </c:pt>
                <c:pt idx="62">
                  <c:v>46752</c:v>
                </c:pt>
                <c:pt idx="63">
                  <c:v>46783</c:v>
                </c:pt>
                <c:pt idx="64">
                  <c:v>46812</c:v>
                </c:pt>
                <c:pt idx="65">
                  <c:v>46843</c:v>
                </c:pt>
                <c:pt idx="66">
                  <c:v>46873</c:v>
                </c:pt>
                <c:pt idx="67">
                  <c:v>46904</c:v>
                </c:pt>
                <c:pt idx="68">
                  <c:v>46934</c:v>
                </c:pt>
                <c:pt idx="69">
                  <c:v>46965</c:v>
                </c:pt>
                <c:pt idx="70">
                  <c:v>46996</c:v>
                </c:pt>
                <c:pt idx="71">
                  <c:v>47026</c:v>
                </c:pt>
                <c:pt idx="72">
                  <c:v>47057</c:v>
                </c:pt>
                <c:pt idx="73">
                  <c:v>47087</c:v>
                </c:pt>
                <c:pt idx="74">
                  <c:v>47118</c:v>
                </c:pt>
                <c:pt idx="75">
                  <c:v>47149</c:v>
                </c:pt>
                <c:pt idx="76">
                  <c:v>47177</c:v>
                </c:pt>
                <c:pt idx="77">
                  <c:v>47208</c:v>
                </c:pt>
                <c:pt idx="78">
                  <c:v>47238</c:v>
                </c:pt>
                <c:pt idx="79">
                  <c:v>47269</c:v>
                </c:pt>
                <c:pt idx="80">
                  <c:v>47299</c:v>
                </c:pt>
                <c:pt idx="81">
                  <c:v>47330</c:v>
                </c:pt>
                <c:pt idx="82">
                  <c:v>47361</c:v>
                </c:pt>
                <c:pt idx="83">
                  <c:v>47391</c:v>
                </c:pt>
                <c:pt idx="84">
                  <c:v>47422</c:v>
                </c:pt>
                <c:pt idx="85">
                  <c:v>47452</c:v>
                </c:pt>
                <c:pt idx="86">
                  <c:v>47483</c:v>
                </c:pt>
                <c:pt idx="87">
                  <c:v>47514</c:v>
                </c:pt>
                <c:pt idx="88">
                  <c:v>47542</c:v>
                </c:pt>
                <c:pt idx="89">
                  <c:v>47573</c:v>
                </c:pt>
                <c:pt idx="90">
                  <c:v>47603</c:v>
                </c:pt>
                <c:pt idx="91">
                  <c:v>47634</c:v>
                </c:pt>
                <c:pt idx="92">
                  <c:v>47664</c:v>
                </c:pt>
                <c:pt idx="93">
                  <c:v>47695</c:v>
                </c:pt>
                <c:pt idx="94">
                  <c:v>47726</c:v>
                </c:pt>
                <c:pt idx="95">
                  <c:v>47756</c:v>
                </c:pt>
                <c:pt idx="96">
                  <c:v>47787</c:v>
                </c:pt>
                <c:pt idx="97">
                  <c:v>47817</c:v>
                </c:pt>
                <c:pt idx="98">
                  <c:v>47848</c:v>
                </c:pt>
                <c:pt idx="99">
                  <c:v>47879</c:v>
                </c:pt>
                <c:pt idx="100">
                  <c:v>47907</c:v>
                </c:pt>
                <c:pt idx="101">
                  <c:v>47938</c:v>
                </c:pt>
                <c:pt idx="102">
                  <c:v>47968</c:v>
                </c:pt>
                <c:pt idx="103">
                  <c:v>47999</c:v>
                </c:pt>
                <c:pt idx="104">
                  <c:v>48029</c:v>
                </c:pt>
                <c:pt idx="105">
                  <c:v>48060</c:v>
                </c:pt>
                <c:pt idx="106">
                  <c:v>48091</c:v>
                </c:pt>
                <c:pt idx="107">
                  <c:v>48121</c:v>
                </c:pt>
                <c:pt idx="108">
                  <c:v>48152</c:v>
                </c:pt>
                <c:pt idx="109">
                  <c:v>48182</c:v>
                </c:pt>
                <c:pt idx="110">
                  <c:v>48213</c:v>
                </c:pt>
                <c:pt idx="111">
                  <c:v>48244</c:v>
                </c:pt>
                <c:pt idx="112">
                  <c:v>48273</c:v>
                </c:pt>
                <c:pt idx="113">
                  <c:v>48304</c:v>
                </c:pt>
                <c:pt idx="114">
                  <c:v>48334</c:v>
                </c:pt>
                <c:pt idx="115">
                  <c:v>48365</c:v>
                </c:pt>
                <c:pt idx="116">
                  <c:v>48395</c:v>
                </c:pt>
                <c:pt idx="117">
                  <c:v>48426</c:v>
                </c:pt>
                <c:pt idx="118">
                  <c:v>48457</c:v>
                </c:pt>
                <c:pt idx="119">
                  <c:v>48487</c:v>
                </c:pt>
                <c:pt idx="120">
                  <c:v>48518</c:v>
                </c:pt>
                <c:pt idx="121">
                  <c:v>48548</c:v>
                </c:pt>
                <c:pt idx="122">
                  <c:v>48579</c:v>
                </c:pt>
                <c:pt idx="123">
                  <c:v>48610</c:v>
                </c:pt>
                <c:pt idx="124">
                  <c:v>48638</c:v>
                </c:pt>
                <c:pt idx="125">
                  <c:v>48669</c:v>
                </c:pt>
                <c:pt idx="126">
                  <c:v>48699</c:v>
                </c:pt>
                <c:pt idx="127">
                  <c:v>48730</c:v>
                </c:pt>
                <c:pt idx="128">
                  <c:v>48760</c:v>
                </c:pt>
                <c:pt idx="129">
                  <c:v>48791</c:v>
                </c:pt>
                <c:pt idx="130">
                  <c:v>48822</c:v>
                </c:pt>
                <c:pt idx="131">
                  <c:v>48852</c:v>
                </c:pt>
                <c:pt idx="132">
                  <c:v>48883</c:v>
                </c:pt>
                <c:pt idx="133">
                  <c:v>48913</c:v>
                </c:pt>
                <c:pt idx="134">
                  <c:v>48944</c:v>
                </c:pt>
                <c:pt idx="135">
                  <c:v>48975</c:v>
                </c:pt>
                <c:pt idx="136">
                  <c:v>49003</c:v>
                </c:pt>
                <c:pt idx="137">
                  <c:v>49034</c:v>
                </c:pt>
                <c:pt idx="138">
                  <c:v>49064</c:v>
                </c:pt>
                <c:pt idx="139">
                  <c:v>49095</c:v>
                </c:pt>
                <c:pt idx="140">
                  <c:v>49125</c:v>
                </c:pt>
                <c:pt idx="141">
                  <c:v>49156</c:v>
                </c:pt>
                <c:pt idx="142">
                  <c:v>49187</c:v>
                </c:pt>
                <c:pt idx="143">
                  <c:v>49217</c:v>
                </c:pt>
                <c:pt idx="144">
                  <c:v>49248</c:v>
                </c:pt>
                <c:pt idx="145">
                  <c:v>49278</c:v>
                </c:pt>
                <c:pt idx="146">
                  <c:v>49309</c:v>
                </c:pt>
                <c:pt idx="147">
                  <c:v>49340</c:v>
                </c:pt>
                <c:pt idx="148">
                  <c:v>49368</c:v>
                </c:pt>
                <c:pt idx="149">
                  <c:v>49399</c:v>
                </c:pt>
                <c:pt idx="150">
                  <c:v>49429</c:v>
                </c:pt>
                <c:pt idx="151">
                  <c:v>49460</c:v>
                </c:pt>
                <c:pt idx="152">
                  <c:v>49490</c:v>
                </c:pt>
                <c:pt idx="153">
                  <c:v>49521</c:v>
                </c:pt>
                <c:pt idx="154">
                  <c:v>49552</c:v>
                </c:pt>
                <c:pt idx="155">
                  <c:v>49582</c:v>
                </c:pt>
                <c:pt idx="156">
                  <c:v>49613</c:v>
                </c:pt>
                <c:pt idx="157">
                  <c:v>49643</c:v>
                </c:pt>
                <c:pt idx="158">
                  <c:v>49674</c:v>
                </c:pt>
                <c:pt idx="159">
                  <c:v>49705</c:v>
                </c:pt>
                <c:pt idx="160">
                  <c:v>49734</c:v>
                </c:pt>
                <c:pt idx="161">
                  <c:v>49765</c:v>
                </c:pt>
                <c:pt idx="162">
                  <c:v>49795</c:v>
                </c:pt>
                <c:pt idx="163">
                  <c:v>49826</c:v>
                </c:pt>
                <c:pt idx="164">
                  <c:v>49856</c:v>
                </c:pt>
                <c:pt idx="165">
                  <c:v>49887</c:v>
                </c:pt>
                <c:pt idx="166">
                  <c:v>49918</c:v>
                </c:pt>
                <c:pt idx="167">
                  <c:v>49948</c:v>
                </c:pt>
                <c:pt idx="168">
                  <c:v>49979</c:v>
                </c:pt>
                <c:pt idx="169">
                  <c:v>50009</c:v>
                </c:pt>
                <c:pt idx="170">
                  <c:v>50040</c:v>
                </c:pt>
                <c:pt idx="171">
                  <c:v>50071</c:v>
                </c:pt>
                <c:pt idx="172">
                  <c:v>50099</c:v>
                </c:pt>
                <c:pt idx="173">
                  <c:v>50130</c:v>
                </c:pt>
                <c:pt idx="174">
                  <c:v>50160</c:v>
                </c:pt>
                <c:pt idx="175">
                  <c:v>50191</c:v>
                </c:pt>
                <c:pt idx="176">
                  <c:v>50221</c:v>
                </c:pt>
                <c:pt idx="177">
                  <c:v>50252</c:v>
                </c:pt>
                <c:pt idx="178">
                  <c:v>50283</c:v>
                </c:pt>
                <c:pt idx="179">
                  <c:v>50313</c:v>
                </c:pt>
                <c:pt idx="180">
                  <c:v>50344</c:v>
                </c:pt>
                <c:pt idx="181">
                  <c:v>50374</c:v>
                </c:pt>
                <c:pt idx="182">
                  <c:v>50405</c:v>
                </c:pt>
                <c:pt idx="183">
                  <c:v>50436</c:v>
                </c:pt>
                <c:pt idx="184">
                  <c:v>50464</c:v>
                </c:pt>
                <c:pt idx="185">
                  <c:v>50495</c:v>
                </c:pt>
                <c:pt idx="186">
                  <c:v>50525</c:v>
                </c:pt>
                <c:pt idx="187">
                  <c:v>50556</c:v>
                </c:pt>
                <c:pt idx="188">
                  <c:v>50586</c:v>
                </c:pt>
                <c:pt idx="189">
                  <c:v>50617</c:v>
                </c:pt>
                <c:pt idx="190">
                  <c:v>50648</c:v>
                </c:pt>
                <c:pt idx="191">
                  <c:v>50678</c:v>
                </c:pt>
                <c:pt idx="192">
                  <c:v>50709</c:v>
                </c:pt>
                <c:pt idx="193">
                  <c:v>50739</c:v>
                </c:pt>
                <c:pt idx="194">
                  <c:v>50770</c:v>
                </c:pt>
                <c:pt idx="195">
                  <c:v>50801</c:v>
                </c:pt>
                <c:pt idx="196">
                  <c:v>50829</c:v>
                </c:pt>
                <c:pt idx="197">
                  <c:v>50860</c:v>
                </c:pt>
                <c:pt idx="198">
                  <c:v>50890</c:v>
                </c:pt>
                <c:pt idx="199">
                  <c:v>50921</c:v>
                </c:pt>
                <c:pt idx="200">
                  <c:v>50951</c:v>
                </c:pt>
                <c:pt idx="201">
                  <c:v>50982</c:v>
                </c:pt>
                <c:pt idx="202">
                  <c:v>51013</c:v>
                </c:pt>
                <c:pt idx="203">
                  <c:v>51043</c:v>
                </c:pt>
                <c:pt idx="204">
                  <c:v>51074</c:v>
                </c:pt>
                <c:pt idx="205">
                  <c:v>51104</c:v>
                </c:pt>
                <c:pt idx="206">
                  <c:v>51135</c:v>
                </c:pt>
                <c:pt idx="207">
                  <c:v>51166</c:v>
                </c:pt>
                <c:pt idx="208">
                  <c:v>51195</c:v>
                </c:pt>
                <c:pt idx="209">
                  <c:v>51226</c:v>
                </c:pt>
                <c:pt idx="210">
                  <c:v>51256</c:v>
                </c:pt>
                <c:pt idx="211">
                  <c:v>51287</c:v>
                </c:pt>
                <c:pt idx="212">
                  <c:v>51317</c:v>
                </c:pt>
                <c:pt idx="213">
                  <c:v>51348</c:v>
                </c:pt>
                <c:pt idx="214">
                  <c:v>51379</c:v>
                </c:pt>
                <c:pt idx="215">
                  <c:v>51409</c:v>
                </c:pt>
                <c:pt idx="216">
                  <c:v>51440</c:v>
                </c:pt>
                <c:pt idx="217">
                  <c:v>51470</c:v>
                </c:pt>
                <c:pt idx="218">
                  <c:v>51501</c:v>
                </c:pt>
                <c:pt idx="219">
                  <c:v>51532</c:v>
                </c:pt>
                <c:pt idx="220">
                  <c:v>51560</c:v>
                </c:pt>
                <c:pt idx="221">
                  <c:v>51591</c:v>
                </c:pt>
                <c:pt idx="222">
                  <c:v>51621</c:v>
                </c:pt>
                <c:pt idx="223">
                  <c:v>51652</c:v>
                </c:pt>
                <c:pt idx="224">
                  <c:v>51682</c:v>
                </c:pt>
                <c:pt idx="225">
                  <c:v>51713</c:v>
                </c:pt>
                <c:pt idx="226">
                  <c:v>51744</c:v>
                </c:pt>
                <c:pt idx="227">
                  <c:v>51774</c:v>
                </c:pt>
                <c:pt idx="228">
                  <c:v>51805</c:v>
                </c:pt>
                <c:pt idx="229">
                  <c:v>51835</c:v>
                </c:pt>
                <c:pt idx="230">
                  <c:v>51866</c:v>
                </c:pt>
                <c:pt idx="231">
                  <c:v>51897</c:v>
                </c:pt>
                <c:pt idx="232">
                  <c:v>51925</c:v>
                </c:pt>
                <c:pt idx="233">
                  <c:v>51956</c:v>
                </c:pt>
                <c:pt idx="234">
                  <c:v>51986</c:v>
                </c:pt>
                <c:pt idx="235">
                  <c:v>52017</c:v>
                </c:pt>
                <c:pt idx="236">
                  <c:v>52047</c:v>
                </c:pt>
                <c:pt idx="237">
                  <c:v>52078</c:v>
                </c:pt>
                <c:pt idx="238">
                  <c:v>52109</c:v>
                </c:pt>
                <c:pt idx="239">
                  <c:v>52139</c:v>
                </c:pt>
                <c:pt idx="240">
                  <c:v>52170</c:v>
                </c:pt>
                <c:pt idx="241">
                  <c:v>52200</c:v>
                </c:pt>
                <c:pt idx="242">
                  <c:v>52231</c:v>
                </c:pt>
                <c:pt idx="243">
                  <c:v>52262</c:v>
                </c:pt>
                <c:pt idx="244">
                  <c:v>52290</c:v>
                </c:pt>
                <c:pt idx="245">
                  <c:v>52321</c:v>
                </c:pt>
                <c:pt idx="246">
                  <c:v>52351</c:v>
                </c:pt>
                <c:pt idx="247">
                  <c:v>52382</c:v>
                </c:pt>
                <c:pt idx="248">
                  <c:v>52412</c:v>
                </c:pt>
                <c:pt idx="249">
                  <c:v>52443</c:v>
                </c:pt>
                <c:pt idx="250">
                  <c:v>52474</c:v>
                </c:pt>
                <c:pt idx="251">
                  <c:v>52504</c:v>
                </c:pt>
                <c:pt idx="252">
                  <c:v>52535</c:v>
                </c:pt>
                <c:pt idx="253">
                  <c:v>52565</c:v>
                </c:pt>
                <c:pt idx="254">
                  <c:v>52596</c:v>
                </c:pt>
                <c:pt idx="255">
                  <c:v>52627</c:v>
                </c:pt>
                <c:pt idx="256">
                  <c:v>52656</c:v>
                </c:pt>
                <c:pt idx="257">
                  <c:v>52687</c:v>
                </c:pt>
                <c:pt idx="258">
                  <c:v>52717</c:v>
                </c:pt>
                <c:pt idx="259">
                  <c:v>52748</c:v>
                </c:pt>
                <c:pt idx="260">
                  <c:v>52778</c:v>
                </c:pt>
                <c:pt idx="261">
                  <c:v>52809</c:v>
                </c:pt>
                <c:pt idx="262">
                  <c:v>52840</c:v>
                </c:pt>
                <c:pt idx="263">
                  <c:v>52870</c:v>
                </c:pt>
                <c:pt idx="264">
                  <c:v>52901</c:v>
                </c:pt>
                <c:pt idx="265">
                  <c:v>52931</c:v>
                </c:pt>
                <c:pt idx="266">
                  <c:v>52962</c:v>
                </c:pt>
                <c:pt idx="267">
                  <c:v>52993</c:v>
                </c:pt>
                <c:pt idx="268">
                  <c:v>53021</c:v>
                </c:pt>
                <c:pt idx="269">
                  <c:v>53052</c:v>
                </c:pt>
                <c:pt idx="270">
                  <c:v>53082</c:v>
                </c:pt>
                <c:pt idx="271">
                  <c:v>53113</c:v>
                </c:pt>
                <c:pt idx="272">
                  <c:v>53143</c:v>
                </c:pt>
                <c:pt idx="273">
                  <c:v>53174</c:v>
                </c:pt>
                <c:pt idx="274">
                  <c:v>53205</c:v>
                </c:pt>
                <c:pt idx="275">
                  <c:v>53235</c:v>
                </c:pt>
                <c:pt idx="276">
                  <c:v>53266</c:v>
                </c:pt>
                <c:pt idx="277">
                  <c:v>53296</c:v>
                </c:pt>
                <c:pt idx="278">
                  <c:v>53327</c:v>
                </c:pt>
                <c:pt idx="279">
                  <c:v>53358</c:v>
                </c:pt>
                <c:pt idx="280">
                  <c:v>53386</c:v>
                </c:pt>
                <c:pt idx="281">
                  <c:v>53417</c:v>
                </c:pt>
                <c:pt idx="282">
                  <c:v>53447</c:v>
                </c:pt>
                <c:pt idx="283">
                  <c:v>53478</c:v>
                </c:pt>
                <c:pt idx="284">
                  <c:v>53508</c:v>
                </c:pt>
                <c:pt idx="285">
                  <c:v>53539</c:v>
                </c:pt>
                <c:pt idx="286">
                  <c:v>53570</c:v>
                </c:pt>
                <c:pt idx="287">
                  <c:v>53600</c:v>
                </c:pt>
                <c:pt idx="288">
                  <c:v>53631</c:v>
                </c:pt>
                <c:pt idx="289">
                  <c:v>53661</c:v>
                </c:pt>
                <c:pt idx="290">
                  <c:v>53692</c:v>
                </c:pt>
                <c:pt idx="291">
                  <c:v>53723</c:v>
                </c:pt>
                <c:pt idx="292">
                  <c:v>53751</c:v>
                </c:pt>
                <c:pt idx="293">
                  <c:v>53782</c:v>
                </c:pt>
                <c:pt idx="294">
                  <c:v>53812</c:v>
                </c:pt>
                <c:pt idx="295">
                  <c:v>53843</c:v>
                </c:pt>
                <c:pt idx="296">
                  <c:v>53873</c:v>
                </c:pt>
                <c:pt idx="297">
                  <c:v>53904</c:v>
                </c:pt>
                <c:pt idx="298">
                  <c:v>53935</c:v>
                </c:pt>
                <c:pt idx="299">
                  <c:v>53965</c:v>
                </c:pt>
                <c:pt idx="300">
                  <c:v>53996</c:v>
                </c:pt>
                <c:pt idx="301">
                  <c:v>54026</c:v>
                </c:pt>
                <c:pt idx="302">
                  <c:v>54057</c:v>
                </c:pt>
                <c:pt idx="303">
                  <c:v>54088</c:v>
                </c:pt>
                <c:pt idx="304">
                  <c:v>54117</c:v>
                </c:pt>
                <c:pt idx="305">
                  <c:v>54148</c:v>
                </c:pt>
                <c:pt idx="306">
                  <c:v>54178</c:v>
                </c:pt>
                <c:pt idx="307">
                  <c:v>54209</c:v>
                </c:pt>
                <c:pt idx="308">
                  <c:v>54239</c:v>
                </c:pt>
                <c:pt idx="309">
                  <c:v>54270</c:v>
                </c:pt>
                <c:pt idx="310">
                  <c:v>54301</c:v>
                </c:pt>
                <c:pt idx="311">
                  <c:v>54331</c:v>
                </c:pt>
                <c:pt idx="312">
                  <c:v>54362</c:v>
                </c:pt>
                <c:pt idx="313">
                  <c:v>54392</c:v>
                </c:pt>
                <c:pt idx="314">
                  <c:v>54423</c:v>
                </c:pt>
                <c:pt idx="315">
                  <c:v>54454</c:v>
                </c:pt>
                <c:pt idx="316">
                  <c:v>54482</c:v>
                </c:pt>
                <c:pt idx="317">
                  <c:v>54513</c:v>
                </c:pt>
                <c:pt idx="318">
                  <c:v>54543</c:v>
                </c:pt>
                <c:pt idx="319">
                  <c:v>54574</c:v>
                </c:pt>
                <c:pt idx="320">
                  <c:v>54604</c:v>
                </c:pt>
                <c:pt idx="321">
                  <c:v>54635</c:v>
                </c:pt>
                <c:pt idx="322">
                  <c:v>54666</c:v>
                </c:pt>
                <c:pt idx="323">
                  <c:v>54696</c:v>
                </c:pt>
                <c:pt idx="324">
                  <c:v>54727</c:v>
                </c:pt>
                <c:pt idx="325">
                  <c:v>54757</c:v>
                </c:pt>
                <c:pt idx="326">
                  <c:v>54788</c:v>
                </c:pt>
                <c:pt idx="327">
                  <c:v>54819</c:v>
                </c:pt>
                <c:pt idx="328">
                  <c:v>54847</c:v>
                </c:pt>
                <c:pt idx="329">
                  <c:v>54878</c:v>
                </c:pt>
                <c:pt idx="330">
                  <c:v>54908</c:v>
                </c:pt>
                <c:pt idx="331">
                  <c:v>54939</c:v>
                </c:pt>
                <c:pt idx="332">
                  <c:v>54969</c:v>
                </c:pt>
                <c:pt idx="333">
                  <c:v>55000</c:v>
                </c:pt>
                <c:pt idx="334">
                  <c:v>55031</c:v>
                </c:pt>
                <c:pt idx="335">
                  <c:v>55061</c:v>
                </c:pt>
                <c:pt idx="336">
                  <c:v>55092</c:v>
                </c:pt>
                <c:pt idx="337">
                  <c:v>55122</c:v>
                </c:pt>
                <c:pt idx="338">
                  <c:v>55153</c:v>
                </c:pt>
                <c:pt idx="339">
                  <c:v>55184</c:v>
                </c:pt>
                <c:pt idx="340">
                  <c:v>55212</c:v>
                </c:pt>
                <c:pt idx="341">
                  <c:v>55243</c:v>
                </c:pt>
                <c:pt idx="342">
                  <c:v>55273</c:v>
                </c:pt>
                <c:pt idx="343">
                  <c:v>55304</c:v>
                </c:pt>
                <c:pt idx="344">
                  <c:v>55334</c:v>
                </c:pt>
                <c:pt idx="345">
                  <c:v>55365</c:v>
                </c:pt>
                <c:pt idx="346">
                  <c:v>55396</c:v>
                </c:pt>
                <c:pt idx="347">
                  <c:v>55426</c:v>
                </c:pt>
                <c:pt idx="348">
                  <c:v>55457</c:v>
                </c:pt>
                <c:pt idx="349">
                  <c:v>55487</c:v>
                </c:pt>
                <c:pt idx="350">
                  <c:v>55518</c:v>
                </c:pt>
                <c:pt idx="351">
                  <c:v>55549</c:v>
                </c:pt>
                <c:pt idx="352">
                  <c:v>55578</c:v>
                </c:pt>
                <c:pt idx="353">
                  <c:v>55609</c:v>
                </c:pt>
                <c:pt idx="354">
                  <c:v>55639</c:v>
                </c:pt>
                <c:pt idx="355">
                  <c:v>55670</c:v>
                </c:pt>
                <c:pt idx="356">
                  <c:v>55700</c:v>
                </c:pt>
                <c:pt idx="357">
                  <c:v>55731</c:v>
                </c:pt>
                <c:pt idx="358">
                  <c:v>55762</c:v>
                </c:pt>
                <c:pt idx="359">
                  <c:v>55792</c:v>
                </c:pt>
                <c:pt idx="360">
                  <c:v>55823</c:v>
                </c:pt>
                <c:pt idx="361">
                  <c:v>55853</c:v>
                </c:pt>
                <c:pt idx="362">
                  <c:v>55884</c:v>
                </c:pt>
                <c:pt idx="363">
                  <c:v>55915</c:v>
                </c:pt>
                <c:pt idx="364">
                  <c:v>55943</c:v>
                </c:pt>
                <c:pt idx="365">
                  <c:v>55974</c:v>
                </c:pt>
                <c:pt idx="366">
                  <c:v>56004</c:v>
                </c:pt>
                <c:pt idx="367">
                  <c:v>56035</c:v>
                </c:pt>
                <c:pt idx="368">
                  <c:v>56065</c:v>
                </c:pt>
                <c:pt idx="369">
                  <c:v>56096</c:v>
                </c:pt>
                <c:pt idx="370">
                  <c:v>56127</c:v>
                </c:pt>
                <c:pt idx="371">
                  <c:v>56157</c:v>
                </c:pt>
                <c:pt idx="372">
                  <c:v>56188</c:v>
                </c:pt>
                <c:pt idx="373">
                  <c:v>56218</c:v>
                </c:pt>
                <c:pt idx="374">
                  <c:v>56249</c:v>
                </c:pt>
                <c:pt idx="375">
                  <c:v>56280</c:v>
                </c:pt>
                <c:pt idx="376">
                  <c:v>56308</c:v>
                </c:pt>
                <c:pt idx="377">
                  <c:v>56339</c:v>
                </c:pt>
                <c:pt idx="378">
                  <c:v>56369</c:v>
                </c:pt>
                <c:pt idx="379">
                  <c:v>56400</c:v>
                </c:pt>
                <c:pt idx="380">
                  <c:v>56430</c:v>
                </c:pt>
                <c:pt idx="381">
                  <c:v>56461</c:v>
                </c:pt>
                <c:pt idx="382">
                  <c:v>56492</c:v>
                </c:pt>
                <c:pt idx="383">
                  <c:v>56522</c:v>
                </c:pt>
                <c:pt idx="384">
                  <c:v>56553</c:v>
                </c:pt>
                <c:pt idx="385">
                  <c:v>56583</c:v>
                </c:pt>
                <c:pt idx="386">
                  <c:v>56614</c:v>
                </c:pt>
                <c:pt idx="387">
                  <c:v>56645</c:v>
                </c:pt>
                <c:pt idx="388">
                  <c:v>56673</c:v>
                </c:pt>
                <c:pt idx="389">
                  <c:v>56704</c:v>
                </c:pt>
                <c:pt idx="390">
                  <c:v>56734</c:v>
                </c:pt>
                <c:pt idx="391">
                  <c:v>56765</c:v>
                </c:pt>
                <c:pt idx="392">
                  <c:v>56795</c:v>
                </c:pt>
                <c:pt idx="393">
                  <c:v>56826</c:v>
                </c:pt>
                <c:pt idx="394">
                  <c:v>56857</c:v>
                </c:pt>
                <c:pt idx="395">
                  <c:v>56887</c:v>
                </c:pt>
                <c:pt idx="396">
                  <c:v>56918</c:v>
                </c:pt>
                <c:pt idx="397">
                  <c:v>56948</c:v>
                </c:pt>
                <c:pt idx="398">
                  <c:v>56979</c:v>
                </c:pt>
                <c:pt idx="399">
                  <c:v>57010</c:v>
                </c:pt>
                <c:pt idx="400">
                  <c:v>57039</c:v>
                </c:pt>
                <c:pt idx="401">
                  <c:v>57070</c:v>
                </c:pt>
                <c:pt idx="402">
                  <c:v>57100</c:v>
                </c:pt>
                <c:pt idx="403">
                  <c:v>57131</c:v>
                </c:pt>
                <c:pt idx="404">
                  <c:v>57161</c:v>
                </c:pt>
                <c:pt idx="405">
                  <c:v>57192</c:v>
                </c:pt>
                <c:pt idx="406">
                  <c:v>57223</c:v>
                </c:pt>
                <c:pt idx="407">
                  <c:v>57253</c:v>
                </c:pt>
                <c:pt idx="408">
                  <c:v>57284</c:v>
                </c:pt>
                <c:pt idx="409">
                  <c:v>57314</c:v>
                </c:pt>
                <c:pt idx="410">
                  <c:v>57345</c:v>
                </c:pt>
                <c:pt idx="411">
                  <c:v>57376</c:v>
                </c:pt>
                <c:pt idx="412">
                  <c:v>57404</c:v>
                </c:pt>
                <c:pt idx="413">
                  <c:v>57435</c:v>
                </c:pt>
                <c:pt idx="414">
                  <c:v>57465</c:v>
                </c:pt>
                <c:pt idx="415">
                  <c:v>57496</c:v>
                </c:pt>
                <c:pt idx="416">
                  <c:v>57526</c:v>
                </c:pt>
                <c:pt idx="417">
                  <c:v>57557</c:v>
                </c:pt>
                <c:pt idx="418">
                  <c:v>57588</c:v>
                </c:pt>
                <c:pt idx="419">
                  <c:v>57618</c:v>
                </c:pt>
                <c:pt idx="420">
                  <c:v>57649</c:v>
                </c:pt>
                <c:pt idx="421">
                  <c:v>57679</c:v>
                </c:pt>
                <c:pt idx="422">
                  <c:v>57710</c:v>
                </c:pt>
                <c:pt idx="423">
                  <c:v>57741</c:v>
                </c:pt>
                <c:pt idx="424">
                  <c:v>57769</c:v>
                </c:pt>
                <c:pt idx="425">
                  <c:v>57800</c:v>
                </c:pt>
                <c:pt idx="426">
                  <c:v>57830</c:v>
                </c:pt>
                <c:pt idx="427">
                  <c:v>57861</c:v>
                </c:pt>
                <c:pt idx="428">
                  <c:v>57891</c:v>
                </c:pt>
                <c:pt idx="429">
                  <c:v>57922</c:v>
                </c:pt>
                <c:pt idx="430">
                  <c:v>57953</c:v>
                </c:pt>
                <c:pt idx="431">
                  <c:v>57983</c:v>
                </c:pt>
                <c:pt idx="432">
                  <c:v>58014</c:v>
                </c:pt>
                <c:pt idx="433">
                  <c:v>58044</c:v>
                </c:pt>
                <c:pt idx="434">
                  <c:v>58075</c:v>
                </c:pt>
                <c:pt idx="435">
                  <c:v>58106</c:v>
                </c:pt>
                <c:pt idx="436">
                  <c:v>58134</c:v>
                </c:pt>
                <c:pt idx="437">
                  <c:v>58165</c:v>
                </c:pt>
                <c:pt idx="438">
                  <c:v>58195</c:v>
                </c:pt>
                <c:pt idx="439">
                  <c:v>58226</c:v>
                </c:pt>
                <c:pt idx="440">
                  <c:v>58256</c:v>
                </c:pt>
                <c:pt idx="441">
                  <c:v>58287</c:v>
                </c:pt>
                <c:pt idx="442">
                  <c:v>58318</c:v>
                </c:pt>
                <c:pt idx="443">
                  <c:v>58348</c:v>
                </c:pt>
                <c:pt idx="444">
                  <c:v>58379</c:v>
                </c:pt>
                <c:pt idx="445">
                  <c:v>58409</c:v>
                </c:pt>
                <c:pt idx="446">
                  <c:v>58440</c:v>
                </c:pt>
                <c:pt idx="447">
                  <c:v>58471</c:v>
                </c:pt>
                <c:pt idx="448">
                  <c:v>58500</c:v>
                </c:pt>
                <c:pt idx="449">
                  <c:v>58531</c:v>
                </c:pt>
                <c:pt idx="450">
                  <c:v>58561</c:v>
                </c:pt>
                <c:pt idx="451">
                  <c:v>58592</c:v>
                </c:pt>
                <c:pt idx="452">
                  <c:v>58622</c:v>
                </c:pt>
                <c:pt idx="453">
                  <c:v>58653</c:v>
                </c:pt>
                <c:pt idx="454">
                  <c:v>58684</c:v>
                </c:pt>
                <c:pt idx="455">
                  <c:v>58714</c:v>
                </c:pt>
                <c:pt idx="456">
                  <c:v>58745</c:v>
                </c:pt>
                <c:pt idx="457">
                  <c:v>58775</c:v>
                </c:pt>
                <c:pt idx="458">
                  <c:v>58806</c:v>
                </c:pt>
                <c:pt idx="459">
                  <c:v>58837</c:v>
                </c:pt>
                <c:pt idx="460">
                  <c:v>58865</c:v>
                </c:pt>
                <c:pt idx="461">
                  <c:v>58896</c:v>
                </c:pt>
                <c:pt idx="462">
                  <c:v>58926</c:v>
                </c:pt>
                <c:pt idx="463">
                  <c:v>58957</c:v>
                </c:pt>
                <c:pt idx="464">
                  <c:v>58987</c:v>
                </c:pt>
                <c:pt idx="465">
                  <c:v>59018</c:v>
                </c:pt>
                <c:pt idx="466">
                  <c:v>59049</c:v>
                </c:pt>
                <c:pt idx="467">
                  <c:v>59079</c:v>
                </c:pt>
                <c:pt idx="468">
                  <c:v>59110</c:v>
                </c:pt>
                <c:pt idx="469">
                  <c:v>59140</c:v>
                </c:pt>
                <c:pt idx="470">
                  <c:v>59171</c:v>
                </c:pt>
                <c:pt idx="471">
                  <c:v>59202</c:v>
                </c:pt>
                <c:pt idx="472">
                  <c:v>59230</c:v>
                </c:pt>
                <c:pt idx="473">
                  <c:v>59261</c:v>
                </c:pt>
                <c:pt idx="474">
                  <c:v>59291</c:v>
                </c:pt>
                <c:pt idx="475">
                  <c:v>59322</c:v>
                </c:pt>
                <c:pt idx="476">
                  <c:v>59352</c:v>
                </c:pt>
                <c:pt idx="477">
                  <c:v>59383</c:v>
                </c:pt>
                <c:pt idx="478">
                  <c:v>59414</c:v>
                </c:pt>
                <c:pt idx="479">
                  <c:v>59444</c:v>
                </c:pt>
                <c:pt idx="480">
                  <c:v>59475</c:v>
                </c:pt>
                <c:pt idx="481">
                  <c:v>59505</c:v>
                </c:pt>
                <c:pt idx="482">
                  <c:v>59536</c:v>
                </c:pt>
                <c:pt idx="483">
                  <c:v>59567</c:v>
                </c:pt>
                <c:pt idx="484">
                  <c:v>59595</c:v>
                </c:pt>
                <c:pt idx="485">
                  <c:v>59626</c:v>
                </c:pt>
                <c:pt idx="486">
                  <c:v>59656</c:v>
                </c:pt>
                <c:pt idx="487">
                  <c:v>59687</c:v>
                </c:pt>
                <c:pt idx="488">
                  <c:v>59717</c:v>
                </c:pt>
                <c:pt idx="489">
                  <c:v>59748</c:v>
                </c:pt>
                <c:pt idx="490">
                  <c:v>59779</c:v>
                </c:pt>
                <c:pt idx="491">
                  <c:v>59809</c:v>
                </c:pt>
                <c:pt idx="492">
                  <c:v>59840</c:v>
                </c:pt>
                <c:pt idx="493">
                  <c:v>59870</c:v>
                </c:pt>
                <c:pt idx="494">
                  <c:v>59901</c:v>
                </c:pt>
                <c:pt idx="495">
                  <c:v>59932</c:v>
                </c:pt>
                <c:pt idx="496">
                  <c:v>59961</c:v>
                </c:pt>
                <c:pt idx="497">
                  <c:v>59992</c:v>
                </c:pt>
                <c:pt idx="498">
                  <c:v>60022</c:v>
                </c:pt>
                <c:pt idx="499">
                  <c:v>60053</c:v>
                </c:pt>
                <c:pt idx="500">
                  <c:v>60083</c:v>
                </c:pt>
                <c:pt idx="501">
                  <c:v>60114</c:v>
                </c:pt>
                <c:pt idx="502">
                  <c:v>60145</c:v>
                </c:pt>
                <c:pt idx="503">
                  <c:v>60175</c:v>
                </c:pt>
                <c:pt idx="504">
                  <c:v>60206</c:v>
                </c:pt>
                <c:pt idx="505">
                  <c:v>60236</c:v>
                </c:pt>
                <c:pt idx="506">
                  <c:v>60267</c:v>
                </c:pt>
                <c:pt idx="507">
                  <c:v>60298</c:v>
                </c:pt>
                <c:pt idx="508">
                  <c:v>60326</c:v>
                </c:pt>
                <c:pt idx="509">
                  <c:v>60357</c:v>
                </c:pt>
                <c:pt idx="510">
                  <c:v>60387</c:v>
                </c:pt>
                <c:pt idx="511">
                  <c:v>60418</c:v>
                </c:pt>
                <c:pt idx="512">
                  <c:v>60448</c:v>
                </c:pt>
                <c:pt idx="513">
                  <c:v>60479</c:v>
                </c:pt>
                <c:pt idx="514">
                  <c:v>60510</c:v>
                </c:pt>
                <c:pt idx="515">
                  <c:v>60540</c:v>
                </c:pt>
                <c:pt idx="516">
                  <c:v>60571</c:v>
                </c:pt>
                <c:pt idx="517">
                  <c:v>60601</c:v>
                </c:pt>
                <c:pt idx="518">
                  <c:v>60632</c:v>
                </c:pt>
                <c:pt idx="519">
                  <c:v>60663</c:v>
                </c:pt>
                <c:pt idx="520">
                  <c:v>60691</c:v>
                </c:pt>
                <c:pt idx="521">
                  <c:v>60722</c:v>
                </c:pt>
                <c:pt idx="522">
                  <c:v>60752</c:v>
                </c:pt>
                <c:pt idx="523">
                  <c:v>60783</c:v>
                </c:pt>
                <c:pt idx="524">
                  <c:v>60813</c:v>
                </c:pt>
                <c:pt idx="525">
                  <c:v>60844</c:v>
                </c:pt>
                <c:pt idx="526">
                  <c:v>60875</c:v>
                </c:pt>
                <c:pt idx="527">
                  <c:v>60905</c:v>
                </c:pt>
                <c:pt idx="528">
                  <c:v>60936</c:v>
                </c:pt>
                <c:pt idx="529">
                  <c:v>60966</c:v>
                </c:pt>
                <c:pt idx="530">
                  <c:v>60997</c:v>
                </c:pt>
                <c:pt idx="531">
                  <c:v>61028</c:v>
                </c:pt>
                <c:pt idx="532">
                  <c:v>61056</c:v>
                </c:pt>
                <c:pt idx="533">
                  <c:v>61087</c:v>
                </c:pt>
                <c:pt idx="534">
                  <c:v>61117</c:v>
                </c:pt>
                <c:pt idx="535">
                  <c:v>61148</c:v>
                </c:pt>
                <c:pt idx="536">
                  <c:v>61178</c:v>
                </c:pt>
                <c:pt idx="537">
                  <c:v>61209</c:v>
                </c:pt>
                <c:pt idx="538">
                  <c:v>61240</c:v>
                </c:pt>
                <c:pt idx="539">
                  <c:v>61270</c:v>
                </c:pt>
                <c:pt idx="540">
                  <c:v>61301</c:v>
                </c:pt>
                <c:pt idx="541">
                  <c:v>61331</c:v>
                </c:pt>
                <c:pt idx="542">
                  <c:v>61362</c:v>
                </c:pt>
                <c:pt idx="543">
                  <c:v>61393</c:v>
                </c:pt>
                <c:pt idx="544">
                  <c:v>61422</c:v>
                </c:pt>
                <c:pt idx="545">
                  <c:v>61453</c:v>
                </c:pt>
                <c:pt idx="546">
                  <c:v>61483</c:v>
                </c:pt>
                <c:pt idx="547">
                  <c:v>61514</c:v>
                </c:pt>
                <c:pt idx="548">
                  <c:v>61544</c:v>
                </c:pt>
                <c:pt idx="549">
                  <c:v>61575</c:v>
                </c:pt>
                <c:pt idx="550">
                  <c:v>61606</c:v>
                </c:pt>
                <c:pt idx="551">
                  <c:v>61636</c:v>
                </c:pt>
                <c:pt idx="552">
                  <c:v>61667</c:v>
                </c:pt>
                <c:pt idx="553">
                  <c:v>61697</c:v>
                </c:pt>
                <c:pt idx="554">
                  <c:v>61728</c:v>
                </c:pt>
                <c:pt idx="555">
                  <c:v>61759</c:v>
                </c:pt>
                <c:pt idx="556">
                  <c:v>61787</c:v>
                </c:pt>
                <c:pt idx="557">
                  <c:v>61818</c:v>
                </c:pt>
                <c:pt idx="558">
                  <c:v>61848</c:v>
                </c:pt>
                <c:pt idx="559">
                  <c:v>61879</c:v>
                </c:pt>
                <c:pt idx="560">
                  <c:v>61909</c:v>
                </c:pt>
                <c:pt idx="561">
                  <c:v>61940</c:v>
                </c:pt>
                <c:pt idx="562">
                  <c:v>61971</c:v>
                </c:pt>
                <c:pt idx="563">
                  <c:v>62001</c:v>
                </c:pt>
              </c:numCache>
            </c:numRef>
          </c:xVal>
          <c:yVal>
            <c:numRef>
              <c:f>'01N21W32Q04S'!$M$36:$M$599</c:f>
              <c:numCache>
                <c:formatCode>General</c:formatCode>
                <c:ptCount val="564"/>
                <c:pt idx="0">
                  <c:v>-67.926000000000002</c:v>
                </c:pt>
                <c:pt idx="1">
                  <c:v>-68.474999999999994</c:v>
                </c:pt>
                <c:pt idx="2">
                  <c:v>-67.694000000000003</c:v>
                </c:pt>
                <c:pt idx="3">
                  <c:v>-66.335999999999999</c:v>
                </c:pt>
                <c:pt idx="4">
                  <c:v>-66.340999999999994</c:v>
                </c:pt>
                <c:pt idx="5">
                  <c:v>-66.369</c:v>
                </c:pt>
                <c:pt idx="6">
                  <c:v>-66.971000000000004</c:v>
                </c:pt>
                <c:pt idx="7">
                  <c:v>-67.593999999999994</c:v>
                </c:pt>
                <c:pt idx="8">
                  <c:v>-68.043000000000006</c:v>
                </c:pt>
                <c:pt idx="9">
                  <c:v>-66.805999999999997</c:v>
                </c:pt>
                <c:pt idx="10">
                  <c:v>-65.813000000000002</c:v>
                </c:pt>
                <c:pt idx="11">
                  <c:v>-65.52</c:v>
                </c:pt>
                <c:pt idx="12">
                  <c:v>-68.055999999999997</c:v>
                </c:pt>
                <c:pt idx="13">
                  <c:v>-69.156000000000006</c:v>
                </c:pt>
                <c:pt idx="14">
                  <c:v>-68.938000000000002</c:v>
                </c:pt>
                <c:pt idx="15">
                  <c:v>-68.631</c:v>
                </c:pt>
                <c:pt idx="16">
                  <c:v>-67.364000000000004</c:v>
                </c:pt>
                <c:pt idx="17">
                  <c:v>-66.59</c:v>
                </c:pt>
                <c:pt idx="18">
                  <c:v>-66.882000000000005</c:v>
                </c:pt>
                <c:pt idx="19">
                  <c:v>-67.608000000000004</c:v>
                </c:pt>
                <c:pt idx="20">
                  <c:v>-67.626000000000005</c:v>
                </c:pt>
                <c:pt idx="21">
                  <c:v>-66.316000000000003</c:v>
                </c:pt>
                <c:pt idx="22">
                  <c:v>-65.91</c:v>
                </c:pt>
                <c:pt idx="23">
                  <c:v>-66.100999999999999</c:v>
                </c:pt>
                <c:pt idx="24">
                  <c:v>-68.575999999999993</c:v>
                </c:pt>
                <c:pt idx="25">
                  <c:v>-68.962000000000003</c:v>
                </c:pt>
                <c:pt idx="26">
                  <c:v>-67.971000000000004</c:v>
                </c:pt>
                <c:pt idx="27">
                  <c:v>-65.83</c:v>
                </c:pt>
                <c:pt idx="28">
                  <c:v>-64.260999999999996</c:v>
                </c:pt>
                <c:pt idx="29">
                  <c:v>-61.972999999999999</c:v>
                </c:pt>
                <c:pt idx="30">
                  <c:v>-59.774000000000001</c:v>
                </c:pt>
                <c:pt idx="31">
                  <c:v>-58.412999999999997</c:v>
                </c:pt>
                <c:pt idx="32">
                  <c:v>-59.179000000000002</c:v>
                </c:pt>
                <c:pt idx="33">
                  <c:v>-58.81</c:v>
                </c:pt>
                <c:pt idx="34">
                  <c:v>-58.628999999999998</c:v>
                </c:pt>
                <c:pt idx="35">
                  <c:v>-59.252000000000002</c:v>
                </c:pt>
                <c:pt idx="36">
                  <c:v>-62.204000000000001</c:v>
                </c:pt>
                <c:pt idx="37">
                  <c:v>-63.222000000000001</c:v>
                </c:pt>
                <c:pt idx="38">
                  <c:v>-63.095999999999997</c:v>
                </c:pt>
                <c:pt idx="39">
                  <c:v>-63.024999999999999</c:v>
                </c:pt>
                <c:pt idx="40">
                  <c:v>-61.938000000000002</c:v>
                </c:pt>
                <c:pt idx="41">
                  <c:v>-59.546999999999997</c:v>
                </c:pt>
                <c:pt idx="42">
                  <c:v>-59.908000000000001</c:v>
                </c:pt>
                <c:pt idx="43">
                  <c:v>-61.122999999999998</c:v>
                </c:pt>
                <c:pt idx="44">
                  <c:v>-62.313000000000002</c:v>
                </c:pt>
                <c:pt idx="45">
                  <c:v>-61.698</c:v>
                </c:pt>
                <c:pt idx="46">
                  <c:v>-61.518000000000001</c:v>
                </c:pt>
                <c:pt idx="47">
                  <c:v>-61.862000000000002</c:v>
                </c:pt>
                <c:pt idx="48">
                  <c:v>-64.236000000000004</c:v>
                </c:pt>
                <c:pt idx="49">
                  <c:v>-65.366</c:v>
                </c:pt>
                <c:pt idx="50">
                  <c:v>-64.647000000000006</c:v>
                </c:pt>
                <c:pt idx="51">
                  <c:v>-62.643999999999998</c:v>
                </c:pt>
                <c:pt idx="52">
                  <c:v>-60.243000000000002</c:v>
                </c:pt>
                <c:pt idx="53">
                  <c:v>-57.43</c:v>
                </c:pt>
                <c:pt idx="54">
                  <c:v>-55.341999999999999</c:v>
                </c:pt>
                <c:pt idx="55">
                  <c:v>-53.402999999999999</c:v>
                </c:pt>
                <c:pt idx="56">
                  <c:v>-51.777999999999999</c:v>
                </c:pt>
                <c:pt idx="57">
                  <c:v>-48.817999999999998</c:v>
                </c:pt>
                <c:pt idx="58">
                  <c:v>-45.816000000000003</c:v>
                </c:pt>
                <c:pt idx="59">
                  <c:v>-43.939</c:v>
                </c:pt>
                <c:pt idx="60">
                  <c:v>-44.610999999999997</c:v>
                </c:pt>
                <c:pt idx="61">
                  <c:v>-44.48</c:v>
                </c:pt>
                <c:pt idx="62">
                  <c:v>-43.042000000000002</c:v>
                </c:pt>
                <c:pt idx="63">
                  <c:v>-42.222999999999999</c:v>
                </c:pt>
                <c:pt idx="64">
                  <c:v>-41.225000000000001</c:v>
                </c:pt>
                <c:pt idx="65">
                  <c:v>-40.241999999999997</c:v>
                </c:pt>
                <c:pt idx="66">
                  <c:v>-39.276000000000003</c:v>
                </c:pt>
                <c:pt idx="67">
                  <c:v>-38.442999999999998</c:v>
                </c:pt>
                <c:pt idx="68">
                  <c:v>-37.743000000000002</c:v>
                </c:pt>
                <c:pt idx="69">
                  <c:v>-35.796999999999997</c:v>
                </c:pt>
                <c:pt idx="70">
                  <c:v>-33.715000000000003</c:v>
                </c:pt>
                <c:pt idx="71">
                  <c:v>-31.710999999999999</c:v>
                </c:pt>
                <c:pt idx="72">
                  <c:v>-31.315000000000001</c:v>
                </c:pt>
                <c:pt idx="73">
                  <c:v>-30.390999999999998</c:v>
                </c:pt>
                <c:pt idx="74">
                  <c:v>-28.831</c:v>
                </c:pt>
                <c:pt idx="75">
                  <c:v>-27.597000000000001</c:v>
                </c:pt>
                <c:pt idx="76">
                  <c:v>-26.803000000000001</c:v>
                </c:pt>
                <c:pt idx="77">
                  <c:v>-26.966000000000001</c:v>
                </c:pt>
                <c:pt idx="78">
                  <c:v>-26.890999999999998</c:v>
                </c:pt>
                <c:pt idx="79">
                  <c:v>-26.751999999999999</c:v>
                </c:pt>
                <c:pt idx="80">
                  <c:v>-26.64</c:v>
                </c:pt>
                <c:pt idx="81">
                  <c:v>-25.489000000000001</c:v>
                </c:pt>
                <c:pt idx="82">
                  <c:v>-25.347000000000001</c:v>
                </c:pt>
                <c:pt idx="83">
                  <c:v>-24.247</c:v>
                </c:pt>
                <c:pt idx="84">
                  <c:v>-23.957000000000001</c:v>
                </c:pt>
                <c:pt idx="85">
                  <c:v>-23.417000000000002</c:v>
                </c:pt>
                <c:pt idx="86">
                  <c:v>-22.812999999999999</c:v>
                </c:pt>
                <c:pt idx="87">
                  <c:v>-22.44</c:v>
                </c:pt>
                <c:pt idx="88">
                  <c:v>-22.404</c:v>
                </c:pt>
                <c:pt idx="89">
                  <c:v>-22.861000000000001</c:v>
                </c:pt>
                <c:pt idx="90">
                  <c:v>-23.355</c:v>
                </c:pt>
                <c:pt idx="91">
                  <c:v>-24.266999999999999</c:v>
                </c:pt>
                <c:pt idx="92">
                  <c:v>-26.184999999999999</c:v>
                </c:pt>
                <c:pt idx="93">
                  <c:v>-26.978000000000002</c:v>
                </c:pt>
                <c:pt idx="94">
                  <c:v>-28.376999999999999</c:v>
                </c:pt>
                <c:pt idx="95">
                  <c:v>-29.279</c:v>
                </c:pt>
                <c:pt idx="96">
                  <c:v>-32.453000000000003</c:v>
                </c:pt>
                <c:pt idx="97">
                  <c:v>-34.475999999999999</c:v>
                </c:pt>
                <c:pt idx="98">
                  <c:v>-34.615000000000002</c:v>
                </c:pt>
                <c:pt idx="99">
                  <c:v>-33.905000000000001</c:v>
                </c:pt>
                <c:pt idx="100">
                  <c:v>-33.027999999999999</c:v>
                </c:pt>
                <c:pt idx="101">
                  <c:v>-32.572000000000003</c:v>
                </c:pt>
                <c:pt idx="102">
                  <c:v>-32.643000000000001</c:v>
                </c:pt>
                <c:pt idx="103">
                  <c:v>-32.994999999999997</c:v>
                </c:pt>
                <c:pt idx="104">
                  <c:v>-33.994</c:v>
                </c:pt>
                <c:pt idx="105">
                  <c:v>-32.628999999999998</c:v>
                </c:pt>
                <c:pt idx="106">
                  <c:v>-30.776</c:v>
                </c:pt>
                <c:pt idx="107">
                  <c:v>-28.928000000000001</c:v>
                </c:pt>
                <c:pt idx="108">
                  <c:v>-27.561</c:v>
                </c:pt>
                <c:pt idx="109">
                  <c:v>-26.254999999999999</c:v>
                </c:pt>
                <c:pt idx="110">
                  <c:v>-24.73</c:v>
                </c:pt>
                <c:pt idx="111">
                  <c:v>-23.875</c:v>
                </c:pt>
                <c:pt idx="112">
                  <c:v>-23.427</c:v>
                </c:pt>
                <c:pt idx="113">
                  <c:v>-23.155000000000001</c:v>
                </c:pt>
                <c:pt idx="114">
                  <c:v>-22.617999999999999</c:v>
                </c:pt>
                <c:pt idx="115">
                  <c:v>-22.228999999999999</c:v>
                </c:pt>
                <c:pt idx="116">
                  <c:v>-22.039000000000001</c:v>
                </c:pt>
                <c:pt idx="117">
                  <c:v>-20.802</c:v>
                </c:pt>
                <c:pt idx="118">
                  <c:v>-19.684000000000001</c:v>
                </c:pt>
                <c:pt idx="119">
                  <c:v>-18.747</c:v>
                </c:pt>
                <c:pt idx="120">
                  <c:v>-18.45</c:v>
                </c:pt>
                <c:pt idx="121">
                  <c:v>-18.096</c:v>
                </c:pt>
                <c:pt idx="122">
                  <c:v>-17.286000000000001</c:v>
                </c:pt>
                <c:pt idx="123">
                  <c:v>-17.513999999999999</c:v>
                </c:pt>
                <c:pt idx="124">
                  <c:v>-18.227</c:v>
                </c:pt>
                <c:pt idx="125">
                  <c:v>-18.753</c:v>
                </c:pt>
                <c:pt idx="126">
                  <c:v>-19.096</c:v>
                </c:pt>
                <c:pt idx="127">
                  <c:v>-19.484999999999999</c:v>
                </c:pt>
                <c:pt idx="128">
                  <c:v>-19.896999999999998</c:v>
                </c:pt>
                <c:pt idx="129">
                  <c:v>-19.030999999999999</c:v>
                </c:pt>
                <c:pt idx="130">
                  <c:v>-18.221</c:v>
                </c:pt>
                <c:pt idx="131">
                  <c:v>-17.518999999999998</c:v>
                </c:pt>
                <c:pt idx="132">
                  <c:v>-17.626000000000001</c:v>
                </c:pt>
                <c:pt idx="133">
                  <c:v>-17.506</c:v>
                </c:pt>
                <c:pt idx="134">
                  <c:v>-16.576000000000001</c:v>
                </c:pt>
                <c:pt idx="135">
                  <c:v>-16.120999999999999</c:v>
                </c:pt>
                <c:pt idx="136">
                  <c:v>-16.18</c:v>
                </c:pt>
                <c:pt idx="137">
                  <c:v>-16.582999999999998</c:v>
                </c:pt>
                <c:pt idx="138">
                  <c:v>-16.87</c:v>
                </c:pt>
                <c:pt idx="139">
                  <c:v>-17.015000000000001</c:v>
                </c:pt>
                <c:pt idx="140">
                  <c:v>-17.138999999999999</c:v>
                </c:pt>
                <c:pt idx="141">
                  <c:v>-16.251000000000001</c:v>
                </c:pt>
                <c:pt idx="142">
                  <c:v>-15.345000000000001</c:v>
                </c:pt>
                <c:pt idx="143">
                  <c:v>-14.502000000000001</c:v>
                </c:pt>
                <c:pt idx="144">
                  <c:v>-14.452999999999999</c:v>
                </c:pt>
                <c:pt idx="145">
                  <c:v>-13.920999999999999</c:v>
                </c:pt>
                <c:pt idx="146">
                  <c:v>-13.358000000000001</c:v>
                </c:pt>
                <c:pt idx="147">
                  <c:v>-13.528</c:v>
                </c:pt>
                <c:pt idx="148">
                  <c:v>-14.569000000000001</c:v>
                </c:pt>
                <c:pt idx="149">
                  <c:v>-14.593</c:v>
                </c:pt>
                <c:pt idx="150">
                  <c:v>-14.772</c:v>
                </c:pt>
                <c:pt idx="151">
                  <c:v>-15.446999999999999</c:v>
                </c:pt>
                <c:pt idx="152">
                  <c:v>-15.813000000000001</c:v>
                </c:pt>
                <c:pt idx="153">
                  <c:v>-15.159000000000001</c:v>
                </c:pt>
                <c:pt idx="154">
                  <c:v>-14.496</c:v>
                </c:pt>
                <c:pt idx="155">
                  <c:v>-13.885</c:v>
                </c:pt>
                <c:pt idx="156">
                  <c:v>-14.052</c:v>
                </c:pt>
                <c:pt idx="157">
                  <c:v>-13.965999999999999</c:v>
                </c:pt>
                <c:pt idx="158">
                  <c:v>-13.571999999999999</c:v>
                </c:pt>
                <c:pt idx="159">
                  <c:v>-13.686999999999999</c:v>
                </c:pt>
                <c:pt idx="160">
                  <c:v>-14.144</c:v>
                </c:pt>
                <c:pt idx="161">
                  <c:v>-14.492000000000001</c:v>
                </c:pt>
                <c:pt idx="162">
                  <c:v>-14.962</c:v>
                </c:pt>
                <c:pt idx="163">
                  <c:v>-15.33</c:v>
                </c:pt>
                <c:pt idx="164">
                  <c:v>-15.563000000000001</c:v>
                </c:pt>
                <c:pt idx="165">
                  <c:v>-14.95</c:v>
                </c:pt>
                <c:pt idx="166">
                  <c:v>-14.692</c:v>
                </c:pt>
                <c:pt idx="167">
                  <c:v>-14.616</c:v>
                </c:pt>
                <c:pt idx="168">
                  <c:v>-15.476000000000001</c:v>
                </c:pt>
                <c:pt idx="169">
                  <c:v>-15.77</c:v>
                </c:pt>
                <c:pt idx="170">
                  <c:v>-15.787000000000001</c:v>
                </c:pt>
                <c:pt idx="171">
                  <c:v>-15.9</c:v>
                </c:pt>
                <c:pt idx="172">
                  <c:v>-16.227</c:v>
                </c:pt>
                <c:pt idx="173">
                  <c:v>-16.402000000000001</c:v>
                </c:pt>
                <c:pt idx="174">
                  <c:v>-16.338000000000001</c:v>
                </c:pt>
                <c:pt idx="175">
                  <c:v>-16.030999999999999</c:v>
                </c:pt>
                <c:pt idx="176">
                  <c:v>-15.817</c:v>
                </c:pt>
                <c:pt idx="177">
                  <c:v>-15.052</c:v>
                </c:pt>
                <c:pt idx="178">
                  <c:v>-14.467000000000001</c:v>
                </c:pt>
                <c:pt idx="179">
                  <c:v>-14.016</c:v>
                </c:pt>
                <c:pt idx="180">
                  <c:v>-15.834</c:v>
                </c:pt>
                <c:pt idx="181">
                  <c:v>-16.596</c:v>
                </c:pt>
                <c:pt idx="182">
                  <c:v>-16.338999999999999</c:v>
                </c:pt>
                <c:pt idx="183">
                  <c:v>-17.552</c:v>
                </c:pt>
                <c:pt idx="184">
                  <c:v>-19.574999999999999</c:v>
                </c:pt>
                <c:pt idx="185">
                  <c:v>-21.158000000000001</c:v>
                </c:pt>
                <c:pt idx="186">
                  <c:v>-22.919</c:v>
                </c:pt>
                <c:pt idx="187">
                  <c:v>-24.777000000000001</c:v>
                </c:pt>
                <c:pt idx="188">
                  <c:v>-26.606999999999999</c:v>
                </c:pt>
                <c:pt idx="189">
                  <c:v>-26.834</c:v>
                </c:pt>
                <c:pt idx="190">
                  <c:v>-27.492999999999999</c:v>
                </c:pt>
                <c:pt idx="191">
                  <c:v>-28.562000000000001</c:v>
                </c:pt>
                <c:pt idx="192">
                  <c:v>-32.209000000000003</c:v>
                </c:pt>
                <c:pt idx="193">
                  <c:v>-34.591000000000001</c:v>
                </c:pt>
                <c:pt idx="194">
                  <c:v>-35.384</c:v>
                </c:pt>
                <c:pt idx="195">
                  <c:v>-35.640999999999998</c:v>
                </c:pt>
                <c:pt idx="196">
                  <c:v>-35.350999999999999</c:v>
                </c:pt>
                <c:pt idx="197">
                  <c:v>-34.988999999999997</c:v>
                </c:pt>
                <c:pt idx="198">
                  <c:v>-36.314999999999998</c:v>
                </c:pt>
                <c:pt idx="199">
                  <c:v>-38.436</c:v>
                </c:pt>
                <c:pt idx="200">
                  <c:v>-40.451999999999998</c:v>
                </c:pt>
                <c:pt idx="201">
                  <c:v>-40.444000000000003</c:v>
                </c:pt>
                <c:pt idx="202">
                  <c:v>-40.787999999999997</c:v>
                </c:pt>
                <c:pt idx="203">
                  <c:v>-41.567</c:v>
                </c:pt>
                <c:pt idx="204">
                  <c:v>-45.398000000000003</c:v>
                </c:pt>
                <c:pt idx="205">
                  <c:v>-48.064</c:v>
                </c:pt>
                <c:pt idx="206">
                  <c:v>-48.392000000000003</c:v>
                </c:pt>
                <c:pt idx="207">
                  <c:v>-47.371000000000002</c:v>
                </c:pt>
                <c:pt idx="208">
                  <c:v>-45.966000000000001</c:v>
                </c:pt>
                <c:pt idx="209">
                  <c:v>-44.957999999999998</c:v>
                </c:pt>
                <c:pt idx="210">
                  <c:v>-43.866</c:v>
                </c:pt>
                <c:pt idx="211">
                  <c:v>-44.137</c:v>
                </c:pt>
                <c:pt idx="212">
                  <c:v>-45.465000000000003</c:v>
                </c:pt>
                <c:pt idx="213">
                  <c:v>-45.448</c:v>
                </c:pt>
                <c:pt idx="214">
                  <c:v>-46.055</c:v>
                </c:pt>
                <c:pt idx="215">
                  <c:v>-46.732999999999997</c:v>
                </c:pt>
                <c:pt idx="216">
                  <c:v>-50.320999999999998</c:v>
                </c:pt>
                <c:pt idx="217">
                  <c:v>-52.320999999999998</c:v>
                </c:pt>
                <c:pt idx="218">
                  <c:v>-52.731999999999999</c:v>
                </c:pt>
                <c:pt idx="219">
                  <c:v>-52.087000000000003</c:v>
                </c:pt>
                <c:pt idx="220">
                  <c:v>-52.405999999999999</c:v>
                </c:pt>
                <c:pt idx="221">
                  <c:v>-53.353000000000002</c:v>
                </c:pt>
                <c:pt idx="222">
                  <c:v>-53.734999999999999</c:v>
                </c:pt>
                <c:pt idx="223">
                  <c:v>-55.142000000000003</c:v>
                </c:pt>
                <c:pt idx="224">
                  <c:v>-56.85</c:v>
                </c:pt>
                <c:pt idx="225">
                  <c:v>-56.731999999999999</c:v>
                </c:pt>
                <c:pt idx="226">
                  <c:v>-57.11</c:v>
                </c:pt>
                <c:pt idx="227">
                  <c:v>-57.848999999999997</c:v>
                </c:pt>
                <c:pt idx="228">
                  <c:v>-60.792999999999999</c:v>
                </c:pt>
                <c:pt idx="229">
                  <c:v>-62.57</c:v>
                </c:pt>
                <c:pt idx="230">
                  <c:v>-61.534999999999997</c:v>
                </c:pt>
                <c:pt idx="231">
                  <c:v>-59.154000000000003</c:v>
                </c:pt>
                <c:pt idx="232">
                  <c:v>-59.046999999999997</c:v>
                </c:pt>
                <c:pt idx="233">
                  <c:v>-58.067999999999998</c:v>
                </c:pt>
                <c:pt idx="234">
                  <c:v>-56.103999999999999</c:v>
                </c:pt>
                <c:pt idx="235">
                  <c:v>-53.912999999999997</c:v>
                </c:pt>
                <c:pt idx="236">
                  <c:v>-52.024000000000001</c:v>
                </c:pt>
                <c:pt idx="237">
                  <c:v>-48.886000000000003</c:v>
                </c:pt>
                <c:pt idx="238">
                  <c:v>-46.49</c:v>
                </c:pt>
                <c:pt idx="239">
                  <c:v>-45.601999999999997</c:v>
                </c:pt>
                <c:pt idx="240">
                  <c:v>-47.418999999999997</c:v>
                </c:pt>
                <c:pt idx="241">
                  <c:v>-48.311</c:v>
                </c:pt>
                <c:pt idx="242">
                  <c:v>-47.146000000000001</c:v>
                </c:pt>
                <c:pt idx="243">
                  <c:v>-45.462000000000003</c:v>
                </c:pt>
                <c:pt idx="244">
                  <c:v>-44.7</c:v>
                </c:pt>
                <c:pt idx="245">
                  <c:v>-44.210999999999999</c:v>
                </c:pt>
                <c:pt idx="246">
                  <c:v>-44.189</c:v>
                </c:pt>
                <c:pt idx="247">
                  <c:v>-45.613999999999997</c:v>
                </c:pt>
                <c:pt idx="248">
                  <c:v>-47.582000000000001</c:v>
                </c:pt>
                <c:pt idx="249">
                  <c:v>-47.893000000000001</c:v>
                </c:pt>
                <c:pt idx="250">
                  <c:v>-48.481999999999999</c:v>
                </c:pt>
                <c:pt idx="251">
                  <c:v>-49.432000000000002</c:v>
                </c:pt>
                <c:pt idx="252">
                  <c:v>-52.954999999999998</c:v>
                </c:pt>
                <c:pt idx="253">
                  <c:v>-54.543999999999997</c:v>
                </c:pt>
                <c:pt idx="254">
                  <c:v>-55.039000000000001</c:v>
                </c:pt>
                <c:pt idx="255">
                  <c:v>-54.747999999999998</c:v>
                </c:pt>
                <c:pt idx="256">
                  <c:v>-55.350999999999999</c:v>
                </c:pt>
                <c:pt idx="257">
                  <c:v>-55.131</c:v>
                </c:pt>
                <c:pt idx="258">
                  <c:v>-53.536000000000001</c:v>
                </c:pt>
                <c:pt idx="259">
                  <c:v>-51.792000000000002</c:v>
                </c:pt>
                <c:pt idx="260">
                  <c:v>-51.845999999999997</c:v>
                </c:pt>
                <c:pt idx="261">
                  <c:v>-51.009</c:v>
                </c:pt>
                <c:pt idx="262">
                  <c:v>-51.021000000000001</c:v>
                </c:pt>
                <c:pt idx="263">
                  <c:v>-51.624000000000002</c:v>
                </c:pt>
                <c:pt idx="264">
                  <c:v>-54.936999999999998</c:v>
                </c:pt>
                <c:pt idx="265">
                  <c:v>-56.316000000000003</c:v>
                </c:pt>
                <c:pt idx="266">
                  <c:v>-56.585000000000001</c:v>
                </c:pt>
                <c:pt idx="267">
                  <c:v>-55.688000000000002</c:v>
                </c:pt>
                <c:pt idx="268">
                  <c:v>-55.67</c:v>
                </c:pt>
                <c:pt idx="269">
                  <c:v>-56.033000000000001</c:v>
                </c:pt>
                <c:pt idx="270">
                  <c:v>-57.067999999999998</c:v>
                </c:pt>
                <c:pt idx="271">
                  <c:v>-58.414999999999999</c:v>
                </c:pt>
                <c:pt idx="272">
                  <c:v>-60.033000000000001</c:v>
                </c:pt>
                <c:pt idx="273">
                  <c:v>-59.484999999999999</c:v>
                </c:pt>
                <c:pt idx="274">
                  <c:v>-59.244999999999997</c:v>
                </c:pt>
                <c:pt idx="275">
                  <c:v>-59.438000000000002</c:v>
                </c:pt>
                <c:pt idx="276">
                  <c:v>-62.463999999999999</c:v>
                </c:pt>
                <c:pt idx="277">
                  <c:v>-63.244</c:v>
                </c:pt>
                <c:pt idx="278">
                  <c:v>-62.387999999999998</c:v>
                </c:pt>
                <c:pt idx="279">
                  <c:v>-61.219000000000001</c:v>
                </c:pt>
                <c:pt idx="280">
                  <c:v>-60.753999999999998</c:v>
                </c:pt>
                <c:pt idx="281">
                  <c:v>-61.057000000000002</c:v>
                </c:pt>
                <c:pt idx="282">
                  <c:v>-61.438000000000002</c:v>
                </c:pt>
                <c:pt idx="283">
                  <c:v>-61.856999999999999</c:v>
                </c:pt>
                <c:pt idx="284">
                  <c:v>-62.436999999999998</c:v>
                </c:pt>
                <c:pt idx="285">
                  <c:v>-61.158999999999999</c:v>
                </c:pt>
                <c:pt idx="286">
                  <c:v>-60.237000000000002</c:v>
                </c:pt>
                <c:pt idx="287">
                  <c:v>-59.746000000000002</c:v>
                </c:pt>
                <c:pt idx="288">
                  <c:v>-61.893000000000001</c:v>
                </c:pt>
                <c:pt idx="289">
                  <c:v>-62.924999999999997</c:v>
                </c:pt>
                <c:pt idx="290">
                  <c:v>-63.011000000000003</c:v>
                </c:pt>
                <c:pt idx="291">
                  <c:v>-61.677</c:v>
                </c:pt>
                <c:pt idx="292">
                  <c:v>-61.029000000000003</c:v>
                </c:pt>
                <c:pt idx="293">
                  <c:v>-60.27</c:v>
                </c:pt>
                <c:pt idx="294">
                  <c:v>-61.262</c:v>
                </c:pt>
                <c:pt idx="295">
                  <c:v>-62.94</c:v>
                </c:pt>
                <c:pt idx="296">
                  <c:v>-64.242999999999995</c:v>
                </c:pt>
                <c:pt idx="297">
                  <c:v>-63.487000000000002</c:v>
                </c:pt>
                <c:pt idx="298">
                  <c:v>-63.040999999999997</c:v>
                </c:pt>
                <c:pt idx="299">
                  <c:v>-63.1</c:v>
                </c:pt>
                <c:pt idx="300">
                  <c:v>-65.486999999999995</c:v>
                </c:pt>
                <c:pt idx="301">
                  <c:v>-66.655000000000001</c:v>
                </c:pt>
                <c:pt idx="302">
                  <c:v>-66.067999999999998</c:v>
                </c:pt>
                <c:pt idx="303">
                  <c:v>-66.765000000000001</c:v>
                </c:pt>
                <c:pt idx="304">
                  <c:v>-65.602000000000004</c:v>
                </c:pt>
                <c:pt idx="305">
                  <c:v>-63.418999999999997</c:v>
                </c:pt>
                <c:pt idx="306">
                  <c:v>-61.189</c:v>
                </c:pt>
                <c:pt idx="307">
                  <c:v>-59.055</c:v>
                </c:pt>
                <c:pt idx="308">
                  <c:v>-57.237000000000002</c:v>
                </c:pt>
                <c:pt idx="309">
                  <c:v>-53.947000000000003</c:v>
                </c:pt>
                <c:pt idx="310">
                  <c:v>-50.368000000000002</c:v>
                </c:pt>
                <c:pt idx="311">
                  <c:v>-47.162999999999997</c:v>
                </c:pt>
                <c:pt idx="312">
                  <c:v>-47.055</c:v>
                </c:pt>
                <c:pt idx="313">
                  <c:v>-46.35</c:v>
                </c:pt>
                <c:pt idx="314">
                  <c:v>-46.276000000000003</c:v>
                </c:pt>
                <c:pt idx="315">
                  <c:v>-46.177999999999997</c:v>
                </c:pt>
                <c:pt idx="316">
                  <c:v>-45.598999999999997</c:v>
                </c:pt>
                <c:pt idx="317">
                  <c:v>-44.466999999999999</c:v>
                </c:pt>
                <c:pt idx="318">
                  <c:v>-43.219000000000001</c:v>
                </c:pt>
                <c:pt idx="319">
                  <c:v>-42.901000000000003</c:v>
                </c:pt>
                <c:pt idx="320">
                  <c:v>-43.845999999999997</c:v>
                </c:pt>
                <c:pt idx="321">
                  <c:v>-43.936</c:v>
                </c:pt>
                <c:pt idx="322">
                  <c:v>-44.787999999999997</c:v>
                </c:pt>
                <c:pt idx="323">
                  <c:v>-46.101999999999997</c:v>
                </c:pt>
                <c:pt idx="324">
                  <c:v>-49.304000000000002</c:v>
                </c:pt>
                <c:pt idx="325">
                  <c:v>-51.536999999999999</c:v>
                </c:pt>
                <c:pt idx="326">
                  <c:v>-52.110999999999997</c:v>
                </c:pt>
                <c:pt idx="327">
                  <c:v>-52.067</c:v>
                </c:pt>
                <c:pt idx="328">
                  <c:v>-52.018999999999998</c:v>
                </c:pt>
                <c:pt idx="329">
                  <c:v>-52.920999999999999</c:v>
                </c:pt>
                <c:pt idx="330">
                  <c:v>-55.256</c:v>
                </c:pt>
                <c:pt idx="331">
                  <c:v>-57.365000000000002</c:v>
                </c:pt>
                <c:pt idx="332">
                  <c:v>-58.994</c:v>
                </c:pt>
                <c:pt idx="333">
                  <c:v>-58.488</c:v>
                </c:pt>
                <c:pt idx="334">
                  <c:v>-58.39</c:v>
                </c:pt>
                <c:pt idx="335">
                  <c:v>-58.76</c:v>
                </c:pt>
                <c:pt idx="336">
                  <c:v>-61.244</c:v>
                </c:pt>
                <c:pt idx="337">
                  <c:v>-61.356999999999999</c:v>
                </c:pt>
                <c:pt idx="338">
                  <c:v>-60.875</c:v>
                </c:pt>
                <c:pt idx="339">
                  <c:v>-60.698</c:v>
                </c:pt>
                <c:pt idx="340">
                  <c:v>-60.948999999999998</c:v>
                </c:pt>
                <c:pt idx="341">
                  <c:v>-60.73</c:v>
                </c:pt>
                <c:pt idx="342">
                  <c:v>-61.076000000000001</c:v>
                </c:pt>
                <c:pt idx="343">
                  <c:v>-61.755000000000003</c:v>
                </c:pt>
                <c:pt idx="344">
                  <c:v>-62.253999999999998</c:v>
                </c:pt>
                <c:pt idx="345">
                  <c:v>-61.225000000000001</c:v>
                </c:pt>
                <c:pt idx="346">
                  <c:v>-60.881999999999998</c:v>
                </c:pt>
                <c:pt idx="347">
                  <c:v>-61.05</c:v>
                </c:pt>
                <c:pt idx="348">
                  <c:v>-64.069000000000003</c:v>
                </c:pt>
                <c:pt idx="349">
                  <c:v>-64.95</c:v>
                </c:pt>
                <c:pt idx="350">
                  <c:v>-64.813000000000002</c:v>
                </c:pt>
                <c:pt idx="351">
                  <c:v>-64.786000000000001</c:v>
                </c:pt>
                <c:pt idx="352">
                  <c:v>-63.719000000000001</c:v>
                </c:pt>
                <c:pt idx="353">
                  <c:v>-61.892000000000003</c:v>
                </c:pt>
                <c:pt idx="354">
                  <c:v>-61.296999999999997</c:v>
                </c:pt>
                <c:pt idx="355">
                  <c:v>-62.18</c:v>
                </c:pt>
                <c:pt idx="356">
                  <c:v>-63.256</c:v>
                </c:pt>
                <c:pt idx="357">
                  <c:v>-62.35</c:v>
                </c:pt>
                <c:pt idx="358">
                  <c:v>-61.731999999999999</c:v>
                </c:pt>
                <c:pt idx="359">
                  <c:v>-61.470999999999997</c:v>
                </c:pt>
                <c:pt idx="360">
                  <c:v>-61.220999999999997</c:v>
                </c:pt>
                <c:pt idx="361">
                  <c:v>-60.997</c:v>
                </c:pt>
                <c:pt idx="362">
                  <c:v>-60.832000000000001</c:v>
                </c:pt>
                <c:pt idx="363">
                  <c:v>-61.747999999999998</c:v>
                </c:pt>
                <c:pt idx="364">
                  <c:v>-62.472999999999999</c:v>
                </c:pt>
                <c:pt idx="365">
                  <c:v>-62.332999999999998</c:v>
                </c:pt>
                <c:pt idx="366">
                  <c:v>-61.6</c:v>
                </c:pt>
                <c:pt idx="367">
                  <c:v>-59.548999999999999</c:v>
                </c:pt>
                <c:pt idx="368">
                  <c:v>-58.232999999999997</c:v>
                </c:pt>
                <c:pt idx="369">
                  <c:v>-56.566000000000003</c:v>
                </c:pt>
                <c:pt idx="370">
                  <c:v>-56.127000000000002</c:v>
                </c:pt>
                <c:pt idx="371">
                  <c:v>-56.215000000000003</c:v>
                </c:pt>
                <c:pt idx="372">
                  <c:v>-58.723999999999997</c:v>
                </c:pt>
                <c:pt idx="373">
                  <c:v>-59.174999999999997</c:v>
                </c:pt>
                <c:pt idx="374">
                  <c:v>-59.530999999999999</c:v>
                </c:pt>
                <c:pt idx="375">
                  <c:v>-60.779000000000003</c:v>
                </c:pt>
                <c:pt idx="376">
                  <c:v>-61.886000000000003</c:v>
                </c:pt>
                <c:pt idx="377">
                  <c:v>-62.502000000000002</c:v>
                </c:pt>
                <c:pt idx="378">
                  <c:v>-62.963000000000001</c:v>
                </c:pt>
                <c:pt idx="379">
                  <c:v>-63.298999999999999</c:v>
                </c:pt>
                <c:pt idx="380">
                  <c:v>-63.354999999999997</c:v>
                </c:pt>
                <c:pt idx="381">
                  <c:v>-62.106000000000002</c:v>
                </c:pt>
                <c:pt idx="382">
                  <c:v>-61.651000000000003</c:v>
                </c:pt>
                <c:pt idx="383">
                  <c:v>-61.901000000000003</c:v>
                </c:pt>
                <c:pt idx="384">
                  <c:v>-64.491</c:v>
                </c:pt>
                <c:pt idx="385">
                  <c:v>-65.146000000000001</c:v>
                </c:pt>
                <c:pt idx="386">
                  <c:v>-64.665999999999997</c:v>
                </c:pt>
                <c:pt idx="387">
                  <c:v>-64.150999999999996</c:v>
                </c:pt>
                <c:pt idx="388">
                  <c:v>-64.283000000000001</c:v>
                </c:pt>
                <c:pt idx="389">
                  <c:v>-63.963999999999999</c:v>
                </c:pt>
                <c:pt idx="390">
                  <c:v>-63.378999999999998</c:v>
                </c:pt>
                <c:pt idx="391">
                  <c:v>-64.058000000000007</c:v>
                </c:pt>
                <c:pt idx="392">
                  <c:v>-65.120999999999995</c:v>
                </c:pt>
                <c:pt idx="393">
                  <c:v>-64.338999999999999</c:v>
                </c:pt>
                <c:pt idx="394">
                  <c:v>-64.045000000000002</c:v>
                </c:pt>
                <c:pt idx="395">
                  <c:v>-64.245999999999995</c:v>
                </c:pt>
                <c:pt idx="396">
                  <c:v>-67.308000000000007</c:v>
                </c:pt>
                <c:pt idx="397">
                  <c:v>-67.751999999999995</c:v>
                </c:pt>
                <c:pt idx="398">
                  <c:v>-66.388999999999996</c:v>
                </c:pt>
                <c:pt idx="399">
                  <c:v>-63.780999999999999</c:v>
                </c:pt>
                <c:pt idx="400">
                  <c:v>-60.976999999999997</c:v>
                </c:pt>
                <c:pt idx="401">
                  <c:v>-57.859000000000002</c:v>
                </c:pt>
                <c:pt idx="402">
                  <c:v>-57.247999999999998</c:v>
                </c:pt>
                <c:pt idx="403">
                  <c:v>-58.026000000000003</c:v>
                </c:pt>
                <c:pt idx="404">
                  <c:v>-59.008000000000003</c:v>
                </c:pt>
                <c:pt idx="405">
                  <c:v>-58.426000000000002</c:v>
                </c:pt>
                <c:pt idx="406">
                  <c:v>-58.433999999999997</c:v>
                </c:pt>
                <c:pt idx="407">
                  <c:v>-58.93</c:v>
                </c:pt>
                <c:pt idx="408">
                  <c:v>-60.192</c:v>
                </c:pt>
                <c:pt idx="409">
                  <c:v>-60.186999999999998</c:v>
                </c:pt>
                <c:pt idx="410">
                  <c:v>-58.564999999999998</c:v>
                </c:pt>
                <c:pt idx="411">
                  <c:v>-57.057000000000002</c:v>
                </c:pt>
                <c:pt idx="412">
                  <c:v>-55.686999999999998</c:v>
                </c:pt>
                <c:pt idx="413">
                  <c:v>-54.341000000000001</c:v>
                </c:pt>
                <c:pt idx="414">
                  <c:v>-52.08</c:v>
                </c:pt>
                <c:pt idx="415">
                  <c:v>-50.133000000000003</c:v>
                </c:pt>
                <c:pt idx="416">
                  <c:v>-48.704000000000001</c:v>
                </c:pt>
                <c:pt idx="417">
                  <c:v>-46.073999999999998</c:v>
                </c:pt>
                <c:pt idx="418">
                  <c:v>-43.738999999999997</c:v>
                </c:pt>
                <c:pt idx="419">
                  <c:v>-41.582000000000001</c:v>
                </c:pt>
                <c:pt idx="420">
                  <c:v>-42.470999999999997</c:v>
                </c:pt>
                <c:pt idx="421">
                  <c:v>-42.334000000000003</c:v>
                </c:pt>
                <c:pt idx="422">
                  <c:v>-41.433</c:v>
                </c:pt>
                <c:pt idx="423">
                  <c:v>-40.552</c:v>
                </c:pt>
                <c:pt idx="424">
                  <c:v>-39.871000000000002</c:v>
                </c:pt>
                <c:pt idx="425">
                  <c:v>-38.78</c:v>
                </c:pt>
                <c:pt idx="426">
                  <c:v>-37.631999999999998</c:v>
                </c:pt>
                <c:pt idx="427">
                  <c:v>-37</c:v>
                </c:pt>
                <c:pt idx="428">
                  <c:v>-37.777999999999999</c:v>
                </c:pt>
                <c:pt idx="429">
                  <c:v>-37.814999999999998</c:v>
                </c:pt>
                <c:pt idx="430">
                  <c:v>-38.424999999999997</c:v>
                </c:pt>
                <c:pt idx="431">
                  <c:v>-38.648000000000003</c:v>
                </c:pt>
                <c:pt idx="432">
                  <c:v>-40.445</c:v>
                </c:pt>
                <c:pt idx="433">
                  <c:v>-41.682000000000002</c:v>
                </c:pt>
                <c:pt idx="434">
                  <c:v>-42.23</c:v>
                </c:pt>
                <c:pt idx="435">
                  <c:v>-42.642000000000003</c:v>
                </c:pt>
                <c:pt idx="436">
                  <c:v>-42.634999999999998</c:v>
                </c:pt>
                <c:pt idx="437">
                  <c:v>-41.68</c:v>
                </c:pt>
                <c:pt idx="438">
                  <c:v>-41.304000000000002</c:v>
                </c:pt>
                <c:pt idx="439">
                  <c:v>-40.997</c:v>
                </c:pt>
                <c:pt idx="440">
                  <c:v>-40.667999999999999</c:v>
                </c:pt>
                <c:pt idx="441">
                  <c:v>-38.686999999999998</c:v>
                </c:pt>
                <c:pt idx="442">
                  <c:v>-36.313000000000002</c:v>
                </c:pt>
                <c:pt idx="443">
                  <c:v>-33.951999999999998</c:v>
                </c:pt>
                <c:pt idx="444">
                  <c:v>-32.863</c:v>
                </c:pt>
                <c:pt idx="445">
                  <c:v>-31.321000000000002</c:v>
                </c:pt>
                <c:pt idx="446">
                  <c:v>-29.609000000000002</c:v>
                </c:pt>
                <c:pt idx="447">
                  <c:v>-28.318000000000001</c:v>
                </c:pt>
                <c:pt idx="448">
                  <c:v>-27.7</c:v>
                </c:pt>
                <c:pt idx="449">
                  <c:v>-27.806999999999999</c:v>
                </c:pt>
                <c:pt idx="450">
                  <c:v>-27.584</c:v>
                </c:pt>
                <c:pt idx="451">
                  <c:v>-27.861000000000001</c:v>
                </c:pt>
                <c:pt idx="452">
                  <c:v>-28.184999999999999</c:v>
                </c:pt>
                <c:pt idx="453">
                  <c:v>-27.199000000000002</c:v>
                </c:pt>
                <c:pt idx="454">
                  <c:v>-27.241</c:v>
                </c:pt>
                <c:pt idx="455">
                  <c:v>-26.808</c:v>
                </c:pt>
                <c:pt idx="456">
                  <c:v>-28.26</c:v>
                </c:pt>
                <c:pt idx="457">
                  <c:v>-29.187000000000001</c:v>
                </c:pt>
                <c:pt idx="458">
                  <c:v>-28.655999999999999</c:v>
                </c:pt>
                <c:pt idx="459">
                  <c:v>-28.369</c:v>
                </c:pt>
                <c:pt idx="460">
                  <c:v>-28.265000000000001</c:v>
                </c:pt>
                <c:pt idx="461">
                  <c:v>-28.081</c:v>
                </c:pt>
                <c:pt idx="462">
                  <c:v>-27.646000000000001</c:v>
                </c:pt>
                <c:pt idx="463">
                  <c:v>-27.25</c:v>
                </c:pt>
                <c:pt idx="464">
                  <c:v>-27.719000000000001</c:v>
                </c:pt>
                <c:pt idx="465">
                  <c:v>-27.100999999999999</c:v>
                </c:pt>
                <c:pt idx="466">
                  <c:v>-27.381</c:v>
                </c:pt>
                <c:pt idx="467">
                  <c:v>-27.521999999999998</c:v>
                </c:pt>
                <c:pt idx="468">
                  <c:v>-29.529</c:v>
                </c:pt>
                <c:pt idx="469">
                  <c:v>-30.081</c:v>
                </c:pt>
                <c:pt idx="470">
                  <c:v>-29.411000000000001</c:v>
                </c:pt>
                <c:pt idx="471">
                  <c:v>-28.417000000000002</c:v>
                </c:pt>
                <c:pt idx="472">
                  <c:v>-27.818000000000001</c:v>
                </c:pt>
                <c:pt idx="473">
                  <c:v>-27.044</c:v>
                </c:pt>
                <c:pt idx="474">
                  <c:v>-26.478999999999999</c:v>
                </c:pt>
                <c:pt idx="475">
                  <c:v>-26.571999999999999</c:v>
                </c:pt>
                <c:pt idx="476">
                  <c:v>-27.748000000000001</c:v>
                </c:pt>
                <c:pt idx="477">
                  <c:v>-28.404</c:v>
                </c:pt>
                <c:pt idx="478">
                  <c:v>-30.213000000000001</c:v>
                </c:pt>
                <c:pt idx="479">
                  <c:v>-32.284999999999997</c:v>
                </c:pt>
                <c:pt idx="480">
                  <c:v>-37.213000000000001</c:v>
                </c:pt>
                <c:pt idx="481">
                  <c:v>-39.536000000000001</c:v>
                </c:pt>
                <c:pt idx="482">
                  <c:v>-39.688000000000002</c:v>
                </c:pt>
                <c:pt idx="483">
                  <c:v>-39.176000000000002</c:v>
                </c:pt>
                <c:pt idx="484">
                  <c:v>-38.567</c:v>
                </c:pt>
                <c:pt idx="485">
                  <c:v>-37.718000000000004</c:v>
                </c:pt>
                <c:pt idx="486">
                  <c:v>-37.164999999999999</c:v>
                </c:pt>
                <c:pt idx="487">
                  <c:v>-36.646999999999998</c:v>
                </c:pt>
                <c:pt idx="488">
                  <c:v>-36.380000000000003</c:v>
                </c:pt>
                <c:pt idx="489">
                  <c:v>-35.142000000000003</c:v>
                </c:pt>
                <c:pt idx="490">
                  <c:v>-34.921999999999997</c:v>
                </c:pt>
                <c:pt idx="491">
                  <c:v>-33.956000000000003</c:v>
                </c:pt>
                <c:pt idx="492">
                  <c:v>-33.838000000000001</c:v>
                </c:pt>
                <c:pt idx="493">
                  <c:v>-33.435000000000002</c:v>
                </c:pt>
                <c:pt idx="494">
                  <c:v>-32.009</c:v>
                </c:pt>
                <c:pt idx="495">
                  <c:v>-30.995000000000001</c:v>
                </c:pt>
                <c:pt idx="496">
                  <c:v>-30.795999999999999</c:v>
                </c:pt>
                <c:pt idx="497">
                  <c:v>-30.395</c:v>
                </c:pt>
                <c:pt idx="498">
                  <c:v>-29.925999999999998</c:v>
                </c:pt>
                <c:pt idx="499">
                  <c:v>-29.984999999999999</c:v>
                </c:pt>
                <c:pt idx="500">
                  <c:v>-30.510999999999999</c:v>
                </c:pt>
                <c:pt idx="501">
                  <c:v>-30.138999999999999</c:v>
                </c:pt>
                <c:pt idx="502">
                  <c:v>-30.271000000000001</c:v>
                </c:pt>
                <c:pt idx="503">
                  <c:v>-29.545999999999999</c:v>
                </c:pt>
                <c:pt idx="504">
                  <c:v>-30.352</c:v>
                </c:pt>
                <c:pt idx="505">
                  <c:v>-30.79</c:v>
                </c:pt>
                <c:pt idx="506">
                  <c:v>-30.462</c:v>
                </c:pt>
                <c:pt idx="507">
                  <c:v>-30.196000000000002</c:v>
                </c:pt>
                <c:pt idx="508">
                  <c:v>-30.341999999999999</c:v>
                </c:pt>
                <c:pt idx="509">
                  <c:v>-30.225000000000001</c:v>
                </c:pt>
                <c:pt idx="510">
                  <c:v>-30.431999999999999</c:v>
                </c:pt>
                <c:pt idx="511">
                  <c:v>-30.105</c:v>
                </c:pt>
                <c:pt idx="512">
                  <c:v>-29.734999999999999</c:v>
                </c:pt>
                <c:pt idx="513">
                  <c:v>-28.744</c:v>
                </c:pt>
                <c:pt idx="514">
                  <c:v>-28.137</c:v>
                </c:pt>
                <c:pt idx="515">
                  <c:v>-27.338000000000001</c:v>
                </c:pt>
                <c:pt idx="516">
                  <c:v>-28.972000000000001</c:v>
                </c:pt>
                <c:pt idx="517">
                  <c:v>-30.088999999999999</c:v>
                </c:pt>
                <c:pt idx="518">
                  <c:v>-30.64</c:v>
                </c:pt>
                <c:pt idx="519">
                  <c:v>-32.15</c:v>
                </c:pt>
                <c:pt idx="520">
                  <c:v>-33.378</c:v>
                </c:pt>
                <c:pt idx="521">
                  <c:v>-33.774999999999999</c:v>
                </c:pt>
                <c:pt idx="522">
                  <c:v>-33.252000000000002</c:v>
                </c:pt>
                <c:pt idx="523">
                  <c:v>-33.32</c:v>
                </c:pt>
                <c:pt idx="524">
                  <c:v>-34.64</c:v>
                </c:pt>
                <c:pt idx="525">
                  <c:v>-35.027000000000001</c:v>
                </c:pt>
                <c:pt idx="526">
                  <c:v>-36.359000000000002</c:v>
                </c:pt>
                <c:pt idx="527">
                  <c:v>-36.439</c:v>
                </c:pt>
                <c:pt idx="528">
                  <c:v>-38.22</c:v>
                </c:pt>
                <c:pt idx="529">
                  <c:v>-39.100999999999999</c:v>
                </c:pt>
                <c:pt idx="530">
                  <c:v>-39.680999999999997</c:v>
                </c:pt>
                <c:pt idx="531">
                  <c:v>-39.350999999999999</c:v>
                </c:pt>
                <c:pt idx="532">
                  <c:v>-38.837000000000003</c:v>
                </c:pt>
                <c:pt idx="533">
                  <c:v>-37.570999999999998</c:v>
                </c:pt>
                <c:pt idx="534">
                  <c:v>-36.792000000000002</c:v>
                </c:pt>
                <c:pt idx="535">
                  <c:v>-36.31</c:v>
                </c:pt>
                <c:pt idx="536">
                  <c:v>-37.078000000000003</c:v>
                </c:pt>
                <c:pt idx="537">
                  <c:v>-36.948999999999998</c:v>
                </c:pt>
                <c:pt idx="538">
                  <c:v>-38.381999999999998</c:v>
                </c:pt>
                <c:pt idx="539">
                  <c:v>-40.213000000000001</c:v>
                </c:pt>
                <c:pt idx="540">
                  <c:v>-44.652000000000001</c:v>
                </c:pt>
                <c:pt idx="541">
                  <c:v>-47.673999999999999</c:v>
                </c:pt>
                <c:pt idx="542">
                  <c:v>-48.668999999999997</c:v>
                </c:pt>
                <c:pt idx="543">
                  <c:v>-48.136000000000003</c:v>
                </c:pt>
                <c:pt idx="544">
                  <c:v>-47.435000000000002</c:v>
                </c:pt>
                <c:pt idx="545">
                  <c:v>-46.426000000000002</c:v>
                </c:pt>
                <c:pt idx="546">
                  <c:v>-45.048999999999999</c:v>
                </c:pt>
                <c:pt idx="547">
                  <c:v>-44.381999999999998</c:v>
                </c:pt>
                <c:pt idx="548">
                  <c:v>-44.061</c:v>
                </c:pt>
                <c:pt idx="549">
                  <c:v>-41.795000000000002</c:v>
                </c:pt>
                <c:pt idx="550">
                  <c:v>-39.200000000000003</c:v>
                </c:pt>
                <c:pt idx="551">
                  <c:v>-35.884</c:v>
                </c:pt>
                <c:pt idx="552">
                  <c:v>-34.284999999999997</c:v>
                </c:pt>
                <c:pt idx="553">
                  <c:v>-32.313000000000002</c:v>
                </c:pt>
                <c:pt idx="554">
                  <c:v>-30.529</c:v>
                </c:pt>
                <c:pt idx="555">
                  <c:v>-29.132999999999999</c:v>
                </c:pt>
                <c:pt idx="556">
                  <c:v>-28.387</c:v>
                </c:pt>
                <c:pt idx="557">
                  <c:v>-27.768000000000001</c:v>
                </c:pt>
                <c:pt idx="558">
                  <c:v>-27.780999999999999</c:v>
                </c:pt>
                <c:pt idx="559">
                  <c:v>-28.053000000000001</c:v>
                </c:pt>
                <c:pt idx="560">
                  <c:v>-28.254000000000001</c:v>
                </c:pt>
                <c:pt idx="561">
                  <c:v>-26.905999999999999</c:v>
                </c:pt>
                <c:pt idx="562">
                  <c:v>-25.585000000000001</c:v>
                </c:pt>
                <c:pt idx="563">
                  <c:v>-24.239000000000001</c:v>
                </c:pt>
              </c:numCache>
            </c:numRef>
          </c:yVal>
          <c:smooth val="0"/>
          <c:extLst>
            <c:ext xmlns:c16="http://schemas.microsoft.com/office/drawing/2014/chart" uri="{C3380CC4-5D6E-409C-BE32-E72D297353CC}">
              <c16:uniqueId val="{0000000D-C540-44EF-A4AE-36241A311D2D}"/>
            </c:ext>
          </c:extLst>
        </c:ser>
        <c:ser>
          <c:idx val="15"/>
          <c:order val="15"/>
          <c:tx>
            <c:v>5-Yr</c:v>
          </c:tx>
          <c:spPr>
            <a:ln>
              <a:solidFill>
                <a:srgbClr val="008FBF"/>
              </a:solidFill>
            </a:ln>
          </c:spPr>
          <c:marker>
            <c:symbol val="none"/>
          </c:marker>
          <c:xVal>
            <c:numRef>
              <c:f>'01N23W01C02S'!$N$36:$N$599</c:f>
              <c:numCache>
                <c:formatCode>m/d/yyyy</c:formatCode>
                <c:ptCount val="564"/>
                <c:pt idx="0">
                  <c:v>44865</c:v>
                </c:pt>
                <c:pt idx="1">
                  <c:v>44895</c:v>
                </c:pt>
                <c:pt idx="2">
                  <c:v>44926</c:v>
                </c:pt>
                <c:pt idx="3">
                  <c:v>44957</c:v>
                </c:pt>
                <c:pt idx="4">
                  <c:v>44985</c:v>
                </c:pt>
                <c:pt idx="5">
                  <c:v>45016</c:v>
                </c:pt>
                <c:pt idx="6">
                  <c:v>45046</c:v>
                </c:pt>
                <c:pt idx="7">
                  <c:v>45077</c:v>
                </c:pt>
                <c:pt idx="8">
                  <c:v>45107</c:v>
                </c:pt>
                <c:pt idx="9">
                  <c:v>45138</c:v>
                </c:pt>
                <c:pt idx="10">
                  <c:v>45169</c:v>
                </c:pt>
                <c:pt idx="11">
                  <c:v>45199</c:v>
                </c:pt>
                <c:pt idx="12">
                  <c:v>45230</c:v>
                </c:pt>
                <c:pt idx="13">
                  <c:v>45260</c:v>
                </c:pt>
                <c:pt idx="14">
                  <c:v>45291</c:v>
                </c:pt>
                <c:pt idx="15">
                  <c:v>45322</c:v>
                </c:pt>
                <c:pt idx="16">
                  <c:v>45351</c:v>
                </c:pt>
                <c:pt idx="17">
                  <c:v>45382</c:v>
                </c:pt>
                <c:pt idx="18">
                  <c:v>45412</c:v>
                </c:pt>
                <c:pt idx="19">
                  <c:v>45443</c:v>
                </c:pt>
                <c:pt idx="20">
                  <c:v>45473</c:v>
                </c:pt>
                <c:pt idx="21">
                  <c:v>45504</c:v>
                </c:pt>
                <c:pt idx="22">
                  <c:v>45535</c:v>
                </c:pt>
                <c:pt idx="23">
                  <c:v>45565</c:v>
                </c:pt>
                <c:pt idx="24">
                  <c:v>45596</c:v>
                </c:pt>
                <c:pt idx="25">
                  <c:v>45626</c:v>
                </c:pt>
                <c:pt idx="26">
                  <c:v>45657</c:v>
                </c:pt>
                <c:pt idx="27">
                  <c:v>45688</c:v>
                </c:pt>
                <c:pt idx="28">
                  <c:v>45716</c:v>
                </c:pt>
                <c:pt idx="29">
                  <c:v>45747</c:v>
                </c:pt>
                <c:pt idx="30">
                  <c:v>45777</c:v>
                </c:pt>
                <c:pt idx="31">
                  <c:v>45808</c:v>
                </c:pt>
                <c:pt idx="32">
                  <c:v>45838</c:v>
                </c:pt>
                <c:pt idx="33">
                  <c:v>45869</c:v>
                </c:pt>
                <c:pt idx="34">
                  <c:v>45900</c:v>
                </c:pt>
                <c:pt idx="35">
                  <c:v>45930</c:v>
                </c:pt>
                <c:pt idx="36">
                  <c:v>45961</c:v>
                </c:pt>
                <c:pt idx="37">
                  <c:v>45991</c:v>
                </c:pt>
                <c:pt idx="38">
                  <c:v>46022</c:v>
                </c:pt>
                <c:pt idx="39">
                  <c:v>46053</c:v>
                </c:pt>
                <c:pt idx="40">
                  <c:v>46081</c:v>
                </c:pt>
                <c:pt idx="41">
                  <c:v>46112</c:v>
                </c:pt>
                <c:pt idx="42">
                  <c:v>46142</c:v>
                </c:pt>
                <c:pt idx="43">
                  <c:v>46173</c:v>
                </c:pt>
                <c:pt idx="44">
                  <c:v>46203</c:v>
                </c:pt>
                <c:pt idx="45">
                  <c:v>46234</c:v>
                </c:pt>
                <c:pt idx="46">
                  <c:v>46265</c:v>
                </c:pt>
                <c:pt idx="47">
                  <c:v>46295</c:v>
                </c:pt>
                <c:pt idx="48">
                  <c:v>46326</c:v>
                </c:pt>
                <c:pt idx="49">
                  <c:v>46356</c:v>
                </c:pt>
                <c:pt idx="50">
                  <c:v>46387</c:v>
                </c:pt>
                <c:pt idx="51">
                  <c:v>46418</c:v>
                </c:pt>
                <c:pt idx="52">
                  <c:v>46446</c:v>
                </c:pt>
                <c:pt idx="53">
                  <c:v>46477</c:v>
                </c:pt>
                <c:pt idx="54">
                  <c:v>46507</c:v>
                </c:pt>
                <c:pt idx="55">
                  <c:v>46538</c:v>
                </c:pt>
                <c:pt idx="56">
                  <c:v>46568</c:v>
                </c:pt>
                <c:pt idx="57">
                  <c:v>46599</c:v>
                </c:pt>
                <c:pt idx="58">
                  <c:v>46630</c:v>
                </c:pt>
                <c:pt idx="59">
                  <c:v>46660</c:v>
                </c:pt>
                <c:pt idx="60">
                  <c:v>46691</c:v>
                </c:pt>
                <c:pt idx="61">
                  <c:v>46721</c:v>
                </c:pt>
                <c:pt idx="62">
                  <c:v>46752</c:v>
                </c:pt>
                <c:pt idx="63">
                  <c:v>46783</c:v>
                </c:pt>
                <c:pt idx="64">
                  <c:v>46812</c:v>
                </c:pt>
                <c:pt idx="65">
                  <c:v>46843</c:v>
                </c:pt>
                <c:pt idx="66">
                  <c:v>46873</c:v>
                </c:pt>
                <c:pt idx="67">
                  <c:v>46904</c:v>
                </c:pt>
                <c:pt idx="68">
                  <c:v>46934</c:v>
                </c:pt>
                <c:pt idx="69">
                  <c:v>46965</c:v>
                </c:pt>
                <c:pt idx="70">
                  <c:v>46996</c:v>
                </c:pt>
                <c:pt idx="71">
                  <c:v>47026</c:v>
                </c:pt>
                <c:pt idx="72">
                  <c:v>47057</c:v>
                </c:pt>
                <c:pt idx="73">
                  <c:v>47087</c:v>
                </c:pt>
                <c:pt idx="74">
                  <c:v>47118</c:v>
                </c:pt>
                <c:pt idx="75">
                  <c:v>47149</c:v>
                </c:pt>
                <c:pt idx="76">
                  <c:v>47177</c:v>
                </c:pt>
                <c:pt idx="77">
                  <c:v>47208</c:v>
                </c:pt>
                <c:pt idx="78">
                  <c:v>47238</c:v>
                </c:pt>
                <c:pt idx="79">
                  <c:v>47269</c:v>
                </c:pt>
                <c:pt idx="80">
                  <c:v>47299</c:v>
                </c:pt>
                <c:pt idx="81">
                  <c:v>47330</c:v>
                </c:pt>
                <c:pt idx="82">
                  <c:v>47361</c:v>
                </c:pt>
                <c:pt idx="83">
                  <c:v>47391</c:v>
                </c:pt>
                <c:pt idx="84">
                  <c:v>47422</c:v>
                </c:pt>
                <c:pt idx="85">
                  <c:v>47452</c:v>
                </c:pt>
                <c:pt idx="86">
                  <c:v>47483</c:v>
                </c:pt>
                <c:pt idx="87">
                  <c:v>47514</c:v>
                </c:pt>
                <c:pt idx="88">
                  <c:v>47542</c:v>
                </c:pt>
                <c:pt idx="89">
                  <c:v>47573</c:v>
                </c:pt>
                <c:pt idx="90">
                  <c:v>47603</c:v>
                </c:pt>
                <c:pt idx="91">
                  <c:v>47634</c:v>
                </c:pt>
                <c:pt idx="92">
                  <c:v>47664</c:v>
                </c:pt>
                <c:pt idx="93">
                  <c:v>47695</c:v>
                </c:pt>
                <c:pt idx="94">
                  <c:v>47726</c:v>
                </c:pt>
                <c:pt idx="95">
                  <c:v>47756</c:v>
                </c:pt>
                <c:pt idx="96">
                  <c:v>47787</c:v>
                </c:pt>
                <c:pt idx="97">
                  <c:v>47817</c:v>
                </c:pt>
                <c:pt idx="98">
                  <c:v>47848</c:v>
                </c:pt>
                <c:pt idx="99">
                  <c:v>47879</c:v>
                </c:pt>
                <c:pt idx="100">
                  <c:v>47907</c:v>
                </c:pt>
                <c:pt idx="101">
                  <c:v>47938</c:v>
                </c:pt>
                <c:pt idx="102">
                  <c:v>47968</c:v>
                </c:pt>
                <c:pt idx="103">
                  <c:v>47999</c:v>
                </c:pt>
                <c:pt idx="104">
                  <c:v>48029</c:v>
                </c:pt>
                <c:pt idx="105">
                  <c:v>48060</c:v>
                </c:pt>
                <c:pt idx="106">
                  <c:v>48091</c:v>
                </c:pt>
                <c:pt idx="107">
                  <c:v>48121</c:v>
                </c:pt>
                <c:pt idx="108">
                  <c:v>48152</c:v>
                </c:pt>
                <c:pt idx="109">
                  <c:v>48182</c:v>
                </c:pt>
                <c:pt idx="110">
                  <c:v>48213</c:v>
                </c:pt>
                <c:pt idx="111">
                  <c:v>48244</c:v>
                </c:pt>
                <c:pt idx="112">
                  <c:v>48273</c:v>
                </c:pt>
                <c:pt idx="113">
                  <c:v>48304</c:v>
                </c:pt>
                <c:pt idx="114">
                  <c:v>48334</c:v>
                </c:pt>
                <c:pt idx="115">
                  <c:v>48365</c:v>
                </c:pt>
                <c:pt idx="116">
                  <c:v>48395</c:v>
                </c:pt>
                <c:pt idx="117">
                  <c:v>48426</c:v>
                </c:pt>
                <c:pt idx="118">
                  <c:v>48457</c:v>
                </c:pt>
                <c:pt idx="119">
                  <c:v>48487</c:v>
                </c:pt>
                <c:pt idx="120">
                  <c:v>48518</c:v>
                </c:pt>
                <c:pt idx="121">
                  <c:v>48548</c:v>
                </c:pt>
                <c:pt idx="122">
                  <c:v>48579</c:v>
                </c:pt>
                <c:pt idx="123">
                  <c:v>48610</c:v>
                </c:pt>
                <c:pt idx="124">
                  <c:v>48638</c:v>
                </c:pt>
                <c:pt idx="125">
                  <c:v>48669</c:v>
                </c:pt>
                <c:pt idx="126">
                  <c:v>48699</c:v>
                </c:pt>
                <c:pt idx="127">
                  <c:v>48730</c:v>
                </c:pt>
                <c:pt idx="128">
                  <c:v>48760</c:v>
                </c:pt>
                <c:pt idx="129">
                  <c:v>48791</c:v>
                </c:pt>
                <c:pt idx="130">
                  <c:v>48822</c:v>
                </c:pt>
                <c:pt idx="131">
                  <c:v>48852</c:v>
                </c:pt>
                <c:pt idx="132">
                  <c:v>48883</c:v>
                </c:pt>
                <c:pt idx="133">
                  <c:v>48913</c:v>
                </c:pt>
                <c:pt idx="134">
                  <c:v>48944</c:v>
                </c:pt>
                <c:pt idx="135">
                  <c:v>48975</c:v>
                </c:pt>
                <c:pt idx="136">
                  <c:v>49003</c:v>
                </c:pt>
                <c:pt idx="137">
                  <c:v>49034</c:v>
                </c:pt>
                <c:pt idx="138">
                  <c:v>49064</c:v>
                </c:pt>
                <c:pt idx="139">
                  <c:v>49095</c:v>
                </c:pt>
                <c:pt idx="140">
                  <c:v>49125</c:v>
                </c:pt>
                <c:pt idx="141">
                  <c:v>49156</c:v>
                </c:pt>
                <c:pt idx="142">
                  <c:v>49187</c:v>
                </c:pt>
                <c:pt idx="143">
                  <c:v>49217</c:v>
                </c:pt>
                <c:pt idx="144">
                  <c:v>49248</c:v>
                </c:pt>
                <c:pt idx="145">
                  <c:v>49278</c:v>
                </c:pt>
                <c:pt idx="146">
                  <c:v>49309</c:v>
                </c:pt>
                <c:pt idx="147">
                  <c:v>49340</c:v>
                </c:pt>
                <c:pt idx="148">
                  <c:v>49368</c:v>
                </c:pt>
                <c:pt idx="149">
                  <c:v>49399</c:v>
                </c:pt>
                <c:pt idx="150">
                  <c:v>49429</c:v>
                </c:pt>
                <c:pt idx="151">
                  <c:v>49460</c:v>
                </c:pt>
                <c:pt idx="152">
                  <c:v>49490</c:v>
                </c:pt>
                <c:pt idx="153">
                  <c:v>49521</c:v>
                </c:pt>
                <c:pt idx="154">
                  <c:v>49552</c:v>
                </c:pt>
                <c:pt idx="155">
                  <c:v>49582</c:v>
                </c:pt>
                <c:pt idx="156">
                  <c:v>49613</c:v>
                </c:pt>
                <c:pt idx="157">
                  <c:v>49643</c:v>
                </c:pt>
                <c:pt idx="158">
                  <c:v>49674</c:v>
                </c:pt>
                <c:pt idx="159">
                  <c:v>49705</c:v>
                </c:pt>
                <c:pt idx="160">
                  <c:v>49734</c:v>
                </c:pt>
                <c:pt idx="161">
                  <c:v>49765</c:v>
                </c:pt>
                <c:pt idx="162">
                  <c:v>49795</c:v>
                </c:pt>
                <c:pt idx="163">
                  <c:v>49826</c:v>
                </c:pt>
                <c:pt idx="164">
                  <c:v>49856</c:v>
                </c:pt>
                <c:pt idx="165">
                  <c:v>49887</c:v>
                </c:pt>
                <c:pt idx="166">
                  <c:v>49918</c:v>
                </c:pt>
                <c:pt idx="167">
                  <c:v>49948</c:v>
                </c:pt>
                <c:pt idx="168">
                  <c:v>49979</c:v>
                </c:pt>
                <c:pt idx="169">
                  <c:v>50009</c:v>
                </c:pt>
                <c:pt idx="170">
                  <c:v>50040</c:v>
                </c:pt>
                <c:pt idx="171">
                  <c:v>50071</c:v>
                </c:pt>
                <c:pt idx="172">
                  <c:v>50099</c:v>
                </c:pt>
                <c:pt idx="173">
                  <c:v>50130</c:v>
                </c:pt>
                <c:pt idx="174">
                  <c:v>50160</c:v>
                </c:pt>
                <c:pt idx="175">
                  <c:v>50191</c:v>
                </c:pt>
                <c:pt idx="176">
                  <c:v>50221</c:v>
                </c:pt>
                <c:pt idx="177">
                  <c:v>50252</c:v>
                </c:pt>
                <c:pt idx="178">
                  <c:v>50283</c:v>
                </c:pt>
                <c:pt idx="179">
                  <c:v>50313</c:v>
                </c:pt>
                <c:pt idx="180">
                  <c:v>50344</c:v>
                </c:pt>
                <c:pt idx="181">
                  <c:v>50374</c:v>
                </c:pt>
                <c:pt idx="182">
                  <c:v>50405</c:v>
                </c:pt>
                <c:pt idx="183">
                  <c:v>50436</c:v>
                </c:pt>
                <c:pt idx="184">
                  <c:v>50464</c:v>
                </c:pt>
                <c:pt idx="185">
                  <c:v>50495</c:v>
                </c:pt>
                <c:pt idx="186">
                  <c:v>50525</c:v>
                </c:pt>
                <c:pt idx="187">
                  <c:v>50556</c:v>
                </c:pt>
                <c:pt idx="188">
                  <c:v>50586</c:v>
                </c:pt>
                <c:pt idx="189">
                  <c:v>50617</c:v>
                </c:pt>
                <c:pt idx="190">
                  <c:v>50648</c:v>
                </c:pt>
                <c:pt idx="191">
                  <c:v>50678</c:v>
                </c:pt>
                <c:pt idx="192">
                  <c:v>50709</c:v>
                </c:pt>
                <c:pt idx="193">
                  <c:v>50739</c:v>
                </c:pt>
                <c:pt idx="194">
                  <c:v>50770</c:v>
                </c:pt>
                <c:pt idx="195">
                  <c:v>50801</c:v>
                </c:pt>
                <c:pt idx="196">
                  <c:v>50829</c:v>
                </c:pt>
                <c:pt idx="197">
                  <c:v>50860</c:v>
                </c:pt>
                <c:pt idx="198">
                  <c:v>50890</c:v>
                </c:pt>
                <c:pt idx="199">
                  <c:v>50921</c:v>
                </c:pt>
                <c:pt idx="200">
                  <c:v>50951</c:v>
                </c:pt>
                <c:pt idx="201">
                  <c:v>50982</c:v>
                </c:pt>
                <c:pt idx="202">
                  <c:v>51013</c:v>
                </c:pt>
                <c:pt idx="203">
                  <c:v>51043</c:v>
                </c:pt>
                <c:pt idx="204">
                  <c:v>51074</c:v>
                </c:pt>
                <c:pt idx="205">
                  <c:v>51104</c:v>
                </c:pt>
                <c:pt idx="206">
                  <c:v>51135</c:v>
                </c:pt>
                <c:pt idx="207">
                  <c:v>51166</c:v>
                </c:pt>
                <c:pt idx="208">
                  <c:v>51195</c:v>
                </c:pt>
                <c:pt idx="209">
                  <c:v>51226</c:v>
                </c:pt>
                <c:pt idx="210">
                  <c:v>51256</c:v>
                </c:pt>
                <c:pt idx="211">
                  <c:v>51287</c:v>
                </c:pt>
                <c:pt idx="212">
                  <c:v>51317</c:v>
                </c:pt>
                <c:pt idx="213">
                  <c:v>51348</c:v>
                </c:pt>
                <c:pt idx="214">
                  <c:v>51379</c:v>
                </c:pt>
                <c:pt idx="215">
                  <c:v>51409</c:v>
                </c:pt>
                <c:pt idx="216">
                  <c:v>51440</c:v>
                </c:pt>
                <c:pt idx="217">
                  <c:v>51470</c:v>
                </c:pt>
                <c:pt idx="218">
                  <c:v>51501</c:v>
                </c:pt>
                <c:pt idx="219">
                  <c:v>51532</c:v>
                </c:pt>
                <c:pt idx="220">
                  <c:v>51560</c:v>
                </c:pt>
                <c:pt idx="221">
                  <c:v>51591</c:v>
                </c:pt>
                <c:pt idx="222">
                  <c:v>51621</c:v>
                </c:pt>
                <c:pt idx="223">
                  <c:v>51652</c:v>
                </c:pt>
                <c:pt idx="224">
                  <c:v>51682</c:v>
                </c:pt>
                <c:pt idx="225">
                  <c:v>51713</c:v>
                </c:pt>
                <c:pt idx="226">
                  <c:v>51744</c:v>
                </c:pt>
                <c:pt idx="227">
                  <c:v>51774</c:v>
                </c:pt>
                <c:pt idx="228">
                  <c:v>51805</c:v>
                </c:pt>
                <c:pt idx="229">
                  <c:v>51835</c:v>
                </c:pt>
                <c:pt idx="230">
                  <c:v>51866</c:v>
                </c:pt>
                <c:pt idx="231">
                  <c:v>51897</c:v>
                </c:pt>
                <c:pt idx="232">
                  <c:v>51925</c:v>
                </c:pt>
                <c:pt idx="233">
                  <c:v>51956</c:v>
                </c:pt>
                <c:pt idx="234">
                  <c:v>51986</c:v>
                </c:pt>
                <c:pt idx="235">
                  <c:v>52017</c:v>
                </c:pt>
                <c:pt idx="236">
                  <c:v>52047</c:v>
                </c:pt>
                <c:pt idx="237">
                  <c:v>52078</c:v>
                </c:pt>
                <c:pt idx="238">
                  <c:v>52109</c:v>
                </c:pt>
                <c:pt idx="239">
                  <c:v>52139</c:v>
                </c:pt>
                <c:pt idx="240">
                  <c:v>52170</c:v>
                </c:pt>
                <c:pt idx="241">
                  <c:v>52200</c:v>
                </c:pt>
                <c:pt idx="242">
                  <c:v>52231</c:v>
                </c:pt>
                <c:pt idx="243">
                  <c:v>52262</c:v>
                </c:pt>
                <c:pt idx="244">
                  <c:v>52290</c:v>
                </c:pt>
                <c:pt idx="245">
                  <c:v>52321</c:v>
                </c:pt>
                <c:pt idx="246">
                  <c:v>52351</c:v>
                </c:pt>
                <c:pt idx="247">
                  <c:v>52382</c:v>
                </c:pt>
                <c:pt idx="248">
                  <c:v>52412</c:v>
                </c:pt>
                <c:pt idx="249">
                  <c:v>52443</c:v>
                </c:pt>
                <c:pt idx="250">
                  <c:v>52474</c:v>
                </c:pt>
                <c:pt idx="251">
                  <c:v>52504</c:v>
                </c:pt>
                <c:pt idx="252">
                  <c:v>52535</c:v>
                </c:pt>
                <c:pt idx="253">
                  <c:v>52565</c:v>
                </c:pt>
                <c:pt idx="254">
                  <c:v>52596</c:v>
                </c:pt>
                <c:pt idx="255">
                  <c:v>52627</c:v>
                </c:pt>
                <c:pt idx="256">
                  <c:v>52656</c:v>
                </c:pt>
                <c:pt idx="257">
                  <c:v>52687</c:v>
                </c:pt>
                <c:pt idx="258">
                  <c:v>52717</c:v>
                </c:pt>
                <c:pt idx="259">
                  <c:v>52748</c:v>
                </c:pt>
                <c:pt idx="260">
                  <c:v>52778</c:v>
                </c:pt>
                <c:pt idx="261">
                  <c:v>52809</c:v>
                </c:pt>
                <c:pt idx="262">
                  <c:v>52840</c:v>
                </c:pt>
                <c:pt idx="263">
                  <c:v>52870</c:v>
                </c:pt>
                <c:pt idx="264">
                  <c:v>52901</c:v>
                </c:pt>
                <c:pt idx="265">
                  <c:v>52931</c:v>
                </c:pt>
                <c:pt idx="266">
                  <c:v>52962</c:v>
                </c:pt>
                <c:pt idx="267">
                  <c:v>52993</c:v>
                </c:pt>
                <c:pt idx="268">
                  <c:v>53021</c:v>
                </c:pt>
                <c:pt idx="269">
                  <c:v>53052</c:v>
                </c:pt>
                <c:pt idx="270">
                  <c:v>53082</c:v>
                </c:pt>
                <c:pt idx="271">
                  <c:v>53113</c:v>
                </c:pt>
                <c:pt idx="272">
                  <c:v>53143</c:v>
                </c:pt>
                <c:pt idx="273">
                  <c:v>53174</c:v>
                </c:pt>
                <c:pt idx="274">
                  <c:v>53205</c:v>
                </c:pt>
                <c:pt idx="275">
                  <c:v>53235</c:v>
                </c:pt>
                <c:pt idx="276">
                  <c:v>53266</c:v>
                </c:pt>
                <c:pt idx="277">
                  <c:v>53296</c:v>
                </c:pt>
                <c:pt idx="278">
                  <c:v>53327</c:v>
                </c:pt>
                <c:pt idx="279">
                  <c:v>53358</c:v>
                </c:pt>
                <c:pt idx="280">
                  <c:v>53386</c:v>
                </c:pt>
                <c:pt idx="281">
                  <c:v>53417</c:v>
                </c:pt>
                <c:pt idx="282">
                  <c:v>53447</c:v>
                </c:pt>
                <c:pt idx="283">
                  <c:v>53478</c:v>
                </c:pt>
                <c:pt idx="284">
                  <c:v>53508</c:v>
                </c:pt>
                <c:pt idx="285">
                  <c:v>53539</c:v>
                </c:pt>
                <c:pt idx="286">
                  <c:v>53570</c:v>
                </c:pt>
                <c:pt idx="287">
                  <c:v>53600</c:v>
                </c:pt>
                <c:pt idx="288">
                  <c:v>53631</c:v>
                </c:pt>
                <c:pt idx="289">
                  <c:v>53661</c:v>
                </c:pt>
                <c:pt idx="290">
                  <c:v>53692</c:v>
                </c:pt>
                <c:pt idx="291">
                  <c:v>53723</c:v>
                </c:pt>
                <c:pt idx="292">
                  <c:v>53751</c:v>
                </c:pt>
                <c:pt idx="293">
                  <c:v>53782</c:v>
                </c:pt>
                <c:pt idx="294">
                  <c:v>53812</c:v>
                </c:pt>
                <c:pt idx="295">
                  <c:v>53843</c:v>
                </c:pt>
                <c:pt idx="296">
                  <c:v>53873</c:v>
                </c:pt>
                <c:pt idx="297">
                  <c:v>53904</c:v>
                </c:pt>
                <c:pt idx="298">
                  <c:v>53935</c:v>
                </c:pt>
                <c:pt idx="299">
                  <c:v>53965</c:v>
                </c:pt>
                <c:pt idx="300">
                  <c:v>53996</c:v>
                </c:pt>
                <c:pt idx="301">
                  <c:v>54026</c:v>
                </c:pt>
                <c:pt idx="302">
                  <c:v>54057</c:v>
                </c:pt>
                <c:pt idx="303">
                  <c:v>54088</c:v>
                </c:pt>
                <c:pt idx="304">
                  <c:v>54117</c:v>
                </c:pt>
                <c:pt idx="305">
                  <c:v>54148</c:v>
                </c:pt>
                <c:pt idx="306">
                  <c:v>54178</c:v>
                </c:pt>
                <c:pt idx="307">
                  <c:v>54209</c:v>
                </c:pt>
                <c:pt idx="308">
                  <c:v>54239</c:v>
                </c:pt>
                <c:pt idx="309">
                  <c:v>54270</c:v>
                </c:pt>
                <c:pt idx="310">
                  <c:v>54301</c:v>
                </c:pt>
                <c:pt idx="311">
                  <c:v>54331</c:v>
                </c:pt>
                <c:pt idx="312">
                  <c:v>54362</c:v>
                </c:pt>
                <c:pt idx="313">
                  <c:v>54392</c:v>
                </c:pt>
                <c:pt idx="314">
                  <c:v>54423</c:v>
                </c:pt>
                <c:pt idx="315">
                  <c:v>54454</c:v>
                </c:pt>
                <c:pt idx="316">
                  <c:v>54482</c:v>
                </c:pt>
                <c:pt idx="317">
                  <c:v>54513</c:v>
                </c:pt>
                <c:pt idx="318">
                  <c:v>54543</c:v>
                </c:pt>
                <c:pt idx="319">
                  <c:v>54574</c:v>
                </c:pt>
                <c:pt idx="320">
                  <c:v>54604</c:v>
                </c:pt>
                <c:pt idx="321">
                  <c:v>54635</c:v>
                </c:pt>
                <c:pt idx="322">
                  <c:v>54666</c:v>
                </c:pt>
                <c:pt idx="323">
                  <c:v>54696</c:v>
                </c:pt>
                <c:pt idx="324">
                  <c:v>54727</c:v>
                </c:pt>
                <c:pt idx="325">
                  <c:v>54757</c:v>
                </c:pt>
                <c:pt idx="326">
                  <c:v>54788</c:v>
                </c:pt>
                <c:pt idx="327">
                  <c:v>54819</c:v>
                </c:pt>
                <c:pt idx="328">
                  <c:v>54847</c:v>
                </c:pt>
                <c:pt idx="329">
                  <c:v>54878</c:v>
                </c:pt>
                <c:pt idx="330">
                  <c:v>54908</c:v>
                </c:pt>
                <c:pt idx="331">
                  <c:v>54939</c:v>
                </c:pt>
                <c:pt idx="332">
                  <c:v>54969</c:v>
                </c:pt>
                <c:pt idx="333">
                  <c:v>55000</c:v>
                </c:pt>
                <c:pt idx="334">
                  <c:v>55031</c:v>
                </c:pt>
                <c:pt idx="335">
                  <c:v>55061</c:v>
                </c:pt>
                <c:pt idx="336">
                  <c:v>55092</c:v>
                </c:pt>
                <c:pt idx="337">
                  <c:v>55122</c:v>
                </c:pt>
                <c:pt idx="338">
                  <c:v>55153</c:v>
                </c:pt>
                <c:pt idx="339">
                  <c:v>55184</c:v>
                </c:pt>
                <c:pt idx="340">
                  <c:v>55212</c:v>
                </c:pt>
                <c:pt idx="341">
                  <c:v>55243</c:v>
                </c:pt>
                <c:pt idx="342">
                  <c:v>55273</c:v>
                </c:pt>
                <c:pt idx="343">
                  <c:v>55304</c:v>
                </c:pt>
                <c:pt idx="344">
                  <c:v>55334</c:v>
                </c:pt>
                <c:pt idx="345">
                  <c:v>55365</c:v>
                </c:pt>
                <c:pt idx="346">
                  <c:v>55396</c:v>
                </c:pt>
                <c:pt idx="347">
                  <c:v>55426</c:v>
                </c:pt>
                <c:pt idx="348">
                  <c:v>55457</c:v>
                </c:pt>
                <c:pt idx="349">
                  <c:v>55487</c:v>
                </c:pt>
                <c:pt idx="350">
                  <c:v>55518</c:v>
                </c:pt>
                <c:pt idx="351">
                  <c:v>55549</c:v>
                </c:pt>
                <c:pt idx="352">
                  <c:v>55578</c:v>
                </c:pt>
                <c:pt idx="353">
                  <c:v>55609</c:v>
                </c:pt>
                <c:pt idx="354">
                  <c:v>55639</c:v>
                </c:pt>
                <c:pt idx="355">
                  <c:v>55670</c:v>
                </c:pt>
                <c:pt idx="356">
                  <c:v>55700</c:v>
                </c:pt>
                <c:pt idx="357">
                  <c:v>55731</c:v>
                </c:pt>
                <c:pt idx="358">
                  <c:v>55762</c:v>
                </c:pt>
                <c:pt idx="359">
                  <c:v>55792</c:v>
                </c:pt>
                <c:pt idx="360">
                  <c:v>55823</c:v>
                </c:pt>
                <c:pt idx="361">
                  <c:v>55853</c:v>
                </c:pt>
                <c:pt idx="362">
                  <c:v>55884</c:v>
                </c:pt>
                <c:pt idx="363">
                  <c:v>55915</c:v>
                </c:pt>
                <c:pt idx="364">
                  <c:v>55943</c:v>
                </c:pt>
                <c:pt idx="365">
                  <c:v>55974</c:v>
                </c:pt>
                <c:pt idx="366">
                  <c:v>56004</c:v>
                </c:pt>
                <c:pt idx="367">
                  <c:v>56035</c:v>
                </c:pt>
                <c:pt idx="368">
                  <c:v>56065</c:v>
                </c:pt>
                <c:pt idx="369">
                  <c:v>56096</c:v>
                </c:pt>
                <c:pt idx="370">
                  <c:v>56127</c:v>
                </c:pt>
                <c:pt idx="371">
                  <c:v>56157</c:v>
                </c:pt>
                <c:pt idx="372">
                  <c:v>56188</c:v>
                </c:pt>
                <c:pt idx="373">
                  <c:v>56218</c:v>
                </c:pt>
                <c:pt idx="374">
                  <c:v>56249</c:v>
                </c:pt>
                <c:pt idx="375">
                  <c:v>56280</c:v>
                </c:pt>
                <c:pt idx="376">
                  <c:v>56308</c:v>
                </c:pt>
                <c:pt idx="377">
                  <c:v>56339</c:v>
                </c:pt>
                <c:pt idx="378">
                  <c:v>56369</c:v>
                </c:pt>
                <c:pt idx="379">
                  <c:v>56400</c:v>
                </c:pt>
                <c:pt idx="380">
                  <c:v>56430</c:v>
                </c:pt>
                <c:pt idx="381">
                  <c:v>56461</c:v>
                </c:pt>
                <c:pt idx="382">
                  <c:v>56492</c:v>
                </c:pt>
                <c:pt idx="383">
                  <c:v>56522</c:v>
                </c:pt>
                <c:pt idx="384">
                  <c:v>56553</c:v>
                </c:pt>
                <c:pt idx="385">
                  <c:v>56583</c:v>
                </c:pt>
                <c:pt idx="386">
                  <c:v>56614</c:v>
                </c:pt>
                <c:pt idx="387">
                  <c:v>56645</c:v>
                </c:pt>
                <c:pt idx="388">
                  <c:v>56673</c:v>
                </c:pt>
                <c:pt idx="389">
                  <c:v>56704</c:v>
                </c:pt>
                <c:pt idx="390">
                  <c:v>56734</c:v>
                </c:pt>
                <c:pt idx="391">
                  <c:v>56765</c:v>
                </c:pt>
                <c:pt idx="392">
                  <c:v>56795</c:v>
                </c:pt>
                <c:pt idx="393">
                  <c:v>56826</c:v>
                </c:pt>
                <c:pt idx="394">
                  <c:v>56857</c:v>
                </c:pt>
                <c:pt idx="395">
                  <c:v>56887</c:v>
                </c:pt>
                <c:pt idx="396">
                  <c:v>56918</c:v>
                </c:pt>
                <c:pt idx="397">
                  <c:v>56948</c:v>
                </c:pt>
                <c:pt idx="398">
                  <c:v>56979</c:v>
                </c:pt>
                <c:pt idx="399">
                  <c:v>57010</c:v>
                </c:pt>
                <c:pt idx="400">
                  <c:v>57039</c:v>
                </c:pt>
                <c:pt idx="401">
                  <c:v>57070</c:v>
                </c:pt>
                <c:pt idx="402">
                  <c:v>57100</c:v>
                </c:pt>
                <c:pt idx="403">
                  <c:v>57131</c:v>
                </c:pt>
                <c:pt idx="404">
                  <c:v>57161</c:v>
                </c:pt>
                <c:pt idx="405">
                  <c:v>57192</c:v>
                </c:pt>
                <c:pt idx="406">
                  <c:v>57223</c:v>
                </c:pt>
                <c:pt idx="407">
                  <c:v>57253</c:v>
                </c:pt>
                <c:pt idx="408">
                  <c:v>57284</c:v>
                </c:pt>
                <c:pt idx="409">
                  <c:v>57314</c:v>
                </c:pt>
                <c:pt idx="410">
                  <c:v>57345</c:v>
                </c:pt>
                <c:pt idx="411">
                  <c:v>57376</c:v>
                </c:pt>
                <c:pt idx="412">
                  <c:v>57404</c:v>
                </c:pt>
                <c:pt idx="413">
                  <c:v>57435</c:v>
                </c:pt>
                <c:pt idx="414">
                  <c:v>57465</c:v>
                </c:pt>
                <c:pt idx="415">
                  <c:v>57496</c:v>
                </c:pt>
                <c:pt idx="416">
                  <c:v>57526</c:v>
                </c:pt>
                <c:pt idx="417">
                  <c:v>57557</c:v>
                </c:pt>
                <c:pt idx="418">
                  <c:v>57588</c:v>
                </c:pt>
                <c:pt idx="419">
                  <c:v>57618</c:v>
                </c:pt>
                <c:pt idx="420">
                  <c:v>57649</c:v>
                </c:pt>
                <c:pt idx="421">
                  <c:v>57679</c:v>
                </c:pt>
                <c:pt idx="422">
                  <c:v>57710</c:v>
                </c:pt>
                <c:pt idx="423">
                  <c:v>57741</c:v>
                </c:pt>
                <c:pt idx="424">
                  <c:v>57769</c:v>
                </c:pt>
                <c:pt idx="425">
                  <c:v>57800</c:v>
                </c:pt>
                <c:pt idx="426">
                  <c:v>57830</c:v>
                </c:pt>
                <c:pt idx="427">
                  <c:v>57861</c:v>
                </c:pt>
                <c:pt idx="428">
                  <c:v>57891</c:v>
                </c:pt>
                <c:pt idx="429">
                  <c:v>57922</c:v>
                </c:pt>
                <c:pt idx="430">
                  <c:v>57953</c:v>
                </c:pt>
                <c:pt idx="431">
                  <c:v>57983</c:v>
                </c:pt>
                <c:pt idx="432">
                  <c:v>58014</c:v>
                </c:pt>
                <c:pt idx="433">
                  <c:v>58044</c:v>
                </c:pt>
                <c:pt idx="434">
                  <c:v>58075</c:v>
                </c:pt>
                <c:pt idx="435">
                  <c:v>58106</c:v>
                </c:pt>
                <c:pt idx="436">
                  <c:v>58134</c:v>
                </c:pt>
                <c:pt idx="437">
                  <c:v>58165</c:v>
                </c:pt>
                <c:pt idx="438">
                  <c:v>58195</c:v>
                </c:pt>
                <c:pt idx="439">
                  <c:v>58226</c:v>
                </c:pt>
                <c:pt idx="440">
                  <c:v>58256</c:v>
                </c:pt>
                <c:pt idx="441">
                  <c:v>58287</c:v>
                </c:pt>
                <c:pt idx="442">
                  <c:v>58318</c:v>
                </c:pt>
                <c:pt idx="443">
                  <c:v>58348</c:v>
                </c:pt>
                <c:pt idx="444">
                  <c:v>58379</c:v>
                </c:pt>
                <c:pt idx="445">
                  <c:v>58409</c:v>
                </c:pt>
                <c:pt idx="446">
                  <c:v>58440</c:v>
                </c:pt>
                <c:pt idx="447">
                  <c:v>58471</c:v>
                </c:pt>
                <c:pt idx="448">
                  <c:v>58500</c:v>
                </c:pt>
                <c:pt idx="449">
                  <c:v>58531</c:v>
                </c:pt>
                <c:pt idx="450">
                  <c:v>58561</c:v>
                </c:pt>
                <c:pt idx="451">
                  <c:v>58592</c:v>
                </c:pt>
                <c:pt idx="452">
                  <c:v>58622</c:v>
                </c:pt>
                <c:pt idx="453">
                  <c:v>58653</c:v>
                </c:pt>
                <c:pt idx="454">
                  <c:v>58684</c:v>
                </c:pt>
                <c:pt idx="455">
                  <c:v>58714</c:v>
                </c:pt>
                <c:pt idx="456">
                  <c:v>58745</c:v>
                </c:pt>
                <c:pt idx="457">
                  <c:v>58775</c:v>
                </c:pt>
                <c:pt idx="458">
                  <c:v>58806</c:v>
                </c:pt>
                <c:pt idx="459">
                  <c:v>58837</c:v>
                </c:pt>
                <c:pt idx="460">
                  <c:v>58865</c:v>
                </c:pt>
                <c:pt idx="461">
                  <c:v>58896</c:v>
                </c:pt>
                <c:pt idx="462">
                  <c:v>58926</c:v>
                </c:pt>
                <c:pt idx="463">
                  <c:v>58957</c:v>
                </c:pt>
                <c:pt idx="464">
                  <c:v>58987</c:v>
                </c:pt>
                <c:pt idx="465">
                  <c:v>59018</c:v>
                </c:pt>
                <c:pt idx="466">
                  <c:v>59049</c:v>
                </c:pt>
                <c:pt idx="467">
                  <c:v>59079</c:v>
                </c:pt>
                <c:pt idx="468">
                  <c:v>59110</c:v>
                </c:pt>
                <c:pt idx="469">
                  <c:v>59140</c:v>
                </c:pt>
                <c:pt idx="470">
                  <c:v>59171</c:v>
                </c:pt>
                <c:pt idx="471">
                  <c:v>59202</c:v>
                </c:pt>
                <c:pt idx="472">
                  <c:v>59230</c:v>
                </c:pt>
                <c:pt idx="473">
                  <c:v>59261</c:v>
                </c:pt>
                <c:pt idx="474">
                  <c:v>59291</c:v>
                </c:pt>
                <c:pt idx="475">
                  <c:v>59322</c:v>
                </c:pt>
                <c:pt idx="476">
                  <c:v>59352</c:v>
                </c:pt>
                <c:pt idx="477">
                  <c:v>59383</c:v>
                </c:pt>
                <c:pt idx="478">
                  <c:v>59414</c:v>
                </c:pt>
                <c:pt idx="479">
                  <c:v>59444</c:v>
                </c:pt>
                <c:pt idx="480">
                  <c:v>59475</c:v>
                </c:pt>
                <c:pt idx="481">
                  <c:v>59505</c:v>
                </c:pt>
                <c:pt idx="482">
                  <c:v>59536</c:v>
                </c:pt>
                <c:pt idx="483">
                  <c:v>59567</c:v>
                </c:pt>
                <c:pt idx="484">
                  <c:v>59595</c:v>
                </c:pt>
                <c:pt idx="485">
                  <c:v>59626</c:v>
                </c:pt>
                <c:pt idx="486">
                  <c:v>59656</c:v>
                </c:pt>
                <c:pt idx="487">
                  <c:v>59687</c:v>
                </c:pt>
                <c:pt idx="488">
                  <c:v>59717</c:v>
                </c:pt>
                <c:pt idx="489">
                  <c:v>59748</c:v>
                </c:pt>
                <c:pt idx="490">
                  <c:v>59779</c:v>
                </c:pt>
                <c:pt idx="491">
                  <c:v>59809</c:v>
                </c:pt>
                <c:pt idx="492">
                  <c:v>59840</c:v>
                </c:pt>
                <c:pt idx="493">
                  <c:v>59870</c:v>
                </c:pt>
                <c:pt idx="494">
                  <c:v>59901</c:v>
                </c:pt>
                <c:pt idx="495">
                  <c:v>59932</c:v>
                </c:pt>
                <c:pt idx="496">
                  <c:v>59961</c:v>
                </c:pt>
                <c:pt idx="497">
                  <c:v>59992</c:v>
                </c:pt>
                <c:pt idx="498">
                  <c:v>60022</c:v>
                </c:pt>
                <c:pt idx="499">
                  <c:v>60053</c:v>
                </c:pt>
                <c:pt idx="500">
                  <c:v>60083</c:v>
                </c:pt>
                <c:pt idx="501">
                  <c:v>60114</c:v>
                </c:pt>
                <c:pt idx="502">
                  <c:v>60145</c:v>
                </c:pt>
                <c:pt idx="503">
                  <c:v>60175</c:v>
                </c:pt>
                <c:pt idx="504">
                  <c:v>60206</c:v>
                </c:pt>
                <c:pt idx="505">
                  <c:v>60236</c:v>
                </c:pt>
                <c:pt idx="506">
                  <c:v>60267</c:v>
                </c:pt>
                <c:pt idx="507">
                  <c:v>60298</c:v>
                </c:pt>
                <c:pt idx="508">
                  <c:v>60326</c:v>
                </c:pt>
                <c:pt idx="509">
                  <c:v>60357</c:v>
                </c:pt>
                <c:pt idx="510">
                  <c:v>60387</c:v>
                </c:pt>
                <c:pt idx="511">
                  <c:v>60418</c:v>
                </c:pt>
                <c:pt idx="512">
                  <c:v>60448</c:v>
                </c:pt>
                <c:pt idx="513">
                  <c:v>60479</c:v>
                </c:pt>
                <c:pt idx="514">
                  <c:v>60510</c:v>
                </c:pt>
                <c:pt idx="515">
                  <c:v>60540</c:v>
                </c:pt>
                <c:pt idx="516">
                  <c:v>60571</c:v>
                </c:pt>
                <c:pt idx="517">
                  <c:v>60601</c:v>
                </c:pt>
                <c:pt idx="518">
                  <c:v>60632</c:v>
                </c:pt>
                <c:pt idx="519">
                  <c:v>60663</c:v>
                </c:pt>
                <c:pt idx="520">
                  <c:v>60691</c:v>
                </c:pt>
                <c:pt idx="521">
                  <c:v>60722</c:v>
                </c:pt>
                <c:pt idx="522">
                  <c:v>60752</c:v>
                </c:pt>
                <c:pt idx="523">
                  <c:v>60783</c:v>
                </c:pt>
                <c:pt idx="524">
                  <c:v>60813</c:v>
                </c:pt>
                <c:pt idx="525">
                  <c:v>60844</c:v>
                </c:pt>
                <c:pt idx="526">
                  <c:v>60875</c:v>
                </c:pt>
                <c:pt idx="527">
                  <c:v>60905</c:v>
                </c:pt>
                <c:pt idx="528">
                  <c:v>60936</c:v>
                </c:pt>
                <c:pt idx="529">
                  <c:v>60966</c:v>
                </c:pt>
                <c:pt idx="530">
                  <c:v>60997</c:v>
                </c:pt>
                <c:pt idx="531">
                  <c:v>61028</c:v>
                </c:pt>
                <c:pt idx="532">
                  <c:v>61056</c:v>
                </c:pt>
                <c:pt idx="533">
                  <c:v>61087</c:v>
                </c:pt>
                <c:pt idx="534">
                  <c:v>61117</c:v>
                </c:pt>
                <c:pt idx="535">
                  <c:v>61148</c:v>
                </c:pt>
                <c:pt idx="536">
                  <c:v>61178</c:v>
                </c:pt>
                <c:pt idx="537">
                  <c:v>61209</c:v>
                </c:pt>
                <c:pt idx="538">
                  <c:v>61240</c:v>
                </c:pt>
                <c:pt idx="539">
                  <c:v>61270</c:v>
                </c:pt>
                <c:pt idx="540">
                  <c:v>61301</c:v>
                </c:pt>
                <c:pt idx="541">
                  <c:v>61331</c:v>
                </c:pt>
                <c:pt idx="542">
                  <c:v>61362</c:v>
                </c:pt>
                <c:pt idx="543">
                  <c:v>61393</c:v>
                </c:pt>
                <c:pt idx="544">
                  <c:v>61422</c:v>
                </c:pt>
                <c:pt idx="545">
                  <c:v>61453</c:v>
                </c:pt>
                <c:pt idx="546">
                  <c:v>61483</c:v>
                </c:pt>
                <c:pt idx="547">
                  <c:v>61514</c:v>
                </c:pt>
                <c:pt idx="548">
                  <c:v>61544</c:v>
                </c:pt>
                <c:pt idx="549">
                  <c:v>61575</c:v>
                </c:pt>
                <c:pt idx="550">
                  <c:v>61606</c:v>
                </c:pt>
                <c:pt idx="551">
                  <c:v>61636</c:v>
                </c:pt>
                <c:pt idx="552">
                  <c:v>61667</c:v>
                </c:pt>
                <c:pt idx="553">
                  <c:v>61697</c:v>
                </c:pt>
                <c:pt idx="554">
                  <c:v>61728</c:v>
                </c:pt>
                <c:pt idx="555">
                  <c:v>61759</c:v>
                </c:pt>
                <c:pt idx="556">
                  <c:v>61787</c:v>
                </c:pt>
                <c:pt idx="557">
                  <c:v>61818</c:v>
                </c:pt>
                <c:pt idx="558">
                  <c:v>61848</c:v>
                </c:pt>
                <c:pt idx="559">
                  <c:v>61879</c:v>
                </c:pt>
                <c:pt idx="560">
                  <c:v>61909</c:v>
                </c:pt>
                <c:pt idx="561">
                  <c:v>61940</c:v>
                </c:pt>
                <c:pt idx="562">
                  <c:v>61971</c:v>
                </c:pt>
                <c:pt idx="563">
                  <c:v>62001</c:v>
                </c:pt>
              </c:numCache>
            </c:numRef>
          </c:xVal>
          <c:yVal>
            <c:numRef>
              <c:f>'01N21W32Q04S'!$N$36:$N$599</c:f>
              <c:numCache>
                <c:formatCode>General</c:formatCode>
                <c:ptCount val="564"/>
                <c:pt idx="0">
                  <c:v>-55.911000000000001</c:v>
                </c:pt>
                <c:pt idx="1">
                  <c:v>-55.226999999999997</c:v>
                </c:pt>
                <c:pt idx="2">
                  <c:v>-51.405000000000001</c:v>
                </c:pt>
                <c:pt idx="3">
                  <c:v>-47.460999999999999</c:v>
                </c:pt>
                <c:pt idx="4">
                  <c:v>-44.345999999999997</c:v>
                </c:pt>
                <c:pt idx="5">
                  <c:v>-40.67</c:v>
                </c:pt>
                <c:pt idx="6">
                  <c:v>-39.420999999999999</c:v>
                </c:pt>
                <c:pt idx="7">
                  <c:v>-38.752000000000002</c:v>
                </c:pt>
                <c:pt idx="8">
                  <c:v>-38.302</c:v>
                </c:pt>
                <c:pt idx="9">
                  <c:v>-37.110999999999997</c:v>
                </c:pt>
                <c:pt idx="10">
                  <c:v>-35.716999999999999</c:v>
                </c:pt>
                <c:pt idx="11">
                  <c:v>-34.462000000000003</c:v>
                </c:pt>
                <c:pt idx="12">
                  <c:v>-33.99</c:v>
                </c:pt>
                <c:pt idx="13">
                  <c:v>-33.536999999999999</c:v>
                </c:pt>
                <c:pt idx="14">
                  <c:v>-30.803000000000001</c:v>
                </c:pt>
                <c:pt idx="15">
                  <c:v>-27.931000000000001</c:v>
                </c:pt>
                <c:pt idx="16">
                  <c:v>-25.959</c:v>
                </c:pt>
                <c:pt idx="17">
                  <c:v>-23.82</c:v>
                </c:pt>
                <c:pt idx="18">
                  <c:v>-23.986999999999998</c:v>
                </c:pt>
                <c:pt idx="19">
                  <c:v>-24.388999999999999</c:v>
                </c:pt>
                <c:pt idx="20">
                  <c:v>-24.742000000000001</c:v>
                </c:pt>
                <c:pt idx="21">
                  <c:v>-24.712</c:v>
                </c:pt>
                <c:pt idx="22">
                  <c:v>-24.594000000000001</c:v>
                </c:pt>
                <c:pt idx="23">
                  <c:v>-24.655000000000001</c:v>
                </c:pt>
                <c:pt idx="24">
                  <c:v>-24.747</c:v>
                </c:pt>
                <c:pt idx="25">
                  <c:v>-24.753</c:v>
                </c:pt>
                <c:pt idx="26">
                  <c:v>-22.626999999999999</c:v>
                </c:pt>
                <c:pt idx="27">
                  <c:v>-20.739000000000001</c:v>
                </c:pt>
                <c:pt idx="28">
                  <c:v>-19.335999999999999</c:v>
                </c:pt>
                <c:pt idx="29">
                  <c:v>-17.818999999999999</c:v>
                </c:pt>
                <c:pt idx="30">
                  <c:v>-18.529</c:v>
                </c:pt>
                <c:pt idx="31">
                  <c:v>-19.216999999999999</c:v>
                </c:pt>
                <c:pt idx="32">
                  <c:v>-19.739000000000001</c:v>
                </c:pt>
                <c:pt idx="33">
                  <c:v>-19.978000000000002</c:v>
                </c:pt>
                <c:pt idx="34">
                  <c:v>-20.149000000000001</c:v>
                </c:pt>
                <c:pt idx="35">
                  <c:v>-20.481000000000002</c:v>
                </c:pt>
                <c:pt idx="36">
                  <c:v>-21.100999999999999</c:v>
                </c:pt>
                <c:pt idx="37">
                  <c:v>-21.350999999999999</c:v>
                </c:pt>
                <c:pt idx="38">
                  <c:v>-19.387</c:v>
                </c:pt>
                <c:pt idx="39">
                  <c:v>-17.448</c:v>
                </c:pt>
                <c:pt idx="40">
                  <c:v>-16.428000000000001</c:v>
                </c:pt>
                <c:pt idx="41">
                  <c:v>-15.247</c:v>
                </c:pt>
                <c:pt idx="42">
                  <c:v>-16.239999999999998</c:v>
                </c:pt>
                <c:pt idx="43">
                  <c:v>-17.385999999999999</c:v>
                </c:pt>
                <c:pt idx="44">
                  <c:v>-18.475000000000001</c:v>
                </c:pt>
                <c:pt idx="45">
                  <c:v>-19.015999999999998</c:v>
                </c:pt>
                <c:pt idx="46">
                  <c:v>-19.331</c:v>
                </c:pt>
                <c:pt idx="47">
                  <c:v>-19.745999999999999</c:v>
                </c:pt>
                <c:pt idx="48">
                  <c:v>-20.13</c:v>
                </c:pt>
                <c:pt idx="49">
                  <c:v>-20.335000000000001</c:v>
                </c:pt>
                <c:pt idx="50">
                  <c:v>-18.501000000000001</c:v>
                </c:pt>
                <c:pt idx="51">
                  <c:v>-16.719000000000001</c:v>
                </c:pt>
                <c:pt idx="52">
                  <c:v>-15.423</c:v>
                </c:pt>
                <c:pt idx="53">
                  <c:v>-14.071999999999999</c:v>
                </c:pt>
                <c:pt idx="54">
                  <c:v>-14.785</c:v>
                </c:pt>
                <c:pt idx="55">
                  <c:v>-15.475</c:v>
                </c:pt>
                <c:pt idx="56">
                  <c:v>-16.062999999999999</c:v>
                </c:pt>
                <c:pt idx="57">
                  <c:v>-16.204000000000001</c:v>
                </c:pt>
                <c:pt idx="58">
                  <c:v>-16.167999999999999</c:v>
                </c:pt>
                <c:pt idx="59">
                  <c:v>-16.234999999999999</c:v>
                </c:pt>
                <c:pt idx="60">
                  <c:v>-16.245000000000001</c:v>
                </c:pt>
                <c:pt idx="61">
                  <c:v>-16.224</c:v>
                </c:pt>
                <c:pt idx="62">
                  <c:v>-14.101000000000001</c:v>
                </c:pt>
                <c:pt idx="63">
                  <c:v>-12.02</c:v>
                </c:pt>
                <c:pt idx="64">
                  <c:v>-10.519</c:v>
                </c:pt>
                <c:pt idx="65">
                  <c:v>-9.0649999999999995</c:v>
                </c:pt>
                <c:pt idx="66">
                  <c:v>-10.045</c:v>
                </c:pt>
                <c:pt idx="67">
                  <c:v>-11.052</c:v>
                </c:pt>
                <c:pt idx="68">
                  <c:v>-12.018000000000001</c:v>
                </c:pt>
                <c:pt idx="69">
                  <c:v>-12.414</c:v>
                </c:pt>
                <c:pt idx="70">
                  <c:v>-12.574999999999999</c:v>
                </c:pt>
                <c:pt idx="71">
                  <c:v>-12.798999999999999</c:v>
                </c:pt>
                <c:pt idx="72">
                  <c:v>-13.044</c:v>
                </c:pt>
                <c:pt idx="73">
                  <c:v>-13.19</c:v>
                </c:pt>
                <c:pt idx="74">
                  <c:v>-11.121</c:v>
                </c:pt>
                <c:pt idx="75">
                  <c:v>-9.3859999999999992</c:v>
                </c:pt>
                <c:pt idx="76">
                  <c:v>-8.0960000000000001</c:v>
                </c:pt>
                <c:pt idx="77">
                  <c:v>-6.69</c:v>
                </c:pt>
                <c:pt idx="78">
                  <c:v>-7.6390000000000002</c:v>
                </c:pt>
                <c:pt idx="79">
                  <c:v>-8.8149999999999995</c:v>
                </c:pt>
                <c:pt idx="80">
                  <c:v>-9.9469999999999992</c:v>
                </c:pt>
                <c:pt idx="81">
                  <c:v>-10.561</c:v>
                </c:pt>
                <c:pt idx="82">
                  <c:v>-10.964</c:v>
                </c:pt>
                <c:pt idx="83">
                  <c:v>-11.36</c:v>
                </c:pt>
                <c:pt idx="84">
                  <c:v>-11.791</c:v>
                </c:pt>
                <c:pt idx="85">
                  <c:v>-12.122</c:v>
                </c:pt>
                <c:pt idx="86">
                  <c:v>-10.315</c:v>
                </c:pt>
                <c:pt idx="87">
                  <c:v>-8.4870000000000001</c:v>
                </c:pt>
                <c:pt idx="88">
                  <c:v>-7.49</c:v>
                </c:pt>
                <c:pt idx="89">
                  <c:v>-6.343</c:v>
                </c:pt>
                <c:pt idx="90">
                  <c:v>-7.407</c:v>
                </c:pt>
                <c:pt idx="91">
                  <c:v>-8.6150000000000002</c:v>
                </c:pt>
                <c:pt idx="92">
                  <c:v>-10.166</c:v>
                </c:pt>
                <c:pt idx="93">
                  <c:v>-10.967000000000001</c:v>
                </c:pt>
                <c:pt idx="94">
                  <c:v>-11.641</c:v>
                </c:pt>
                <c:pt idx="95">
                  <c:v>-12.287000000000001</c:v>
                </c:pt>
                <c:pt idx="96">
                  <c:v>-13.228</c:v>
                </c:pt>
                <c:pt idx="97">
                  <c:v>-13.739000000000001</c:v>
                </c:pt>
                <c:pt idx="98">
                  <c:v>-11.944000000000001</c:v>
                </c:pt>
                <c:pt idx="99">
                  <c:v>-9.9939999999999998</c:v>
                </c:pt>
                <c:pt idx="100">
                  <c:v>-8.8260000000000005</c:v>
                </c:pt>
                <c:pt idx="101">
                  <c:v>-8.3450000000000006</c:v>
                </c:pt>
                <c:pt idx="102">
                  <c:v>-10.06</c:v>
                </c:pt>
                <c:pt idx="103">
                  <c:v>-11.093999999999999</c:v>
                </c:pt>
                <c:pt idx="104">
                  <c:v>-11.76</c:v>
                </c:pt>
                <c:pt idx="105">
                  <c:v>-11.811</c:v>
                </c:pt>
                <c:pt idx="106">
                  <c:v>-11.641</c:v>
                </c:pt>
                <c:pt idx="107">
                  <c:v>-11.567</c:v>
                </c:pt>
                <c:pt idx="108">
                  <c:v>-11.477</c:v>
                </c:pt>
                <c:pt idx="109">
                  <c:v>-11.382999999999999</c:v>
                </c:pt>
                <c:pt idx="110">
                  <c:v>-9.1489999999999991</c:v>
                </c:pt>
                <c:pt idx="111">
                  <c:v>-7.0679999999999996</c:v>
                </c:pt>
                <c:pt idx="112">
                  <c:v>-5.6070000000000002</c:v>
                </c:pt>
                <c:pt idx="113">
                  <c:v>-4.5229999999999997</c:v>
                </c:pt>
                <c:pt idx="114">
                  <c:v>-5.9610000000000003</c:v>
                </c:pt>
                <c:pt idx="115">
                  <c:v>-8.1329999999999991</c:v>
                </c:pt>
                <c:pt idx="116">
                  <c:v>-10.29</c:v>
                </c:pt>
                <c:pt idx="117">
                  <c:v>-11.013999999999999</c:v>
                </c:pt>
                <c:pt idx="118">
                  <c:v>-11.218999999999999</c:v>
                </c:pt>
                <c:pt idx="119">
                  <c:v>-11.441000000000001</c:v>
                </c:pt>
                <c:pt idx="120">
                  <c:v>-11.545</c:v>
                </c:pt>
                <c:pt idx="121">
                  <c:v>-11.657999999999999</c:v>
                </c:pt>
                <c:pt idx="122">
                  <c:v>-9.6270000000000007</c:v>
                </c:pt>
                <c:pt idx="123">
                  <c:v>-7.7350000000000003</c:v>
                </c:pt>
                <c:pt idx="124">
                  <c:v>-6.5529999999999999</c:v>
                </c:pt>
                <c:pt idx="125">
                  <c:v>-5.5830000000000002</c:v>
                </c:pt>
                <c:pt idx="126">
                  <c:v>-6.2539999999999996</c:v>
                </c:pt>
                <c:pt idx="127">
                  <c:v>-7.1079999999999997</c:v>
                </c:pt>
                <c:pt idx="128">
                  <c:v>-7.9429999999999996</c:v>
                </c:pt>
                <c:pt idx="129">
                  <c:v>-8.3170000000000002</c:v>
                </c:pt>
                <c:pt idx="130">
                  <c:v>-8.5030000000000001</c:v>
                </c:pt>
                <c:pt idx="131">
                  <c:v>-8.7799999999999994</c:v>
                </c:pt>
                <c:pt idx="132">
                  <c:v>-8.9459999999999997</c:v>
                </c:pt>
                <c:pt idx="133">
                  <c:v>-9.1329999999999991</c:v>
                </c:pt>
                <c:pt idx="134">
                  <c:v>-7.19</c:v>
                </c:pt>
                <c:pt idx="135">
                  <c:v>-5.3019999999999996</c:v>
                </c:pt>
                <c:pt idx="136">
                  <c:v>-4.1920000000000002</c:v>
                </c:pt>
                <c:pt idx="137">
                  <c:v>-2.9430000000000001</c:v>
                </c:pt>
                <c:pt idx="138">
                  <c:v>-3.839</c:v>
                </c:pt>
                <c:pt idx="139">
                  <c:v>-4.9359999999999999</c:v>
                </c:pt>
                <c:pt idx="140">
                  <c:v>-5.9859999999999998</c:v>
                </c:pt>
                <c:pt idx="141">
                  <c:v>-6.5430000000000001</c:v>
                </c:pt>
                <c:pt idx="142">
                  <c:v>-6.9009999999999998</c:v>
                </c:pt>
                <c:pt idx="143">
                  <c:v>-7.3209999999999997</c:v>
                </c:pt>
                <c:pt idx="144">
                  <c:v>-7.7030000000000003</c:v>
                </c:pt>
                <c:pt idx="145">
                  <c:v>-8.0489999999999995</c:v>
                </c:pt>
                <c:pt idx="146">
                  <c:v>-6.0839999999999996</c:v>
                </c:pt>
                <c:pt idx="147">
                  <c:v>-4.2629999999999999</c:v>
                </c:pt>
                <c:pt idx="148">
                  <c:v>-3.0739999999999998</c:v>
                </c:pt>
                <c:pt idx="149">
                  <c:v>-1.865</c:v>
                </c:pt>
                <c:pt idx="150">
                  <c:v>-2.9550000000000001</c:v>
                </c:pt>
                <c:pt idx="151">
                  <c:v>-4.1980000000000004</c:v>
                </c:pt>
                <c:pt idx="152">
                  <c:v>-5.3929999999999998</c:v>
                </c:pt>
                <c:pt idx="153">
                  <c:v>-6.1230000000000002</c:v>
                </c:pt>
                <c:pt idx="154">
                  <c:v>-6.6550000000000002</c:v>
                </c:pt>
                <c:pt idx="155">
                  <c:v>-7.2309999999999999</c:v>
                </c:pt>
                <c:pt idx="156">
                  <c:v>-7.8159999999999998</c:v>
                </c:pt>
                <c:pt idx="157">
                  <c:v>-8.1509999999999998</c:v>
                </c:pt>
                <c:pt idx="158">
                  <c:v>-6.5190000000000001</c:v>
                </c:pt>
                <c:pt idx="159">
                  <c:v>-4.9539999999999997</c:v>
                </c:pt>
                <c:pt idx="160">
                  <c:v>-3.8410000000000002</c:v>
                </c:pt>
                <c:pt idx="161">
                  <c:v>-2.5550000000000002</c:v>
                </c:pt>
                <c:pt idx="162">
                  <c:v>-3.6379999999999999</c:v>
                </c:pt>
                <c:pt idx="163">
                  <c:v>-4.8319999999999999</c:v>
                </c:pt>
                <c:pt idx="164">
                  <c:v>-5.9370000000000003</c:v>
                </c:pt>
                <c:pt idx="165">
                  <c:v>-6.6159999999999997</c:v>
                </c:pt>
                <c:pt idx="166">
                  <c:v>-7.1050000000000004</c:v>
                </c:pt>
                <c:pt idx="167">
                  <c:v>-7.6429999999999998</c:v>
                </c:pt>
                <c:pt idx="168">
                  <c:v>-8.2240000000000002</c:v>
                </c:pt>
                <c:pt idx="169">
                  <c:v>-8.7260000000000009</c:v>
                </c:pt>
                <c:pt idx="170">
                  <c:v>-6.9729999999999999</c:v>
                </c:pt>
                <c:pt idx="171">
                  <c:v>-5.2869999999999999</c:v>
                </c:pt>
                <c:pt idx="172">
                  <c:v>-4.2750000000000004</c:v>
                </c:pt>
                <c:pt idx="173">
                  <c:v>-3.0289999999999999</c:v>
                </c:pt>
                <c:pt idx="174">
                  <c:v>-4.12</c:v>
                </c:pt>
                <c:pt idx="175">
                  <c:v>-5.351</c:v>
                </c:pt>
                <c:pt idx="176">
                  <c:v>-6.508</c:v>
                </c:pt>
                <c:pt idx="177">
                  <c:v>-7.3220000000000001</c:v>
                </c:pt>
                <c:pt idx="178">
                  <c:v>-7.9889999999999999</c:v>
                </c:pt>
                <c:pt idx="179">
                  <c:v>-8.6989999999999998</c:v>
                </c:pt>
                <c:pt idx="180">
                  <c:v>-9.4589999999999996</c:v>
                </c:pt>
                <c:pt idx="181">
                  <c:v>-9.907</c:v>
                </c:pt>
                <c:pt idx="182">
                  <c:v>-8.3010000000000002</c:v>
                </c:pt>
                <c:pt idx="183">
                  <c:v>-6.8250000000000002</c:v>
                </c:pt>
                <c:pt idx="184">
                  <c:v>-5.9930000000000003</c:v>
                </c:pt>
                <c:pt idx="185">
                  <c:v>-5.05</c:v>
                </c:pt>
                <c:pt idx="186">
                  <c:v>-6.3280000000000003</c:v>
                </c:pt>
                <c:pt idx="187">
                  <c:v>-7.6210000000000004</c:v>
                </c:pt>
                <c:pt idx="188">
                  <c:v>-8.8889999999999993</c:v>
                </c:pt>
                <c:pt idx="189">
                  <c:v>-9.7650000000000006</c:v>
                </c:pt>
                <c:pt idx="190">
                  <c:v>-10.555999999999999</c:v>
                </c:pt>
                <c:pt idx="191">
                  <c:v>-11.449</c:v>
                </c:pt>
                <c:pt idx="192">
                  <c:v>-13.26</c:v>
                </c:pt>
                <c:pt idx="193">
                  <c:v>-14.29</c:v>
                </c:pt>
                <c:pt idx="194">
                  <c:v>-12.911</c:v>
                </c:pt>
                <c:pt idx="195">
                  <c:v>-11.593</c:v>
                </c:pt>
                <c:pt idx="196">
                  <c:v>-10.845000000000001</c:v>
                </c:pt>
                <c:pt idx="197">
                  <c:v>-9.8810000000000002</c:v>
                </c:pt>
                <c:pt idx="198">
                  <c:v>-11.355</c:v>
                </c:pt>
                <c:pt idx="199">
                  <c:v>-13.381</c:v>
                </c:pt>
                <c:pt idx="200">
                  <c:v>-15.327999999999999</c:v>
                </c:pt>
                <c:pt idx="201">
                  <c:v>-16.216000000000001</c:v>
                </c:pt>
                <c:pt idx="202">
                  <c:v>-16.87</c:v>
                </c:pt>
                <c:pt idx="203">
                  <c:v>-17.669</c:v>
                </c:pt>
                <c:pt idx="204">
                  <c:v>-20.219000000000001</c:v>
                </c:pt>
                <c:pt idx="205">
                  <c:v>-21.376999999999999</c:v>
                </c:pt>
                <c:pt idx="206">
                  <c:v>-19.757999999999999</c:v>
                </c:pt>
                <c:pt idx="207">
                  <c:v>-17.998000000000001</c:v>
                </c:pt>
                <c:pt idx="208">
                  <c:v>-16.535</c:v>
                </c:pt>
                <c:pt idx="209">
                  <c:v>-14.991</c:v>
                </c:pt>
                <c:pt idx="210">
                  <c:v>-15.981999999999999</c:v>
                </c:pt>
                <c:pt idx="211">
                  <c:v>-17.111999999999998</c:v>
                </c:pt>
                <c:pt idx="212">
                  <c:v>-19.055</c:v>
                </c:pt>
                <c:pt idx="213">
                  <c:v>-20.074000000000002</c:v>
                </c:pt>
                <c:pt idx="214">
                  <c:v>-21.638999999999999</c:v>
                </c:pt>
                <c:pt idx="215">
                  <c:v>-23.631</c:v>
                </c:pt>
                <c:pt idx="216">
                  <c:v>-27.370999999999999</c:v>
                </c:pt>
                <c:pt idx="217">
                  <c:v>-29.047999999999998</c:v>
                </c:pt>
                <c:pt idx="218">
                  <c:v>-27.44</c:v>
                </c:pt>
                <c:pt idx="219">
                  <c:v>-25.777000000000001</c:v>
                </c:pt>
                <c:pt idx="220">
                  <c:v>-24.84</c:v>
                </c:pt>
                <c:pt idx="221">
                  <c:v>-24.344000000000001</c:v>
                </c:pt>
                <c:pt idx="222">
                  <c:v>-26.524000000000001</c:v>
                </c:pt>
                <c:pt idx="223">
                  <c:v>-29.329000000000001</c:v>
                </c:pt>
                <c:pt idx="224">
                  <c:v>-31.59</c:v>
                </c:pt>
                <c:pt idx="225">
                  <c:v>-32.508000000000003</c:v>
                </c:pt>
                <c:pt idx="226">
                  <c:v>-33.097999999999999</c:v>
                </c:pt>
                <c:pt idx="227">
                  <c:v>-33.756999999999998</c:v>
                </c:pt>
                <c:pt idx="228">
                  <c:v>-36.335000000000001</c:v>
                </c:pt>
                <c:pt idx="229">
                  <c:v>-37.008000000000003</c:v>
                </c:pt>
                <c:pt idx="230">
                  <c:v>-34.770000000000003</c:v>
                </c:pt>
                <c:pt idx="231">
                  <c:v>-31.765000000000001</c:v>
                </c:pt>
                <c:pt idx="232">
                  <c:v>-29.443000000000001</c:v>
                </c:pt>
                <c:pt idx="233">
                  <c:v>-26.942</c:v>
                </c:pt>
                <c:pt idx="234">
                  <c:v>-26.448</c:v>
                </c:pt>
                <c:pt idx="235">
                  <c:v>-26.164000000000001</c:v>
                </c:pt>
                <c:pt idx="236">
                  <c:v>-25.991</c:v>
                </c:pt>
                <c:pt idx="237">
                  <c:v>-25.446999999999999</c:v>
                </c:pt>
                <c:pt idx="238">
                  <c:v>-24.838999999999999</c:v>
                </c:pt>
                <c:pt idx="239">
                  <c:v>-24.437000000000001</c:v>
                </c:pt>
                <c:pt idx="240">
                  <c:v>-24.094000000000001</c:v>
                </c:pt>
                <c:pt idx="241">
                  <c:v>-23.684000000000001</c:v>
                </c:pt>
                <c:pt idx="242">
                  <c:v>-21.068999999999999</c:v>
                </c:pt>
                <c:pt idx="243">
                  <c:v>-18.501000000000001</c:v>
                </c:pt>
                <c:pt idx="244">
                  <c:v>-16.981000000000002</c:v>
                </c:pt>
                <c:pt idx="245">
                  <c:v>-15.287000000000001</c:v>
                </c:pt>
                <c:pt idx="246">
                  <c:v>-15.808</c:v>
                </c:pt>
                <c:pt idx="247">
                  <c:v>-16.648</c:v>
                </c:pt>
                <c:pt idx="248">
                  <c:v>-17.815999999999999</c:v>
                </c:pt>
                <c:pt idx="249">
                  <c:v>-18.254000000000001</c:v>
                </c:pt>
                <c:pt idx="250">
                  <c:v>-18.556000000000001</c:v>
                </c:pt>
                <c:pt idx="251">
                  <c:v>-18.963999999999999</c:v>
                </c:pt>
                <c:pt idx="252">
                  <c:v>-21.292999999999999</c:v>
                </c:pt>
                <c:pt idx="253">
                  <c:v>-22.004999999999999</c:v>
                </c:pt>
                <c:pt idx="254">
                  <c:v>-20.071000000000002</c:v>
                </c:pt>
                <c:pt idx="255">
                  <c:v>-18.157</c:v>
                </c:pt>
                <c:pt idx="256">
                  <c:v>-16.917000000000002</c:v>
                </c:pt>
                <c:pt idx="257">
                  <c:v>-15.488</c:v>
                </c:pt>
                <c:pt idx="258">
                  <c:v>-16.103999999999999</c:v>
                </c:pt>
                <c:pt idx="259">
                  <c:v>-16.838999999999999</c:v>
                </c:pt>
                <c:pt idx="260">
                  <c:v>-17.614000000000001</c:v>
                </c:pt>
                <c:pt idx="261">
                  <c:v>-17.989000000000001</c:v>
                </c:pt>
                <c:pt idx="262">
                  <c:v>-18.384</c:v>
                </c:pt>
                <c:pt idx="263">
                  <c:v>-18.991</c:v>
                </c:pt>
                <c:pt idx="264">
                  <c:v>-21.103000000000002</c:v>
                </c:pt>
                <c:pt idx="265">
                  <c:v>-21.901</c:v>
                </c:pt>
                <c:pt idx="266">
                  <c:v>-20.251999999999999</c:v>
                </c:pt>
                <c:pt idx="267">
                  <c:v>-18.411999999999999</c:v>
                </c:pt>
                <c:pt idx="268">
                  <c:v>-17.228999999999999</c:v>
                </c:pt>
                <c:pt idx="269">
                  <c:v>-15.782999999999999</c:v>
                </c:pt>
                <c:pt idx="270">
                  <c:v>-16.888000000000002</c:v>
                </c:pt>
                <c:pt idx="271">
                  <c:v>-17.927</c:v>
                </c:pt>
                <c:pt idx="272">
                  <c:v>-18.920999999999999</c:v>
                </c:pt>
                <c:pt idx="273">
                  <c:v>-19.378</c:v>
                </c:pt>
                <c:pt idx="274">
                  <c:v>-19.888999999999999</c:v>
                </c:pt>
                <c:pt idx="275">
                  <c:v>-20.844000000000001</c:v>
                </c:pt>
                <c:pt idx="276">
                  <c:v>-24.364999999999998</c:v>
                </c:pt>
                <c:pt idx="277">
                  <c:v>-26.053999999999998</c:v>
                </c:pt>
                <c:pt idx="278">
                  <c:v>-25.079000000000001</c:v>
                </c:pt>
                <c:pt idx="279">
                  <c:v>-23.13</c:v>
                </c:pt>
                <c:pt idx="280">
                  <c:v>-21.535</c:v>
                </c:pt>
                <c:pt idx="281">
                  <c:v>-19.721</c:v>
                </c:pt>
                <c:pt idx="282">
                  <c:v>-20.12</c:v>
                </c:pt>
                <c:pt idx="283">
                  <c:v>-20.609000000000002</c:v>
                </c:pt>
                <c:pt idx="284">
                  <c:v>-21.288</c:v>
                </c:pt>
                <c:pt idx="285">
                  <c:v>-21.454000000000001</c:v>
                </c:pt>
                <c:pt idx="286">
                  <c:v>-22.065000000000001</c:v>
                </c:pt>
                <c:pt idx="287">
                  <c:v>-23.334</c:v>
                </c:pt>
                <c:pt idx="288">
                  <c:v>-27.018000000000001</c:v>
                </c:pt>
                <c:pt idx="289">
                  <c:v>-28.503</c:v>
                </c:pt>
                <c:pt idx="290">
                  <c:v>-27.068000000000001</c:v>
                </c:pt>
                <c:pt idx="291">
                  <c:v>-25.763000000000002</c:v>
                </c:pt>
                <c:pt idx="292">
                  <c:v>-25.111000000000001</c:v>
                </c:pt>
                <c:pt idx="293">
                  <c:v>-24.832000000000001</c:v>
                </c:pt>
                <c:pt idx="294">
                  <c:v>-26.402999999999999</c:v>
                </c:pt>
                <c:pt idx="295">
                  <c:v>-28.55</c:v>
                </c:pt>
                <c:pt idx="296">
                  <c:v>-30.722999999999999</c:v>
                </c:pt>
                <c:pt idx="297">
                  <c:v>-31.355</c:v>
                </c:pt>
                <c:pt idx="298">
                  <c:v>-31.606999999999999</c:v>
                </c:pt>
                <c:pt idx="299">
                  <c:v>-32.070999999999998</c:v>
                </c:pt>
                <c:pt idx="300">
                  <c:v>-34.292999999999999</c:v>
                </c:pt>
                <c:pt idx="301">
                  <c:v>-35.112000000000002</c:v>
                </c:pt>
                <c:pt idx="302">
                  <c:v>-33.142000000000003</c:v>
                </c:pt>
                <c:pt idx="303">
                  <c:v>-30.523</c:v>
                </c:pt>
                <c:pt idx="304">
                  <c:v>-28.463000000000001</c:v>
                </c:pt>
                <c:pt idx="305">
                  <c:v>-26.106000000000002</c:v>
                </c:pt>
                <c:pt idx="306">
                  <c:v>-26.716000000000001</c:v>
                </c:pt>
                <c:pt idx="307">
                  <c:v>-26.687000000000001</c:v>
                </c:pt>
                <c:pt idx="308">
                  <c:v>-26.428999999999998</c:v>
                </c:pt>
                <c:pt idx="309">
                  <c:v>-25.638000000000002</c:v>
                </c:pt>
                <c:pt idx="310">
                  <c:v>-24.71</c:v>
                </c:pt>
                <c:pt idx="311">
                  <c:v>-24.004000000000001</c:v>
                </c:pt>
                <c:pt idx="312">
                  <c:v>-23.292000000000002</c:v>
                </c:pt>
                <c:pt idx="313">
                  <c:v>-22.713999999999999</c:v>
                </c:pt>
                <c:pt idx="314">
                  <c:v>-20.143000000000001</c:v>
                </c:pt>
                <c:pt idx="315">
                  <c:v>-18.088999999999999</c:v>
                </c:pt>
                <c:pt idx="316">
                  <c:v>-16.466999999999999</c:v>
                </c:pt>
                <c:pt idx="317">
                  <c:v>-14.583</c:v>
                </c:pt>
                <c:pt idx="318">
                  <c:v>-15.112</c:v>
                </c:pt>
                <c:pt idx="319">
                  <c:v>-16.120999999999999</c:v>
                </c:pt>
                <c:pt idx="320">
                  <c:v>-18.622</c:v>
                </c:pt>
                <c:pt idx="321">
                  <c:v>-19.802</c:v>
                </c:pt>
                <c:pt idx="322">
                  <c:v>-20.687000000000001</c:v>
                </c:pt>
                <c:pt idx="323">
                  <c:v>-21.14</c:v>
                </c:pt>
                <c:pt idx="324">
                  <c:v>-22.536999999999999</c:v>
                </c:pt>
                <c:pt idx="325">
                  <c:v>-23.190999999999999</c:v>
                </c:pt>
                <c:pt idx="326">
                  <c:v>-21.42</c:v>
                </c:pt>
                <c:pt idx="327">
                  <c:v>-19.623999999999999</c:v>
                </c:pt>
                <c:pt idx="328">
                  <c:v>-18.420000000000002</c:v>
                </c:pt>
                <c:pt idx="329">
                  <c:v>-16.975000000000001</c:v>
                </c:pt>
                <c:pt idx="330">
                  <c:v>-17.920000000000002</c:v>
                </c:pt>
                <c:pt idx="331">
                  <c:v>-18.887</c:v>
                </c:pt>
                <c:pt idx="332">
                  <c:v>-20.449000000000002</c:v>
                </c:pt>
                <c:pt idx="333">
                  <c:v>-21.753</c:v>
                </c:pt>
                <c:pt idx="334">
                  <c:v>-23.195</c:v>
                </c:pt>
                <c:pt idx="335">
                  <c:v>-24.99</c:v>
                </c:pt>
                <c:pt idx="336">
                  <c:v>-28.387</c:v>
                </c:pt>
                <c:pt idx="337">
                  <c:v>-30.163</c:v>
                </c:pt>
                <c:pt idx="338">
                  <c:v>-28.856999999999999</c:v>
                </c:pt>
                <c:pt idx="339">
                  <c:v>-27.143000000000001</c:v>
                </c:pt>
                <c:pt idx="340">
                  <c:v>-26.15</c:v>
                </c:pt>
                <c:pt idx="341">
                  <c:v>-25.553000000000001</c:v>
                </c:pt>
                <c:pt idx="342">
                  <c:v>-27.885999999999999</c:v>
                </c:pt>
                <c:pt idx="343">
                  <c:v>-30.715</c:v>
                </c:pt>
                <c:pt idx="344">
                  <c:v>-33.185000000000002</c:v>
                </c:pt>
                <c:pt idx="345">
                  <c:v>-34.249000000000002</c:v>
                </c:pt>
                <c:pt idx="346">
                  <c:v>-34.948999999999998</c:v>
                </c:pt>
                <c:pt idx="347">
                  <c:v>-35.874000000000002</c:v>
                </c:pt>
                <c:pt idx="348">
                  <c:v>-38.088999999999999</c:v>
                </c:pt>
                <c:pt idx="349">
                  <c:v>-38.180999999999997</c:v>
                </c:pt>
                <c:pt idx="350">
                  <c:v>-36.107999999999997</c:v>
                </c:pt>
                <c:pt idx="351">
                  <c:v>-34.008000000000003</c:v>
                </c:pt>
                <c:pt idx="352">
                  <c:v>-32.173999999999999</c:v>
                </c:pt>
                <c:pt idx="353">
                  <c:v>-30.004000000000001</c:v>
                </c:pt>
                <c:pt idx="354">
                  <c:v>-29.933</c:v>
                </c:pt>
                <c:pt idx="355">
                  <c:v>-29.478999999999999</c:v>
                </c:pt>
                <c:pt idx="356">
                  <c:v>-29.827999999999999</c:v>
                </c:pt>
                <c:pt idx="357">
                  <c:v>-30.266999999999999</c:v>
                </c:pt>
                <c:pt idx="358">
                  <c:v>-30.831</c:v>
                </c:pt>
                <c:pt idx="359">
                  <c:v>-31.783999999999999</c:v>
                </c:pt>
                <c:pt idx="360">
                  <c:v>-32.188000000000002</c:v>
                </c:pt>
                <c:pt idx="361">
                  <c:v>-31.462</c:v>
                </c:pt>
                <c:pt idx="362">
                  <c:v>-28.439</c:v>
                </c:pt>
                <c:pt idx="363">
                  <c:v>-25.553000000000001</c:v>
                </c:pt>
                <c:pt idx="364">
                  <c:v>-23.437000000000001</c:v>
                </c:pt>
                <c:pt idx="365">
                  <c:v>-21.248999999999999</c:v>
                </c:pt>
                <c:pt idx="366">
                  <c:v>-21.577000000000002</c:v>
                </c:pt>
                <c:pt idx="367">
                  <c:v>-22.081</c:v>
                </c:pt>
                <c:pt idx="368">
                  <c:v>-22.585000000000001</c:v>
                </c:pt>
                <c:pt idx="369">
                  <c:v>-22.67</c:v>
                </c:pt>
                <c:pt idx="370">
                  <c:v>-22.954999999999998</c:v>
                </c:pt>
                <c:pt idx="371">
                  <c:v>-24.288</c:v>
                </c:pt>
                <c:pt idx="372">
                  <c:v>-27.09</c:v>
                </c:pt>
                <c:pt idx="373">
                  <c:v>-28.745999999999999</c:v>
                </c:pt>
                <c:pt idx="374">
                  <c:v>-27.952000000000002</c:v>
                </c:pt>
                <c:pt idx="375">
                  <c:v>-27.742000000000001</c:v>
                </c:pt>
                <c:pt idx="376">
                  <c:v>-27.454999999999998</c:v>
                </c:pt>
                <c:pt idx="377">
                  <c:v>-26.706</c:v>
                </c:pt>
                <c:pt idx="378">
                  <c:v>-28.073</c:v>
                </c:pt>
                <c:pt idx="379">
                  <c:v>-30.527999999999999</c:v>
                </c:pt>
                <c:pt idx="380">
                  <c:v>-32.423999999999999</c:v>
                </c:pt>
                <c:pt idx="381">
                  <c:v>-33.267000000000003</c:v>
                </c:pt>
                <c:pt idx="382">
                  <c:v>-33.795000000000002</c:v>
                </c:pt>
                <c:pt idx="383">
                  <c:v>-34.673999999999999</c:v>
                </c:pt>
                <c:pt idx="384">
                  <c:v>-36.792000000000002</c:v>
                </c:pt>
                <c:pt idx="385">
                  <c:v>-36.968000000000004</c:v>
                </c:pt>
                <c:pt idx="386">
                  <c:v>-35.283999999999999</c:v>
                </c:pt>
                <c:pt idx="387">
                  <c:v>-33.639000000000003</c:v>
                </c:pt>
                <c:pt idx="388">
                  <c:v>-32.969000000000001</c:v>
                </c:pt>
                <c:pt idx="389">
                  <c:v>-31.952999999999999</c:v>
                </c:pt>
                <c:pt idx="390">
                  <c:v>-32.551000000000002</c:v>
                </c:pt>
                <c:pt idx="391">
                  <c:v>-34.143999999999998</c:v>
                </c:pt>
                <c:pt idx="392">
                  <c:v>-35.588000000000001</c:v>
                </c:pt>
                <c:pt idx="393">
                  <c:v>-36.390999999999998</c:v>
                </c:pt>
                <c:pt idx="394">
                  <c:v>-37.003999999999998</c:v>
                </c:pt>
                <c:pt idx="395">
                  <c:v>-37.948</c:v>
                </c:pt>
                <c:pt idx="396">
                  <c:v>-40.381</c:v>
                </c:pt>
                <c:pt idx="397">
                  <c:v>-40.331000000000003</c:v>
                </c:pt>
                <c:pt idx="398">
                  <c:v>-37.095999999999997</c:v>
                </c:pt>
                <c:pt idx="399">
                  <c:v>-33.539000000000001</c:v>
                </c:pt>
                <c:pt idx="400">
                  <c:v>-30.776</c:v>
                </c:pt>
                <c:pt idx="401">
                  <c:v>-27.97</c:v>
                </c:pt>
                <c:pt idx="402">
                  <c:v>-27.492000000000001</c:v>
                </c:pt>
                <c:pt idx="403">
                  <c:v>-27.414999999999999</c:v>
                </c:pt>
                <c:pt idx="404">
                  <c:v>-28.04</c:v>
                </c:pt>
                <c:pt idx="405">
                  <c:v>-28.925999999999998</c:v>
                </c:pt>
                <c:pt idx="406">
                  <c:v>-29.675999999999998</c:v>
                </c:pt>
                <c:pt idx="407">
                  <c:v>-30.923999999999999</c:v>
                </c:pt>
                <c:pt idx="408">
                  <c:v>-31.038</c:v>
                </c:pt>
                <c:pt idx="409">
                  <c:v>-30.347000000000001</c:v>
                </c:pt>
                <c:pt idx="410">
                  <c:v>-27.577000000000002</c:v>
                </c:pt>
                <c:pt idx="411">
                  <c:v>-24.72</c:v>
                </c:pt>
                <c:pt idx="412">
                  <c:v>-22.652999999999999</c:v>
                </c:pt>
                <c:pt idx="413">
                  <c:v>-20.518999999999998</c:v>
                </c:pt>
                <c:pt idx="414">
                  <c:v>-20.873000000000001</c:v>
                </c:pt>
                <c:pt idx="415">
                  <c:v>-21.032</c:v>
                </c:pt>
                <c:pt idx="416">
                  <c:v>-21.082000000000001</c:v>
                </c:pt>
                <c:pt idx="417">
                  <c:v>-20.777000000000001</c:v>
                </c:pt>
                <c:pt idx="418">
                  <c:v>-20.361999999999998</c:v>
                </c:pt>
                <c:pt idx="419">
                  <c:v>-20.113</c:v>
                </c:pt>
                <c:pt idx="420">
                  <c:v>-19.974</c:v>
                </c:pt>
                <c:pt idx="421">
                  <c:v>-19.649999999999999</c:v>
                </c:pt>
                <c:pt idx="422">
                  <c:v>-17.289000000000001</c:v>
                </c:pt>
                <c:pt idx="423">
                  <c:v>-15.151</c:v>
                </c:pt>
                <c:pt idx="424">
                  <c:v>-13.87</c:v>
                </c:pt>
                <c:pt idx="425">
                  <c:v>-12.535</c:v>
                </c:pt>
                <c:pt idx="426">
                  <c:v>-13.041</c:v>
                </c:pt>
                <c:pt idx="427">
                  <c:v>-13.907999999999999</c:v>
                </c:pt>
                <c:pt idx="428">
                  <c:v>-15.672000000000001</c:v>
                </c:pt>
                <c:pt idx="429">
                  <c:v>-16.439</c:v>
                </c:pt>
                <c:pt idx="430">
                  <c:v>-17.184000000000001</c:v>
                </c:pt>
                <c:pt idx="431">
                  <c:v>-17.576000000000001</c:v>
                </c:pt>
                <c:pt idx="432">
                  <c:v>-18.835999999999999</c:v>
                </c:pt>
                <c:pt idx="433">
                  <c:v>-19.187000000000001</c:v>
                </c:pt>
                <c:pt idx="434">
                  <c:v>-17.251999999999999</c:v>
                </c:pt>
                <c:pt idx="435">
                  <c:v>-15.663</c:v>
                </c:pt>
                <c:pt idx="436">
                  <c:v>-14.811999999999999</c:v>
                </c:pt>
                <c:pt idx="437">
                  <c:v>-13.5</c:v>
                </c:pt>
                <c:pt idx="438">
                  <c:v>-14.021000000000001</c:v>
                </c:pt>
                <c:pt idx="439">
                  <c:v>-14.492000000000001</c:v>
                </c:pt>
                <c:pt idx="440">
                  <c:v>-14.853</c:v>
                </c:pt>
                <c:pt idx="441">
                  <c:v>-14.811999999999999</c:v>
                </c:pt>
                <c:pt idx="442">
                  <c:v>-14.535</c:v>
                </c:pt>
                <c:pt idx="443">
                  <c:v>-14.395</c:v>
                </c:pt>
                <c:pt idx="444">
                  <c:v>-14.528</c:v>
                </c:pt>
                <c:pt idx="445">
                  <c:v>-14.416</c:v>
                </c:pt>
                <c:pt idx="446">
                  <c:v>-12.135</c:v>
                </c:pt>
                <c:pt idx="447">
                  <c:v>-9.9290000000000003</c:v>
                </c:pt>
                <c:pt idx="448">
                  <c:v>-8.3160000000000007</c:v>
                </c:pt>
                <c:pt idx="449">
                  <c:v>-6.8259999999999996</c:v>
                </c:pt>
                <c:pt idx="450">
                  <c:v>-7.7539999999999996</c:v>
                </c:pt>
                <c:pt idx="451">
                  <c:v>-9.1419999999999995</c:v>
                </c:pt>
                <c:pt idx="452">
                  <c:v>-10.596</c:v>
                </c:pt>
                <c:pt idx="453">
                  <c:v>-11.169</c:v>
                </c:pt>
                <c:pt idx="454">
                  <c:v>-11.619</c:v>
                </c:pt>
                <c:pt idx="455">
                  <c:v>-12.053000000000001</c:v>
                </c:pt>
                <c:pt idx="456">
                  <c:v>-14.195</c:v>
                </c:pt>
                <c:pt idx="457">
                  <c:v>-14.981999999999999</c:v>
                </c:pt>
                <c:pt idx="458">
                  <c:v>-13.195</c:v>
                </c:pt>
                <c:pt idx="459">
                  <c:v>-11.122999999999999</c:v>
                </c:pt>
                <c:pt idx="460">
                  <c:v>-9.6989999999999998</c:v>
                </c:pt>
                <c:pt idx="461">
                  <c:v>-8.1219999999999999</c:v>
                </c:pt>
                <c:pt idx="462">
                  <c:v>-8.8680000000000003</c:v>
                </c:pt>
                <c:pt idx="463">
                  <c:v>-9.7040000000000006</c:v>
                </c:pt>
                <c:pt idx="464">
                  <c:v>-10.593</c:v>
                </c:pt>
                <c:pt idx="465">
                  <c:v>-11.244</c:v>
                </c:pt>
                <c:pt idx="466">
                  <c:v>-11.772</c:v>
                </c:pt>
                <c:pt idx="467">
                  <c:v>-12.468</c:v>
                </c:pt>
                <c:pt idx="468">
                  <c:v>-13.073</c:v>
                </c:pt>
                <c:pt idx="469">
                  <c:v>-13.377000000000001</c:v>
                </c:pt>
                <c:pt idx="470">
                  <c:v>-11.523999999999999</c:v>
                </c:pt>
                <c:pt idx="471">
                  <c:v>-9.6959999999999997</c:v>
                </c:pt>
                <c:pt idx="472">
                  <c:v>-8.625</c:v>
                </c:pt>
                <c:pt idx="473">
                  <c:v>-7.4870000000000001</c:v>
                </c:pt>
                <c:pt idx="474">
                  <c:v>-8.5540000000000003</c:v>
                </c:pt>
                <c:pt idx="475">
                  <c:v>-9.609</c:v>
                </c:pt>
                <c:pt idx="476">
                  <c:v>-11.202999999999999</c:v>
                </c:pt>
                <c:pt idx="477">
                  <c:v>-12.163</c:v>
                </c:pt>
                <c:pt idx="478">
                  <c:v>-13.18</c:v>
                </c:pt>
                <c:pt idx="479">
                  <c:v>-14.208</c:v>
                </c:pt>
                <c:pt idx="480">
                  <c:v>-16.335000000000001</c:v>
                </c:pt>
                <c:pt idx="481">
                  <c:v>-17.097000000000001</c:v>
                </c:pt>
                <c:pt idx="482">
                  <c:v>-15.170999999999999</c:v>
                </c:pt>
                <c:pt idx="483">
                  <c:v>-13.263</c:v>
                </c:pt>
                <c:pt idx="484">
                  <c:v>-12.2</c:v>
                </c:pt>
                <c:pt idx="485">
                  <c:v>-10.689</c:v>
                </c:pt>
                <c:pt idx="486">
                  <c:v>-11.173</c:v>
                </c:pt>
                <c:pt idx="487">
                  <c:v>-11.581</c:v>
                </c:pt>
                <c:pt idx="488">
                  <c:v>-12.105</c:v>
                </c:pt>
                <c:pt idx="489">
                  <c:v>-12.249000000000001</c:v>
                </c:pt>
                <c:pt idx="490">
                  <c:v>-12.444000000000001</c:v>
                </c:pt>
                <c:pt idx="491">
                  <c:v>-12.688000000000001</c:v>
                </c:pt>
                <c:pt idx="492">
                  <c:v>-12.98</c:v>
                </c:pt>
                <c:pt idx="493">
                  <c:v>-13.002000000000001</c:v>
                </c:pt>
                <c:pt idx="494">
                  <c:v>-10.996</c:v>
                </c:pt>
                <c:pt idx="495">
                  <c:v>-9.0120000000000005</c:v>
                </c:pt>
                <c:pt idx="496">
                  <c:v>-7.4829999999999997</c:v>
                </c:pt>
                <c:pt idx="497">
                  <c:v>-6.0759999999999996</c:v>
                </c:pt>
                <c:pt idx="498">
                  <c:v>-7.1440000000000001</c:v>
                </c:pt>
                <c:pt idx="499">
                  <c:v>-8.3569999999999993</c:v>
                </c:pt>
                <c:pt idx="500">
                  <c:v>-9.4770000000000003</c:v>
                </c:pt>
                <c:pt idx="501">
                  <c:v>-10.531000000000001</c:v>
                </c:pt>
                <c:pt idx="502">
                  <c:v>-11.157999999999999</c:v>
                </c:pt>
                <c:pt idx="503">
                  <c:v>-11.61</c:v>
                </c:pt>
                <c:pt idx="504">
                  <c:v>-11.929</c:v>
                </c:pt>
                <c:pt idx="505">
                  <c:v>-12.12</c:v>
                </c:pt>
                <c:pt idx="506">
                  <c:v>-10.214</c:v>
                </c:pt>
                <c:pt idx="507">
                  <c:v>-8.2780000000000005</c:v>
                </c:pt>
                <c:pt idx="508">
                  <c:v>-7.1989999999999998</c:v>
                </c:pt>
                <c:pt idx="509">
                  <c:v>-5.8929999999999998</c:v>
                </c:pt>
                <c:pt idx="510">
                  <c:v>-6.8570000000000002</c:v>
                </c:pt>
                <c:pt idx="511">
                  <c:v>-7.9690000000000003</c:v>
                </c:pt>
                <c:pt idx="512">
                  <c:v>-8.9969999999999999</c:v>
                </c:pt>
                <c:pt idx="513">
                  <c:v>-9.9410000000000007</c:v>
                </c:pt>
                <c:pt idx="514">
                  <c:v>-10.487</c:v>
                </c:pt>
                <c:pt idx="515">
                  <c:v>-10.945</c:v>
                </c:pt>
                <c:pt idx="516">
                  <c:v>-11.545</c:v>
                </c:pt>
                <c:pt idx="517">
                  <c:v>-12.013999999999999</c:v>
                </c:pt>
                <c:pt idx="518">
                  <c:v>-10.353</c:v>
                </c:pt>
                <c:pt idx="519">
                  <c:v>-9.24</c:v>
                </c:pt>
                <c:pt idx="520">
                  <c:v>-8.48</c:v>
                </c:pt>
                <c:pt idx="521">
                  <c:v>-7.3860000000000001</c:v>
                </c:pt>
                <c:pt idx="522">
                  <c:v>-8.4689999999999994</c:v>
                </c:pt>
                <c:pt idx="523">
                  <c:v>-9.7469999999999999</c:v>
                </c:pt>
                <c:pt idx="524">
                  <c:v>-11.603</c:v>
                </c:pt>
                <c:pt idx="525">
                  <c:v>-12.725</c:v>
                </c:pt>
                <c:pt idx="526">
                  <c:v>-13.913</c:v>
                </c:pt>
                <c:pt idx="527">
                  <c:v>-14.69</c:v>
                </c:pt>
                <c:pt idx="528">
                  <c:v>-15.862</c:v>
                </c:pt>
                <c:pt idx="529">
                  <c:v>-16.504000000000001</c:v>
                </c:pt>
                <c:pt idx="530">
                  <c:v>-15.026</c:v>
                </c:pt>
                <c:pt idx="531">
                  <c:v>-13.659000000000001</c:v>
                </c:pt>
                <c:pt idx="532">
                  <c:v>-12.614000000000001</c:v>
                </c:pt>
                <c:pt idx="533">
                  <c:v>-11.298</c:v>
                </c:pt>
                <c:pt idx="534">
                  <c:v>-12.103999999999999</c:v>
                </c:pt>
                <c:pt idx="535">
                  <c:v>-13.285</c:v>
                </c:pt>
                <c:pt idx="536">
                  <c:v>-14.597</c:v>
                </c:pt>
                <c:pt idx="537">
                  <c:v>-15.352</c:v>
                </c:pt>
                <c:pt idx="538">
                  <c:v>-16.312999999999999</c:v>
                </c:pt>
                <c:pt idx="539">
                  <c:v>-17.111999999999998</c:v>
                </c:pt>
                <c:pt idx="540">
                  <c:v>-19.231999999999999</c:v>
                </c:pt>
                <c:pt idx="541">
                  <c:v>-20.091000000000001</c:v>
                </c:pt>
                <c:pt idx="542">
                  <c:v>-18.518000000000001</c:v>
                </c:pt>
                <c:pt idx="543">
                  <c:v>-16.765999999999998</c:v>
                </c:pt>
                <c:pt idx="544">
                  <c:v>-15.692</c:v>
                </c:pt>
                <c:pt idx="545">
                  <c:v>-14.593999999999999</c:v>
                </c:pt>
                <c:pt idx="546">
                  <c:v>-15.365</c:v>
                </c:pt>
                <c:pt idx="547">
                  <c:v>-15.66</c:v>
                </c:pt>
                <c:pt idx="548">
                  <c:v>-15.865</c:v>
                </c:pt>
                <c:pt idx="549">
                  <c:v>-15.590999999999999</c:v>
                </c:pt>
                <c:pt idx="550">
                  <c:v>-15.103</c:v>
                </c:pt>
                <c:pt idx="551">
                  <c:v>-14.791</c:v>
                </c:pt>
                <c:pt idx="552">
                  <c:v>-14.526999999999999</c:v>
                </c:pt>
                <c:pt idx="553">
                  <c:v>-14.266</c:v>
                </c:pt>
                <c:pt idx="554">
                  <c:v>-11.861000000000001</c:v>
                </c:pt>
                <c:pt idx="555">
                  <c:v>-9.6349999999999998</c:v>
                </c:pt>
                <c:pt idx="556">
                  <c:v>-8.2919999999999998</c:v>
                </c:pt>
                <c:pt idx="557">
                  <c:v>-6.9710000000000001</c:v>
                </c:pt>
                <c:pt idx="558">
                  <c:v>-7.6280000000000001</c:v>
                </c:pt>
                <c:pt idx="559">
                  <c:v>-8.8000000000000007</c:v>
                </c:pt>
                <c:pt idx="560">
                  <c:v>-9.9890000000000008</c:v>
                </c:pt>
                <c:pt idx="561">
                  <c:v>-10.388999999999999</c:v>
                </c:pt>
                <c:pt idx="562">
                  <c:v>-10.59</c:v>
                </c:pt>
                <c:pt idx="563">
                  <c:v>-10.757</c:v>
                </c:pt>
              </c:numCache>
            </c:numRef>
          </c:yVal>
          <c:smooth val="0"/>
          <c:extLst>
            <c:ext xmlns:c16="http://schemas.microsoft.com/office/drawing/2014/chart" uri="{C3380CC4-5D6E-409C-BE32-E72D297353CC}">
              <c16:uniqueId val="{0000000E-C540-44EF-A4AE-36241A311D2D}"/>
            </c:ext>
          </c:extLst>
        </c:ser>
        <c:dLbls>
          <c:showLegendKey val="0"/>
          <c:showVal val="0"/>
          <c:showCatName val="0"/>
          <c:showSerName val="0"/>
          <c:showPercent val="0"/>
          <c:showBubbleSize val="0"/>
        </c:dLbls>
        <c:axId val="76771328"/>
        <c:axId val="76772864"/>
        <c:extLst>
          <c:ext xmlns:c15="http://schemas.microsoft.com/office/drawing/2012/chart" uri="{02D57815-91ED-43cb-92C2-25804820EDAC}">
            <c15:filteredScatterSeries>
              <c15:ser>
                <c:idx val="0"/>
                <c:order val="0"/>
                <c:tx>
                  <c:v>Baseline</c:v>
                </c:tx>
                <c:spPr>
                  <a:ln w="19050" cap="rnd">
                    <a:solidFill>
                      <a:schemeClr val="accent1"/>
                    </a:solidFill>
                    <a:round/>
                  </a:ln>
                  <a:effectLst/>
                </c:spPr>
                <c:marker>
                  <c:symbol val="none"/>
                </c:marker>
                <c:xVal>
                  <c:numRef>
                    <c:extLst>
                      <c:ext uri="{02D57815-91ED-43cb-92C2-25804820EDAC}">
                        <c15:formulaRef>
                          <c15:sqref>(Sheet1!$AD$5:$AD$336,Sheet1!$AD$338:$AD$368,Sheet1!$AD$370:$AD$604)</c15:sqref>
                        </c15:formulaRef>
                      </c:ext>
                    </c:extLst>
                    <c:numCache>
                      <c:formatCode>General</c:formatCode>
                      <c:ptCount val="598"/>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53996</c:v>
                      </c:pt>
                      <c:pt idx="333">
                        <c:v>54026</c:v>
                      </c:pt>
                      <c:pt idx="334">
                        <c:v>54057</c:v>
                      </c:pt>
                      <c:pt idx="335">
                        <c:v>54088</c:v>
                      </c:pt>
                      <c:pt idx="336">
                        <c:v>54117</c:v>
                      </c:pt>
                      <c:pt idx="337">
                        <c:v>54148</c:v>
                      </c:pt>
                      <c:pt idx="338">
                        <c:v>54178</c:v>
                      </c:pt>
                      <c:pt idx="339">
                        <c:v>54209</c:v>
                      </c:pt>
                      <c:pt idx="340">
                        <c:v>54239</c:v>
                      </c:pt>
                      <c:pt idx="341">
                        <c:v>54270</c:v>
                      </c:pt>
                      <c:pt idx="342">
                        <c:v>54301</c:v>
                      </c:pt>
                      <c:pt idx="343">
                        <c:v>54331</c:v>
                      </c:pt>
                      <c:pt idx="344">
                        <c:v>54362</c:v>
                      </c:pt>
                      <c:pt idx="345">
                        <c:v>54392</c:v>
                      </c:pt>
                      <c:pt idx="346">
                        <c:v>54423</c:v>
                      </c:pt>
                      <c:pt idx="347">
                        <c:v>54454</c:v>
                      </c:pt>
                      <c:pt idx="348">
                        <c:v>54482</c:v>
                      </c:pt>
                      <c:pt idx="349">
                        <c:v>54513</c:v>
                      </c:pt>
                      <c:pt idx="350">
                        <c:v>54543</c:v>
                      </c:pt>
                      <c:pt idx="351">
                        <c:v>54574</c:v>
                      </c:pt>
                      <c:pt idx="352">
                        <c:v>54604</c:v>
                      </c:pt>
                      <c:pt idx="353">
                        <c:v>54635</c:v>
                      </c:pt>
                      <c:pt idx="354">
                        <c:v>54666</c:v>
                      </c:pt>
                      <c:pt idx="355">
                        <c:v>54696</c:v>
                      </c:pt>
                      <c:pt idx="356">
                        <c:v>54727</c:v>
                      </c:pt>
                      <c:pt idx="357">
                        <c:v>54757</c:v>
                      </c:pt>
                      <c:pt idx="358">
                        <c:v>54788</c:v>
                      </c:pt>
                      <c:pt idx="359">
                        <c:v>54819</c:v>
                      </c:pt>
                      <c:pt idx="360">
                        <c:v>54847</c:v>
                      </c:pt>
                      <c:pt idx="361">
                        <c:v>54878</c:v>
                      </c:pt>
                      <c:pt idx="362">
                        <c:v>54908</c:v>
                      </c:pt>
                      <c:pt idx="363">
                        <c:v>54969</c:v>
                      </c:pt>
                      <c:pt idx="364">
                        <c:v>55000</c:v>
                      </c:pt>
                      <c:pt idx="365">
                        <c:v>55031</c:v>
                      </c:pt>
                      <c:pt idx="366">
                        <c:v>55061</c:v>
                      </c:pt>
                      <c:pt idx="367">
                        <c:v>55092</c:v>
                      </c:pt>
                      <c:pt idx="368">
                        <c:v>55122</c:v>
                      </c:pt>
                      <c:pt idx="369">
                        <c:v>55153</c:v>
                      </c:pt>
                      <c:pt idx="370">
                        <c:v>55184</c:v>
                      </c:pt>
                      <c:pt idx="371">
                        <c:v>55212</c:v>
                      </c:pt>
                      <c:pt idx="372">
                        <c:v>55243</c:v>
                      </c:pt>
                      <c:pt idx="373">
                        <c:v>55273</c:v>
                      </c:pt>
                      <c:pt idx="374">
                        <c:v>55304</c:v>
                      </c:pt>
                      <c:pt idx="375">
                        <c:v>55334</c:v>
                      </c:pt>
                      <c:pt idx="376">
                        <c:v>55365</c:v>
                      </c:pt>
                      <c:pt idx="377">
                        <c:v>55396</c:v>
                      </c:pt>
                      <c:pt idx="378">
                        <c:v>55426</c:v>
                      </c:pt>
                      <c:pt idx="379">
                        <c:v>55457</c:v>
                      </c:pt>
                      <c:pt idx="380">
                        <c:v>55487</c:v>
                      </c:pt>
                      <c:pt idx="381">
                        <c:v>55518</c:v>
                      </c:pt>
                      <c:pt idx="382">
                        <c:v>55549</c:v>
                      </c:pt>
                      <c:pt idx="383">
                        <c:v>55578</c:v>
                      </c:pt>
                      <c:pt idx="384">
                        <c:v>55609</c:v>
                      </c:pt>
                      <c:pt idx="385">
                        <c:v>55639</c:v>
                      </c:pt>
                      <c:pt idx="386">
                        <c:v>55670</c:v>
                      </c:pt>
                      <c:pt idx="387">
                        <c:v>55700</c:v>
                      </c:pt>
                      <c:pt idx="388">
                        <c:v>55731</c:v>
                      </c:pt>
                      <c:pt idx="389">
                        <c:v>55762</c:v>
                      </c:pt>
                      <c:pt idx="390">
                        <c:v>55792</c:v>
                      </c:pt>
                      <c:pt idx="391">
                        <c:v>55823</c:v>
                      </c:pt>
                      <c:pt idx="392">
                        <c:v>55853</c:v>
                      </c:pt>
                      <c:pt idx="393">
                        <c:v>55884</c:v>
                      </c:pt>
                      <c:pt idx="394">
                        <c:v>55915</c:v>
                      </c:pt>
                      <c:pt idx="395">
                        <c:v>55943</c:v>
                      </c:pt>
                      <c:pt idx="396">
                        <c:v>55974</c:v>
                      </c:pt>
                      <c:pt idx="397">
                        <c:v>56004</c:v>
                      </c:pt>
                      <c:pt idx="398">
                        <c:v>56035</c:v>
                      </c:pt>
                      <c:pt idx="399">
                        <c:v>56065</c:v>
                      </c:pt>
                      <c:pt idx="400">
                        <c:v>56096</c:v>
                      </c:pt>
                      <c:pt idx="401">
                        <c:v>56127</c:v>
                      </c:pt>
                      <c:pt idx="402">
                        <c:v>56157</c:v>
                      </c:pt>
                      <c:pt idx="403">
                        <c:v>56188</c:v>
                      </c:pt>
                      <c:pt idx="404">
                        <c:v>56218</c:v>
                      </c:pt>
                      <c:pt idx="405">
                        <c:v>56249</c:v>
                      </c:pt>
                      <c:pt idx="406">
                        <c:v>56280</c:v>
                      </c:pt>
                      <c:pt idx="407">
                        <c:v>56308</c:v>
                      </c:pt>
                      <c:pt idx="408">
                        <c:v>56339</c:v>
                      </c:pt>
                      <c:pt idx="409">
                        <c:v>56369</c:v>
                      </c:pt>
                      <c:pt idx="410">
                        <c:v>56400</c:v>
                      </c:pt>
                      <c:pt idx="411">
                        <c:v>56430</c:v>
                      </c:pt>
                      <c:pt idx="412">
                        <c:v>56461</c:v>
                      </c:pt>
                      <c:pt idx="413">
                        <c:v>56492</c:v>
                      </c:pt>
                      <c:pt idx="414">
                        <c:v>56522</c:v>
                      </c:pt>
                      <c:pt idx="415">
                        <c:v>56553</c:v>
                      </c:pt>
                      <c:pt idx="416">
                        <c:v>56583</c:v>
                      </c:pt>
                      <c:pt idx="417">
                        <c:v>56614</c:v>
                      </c:pt>
                      <c:pt idx="418">
                        <c:v>56645</c:v>
                      </c:pt>
                      <c:pt idx="419">
                        <c:v>56673</c:v>
                      </c:pt>
                      <c:pt idx="420">
                        <c:v>56704</c:v>
                      </c:pt>
                      <c:pt idx="421">
                        <c:v>56734</c:v>
                      </c:pt>
                      <c:pt idx="422">
                        <c:v>56765</c:v>
                      </c:pt>
                      <c:pt idx="423">
                        <c:v>56795</c:v>
                      </c:pt>
                      <c:pt idx="424">
                        <c:v>56826</c:v>
                      </c:pt>
                      <c:pt idx="425">
                        <c:v>56857</c:v>
                      </c:pt>
                      <c:pt idx="426">
                        <c:v>56887</c:v>
                      </c:pt>
                      <c:pt idx="427">
                        <c:v>56918</c:v>
                      </c:pt>
                      <c:pt idx="428">
                        <c:v>56948</c:v>
                      </c:pt>
                      <c:pt idx="429">
                        <c:v>56979</c:v>
                      </c:pt>
                      <c:pt idx="430">
                        <c:v>57010</c:v>
                      </c:pt>
                      <c:pt idx="431">
                        <c:v>57039</c:v>
                      </c:pt>
                      <c:pt idx="432">
                        <c:v>57070</c:v>
                      </c:pt>
                      <c:pt idx="433">
                        <c:v>57100</c:v>
                      </c:pt>
                      <c:pt idx="434">
                        <c:v>57131</c:v>
                      </c:pt>
                      <c:pt idx="435">
                        <c:v>57161</c:v>
                      </c:pt>
                      <c:pt idx="436">
                        <c:v>57192</c:v>
                      </c:pt>
                      <c:pt idx="437">
                        <c:v>57223</c:v>
                      </c:pt>
                      <c:pt idx="438">
                        <c:v>57253</c:v>
                      </c:pt>
                      <c:pt idx="439">
                        <c:v>57284</c:v>
                      </c:pt>
                      <c:pt idx="440">
                        <c:v>57314</c:v>
                      </c:pt>
                      <c:pt idx="441">
                        <c:v>57345</c:v>
                      </c:pt>
                      <c:pt idx="442">
                        <c:v>57376</c:v>
                      </c:pt>
                      <c:pt idx="443">
                        <c:v>57404</c:v>
                      </c:pt>
                      <c:pt idx="444">
                        <c:v>57435</c:v>
                      </c:pt>
                      <c:pt idx="445">
                        <c:v>57465</c:v>
                      </c:pt>
                      <c:pt idx="446">
                        <c:v>57496</c:v>
                      </c:pt>
                      <c:pt idx="447">
                        <c:v>57526</c:v>
                      </c:pt>
                      <c:pt idx="448">
                        <c:v>57557</c:v>
                      </c:pt>
                      <c:pt idx="449">
                        <c:v>57588</c:v>
                      </c:pt>
                      <c:pt idx="450">
                        <c:v>57618</c:v>
                      </c:pt>
                      <c:pt idx="451">
                        <c:v>57649</c:v>
                      </c:pt>
                      <c:pt idx="452">
                        <c:v>57679</c:v>
                      </c:pt>
                      <c:pt idx="453">
                        <c:v>57710</c:v>
                      </c:pt>
                      <c:pt idx="454">
                        <c:v>57741</c:v>
                      </c:pt>
                      <c:pt idx="455">
                        <c:v>57769</c:v>
                      </c:pt>
                      <c:pt idx="456">
                        <c:v>57800</c:v>
                      </c:pt>
                      <c:pt idx="457">
                        <c:v>57830</c:v>
                      </c:pt>
                      <c:pt idx="458">
                        <c:v>57861</c:v>
                      </c:pt>
                      <c:pt idx="459">
                        <c:v>57891</c:v>
                      </c:pt>
                      <c:pt idx="460">
                        <c:v>57922</c:v>
                      </c:pt>
                      <c:pt idx="461">
                        <c:v>57953</c:v>
                      </c:pt>
                      <c:pt idx="462">
                        <c:v>57983</c:v>
                      </c:pt>
                      <c:pt idx="463">
                        <c:v>58014</c:v>
                      </c:pt>
                      <c:pt idx="464">
                        <c:v>58044</c:v>
                      </c:pt>
                      <c:pt idx="465">
                        <c:v>58075</c:v>
                      </c:pt>
                      <c:pt idx="466">
                        <c:v>58106</c:v>
                      </c:pt>
                      <c:pt idx="467">
                        <c:v>58134</c:v>
                      </c:pt>
                      <c:pt idx="468">
                        <c:v>58165</c:v>
                      </c:pt>
                      <c:pt idx="469">
                        <c:v>58195</c:v>
                      </c:pt>
                      <c:pt idx="470">
                        <c:v>58226</c:v>
                      </c:pt>
                      <c:pt idx="471">
                        <c:v>58256</c:v>
                      </c:pt>
                      <c:pt idx="472">
                        <c:v>58287</c:v>
                      </c:pt>
                      <c:pt idx="473">
                        <c:v>58318</c:v>
                      </c:pt>
                      <c:pt idx="474">
                        <c:v>58348</c:v>
                      </c:pt>
                      <c:pt idx="475">
                        <c:v>58379</c:v>
                      </c:pt>
                      <c:pt idx="476">
                        <c:v>58409</c:v>
                      </c:pt>
                      <c:pt idx="477">
                        <c:v>58440</c:v>
                      </c:pt>
                      <c:pt idx="478">
                        <c:v>58471</c:v>
                      </c:pt>
                      <c:pt idx="479">
                        <c:v>58500</c:v>
                      </c:pt>
                      <c:pt idx="480">
                        <c:v>58531</c:v>
                      </c:pt>
                      <c:pt idx="481">
                        <c:v>58561</c:v>
                      </c:pt>
                      <c:pt idx="482">
                        <c:v>58592</c:v>
                      </c:pt>
                      <c:pt idx="483">
                        <c:v>58622</c:v>
                      </c:pt>
                      <c:pt idx="484">
                        <c:v>58653</c:v>
                      </c:pt>
                      <c:pt idx="485">
                        <c:v>58684</c:v>
                      </c:pt>
                      <c:pt idx="486">
                        <c:v>58714</c:v>
                      </c:pt>
                      <c:pt idx="487">
                        <c:v>58745</c:v>
                      </c:pt>
                      <c:pt idx="488">
                        <c:v>58775</c:v>
                      </c:pt>
                      <c:pt idx="489">
                        <c:v>58806</c:v>
                      </c:pt>
                      <c:pt idx="490">
                        <c:v>58837</c:v>
                      </c:pt>
                      <c:pt idx="491">
                        <c:v>58865</c:v>
                      </c:pt>
                      <c:pt idx="492">
                        <c:v>58896</c:v>
                      </c:pt>
                      <c:pt idx="493">
                        <c:v>58926</c:v>
                      </c:pt>
                      <c:pt idx="494">
                        <c:v>58957</c:v>
                      </c:pt>
                      <c:pt idx="495">
                        <c:v>58987</c:v>
                      </c:pt>
                      <c:pt idx="496">
                        <c:v>59018</c:v>
                      </c:pt>
                      <c:pt idx="497">
                        <c:v>59049</c:v>
                      </c:pt>
                      <c:pt idx="498">
                        <c:v>59079</c:v>
                      </c:pt>
                      <c:pt idx="499">
                        <c:v>59110</c:v>
                      </c:pt>
                      <c:pt idx="500">
                        <c:v>59140</c:v>
                      </c:pt>
                      <c:pt idx="501">
                        <c:v>59171</c:v>
                      </c:pt>
                      <c:pt idx="502">
                        <c:v>59202</c:v>
                      </c:pt>
                      <c:pt idx="503">
                        <c:v>59230</c:v>
                      </c:pt>
                      <c:pt idx="504">
                        <c:v>59261</c:v>
                      </c:pt>
                      <c:pt idx="505">
                        <c:v>59291</c:v>
                      </c:pt>
                      <c:pt idx="506">
                        <c:v>59322</c:v>
                      </c:pt>
                      <c:pt idx="507">
                        <c:v>59352</c:v>
                      </c:pt>
                      <c:pt idx="508">
                        <c:v>59383</c:v>
                      </c:pt>
                      <c:pt idx="509">
                        <c:v>59414</c:v>
                      </c:pt>
                      <c:pt idx="510">
                        <c:v>59444</c:v>
                      </c:pt>
                      <c:pt idx="511">
                        <c:v>59475</c:v>
                      </c:pt>
                      <c:pt idx="512">
                        <c:v>59505</c:v>
                      </c:pt>
                      <c:pt idx="513">
                        <c:v>59536</c:v>
                      </c:pt>
                      <c:pt idx="514">
                        <c:v>59567</c:v>
                      </c:pt>
                      <c:pt idx="515">
                        <c:v>59595</c:v>
                      </c:pt>
                      <c:pt idx="516">
                        <c:v>59626</c:v>
                      </c:pt>
                      <c:pt idx="517">
                        <c:v>59656</c:v>
                      </c:pt>
                      <c:pt idx="518">
                        <c:v>59687</c:v>
                      </c:pt>
                      <c:pt idx="519">
                        <c:v>59717</c:v>
                      </c:pt>
                      <c:pt idx="520">
                        <c:v>59748</c:v>
                      </c:pt>
                      <c:pt idx="521">
                        <c:v>59779</c:v>
                      </c:pt>
                      <c:pt idx="522">
                        <c:v>59809</c:v>
                      </c:pt>
                      <c:pt idx="523">
                        <c:v>59840</c:v>
                      </c:pt>
                      <c:pt idx="524">
                        <c:v>59870</c:v>
                      </c:pt>
                      <c:pt idx="525">
                        <c:v>59901</c:v>
                      </c:pt>
                      <c:pt idx="526">
                        <c:v>59932</c:v>
                      </c:pt>
                      <c:pt idx="527">
                        <c:v>59961</c:v>
                      </c:pt>
                      <c:pt idx="528">
                        <c:v>59992</c:v>
                      </c:pt>
                      <c:pt idx="529">
                        <c:v>60022</c:v>
                      </c:pt>
                      <c:pt idx="530">
                        <c:v>60053</c:v>
                      </c:pt>
                      <c:pt idx="531">
                        <c:v>60083</c:v>
                      </c:pt>
                      <c:pt idx="532">
                        <c:v>60114</c:v>
                      </c:pt>
                      <c:pt idx="533">
                        <c:v>60145</c:v>
                      </c:pt>
                      <c:pt idx="534">
                        <c:v>60175</c:v>
                      </c:pt>
                      <c:pt idx="535">
                        <c:v>60206</c:v>
                      </c:pt>
                      <c:pt idx="536">
                        <c:v>60236</c:v>
                      </c:pt>
                      <c:pt idx="537">
                        <c:v>60267</c:v>
                      </c:pt>
                      <c:pt idx="538">
                        <c:v>60298</c:v>
                      </c:pt>
                      <c:pt idx="539">
                        <c:v>60326</c:v>
                      </c:pt>
                      <c:pt idx="540">
                        <c:v>60357</c:v>
                      </c:pt>
                      <c:pt idx="541">
                        <c:v>60387</c:v>
                      </c:pt>
                      <c:pt idx="542">
                        <c:v>60418</c:v>
                      </c:pt>
                      <c:pt idx="543">
                        <c:v>60448</c:v>
                      </c:pt>
                      <c:pt idx="544">
                        <c:v>60479</c:v>
                      </c:pt>
                      <c:pt idx="545">
                        <c:v>60510</c:v>
                      </c:pt>
                      <c:pt idx="546">
                        <c:v>60540</c:v>
                      </c:pt>
                      <c:pt idx="547">
                        <c:v>60571</c:v>
                      </c:pt>
                      <c:pt idx="548">
                        <c:v>60601</c:v>
                      </c:pt>
                      <c:pt idx="549">
                        <c:v>60632</c:v>
                      </c:pt>
                      <c:pt idx="550">
                        <c:v>60663</c:v>
                      </c:pt>
                      <c:pt idx="551">
                        <c:v>60691</c:v>
                      </c:pt>
                      <c:pt idx="552">
                        <c:v>60722</c:v>
                      </c:pt>
                      <c:pt idx="553">
                        <c:v>60752</c:v>
                      </c:pt>
                      <c:pt idx="554">
                        <c:v>60783</c:v>
                      </c:pt>
                      <c:pt idx="555">
                        <c:v>60813</c:v>
                      </c:pt>
                      <c:pt idx="556">
                        <c:v>60844</c:v>
                      </c:pt>
                      <c:pt idx="557">
                        <c:v>60875</c:v>
                      </c:pt>
                      <c:pt idx="558">
                        <c:v>60905</c:v>
                      </c:pt>
                      <c:pt idx="559">
                        <c:v>60936</c:v>
                      </c:pt>
                      <c:pt idx="560">
                        <c:v>60966</c:v>
                      </c:pt>
                      <c:pt idx="561">
                        <c:v>60997</c:v>
                      </c:pt>
                      <c:pt idx="562">
                        <c:v>61028</c:v>
                      </c:pt>
                      <c:pt idx="563">
                        <c:v>61056</c:v>
                      </c:pt>
                      <c:pt idx="564">
                        <c:v>61087</c:v>
                      </c:pt>
                      <c:pt idx="565">
                        <c:v>61117</c:v>
                      </c:pt>
                      <c:pt idx="566">
                        <c:v>61148</c:v>
                      </c:pt>
                      <c:pt idx="567">
                        <c:v>61178</c:v>
                      </c:pt>
                      <c:pt idx="568">
                        <c:v>61209</c:v>
                      </c:pt>
                      <c:pt idx="569">
                        <c:v>61240</c:v>
                      </c:pt>
                      <c:pt idx="570">
                        <c:v>61270</c:v>
                      </c:pt>
                      <c:pt idx="571">
                        <c:v>61301</c:v>
                      </c:pt>
                      <c:pt idx="572">
                        <c:v>61331</c:v>
                      </c:pt>
                      <c:pt idx="573">
                        <c:v>61362</c:v>
                      </c:pt>
                      <c:pt idx="574">
                        <c:v>61393</c:v>
                      </c:pt>
                      <c:pt idx="575">
                        <c:v>61422</c:v>
                      </c:pt>
                      <c:pt idx="576">
                        <c:v>61453</c:v>
                      </c:pt>
                      <c:pt idx="577">
                        <c:v>61483</c:v>
                      </c:pt>
                      <c:pt idx="578">
                        <c:v>61514</c:v>
                      </c:pt>
                      <c:pt idx="579">
                        <c:v>61544</c:v>
                      </c:pt>
                      <c:pt idx="580">
                        <c:v>61575</c:v>
                      </c:pt>
                      <c:pt idx="581">
                        <c:v>61606</c:v>
                      </c:pt>
                      <c:pt idx="582">
                        <c:v>61636</c:v>
                      </c:pt>
                      <c:pt idx="583">
                        <c:v>61667</c:v>
                      </c:pt>
                      <c:pt idx="584">
                        <c:v>61697</c:v>
                      </c:pt>
                      <c:pt idx="585">
                        <c:v>61728</c:v>
                      </c:pt>
                      <c:pt idx="586">
                        <c:v>61759</c:v>
                      </c:pt>
                      <c:pt idx="587">
                        <c:v>61787</c:v>
                      </c:pt>
                      <c:pt idx="588">
                        <c:v>61818</c:v>
                      </c:pt>
                      <c:pt idx="589">
                        <c:v>61848</c:v>
                      </c:pt>
                      <c:pt idx="590">
                        <c:v>61879</c:v>
                      </c:pt>
                      <c:pt idx="591">
                        <c:v>61909</c:v>
                      </c:pt>
                      <c:pt idx="592">
                        <c:v>61940</c:v>
                      </c:pt>
                      <c:pt idx="593">
                        <c:v>61971</c:v>
                      </c:pt>
                      <c:pt idx="594">
                        <c:v>62001</c:v>
                      </c:pt>
                      <c:pt idx="595">
                        <c:v>62032</c:v>
                      </c:pt>
                      <c:pt idx="596">
                        <c:v>62062</c:v>
                      </c:pt>
                      <c:pt idx="597">
                        <c:v>62093</c:v>
                      </c:pt>
                    </c:numCache>
                  </c:numRef>
                </c:xVal>
                <c:yVal>
                  <c:numRef>
                    <c:extLst>
                      <c:ext uri="{02D57815-91ED-43cb-92C2-25804820EDAC}">
                        <c15:formulaRef>
                          <c15:sqref>(Sheet1!$BD$5:$BD$336,Sheet1!$BD$338:$BD$368,Sheet1!$BD$370:$BD$604)</c15:sqref>
                        </c15:formulaRef>
                      </c:ext>
                    </c:extLst>
                    <c:numCache>
                      <c:formatCode>General</c:formatCode>
                      <c:ptCount val="598"/>
                      <c:pt idx="0">
                        <c:v>-82.555999999999997</c:v>
                      </c:pt>
                      <c:pt idx="1">
                        <c:v>-80.819999999999993</c:v>
                      </c:pt>
                      <c:pt idx="2">
                        <c:v>-78.444000000000003</c:v>
                      </c:pt>
                      <c:pt idx="3">
                        <c:v>-77.305999999999997</c:v>
                      </c:pt>
                      <c:pt idx="4">
                        <c:v>-76.492999999999995</c:v>
                      </c:pt>
                      <c:pt idx="5">
                        <c:v>-76.680000000000007</c:v>
                      </c:pt>
                      <c:pt idx="6">
                        <c:v>-74.906999999999996</c:v>
                      </c:pt>
                      <c:pt idx="7">
                        <c:v>-73.409000000000006</c:v>
                      </c:pt>
                      <c:pt idx="8">
                        <c:v>-72.484999999999999</c:v>
                      </c:pt>
                      <c:pt idx="9">
                        <c:v>-74.352999999999994</c:v>
                      </c:pt>
                      <c:pt idx="10">
                        <c:v>-74.215999999999994</c:v>
                      </c:pt>
                      <c:pt idx="11">
                        <c:v>-73.515000000000001</c:v>
                      </c:pt>
                      <c:pt idx="12">
                        <c:v>-71.966999999999999</c:v>
                      </c:pt>
                      <c:pt idx="13">
                        <c:v>-70.513999999999996</c:v>
                      </c:pt>
                      <c:pt idx="14">
                        <c:v>-70.471000000000004</c:v>
                      </c:pt>
                      <c:pt idx="15">
                        <c:v>-70.831000000000003</c:v>
                      </c:pt>
                      <c:pt idx="16">
                        <c:v>-71.221999999999994</c:v>
                      </c:pt>
                      <c:pt idx="17">
                        <c:v>-71.997</c:v>
                      </c:pt>
                      <c:pt idx="18">
                        <c:v>-71.061999999999998</c:v>
                      </c:pt>
                      <c:pt idx="19">
                        <c:v>-70.637</c:v>
                      </c:pt>
                      <c:pt idx="20">
                        <c:v>-70.787000000000006</c:v>
                      </c:pt>
                      <c:pt idx="21">
                        <c:v>-73.968000000000004</c:v>
                      </c:pt>
                      <c:pt idx="22">
                        <c:v>-75.289000000000001</c:v>
                      </c:pt>
                      <c:pt idx="23">
                        <c:v>-73.366</c:v>
                      </c:pt>
                      <c:pt idx="24">
                        <c:v>-70.908000000000001</c:v>
                      </c:pt>
                      <c:pt idx="25">
                        <c:v>-68.509</c:v>
                      </c:pt>
                      <c:pt idx="26">
                        <c:v>-67.841999999999999</c:v>
                      </c:pt>
                      <c:pt idx="27">
                        <c:v>-68.03</c:v>
                      </c:pt>
                      <c:pt idx="28">
                        <c:v>-69.207999999999998</c:v>
                      </c:pt>
                      <c:pt idx="29">
                        <c:v>-70.406000000000006</c:v>
                      </c:pt>
                      <c:pt idx="30">
                        <c:v>-69.355000000000004</c:v>
                      </c:pt>
                      <c:pt idx="31">
                        <c:v>-68.484999999999999</c:v>
                      </c:pt>
                      <c:pt idx="32">
                        <c:v>-66.906999999999996</c:v>
                      </c:pt>
                      <c:pt idx="33">
                        <c:v>-67.926000000000002</c:v>
                      </c:pt>
                      <c:pt idx="34">
                        <c:v>-68.474999999999994</c:v>
                      </c:pt>
                      <c:pt idx="35">
                        <c:v>-67.694000000000003</c:v>
                      </c:pt>
                      <c:pt idx="36">
                        <c:v>-66.335999999999999</c:v>
                      </c:pt>
                      <c:pt idx="37">
                        <c:v>-66.340999999999994</c:v>
                      </c:pt>
                      <c:pt idx="38">
                        <c:v>-66.369</c:v>
                      </c:pt>
                      <c:pt idx="39">
                        <c:v>-66.971000000000004</c:v>
                      </c:pt>
                      <c:pt idx="40">
                        <c:v>-67.593999999999994</c:v>
                      </c:pt>
                      <c:pt idx="41">
                        <c:v>-68.043000000000006</c:v>
                      </c:pt>
                      <c:pt idx="42">
                        <c:v>-66.805999999999997</c:v>
                      </c:pt>
                      <c:pt idx="43">
                        <c:v>-65.813000000000002</c:v>
                      </c:pt>
                      <c:pt idx="44">
                        <c:v>-65.52</c:v>
                      </c:pt>
                      <c:pt idx="45">
                        <c:v>-68.055999999999997</c:v>
                      </c:pt>
                      <c:pt idx="46">
                        <c:v>-69.156000000000006</c:v>
                      </c:pt>
                      <c:pt idx="47">
                        <c:v>-68.938000000000002</c:v>
                      </c:pt>
                      <c:pt idx="48">
                        <c:v>-68.631</c:v>
                      </c:pt>
                      <c:pt idx="49">
                        <c:v>-67.364000000000004</c:v>
                      </c:pt>
                      <c:pt idx="50">
                        <c:v>-66.59</c:v>
                      </c:pt>
                      <c:pt idx="51">
                        <c:v>-66.882000000000005</c:v>
                      </c:pt>
                      <c:pt idx="52">
                        <c:v>-67.608000000000004</c:v>
                      </c:pt>
                      <c:pt idx="53">
                        <c:v>-67.626000000000005</c:v>
                      </c:pt>
                      <c:pt idx="54">
                        <c:v>-66.316000000000003</c:v>
                      </c:pt>
                      <c:pt idx="55">
                        <c:v>-65.91</c:v>
                      </c:pt>
                      <c:pt idx="56">
                        <c:v>-66.100999999999999</c:v>
                      </c:pt>
                      <c:pt idx="57">
                        <c:v>-68.575999999999993</c:v>
                      </c:pt>
                      <c:pt idx="58">
                        <c:v>-68.962000000000003</c:v>
                      </c:pt>
                      <c:pt idx="59">
                        <c:v>-67.971000000000004</c:v>
                      </c:pt>
                      <c:pt idx="60">
                        <c:v>-65.83</c:v>
                      </c:pt>
                      <c:pt idx="61">
                        <c:v>-64.260999999999996</c:v>
                      </c:pt>
                      <c:pt idx="62">
                        <c:v>-61.972999999999999</c:v>
                      </c:pt>
                      <c:pt idx="63">
                        <c:v>-59.774000000000001</c:v>
                      </c:pt>
                      <c:pt idx="64">
                        <c:v>-58.412999999999997</c:v>
                      </c:pt>
                      <c:pt idx="65">
                        <c:v>-59.179000000000002</c:v>
                      </c:pt>
                      <c:pt idx="66">
                        <c:v>-58.81</c:v>
                      </c:pt>
                      <c:pt idx="67">
                        <c:v>-58.628999999999998</c:v>
                      </c:pt>
                      <c:pt idx="68">
                        <c:v>-59.252000000000002</c:v>
                      </c:pt>
                      <c:pt idx="69">
                        <c:v>-62.204000000000001</c:v>
                      </c:pt>
                      <c:pt idx="70">
                        <c:v>-63.222000000000001</c:v>
                      </c:pt>
                      <c:pt idx="71">
                        <c:v>-63.095999999999997</c:v>
                      </c:pt>
                      <c:pt idx="72">
                        <c:v>-63.024999999999999</c:v>
                      </c:pt>
                      <c:pt idx="73">
                        <c:v>-61.938000000000002</c:v>
                      </c:pt>
                      <c:pt idx="74">
                        <c:v>-59.546999999999997</c:v>
                      </c:pt>
                      <c:pt idx="75">
                        <c:v>-59.908000000000001</c:v>
                      </c:pt>
                      <c:pt idx="76">
                        <c:v>-61.122999999999998</c:v>
                      </c:pt>
                      <c:pt idx="77">
                        <c:v>-62.313000000000002</c:v>
                      </c:pt>
                      <c:pt idx="78">
                        <c:v>-61.698</c:v>
                      </c:pt>
                      <c:pt idx="79">
                        <c:v>-61.518000000000001</c:v>
                      </c:pt>
                      <c:pt idx="80">
                        <c:v>-61.862000000000002</c:v>
                      </c:pt>
                      <c:pt idx="81">
                        <c:v>-64.236000000000004</c:v>
                      </c:pt>
                      <c:pt idx="82">
                        <c:v>-65.366</c:v>
                      </c:pt>
                      <c:pt idx="83">
                        <c:v>-64.647000000000006</c:v>
                      </c:pt>
                      <c:pt idx="84">
                        <c:v>-62.643999999999998</c:v>
                      </c:pt>
                      <c:pt idx="85">
                        <c:v>-60.243000000000002</c:v>
                      </c:pt>
                      <c:pt idx="86">
                        <c:v>-57.43</c:v>
                      </c:pt>
                      <c:pt idx="87">
                        <c:v>-55.341999999999999</c:v>
                      </c:pt>
                      <c:pt idx="88">
                        <c:v>-53.402999999999999</c:v>
                      </c:pt>
                      <c:pt idx="89">
                        <c:v>-51.777999999999999</c:v>
                      </c:pt>
                      <c:pt idx="90">
                        <c:v>-48.817999999999998</c:v>
                      </c:pt>
                      <c:pt idx="91">
                        <c:v>-45.816000000000003</c:v>
                      </c:pt>
                      <c:pt idx="92">
                        <c:v>-43.939</c:v>
                      </c:pt>
                      <c:pt idx="93">
                        <c:v>-44.610999999999997</c:v>
                      </c:pt>
                      <c:pt idx="94">
                        <c:v>-44.48</c:v>
                      </c:pt>
                      <c:pt idx="95">
                        <c:v>-43.042000000000002</c:v>
                      </c:pt>
                      <c:pt idx="96">
                        <c:v>-42.222999999999999</c:v>
                      </c:pt>
                      <c:pt idx="97">
                        <c:v>-41.225000000000001</c:v>
                      </c:pt>
                      <c:pt idx="98">
                        <c:v>-40.241999999999997</c:v>
                      </c:pt>
                      <c:pt idx="99">
                        <c:v>-39.276000000000003</c:v>
                      </c:pt>
                      <c:pt idx="100">
                        <c:v>-38.442999999999998</c:v>
                      </c:pt>
                      <c:pt idx="101">
                        <c:v>-37.743000000000002</c:v>
                      </c:pt>
                      <c:pt idx="102">
                        <c:v>-35.796999999999997</c:v>
                      </c:pt>
                      <c:pt idx="103">
                        <c:v>-33.715000000000003</c:v>
                      </c:pt>
                      <c:pt idx="104">
                        <c:v>-31.710999999999999</c:v>
                      </c:pt>
                      <c:pt idx="105">
                        <c:v>-31.315000000000001</c:v>
                      </c:pt>
                      <c:pt idx="106">
                        <c:v>-30.390999999999998</c:v>
                      </c:pt>
                      <c:pt idx="107">
                        <c:v>-28.831</c:v>
                      </c:pt>
                      <c:pt idx="108">
                        <c:v>-27.597000000000001</c:v>
                      </c:pt>
                      <c:pt idx="109">
                        <c:v>-26.803000000000001</c:v>
                      </c:pt>
                      <c:pt idx="110">
                        <c:v>-26.966000000000001</c:v>
                      </c:pt>
                      <c:pt idx="111">
                        <c:v>-26.890999999999998</c:v>
                      </c:pt>
                      <c:pt idx="112">
                        <c:v>-26.751999999999999</c:v>
                      </c:pt>
                      <c:pt idx="113">
                        <c:v>-26.64</c:v>
                      </c:pt>
                      <c:pt idx="114">
                        <c:v>-25.489000000000001</c:v>
                      </c:pt>
                      <c:pt idx="115">
                        <c:v>-25.347000000000001</c:v>
                      </c:pt>
                      <c:pt idx="116">
                        <c:v>-24.247</c:v>
                      </c:pt>
                      <c:pt idx="117">
                        <c:v>-23.957000000000001</c:v>
                      </c:pt>
                      <c:pt idx="118">
                        <c:v>-23.417000000000002</c:v>
                      </c:pt>
                      <c:pt idx="119">
                        <c:v>-22.812999999999999</c:v>
                      </c:pt>
                      <c:pt idx="120">
                        <c:v>-22.44</c:v>
                      </c:pt>
                      <c:pt idx="121">
                        <c:v>-22.404</c:v>
                      </c:pt>
                      <c:pt idx="122">
                        <c:v>-22.861000000000001</c:v>
                      </c:pt>
                      <c:pt idx="123">
                        <c:v>-23.355</c:v>
                      </c:pt>
                      <c:pt idx="124">
                        <c:v>-24.266999999999999</c:v>
                      </c:pt>
                      <c:pt idx="125">
                        <c:v>-26.184999999999999</c:v>
                      </c:pt>
                      <c:pt idx="126">
                        <c:v>-26.978000000000002</c:v>
                      </c:pt>
                      <c:pt idx="127">
                        <c:v>-28.376999999999999</c:v>
                      </c:pt>
                      <c:pt idx="128">
                        <c:v>-29.279</c:v>
                      </c:pt>
                      <c:pt idx="129">
                        <c:v>-32.453000000000003</c:v>
                      </c:pt>
                      <c:pt idx="130">
                        <c:v>-34.475999999999999</c:v>
                      </c:pt>
                      <c:pt idx="131">
                        <c:v>-34.615000000000002</c:v>
                      </c:pt>
                      <c:pt idx="132">
                        <c:v>-33.905000000000001</c:v>
                      </c:pt>
                      <c:pt idx="133">
                        <c:v>-33.027999999999999</c:v>
                      </c:pt>
                      <c:pt idx="134">
                        <c:v>-32.572000000000003</c:v>
                      </c:pt>
                      <c:pt idx="135">
                        <c:v>-32.643000000000001</c:v>
                      </c:pt>
                      <c:pt idx="136">
                        <c:v>-32.994999999999997</c:v>
                      </c:pt>
                      <c:pt idx="137">
                        <c:v>-33.994</c:v>
                      </c:pt>
                      <c:pt idx="138">
                        <c:v>-32.628999999999998</c:v>
                      </c:pt>
                      <c:pt idx="139">
                        <c:v>-30.776</c:v>
                      </c:pt>
                      <c:pt idx="140">
                        <c:v>-28.928000000000001</c:v>
                      </c:pt>
                      <c:pt idx="141">
                        <c:v>-27.561</c:v>
                      </c:pt>
                      <c:pt idx="142">
                        <c:v>-26.254999999999999</c:v>
                      </c:pt>
                      <c:pt idx="143">
                        <c:v>-24.73</c:v>
                      </c:pt>
                      <c:pt idx="144">
                        <c:v>-23.875</c:v>
                      </c:pt>
                      <c:pt idx="145">
                        <c:v>-23.427</c:v>
                      </c:pt>
                      <c:pt idx="146">
                        <c:v>-23.155000000000001</c:v>
                      </c:pt>
                      <c:pt idx="147">
                        <c:v>-22.617999999999999</c:v>
                      </c:pt>
                      <c:pt idx="148">
                        <c:v>-22.228999999999999</c:v>
                      </c:pt>
                      <c:pt idx="149">
                        <c:v>-22.039000000000001</c:v>
                      </c:pt>
                      <c:pt idx="150">
                        <c:v>-20.802</c:v>
                      </c:pt>
                      <c:pt idx="151">
                        <c:v>-19.684000000000001</c:v>
                      </c:pt>
                      <c:pt idx="152">
                        <c:v>-18.747</c:v>
                      </c:pt>
                      <c:pt idx="153">
                        <c:v>-18.45</c:v>
                      </c:pt>
                      <c:pt idx="154">
                        <c:v>-18.096</c:v>
                      </c:pt>
                      <c:pt idx="155">
                        <c:v>-17.286000000000001</c:v>
                      </c:pt>
                      <c:pt idx="156">
                        <c:v>-17.513999999999999</c:v>
                      </c:pt>
                      <c:pt idx="157">
                        <c:v>-18.227</c:v>
                      </c:pt>
                      <c:pt idx="158">
                        <c:v>-18.753</c:v>
                      </c:pt>
                      <c:pt idx="159">
                        <c:v>-19.096</c:v>
                      </c:pt>
                      <c:pt idx="160">
                        <c:v>-19.484999999999999</c:v>
                      </c:pt>
                      <c:pt idx="161">
                        <c:v>-19.896999999999998</c:v>
                      </c:pt>
                      <c:pt idx="162">
                        <c:v>-19.030999999999999</c:v>
                      </c:pt>
                      <c:pt idx="163">
                        <c:v>-18.221</c:v>
                      </c:pt>
                      <c:pt idx="164">
                        <c:v>-17.518999999999998</c:v>
                      </c:pt>
                      <c:pt idx="165">
                        <c:v>-17.626000000000001</c:v>
                      </c:pt>
                      <c:pt idx="166">
                        <c:v>-17.506</c:v>
                      </c:pt>
                      <c:pt idx="167">
                        <c:v>-16.576000000000001</c:v>
                      </c:pt>
                      <c:pt idx="168">
                        <c:v>-16.120999999999999</c:v>
                      </c:pt>
                      <c:pt idx="169">
                        <c:v>-16.18</c:v>
                      </c:pt>
                      <c:pt idx="170">
                        <c:v>-16.582999999999998</c:v>
                      </c:pt>
                      <c:pt idx="171">
                        <c:v>-16.87</c:v>
                      </c:pt>
                      <c:pt idx="172">
                        <c:v>-17.015000000000001</c:v>
                      </c:pt>
                      <c:pt idx="173">
                        <c:v>-17.138999999999999</c:v>
                      </c:pt>
                      <c:pt idx="174">
                        <c:v>-16.251000000000001</c:v>
                      </c:pt>
                      <c:pt idx="175">
                        <c:v>-15.345000000000001</c:v>
                      </c:pt>
                      <c:pt idx="176">
                        <c:v>-14.502000000000001</c:v>
                      </c:pt>
                      <c:pt idx="177">
                        <c:v>-14.452999999999999</c:v>
                      </c:pt>
                      <c:pt idx="178">
                        <c:v>-13.920999999999999</c:v>
                      </c:pt>
                      <c:pt idx="179">
                        <c:v>-13.358000000000001</c:v>
                      </c:pt>
                      <c:pt idx="180">
                        <c:v>-13.528</c:v>
                      </c:pt>
                      <c:pt idx="181">
                        <c:v>-14.569000000000001</c:v>
                      </c:pt>
                      <c:pt idx="182">
                        <c:v>-14.593</c:v>
                      </c:pt>
                      <c:pt idx="183">
                        <c:v>-14.772</c:v>
                      </c:pt>
                      <c:pt idx="184">
                        <c:v>-15.446999999999999</c:v>
                      </c:pt>
                      <c:pt idx="185">
                        <c:v>-15.813000000000001</c:v>
                      </c:pt>
                      <c:pt idx="186">
                        <c:v>-15.159000000000001</c:v>
                      </c:pt>
                      <c:pt idx="187">
                        <c:v>-14.496</c:v>
                      </c:pt>
                      <c:pt idx="188">
                        <c:v>-13.885</c:v>
                      </c:pt>
                      <c:pt idx="189">
                        <c:v>-14.052</c:v>
                      </c:pt>
                      <c:pt idx="190">
                        <c:v>-13.965999999999999</c:v>
                      </c:pt>
                      <c:pt idx="191">
                        <c:v>-13.571999999999999</c:v>
                      </c:pt>
                      <c:pt idx="192">
                        <c:v>-13.686999999999999</c:v>
                      </c:pt>
                      <c:pt idx="193">
                        <c:v>-14.144</c:v>
                      </c:pt>
                      <c:pt idx="194">
                        <c:v>-14.492000000000001</c:v>
                      </c:pt>
                      <c:pt idx="195">
                        <c:v>-14.962</c:v>
                      </c:pt>
                      <c:pt idx="196">
                        <c:v>-15.33</c:v>
                      </c:pt>
                      <c:pt idx="197">
                        <c:v>-15.563000000000001</c:v>
                      </c:pt>
                      <c:pt idx="198">
                        <c:v>-14.95</c:v>
                      </c:pt>
                      <c:pt idx="199">
                        <c:v>-14.692</c:v>
                      </c:pt>
                      <c:pt idx="200">
                        <c:v>-14.616</c:v>
                      </c:pt>
                      <c:pt idx="201">
                        <c:v>-15.476000000000001</c:v>
                      </c:pt>
                      <c:pt idx="202">
                        <c:v>-15.77</c:v>
                      </c:pt>
                      <c:pt idx="203">
                        <c:v>-15.787000000000001</c:v>
                      </c:pt>
                      <c:pt idx="204">
                        <c:v>-15.9</c:v>
                      </c:pt>
                      <c:pt idx="205">
                        <c:v>-16.227</c:v>
                      </c:pt>
                      <c:pt idx="206">
                        <c:v>-16.402000000000001</c:v>
                      </c:pt>
                      <c:pt idx="207">
                        <c:v>-16.338000000000001</c:v>
                      </c:pt>
                      <c:pt idx="208">
                        <c:v>-16.030999999999999</c:v>
                      </c:pt>
                      <c:pt idx="209">
                        <c:v>-15.817</c:v>
                      </c:pt>
                      <c:pt idx="210">
                        <c:v>-15.052</c:v>
                      </c:pt>
                      <c:pt idx="211">
                        <c:v>-14.467000000000001</c:v>
                      </c:pt>
                      <c:pt idx="212">
                        <c:v>-14.016</c:v>
                      </c:pt>
                      <c:pt idx="213">
                        <c:v>-15.834</c:v>
                      </c:pt>
                      <c:pt idx="214">
                        <c:v>-16.596</c:v>
                      </c:pt>
                      <c:pt idx="215">
                        <c:v>-16.338999999999999</c:v>
                      </c:pt>
                      <c:pt idx="216">
                        <c:v>-17.552</c:v>
                      </c:pt>
                      <c:pt idx="217">
                        <c:v>-19.574999999999999</c:v>
                      </c:pt>
                      <c:pt idx="218">
                        <c:v>-21.158000000000001</c:v>
                      </c:pt>
                      <c:pt idx="219">
                        <c:v>-22.919</c:v>
                      </c:pt>
                      <c:pt idx="220">
                        <c:v>-24.777000000000001</c:v>
                      </c:pt>
                      <c:pt idx="221">
                        <c:v>-26.606999999999999</c:v>
                      </c:pt>
                      <c:pt idx="222">
                        <c:v>-26.834</c:v>
                      </c:pt>
                      <c:pt idx="223">
                        <c:v>-27.492999999999999</c:v>
                      </c:pt>
                      <c:pt idx="224">
                        <c:v>-28.562000000000001</c:v>
                      </c:pt>
                      <c:pt idx="225">
                        <c:v>-32.209000000000003</c:v>
                      </c:pt>
                      <c:pt idx="226">
                        <c:v>-34.591000000000001</c:v>
                      </c:pt>
                      <c:pt idx="227">
                        <c:v>-35.384</c:v>
                      </c:pt>
                      <c:pt idx="228">
                        <c:v>-35.640999999999998</c:v>
                      </c:pt>
                      <c:pt idx="229">
                        <c:v>-35.350999999999999</c:v>
                      </c:pt>
                      <c:pt idx="230">
                        <c:v>-34.988999999999997</c:v>
                      </c:pt>
                      <c:pt idx="231">
                        <c:v>-36.314999999999998</c:v>
                      </c:pt>
                      <c:pt idx="232">
                        <c:v>-38.436</c:v>
                      </c:pt>
                      <c:pt idx="233">
                        <c:v>-40.451999999999998</c:v>
                      </c:pt>
                      <c:pt idx="234">
                        <c:v>-40.444000000000003</c:v>
                      </c:pt>
                      <c:pt idx="235">
                        <c:v>-40.787999999999997</c:v>
                      </c:pt>
                      <c:pt idx="236">
                        <c:v>-41.567</c:v>
                      </c:pt>
                      <c:pt idx="237">
                        <c:v>-45.398000000000003</c:v>
                      </c:pt>
                      <c:pt idx="238">
                        <c:v>-48.064</c:v>
                      </c:pt>
                      <c:pt idx="239">
                        <c:v>-48.392000000000003</c:v>
                      </c:pt>
                      <c:pt idx="240">
                        <c:v>-47.371000000000002</c:v>
                      </c:pt>
                      <c:pt idx="241">
                        <c:v>-45.966000000000001</c:v>
                      </c:pt>
                      <c:pt idx="242">
                        <c:v>-44.957999999999998</c:v>
                      </c:pt>
                      <c:pt idx="243">
                        <c:v>-43.866</c:v>
                      </c:pt>
                      <c:pt idx="244">
                        <c:v>-44.137</c:v>
                      </c:pt>
                      <c:pt idx="245">
                        <c:v>-45.465000000000003</c:v>
                      </c:pt>
                      <c:pt idx="246">
                        <c:v>-45.448</c:v>
                      </c:pt>
                      <c:pt idx="247">
                        <c:v>-46.055</c:v>
                      </c:pt>
                      <c:pt idx="248">
                        <c:v>-46.732999999999997</c:v>
                      </c:pt>
                      <c:pt idx="249">
                        <c:v>-50.320999999999998</c:v>
                      </c:pt>
                      <c:pt idx="250">
                        <c:v>-52.320999999999998</c:v>
                      </c:pt>
                      <c:pt idx="251">
                        <c:v>-52.731999999999999</c:v>
                      </c:pt>
                      <c:pt idx="252">
                        <c:v>-52.087000000000003</c:v>
                      </c:pt>
                      <c:pt idx="253">
                        <c:v>-52.405999999999999</c:v>
                      </c:pt>
                      <c:pt idx="254">
                        <c:v>-53.353000000000002</c:v>
                      </c:pt>
                      <c:pt idx="255">
                        <c:v>-53.734999999999999</c:v>
                      </c:pt>
                      <c:pt idx="256">
                        <c:v>-55.142000000000003</c:v>
                      </c:pt>
                      <c:pt idx="257">
                        <c:v>-56.85</c:v>
                      </c:pt>
                      <c:pt idx="258">
                        <c:v>-56.731999999999999</c:v>
                      </c:pt>
                      <c:pt idx="259">
                        <c:v>-57.11</c:v>
                      </c:pt>
                      <c:pt idx="260">
                        <c:v>-57.848999999999997</c:v>
                      </c:pt>
                      <c:pt idx="261">
                        <c:v>-60.792999999999999</c:v>
                      </c:pt>
                      <c:pt idx="262">
                        <c:v>-62.57</c:v>
                      </c:pt>
                      <c:pt idx="263">
                        <c:v>-61.534999999999997</c:v>
                      </c:pt>
                      <c:pt idx="264">
                        <c:v>-59.154000000000003</c:v>
                      </c:pt>
                      <c:pt idx="265">
                        <c:v>-59.046999999999997</c:v>
                      </c:pt>
                      <c:pt idx="266">
                        <c:v>-58.067999999999998</c:v>
                      </c:pt>
                      <c:pt idx="267">
                        <c:v>-56.103999999999999</c:v>
                      </c:pt>
                      <c:pt idx="268">
                        <c:v>-53.912999999999997</c:v>
                      </c:pt>
                      <c:pt idx="269">
                        <c:v>-52.024000000000001</c:v>
                      </c:pt>
                      <c:pt idx="270">
                        <c:v>-48.886000000000003</c:v>
                      </c:pt>
                      <c:pt idx="271">
                        <c:v>-46.49</c:v>
                      </c:pt>
                      <c:pt idx="272">
                        <c:v>-45.601999999999997</c:v>
                      </c:pt>
                      <c:pt idx="273">
                        <c:v>-47.418999999999997</c:v>
                      </c:pt>
                      <c:pt idx="274">
                        <c:v>-48.311</c:v>
                      </c:pt>
                      <c:pt idx="275">
                        <c:v>-47.146000000000001</c:v>
                      </c:pt>
                      <c:pt idx="276">
                        <c:v>-45.462000000000003</c:v>
                      </c:pt>
                      <c:pt idx="277">
                        <c:v>-44.7</c:v>
                      </c:pt>
                      <c:pt idx="278">
                        <c:v>-44.210999999999999</c:v>
                      </c:pt>
                      <c:pt idx="279">
                        <c:v>-44.189</c:v>
                      </c:pt>
                      <c:pt idx="280">
                        <c:v>-45.613999999999997</c:v>
                      </c:pt>
                      <c:pt idx="281">
                        <c:v>-47.582000000000001</c:v>
                      </c:pt>
                      <c:pt idx="282">
                        <c:v>-47.893000000000001</c:v>
                      </c:pt>
                      <c:pt idx="283">
                        <c:v>-48.481999999999999</c:v>
                      </c:pt>
                      <c:pt idx="284">
                        <c:v>-49.432000000000002</c:v>
                      </c:pt>
                      <c:pt idx="285">
                        <c:v>-52.954999999999998</c:v>
                      </c:pt>
                      <c:pt idx="286">
                        <c:v>-54.543999999999997</c:v>
                      </c:pt>
                      <c:pt idx="287">
                        <c:v>-55.039000000000001</c:v>
                      </c:pt>
                      <c:pt idx="288">
                        <c:v>-54.747999999999998</c:v>
                      </c:pt>
                      <c:pt idx="289">
                        <c:v>-55.350999999999999</c:v>
                      </c:pt>
                      <c:pt idx="290">
                        <c:v>-55.131</c:v>
                      </c:pt>
                      <c:pt idx="291">
                        <c:v>-53.536000000000001</c:v>
                      </c:pt>
                      <c:pt idx="292">
                        <c:v>-51.792000000000002</c:v>
                      </c:pt>
                      <c:pt idx="293">
                        <c:v>-51.845999999999997</c:v>
                      </c:pt>
                      <c:pt idx="294">
                        <c:v>-51.009</c:v>
                      </c:pt>
                      <c:pt idx="295">
                        <c:v>-51.021000000000001</c:v>
                      </c:pt>
                      <c:pt idx="296">
                        <c:v>-51.624000000000002</c:v>
                      </c:pt>
                      <c:pt idx="297">
                        <c:v>-54.936999999999998</c:v>
                      </c:pt>
                      <c:pt idx="298">
                        <c:v>-56.316000000000003</c:v>
                      </c:pt>
                      <c:pt idx="299">
                        <c:v>-56.585000000000001</c:v>
                      </c:pt>
                      <c:pt idx="300">
                        <c:v>-55.688000000000002</c:v>
                      </c:pt>
                      <c:pt idx="301">
                        <c:v>-55.67</c:v>
                      </c:pt>
                      <c:pt idx="302">
                        <c:v>-56.033000000000001</c:v>
                      </c:pt>
                      <c:pt idx="303">
                        <c:v>-57.067999999999998</c:v>
                      </c:pt>
                      <c:pt idx="304">
                        <c:v>-58.414999999999999</c:v>
                      </c:pt>
                      <c:pt idx="305">
                        <c:v>-60.033000000000001</c:v>
                      </c:pt>
                      <c:pt idx="306">
                        <c:v>-59.484999999999999</c:v>
                      </c:pt>
                      <c:pt idx="307">
                        <c:v>-59.244999999999997</c:v>
                      </c:pt>
                      <c:pt idx="308">
                        <c:v>-59.438000000000002</c:v>
                      </c:pt>
                      <c:pt idx="309">
                        <c:v>-62.463999999999999</c:v>
                      </c:pt>
                      <c:pt idx="310">
                        <c:v>-63.244</c:v>
                      </c:pt>
                      <c:pt idx="311">
                        <c:v>-62.387999999999998</c:v>
                      </c:pt>
                      <c:pt idx="312">
                        <c:v>-61.219000000000001</c:v>
                      </c:pt>
                      <c:pt idx="313">
                        <c:v>-60.753999999999998</c:v>
                      </c:pt>
                      <c:pt idx="314">
                        <c:v>-61.057000000000002</c:v>
                      </c:pt>
                      <c:pt idx="315">
                        <c:v>-61.438000000000002</c:v>
                      </c:pt>
                      <c:pt idx="316">
                        <c:v>-61.856999999999999</c:v>
                      </c:pt>
                      <c:pt idx="317">
                        <c:v>-62.436999999999998</c:v>
                      </c:pt>
                      <c:pt idx="318">
                        <c:v>-61.158999999999999</c:v>
                      </c:pt>
                      <c:pt idx="319">
                        <c:v>-60.237000000000002</c:v>
                      </c:pt>
                      <c:pt idx="320">
                        <c:v>-59.746000000000002</c:v>
                      </c:pt>
                      <c:pt idx="321">
                        <c:v>-61.893000000000001</c:v>
                      </c:pt>
                      <c:pt idx="322">
                        <c:v>-62.924999999999997</c:v>
                      </c:pt>
                      <c:pt idx="323">
                        <c:v>-63.011000000000003</c:v>
                      </c:pt>
                      <c:pt idx="324">
                        <c:v>-61.677</c:v>
                      </c:pt>
                      <c:pt idx="325">
                        <c:v>-61.029000000000003</c:v>
                      </c:pt>
                      <c:pt idx="326">
                        <c:v>-60.27</c:v>
                      </c:pt>
                      <c:pt idx="327">
                        <c:v>-61.262</c:v>
                      </c:pt>
                      <c:pt idx="328">
                        <c:v>-62.94</c:v>
                      </c:pt>
                      <c:pt idx="329">
                        <c:v>-64.242999999999995</c:v>
                      </c:pt>
                      <c:pt idx="330">
                        <c:v>-63.487000000000002</c:v>
                      </c:pt>
                      <c:pt idx="331">
                        <c:v>-63.040999999999997</c:v>
                      </c:pt>
                      <c:pt idx="332">
                        <c:v>-65.486999999999995</c:v>
                      </c:pt>
                      <c:pt idx="333">
                        <c:v>-66.655000000000001</c:v>
                      </c:pt>
                      <c:pt idx="334">
                        <c:v>-66.067999999999998</c:v>
                      </c:pt>
                      <c:pt idx="335">
                        <c:v>-66.765000000000001</c:v>
                      </c:pt>
                      <c:pt idx="336">
                        <c:v>-65.602000000000004</c:v>
                      </c:pt>
                      <c:pt idx="337">
                        <c:v>-63.418999999999997</c:v>
                      </c:pt>
                      <c:pt idx="338">
                        <c:v>-61.189</c:v>
                      </c:pt>
                      <c:pt idx="339">
                        <c:v>-59.055</c:v>
                      </c:pt>
                      <c:pt idx="340">
                        <c:v>-57.237000000000002</c:v>
                      </c:pt>
                      <c:pt idx="341">
                        <c:v>-53.947000000000003</c:v>
                      </c:pt>
                      <c:pt idx="342">
                        <c:v>-50.368000000000002</c:v>
                      </c:pt>
                      <c:pt idx="343">
                        <c:v>-47.162999999999997</c:v>
                      </c:pt>
                      <c:pt idx="344">
                        <c:v>-47.055</c:v>
                      </c:pt>
                      <c:pt idx="345">
                        <c:v>-46.35</c:v>
                      </c:pt>
                      <c:pt idx="346">
                        <c:v>-46.276000000000003</c:v>
                      </c:pt>
                      <c:pt idx="347">
                        <c:v>-46.177999999999997</c:v>
                      </c:pt>
                      <c:pt idx="348">
                        <c:v>-45.598999999999997</c:v>
                      </c:pt>
                      <c:pt idx="349">
                        <c:v>-44.466999999999999</c:v>
                      </c:pt>
                      <c:pt idx="350">
                        <c:v>-43.219000000000001</c:v>
                      </c:pt>
                      <c:pt idx="351">
                        <c:v>-42.901000000000003</c:v>
                      </c:pt>
                      <c:pt idx="352">
                        <c:v>-43.845999999999997</c:v>
                      </c:pt>
                      <c:pt idx="353">
                        <c:v>-43.936</c:v>
                      </c:pt>
                      <c:pt idx="354">
                        <c:v>-44.787999999999997</c:v>
                      </c:pt>
                      <c:pt idx="355">
                        <c:v>-46.101999999999997</c:v>
                      </c:pt>
                      <c:pt idx="356">
                        <c:v>-49.304000000000002</c:v>
                      </c:pt>
                      <c:pt idx="357">
                        <c:v>-51.536999999999999</c:v>
                      </c:pt>
                      <c:pt idx="358">
                        <c:v>-52.110999999999997</c:v>
                      </c:pt>
                      <c:pt idx="359">
                        <c:v>-52.067</c:v>
                      </c:pt>
                      <c:pt idx="360">
                        <c:v>-52.018999999999998</c:v>
                      </c:pt>
                      <c:pt idx="361">
                        <c:v>-52.920999999999999</c:v>
                      </c:pt>
                      <c:pt idx="362">
                        <c:v>-55.256</c:v>
                      </c:pt>
                      <c:pt idx="363">
                        <c:v>-58.994</c:v>
                      </c:pt>
                      <c:pt idx="364">
                        <c:v>-58.488</c:v>
                      </c:pt>
                      <c:pt idx="365">
                        <c:v>-58.39</c:v>
                      </c:pt>
                      <c:pt idx="366">
                        <c:v>-58.76</c:v>
                      </c:pt>
                      <c:pt idx="367">
                        <c:v>-61.244</c:v>
                      </c:pt>
                      <c:pt idx="368">
                        <c:v>-61.356999999999999</c:v>
                      </c:pt>
                      <c:pt idx="369">
                        <c:v>-60.875</c:v>
                      </c:pt>
                      <c:pt idx="370">
                        <c:v>-60.698</c:v>
                      </c:pt>
                      <c:pt idx="371">
                        <c:v>-60.948999999999998</c:v>
                      </c:pt>
                      <c:pt idx="372">
                        <c:v>-60.73</c:v>
                      </c:pt>
                      <c:pt idx="373">
                        <c:v>-61.076000000000001</c:v>
                      </c:pt>
                      <c:pt idx="374">
                        <c:v>-61.755000000000003</c:v>
                      </c:pt>
                      <c:pt idx="375">
                        <c:v>-62.253999999999998</c:v>
                      </c:pt>
                      <c:pt idx="376">
                        <c:v>-61.225000000000001</c:v>
                      </c:pt>
                      <c:pt idx="377">
                        <c:v>-60.881999999999998</c:v>
                      </c:pt>
                      <c:pt idx="378">
                        <c:v>-61.05</c:v>
                      </c:pt>
                      <c:pt idx="379">
                        <c:v>-64.069000000000003</c:v>
                      </c:pt>
                      <c:pt idx="380">
                        <c:v>-64.95</c:v>
                      </c:pt>
                      <c:pt idx="381">
                        <c:v>-64.813000000000002</c:v>
                      </c:pt>
                      <c:pt idx="382">
                        <c:v>-64.786000000000001</c:v>
                      </c:pt>
                      <c:pt idx="383">
                        <c:v>-63.719000000000001</c:v>
                      </c:pt>
                      <c:pt idx="384">
                        <c:v>-61.892000000000003</c:v>
                      </c:pt>
                      <c:pt idx="385">
                        <c:v>-61.296999999999997</c:v>
                      </c:pt>
                      <c:pt idx="386">
                        <c:v>-62.18</c:v>
                      </c:pt>
                      <c:pt idx="387">
                        <c:v>-63.256</c:v>
                      </c:pt>
                      <c:pt idx="388">
                        <c:v>-62.35</c:v>
                      </c:pt>
                      <c:pt idx="389">
                        <c:v>-61.731999999999999</c:v>
                      </c:pt>
                      <c:pt idx="390">
                        <c:v>-61.470999999999997</c:v>
                      </c:pt>
                      <c:pt idx="391">
                        <c:v>-61.220999999999997</c:v>
                      </c:pt>
                      <c:pt idx="392">
                        <c:v>-60.997</c:v>
                      </c:pt>
                      <c:pt idx="393">
                        <c:v>-60.832000000000001</c:v>
                      </c:pt>
                      <c:pt idx="394">
                        <c:v>-61.747999999999998</c:v>
                      </c:pt>
                      <c:pt idx="395">
                        <c:v>-62.472999999999999</c:v>
                      </c:pt>
                      <c:pt idx="396">
                        <c:v>-62.332999999999998</c:v>
                      </c:pt>
                      <c:pt idx="397">
                        <c:v>-61.6</c:v>
                      </c:pt>
                      <c:pt idx="398">
                        <c:v>-59.548999999999999</c:v>
                      </c:pt>
                      <c:pt idx="399">
                        <c:v>-58.232999999999997</c:v>
                      </c:pt>
                      <c:pt idx="400">
                        <c:v>-56.566000000000003</c:v>
                      </c:pt>
                      <c:pt idx="401">
                        <c:v>-56.127000000000002</c:v>
                      </c:pt>
                      <c:pt idx="402">
                        <c:v>-56.215000000000003</c:v>
                      </c:pt>
                      <c:pt idx="403">
                        <c:v>-58.723999999999997</c:v>
                      </c:pt>
                      <c:pt idx="404">
                        <c:v>-59.174999999999997</c:v>
                      </c:pt>
                      <c:pt idx="405">
                        <c:v>-59.530999999999999</c:v>
                      </c:pt>
                      <c:pt idx="406">
                        <c:v>-60.779000000000003</c:v>
                      </c:pt>
                      <c:pt idx="407">
                        <c:v>-61.886000000000003</c:v>
                      </c:pt>
                      <c:pt idx="408">
                        <c:v>-62.502000000000002</c:v>
                      </c:pt>
                      <c:pt idx="409">
                        <c:v>-62.963000000000001</c:v>
                      </c:pt>
                      <c:pt idx="410">
                        <c:v>-63.298999999999999</c:v>
                      </c:pt>
                      <c:pt idx="411">
                        <c:v>-63.354999999999997</c:v>
                      </c:pt>
                      <c:pt idx="412">
                        <c:v>-62.106000000000002</c:v>
                      </c:pt>
                      <c:pt idx="413">
                        <c:v>-61.651000000000003</c:v>
                      </c:pt>
                      <c:pt idx="414">
                        <c:v>-61.901000000000003</c:v>
                      </c:pt>
                      <c:pt idx="415">
                        <c:v>-64.491</c:v>
                      </c:pt>
                      <c:pt idx="416">
                        <c:v>-65.146000000000001</c:v>
                      </c:pt>
                      <c:pt idx="417">
                        <c:v>-64.665999999999997</c:v>
                      </c:pt>
                      <c:pt idx="418">
                        <c:v>-64.150999999999996</c:v>
                      </c:pt>
                      <c:pt idx="419">
                        <c:v>-64.283000000000001</c:v>
                      </c:pt>
                      <c:pt idx="420">
                        <c:v>-63.963999999999999</c:v>
                      </c:pt>
                      <c:pt idx="421">
                        <c:v>-63.378999999999998</c:v>
                      </c:pt>
                      <c:pt idx="422">
                        <c:v>-64.058000000000007</c:v>
                      </c:pt>
                      <c:pt idx="423">
                        <c:v>-65.120999999999995</c:v>
                      </c:pt>
                      <c:pt idx="424">
                        <c:v>-64.338999999999999</c:v>
                      </c:pt>
                      <c:pt idx="425">
                        <c:v>-64.045000000000002</c:v>
                      </c:pt>
                      <c:pt idx="426">
                        <c:v>-64.245999999999995</c:v>
                      </c:pt>
                      <c:pt idx="427">
                        <c:v>-67.308000000000007</c:v>
                      </c:pt>
                      <c:pt idx="428">
                        <c:v>-67.751999999999995</c:v>
                      </c:pt>
                      <c:pt idx="429">
                        <c:v>-66.388999999999996</c:v>
                      </c:pt>
                      <c:pt idx="430">
                        <c:v>-63.780999999999999</c:v>
                      </c:pt>
                      <c:pt idx="431">
                        <c:v>-60.976999999999997</c:v>
                      </c:pt>
                      <c:pt idx="432">
                        <c:v>-57.859000000000002</c:v>
                      </c:pt>
                      <c:pt idx="433">
                        <c:v>-57.247999999999998</c:v>
                      </c:pt>
                      <c:pt idx="434">
                        <c:v>-58.026000000000003</c:v>
                      </c:pt>
                      <c:pt idx="435">
                        <c:v>-59.008000000000003</c:v>
                      </c:pt>
                      <c:pt idx="436">
                        <c:v>-58.426000000000002</c:v>
                      </c:pt>
                      <c:pt idx="437">
                        <c:v>-58.433999999999997</c:v>
                      </c:pt>
                      <c:pt idx="438">
                        <c:v>-58.93</c:v>
                      </c:pt>
                      <c:pt idx="439">
                        <c:v>-60.192</c:v>
                      </c:pt>
                      <c:pt idx="440">
                        <c:v>-60.186999999999998</c:v>
                      </c:pt>
                      <c:pt idx="441">
                        <c:v>-58.564999999999998</c:v>
                      </c:pt>
                      <c:pt idx="442">
                        <c:v>-57.057000000000002</c:v>
                      </c:pt>
                      <c:pt idx="443">
                        <c:v>-55.686999999999998</c:v>
                      </c:pt>
                      <c:pt idx="444">
                        <c:v>-54.341000000000001</c:v>
                      </c:pt>
                      <c:pt idx="445">
                        <c:v>-52.08</c:v>
                      </c:pt>
                      <c:pt idx="446">
                        <c:v>-50.133000000000003</c:v>
                      </c:pt>
                      <c:pt idx="447">
                        <c:v>-48.704000000000001</c:v>
                      </c:pt>
                      <c:pt idx="448">
                        <c:v>-46.073999999999998</c:v>
                      </c:pt>
                      <c:pt idx="449">
                        <c:v>-43.738999999999997</c:v>
                      </c:pt>
                      <c:pt idx="450">
                        <c:v>-41.582000000000001</c:v>
                      </c:pt>
                      <c:pt idx="451">
                        <c:v>-42.470999999999997</c:v>
                      </c:pt>
                      <c:pt idx="452">
                        <c:v>-42.334000000000003</c:v>
                      </c:pt>
                      <c:pt idx="453">
                        <c:v>-41.433</c:v>
                      </c:pt>
                      <c:pt idx="454">
                        <c:v>-40.552</c:v>
                      </c:pt>
                      <c:pt idx="455">
                        <c:v>-39.871000000000002</c:v>
                      </c:pt>
                      <c:pt idx="456">
                        <c:v>-38.78</c:v>
                      </c:pt>
                      <c:pt idx="457">
                        <c:v>-37.631999999999998</c:v>
                      </c:pt>
                      <c:pt idx="458">
                        <c:v>-37</c:v>
                      </c:pt>
                      <c:pt idx="459">
                        <c:v>-37.777999999999999</c:v>
                      </c:pt>
                      <c:pt idx="460">
                        <c:v>-37.814999999999998</c:v>
                      </c:pt>
                      <c:pt idx="461">
                        <c:v>-38.424999999999997</c:v>
                      </c:pt>
                      <c:pt idx="462">
                        <c:v>-38.648000000000003</c:v>
                      </c:pt>
                      <c:pt idx="463">
                        <c:v>-40.445</c:v>
                      </c:pt>
                      <c:pt idx="464">
                        <c:v>-41.682000000000002</c:v>
                      </c:pt>
                      <c:pt idx="465">
                        <c:v>-42.23</c:v>
                      </c:pt>
                      <c:pt idx="466">
                        <c:v>-42.642000000000003</c:v>
                      </c:pt>
                      <c:pt idx="467">
                        <c:v>-42.634999999999998</c:v>
                      </c:pt>
                      <c:pt idx="468">
                        <c:v>-41.68</c:v>
                      </c:pt>
                      <c:pt idx="469">
                        <c:v>-41.304000000000002</c:v>
                      </c:pt>
                      <c:pt idx="470">
                        <c:v>-40.997</c:v>
                      </c:pt>
                      <c:pt idx="471">
                        <c:v>-40.667999999999999</c:v>
                      </c:pt>
                      <c:pt idx="472">
                        <c:v>-38.686999999999998</c:v>
                      </c:pt>
                      <c:pt idx="473">
                        <c:v>-36.313000000000002</c:v>
                      </c:pt>
                      <c:pt idx="474">
                        <c:v>-33.951999999999998</c:v>
                      </c:pt>
                      <c:pt idx="475">
                        <c:v>-32.863</c:v>
                      </c:pt>
                      <c:pt idx="476">
                        <c:v>-31.321000000000002</c:v>
                      </c:pt>
                      <c:pt idx="477">
                        <c:v>-29.609000000000002</c:v>
                      </c:pt>
                      <c:pt idx="478">
                        <c:v>-28.318000000000001</c:v>
                      </c:pt>
                      <c:pt idx="479">
                        <c:v>-27.7</c:v>
                      </c:pt>
                      <c:pt idx="480">
                        <c:v>-27.806999999999999</c:v>
                      </c:pt>
                      <c:pt idx="481">
                        <c:v>-27.584</c:v>
                      </c:pt>
                      <c:pt idx="482">
                        <c:v>-27.861000000000001</c:v>
                      </c:pt>
                      <c:pt idx="483">
                        <c:v>-28.184999999999999</c:v>
                      </c:pt>
                      <c:pt idx="484">
                        <c:v>-27.199000000000002</c:v>
                      </c:pt>
                      <c:pt idx="485">
                        <c:v>-27.241</c:v>
                      </c:pt>
                      <c:pt idx="486">
                        <c:v>-26.808</c:v>
                      </c:pt>
                      <c:pt idx="487">
                        <c:v>-28.26</c:v>
                      </c:pt>
                      <c:pt idx="488">
                        <c:v>-29.187000000000001</c:v>
                      </c:pt>
                      <c:pt idx="489">
                        <c:v>-28.655999999999999</c:v>
                      </c:pt>
                      <c:pt idx="490">
                        <c:v>-28.369</c:v>
                      </c:pt>
                      <c:pt idx="491">
                        <c:v>-28.265000000000001</c:v>
                      </c:pt>
                      <c:pt idx="492">
                        <c:v>-28.081</c:v>
                      </c:pt>
                      <c:pt idx="493">
                        <c:v>-27.646000000000001</c:v>
                      </c:pt>
                      <c:pt idx="494">
                        <c:v>-27.25</c:v>
                      </c:pt>
                      <c:pt idx="495">
                        <c:v>-27.719000000000001</c:v>
                      </c:pt>
                      <c:pt idx="496">
                        <c:v>-27.100999999999999</c:v>
                      </c:pt>
                      <c:pt idx="497">
                        <c:v>-27.381</c:v>
                      </c:pt>
                      <c:pt idx="498">
                        <c:v>-27.521999999999998</c:v>
                      </c:pt>
                      <c:pt idx="499">
                        <c:v>-29.529</c:v>
                      </c:pt>
                      <c:pt idx="500">
                        <c:v>-30.081</c:v>
                      </c:pt>
                      <c:pt idx="501">
                        <c:v>-29.411000000000001</c:v>
                      </c:pt>
                      <c:pt idx="502">
                        <c:v>-28.417000000000002</c:v>
                      </c:pt>
                      <c:pt idx="503">
                        <c:v>-27.818000000000001</c:v>
                      </c:pt>
                      <c:pt idx="504">
                        <c:v>-27.044</c:v>
                      </c:pt>
                      <c:pt idx="505">
                        <c:v>-26.478999999999999</c:v>
                      </c:pt>
                      <c:pt idx="506">
                        <c:v>-26.571999999999999</c:v>
                      </c:pt>
                      <c:pt idx="507">
                        <c:v>-27.748000000000001</c:v>
                      </c:pt>
                      <c:pt idx="508">
                        <c:v>-28.404</c:v>
                      </c:pt>
                      <c:pt idx="509">
                        <c:v>-30.213000000000001</c:v>
                      </c:pt>
                      <c:pt idx="510">
                        <c:v>-32.284999999999997</c:v>
                      </c:pt>
                      <c:pt idx="511">
                        <c:v>-37.213000000000001</c:v>
                      </c:pt>
                      <c:pt idx="512">
                        <c:v>-39.536000000000001</c:v>
                      </c:pt>
                      <c:pt idx="513">
                        <c:v>-39.688000000000002</c:v>
                      </c:pt>
                      <c:pt idx="514">
                        <c:v>-39.176000000000002</c:v>
                      </c:pt>
                      <c:pt idx="515">
                        <c:v>-38.567</c:v>
                      </c:pt>
                      <c:pt idx="516">
                        <c:v>-37.718000000000004</c:v>
                      </c:pt>
                      <c:pt idx="517">
                        <c:v>-37.164999999999999</c:v>
                      </c:pt>
                      <c:pt idx="518">
                        <c:v>-36.646999999999998</c:v>
                      </c:pt>
                      <c:pt idx="519">
                        <c:v>-36.380000000000003</c:v>
                      </c:pt>
                      <c:pt idx="520">
                        <c:v>-35.142000000000003</c:v>
                      </c:pt>
                      <c:pt idx="521">
                        <c:v>-34.921999999999997</c:v>
                      </c:pt>
                      <c:pt idx="522">
                        <c:v>-33.956000000000003</c:v>
                      </c:pt>
                      <c:pt idx="523">
                        <c:v>-33.838000000000001</c:v>
                      </c:pt>
                      <c:pt idx="524">
                        <c:v>-33.435000000000002</c:v>
                      </c:pt>
                      <c:pt idx="525">
                        <c:v>-32.009</c:v>
                      </c:pt>
                      <c:pt idx="526">
                        <c:v>-30.995000000000001</c:v>
                      </c:pt>
                      <c:pt idx="527">
                        <c:v>-30.795999999999999</c:v>
                      </c:pt>
                      <c:pt idx="528">
                        <c:v>-30.395</c:v>
                      </c:pt>
                      <c:pt idx="529">
                        <c:v>-29.925999999999998</c:v>
                      </c:pt>
                      <c:pt idx="530">
                        <c:v>-29.984999999999999</c:v>
                      </c:pt>
                      <c:pt idx="531">
                        <c:v>-30.510999999999999</c:v>
                      </c:pt>
                      <c:pt idx="532">
                        <c:v>-30.138999999999999</c:v>
                      </c:pt>
                      <c:pt idx="533">
                        <c:v>-30.271000000000001</c:v>
                      </c:pt>
                      <c:pt idx="534">
                        <c:v>-29.545999999999999</c:v>
                      </c:pt>
                      <c:pt idx="535">
                        <c:v>-30.352</c:v>
                      </c:pt>
                      <c:pt idx="536">
                        <c:v>-30.79</c:v>
                      </c:pt>
                      <c:pt idx="537">
                        <c:v>-30.462</c:v>
                      </c:pt>
                      <c:pt idx="538">
                        <c:v>-30.196000000000002</c:v>
                      </c:pt>
                      <c:pt idx="539">
                        <c:v>-30.341999999999999</c:v>
                      </c:pt>
                      <c:pt idx="540">
                        <c:v>-30.225000000000001</c:v>
                      </c:pt>
                      <c:pt idx="541">
                        <c:v>-30.431999999999999</c:v>
                      </c:pt>
                      <c:pt idx="542">
                        <c:v>-30.105</c:v>
                      </c:pt>
                      <c:pt idx="543">
                        <c:v>-29.734999999999999</c:v>
                      </c:pt>
                      <c:pt idx="544">
                        <c:v>-28.744</c:v>
                      </c:pt>
                      <c:pt idx="545">
                        <c:v>-28.137</c:v>
                      </c:pt>
                      <c:pt idx="546">
                        <c:v>-27.338000000000001</c:v>
                      </c:pt>
                      <c:pt idx="547">
                        <c:v>-28.972000000000001</c:v>
                      </c:pt>
                      <c:pt idx="548">
                        <c:v>-30.088999999999999</c:v>
                      </c:pt>
                      <c:pt idx="549">
                        <c:v>-30.64</c:v>
                      </c:pt>
                      <c:pt idx="550">
                        <c:v>-32.15</c:v>
                      </c:pt>
                      <c:pt idx="551">
                        <c:v>-33.378</c:v>
                      </c:pt>
                      <c:pt idx="552">
                        <c:v>-33.774999999999999</c:v>
                      </c:pt>
                      <c:pt idx="553">
                        <c:v>-33.252000000000002</c:v>
                      </c:pt>
                      <c:pt idx="554">
                        <c:v>-33.32</c:v>
                      </c:pt>
                      <c:pt idx="555">
                        <c:v>-34.64</c:v>
                      </c:pt>
                      <c:pt idx="556">
                        <c:v>-35.027000000000001</c:v>
                      </c:pt>
                      <c:pt idx="557">
                        <c:v>-36.359000000000002</c:v>
                      </c:pt>
                      <c:pt idx="558">
                        <c:v>-36.439</c:v>
                      </c:pt>
                      <c:pt idx="559">
                        <c:v>-38.22</c:v>
                      </c:pt>
                      <c:pt idx="560">
                        <c:v>-39.100999999999999</c:v>
                      </c:pt>
                      <c:pt idx="561">
                        <c:v>-39.680999999999997</c:v>
                      </c:pt>
                      <c:pt idx="562">
                        <c:v>-39.350999999999999</c:v>
                      </c:pt>
                      <c:pt idx="563">
                        <c:v>-38.837000000000003</c:v>
                      </c:pt>
                      <c:pt idx="564">
                        <c:v>-37.570999999999998</c:v>
                      </c:pt>
                      <c:pt idx="565">
                        <c:v>-36.792000000000002</c:v>
                      </c:pt>
                      <c:pt idx="566">
                        <c:v>-36.31</c:v>
                      </c:pt>
                      <c:pt idx="567">
                        <c:v>-37.078000000000003</c:v>
                      </c:pt>
                      <c:pt idx="568">
                        <c:v>-36.948999999999998</c:v>
                      </c:pt>
                      <c:pt idx="569">
                        <c:v>-38.381999999999998</c:v>
                      </c:pt>
                      <c:pt idx="570">
                        <c:v>-40.213000000000001</c:v>
                      </c:pt>
                      <c:pt idx="571">
                        <c:v>-44.652000000000001</c:v>
                      </c:pt>
                      <c:pt idx="572">
                        <c:v>-47.673999999999999</c:v>
                      </c:pt>
                      <c:pt idx="573">
                        <c:v>-48.668999999999997</c:v>
                      </c:pt>
                      <c:pt idx="574">
                        <c:v>-48.136000000000003</c:v>
                      </c:pt>
                      <c:pt idx="575">
                        <c:v>-47.435000000000002</c:v>
                      </c:pt>
                      <c:pt idx="576">
                        <c:v>-46.426000000000002</c:v>
                      </c:pt>
                      <c:pt idx="577">
                        <c:v>-45.048999999999999</c:v>
                      </c:pt>
                      <c:pt idx="578">
                        <c:v>-44.381999999999998</c:v>
                      </c:pt>
                      <c:pt idx="579">
                        <c:v>-44.061</c:v>
                      </c:pt>
                      <c:pt idx="580">
                        <c:v>-41.795000000000002</c:v>
                      </c:pt>
                      <c:pt idx="581">
                        <c:v>-39.200000000000003</c:v>
                      </c:pt>
                      <c:pt idx="582">
                        <c:v>-35.884</c:v>
                      </c:pt>
                      <c:pt idx="583">
                        <c:v>-34.284999999999997</c:v>
                      </c:pt>
                      <c:pt idx="584">
                        <c:v>-32.313000000000002</c:v>
                      </c:pt>
                      <c:pt idx="585">
                        <c:v>-30.529</c:v>
                      </c:pt>
                      <c:pt idx="586">
                        <c:v>-29.132999999999999</c:v>
                      </c:pt>
                      <c:pt idx="587">
                        <c:v>-28.387</c:v>
                      </c:pt>
                      <c:pt idx="588">
                        <c:v>-27.768000000000001</c:v>
                      </c:pt>
                      <c:pt idx="589">
                        <c:v>-27.780999999999999</c:v>
                      </c:pt>
                      <c:pt idx="590">
                        <c:v>-28.053000000000001</c:v>
                      </c:pt>
                      <c:pt idx="591">
                        <c:v>-28.254000000000001</c:v>
                      </c:pt>
                      <c:pt idx="592">
                        <c:v>-26.905999999999999</c:v>
                      </c:pt>
                      <c:pt idx="593">
                        <c:v>-25.585000000000001</c:v>
                      </c:pt>
                      <c:pt idx="594">
                        <c:v>-24.239000000000001</c:v>
                      </c:pt>
                      <c:pt idx="595">
                        <c:v>-23.466000000000001</c:v>
                      </c:pt>
                      <c:pt idx="596">
                        <c:v>-22.012</c:v>
                      </c:pt>
                      <c:pt idx="597">
                        <c:v>-21.17</c:v>
                      </c:pt>
                    </c:numCache>
                  </c:numRef>
                </c:yVal>
                <c:smooth val="0"/>
                <c:extLst>
                  <c:ext xmlns:c16="http://schemas.microsoft.com/office/drawing/2014/chart" uri="{C3380CC4-5D6E-409C-BE32-E72D297353CC}">
                    <c16:uniqueId val="{0000000F-C540-44EF-A4AE-36241A311D2D}"/>
                  </c:ext>
                </c:extLst>
              </c15:ser>
            </c15:filteredScatterSeries>
            <c15:filteredScatterSeries>
              <c15:ser>
                <c:idx val="2"/>
                <c:order val="1"/>
                <c:tx>
                  <c:v>Projects</c:v>
                </c:tx>
                <c:marker>
                  <c:symbol val="none"/>
                </c:marker>
                <c:xVal>
                  <c:numRef>
                    <c:extLst xmlns:c15="http://schemas.microsoft.com/office/drawing/2012/chart">
                      <c:ext xmlns:c15="http://schemas.microsoft.com/office/drawing/2012/chart" uri="{02D57815-91ED-43cb-92C2-25804820EDAC}">
                        <c15:formulaRef>
                          <c15:sqref>(Sheet1!$AD$5:$AD$336,Sheet1!$AD$338:$AD$368,Sheet1!$AD$370:$AD$604)</c15:sqref>
                        </c15:formulaRef>
                      </c:ext>
                    </c:extLst>
                    <c:numCache>
                      <c:formatCode>General</c:formatCode>
                      <c:ptCount val="598"/>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53996</c:v>
                      </c:pt>
                      <c:pt idx="333">
                        <c:v>54026</c:v>
                      </c:pt>
                      <c:pt idx="334">
                        <c:v>54057</c:v>
                      </c:pt>
                      <c:pt idx="335">
                        <c:v>54088</c:v>
                      </c:pt>
                      <c:pt idx="336">
                        <c:v>54117</c:v>
                      </c:pt>
                      <c:pt idx="337">
                        <c:v>54148</c:v>
                      </c:pt>
                      <c:pt idx="338">
                        <c:v>54178</c:v>
                      </c:pt>
                      <c:pt idx="339">
                        <c:v>54209</c:v>
                      </c:pt>
                      <c:pt idx="340">
                        <c:v>54239</c:v>
                      </c:pt>
                      <c:pt idx="341">
                        <c:v>54270</c:v>
                      </c:pt>
                      <c:pt idx="342">
                        <c:v>54301</c:v>
                      </c:pt>
                      <c:pt idx="343">
                        <c:v>54331</c:v>
                      </c:pt>
                      <c:pt idx="344">
                        <c:v>54362</c:v>
                      </c:pt>
                      <c:pt idx="345">
                        <c:v>54392</c:v>
                      </c:pt>
                      <c:pt idx="346">
                        <c:v>54423</c:v>
                      </c:pt>
                      <c:pt idx="347">
                        <c:v>54454</c:v>
                      </c:pt>
                      <c:pt idx="348">
                        <c:v>54482</c:v>
                      </c:pt>
                      <c:pt idx="349">
                        <c:v>54513</c:v>
                      </c:pt>
                      <c:pt idx="350">
                        <c:v>54543</c:v>
                      </c:pt>
                      <c:pt idx="351">
                        <c:v>54574</c:v>
                      </c:pt>
                      <c:pt idx="352">
                        <c:v>54604</c:v>
                      </c:pt>
                      <c:pt idx="353">
                        <c:v>54635</c:v>
                      </c:pt>
                      <c:pt idx="354">
                        <c:v>54666</c:v>
                      </c:pt>
                      <c:pt idx="355">
                        <c:v>54696</c:v>
                      </c:pt>
                      <c:pt idx="356">
                        <c:v>54727</c:v>
                      </c:pt>
                      <c:pt idx="357">
                        <c:v>54757</c:v>
                      </c:pt>
                      <c:pt idx="358">
                        <c:v>54788</c:v>
                      </c:pt>
                      <c:pt idx="359">
                        <c:v>54819</c:v>
                      </c:pt>
                      <c:pt idx="360">
                        <c:v>54847</c:v>
                      </c:pt>
                      <c:pt idx="361">
                        <c:v>54878</c:v>
                      </c:pt>
                      <c:pt idx="362">
                        <c:v>54908</c:v>
                      </c:pt>
                      <c:pt idx="363">
                        <c:v>54969</c:v>
                      </c:pt>
                      <c:pt idx="364">
                        <c:v>55000</c:v>
                      </c:pt>
                      <c:pt idx="365">
                        <c:v>55031</c:v>
                      </c:pt>
                      <c:pt idx="366">
                        <c:v>55061</c:v>
                      </c:pt>
                      <c:pt idx="367">
                        <c:v>55092</c:v>
                      </c:pt>
                      <c:pt idx="368">
                        <c:v>55122</c:v>
                      </c:pt>
                      <c:pt idx="369">
                        <c:v>55153</c:v>
                      </c:pt>
                      <c:pt idx="370">
                        <c:v>55184</c:v>
                      </c:pt>
                      <c:pt idx="371">
                        <c:v>55212</c:v>
                      </c:pt>
                      <c:pt idx="372">
                        <c:v>55243</c:v>
                      </c:pt>
                      <c:pt idx="373">
                        <c:v>55273</c:v>
                      </c:pt>
                      <c:pt idx="374">
                        <c:v>55304</c:v>
                      </c:pt>
                      <c:pt idx="375">
                        <c:v>55334</c:v>
                      </c:pt>
                      <c:pt idx="376">
                        <c:v>55365</c:v>
                      </c:pt>
                      <c:pt idx="377">
                        <c:v>55396</c:v>
                      </c:pt>
                      <c:pt idx="378">
                        <c:v>55426</c:v>
                      </c:pt>
                      <c:pt idx="379">
                        <c:v>55457</c:v>
                      </c:pt>
                      <c:pt idx="380">
                        <c:v>55487</c:v>
                      </c:pt>
                      <c:pt idx="381">
                        <c:v>55518</c:v>
                      </c:pt>
                      <c:pt idx="382">
                        <c:v>55549</c:v>
                      </c:pt>
                      <c:pt idx="383">
                        <c:v>55578</c:v>
                      </c:pt>
                      <c:pt idx="384">
                        <c:v>55609</c:v>
                      </c:pt>
                      <c:pt idx="385">
                        <c:v>55639</c:v>
                      </c:pt>
                      <c:pt idx="386">
                        <c:v>55670</c:v>
                      </c:pt>
                      <c:pt idx="387">
                        <c:v>55700</c:v>
                      </c:pt>
                      <c:pt idx="388">
                        <c:v>55731</c:v>
                      </c:pt>
                      <c:pt idx="389">
                        <c:v>55762</c:v>
                      </c:pt>
                      <c:pt idx="390">
                        <c:v>55792</c:v>
                      </c:pt>
                      <c:pt idx="391">
                        <c:v>55823</c:v>
                      </c:pt>
                      <c:pt idx="392">
                        <c:v>55853</c:v>
                      </c:pt>
                      <c:pt idx="393">
                        <c:v>55884</c:v>
                      </c:pt>
                      <c:pt idx="394">
                        <c:v>55915</c:v>
                      </c:pt>
                      <c:pt idx="395">
                        <c:v>55943</c:v>
                      </c:pt>
                      <c:pt idx="396">
                        <c:v>55974</c:v>
                      </c:pt>
                      <c:pt idx="397">
                        <c:v>56004</c:v>
                      </c:pt>
                      <c:pt idx="398">
                        <c:v>56035</c:v>
                      </c:pt>
                      <c:pt idx="399">
                        <c:v>56065</c:v>
                      </c:pt>
                      <c:pt idx="400">
                        <c:v>56096</c:v>
                      </c:pt>
                      <c:pt idx="401">
                        <c:v>56127</c:v>
                      </c:pt>
                      <c:pt idx="402">
                        <c:v>56157</c:v>
                      </c:pt>
                      <c:pt idx="403">
                        <c:v>56188</c:v>
                      </c:pt>
                      <c:pt idx="404">
                        <c:v>56218</c:v>
                      </c:pt>
                      <c:pt idx="405">
                        <c:v>56249</c:v>
                      </c:pt>
                      <c:pt idx="406">
                        <c:v>56280</c:v>
                      </c:pt>
                      <c:pt idx="407">
                        <c:v>56308</c:v>
                      </c:pt>
                      <c:pt idx="408">
                        <c:v>56339</c:v>
                      </c:pt>
                      <c:pt idx="409">
                        <c:v>56369</c:v>
                      </c:pt>
                      <c:pt idx="410">
                        <c:v>56400</c:v>
                      </c:pt>
                      <c:pt idx="411">
                        <c:v>56430</c:v>
                      </c:pt>
                      <c:pt idx="412">
                        <c:v>56461</c:v>
                      </c:pt>
                      <c:pt idx="413">
                        <c:v>56492</c:v>
                      </c:pt>
                      <c:pt idx="414">
                        <c:v>56522</c:v>
                      </c:pt>
                      <c:pt idx="415">
                        <c:v>56553</c:v>
                      </c:pt>
                      <c:pt idx="416">
                        <c:v>56583</c:v>
                      </c:pt>
                      <c:pt idx="417">
                        <c:v>56614</c:v>
                      </c:pt>
                      <c:pt idx="418">
                        <c:v>56645</c:v>
                      </c:pt>
                      <c:pt idx="419">
                        <c:v>56673</c:v>
                      </c:pt>
                      <c:pt idx="420">
                        <c:v>56704</c:v>
                      </c:pt>
                      <c:pt idx="421">
                        <c:v>56734</c:v>
                      </c:pt>
                      <c:pt idx="422">
                        <c:v>56765</c:v>
                      </c:pt>
                      <c:pt idx="423">
                        <c:v>56795</c:v>
                      </c:pt>
                      <c:pt idx="424">
                        <c:v>56826</c:v>
                      </c:pt>
                      <c:pt idx="425">
                        <c:v>56857</c:v>
                      </c:pt>
                      <c:pt idx="426">
                        <c:v>56887</c:v>
                      </c:pt>
                      <c:pt idx="427">
                        <c:v>56918</c:v>
                      </c:pt>
                      <c:pt idx="428">
                        <c:v>56948</c:v>
                      </c:pt>
                      <c:pt idx="429">
                        <c:v>56979</c:v>
                      </c:pt>
                      <c:pt idx="430">
                        <c:v>57010</c:v>
                      </c:pt>
                      <c:pt idx="431">
                        <c:v>57039</c:v>
                      </c:pt>
                      <c:pt idx="432">
                        <c:v>57070</c:v>
                      </c:pt>
                      <c:pt idx="433">
                        <c:v>57100</c:v>
                      </c:pt>
                      <c:pt idx="434">
                        <c:v>57131</c:v>
                      </c:pt>
                      <c:pt idx="435">
                        <c:v>57161</c:v>
                      </c:pt>
                      <c:pt idx="436">
                        <c:v>57192</c:v>
                      </c:pt>
                      <c:pt idx="437">
                        <c:v>57223</c:v>
                      </c:pt>
                      <c:pt idx="438">
                        <c:v>57253</c:v>
                      </c:pt>
                      <c:pt idx="439">
                        <c:v>57284</c:v>
                      </c:pt>
                      <c:pt idx="440">
                        <c:v>57314</c:v>
                      </c:pt>
                      <c:pt idx="441">
                        <c:v>57345</c:v>
                      </c:pt>
                      <c:pt idx="442">
                        <c:v>57376</c:v>
                      </c:pt>
                      <c:pt idx="443">
                        <c:v>57404</c:v>
                      </c:pt>
                      <c:pt idx="444">
                        <c:v>57435</c:v>
                      </c:pt>
                      <c:pt idx="445">
                        <c:v>57465</c:v>
                      </c:pt>
                      <c:pt idx="446">
                        <c:v>57496</c:v>
                      </c:pt>
                      <c:pt idx="447">
                        <c:v>57526</c:v>
                      </c:pt>
                      <c:pt idx="448">
                        <c:v>57557</c:v>
                      </c:pt>
                      <c:pt idx="449">
                        <c:v>57588</c:v>
                      </c:pt>
                      <c:pt idx="450">
                        <c:v>57618</c:v>
                      </c:pt>
                      <c:pt idx="451">
                        <c:v>57649</c:v>
                      </c:pt>
                      <c:pt idx="452">
                        <c:v>57679</c:v>
                      </c:pt>
                      <c:pt idx="453">
                        <c:v>57710</c:v>
                      </c:pt>
                      <c:pt idx="454">
                        <c:v>57741</c:v>
                      </c:pt>
                      <c:pt idx="455">
                        <c:v>57769</c:v>
                      </c:pt>
                      <c:pt idx="456">
                        <c:v>57800</c:v>
                      </c:pt>
                      <c:pt idx="457">
                        <c:v>57830</c:v>
                      </c:pt>
                      <c:pt idx="458">
                        <c:v>57861</c:v>
                      </c:pt>
                      <c:pt idx="459">
                        <c:v>57891</c:v>
                      </c:pt>
                      <c:pt idx="460">
                        <c:v>57922</c:v>
                      </c:pt>
                      <c:pt idx="461">
                        <c:v>57953</c:v>
                      </c:pt>
                      <c:pt idx="462">
                        <c:v>57983</c:v>
                      </c:pt>
                      <c:pt idx="463">
                        <c:v>58014</c:v>
                      </c:pt>
                      <c:pt idx="464">
                        <c:v>58044</c:v>
                      </c:pt>
                      <c:pt idx="465">
                        <c:v>58075</c:v>
                      </c:pt>
                      <c:pt idx="466">
                        <c:v>58106</c:v>
                      </c:pt>
                      <c:pt idx="467">
                        <c:v>58134</c:v>
                      </c:pt>
                      <c:pt idx="468">
                        <c:v>58165</c:v>
                      </c:pt>
                      <c:pt idx="469">
                        <c:v>58195</c:v>
                      </c:pt>
                      <c:pt idx="470">
                        <c:v>58226</c:v>
                      </c:pt>
                      <c:pt idx="471">
                        <c:v>58256</c:v>
                      </c:pt>
                      <c:pt idx="472">
                        <c:v>58287</c:v>
                      </c:pt>
                      <c:pt idx="473">
                        <c:v>58318</c:v>
                      </c:pt>
                      <c:pt idx="474">
                        <c:v>58348</c:v>
                      </c:pt>
                      <c:pt idx="475">
                        <c:v>58379</c:v>
                      </c:pt>
                      <c:pt idx="476">
                        <c:v>58409</c:v>
                      </c:pt>
                      <c:pt idx="477">
                        <c:v>58440</c:v>
                      </c:pt>
                      <c:pt idx="478">
                        <c:v>58471</c:v>
                      </c:pt>
                      <c:pt idx="479">
                        <c:v>58500</c:v>
                      </c:pt>
                      <c:pt idx="480">
                        <c:v>58531</c:v>
                      </c:pt>
                      <c:pt idx="481">
                        <c:v>58561</c:v>
                      </c:pt>
                      <c:pt idx="482">
                        <c:v>58592</c:v>
                      </c:pt>
                      <c:pt idx="483">
                        <c:v>58622</c:v>
                      </c:pt>
                      <c:pt idx="484">
                        <c:v>58653</c:v>
                      </c:pt>
                      <c:pt idx="485">
                        <c:v>58684</c:v>
                      </c:pt>
                      <c:pt idx="486">
                        <c:v>58714</c:v>
                      </c:pt>
                      <c:pt idx="487">
                        <c:v>58745</c:v>
                      </c:pt>
                      <c:pt idx="488">
                        <c:v>58775</c:v>
                      </c:pt>
                      <c:pt idx="489">
                        <c:v>58806</c:v>
                      </c:pt>
                      <c:pt idx="490">
                        <c:v>58837</c:v>
                      </c:pt>
                      <c:pt idx="491">
                        <c:v>58865</c:v>
                      </c:pt>
                      <c:pt idx="492">
                        <c:v>58896</c:v>
                      </c:pt>
                      <c:pt idx="493">
                        <c:v>58926</c:v>
                      </c:pt>
                      <c:pt idx="494">
                        <c:v>58957</c:v>
                      </c:pt>
                      <c:pt idx="495">
                        <c:v>58987</c:v>
                      </c:pt>
                      <c:pt idx="496">
                        <c:v>59018</c:v>
                      </c:pt>
                      <c:pt idx="497">
                        <c:v>59049</c:v>
                      </c:pt>
                      <c:pt idx="498">
                        <c:v>59079</c:v>
                      </c:pt>
                      <c:pt idx="499">
                        <c:v>59110</c:v>
                      </c:pt>
                      <c:pt idx="500">
                        <c:v>59140</c:v>
                      </c:pt>
                      <c:pt idx="501">
                        <c:v>59171</c:v>
                      </c:pt>
                      <c:pt idx="502">
                        <c:v>59202</c:v>
                      </c:pt>
                      <c:pt idx="503">
                        <c:v>59230</c:v>
                      </c:pt>
                      <c:pt idx="504">
                        <c:v>59261</c:v>
                      </c:pt>
                      <c:pt idx="505">
                        <c:v>59291</c:v>
                      </c:pt>
                      <c:pt idx="506">
                        <c:v>59322</c:v>
                      </c:pt>
                      <c:pt idx="507">
                        <c:v>59352</c:v>
                      </c:pt>
                      <c:pt idx="508">
                        <c:v>59383</c:v>
                      </c:pt>
                      <c:pt idx="509">
                        <c:v>59414</c:v>
                      </c:pt>
                      <c:pt idx="510">
                        <c:v>59444</c:v>
                      </c:pt>
                      <c:pt idx="511">
                        <c:v>59475</c:v>
                      </c:pt>
                      <c:pt idx="512">
                        <c:v>59505</c:v>
                      </c:pt>
                      <c:pt idx="513">
                        <c:v>59536</c:v>
                      </c:pt>
                      <c:pt idx="514">
                        <c:v>59567</c:v>
                      </c:pt>
                      <c:pt idx="515">
                        <c:v>59595</c:v>
                      </c:pt>
                      <c:pt idx="516">
                        <c:v>59626</c:v>
                      </c:pt>
                      <c:pt idx="517">
                        <c:v>59656</c:v>
                      </c:pt>
                      <c:pt idx="518">
                        <c:v>59687</c:v>
                      </c:pt>
                      <c:pt idx="519">
                        <c:v>59717</c:v>
                      </c:pt>
                      <c:pt idx="520">
                        <c:v>59748</c:v>
                      </c:pt>
                      <c:pt idx="521">
                        <c:v>59779</c:v>
                      </c:pt>
                      <c:pt idx="522">
                        <c:v>59809</c:v>
                      </c:pt>
                      <c:pt idx="523">
                        <c:v>59840</c:v>
                      </c:pt>
                      <c:pt idx="524">
                        <c:v>59870</c:v>
                      </c:pt>
                      <c:pt idx="525">
                        <c:v>59901</c:v>
                      </c:pt>
                      <c:pt idx="526">
                        <c:v>59932</c:v>
                      </c:pt>
                      <c:pt idx="527">
                        <c:v>59961</c:v>
                      </c:pt>
                      <c:pt idx="528">
                        <c:v>59992</c:v>
                      </c:pt>
                      <c:pt idx="529">
                        <c:v>60022</c:v>
                      </c:pt>
                      <c:pt idx="530">
                        <c:v>60053</c:v>
                      </c:pt>
                      <c:pt idx="531">
                        <c:v>60083</c:v>
                      </c:pt>
                      <c:pt idx="532">
                        <c:v>60114</c:v>
                      </c:pt>
                      <c:pt idx="533">
                        <c:v>60145</c:v>
                      </c:pt>
                      <c:pt idx="534">
                        <c:v>60175</c:v>
                      </c:pt>
                      <c:pt idx="535">
                        <c:v>60206</c:v>
                      </c:pt>
                      <c:pt idx="536">
                        <c:v>60236</c:v>
                      </c:pt>
                      <c:pt idx="537">
                        <c:v>60267</c:v>
                      </c:pt>
                      <c:pt idx="538">
                        <c:v>60298</c:v>
                      </c:pt>
                      <c:pt idx="539">
                        <c:v>60326</c:v>
                      </c:pt>
                      <c:pt idx="540">
                        <c:v>60357</c:v>
                      </c:pt>
                      <c:pt idx="541">
                        <c:v>60387</c:v>
                      </c:pt>
                      <c:pt idx="542">
                        <c:v>60418</c:v>
                      </c:pt>
                      <c:pt idx="543">
                        <c:v>60448</c:v>
                      </c:pt>
                      <c:pt idx="544">
                        <c:v>60479</c:v>
                      </c:pt>
                      <c:pt idx="545">
                        <c:v>60510</c:v>
                      </c:pt>
                      <c:pt idx="546">
                        <c:v>60540</c:v>
                      </c:pt>
                      <c:pt idx="547">
                        <c:v>60571</c:v>
                      </c:pt>
                      <c:pt idx="548">
                        <c:v>60601</c:v>
                      </c:pt>
                      <c:pt idx="549">
                        <c:v>60632</c:v>
                      </c:pt>
                      <c:pt idx="550">
                        <c:v>60663</c:v>
                      </c:pt>
                      <c:pt idx="551">
                        <c:v>60691</c:v>
                      </c:pt>
                      <c:pt idx="552">
                        <c:v>60722</c:v>
                      </c:pt>
                      <c:pt idx="553">
                        <c:v>60752</c:v>
                      </c:pt>
                      <c:pt idx="554">
                        <c:v>60783</c:v>
                      </c:pt>
                      <c:pt idx="555">
                        <c:v>60813</c:v>
                      </c:pt>
                      <c:pt idx="556">
                        <c:v>60844</c:v>
                      </c:pt>
                      <c:pt idx="557">
                        <c:v>60875</c:v>
                      </c:pt>
                      <c:pt idx="558">
                        <c:v>60905</c:v>
                      </c:pt>
                      <c:pt idx="559">
                        <c:v>60936</c:v>
                      </c:pt>
                      <c:pt idx="560">
                        <c:v>60966</c:v>
                      </c:pt>
                      <c:pt idx="561">
                        <c:v>60997</c:v>
                      </c:pt>
                      <c:pt idx="562">
                        <c:v>61028</c:v>
                      </c:pt>
                      <c:pt idx="563">
                        <c:v>61056</c:v>
                      </c:pt>
                      <c:pt idx="564">
                        <c:v>61087</c:v>
                      </c:pt>
                      <c:pt idx="565">
                        <c:v>61117</c:v>
                      </c:pt>
                      <c:pt idx="566">
                        <c:v>61148</c:v>
                      </c:pt>
                      <c:pt idx="567">
                        <c:v>61178</c:v>
                      </c:pt>
                      <c:pt idx="568">
                        <c:v>61209</c:v>
                      </c:pt>
                      <c:pt idx="569">
                        <c:v>61240</c:v>
                      </c:pt>
                      <c:pt idx="570">
                        <c:v>61270</c:v>
                      </c:pt>
                      <c:pt idx="571">
                        <c:v>61301</c:v>
                      </c:pt>
                      <c:pt idx="572">
                        <c:v>61331</c:v>
                      </c:pt>
                      <c:pt idx="573">
                        <c:v>61362</c:v>
                      </c:pt>
                      <c:pt idx="574">
                        <c:v>61393</c:v>
                      </c:pt>
                      <c:pt idx="575">
                        <c:v>61422</c:v>
                      </c:pt>
                      <c:pt idx="576">
                        <c:v>61453</c:v>
                      </c:pt>
                      <c:pt idx="577">
                        <c:v>61483</c:v>
                      </c:pt>
                      <c:pt idx="578">
                        <c:v>61514</c:v>
                      </c:pt>
                      <c:pt idx="579">
                        <c:v>61544</c:v>
                      </c:pt>
                      <c:pt idx="580">
                        <c:v>61575</c:v>
                      </c:pt>
                      <c:pt idx="581">
                        <c:v>61606</c:v>
                      </c:pt>
                      <c:pt idx="582">
                        <c:v>61636</c:v>
                      </c:pt>
                      <c:pt idx="583">
                        <c:v>61667</c:v>
                      </c:pt>
                      <c:pt idx="584">
                        <c:v>61697</c:v>
                      </c:pt>
                      <c:pt idx="585">
                        <c:v>61728</c:v>
                      </c:pt>
                      <c:pt idx="586">
                        <c:v>61759</c:v>
                      </c:pt>
                      <c:pt idx="587">
                        <c:v>61787</c:v>
                      </c:pt>
                      <c:pt idx="588">
                        <c:v>61818</c:v>
                      </c:pt>
                      <c:pt idx="589">
                        <c:v>61848</c:v>
                      </c:pt>
                      <c:pt idx="590">
                        <c:v>61879</c:v>
                      </c:pt>
                      <c:pt idx="591">
                        <c:v>61909</c:v>
                      </c:pt>
                      <c:pt idx="592">
                        <c:v>61940</c:v>
                      </c:pt>
                      <c:pt idx="593">
                        <c:v>61971</c:v>
                      </c:pt>
                      <c:pt idx="594">
                        <c:v>62001</c:v>
                      </c:pt>
                      <c:pt idx="595">
                        <c:v>62032</c:v>
                      </c:pt>
                      <c:pt idx="596">
                        <c:v>62062</c:v>
                      </c:pt>
                      <c:pt idx="597">
                        <c:v>62093</c:v>
                      </c:pt>
                    </c:numCache>
                  </c:numRef>
                </c:xVal>
                <c:yVal>
                  <c:numRef>
                    <c:extLst xmlns:c15="http://schemas.microsoft.com/office/drawing/2012/chart">
                      <c:ext xmlns:c15="http://schemas.microsoft.com/office/drawing/2012/chart" uri="{02D57815-91ED-43cb-92C2-25804820EDAC}">
                        <c15:formulaRef>
                          <c15:sqref>(Sheet1!$CO$5:$CO$336,Sheet1!$CO$338:$CO$368,Sheet1!$CO$370:$CO$604)</c15:sqref>
                        </c15:formulaRef>
                      </c:ext>
                    </c:extLst>
                    <c:numCache>
                      <c:formatCode>General</c:formatCode>
                      <c:ptCount val="598"/>
                      <c:pt idx="0">
                        <c:v>-82.346000000000004</c:v>
                      </c:pt>
                      <c:pt idx="1">
                        <c:v>-78.527000000000001</c:v>
                      </c:pt>
                      <c:pt idx="2">
                        <c:v>-75.090999999999994</c:v>
                      </c:pt>
                      <c:pt idx="3">
                        <c:v>-71.846999999999994</c:v>
                      </c:pt>
                      <c:pt idx="4">
                        <c:v>-69.138999999999996</c:v>
                      </c:pt>
                      <c:pt idx="5">
                        <c:v>-67.31</c:v>
                      </c:pt>
                      <c:pt idx="6">
                        <c:v>-63.66</c:v>
                      </c:pt>
                      <c:pt idx="7">
                        <c:v>-60.542999999999999</c:v>
                      </c:pt>
                      <c:pt idx="8">
                        <c:v>-58.222000000000001</c:v>
                      </c:pt>
                      <c:pt idx="9">
                        <c:v>-58.914999999999999</c:v>
                      </c:pt>
                      <c:pt idx="10">
                        <c:v>-59.05</c:v>
                      </c:pt>
                      <c:pt idx="11">
                        <c:v>-57.878</c:v>
                      </c:pt>
                      <c:pt idx="12">
                        <c:v>-57.338999999999999</c:v>
                      </c:pt>
                      <c:pt idx="13">
                        <c:v>-57.293999999999997</c:v>
                      </c:pt>
                      <c:pt idx="14">
                        <c:v>-56.545999999999999</c:v>
                      </c:pt>
                      <c:pt idx="15">
                        <c:v>-57.225999999999999</c:v>
                      </c:pt>
                      <c:pt idx="16">
                        <c:v>-56.533999999999999</c:v>
                      </c:pt>
                      <c:pt idx="17">
                        <c:v>-55.744999999999997</c:v>
                      </c:pt>
                      <c:pt idx="18">
                        <c:v>-53.302</c:v>
                      </c:pt>
                      <c:pt idx="19">
                        <c:v>-51.567</c:v>
                      </c:pt>
                      <c:pt idx="20">
                        <c:v>-50.564</c:v>
                      </c:pt>
                      <c:pt idx="21">
                        <c:v>-52.798000000000002</c:v>
                      </c:pt>
                      <c:pt idx="22">
                        <c:v>-54.762</c:v>
                      </c:pt>
                      <c:pt idx="23">
                        <c:v>-54.981000000000002</c:v>
                      </c:pt>
                      <c:pt idx="24">
                        <c:v>-54.542999999999999</c:v>
                      </c:pt>
                      <c:pt idx="25">
                        <c:v>-53.859000000000002</c:v>
                      </c:pt>
                      <c:pt idx="26">
                        <c:v>-53.125</c:v>
                      </c:pt>
                      <c:pt idx="27">
                        <c:v>-52.494999999999997</c:v>
                      </c:pt>
                      <c:pt idx="28">
                        <c:v>-52.77</c:v>
                      </c:pt>
                      <c:pt idx="29">
                        <c:v>-53.125</c:v>
                      </c:pt>
                      <c:pt idx="30">
                        <c:v>-51.38</c:v>
                      </c:pt>
                      <c:pt idx="31">
                        <c:v>-49.936</c:v>
                      </c:pt>
                      <c:pt idx="32">
                        <c:v>-47.804000000000002</c:v>
                      </c:pt>
                      <c:pt idx="33">
                        <c:v>-48.343000000000004</c:v>
                      </c:pt>
                      <c:pt idx="34">
                        <c:v>-48.514000000000003</c:v>
                      </c:pt>
                      <c:pt idx="35">
                        <c:v>-48.262999999999998</c:v>
                      </c:pt>
                      <c:pt idx="36">
                        <c:v>-48.817</c:v>
                      </c:pt>
                      <c:pt idx="37">
                        <c:v>-48.978999999999999</c:v>
                      </c:pt>
                      <c:pt idx="38">
                        <c:v>-48.613</c:v>
                      </c:pt>
                      <c:pt idx="39">
                        <c:v>-48.671999999999997</c:v>
                      </c:pt>
                      <c:pt idx="40">
                        <c:v>-48.819000000000003</c:v>
                      </c:pt>
                      <c:pt idx="41">
                        <c:v>-48.823999999999998</c:v>
                      </c:pt>
                      <c:pt idx="42">
                        <c:v>-47.25</c:v>
                      </c:pt>
                      <c:pt idx="43">
                        <c:v>-45.981000000000002</c:v>
                      </c:pt>
                      <c:pt idx="44">
                        <c:v>-45.406999999999996</c:v>
                      </c:pt>
                      <c:pt idx="45">
                        <c:v>-47.719000000000001</c:v>
                      </c:pt>
                      <c:pt idx="46">
                        <c:v>-48.628</c:v>
                      </c:pt>
                      <c:pt idx="47">
                        <c:v>-49.826999999999998</c:v>
                      </c:pt>
                      <c:pt idx="48" formatCode="0.00E+00">
                        <c:v>-51.429000000000002</c:v>
                      </c:pt>
                      <c:pt idx="49" formatCode="0.00E+00">
                        <c:v>-51.744</c:v>
                      </c:pt>
                      <c:pt idx="50">
                        <c:v>-50.463000000000001</c:v>
                      </c:pt>
                      <c:pt idx="51">
                        <c:v>-49.468000000000004</c:v>
                      </c:pt>
                      <c:pt idx="52">
                        <c:v>-48.860999999999997</c:v>
                      </c:pt>
                      <c:pt idx="53" formatCode="0.00E+00">
                        <c:v>-47.665999999999997</c:v>
                      </c:pt>
                      <c:pt idx="54">
                        <c:v>-45.347999999999999</c:v>
                      </c:pt>
                      <c:pt idx="55" formatCode="0.00E+00">
                        <c:v>-44.113999999999997</c:v>
                      </c:pt>
                      <c:pt idx="56">
                        <c:v>-43.57</c:v>
                      </c:pt>
                      <c:pt idx="57">
                        <c:v>-46.24</c:v>
                      </c:pt>
                      <c:pt idx="58">
                        <c:v>-48.393000000000001</c:v>
                      </c:pt>
                      <c:pt idx="59">
                        <c:v>-49.47</c:v>
                      </c:pt>
                      <c:pt idx="60">
                        <c:v>-49.293999999999997</c:v>
                      </c:pt>
                      <c:pt idx="61">
                        <c:v>-47.994999999999997</c:v>
                      </c:pt>
                      <c:pt idx="62">
                        <c:v>-46.557000000000002</c:v>
                      </c:pt>
                      <c:pt idx="63">
                        <c:v>-45.284999999999997</c:v>
                      </c:pt>
                      <c:pt idx="64">
                        <c:v>-42.966999999999999</c:v>
                      </c:pt>
                      <c:pt idx="65">
                        <c:v>-42.094999999999999</c:v>
                      </c:pt>
                      <c:pt idx="66" formatCode="0.00E+00">
                        <c:v>-40.280999999999999</c:v>
                      </c:pt>
                      <c:pt idx="67">
                        <c:v>-38.935000000000002</c:v>
                      </c:pt>
                      <c:pt idx="68">
                        <c:v>-38.579000000000001</c:v>
                      </c:pt>
                      <c:pt idx="69">
                        <c:v>-40.762</c:v>
                      </c:pt>
                      <c:pt idx="70" formatCode="0.00E+00">
                        <c:v>-41.323</c:v>
                      </c:pt>
                      <c:pt idx="71">
                        <c:v>-41.844000000000001</c:v>
                      </c:pt>
                      <c:pt idx="72">
                        <c:v>-41.790999999999997</c:v>
                      </c:pt>
                      <c:pt idx="73">
                        <c:v>-42.146000000000001</c:v>
                      </c:pt>
                      <c:pt idx="74">
                        <c:v>-40.898000000000003</c:v>
                      </c:pt>
                      <c:pt idx="75">
                        <c:v>-41.462000000000003</c:v>
                      </c:pt>
                      <c:pt idx="76">
                        <c:v>-42.22</c:v>
                      </c:pt>
                      <c:pt idx="77">
                        <c:v>-42.725000000000001</c:v>
                      </c:pt>
                      <c:pt idx="78">
                        <c:v>-41.48</c:v>
                      </c:pt>
                      <c:pt idx="79">
                        <c:v>-40.756</c:v>
                      </c:pt>
                      <c:pt idx="80">
                        <c:v>-40.588999999999999</c:v>
                      </c:pt>
                      <c:pt idx="81">
                        <c:v>-44.185000000000002</c:v>
                      </c:pt>
                      <c:pt idx="82">
                        <c:v>-45.44</c:v>
                      </c:pt>
                      <c:pt idx="83">
                        <c:v>-46.209000000000003</c:v>
                      </c:pt>
                      <c:pt idx="84">
                        <c:v>-45.997</c:v>
                      </c:pt>
                      <c:pt idx="85">
                        <c:v>-45.35</c:v>
                      </c:pt>
                      <c:pt idx="86">
                        <c:v>-44.104999999999997</c:v>
                      </c:pt>
                      <c:pt idx="87">
                        <c:v>-41.26</c:v>
                      </c:pt>
                      <c:pt idx="88">
                        <c:v>-37.801000000000002</c:v>
                      </c:pt>
                      <c:pt idx="89">
                        <c:v>-34.603000000000002</c:v>
                      </c:pt>
                      <c:pt idx="90">
                        <c:v>-30.751000000000001</c:v>
                      </c:pt>
                      <c:pt idx="91">
                        <c:v>-26.747</c:v>
                      </c:pt>
                      <c:pt idx="92">
                        <c:v>-23.747</c:v>
                      </c:pt>
                      <c:pt idx="93">
                        <c:v>-23.366</c:v>
                      </c:pt>
                      <c:pt idx="94">
                        <c:v>-22.356999999999999</c:v>
                      </c:pt>
                      <c:pt idx="95">
                        <c:v>-22.251999999999999</c:v>
                      </c:pt>
                      <c:pt idx="96">
                        <c:v>-22.346</c:v>
                      </c:pt>
                      <c:pt idx="97">
                        <c:v>-23.102</c:v>
                      </c:pt>
                      <c:pt idx="98">
                        <c:v>-24.282</c:v>
                      </c:pt>
                      <c:pt idx="99">
                        <c:v>-23.155999999999999</c:v>
                      </c:pt>
                      <c:pt idx="100">
                        <c:v>-21.353999999999999</c:v>
                      </c:pt>
                      <c:pt idx="101">
                        <c:v>-19.523</c:v>
                      </c:pt>
                      <c:pt idx="102">
                        <c:v>-17.021000000000001</c:v>
                      </c:pt>
                      <c:pt idx="103">
                        <c:v>-14.218</c:v>
                      </c:pt>
                      <c:pt idx="104">
                        <c:v>-11.496</c:v>
                      </c:pt>
                      <c:pt idx="105">
                        <c:v>-10.271000000000001</c:v>
                      </c:pt>
                      <c:pt idx="106">
                        <c:v>-8.7870000000000008</c:v>
                      </c:pt>
                      <c:pt idx="107">
                        <c:v>-9.0909999999999993</c:v>
                      </c:pt>
                      <c:pt idx="108">
                        <c:v>-10.170999999999999</c:v>
                      </c:pt>
                      <c:pt idx="109">
                        <c:v>-10.86</c:v>
                      </c:pt>
                      <c:pt idx="110">
                        <c:v>-11.62</c:v>
                      </c:pt>
                      <c:pt idx="111">
                        <c:v>-10.781000000000001</c:v>
                      </c:pt>
                      <c:pt idx="112">
                        <c:v>-9.5359999999999996</c:v>
                      </c:pt>
                      <c:pt idx="113">
                        <c:v>-8.31</c:v>
                      </c:pt>
                      <c:pt idx="114">
                        <c:v>-6.6710000000000003</c:v>
                      </c:pt>
                      <c:pt idx="115">
                        <c:v>-5.7190000000000003</c:v>
                      </c:pt>
                      <c:pt idx="116">
                        <c:v>-6.1719999999999997</c:v>
                      </c:pt>
                      <c:pt idx="117">
                        <c:v>-5.8840000000000003</c:v>
                      </c:pt>
                      <c:pt idx="118">
                        <c:v>-4.6749999999999998</c:v>
                      </c:pt>
                      <c:pt idx="119">
                        <c:v>-3.6030000000000002</c:v>
                      </c:pt>
                      <c:pt idx="120">
                        <c:v>-4.6740000000000004</c:v>
                      </c:pt>
                      <c:pt idx="121">
                        <c:v>-6.4630000000000001</c:v>
                      </c:pt>
                      <c:pt idx="122">
                        <c:v>-6.492</c:v>
                      </c:pt>
                      <c:pt idx="123">
                        <c:v>-7.5289999999999999</c:v>
                      </c:pt>
                      <c:pt idx="124">
                        <c:v>-7.5190000000000001</c:v>
                      </c:pt>
                      <c:pt idx="125">
                        <c:v>-7.9720000000000004</c:v>
                      </c:pt>
                      <c:pt idx="126">
                        <c:v>-7.3769999999999998</c:v>
                      </c:pt>
                      <c:pt idx="127">
                        <c:v>-7.6280000000000001</c:v>
                      </c:pt>
                      <c:pt idx="128">
                        <c:v>-7.4589999999999996</c:v>
                      </c:pt>
                      <c:pt idx="129">
                        <c:v>-10.964</c:v>
                      </c:pt>
                      <c:pt idx="130">
                        <c:v>-12.569000000000001</c:v>
                      </c:pt>
                      <c:pt idx="131">
                        <c:v>-14.583</c:v>
                      </c:pt>
                      <c:pt idx="132">
                        <c:v>-16.202999999999999</c:v>
                      </c:pt>
                      <c:pt idx="133">
                        <c:v>-17.370999999999999</c:v>
                      </c:pt>
                      <c:pt idx="134">
                        <c:v>-18.774000000000001</c:v>
                      </c:pt>
                      <c:pt idx="135">
                        <c:v>-19.937999999999999</c:v>
                      </c:pt>
                      <c:pt idx="136">
                        <c:v>-20.065000000000001</c:v>
                      </c:pt>
                      <c:pt idx="137">
                        <c:v>-18.975000000000001</c:v>
                      </c:pt>
                      <c:pt idx="138">
                        <c:v>-15.781000000000001</c:v>
                      </c:pt>
                      <c:pt idx="139">
                        <c:v>-12.39</c:v>
                      </c:pt>
                      <c:pt idx="140">
                        <c:v>-9.2629999999999999</c:v>
                      </c:pt>
                      <c:pt idx="141">
                        <c:v>-7.5759999999999996</c:v>
                      </c:pt>
                      <c:pt idx="142">
                        <c:v>-5.5720000000000001</c:v>
                      </c:pt>
                      <c:pt idx="143">
                        <c:v>-5.375</c:v>
                      </c:pt>
                      <c:pt idx="144">
                        <c:v>-4.6390000000000002</c:v>
                      </c:pt>
                      <c:pt idx="145">
                        <c:v>-3.887</c:v>
                      </c:pt>
                      <c:pt idx="146">
                        <c:v>-4.5209999999999999</c:v>
                      </c:pt>
                      <c:pt idx="147">
                        <c:v>-5.5270000000000001</c:v>
                      </c:pt>
                      <c:pt idx="148">
                        <c:v>-5.1689999999999996</c:v>
                      </c:pt>
                      <c:pt idx="149">
                        <c:v>-4.343</c:v>
                      </c:pt>
                      <c:pt idx="150">
                        <c:v>-2.456</c:v>
                      </c:pt>
                      <c:pt idx="151">
                        <c:v>-0.72299999999999998</c:v>
                      </c:pt>
                      <c:pt idx="152">
                        <c:v>0.748</c:v>
                      </c:pt>
                      <c:pt idx="153" formatCode="0.00E+00">
                        <c:v>0.92900000000000005</c:v>
                      </c:pt>
                      <c:pt idx="154">
                        <c:v>1.5269999999999999</c:v>
                      </c:pt>
                      <c:pt idx="155">
                        <c:v>1.2709999999999999</c:v>
                      </c:pt>
                      <c:pt idx="156">
                        <c:v>-0.92300000000000004</c:v>
                      </c:pt>
                      <c:pt idx="157">
                        <c:v>-3.1280000000000001</c:v>
                      </c:pt>
                      <c:pt idx="158">
                        <c:v>-5.3129999999999997</c:v>
                      </c:pt>
                      <c:pt idx="159">
                        <c:v>-4.9889999999999999</c:v>
                      </c:pt>
                      <c:pt idx="160">
                        <c:v>-3.903</c:v>
                      </c:pt>
                      <c:pt idx="161">
                        <c:v>-2.7639999999999998</c:v>
                      </c:pt>
                      <c:pt idx="162">
                        <c:v>-1.071</c:v>
                      </c:pt>
                      <c:pt idx="163">
                        <c:v>0.73499999999999999</c:v>
                      </c:pt>
                      <c:pt idx="164">
                        <c:v>2.3980000000000001</c:v>
                      </c:pt>
                      <c:pt idx="165">
                        <c:v>3.17</c:v>
                      </c:pt>
                      <c:pt idx="166">
                        <c:v>4.0289999999999999</c:v>
                      </c:pt>
                      <c:pt idx="167">
                        <c:v>3.1259999999999999</c:v>
                      </c:pt>
                      <c:pt idx="168">
                        <c:v>1.994</c:v>
                      </c:pt>
                      <c:pt idx="169">
                        <c:v>5.3999999999999999E-2</c:v>
                      </c:pt>
                      <c:pt idx="170">
                        <c:v>-2.028</c:v>
                      </c:pt>
                      <c:pt idx="171">
                        <c:v>-1.8680000000000001</c:v>
                      </c:pt>
                      <c:pt idx="172" formatCode="0.00E+00">
                        <c:v>-0.85899999999999999</c:v>
                      </c:pt>
                      <c:pt idx="173">
                        <c:v>0.26400000000000001</c:v>
                      </c:pt>
                      <c:pt idx="174">
                        <c:v>1.7849999999999999</c:v>
                      </c:pt>
                      <c:pt idx="175">
                        <c:v>3.4780000000000002</c:v>
                      </c:pt>
                      <c:pt idx="176">
                        <c:v>5.085</c:v>
                      </c:pt>
                      <c:pt idx="177">
                        <c:v>5.8140000000000001</c:v>
                      </c:pt>
                      <c:pt idx="178">
                        <c:v>5.0620000000000003</c:v>
                      </c:pt>
                      <c:pt idx="179">
                        <c:v>5.601</c:v>
                      </c:pt>
                      <c:pt idx="180">
                        <c:v>5.8410000000000002</c:v>
                      </c:pt>
                      <c:pt idx="181">
                        <c:v>3.8650000000000002</c:v>
                      </c:pt>
                      <c:pt idx="182">
                        <c:v>1.909</c:v>
                      </c:pt>
                      <c:pt idx="183">
                        <c:v>1.6830000000000001</c:v>
                      </c:pt>
                      <c:pt idx="184">
                        <c:v>2.048</c:v>
                      </c:pt>
                      <c:pt idx="185">
                        <c:v>2.6709999999999998</c:v>
                      </c:pt>
                      <c:pt idx="186">
                        <c:v>4.0449999999999999</c:v>
                      </c:pt>
                      <c:pt idx="187">
                        <c:v>5.2679999999999998</c:v>
                      </c:pt>
                      <c:pt idx="188">
                        <c:v>6.3250000000000002</c:v>
                      </c:pt>
                      <c:pt idx="189">
                        <c:v>6.54</c:v>
                      </c:pt>
                      <c:pt idx="190">
                        <c:v>6.9509999999999996</c:v>
                      </c:pt>
                      <c:pt idx="191">
                        <c:v>5.73</c:v>
                      </c:pt>
                      <c:pt idx="192">
                        <c:v>5.3940000000000001</c:v>
                      </c:pt>
                      <c:pt idx="193">
                        <c:v>4.9400000000000004</c:v>
                      </c:pt>
                      <c:pt idx="194">
                        <c:v>3.3159999999999998</c:v>
                      </c:pt>
                      <c:pt idx="195">
                        <c:v>2.9049999999999998</c:v>
                      </c:pt>
                      <c:pt idx="196">
                        <c:v>3.18</c:v>
                      </c:pt>
                      <c:pt idx="197">
                        <c:v>3.6930000000000001</c:v>
                      </c:pt>
                      <c:pt idx="198">
                        <c:v>4.8449999999999998</c:v>
                      </c:pt>
                      <c:pt idx="199">
                        <c:v>5.5940000000000003</c:v>
                      </c:pt>
                      <c:pt idx="200">
                        <c:v>6.1139999999999999</c:v>
                      </c:pt>
                      <c:pt idx="201">
                        <c:v>5.6619999999999999</c:v>
                      </c:pt>
                      <c:pt idx="202">
                        <c:v>3.7069999999999999</c:v>
                      </c:pt>
                      <c:pt idx="203">
                        <c:v>1.7350000000000001</c:v>
                      </c:pt>
                      <c:pt idx="204">
                        <c:v>1.173</c:v>
                      </c:pt>
                      <c:pt idx="205">
                        <c:v>1.1879999999999999</c:v>
                      </c:pt>
                      <c:pt idx="206">
                        <c:v>0.89500000000000002</c:v>
                      </c:pt>
                      <c:pt idx="207">
                        <c:v>1.125</c:v>
                      </c:pt>
                      <c:pt idx="208">
                        <c:v>1.6719999999999999</c:v>
                      </c:pt>
                      <c:pt idx="209">
                        <c:v>2.1659999999999999</c:v>
                      </c:pt>
                      <c:pt idx="210">
                        <c:v>3.113</c:v>
                      </c:pt>
                      <c:pt idx="211">
                        <c:v>3.8420000000000001</c:v>
                      </c:pt>
                      <c:pt idx="212">
                        <c:v>4.415</c:v>
                      </c:pt>
                      <c:pt idx="213">
                        <c:v>2.9369999999999998</c:v>
                      </c:pt>
                      <c:pt idx="214">
                        <c:v>2.306</c:v>
                      </c:pt>
                      <c:pt idx="215">
                        <c:v>1.7629999999999999</c:v>
                      </c:pt>
                      <c:pt idx="216">
                        <c:v>0.63100000000000001</c:v>
                      </c:pt>
                      <c:pt idx="217">
                        <c:v>-0.99199999999999999</c:v>
                      </c:pt>
                      <c:pt idx="218">
                        <c:v>-3.6720000000000002</c:v>
                      </c:pt>
                      <c:pt idx="219">
                        <c:v>-5.7889999999999997</c:v>
                      </c:pt>
                      <c:pt idx="220">
                        <c:v>-7.2629999999999999</c:v>
                      </c:pt>
                      <c:pt idx="221">
                        <c:v>-8.468</c:v>
                      </c:pt>
                      <c:pt idx="222" formatCode="0.00E+00">
                        <c:v>-8.1259999999999994</c:v>
                      </c:pt>
                      <c:pt idx="223" formatCode="0.00E+00">
                        <c:v>-8.3330000000000002</c:v>
                      </c:pt>
                      <c:pt idx="224">
                        <c:v>-8.9879999999999995</c:v>
                      </c:pt>
                      <c:pt idx="225" formatCode="0.00E+00">
                        <c:v>-12.342000000000001</c:v>
                      </c:pt>
                      <c:pt idx="226" formatCode="0.00E+00">
                        <c:v>-14.446999999999999</c:v>
                      </c:pt>
                      <c:pt idx="227">
                        <c:v>-16.536999999999999</c:v>
                      </c:pt>
                      <c:pt idx="228">
                        <c:v>-18.478999999999999</c:v>
                      </c:pt>
                      <c:pt idx="229">
                        <c:v>-19.058</c:v>
                      </c:pt>
                      <c:pt idx="230">
                        <c:v>-19.161000000000001</c:v>
                      </c:pt>
                      <c:pt idx="231">
                        <c:v>-19.803999999999998</c:v>
                      </c:pt>
                      <c:pt idx="232">
                        <c:v>-20.952000000000002</c:v>
                      </c:pt>
                      <c:pt idx="233">
                        <c:v>-22.045000000000002</c:v>
                      </c:pt>
                      <c:pt idx="234">
                        <c:v>-21.291</c:v>
                      </c:pt>
                      <c:pt idx="235">
                        <c:v>-21.058</c:v>
                      </c:pt>
                      <c:pt idx="236">
                        <c:v>-21.324000000000002</c:v>
                      </c:pt>
                      <c:pt idx="237">
                        <c:v>-24.841999999999999</c:v>
                      </c:pt>
                      <c:pt idx="238">
                        <c:v>-27.1</c:v>
                      </c:pt>
                      <c:pt idx="239">
                        <c:v>-28.956</c:v>
                      </c:pt>
                      <c:pt idx="240">
                        <c:v>-30.036000000000001</c:v>
                      </c:pt>
                      <c:pt idx="241" formatCode="0.00E+00">
                        <c:v>-30.167000000000002</c:v>
                      </c:pt>
                      <c:pt idx="242" formatCode="0.00E+00">
                        <c:v>-29.02</c:v>
                      </c:pt>
                      <c:pt idx="243">
                        <c:v>-27.094999999999999</c:v>
                      </c:pt>
                      <c:pt idx="244">
                        <c:v>-26.113</c:v>
                      </c:pt>
                      <c:pt idx="245">
                        <c:v>-26.620999999999999</c:v>
                      </c:pt>
                      <c:pt idx="246" formatCode="0.00E+00">
                        <c:v>-26.12</c:v>
                      </c:pt>
                      <c:pt idx="247" formatCode="0.00E+00">
                        <c:v>-26.405000000000001</c:v>
                      </c:pt>
                      <c:pt idx="248" formatCode="0.00E+00">
                        <c:v>-26.791</c:v>
                      </c:pt>
                      <c:pt idx="249">
                        <c:v>-30.155000000000001</c:v>
                      </c:pt>
                      <c:pt idx="250">
                        <c:v>-32.082999999999998</c:v>
                      </c:pt>
                      <c:pt idx="251">
                        <c:v>-32.404000000000003</c:v>
                      </c:pt>
                      <c:pt idx="252">
                        <c:v>-33.22</c:v>
                      </c:pt>
                      <c:pt idx="253">
                        <c:v>-34.423000000000002</c:v>
                      </c:pt>
                      <c:pt idx="254">
                        <c:v>-35.314999999999998</c:v>
                      </c:pt>
                      <c:pt idx="255">
                        <c:v>-36.445</c:v>
                      </c:pt>
                      <c:pt idx="256">
                        <c:v>-37.411000000000001</c:v>
                      </c:pt>
                      <c:pt idx="257">
                        <c:v>-38.201999999999998</c:v>
                      </c:pt>
                      <c:pt idx="258">
                        <c:v>-37.167999999999999</c:v>
                      </c:pt>
                      <c:pt idx="259">
                        <c:v>-36.743000000000002</c:v>
                      </c:pt>
                      <c:pt idx="260" formatCode="0.00E+00">
                        <c:v>-36.756999999999998</c:v>
                      </c:pt>
                      <c:pt idx="261" formatCode="0.00E+00">
                        <c:v>-39.109000000000002</c:v>
                      </c:pt>
                      <c:pt idx="262">
                        <c:v>-40.637999999999998</c:v>
                      </c:pt>
                      <c:pt idx="263">
                        <c:v>-41.265999999999998</c:v>
                      </c:pt>
                      <c:pt idx="264">
                        <c:v>-41.145000000000003</c:v>
                      </c:pt>
                      <c:pt idx="265">
                        <c:v>-40.743000000000002</c:v>
                      </c:pt>
                      <c:pt idx="266">
                        <c:v>-40.832000000000001</c:v>
                      </c:pt>
                      <c:pt idx="267">
                        <c:v>-39.557000000000002</c:v>
                      </c:pt>
                      <c:pt idx="268">
                        <c:v>-36.441000000000003</c:v>
                      </c:pt>
                      <c:pt idx="269">
                        <c:v>-33.073</c:v>
                      </c:pt>
                      <c:pt idx="270">
                        <c:v>-29.091000000000001</c:v>
                      </c:pt>
                      <c:pt idx="271">
                        <c:v>-25.494</c:v>
                      </c:pt>
                      <c:pt idx="272">
                        <c:v>-22.707000000000001</c:v>
                      </c:pt>
                      <c:pt idx="273">
                        <c:v>-21.599</c:v>
                      </c:pt>
                      <c:pt idx="274">
                        <c:v>-21.832000000000001</c:v>
                      </c:pt>
                      <c:pt idx="275">
                        <c:v>-22.087</c:v>
                      </c:pt>
                      <c:pt idx="276">
                        <c:v>-22.355</c:v>
                      </c:pt>
                      <c:pt idx="277">
                        <c:v>-21.956</c:v>
                      </c:pt>
                      <c:pt idx="278">
                        <c:v>-21.471</c:v>
                      </c:pt>
                      <c:pt idx="279" formatCode="0.00E+00">
                        <c:v>-22.042999999999999</c:v>
                      </c:pt>
                      <c:pt idx="280" formatCode="0.00E+00">
                        <c:v>-22.858000000000001</c:v>
                      </c:pt>
                      <c:pt idx="281" formatCode="0.00E+00">
                        <c:v>-24.317</c:v>
                      </c:pt>
                      <c:pt idx="282">
                        <c:v>-24.541</c:v>
                      </c:pt>
                      <c:pt idx="283">
                        <c:v>-25.242999999999999</c:v>
                      </c:pt>
                      <c:pt idx="284">
                        <c:v>-26.315000000000001</c:v>
                      </c:pt>
                      <c:pt idx="285">
                        <c:v>-29.995000000000001</c:v>
                      </c:pt>
                      <c:pt idx="286" formatCode="0.00E+00">
                        <c:v>-32.908999999999999</c:v>
                      </c:pt>
                      <c:pt idx="287">
                        <c:v>-33.944000000000003</c:v>
                      </c:pt>
                      <c:pt idx="288" formatCode="0.00E+00">
                        <c:v>-35.363999999999997</c:v>
                      </c:pt>
                      <c:pt idx="289">
                        <c:v>-37.222999999999999</c:v>
                      </c:pt>
                      <c:pt idx="290" formatCode="0.00E+00">
                        <c:v>-37.58</c:v>
                      </c:pt>
                      <c:pt idx="291" formatCode="0.00E+00">
                        <c:v>-35.042999999999999</c:v>
                      </c:pt>
                      <c:pt idx="292">
                        <c:v>-31.986999999999998</c:v>
                      </c:pt>
                      <c:pt idx="293">
                        <c:v>-30.59</c:v>
                      </c:pt>
                      <c:pt idx="294">
                        <c:v>-28.826000000000001</c:v>
                      </c:pt>
                      <c:pt idx="295">
                        <c:v>-28.263000000000002</c:v>
                      </c:pt>
                      <c:pt idx="296">
                        <c:v>-28.425999999999998</c:v>
                      </c:pt>
                      <c:pt idx="297">
                        <c:v>-31.437000000000001</c:v>
                      </c:pt>
                      <c:pt idx="298">
                        <c:v>-32.945999999999998</c:v>
                      </c:pt>
                      <c:pt idx="299">
                        <c:v>-34.207000000000001</c:v>
                      </c:pt>
                      <c:pt idx="300">
                        <c:v>-35.409999999999997</c:v>
                      </c:pt>
                      <c:pt idx="301">
                        <c:v>-36.798999999999999</c:v>
                      </c:pt>
                      <c:pt idx="302" formatCode="0.00E+00">
                        <c:v>-36.860999999999997</c:v>
                      </c:pt>
                      <c:pt idx="303">
                        <c:v>-38.262999999999998</c:v>
                      </c:pt>
                      <c:pt idx="304" formatCode="0.00E+00">
                        <c:v>-40.781999999999996</c:v>
                      </c:pt>
                      <c:pt idx="305">
                        <c:v>-41.877000000000002</c:v>
                      </c:pt>
                      <c:pt idx="306">
                        <c:v>-40.212000000000003</c:v>
                      </c:pt>
                      <c:pt idx="307">
                        <c:v>-38.823</c:v>
                      </c:pt>
                      <c:pt idx="308">
                        <c:v>-37.947000000000003</c:v>
                      </c:pt>
                      <c:pt idx="309">
                        <c:v>-40.090000000000003</c:v>
                      </c:pt>
                      <c:pt idx="310" formatCode="0.00E+00">
                        <c:v>-41.143999999999998</c:v>
                      </c:pt>
                      <c:pt idx="311">
                        <c:v>-41.826999999999998</c:v>
                      </c:pt>
                      <c:pt idx="312">
                        <c:v>-42.991999999999997</c:v>
                      </c:pt>
                      <c:pt idx="313">
                        <c:v>-43.308999999999997</c:v>
                      </c:pt>
                      <c:pt idx="314">
                        <c:v>-43.378</c:v>
                      </c:pt>
                      <c:pt idx="315">
                        <c:v>-44.466000000000001</c:v>
                      </c:pt>
                      <c:pt idx="316">
                        <c:v>-44.652000000000001</c:v>
                      </c:pt>
                      <c:pt idx="317">
                        <c:v>-44.591000000000001</c:v>
                      </c:pt>
                      <c:pt idx="318">
                        <c:v>-42.667000000000002</c:v>
                      </c:pt>
                      <c:pt idx="319">
                        <c:v>-41.174999999999997</c:v>
                      </c:pt>
                      <c:pt idx="320">
                        <c:v>-40.155000000000001</c:v>
                      </c:pt>
                      <c:pt idx="321">
                        <c:v>-41.872999999999998</c:v>
                      </c:pt>
                      <c:pt idx="322">
                        <c:v>-42.534999999999997</c:v>
                      </c:pt>
                      <c:pt idx="323">
                        <c:v>-42.344000000000001</c:v>
                      </c:pt>
                      <c:pt idx="324">
                        <c:v>-42.472000000000001</c:v>
                      </c:pt>
                      <c:pt idx="325">
                        <c:v>-42.58</c:v>
                      </c:pt>
                      <c:pt idx="326">
                        <c:v>-43.12</c:v>
                      </c:pt>
                      <c:pt idx="327">
                        <c:v>-44.292000000000002</c:v>
                      </c:pt>
                      <c:pt idx="328">
                        <c:v>-45.079000000000001</c:v>
                      </c:pt>
                      <c:pt idx="329">
                        <c:v>-45.192</c:v>
                      </c:pt>
                      <c:pt idx="330">
                        <c:v>-43.332999999999998</c:v>
                      </c:pt>
                      <c:pt idx="331">
                        <c:v>-41.942999999999998</c:v>
                      </c:pt>
                      <c:pt idx="332">
                        <c:v>-43.307000000000002</c:v>
                      </c:pt>
                      <c:pt idx="333">
                        <c:v>-44.000999999999998</c:v>
                      </c:pt>
                      <c:pt idx="334">
                        <c:v>-44.808</c:v>
                      </c:pt>
                      <c:pt idx="335">
                        <c:v>-47.279000000000003</c:v>
                      </c:pt>
                      <c:pt idx="336">
                        <c:v>-48.008000000000003</c:v>
                      </c:pt>
                      <c:pt idx="337">
                        <c:v>-47.588999999999999</c:v>
                      </c:pt>
                      <c:pt idx="338">
                        <c:v>-46.72</c:v>
                      </c:pt>
                      <c:pt idx="339">
                        <c:v>-43.774000000000001</c:v>
                      </c:pt>
                      <c:pt idx="340">
                        <c:v>-40.396999999999998</c:v>
                      </c:pt>
                      <c:pt idx="341">
                        <c:v>-35.97</c:v>
                      </c:pt>
                      <c:pt idx="342">
                        <c:v>-31.597000000000001</c:v>
                      </c:pt>
                      <c:pt idx="343">
                        <c:v>-27.765999999999998</c:v>
                      </c:pt>
                      <c:pt idx="344" formatCode="0.00E+00">
                        <c:v>-26.484000000000002</c:v>
                      </c:pt>
                      <c:pt idx="345">
                        <c:v>-25.024999999999999</c:v>
                      </c:pt>
                      <c:pt idx="346" formatCode="0.00E+00">
                        <c:v>-24.385999999999999</c:v>
                      </c:pt>
                      <c:pt idx="347">
                        <c:v>-25.344000000000001</c:v>
                      </c:pt>
                      <c:pt idx="348">
                        <c:v>-26.404</c:v>
                      </c:pt>
                      <c:pt idx="349">
                        <c:v>-25.536000000000001</c:v>
                      </c:pt>
                      <c:pt idx="350">
                        <c:v>-23.873999999999999</c:v>
                      </c:pt>
                      <c:pt idx="351" formatCode="0.00E+00">
                        <c:v>-22.981000000000002</c:v>
                      </c:pt>
                      <c:pt idx="352">
                        <c:v>-23.463999999999999</c:v>
                      </c:pt>
                      <c:pt idx="353" formatCode="0.00E+00">
                        <c:v>-23.295999999999999</c:v>
                      </c:pt>
                      <c:pt idx="354">
                        <c:v>-23.968</c:v>
                      </c:pt>
                      <c:pt idx="355">
                        <c:v>-25.074000000000002</c:v>
                      </c:pt>
                      <c:pt idx="356">
                        <c:v>-28.047999999999998</c:v>
                      </c:pt>
                      <c:pt idx="357" formatCode="0.00E+00">
                        <c:v>-30.114000000000001</c:v>
                      </c:pt>
                      <c:pt idx="358" formatCode="0.00E+00">
                        <c:v>-31.56</c:v>
                      </c:pt>
                      <c:pt idx="359">
                        <c:v>-33.331000000000003</c:v>
                      </c:pt>
                      <c:pt idx="360">
                        <c:v>-34.957000000000001</c:v>
                      </c:pt>
                      <c:pt idx="361">
                        <c:v>-35.912999999999997</c:v>
                      </c:pt>
                      <c:pt idx="362" formatCode="0.00E+00">
                        <c:v>-38.54</c:v>
                      </c:pt>
                      <c:pt idx="363">
                        <c:v>-40.527999999999999</c:v>
                      </c:pt>
                      <c:pt idx="364">
                        <c:v>-39.020000000000003</c:v>
                      </c:pt>
                      <c:pt idx="365">
                        <c:v>-38.058999999999997</c:v>
                      </c:pt>
                      <c:pt idx="366">
                        <c:v>-37.655999999999999</c:v>
                      </c:pt>
                      <c:pt idx="367" formatCode="0.00E+00">
                        <c:v>-39.512999999999998</c:v>
                      </c:pt>
                      <c:pt idx="368">
                        <c:v>-41.066000000000003</c:v>
                      </c:pt>
                      <c:pt idx="369">
                        <c:v>-40.720999999999997</c:v>
                      </c:pt>
                      <c:pt idx="370">
                        <c:v>-41.3</c:v>
                      </c:pt>
                      <c:pt idx="371">
                        <c:v>-41.453000000000003</c:v>
                      </c:pt>
                      <c:pt idx="372">
                        <c:v>-41.238999999999997</c:v>
                      </c:pt>
                      <c:pt idx="373">
                        <c:v>-41.332999999999998</c:v>
                      </c:pt>
                      <c:pt idx="374" formatCode="0.00E+00">
                        <c:v>-41.737000000000002</c:v>
                      </c:pt>
                      <c:pt idx="375" formatCode="0.00E+00">
                        <c:v>-41.936999999999998</c:v>
                      </c:pt>
                      <c:pt idx="376">
                        <c:v>-40.683</c:v>
                      </c:pt>
                      <c:pt idx="377" formatCode="0.00E+00">
                        <c:v>-40.158999999999999</c:v>
                      </c:pt>
                      <c:pt idx="378">
                        <c:v>-40.122</c:v>
                      </c:pt>
                      <c:pt idx="379">
                        <c:v>-42.981999999999999</c:v>
                      </c:pt>
                      <c:pt idx="380">
                        <c:v>-45.008000000000003</c:v>
                      </c:pt>
                      <c:pt idx="381">
                        <c:v>-45.38</c:v>
                      </c:pt>
                      <c:pt idx="382">
                        <c:v>-46.814999999999998</c:v>
                      </c:pt>
                      <c:pt idx="383">
                        <c:v>-47.576000000000001</c:v>
                      </c:pt>
                      <c:pt idx="384">
                        <c:v>-46.56</c:v>
                      </c:pt>
                      <c:pt idx="385">
                        <c:v>-45.271000000000001</c:v>
                      </c:pt>
                      <c:pt idx="386">
                        <c:v>-45.1</c:v>
                      </c:pt>
                      <c:pt idx="387">
                        <c:v>-45.131999999999998</c:v>
                      </c:pt>
                      <c:pt idx="388">
                        <c:v>-43.338999999999999</c:v>
                      </c:pt>
                      <c:pt idx="389">
                        <c:v>-41.984000000000002</c:v>
                      </c:pt>
                      <c:pt idx="390">
                        <c:v>-41.064999999999998</c:v>
                      </c:pt>
                      <c:pt idx="391">
                        <c:v>-40.216000000000001</c:v>
                      </c:pt>
                      <c:pt idx="392">
                        <c:v>-39.506</c:v>
                      </c:pt>
                      <c:pt idx="393">
                        <c:v>-38.991999999999997</c:v>
                      </c:pt>
                      <c:pt idx="394">
                        <c:v>-39.366</c:v>
                      </c:pt>
                      <c:pt idx="395">
                        <c:v>-41.308999999999997</c:v>
                      </c:pt>
                      <c:pt idx="396">
                        <c:v>-42.819000000000003</c:v>
                      </c:pt>
                      <c:pt idx="397">
                        <c:v>-42.503</c:v>
                      </c:pt>
                      <c:pt idx="398">
                        <c:v>-39.67</c:v>
                      </c:pt>
                      <c:pt idx="399">
                        <c:v>-36.527000000000001</c:v>
                      </c:pt>
                      <c:pt idx="400">
                        <c:v>-33.225000000000001</c:v>
                      </c:pt>
                      <c:pt idx="401">
                        <c:v>-31.83</c:v>
                      </c:pt>
                      <c:pt idx="402">
                        <c:v>-33.064999999999998</c:v>
                      </c:pt>
                      <c:pt idx="403">
                        <c:v>-35.674999999999997</c:v>
                      </c:pt>
                      <c:pt idx="404">
                        <c:v>-37.323</c:v>
                      </c:pt>
                      <c:pt idx="405">
                        <c:v>-37.662999999999997</c:v>
                      </c:pt>
                      <c:pt idx="406">
                        <c:v>-39.975000000000001</c:v>
                      </c:pt>
                      <c:pt idx="407">
                        <c:v>-40.972999999999999</c:v>
                      </c:pt>
                      <c:pt idx="408">
                        <c:v>-42.430999999999997</c:v>
                      </c:pt>
                      <c:pt idx="409">
                        <c:v>-42.726999999999997</c:v>
                      </c:pt>
                      <c:pt idx="410">
                        <c:v>-42.542999999999999</c:v>
                      </c:pt>
                      <c:pt idx="411">
                        <c:v>-41.991</c:v>
                      </c:pt>
                      <c:pt idx="412">
                        <c:v>-40.228000000000002</c:v>
                      </c:pt>
                      <c:pt idx="413">
                        <c:v>-39.348999999999997</c:v>
                      </c:pt>
                      <c:pt idx="414">
                        <c:v>-39.195</c:v>
                      </c:pt>
                      <c:pt idx="415">
                        <c:v>-41.462000000000003</c:v>
                      </c:pt>
                      <c:pt idx="416">
                        <c:v>-42.36</c:v>
                      </c:pt>
                      <c:pt idx="417">
                        <c:v>-43.683</c:v>
                      </c:pt>
                      <c:pt idx="418">
                        <c:v>-43.493000000000002</c:v>
                      </c:pt>
                      <c:pt idx="419">
                        <c:v>-42.95</c:v>
                      </c:pt>
                      <c:pt idx="420">
                        <c:v>-42.945999999999998</c:v>
                      </c:pt>
                      <c:pt idx="421">
                        <c:v>-43.878</c:v>
                      </c:pt>
                      <c:pt idx="422">
                        <c:v>-44.438000000000002</c:v>
                      </c:pt>
                      <c:pt idx="423">
                        <c:v>-44.677999999999997</c:v>
                      </c:pt>
                      <c:pt idx="424">
                        <c:v>-42.999000000000002</c:v>
                      </c:pt>
                      <c:pt idx="425">
                        <c:v>-41.895000000000003</c:v>
                      </c:pt>
                      <c:pt idx="426">
                        <c:v>-41.356999999999999</c:v>
                      </c:pt>
                      <c:pt idx="427">
                        <c:v>-43.817</c:v>
                      </c:pt>
                      <c:pt idx="428">
                        <c:v>-45.758000000000003</c:v>
                      </c:pt>
                      <c:pt idx="429">
                        <c:v>-46.298999999999999</c:v>
                      </c:pt>
                      <c:pt idx="430">
                        <c:v>-45.171999999999997</c:v>
                      </c:pt>
                      <c:pt idx="431" formatCode="0.00E+00">
                        <c:v>-42.616</c:v>
                      </c:pt>
                      <c:pt idx="432" formatCode="0.00E+00">
                        <c:v>-38.719000000000001</c:v>
                      </c:pt>
                      <c:pt idx="433">
                        <c:v>-34.948999999999998</c:v>
                      </c:pt>
                      <c:pt idx="434">
                        <c:v>-32.982999999999997</c:v>
                      </c:pt>
                      <c:pt idx="435">
                        <c:v>-32.700000000000003</c:v>
                      </c:pt>
                      <c:pt idx="436">
                        <c:v>-31.734999999999999</c:v>
                      </c:pt>
                      <c:pt idx="437">
                        <c:v>-31.754999999999999</c:v>
                      </c:pt>
                      <c:pt idx="438">
                        <c:v>-32.341000000000001</c:v>
                      </c:pt>
                      <c:pt idx="439">
                        <c:v>-33.738999999999997</c:v>
                      </c:pt>
                      <c:pt idx="440" formatCode="0.00E+00">
                        <c:v>-35.223999999999997</c:v>
                      </c:pt>
                      <c:pt idx="441">
                        <c:v>-35.655999999999999</c:v>
                      </c:pt>
                      <c:pt idx="442" formatCode="0.00E+00">
                        <c:v>-36.256</c:v>
                      </c:pt>
                      <c:pt idx="443">
                        <c:v>-34.581000000000003</c:v>
                      </c:pt>
                      <c:pt idx="444">
                        <c:v>-33.000999999999998</c:v>
                      </c:pt>
                      <c:pt idx="445">
                        <c:v>-31.895</c:v>
                      </c:pt>
                      <c:pt idx="446" formatCode="0.00E+00">
                        <c:v>-29.565999999999999</c:v>
                      </c:pt>
                      <c:pt idx="447" formatCode="0.00E+00">
                        <c:v>-27.145</c:v>
                      </c:pt>
                      <c:pt idx="448">
                        <c:v>-24.036999999999999</c:v>
                      </c:pt>
                      <c:pt idx="449" formatCode="0.00E+00">
                        <c:v>-20.93</c:v>
                      </c:pt>
                      <c:pt idx="450" formatCode="0.00E+00">
                        <c:v>-18.456</c:v>
                      </c:pt>
                      <c:pt idx="451">
                        <c:v>-18.558</c:v>
                      </c:pt>
                      <c:pt idx="452">
                        <c:v>-19.965</c:v>
                      </c:pt>
                      <c:pt idx="453">
                        <c:v>-20.74</c:v>
                      </c:pt>
                      <c:pt idx="454">
                        <c:v>-20.698</c:v>
                      </c:pt>
                      <c:pt idx="455">
                        <c:v>-20.318000000000001</c:v>
                      </c:pt>
                      <c:pt idx="456">
                        <c:v>-20.693999999999999</c:v>
                      </c:pt>
                      <c:pt idx="457">
                        <c:v>-19.536999999999999</c:v>
                      </c:pt>
                      <c:pt idx="458">
                        <c:v>-18.274999999999999</c:v>
                      </c:pt>
                      <c:pt idx="459">
                        <c:v>-18.34</c:v>
                      </c:pt>
                      <c:pt idx="460">
                        <c:v>-17.802</c:v>
                      </c:pt>
                      <c:pt idx="461">
                        <c:v>-17.986000000000001</c:v>
                      </c:pt>
                      <c:pt idx="462">
                        <c:v>-17.713000000000001</c:v>
                      </c:pt>
                      <c:pt idx="463">
                        <c:v>-19.111999999999998</c:v>
                      </c:pt>
                      <c:pt idx="464">
                        <c:v>-20.236999999999998</c:v>
                      </c:pt>
                      <c:pt idx="465">
                        <c:v>-21.495000000000001</c:v>
                      </c:pt>
                      <c:pt idx="466">
                        <c:v>-23.861999999999998</c:v>
                      </c:pt>
                      <c:pt idx="467">
                        <c:v>-25.634</c:v>
                      </c:pt>
                      <c:pt idx="468">
                        <c:v>-25.408000000000001</c:v>
                      </c:pt>
                      <c:pt idx="469">
                        <c:v>-24.553000000000001</c:v>
                      </c:pt>
                      <c:pt idx="470">
                        <c:v>-23.155999999999999</c:v>
                      </c:pt>
                      <c:pt idx="471">
                        <c:v>-21.658999999999999</c:v>
                      </c:pt>
                      <c:pt idx="472">
                        <c:v>-19.088000000000001</c:v>
                      </c:pt>
                      <c:pt idx="473">
                        <c:v>-15.997</c:v>
                      </c:pt>
                      <c:pt idx="474">
                        <c:v>-13.388999999999999</c:v>
                      </c:pt>
                      <c:pt idx="475">
                        <c:v>-11.699</c:v>
                      </c:pt>
                      <c:pt idx="476">
                        <c:v>-11.287000000000001</c:v>
                      </c:pt>
                      <c:pt idx="477">
                        <c:v>-9.5939999999999994</c:v>
                      </c:pt>
                      <c:pt idx="478">
                        <c:v>-9.6720000000000006</c:v>
                      </c:pt>
                      <c:pt idx="479">
                        <c:v>-10.385999999999999</c:v>
                      </c:pt>
                      <c:pt idx="480">
                        <c:v>-12.047000000000001</c:v>
                      </c:pt>
                      <c:pt idx="481">
                        <c:v>-11.082000000000001</c:v>
                      </c:pt>
                      <c:pt idx="482">
                        <c:v>-9.6820000000000004</c:v>
                      </c:pt>
                      <c:pt idx="483">
                        <c:v>-8.2959999999999994</c:v>
                      </c:pt>
                      <c:pt idx="484">
                        <c:v>-6.508</c:v>
                      </c:pt>
                      <c:pt idx="485">
                        <c:v>-5.52</c:v>
                      </c:pt>
                      <c:pt idx="486">
                        <c:v>-4.6609999999999996</c:v>
                      </c:pt>
                      <c:pt idx="487">
                        <c:v>-5.3780000000000001</c:v>
                      </c:pt>
                      <c:pt idx="488">
                        <c:v>-7.8090000000000002</c:v>
                      </c:pt>
                      <c:pt idx="489">
                        <c:v>-9.6609999999999996</c:v>
                      </c:pt>
                      <c:pt idx="490">
                        <c:v>-10.411</c:v>
                      </c:pt>
                      <c:pt idx="491">
                        <c:v>-10.112</c:v>
                      </c:pt>
                      <c:pt idx="492">
                        <c:v>-9.4290000000000003</c:v>
                      </c:pt>
                      <c:pt idx="493">
                        <c:v>-8.5649999999999995</c:v>
                      </c:pt>
                      <c:pt idx="494">
                        <c:v>-7.8019999999999996</c:v>
                      </c:pt>
                      <c:pt idx="495" formatCode="0.00E+00">
                        <c:v>-7.92</c:v>
                      </c:pt>
                      <c:pt idx="496" formatCode="0.00E+00">
                        <c:v>-7.0919999999999996</c:v>
                      </c:pt>
                      <c:pt idx="497">
                        <c:v>-7.2</c:v>
                      </c:pt>
                      <c:pt idx="498">
                        <c:v>-7.1550000000000002</c:v>
                      </c:pt>
                      <c:pt idx="499">
                        <c:v>-9.0540000000000003</c:v>
                      </c:pt>
                      <c:pt idx="500">
                        <c:v>-9.4819999999999993</c:v>
                      </c:pt>
                      <c:pt idx="501">
                        <c:v>-10.509</c:v>
                      </c:pt>
                      <c:pt idx="502">
                        <c:v>-9.9030000000000005</c:v>
                      </c:pt>
                      <c:pt idx="503">
                        <c:v>-8.94</c:v>
                      </c:pt>
                      <c:pt idx="504" formatCode="0.00E+00">
                        <c:v>-7.7450000000000001</c:v>
                      </c:pt>
                      <c:pt idx="505">
                        <c:v>-6.7709999999999999</c:v>
                      </c:pt>
                      <c:pt idx="506">
                        <c:v>-6.4459999999999997</c:v>
                      </c:pt>
                      <c:pt idx="507">
                        <c:v>-7.3689999999999998</c:v>
                      </c:pt>
                      <c:pt idx="508" formatCode="0.00E+00">
                        <c:v>-7.923</c:v>
                      </c:pt>
                      <c:pt idx="509">
                        <c:v>-9.6850000000000005</c:v>
                      </c:pt>
                      <c:pt idx="510">
                        <c:v>-11.659000000000001</c:v>
                      </c:pt>
                      <c:pt idx="511">
                        <c:v>-16.550999999999998</c:v>
                      </c:pt>
                      <c:pt idx="512">
                        <c:v>-20.292999999999999</c:v>
                      </c:pt>
                      <c:pt idx="513">
                        <c:v>-21.481999999999999</c:v>
                      </c:pt>
                      <c:pt idx="514">
                        <c:v>-22.585999999999999</c:v>
                      </c:pt>
                      <c:pt idx="515">
                        <c:v>-23.469000000000001</c:v>
                      </c:pt>
                      <c:pt idx="516">
                        <c:v>-23.792000000000002</c:v>
                      </c:pt>
                      <c:pt idx="517">
                        <c:v>-22.318999999999999</c:v>
                      </c:pt>
                      <c:pt idx="518">
                        <c:v>-20.28</c:v>
                      </c:pt>
                      <c:pt idx="519">
                        <c:v>-18.433</c:v>
                      </c:pt>
                      <c:pt idx="520">
                        <c:v>-15.789</c:v>
                      </c:pt>
                      <c:pt idx="521">
                        <c:v>-14.395</c:v>
                      </c:pt>
                      <c:pt idx="522">
                        <c:v>-12.515000000000001</c:v>
                      </c:pt>
                      <c:pt idx="523">
                        <c:v>-11.522</c:v>
                      </c:pt>
                      <c:pt idx="524">
                        <c:v>-11.349</c:v>
                      </c:pt>
                      <c:pt idx="525" formatCode="0.00E+00">
                        <c:v>-10.803000000000001</c:v>
                      </c:pt>
                      <c:pt idx="526" formatCode="0.00E+00">
                        <c:v>-11.927</c:v>
                      </c:pt>
                      <c:pt idx="527" formatCode="0.00E+00">
                        <c:v>-11.862</c:v>
                      </c:pt>
                      <c:pt idx="528" formatCode="0.00E+00">
                        <c:v>-12.614000000000001</c:v>
                      </c:pt>
                      <c:pt idx="529">
                        <c:v>-11.922000000000001</c:v>
                      </c:pt>
                      <c:pt idx="530">
                        <c:v>-11.195</c:v>
                      </c:pt>
                      <c:pt idx="531">
                        <c:v>-10.766</c:v>
                      </c:pt>
                      <c:pt idx="532">
                        <c:v>-9.5670000000000002</c:v>
                      </c:pt>
                      <c:pt idx="533">
                        <c:v>-8.98</c:v>
                      </c:pt>
                      <c:pt idx="534">
                        <c:v>-7.7809999999999997</c:v>
                      </c:pt>
                      <c:pt idx="535">
                        <c:v>-8.1050000000000004</c:v>
                      </c:pt>
                      <c:pt idx="536">
                        <c:v>-8.0129999999999999</c:v>
                      </c:pt>
                      <c:pt idx="537">
                        <c:v>-9.2089999999999996</c:v>
                      </c:pt>
                      <c:pt idx="538" formatCode="0.00E+00">
                        <c:v>-9.4380000000000006</c:v>
                      </c:pt>
                      <c:pt idx="539" formatCode="0.00E+00">
                        <c:v>-10.933999999999999</c:v>
                      </c:pt>
                      <c:pt idx="540" formatCode="0.00E+00">
                        <c:v>-12.63</c:v>
                      </c:pt>
                      <c:pt idx="541" formatCode="0.00E+00">
                        <c:v>-13.009</c:v>
                      </c:pt>
                      <c:pt idx="542" formatCode="0.00E+00">
                        <c:v>-12.2</c:v>
                      </c:pt>
                      <c:pt idx="543">
                        <c:v>-11.156000000000001</c:v>
                      </c:pt>
                      <c:pt idx="544">
                        <c:v>-9.4909999999999997</c:v>
                      </c:pt>
                      <c:pt idx="545">
                        <c:v>-8.2010000000000005</c:v>
                      </c:pt>
                      <c:pt idx="546">
                        <c:v>-6.891</c:v>
                      </c:pt>
                      <c:pt idx="547">
                        <c:v>-8.0649999999999995</c:v>
                      </c:pt>
                      <c:pt idx="548">
                        <c:v>-8.7279999999999998</c:v>
                      </c:pt>
                      <c:pt idx="549" formatCode="0.00E+00">
                        <c:v>-8.9130000000000003</c:v>
                      </c:pt>
                      <c:pt idx="550">
                        <c:v>-10.167999999999999</c:v>
                      </c:pt>
                      <c:pt idx="551">
                        <c:v>-12.67</c:v>
                      </c:pt>
                      <c:pt idx="552">
                        <c:v>-14.255000000000001</c:v>
                      </c:pt>
                      <c:pt idx="553">
                        <c:v>-13.637</c:v>
                      </c:pt>
                      <c:pt idx="554">
                        <c:v>-13.122999999999999</c:v>
                      </c:pt>
                      <c:pt idx="555" formatCode="0.00E+00">
                        <c:v>-13.888</c:v>
                      </c:pt>
                      <c:pt idx="556">
                        <c:v>-13.888999999999999</c:v>
                      </c:pt>
                      <c:pt idx="557">
                        <c:v>-14.945</c:v>
                      </c:pt>
                      <c:pt idx="558">
                        <c:v>-17.047000000000001</c:v>
                      </c:pt>
                      <c:pt idx="559">
                        <c:v>-19.059000000000001</c:v>
                      </c:pt>
                      <c:pt idx="560" formatCode="0.00E+00">
                        <c:v>-19.331</c:v>
                      </c:pt>
                      <c:pt idx="561" formatCode="0.00E+00">
                        <c:v>-19.273</c:v>
                      </c:pt>
                      <c:pt idx="562">
                        <c:v>-20.177</c:v>
                      </c:pt>
                      <c:pt idx="563">
                        <c:v>-19.273</c:v>
                      </c:pt>
                      <c:pt idx="564">
                        <c:v>-18.792000000000002</c:v>
                      </c:pt>
                      <c:pt idx="565">
                        <c:v>-17.536000000000001</c:v>
                      </c:pt>
                      <c:pt idx="566">
                        <c:v>-17.420000000000002</c:v>
                      </c:pt>
                      <c:pt idx="567">
                        <c:v>-17.605</c:v>
                      </c:pt>
                      <c:pt idx="568">
                        <c:v>-16.626999999999999</c:v>
                      </c:pt>
                      <c:pt idx="569">
                        <c:v>-17.890999999999998</c:v>
                      </c:pt>
                      <c:pt idx="570">
                        <c:v>-19.151</c:v>
                      </c:pt>
                      <c:pt idx="571">
                        <c:v>-22.971</c:v>
                      </c:pt>
                      <c:pt idx="572">
                        <c:v>-25.411000000000001</c:v>
                      </c:pt>
                      <c:pt idx="573">
                        <c:v>-27.603999999999999</c:v>
                      </c:pt>
                      <c:pt idx="574">
                        <c:v>-29.172000000000001</c:v>
                      </c:pt>
                      <c:pt idx="575">
                        <c:v>-30.489000000000001</c:v>
                      </c:pt>
                      <c:pt idx="576">
                        <c:v>-31.295999999999999</c:v>
                      </c:pt>
                      <c:pt idx="577">
                        <c:v>-30.86</c:v>
                      </c:pt>
                      <c:pt idx="578">
                        <c:v>-28.443999999999999</c:v>
                      </c:pt>
                      <c:pt idx="579">
                        <c:v>-25.555</c:v>
                      </c:pt>
                      <c:pt idx="580">
                        <c:v>-21.47</c:v>
                      </c:pt>
                      <c:pt idx="581">
                        <c:v>-17.532</c:v>
                      </c:pt>
                      <c:pt idx="582">
                        <c:v>-15.022</c:v>
                      </c:pt>
                      <c:pt idx="583">
                        <c:v>-13.061999999999999</c:v>
                      </c:pt>
                      <c:pt idx="584">
                        <c:v>-11.747</c:v>
                      </c:pt>
                      <c:pt idx="585">
                        <c:v>-10.851000000000001</c:v>
                      </c:pt>
                      <c:pt idx="586">
                        <c:v>-11.366</c:v>
                      </c:pt>
                      <c:pt idx="587">
                        <c:v>-12.422000000000001</c:v>
                      </c:pt>
                      <c:pt idx="588">
                        <c:v>-13.567</c:v>
                      </c:pt>
                      <c:pt idx="589">
                        <c:v>-12.833</c:v>
                      </c:pt>
                      <c:pt idx="590">
                        <c:v>-11.523</c:v>
                      </c:pt>
                      <c:pt idx="591">
                        <c:v>-10.077</c:v>
                      </c:pt>
                      <c:pt idx="592">
                        <c:v>-7.8170000000000002</c:v>
                      </c:pt>
                      <c:pt idx="593">
                        <c:v>-5.3819999999999997</c:v>
                      </c:pt>
                      <c:pt idx="594">
                        <c:v>-3.49</c:v>
                      </c:pt>
                      <c:pt idx="595">
                        <c:v>-1.8919999999999999</c:v>
                      </c:pt>
                      <c:pt idx="596">
                        <c:v>-0.9</c:v>
                      </c:pt>
                      <c:pt idx="597">
                        <c:v>-1.343</c:v>
                      </c:pt>
                    </c:numCache>
                  </c:numRef>
                </c:yVal>
                <c:smooth val="0"/>
                <c:extLst xmlns:c15="http://schemas.microsoft.com/office/drawing/2012/chart">
                  <c:ext xmlns:c16="http://schemas.microsoft.com/office/drawing/2014/chart" uri="{C3380CC4-5D6E-409C-BE32-E72D297353CC}">
                    <c16:uniqueId val="{00000010-C540-44EF-A4AE-36241A311D2D}"/>
                  </c:ext>
                </c:extLst>
              </c15:ser>
            </c15:filteredScatterSeries>
            <c15:filteredScatterSeries>
              <c15:ser>
                <c:idx val="1"/>
                <c:order val="2"/>
                <c:tx>
                  <c:v>MT</c:v>
                </c:tx>
                <c:spPr>
                  <a:ln>
                    <a:solidFill>
                      <a:srgbClr val="FF0000"/>
                    </a:solidFill>
                  </a:ln>
                </c:spPr>
                <c:marker>
                  <c:symbol val="none"/>
                </c:marker>
                <c:xVal>
                  <c:numRef>
                    <c:extLst xmlns:c15="http://schemas.microsoft.com/office/drawing/2012/chart">
                      <c:ext xmlns:c15="http://schemas.microsoft.com/office/drawing/2012/chart" uri="{02D57815-91ED-43cb-92C2-25804820EDAC}">
                        <c15:formulaRef>
                          <c15:sqref>Sheet1!$S$28:$T$28</c15:sqref>
                        </c15:formulaRef>
                      </c:ext>
                    </c:extLst>
                    <c:numCache>
                      <c:formatCode>General</c:formatCode>
                      <c:ptCount val="2"/>
                      <c:pt idx="0" formatCode="m/d/yyyy">
                        <c:v>25569</c:v>
                      </c:pt>
                      <c:pt idx="1">
                        <c:v>62094</c:v>
                      </c:pt>
                    </c:numCache>
                  </c:numRef>
                </c:xVal>
                <c:yVal>
                  <c:numRef>
                    <c:extLst xmlns:c15="http://schemas.microsoft.com/office/drawing/2012/chart">
                      <c:ext xmlns:c15="http://schemas.microsoft.com/office/drawing/2012/chart" uri="{02D57815-91ED-43cb-92C2-25804820EDAC}">
                        <c15:formulaRef>
                          <c15:sqref>Sheet1!$U$28:$V$28</c15:sqref>
                        </c15:formulaRef>
                      </c:ext>
                    </c:extLst>
                    <c:numCache>
                      <c:formatCode>0</c:formatCode>
                      <c:ptCount val="2"/>
                      <c:pt idx="0">
                        <c:v>-25</c:v>
                      </c:pt>
                      <c:pt idx="1">
                        <c:v>-25</c:v>
                      </c:pt>
                    </c:numCache>
                  </c:numRef>
                </c:yVal>
                <c:smooth val="0"/>
                <c:extLst xmlns:c15="http://schemas.microsoft.com/office/drawing/2012/chart">
                  <c:ext xmlns:c16="http://schemas.microsoft.com/office/drawing/2014/chart" uri="{C3380CC4-5D6E-409C-BE32-E72D297353CC}">
                    <c16:uniqueId val="{00000011-C540-44EF-A4AE-36241A311D2D}"/>
                  </c:ext>
                </c:extLst>
              </c15:ser>
            </c15:filteredScatterSeries>
            <c15:filteredScatterSeries>
              <c15:ser>
                <c:idx val="4"/>
                <c:order val="4"/>
                <c:tx>
                  <c:strRef>
                    <c:extLst xmlns:c15="http://schemas.microsoft.com/office/drawing/2012/chart">
                      <c:ext xmlns:c15="http://schemas.microsoft.com/office/drawing/2012/chart" uri="{02D57815-91ED-43cb-92C2-25804820EDAC}">
                        <c15:formulaRef>
                          <c15:sqref>Sheet1!$FW$2</c15:sqref>
                        </c15:formulaRef>
                      </c:ext>
                    </c:extLst>
                    <c:strCache>
                      <c:ptCount val="1"/>
                      <c:pt idx="0">
                        <c:v>Projects - 35 % OX, 20 PV &amp; WLP</c:v>
                      </c:pt>
                    </c:strCache>
                  </c:strRef>
                </c:tx>
                <c:marker>
                  <c:symbol val="none"/>
                </c:marker>
                <c:xVal>
                  <c:numRef>
                    <c:extLst xmlns:c15="http://schemas.microsoft.com/office/drawing/2012/chart">
                      <c:ext xmlns:c15="http://schemas.microsoft.com/office/drawing/2012/chart" uri="{02D57815-91ED-43cb-92C2-25804820EDAC}">
                        <c15:formulaRef>
                          <c15:sqref>(Sheet1!$AD$5:$AD$336,Sheet1!$AD$338:$AD$368,Sheet1!$AD$370:$AD$604)</c15:sqref>
                        </c15:formulaRef>
                      </c:ext>
                    </c:extLst>
                    <c:numCache>
                      <c:formatCode>General</c:formatCode>
                      <c:ptCount val="598"/>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53996</c:v>
                      </c:pt>
                      <c:pt idx="333">
                        <c:v>54026</c:v>
                      </c:pt>
                      <c:pt idx="334">
                        <c:v>54057</c:v>
                      </c:pt>
                      <c:pt idx="335">
                        <c:v>54088</c:v>
                      </c:pt>
                      <c:pt idx="336">
                        <c:v>54117</c:v>
                      </c:pt>
                      <c:pt idx="337">
                        <c:v>54148</c:v>
                      </c:pt>
                      <c:pt idx="338">
                        <c:v>54178</c:v>
                      </c:pt>
                      <c:pt idx="339">
                        <c:v>54209</c:v>
                      </c:pt>
                      <c:pt idx="340">
                        <c:v>54239</c:v>
                      </c:pt>
                      <c:pt idx="341">
                        <c:v>54270</c:v>
                      </c:pt>
                      <c:pt idx="342">
                        <c:v>54301</c:v>
                      </c:pt>
                      <c:pt idx="343">
                        <c:v>54331</c:v>
                      </c:pt>
                      <c:pt idx="344">
                        <c:v>54362</c:v>
                      </c:pt>
                      <c:pt idx="345">
                        <c:v>54392</c:v>
                      </c:pt>
                      <c:pt idx="346">
                        <c:v>54423</c:v>
                      </c:pt>
                      <c:pt idx="347">
                        <c:v>54454</c:v>
                      </c:pt>
                      <c:pt idx="348">
                        <c:v>54482</c:v>
                      </c:pt>
                      <c:pt idx="349">
                        <c:v>54513</c:v>
                      </c:pt>
                      <c:pt idx="350">
                        <c:v>54543</c:v>
                      </c:pt>
                      <c:pt idx="351">
                        <c:v>54574</c:v>
                      </c:pt>
                      <c:pt idx="352">
                        <c:v>54604</c:v>
                      </c:pt>
                      <c:pt idx="353">
                        <c:v>54635</c:v>
                      </c:pt>
                      <c:pt idx="354">
                        <c:v>54666</c:v>
                      </c:pt>
                      <c:pt idx="355">
                        <c:v>54696</c:v>
                      </c:pt>
                      <c:pt idx="356">
                        <c:v>54727</c:v>
                      </c:pt>
                      <c:pt idx="357">
                        <c:v>54757</c:v>
                      </c:pt>
                      <c:pt idx="358">
                        <c:v>54788</c:v>
                      </c:pt>
                      <c:pt idx="359">
                        <c:v>54819</c:v>
                      </c:pt>
                      <c:pt idx="360">
                        <c:v>54847</c:v>
                      </c:pt>
                      <c:pt idx="361">
                        <c:v>54878</c:v>
                      </c:pt>
                      <c:pt idx="362">
                        <c:v>54908</c:v>
                      </c:pt>
                      <c:pt idx="363">
                        <c:v>54969</c:v>
                      </c:pt>
                      <c:pt idx="364">
                        <c:v>55000</c:v>
                      </c:pt>
                      <c:pt idx="365">
                        <c:v>55031</c:v>
                      </c:pt>
                      <c:pt idx="366">
                        <c:v>55061</c:v>
                      </c:pt>
                      <c:pt idx="367">
                        <c:v>55092</c:v>
                      </c:pt>
                      <c:pt idx="368">
                        <c:v>55122</c:v>
                      </c:pt>
                      <c:pt idx="369">
                        <c:v>55153</c:v>
                      </c:pt>
                      <c:pt idx="370">
                        <c:v>55184</c:v>
                      </c:pt>
                      <c:pt idx="371">
                        <c:v>55212</c:v>
                      </c:pt>
                      <c:pt idx="372">
                        <c:v>55243</c:v>
                      </c:pt>
                      <c:pt idx="373">
                        <c:v>55273</c:v>
                      </c:pt>
                      <c:pt idx="374">
                        <c:v>55304</c:v>
                      </c:pt>
                      <c:pt idx="375">
                        <c:v>55334</c:v>
                      </c:pt>
                      <c:pt idx="376">
                        <c:v>55365</c:v>
                      </c:pt>
                      <c:pt idx="377">
                        <c:v>55396</c:v>
                      </c:pt>
                      <c:pt idx="378">
                        <c:v>55426</c:v>
                      </c:pt>
                      <c:pt idx="379">
                        <c:v>55457</c:v>
                      </c:pt>
                      <c:pt idx="380">
                        <c:v>55487</c:v>
                      </c:pt>
                      <c:pt idx="381">
                        <c:v>55518</c:v>
                      </c:pt>
                      <c:pt idx="382">
                        <c:v>55549</c:v>
                      </c:pt>
                      <c:pt idx="383">
                        <c:v>55578</c:v>
                      </c:pt>
                      <c:pt idx="384">
                        <c:v>55609</c:v>
                      </c:pt>
                      <c:pt idx="385">
                        <c:v>55639</c:v>
                      </c:pt>
                      <c:pt idx="386">
                        <c:v>55670</c:v>
                      </c:pt>
                      <c:pt idx="387">
                        <c:v>55700</c:v>
                      </c:pt>
                      <c:pt idx="388">
                        <c:v>55731</c:v>
                      </c:pt>
                      <c:pt idx="389">
                        <c:v>55762</c:v>
                      </c:pt>
                      <c:pt idx="390">
                        <c:v>55792</c:v>
                      </c:pt>
                      <c:pt idx="391">
                        <c:v>55823</c:v>
                      </c:pt>
                      <c:pt idx="392">
                        <c:v>55853</c:v>
                      </c:pt>
                      <c:pt idx="393">
                        <c:v>55884</c:v>
                      </c:pt>
                      <c:pt idx="394">
                        <c:v>55915</c:v>
                      </c:pt>
                      <c:pt idx="395">
                        <c:v>55943</c:v>
                      </c:pt>
                      <c:pt idx="396">
                        <c:v>55974</c:v>
                      </c:pt>
                      <c:pt idx="397">
                        <c:v>56004</c:v>
                      </c:pt>
                      <c:pt idx="398">
                        <c:v>56035</c:v>
                      </c:pt>
                      <c:pt idx="399">
                        <c:v>56065</c:v>
                      </c:pt>
                      <c:pt idx="400">
                        <c:v>56096</c:v>
                      </c:pt>
                      <c:pt idx="401">
                        <c:v>56127</c:v>
                      </c:pt>
                      <c:pt idx="402">
                        <c:v>56157</c:v>
                      </c:pt>
                      <c:pt idx="403">
                        <c:v>56188</c:v>
                      </c:pt>
                      <c:pt idx="404">
                        <c:v>56218</c:v>
                      </c:pt>
                      <c:pt idx="405">
                        <c:v>56249</c:v>
                      </c:pt>
                      <c:pt idx="406">
                        <c:v>56280</c:v>
                      </c:pt>
                      <c:pt idx="407">
                        <c:v>56308</c:v>
                      </c:pt>
                      <c:pt idx="408">
                        <c:v>56339</c:v>
                      </c:pt>
                      <c:pt idx="409">
                        <c:v>56369</c:v>
                      </c:pt>
                      <c:pt idx="410">
                        <c:v>56400</c:v>
                      </c:pt>
                      <c:pt idx="411">
                        <c:v>56430</c:v>
                      </c:pt>
                      <c:pt idx="412">
                        <c:v>56461</c:v>
                      </c:pt>
                      <c:pt idx="413">
                        <c:v>56492</c:v>
                      </c:pt>
                      <c:pt idx="414">
                        <c:v>56522</c:v>
                      </c:pt>
                      <c:pt idx="415">
                        <c:v>56553</c:v>
                      </c:pt>
                      <c:pt idx="416">
                        <c:v>56583</c:v>
                      </c:pt>
                      <c:pt idx="417">
                        <c:v>56614</c:v>
                      </c:pt>
                      <c:pt idx="418">
                        <c:v>56645</c:v>
                      </c:pt>
                      <c:pt idx="419">
                        <c:v>56673</c:v>
                      </c:pt>
                      <c:pt idx="420">
                        <c:v>56704</c:v>
                      </c:pt>
                      <c:pt idx="421">
                        <c:v>56734</c:v>
                      </c:pt>
                      <c:pt idx="422">
                        <c:v>56765</c:v>
                      </c:pt>
                      <c:pt idx="423">
                        <c:v>56795</c:v>
                      </c:pt>
                      <c:pt idx="424">
                        <c:v>56826</c:v>
                      </c:pt>
                      <c:pt idx="425">
                        <c:v>56857</c:v>
                      </c:pt>
                      <c:pt idx="426">
                        <c:v>56887</c:v>
                      </c:pt>
                      <c:pt idx="427">
                        <c:v>56918</c:v>
                      </c:pt>
                      <c:pt idx="428">
                        <c:v>56948</c:v>
                      </c:pt>
                      <c:pt idx="429">
                        <c:v>56979</c:v>
                      </c:pt>
                      <c:pt idx="430">
                        <c:v>57010</c:v>
                      </c:pt>
                      <c:pt idx="431">
                        <c:v>57039</c:v>
                      </c:pt>
                      <c:pt idx="432">
                        <c:v>57070</c:v>
                      </c:pt>
                      <c:pt idx="433">
                        <c:v>57100</c:v>
                      </c:pt>
                      <c:pt idx="434">
                        <c:v>57131</c:v>
                      </c:pt>
                      <c:pt idx="435">
                        <c:v>57161</c:v>
                      </c:pt>
                      <c:pt idx="436">
                        <c:v>57192</c:v>
                      </c:pt>
                      <c:pt idx="437">
                        <c:v>57223</c:v>
                      </c:pt>
                      <c:pt idx="438">
                        <c:v>57253</c:v>
                      </c:pt>
                      <c:pt idx="439">
                        <c:v>57284</c:v>
                      </c:pt>
                      <c:pt idx="440">
                        <c:v>57314</c:v>
                      </c:pt>
                      <c:pt idx="441">
                        <c:v>57345</c:v>
                      </c:pt>
                      <c:pt idx="442">
                        <c:v>57376</c:v>
                      </c:pt>
                      <c:pt idx="443">
                        <c:v>57404</c:v>
                      </c:pt>
                      <c:pt idx="444">
                        <c:v>57435</c:v>
                      </c:pt>
                      <c:pt idx="445">
                        <c:v>57465</c:v>
                      </c:pt>
                      <c:pt idx="446">
                        <c:v>57496</c:v>
                      </c:pt>
                      <c:pt idx="447">
                        <c:v>57526</c:v>
                      </c:pt>
                      <c:pt idx="448">
                        <c:v>57557</c:v>
                      </c:pt>
                      <c:pt idx="449">
                        <c:v>57588</c:v>
                      </c:pt>
                      <c:pt idx="450">
                        <c:v>57618</c:v>
                      </c:pt>
                      <c:pt idx="451">
                        <c:v>57649</c:v>
                      </c:pt>
                      <c:pt idx="452">
                        <c:v>57679</c:v>
                      </c:pt>
                      <c:pt idx="453">
                        <c:v>57710</c:v>
                      </c:pt>
                      <c:pt idx="454">
                        <c:v>57741</c:v>
                      </c:pt>
                      <c:pt idx="455">
                        <c:v>57769</c:v>
                      </c:pt>
                      <c:pt idx="456">
                        <c:v>57800</c:v>
                      </c:pt>
                      <c:pt idx="457">
                        <c:v>57830</c:v>
                      </c:pt>
                      <c:pt idx="458">
                        <c:v>57861</c:v>
                      </c:pt>
                      <c:pt idx="459">
                        <c:v>57891</c:v>
                      </c:pt>
                      <c:pt idx="460">
                        <c:v>57922</c:v>
                      </c:pt>
                      <c:pt idx="461">
                        <c:v>57953</c:v>
                      </c:pt>
                      <c:pt idx="462">
                        <c:v>57983</c:v>
                      </c:pt>
                      <c:pt idx="463">
                        <c:v>58014</c:v>
                      </c:pt>
                      <c:pt idx="464">
                        <c:v>58044</c:v>
                      </c:pt>
                      <c:pt idx="465">
                        <c:v>58075</c:v>
                      </c:pt>
                      <c:pt idx="466">
                        <c:v>58106</c:v>
                      </c:pt>
                      <c:pt idx="467">
                        <c:v>58134</c:v>
                      </c:pt>
                      <c:pt idx="468">
                        <c:v>58165</c:v>
                      </c:pt>
                      <c:pt idx="469">
                        <c:v>58195</c:v>
                      </c:pt>
                      <c:pt idx="470">
                        <c:v>58226</c:v>
                      </c:pt>
                      <c:pt idx="471">
                        <c:v>58256</c:v>
                      </c:pt>
                      <c:pt idx="472">
                        <c:v>58287</c:v>
                      </c:pt>
                      <c:pt idx="473">
                        <c:v>58318</c:v>
                      </c:pt>
                      <c:pt idx="474">
                        <c:v>58348</c:v>
                      </c:pt>
                      <c:pt idx="475">
                        <c:v>58379</c:v>
                      </c:pt>
                      <c:pt idx="476">
                        <c:v>58409</c:v>
                      </c:pt>
                      <c:pt idx="477">
                        <c:v>58440</c:v>
                      </c:pt>
                      <c:pt idx="478">
                        <c:v>58471</c:v>
                      </c:pt>
                      <c:pt idx="479">
                        <c:v>58500</c:v>
                      </c:pt>
                      <c:pt idx="480">
                        <c:v>58531</c:v>
                      </c:pt>
                      <c:pt idx="481">
                        <c:v>58561</c:v>
                      </c:pt>
                      <c:pt idx="482">
                        <c:v>58592</c:v>
                      </c:pt>
                      <c:pt idx="483">
                        <c:v>58622</c:v>
                      </c:pt>
                      <c:pt idx="484">
                        <c:v>58653</c:v>
                      </c:pt>
                      <c:pt idx="485">
                        <c:v>58684</c:v>
                      </c:pt>
                      <c:pt idx="486">
                        <c:v>58714</c:v>
                      </c:pt>
                      <c:pt idx="487">
                        <c:v>58745</c:v>
                      </c:pt>
                      <c:pt idx="488">
                        <c:v>58775</c:v>
                      </c:pt>
                      <c:pt idx="489">
                        <c:v>58806</c:v>
                      </c:pt>
                      <c:pt idx="490">
                        <c:v>58837</c:v>
                      </c:pt>
                      <c:pt idx="491">
                        <c:v>58865</c:v>
                      </c:pt>
                      <c:pt idx="492">
                        <c:v>58896</c:v>
                      </c:pt>
                      <c:pt idx="493">
                        <c:v>58926</c:v>
                      </c:pt>
                      <c:pt idx="494">
                        <c:v>58957</c:v>
                      </c:pt>
                      <c:pt idx="495">
                        <c:v>58987</c:v>
                      </c:pt>
                      <c:pt idx="496">
                        <c:v>59018</c:v>
                      </c:pt>
                      <c:pt idx="497">
                        <c:v>59049</c:v>
                      </c:pt>
                      <c:pt idx="498">
                        <c:v>59079</c:v>
                      </c:pt>
                      <c:pt idx="499">
                        <c:v>59110</c:v>
                      </c:pt>
                      <c:pt idx="500">
                        <c:v>59140</c:v>
                      </c:pt>
                      <c:pt idx="501">
                        <c:v>59171</c:v>
                      </c:pt>
                      <c:pt idx="502">
                        <c:v>59202</c:v>
                      </c:pt>
                      <c:pt idx="503">
                        <c:v>59230</c:v>
                      </c:pt>
                      <c:pt idx="504">
                        <c:v>59261</c:v>
                      </c:pt>
                      <c:pt idx="505">
                        <c:v>59291</c:v>
                      </c:pt>
                      <c:pt idx="506">
                        <c:v>59322</c:v>
                      </c:pt>
                      <c:pt idx="507">
                        <c:v>59352</c:v>
                      </c:pt>
                      <c:pt idx="508">
                        <c:v>59383</c:v>
                      </c:pt>
                      <c:pt idx="509">
                        <c:v>59414</c:v>
                      </c:pt>
                      <c:pt idx="510">
                        <c:v>59444</c:v>
                      </c:pt>
                      <c:pt idx="511">
                        <c:v>59475</c:v>
                      </c:pt>
                      <c:pt idx="512">
                        <c:v>59505</c:v>
                      </c:pt>
                      <c:pt idx="513">
                        <c:v>59536</c:v>
                      </c:pt>
                      <c:pt idx="514">
                        <c:v>59567</c:v>
                      </c:pt>
                      <c:pt idx="515">
                        <c:v>59595</c:v>
                      </c:pt>
                      <c:pt idx="516">
                        <c:v>59626</c:v>
                      </c:pt>
                      <c:pt idx="517">
                        <c:v>59656</c:v>
                      </c:pt>
                      <c:pt idx="518">
                        <c:v>59687</c:v>
                      </c:pt>
                      <c:pt idx="519">
                        <c:v>59717</c:v>
                      </c:pt>
                      <c:pt idx="520">
                        <c:v>59748</c:v>
                      </c:pt>
                      <c:pt idx="521">
                        <c:v>59779</c:v>
                      </c:pt>
                      <c:pt idx="522">
                        <c:v>59809</c:v>
                      </c:pt>
                      <c:pt idx="523">
                        <c:v>59840</c:v>
                      </c:pt>
                      <c:pt idx="524">
                        <c:v>59870</c:v>
                      </c:pt>
                      <c:pt idx="525">
                        <c:v>59901</c:v>
                      </c:pt>
                      <c:pt idx="526">
                        <c:v>59932</c:v>
                      </c:pt>
                      <c:pt idx="527">
                        <c:v>59961</c:v>
                      </c:pt>
                      <c:pt idx="528">
                        <c:v>59992</c:v>
                      </c:pt>
                      <c:pt idx="529">
                        <c:v>60022</c:v>
                      </c:pt>
                      <c:pt idx="530">
                        <c:v>60053</c:v>
                      </c:pt>
                      <c:pt idx="531">
                        <c:v>60083</c:v>
                      </c:pt>
                      <c:pt idx="532">
                        <c:v>60114</c:v>
                      </c:pt>
                      <c:pt idx="533">
                        <c:v>60145</c:v>
                      </c:pt>
                      <c:pt idx="534">
                        <c:v>60175</c:v>
                      </c:pt>
                      <c:pt idx="535">
                        <c:v>60206</c:v>
                      </c:pt>
                      <c:pt idx="536">
                        <c:v>60236</c:v>
                      </c:pt>
                      <c:pt idx="537">
                        <c:v>60267</c:v>
                      </c:pt>
                      <c:pt idx="538">
                        <c:v>60298</c:v>
                      </c:pt>
                      <c:pt idx="539">
                        <c:v>60326</c:v>
                      </c:pt>
                      <c:pt idx="540">
                        <c:v>60357</c:v>
                      </c:pt>
                      <c:pt idx="541">
                        <c:v>60387</c:v>
                      </c:pt>
                      <c:pt idx="542">
                        <c:v>60418</c:v>
                      </c:pt>
                      <c:pt idx="543">
                        <c:v>60448</c:v>
                      </c:pt>
                      <c:pt idx="544">
                        <c:v>60479</c:v>
                      </c:pt>
                      <c:pt idx="545">
                        <c:v>60510</c:v>
                      </c:pt>
                      <c:pt idx="546">
                        <c:v>60540</c:v>
                      </c:pt>
                      <c:pt idx="547">
                        <c:v>60571</c:v>
                      </c:pt>
                      <c:pt idx="548">
                        <c:v>60601</c:v>
                      </c:pt>
                      <c:pt idx="549">
                        <c:v>60632</c:v>
                      </c:pt>
                      <c:pt idx="550">
                        <c:v>60663</c:v>
                      </c:pt>
                      <c:pt idx="551">
                        <c:v>60691</c:v>
                      </c:pt>
                      <c:pt idx="552">
                        <c:v>60722</c:v>
                      </c:pt>
                      <c:pt idx="553">
                        <c:v>60752</c:v>
                      </c:pt>
                      <c:pt idx="554">
                        <c:v>60783</c:v>
                      </c:pt>
                      <c:pt idx="555">
                        <c:v>60813</c:v>
                      </c:pt>
                      <c:pt idx="556">
                        <c:v>60844</c:v>
                      </c:pt>
                      <c:pt idx="557">
                        <c:v>60875</c:v>
                      </c:pt>
                      <c:pt idx="558">
                        <c:v>60905</c:v>
                      </c:pt>
                      <c:pt idx="559">
                        <c:v>60936</c:v>
                      </c:pt>
                      <c:pt idx="560">
                        <c:v>60966</c:v>
                      </c:pt>
                      <c:pt idx="561">
                        <c:v>60997</c:v>
                      </c:pt>
                      <c:pt idx="562">
                        <c:v>61028</c:v>
                      </c:pt>
                      <c:pt idx="563">
                        <c:v>61056</c:v>
                      </c:pt>
                      <c:pt idx="564">
                        <c:v>61087</c:v>
                      </c:pt>
                      <c:pt idx="565">
                        <c:v>61117</c:v>
                      </c:pt>
                      <c:pt idx="566">
                        <c:v>61148</c:v>
                      </c:pt>
                      <c:pt idx="567">
                        <c:v>61178</c:v>
                      </c:pt>
                      <c:pt idx="568">
                        <c:v>61209</c:v>
                      </c:pt>
                      <c:pt idx="569">
                        <c:v>61240</c:v>
                      </c:pt>
                      <c:pt idx="570">
                        <c:v>61270</c:v>
                      </c:pt>
                      <c:pt idx="571">
                        <c:v>61301</c:v>
                      </c:pt>
                      <c:pt idx="572">
                        <c:v>61331</c:v>
                      </c:pt>
                      <c:pt idx="573">
                        <c:v>61362</c:v>
                      </c:pt>
                      <c:pt idx="574">
                        <c:v>61393</c:v>
                      </c:pt>
                      <c:pt idx="575">
                        <c:v>61422</c:v>
                      </c:pt>
                      <c:pt idx="576">
                        <c:v>61453</c:v>
                      </c:pt>
                      <c:pt idx="577">
                        <c:v>61483</c:v>
                      </c:pt>
                      <c:pt idx="578">
                        <c:v>61514</c:v>
                      </c:pt>
                      <c:pt idx="579">
                        <c:v>61544</c:v>
                      </c:pt>
                      <c:pt idx="580">
                        <c:v>61575</c:v>
                      </c:pt>
                      <c:pt idx="581">
                        <c:v>61606</c:v>
                      </c:pt>
                      <c:pt idx="582">
                        <c:v>61636</c:v>
                      </c:pt>
                      <c:pt idx="583">
                        <c:v>61667</c:v>
                      </c:pt>
                      <c:pt idx="584">
                        <c:v>61697</c:v>
                      </c:pt>
                      <c:pt idx="585">
                        <c:v>61728</c:v>
                      </c:pt>
                      <c:pt idx="586">
                        <c:v>61759</c:v>
                      </c:pt>
                      <c:pt idx="587">
                        <c:v>61787</c:v>
                      </c:pt>
                      <c:pt idx="588">
                        <c:v>61818</c:v>
                      </c:pt>
                      <c:pt idx="589">
                        <c:v>61848</c:v>
                      </c:pt>
                      <c:pt idx="590">
                        <c:v>61879</c:v>
                      </c:pt>
                      <c:pt idx="591">
                        <c:v>61909</c:v>
                      </c:pt>
                      <c:pt idx="592">
                        <c:v>61940</c:v>
                      </c:pt>
                      <c:pt idx="593">
                        <c:v>61971</c:v>
                      </c:pt>
                      <c:pt idx="594">
                        <c:v>62001</c:v>
                      </c:pt>
                      <c:pt idx="595">
                        <c:v>62032</c:v>
                      </c:pt>
                      <c:pt idx="596">
                        <c:v>62062</c:v>
                      </c:pt>
                      <c:pt idx="597">
                        <c:v>62093</c:v>
                      </c:pt>
                    </c:numCache>
                  </c:numRef>
                </c:xVal>
                <c:yVal>
                  <c:numRef>
                    <c:extLst xmlns:c15="http://schemas.microsoft.com/office/drawing/2012/chart">
                      <c:ext xmlns:c15="http://schemas.microsoft.com/office/drawing/2012/chart" uri="{02D57815-91ED-43cb-92C2-25804820EDAC}">
                        <c15:formulaRef>
                          <c15:sqref>(Sheet1!$GV$5:$GV$336,Sheet1!$GV$338:$GV$368,Sheet1!$GV$370:$GV$604)</c15:sqref>
                        </c15:formulaRef>
                      </c:ext>
                    </c:extLst>
                    <c:numCache>
                      <c:formatCode>General</c:formatCode>
                      <c:ptCount val="598"/>
                      <c:pt idx="0">
                        <c:v>-82.272999999999996</c:v>
                      </c:pt>
                      <c:pt idx="1">
                        <c:v>-78.331999999999994</c:v>
                      </c:pt>
                      <c:pt idx="2">
                        <c:v>-74.766999999999996</c:v>
                      </c:pt>
                      <c:pt idx="3">
                        <c:v>-71.394999999999996</c:v>
                      </c:pt>
                      <c:pt idx="4">
                        <c:v>-68.569999999999993</c:v>
                      </c:pt>
                      <c:pt idx="5">
                        <c:v>-66.629000000000005</c:v>
                      </c:pt>
                      <c:pt idx="6">
                        <c:v>-62.911000000000001</c:v>
                      </c:pt>
                      <c:pt idx="7">
                        <c:v>-59.734999999999999</c:v>
                      </c:pt>
                      <c:pt idx="8">
                        <c:v>-57.36</c:v>
                      </c:pt>
                      <c:pt idx="9">
                        <c:v>-57.966000000000001</c:v>
                      </c:pt>
                      <c:pt idx="10">
                        <c:v>-58.054000000000002</c:v>
                      </c:pt>
                      <c:pt idx="11">
                        <c:v>-56.847999999999999</c:v>
                      </c:pt>
                      <c:pt idx="12">
                        <c:v>-56.213000000000001</c:v>
                      </c:pt>
                      <c:pt idx="13">
                        <c:v>-56.052999999999997</c:v>
                      </c:pt>
                      <c:pt idx="14">
                        <c:v>-55.134999999999998</c:v>
                      </c:pt>
                      <c:pt idx="15">
                        <c:v>-55.65</c:v>
                      </c:pt>
                      <c:pt idx="16">
                        <c:v>-54.808999999999997</c:v>
                      </c:pt>
                      <c:pt idx="17">
                        <c:v>-53.881999999999998</c:v>
                      </c:pt>
                      <c:pt idx="18">
                        <c:v>-51.363999999999997</c:v>
                      </c:pt>
                      <c:pt idx="19">
                        <c:v>-49.551000000000002</c:v>
                      </c:pt>
                      <c:pt idx="20">
                        <c:v>-48.468000000000004</c:v>
                      </c:pt>
                      <c:pt idx="21">
                        <c:v>-50.542999999999999</c:v>
                      </c:pt>
                      <c:pt idx="22">
                        <c:v>-52.412999999999997</c:v>
                      </c:pt>
                      <c:pt idx="23">
                        <c:v>-52.640999999999998</c:v>
                      </c:pt>
                      <c:pt idx="24">
                        <c:v>-52.152000000000001</c:v>
                      </c:pt>
                      <c:pt idx="25">
                        <c:v>-51.378999999999998</c:v>
                      </c:pt>
                      <c:pt idx="26">
                        <c:v>-50.47</c:v>
                      </c:pt>
                      <c:pt idx="27">
                        <c:v>-49.661000000000001</c:v>
                      </c:pt>
                      <c:pt idx="28">
                        <c:v>-49.737000000000002</c:v>
                      </c:pt>
                      <c:pt idx="29">
                        <c:v>-49.914999999999999</c:v>
                      </c:pt>
                      <c:pt idx="30">
                        <c:v>-48.106999999999999</c:v>
                      </c:pt>
                      <c:pt idx="31">
                        <c:v>-46.601999999999997</c:v>
                      </c:pt>
                      <c:pt idx="32">
                        <c:v>-44.420999999999999</c:v>
                      </c:pt>
                      <c:pt idx="33">
                        <c:v>-44.802</c:v>
                      </c:pt>
                      <c:pt idx="34">
                        <c:v>-44.869</c:v>
                      </c:pt>
                      <c:pt idx="35">
                        <c:v>-44.591999999999999</c:v>
                      </c:pt>
                      <c:pt idx="36">
                        <c:v>-45.08</c:v>
                      </c:pt>
                      <c:pt idx="37">
                        <c:v>-45.064999999999998</c:v>
                      </c:pt>
                      <c:pt idx="38">
                        <c:v>-44.514000000000003</c:v>
                      </c:pt>
                      <c:pt idx="39">
                        <c:v>-44.378</c:v>
                      </c:pt>
                      <c:pt idx="40">
                        <c:v>-44.345999999999997</c:v>
                      </c:pt>
                      <c:pt idx="41">
                        <c:v>-44.201999999999998</c:v>
                      </c:pt>
                      <c:pt idx="42">
                        <c:v>-42.588000000000001</c:v>
                      </c:pt>
                      <c:pt idx="43">
                        <c:v>-41.276000000000003</c:v>
                      </c:pt>
                      <c:pt idx="44">
                        <c:v>-40.631</c:v>
                      </c:pt>
                      <c:pt idx="45">
                        <c:v>-42.720999999999997</c:v>
                      </c:pt>
                      <c:pt idx="46">
                        <c:v>-43.503</c:v>
                      </c:pt>
                      <c:pt idx="47">
                        <c:v>-44.661999999999999</c:v>
                      </c:pt>
                      <c:pt idx="48">
                        <c:v>-46.113999999999997</c:v>
                      </c:pt>
                      <c:pt idx="49">
                        <c:v>-46.335000000000001</c:v>
                      </c:pt>
                      <c:pt idx="50">
                        <c:v>-44.906999999999996</c:v>
                      </c:pt>
                      <c:pt idx="51">
                        <c:v>-43.713999999999999</c:v>
                      </c:pt>
                      <c:pt idx="52">
                        <c:v>-42.898000000000003</c:v>
                      </c:pt>
                      <c:pt idx="53">
                        <c:v>-41.57</c:v>
                      </c:pt>
                      <c:pt idx="54">
                        <c:v>-39.228000000000002</c:v>
                      </c:pt>
                      <c:pt idx="55">
                        <c:v>-37.917999999999999</c:v>
                      </c:pt>
                      <c:pt idx="56">
                        <c:v>-37.268999999999998</c:v>
                      </c:pt>
                      <c:pt idx="57">
                        <c:v>-39.692999999999998</c:v>
                      </c:pt>
                      <c:pt idx="58">
                        <c:v>-41.756</c:v>
                      </c:pt>
                      <c:pt idx="59">
                        <c:v>-42.848999999999997</c:v>
                      </c:pt>
                      <c:pt idx="60">
                        <c:v>-42.652000000000001</c:v>
                      </c:pt>
                      <c:pt idx="61">
                        <c:v>-40.823999999999998</c:v>
                      </c:pt>
                      <c:pt idx="62">
                        <c:v>-39.067</c:v>
                      </c:pt>
                      <c:pt idx="63">
                        <c:v>-37.616999999999997</c:v>
                      </c:pt>
                      <c:pt idx="64">
                        <c:v>-35.054000000000002</c:v>
                      </c:pt>
                      <c:pt idx="65">
                        <c:v>-33.420999999999999</c:v>
                      </c:pt>
                      <c:pt idx="66">
                        <c:v>-31.353999999999999</c:v>
                      </c:pt>
                      <c:pt idx="67">
                        <c:v>-29.998999999999999</c:v>
                      </c:pt>
                      <c:pt idx="68">
                        <c:v>-29.664999999999999</c:v>
                      </c:pt>
                      <c:pt idx="69">
                        <c:v>-31.702999999999999</c:v>
                      </c:pt>
                      <c:pt idx="70">
                        <c:v>-32.293999999999997</c:v>
                      </c:pt>
                      <c:pt idx="71">
                        <c:v>-32.936999999999998</c:v>
                      </c:pt>
                      <c:pt idx="72">
                        <c:v>-32.893000000000001</c:v>
                      </c:pt>
                      <c:pt idx="73">
                        <c:v>-33.302999999999997</c:v>
                      </c:pt>
                      <c:pt idx="74">
                        <c:v>-31.544</c:v>
                      </c:pt>
                      <c:pt idx="75">
                        <c:v>-30.443000000000001</c:v>
                      </c:pt>
                      <c:pt idx="76">
                        <c:v>-30.364999999999998</c:v>
                      </c:pt>
                      <c:pt idx="77">
                        <c:v>-30.652999999999999</c:v>
                      </c:pt>
                      <c:pt idx="78">
                        <c:v>-29.645</c:v>
                      </c:pt>
                      <c:pt idx="79">
                        <c:v>-29.199000000000002</c:v>
                      </c:pt>
                      <c:pt idx="80">
                        <c:v>-29.254999999999999</c:v>
                      </c:pt>
                      <c:pt idx="81">
                        <c:v>-32.863999999999997</c:v>
                      </c:pt>
                      <c:pt idx="82">
                        <c:v>-34.225999999999999</c:v>
                      </c:pt>
                      <c:pt idx="83">
                        <c:v>-35.265999999999998</c:v>
                      </c:pt>
                      <c:pt idx="84">
                        <c:v>-35.253999999999998</c:v>
                      </c:pt>
                      <c:pt idx="85">
                        <c:v>-34.771999999999998</c:v>
                      </c:pt>
                      <c:pt idx="86">
                        <c:v>-33.658000000000001</c:v>
                      </c:pt>
                      <c:pt idx="87">
                        <c:v>-30.652999999999999</c:v>
                      </c:pt>
                      <c:pt idx="88">
                        <c:v>-26.952999999999999</c:v>
                      </c:pt>
                      <c:pt idx="89">
                        <c:v>-23.513000000000002</c:v>
                      </c:pt>
                      <c:pt idx="90">
                        <c:v>-19.762</c:v>
                      </c:pt>
                      <c:pt idx="91">
                        <c:v>-16.254999999999999</c:v>
                      </c:pt>
                      <c:pt idx="92">
                        <c:v>-13.848000000000001</c:v>
                      </c:pt>
                      <c:pt idx="93">
                        <c:v>-13.005000000000001</c:v>
                      </c:pt>
                      <c:pt idx="94">
                        <c:v>-11.965999999999999</c:v>
                      </c:pt>
                      <c:pt idx="95">
                        <c:v>-11.864000000000001</c:v>
                      </c:pt>
                      <c:pt idx="96">
                        <c:v>-11.678000000000001</c:v>
                      </c:pt>
                      <c:pt idx="97">
                        <c:v>-12.311</c:v>
                      </c:pt>
                      <c:pt idx="98">
                        <c:v>-13.395</c:v>
                      </c:pt>
                      <c:pt idx="99">
                        <c:v>-12.5</c:v>
                      </c:pt>
                      <c:pt idx="100">
                        <c:v>-10.917999999999999</c:v>
                      </c:pt>
                      <c:pt idx="101">
                        <c:v>-9.25</c:v>
                      </c:pt>
                      <c:pt idx="102">
                        <c:v>-6.7249999999999996</c:v>
                      </c:pt>
                      <c:pt idx="103">
                        <c:v>-4.0960000000000001</c:v>
                      </c:pt>
                      <c:pt idx="104">
                        <c:v>-1.6859999999999999</c:v>
                      </c:pt>
                      <c:pt idx="105">
                        <c:v>-0.36499999999999999</c:v>
                      </c:pt>
                      <c:pt idx="106">
                        <c:v>1.1020000000000001</c:v>
                      </c:pt>
                      <c:pt idx="107">
                        <c:v>0.94499999999999995</c:v>
                      </c:pt>
                      <c:pt idx="108">
                        <c:v>0.111</c:v>
                      </c:pt>
                      <c:pt idx="109">
                        <c:v>-0.29699999999999999</c:v>
                      </c:pt>
                      <c:pt idx="110">
                        <c:v>-0.621</c:v>
                      </c:pt>
                      <c:pt idx="111">
                        <c:v>0.193</c:v>
                      </c:pt>
                      <c:pt idx="112">
                        <c:v>1.347</c:v>
                      </c:pt>
                      <c:pt idx="113">
                        <c:v>2.4750000000000001</c:v>
                      </c:pt>
                      <c:pt idx="114">
                        <c:v>4.1520000000000001</c:v>
                      </c:pt>
                      <c:pt idx="115">
                        <c:v>4.9539999999999997</c:v>
                      </c:pt>
                      <c:pt idx="116">
                        <c:v>4.556</c:v>
                      </c:pt>
                      <c:pt idx="117">
                        <c:v>5.1040000000000001</c:v>
                      </c:pt>
                      <c:pt idx="118">
                        <c:v>6.3120000000000003</c:v>
                      </c:pt>
                      <c:pt idx="119">
                        <c:v>7.26</c:v>
                      </c:pt>
                      <c:pt idx="120">
                        <c:v>6.3449999999999998</c:v>
                      </c:pt>
                      <c:pt idx="121">
                        <c:v>4.7969999999999997</c:v>
                      </c:pt>
                      <c:pt idx="122">
                        <c:v>4.7469999999999999</c:v>
                      </c:pt>
                      <c:pt idx="123">
                        <c:v>4.0970000000000004</c:v>
                      </c:pt>
                      <c:pt idx="124">
                        <c:v>4.2809999999999997</c:v>
                      </c:pt>
                      <c:pt idx="125">
                        <c:v>4.4370000000000003</c:v>
                      </c:pt>
                      <c:pt idx="126">
                        <c:v>4.8789999999999996</c:v>
                      </c:pt>
                      <c:pt idx="127">
                        <c:v>4.9000000000000004</c:v>
                      </c:pt>
                      <c:pt idx="128">
                        <c:v>4.9870000000000001</c:v>
                      </c:pt>
                      <c:pt idx="129">
                        <c:v>2.0609999999999999</c:v>
                      </c:pt>
                      <c:pt idx="130">
                        <c:v>0.41899999999999998</c:v>
                      </c:pt>
                      <c:pt idx="131">
                        <c:v>-1.5649999999999999</c:v>
                      </c:pt>
                      <c:pt idx="132">
                        <c:v>-3.0910000000000002</c:v>
                      </c:pt>
                      <c:pt idx="133">
                        <c:v>-4.173</c:v>
                      </c:pt>
                      <c:pt idx="134">
                        <c:v>-5.3719999999999999</c:v>
                      </c:pt>
                      <c:pt idx="135">
                        <c:v>-6.149</c:v>
                      </c:pt>
                      <c:pt idx="136">
                        <c:v>-5.6340000000000003</c:v>
                      </c:pt>
                      <c:pt idx="137">
                        <c:v>-4.444</c:v>
                      </c:pt>
                      <c:pt idx="138">
                        <c:v>-1.833</c:v>
                      </c:pt>
                      <c:pt idx="139">
                        <c:v>1.175</c:v>
                      </c:pt>
                      <c:pt idx="140">
                        <c:v>4</c:v>
                      </c:pt>
                      <c:pt idx="141">
                        <c:v>6.0469999999999997</c:v>
                      </c:pt>
                      <c:pt idx="142">
                        <c:v>8.0109999999999992</c:v>
                      </c:pt>
                      <c:pt idx="143">
                        <c:v>8.1750000000000007</c:v>
                      </c:pt>
                      <c:pt idx="144">
                        <c:v>8.766</c:v>
                      </c:pt>
                      <c:pt idx="145">
                        <c:v>9.4320000000000004</c:v>
                      </c:pt>
                      <c:pt idx="146">
                        <c:v>9.1199999999999992</c:v>
                      </c:pt>
                      <c:pt idx="147">
                        <c:v>8.3889999999999993</c:v>
                      </c:pt>
                      <c:pt idx="148">
                        <c:v>8.8409999999999993</c:v>
                      </c:pt>
                      <c:pt idx="149">
                        <c:v>9.7010000000000005</c:v>
                      </c:pt>
                      <c:pt idx="150">
                        <c:v>11.207000000000001</c:v>
                      </c:pt>
                      <c:pt idx="151">
                        <c:v>12.727</c:v>
                      </c:pt>
                      <c:pt idx="152">
                        <c:v>14.071999999999999</c:v>
                      </c:pt>
                      <c:pt idx="153">
                        <c:v>14.795999999999999</c:v>
                      </c:pt>
                      <c:pt idx="154">
                        <c:v>15.563000000000001</c:v>
                      </c:pt>
                      <c:pt idx="155">
                        <c:v>15.416</c:v>
                      </c:pt>
                      <c:pt idx="156">
                        <c:v>13.523999999999999</c:v>
                      </c:pt>
                      <c:pt idx="157">
                        <c:v>11.667</c:v>
                      </c:pt>
                      <c:pt idx="158">
                        <c:v>9.7729999999999997</c:v>
                      </c:pt>
                      <c:pt idx="159">
                        <c:v>9.9890000000000008</c:v>
                      </c:pt>
                      <c:pt idx="160">
                        <c:v>11.025</c:v>
                      </c:pt>
                      <c:pt idx="161">
                        <c:v>12.172000000000001</c:v>
                      </c:pt>
                      <c:pt idx="162">
                        <c:v>13.635999999999999</c:v>
                      </c:pt>
                      <c:pt idx="163">
                        <c:v>15.048</c:v>
                      </c:pt>
                      <c:pt idx="164">
                        <c:v>16.295000000000002</c:v>
                      </c:pt>
                      <c:pt idx="165">
                        <c:v>17.23</c:v>
                      </c:pt>
                      <c:pt idx="166">
                        <c:v>18.021999999999998</c:v>
                      </c:pt>
                      <c:pt idx="167">
                        <c:v>17.117999999999999</c:v>
                      </c:pt>
                      <c:pt idx="168">
                        <c:v>16.312999999999999</c:v>
                      </c:pt>
                      <c:pt idx="169">
                        <c:v>14.699</c:v>
                      </c:pt>
                      <c:pt idx="170">
                        <c:v>13.069000000000001</c:v>
                      </c:pt>
                      <c:pt idx="171">
                        <c:v>13.398</c:v>
                      </c:pt>
                      <c:pt idx="172">
                        <c:v>14.545</c:v>
                      </c:pt>
                      <c:pt idx="173">
                        <c:v>15.763</c:v>
                      </c:pt>
                      <c:pt idx="174">
                        <c:v>17.055</c:v>
                      </c:pt>
                      <c:pt idx="175">
                        <c:v>18.245000000000001</c:v>
                      </c:pt>
                      <c:pt idx="176">
                        <c:v>19.239000000000001</c:v>
                      </c:pt>
                      <c:pt idx="177">
                        <c:v>20.029</c:v>
                      </c:pt>
                      <c:pt idx="178">
                        <c:v>19.41</c:v>
                      </c:pt>
                      <c:pt idx="179">
                        <c:v>19.677</c:v>
                      </c:pt>
                      <c:pt idx="180">
                        <c:v>20.09</c:v>
                      </c:pt>
                      <c:pt idx="181">
                        <c:v>18.753</c:v>
                      </c:pt>
                      <c:pt idx="182">
                        <c:v>17.129000000000001</c:v>
                      </c:pt>
                      <c:pt idx="183">
                        <c:v>17.204999999999998</c:v>
                      </c:pt>
                      <c:pt idx="184">
                        <c:v>17.699000000000002</c:v>
                      </c:pt>
                      <c:pt idx="185">
                        <c:v>18.417999999999999</c:v>
                      </c:pt>
                      <c:pt idx="186">
                        <c:v>19.245000000000001</c:v>
                      </c:pt>
                      <c:pt idx="187">
                        <c:v>20.009</c:v>
                      </c:pt>
                      <c:pt idx="188">
                        <c:v>20.629000000000001</c:v>
                      </c:pt>
                      <c:pt idx="189">
                        <c:v>21.111000000000001</c:v>
                      </c:pt>
                      <c:pt idx="190">
                        <c:v>21.501000000000001</c:v>
                      </c:pt>
                      <c:pt idx="191">
                        <c:v>20.367000000000001</c:v>
                      </c:pt>
                      <c:pt idx="192">
                        <c:v>20.178999999999998</c:v>
                      </c:pt>
                      <c:pt idx="193">
                        <c:v>20.02</c:v>
                      </c:pt>
                      <c:pt idx="194">
                        <c:v>18.858000000000001</c:v>
                      </c:pt>
                      <c:pt idx="195">
                        <c:v>18.821000000000002</c:v>
                      </c:pt>
                      <c:pt idx="196">
                        <c:v>19.341000000000001</c:v>
                      </c:pt>
                      <c:pt idx="197">
                        <c:v>19.952999999999999</c:v>
                      </c:pt>
                      <c:pt idx="198">
                        <c:v>20.577999999999999</c:v>
                      </c:pt>
                      <c:pt idx="199">
                        <c:v>21.079000000000001</c:v>
                      </c:pt>
                      <c:pt idx="200">
                        <c:v>21.475999999999999</c:v>
                      </c:pt>
                      <c:pt idx="201">
                        <c:v>21.635999999999999</c:v>
                      </c:pt>
                      <c:pt idx="202">
                        <c:v>20.225000000000001</c:v>
                      </c:pt>
                      <c:pt idx="203">
                        <c:v>18.698</c:v>
                      </c:pt>
                      <c:pt idx="204">
                        <c:v>18.478000000000002</c:v>
                      </c:pt>
                      <c:pt idx="205">
                        <c:v>18.736999999999998</c:v>
                      </c:pt>
                      <c:pt idx="206">
                        <c:v>18.834</c:v>
                      </c:pt>
                      <c:pt idx="207">
                        <c:v>19.257000000000001</c:v>
                      </c:pt>
                      <c:pt idx="208">
                        <c:v>19.8</c:v>
                      </c:pt>
                      <c:pt idx="209">
                        <c:v>20.271000000000001</c:v>
                      </c:pt>
                      <c:pt idx="210">
                        <c:v>20.670999999999999</c:v>
                      </c:pt>
                      <c:pt idx="211">
                        <c:v>20.975000000000001</c:v>
                      </c:pt>
                      <c:pt idx="212">
                        <c:v>21.167999999999999</c:v>
                      </c:pt>
                      <c:pt idx="213">
                        <c:v>20.36</c:v>
                      </c:pt>
                      <c:pt idx="214">
                        <c:v>19.949000000000002</c:v>
                      </c:pt>
                      <c:pt idx="215">
                        <c:v>19.475999999999999</c:v>
                      </c:pt>
                      <c:pt idx="216">
                        <c:v>18.678000000000001</c:v>
                      </c:pt>
                      <c:pt idx="217">
                        <c:v>17.91</c:v>
                      </c:pt>
                      <c:pt idx="218">
                        <c:v>15.911</c:v>
                      </c:pt>
                      <c:pt idx="219">
                        <c:v>14.662000000000001</c:v>
                      </c:pt>
                      <c:pt idx="220">
                        <c:v>13.635</c:v>
                      </c:pt>
                      <c:pt idx="221">
                        <c:v>12.7</c:v>
                      </c:pt>
                      <c:pt idx="222">
                        <c:v>12.781000000000001</c:v>
                      </c:pt>
                      <c:pt idx="223">
                        <c:v>12.381</c:v>
                      </c:pt>
                      <c:pt idx="224">
                        <c:v>11.673</c:v>
                      </c:pt>
                      <c:pt idx="225">
                        <c:v>9.4469999999999992</c:v>
                      </c:pt>
                      <c:pt idx="226">
                        <c:v>7.8010000000000002</c:v>
                      </c:pt>
                      <c:pt idx="227">
                        <c:v>5.9779999999999998</c:v>
                      </c:pt>
                      <c:pt idx="228">
                        <c:v>4.3360000000000003</c:v>
                      </c:pt>
                      <c:pt idx="229">
                        <c:v>3.9409999999999998</c:v>
                      </c:pt>
                      <c:pt idx="230">
                        <c:v>4.08</c:v>
                      </c:pt>
                      <c:pt idx="231">
                        <c:v>4.3049999999999997</c:v>
                      </c:pt>
                      <c:pt idx="232">
                        <c:v>4.13</c:v>
                      </c:pt>
                      <c:pt idx="233">
                        <c:v>3.8610000000000002</c:v>
                      </c:pt>
                      <c:pt idx="234">
                        <c:v>4.2530000000000001</c:v>
                      </c:pt>
                      <c:pt idx="235">
                        <c:v>4.5229999999999997</c:v>
                      </c:pt>
                      <c:pt idx="236">
                        <c:v>4.54</c:v>
                      </c:pt>
                      <c:pt idx="237">
                        <c:v>2.46</c:v>
                      </c:pt>
                      <c:pt idx="238">
                        <c:v>1.3260000000000001</c:v>
                      </c:pt>
                      <c:pt idx="239">
                        <c:v>-0.188</c:v>
                      </c:pt>
                      <c:pt idx="240">
                        <c:v>-1.345</c:v>
                      </c:pt>
                      <c:pt idx="241">
                        <c:v>-1.6679999999999999</c:v>
                      </c:pt>
                      <c:pt idx="242">
                        <c:v>-0.69599999999999995</c:v>
                      </c:pt>
                      <c:pt idx="243">
                        <c:v>0.96899999999999997</c:v>
                      </c:pt>
                      <c:pt idx="244">
                        <c:v>2.46</c:v>
                      </c:pt>
                      <c:pt idx="245">
                        <c:v>3.0680000000000001</c:v>
                      </c:pt>
                      <c:pt idx="246">
                        <c:v>3.57</c:v>
                      </c:pt>
                      <c:pt idx="247">
                        <c:v>3.5139999999999998</c:v>
                      </c:pt>
                      <c:pt idx="248">
                        <c:v>3.3450000000000002</c:v>
                      </c:pt>
                      <c:pt idx="249">
                        <c:v>0.95399999999999996</c:v>
                      </c:pt>
                      <c:pt idx="250">
                        <c:v>-0.54700000000000004</c:v>
                      </c:pt>
                      <c:pt idx="251">
                        <c:v>-0.94599999999999995</c:v>
                      </c:pt>
                      <c:pt idx="252">
                        <c:v>-2.1629999999999998</c:v>
                      </c:pt>
                      <c:pt idx="253">
                        <c:v>-3.31</c:v>
                      </c:pt>
                      <c:pt idx="254">
                        <c:v>-3.8450000000000002</c:v>
                      </c:pt>
                      <c:pt idx="255">
                        <c:v>-4.8689999999999998</c:v>
                      </c:pt>
                      <c:pt idx="256">
                        <c:v>-5.4379999999999997</c:v>
                      </c:pt>
                      <c:pt idx="257">
                        <c:v>-5.7430000000000003</c:v>
                      </c:pt>
                      <c:pt idx="258">
                        <c:v>-5.37</c:v>
                      </c:pt>
                      <c:pt idx="259">
                        <c:v>-5.2560000000000002</c:v>
                      </c:pt>
                      <c:pt idx="260">
                        <c:v>-5.3730000000000002</c:v>
                      </c:pt>
                      <c:pt idx="261">
                        <c:v>-7.173</c:v>
                      </c:pt>
                      <c:pt idx="262">
                        <c:v>-8.5169999999999995</c:v>
                      </c:pt>
                      <c:pt idx="263">
                        <c:v>-9.782</c:v>
                      </c:pt>
                      <c:pt idx="264">
                        <c:v>-10.452</c:v>
                      </c:pt>
                      <c:pt idx="265">
                        <c:v>-9.1310000000000002</c:v>
                      </c:pt>
                      <c:pt idx="266">
                        <c:v>-8.5980000000000008</c:v>
                      </c:pt>
                      <c:pt idx="267">
                        <c:v>-7.1790000000000003</c:v>
                      </c:pt>
                      <c:pt idx="268">
                        <c:v>-4.7569999999999997</c:v>
                      </c:pt>
                      <c:pt idx="269">
                        <c:v>-2.3069999999999999</c:v>
                      </c:pt>
                      <c:pt idx="270">
                        <c:v>0.16700000000000001</c:v>
                      </c:pt>
                      <c:pt idx="271">
                        <c:v>2.3130000000000002</c:v>
                      </c:pt>
                      <c:pt idx="272">
                        <c:v>4.1619999999999999</c:v>
                      </c:pt>
                      <c:pt idx="273">
                        <c:v>5.4779999999999998</c:v>
                      </c:pt>
                      <c:pt idx="274">
                        <c:v>5.5129999999999999</c:v>
                      </c:pt>
                      <c:pt idx="275">
                        <c:v>5.17</c:v>
                      </c:pt>
                      <c:pt idx="276">
                        <c:v>4.8360000000000003</c:v>
                      </c:pt>
                      <c:pt idx="277">
                        <c:v>5.3179999999999996</c:v>
                      </c:pt>
                      <c:pt idx="278">
                        <c:v>5.835</c:v>
                      </c:pt>
                      <c:pt idx="279">
                        <c:v>5.5789999999999997</c:v>
                      </c:pt>
                      <c:pt idx="280">
                        <c:v>5.3390000000000004</c:v>
                      </c:pt>
                      <c:pt idx="281">
                        <c:v>5.0279999999999996</c:v>
                      </c:pt>
                      <c:pt idx="282">
                        <c:v>5.2830000000000004</c:v>
                      </c:pt>
                      <c:pt idx="283">
                        <c:v>5.391</c:v>
                      </c:pt>
                      <c:pt idx="284">
                        <c:v>5.2839999999999998</c:v>
                      </c:pt>
                      <c:pt idx="285">
                        <c:v>3.1869999999999998</c:v>
                      </c:pt>
                      <c:pt idx="286">
                        <c:v>1.014</c:v>
                      </c:pt>
                      <c:pt idx="287">
                        <c:v>0.315</c:v>
                      </c:pt>
                      <c:pt idx="288">
                        <c:v>-1.079</c:v>
                      </c:pt>
                      <c:pt idx="289">
                        <c:v>-2.1560000000000001</c:v>
                      </c:pt>
                      <c:pt idx="290">
                        <c:v>-2.6030000000000002</c:v>
                      </c:pt>
                      <c:pt idx="291">
                        <c:v>-1.1679999999999999</c:v>
                      </c:pt>
                      <c:pt idx="292">
                        <c:v>0.80900000000000005</c:v>
                      </c:pt>
                      <c:pt idx="293">
                        <c:v>1.679</c:v>
                      </c:pt>
                      <c:pt idx="294">
                        <c:v>2.887</c:v>
                      </c:pt>
                      <c:pt idx="295">
                        <c:v>3.2690000000000001</c:v>
                      </c:pt>
                      <c:pt idx="296">
                        <c:v>3.3740000000000001</c:v>
                      </c:pt>
                      <c:pt idx="297">
                        <c:v>1.73</c:v>
                      </c:pt>
                      <c:pt idx="298">
                        <c:v>0.93799999999999994</c:v>
                      </c:pt>
                      <c:pt idx="299">
                        <c:v>1.2E-2</c:v>
                      </c:pt>
                      <c:pt idx="300">
                        <c:v>-1.1559999999999999</c:v>
                      </c:pt>
                      <c:pt idx="301">
                        <c:v>-2.0179999999999998</c:v>
                      </c:pt>
                      <c:pt idx="302">
                        <c:v>-1.4510000000000001</c:v>
                      </c:pt>
                      <c:pt idx="303">
                        <c:v>-2.0270000000000001</c:v>
                      </c:pt>
                      <c:pt idx="304">
                        <c:v>-3.1469999999999998</c:v>
                      </c:pt>
                      <c:pt idx="305">
                        <c:v>-3.6419999999999999</c:v>
                      </c:pt>
                      <c:pt idx="306">
                        <c:v>-2.7269999999999999</c:v>
                      </c:pt>
                      <c:pt idx="307">
                        <c:v>-2.3010000000000002</c:v>
                      </c:pt>
                      <c:pt idx="308">
                        <c:v>-2.1659999999999999</c:v>
                      </c:pt>
                      <c:pt idx="309">
                        <c:v>-3.6949999999999998</c:v>
                      </c:pt>
                      <c:pt idx="310">
                        <c:v>-4.694</c:v>
                      </c:pt>
                      <c:pt idx="311">
                        <c:v>-5.8319999999999999</c:v>
                      </c:pt>
                      <c:pt idx="312">
                        <c:v>-7.1379999999999999</c:v>
                      </c:pt>
                      <c:pt idx="313">
                        <c:v>-6.6790000000000003</c:v>
                      </c:pt>
                      <c:pt idx="314">
                        <c:v>-4.7930000000000001</c:v>
                      </c:pt>
                      <c:pt idx="315">
                        <c:v>-3.9830000000000001</c:v>
                      </c:pt>
                      <c:pt idx="316">
                        <c:v>-2.4569999999999999</c:v>
                      </c:pt>
                      <c:pt idx="317">
                        <c:v>-1.6679999999999999</c:v>
                      </c:pt>
                      <c:pt idx="318">
                        <c:v>-1.091</c:v>
                      </c:pt>
                      <c:pt idx="319">
                        <c:v>-1.0009999999999999</c:v>
                      </c:pt>
                      <c:pt idx="320">
                        <c:v>-1.1040000000000001</c:v>
                      </c:pt>
                      <c:pt idx="321">
                        <c:v>-3.2109999999999999</c:v>
                      </c:pt>
                      <c:pt idx="322">
                        <c:v>-4.5789999999999997</c:v>
                      </c:pt>
                      <c:pt idx="323">
                        <c:v>-5.3220000000000001</c:v>
                      </c:pt>
                      <c:pt idx="324">
                        <c:v>-6.5750000000000002</c:v>
                      </c:pt>
                      <c:pt idx="325">
                        <c:v>-6.5060000000000002</c:v>
                      </c:pt>
                      <c:pt idx="326">
                        <c:v>-6.3529999999999998</c:v>
                      </c:pt>
                      <c:pt idx="327">
                        <c:v>-5.5229999999999997</c:v>
                      </c:pt>
                      <c:pt idx="328">
                        <c:v>-4.96</c:v>
                      </c:pt>
                      <c:pt idx="329">
                        <c:v>-4.7</c:v>
                      </c:pt>
                      <c:pt idx="330">
                        <c:v>-4.242</c:v>
                      </c:pt>
                      <c:pt idx="331">
                        <c:v>-3.8769999999999998</c:v>
                      </c:pt>
                      <c:pt idx="332">
                        <c:v>-6.0140000000000002</c:v>
                      </c:pt>
                      <c:pt idx="333">
                        <c:v>-7.0919999999999996</c:v>
                      </c:pt>
                      <c:pt idx="334">
                        <c:v>-8.2710000000000008</c:v>
                      </c:pt>
                      <c:pt idx="335">
                        <c:v>-9.4860000000000007</c:v>
                      </c:pt>
                      <c:pt idx="336">
                        <c:v>-10.066000000000001</c:v>
                      </c:pt>
                      <c:pt idx="337">
                        <c:v>-10.153</c:v>
                      </c:pt>
                      <c:pt idx="338">
                        <c:v>-9.8559999999999999</c:v>
                      </c:pt>
                      <c:pt idx="339">
                        <c:v>-7.7350000000000003</c:v>
                      </c:pt>
                      <c:pt idx="340">
                        <c:v>-5.1879999999999997</c:v>
                      </c:pt>
                      <c:pt idx="341">
                        <c:v>-2.415</c:v>
                      </c:pt>
                      <c:pt idx="342">
                        <c:v>0.19600000000000001</c:v>
                      </c:pt>
                      <c:pt idx="343">
                        <c:v>2.4020000000000001</c:v>
                      </c:pt>
                      <c:pt idx="344">
                        <c:v>3.6539999999999999</c:v>
                      </c:pt>
                      <c:pt idx="345">
                        <c:v>4.8159999999999998</c:v>
                      </c:pt>
                      <c:pt idx="346">
                        <c:v>6.0549999999999997</c:v>
                      </c:pt>
                      <c:pt idx="347">
                        <c:v>5.9870000000000001</c:v>
                      </c:pt>
                      <c:pt idx="348">
                        <c:v>5.2069999999999999</c:v>
                      </c:pt>
                      <c:pt idx="349">
                        <c:v>5.7789999999999999</c:v>
                      </c:pt>
                      <c:pt idx="350">
                        <c:v>6.8879999999999999</c:v>
                      </c:pt>
                      <c:pt idx="351">
                        <c:v>7.8019999999999996</c:v>
                      </c:pt>
                      <c:pt idx="352">
                        <c:v>7.6420000000000003</c:v>
                      </c:pt>
                      <c:pt idx="353">
                        <c:v>7.2569999999999997</c:v>
                      </c:pt>
                      <c:pt idx="354">
                        <c:v>6.4539999999999997</c:v>
                      </c:pt>
                      <c:pt idx="355">
                        <c:v>6.069</c:v>
                      </c:pt>
                      <c:pt idx="356">
                        <c:v>5.7859999999999996</c:v>
                      </c:pt>
                      <c:pt idx="357">
                        <c:v>5.31</c:v>
                      </c:pt>
                      <c:pt idx="358">
                        <c:v>4.2889999999999997</c:v>
                      </c:pt>
                      <c:pt idx="359">
                        <c:v>2.5430000000000001</c:v>
                      </c:pt>
                      <c:pt idx="360">
                        <c:v>1.2470000000000001</c:v>
                      </c:pt>
                      <c:pt idx="361">
                        <c:v>1.091</c:v>
                      </c:pt>
                      <c:pt idx="362">
                        <c:v>-0.13600000000000001</c:v>
                      </c:pt>
                      <c:pt idx="363">
                        <c:v>-1.0680000000000001</c:v>
                      </c:pt>
                      <c:pt idx="364">
                        <c:v>-0.70799999999999996</c:v>
                      </c:pt>
                      <c:pt idx="365">
                        <c:v>-0.52500000000000002</c:v>
                      </c:pt>
                      <c:pt idx="366">
                        <c:v>-0.50800000000000001</c:v>
                      </c:pt>
                      <c:pt idx="367">
                        <c:v>-2.2330000000000001</c:v>
                      </c:pt>
                      <c:pt idx="368">
                        <c:v>-4.1639999999999997</c:v>
                      </c:pt>
                      <c:pt idx="369">
                        <c:v>-4.2960000000000003</c:v>
                      </c:pt>
                      <c:pt idx="370">
                        <c:v>-4.8079999999999998</c:v>
                      </c:pt>
                      <c:pt idx="371">
                        <c:v>-4.8710000000000004</c:v>
                      </c:pt>
                      <c:pt idx="372">
                        <c:v>-4.6260000000000003</c:v>
                      </c:pt>
                      <c:pt idx="373">
                        <c:v>-4.7229999999999999</c:v>
                      </c:pt>
                      <c:pt idx="374">
                        <c:v>-5.2839999999999998</c:v>
                      </c:pt>
                      <c:pt idx="375">
                        <c:v>-5.8280000000000003</c:v>
                      </c:pt>
                      <c:pt idx="376">
                        <c:v>-5.444</c:v>
                      </c:pt>
                      <c:pt idx="377">
                        <c:v>-5.5529999999999999</c:v>
                      </c:pt>
                      <c:pt idx="378">
                        <c:v>-5.9349999999999996</c:v>
                      </c:pt>
                      <c:pt idx="379">
                        <c:v>-8.3460000000000001</c:v>
                      </c:pt>
                      <c:pt idx="380">
                        <c:v>-10.552</c:v>
                      </c:pt>
                      <c:pt idx="381">
                        <c:v>-11.401</c:v>
                      </c:pt>
                      <c:pt idx="382">
                        <c:v>-13.16</c:v>
                      </c:pt>
                      <c:pt idx="383">
                        <c:v>-14.411</c:v>
                      </c:pt>
                      <c:pt idx="384">
                        <c:v>-13.426</c:v>
                      </c:pt>
                      <c:pt idx="385">
                        <c:v>-10.824999999999999</c:v>
                      </c:pt>
                      <c:pt idx="386">
                        <c:v>-7.742</c:v>
                      </c:pt>
                      <c:pt idx="387">
                        <c:v>-5.3609999999999998</c:v>
                      </c:pt>
                      <c:pt idx="388">
                        <c:v>-3.286</c:v>
                      </c:pt>
                      <c:pt idx="389">
                        <c:v>-2.11</c:v>
                      </c:pt>
                      <c:pt idx="390">
                        <c:v>-0.67300000000000004</c:v>
                      </c:pt>
                      <c:pt idx="391">
                        <c:v>1.022</c:v>
                      </c:pt>
                      <c:pt idx="392">
                        <c:v>2.4390000000000001</c:v>
                      </c:pt>
                      <c:pt idx="393">
                        <c:v>3.8570000000000002</c:v>
                      </c:pt>
                      <c:pt idx="394">
                        <c:v>3.96</c:v>
                      </c:pt>
                      <c:pt idx="395">
                        <c:v>2.6880000000000002</c:v>
                      </c:pt>
                      <c:pt idx="396">
                        <c:v>1.6719999999999999</c:v>
                      </c:pt>
                      <c:pt idx="397">
                        <c:v>1.6639999999999999</c:v>
                      </c:pt>
                      <c:pt idx="398">
                        <c:v>2.7730000000000001</c:v>
                      </c:pt>
                      <c:pt idx="399">
                        <c:v>3.97</c:v>
                      </c:pt>
                      <c:pt idx="400">
                        <c:v>5.133</c:v>
                      </c:pt>
                      <c:pt idx="401">
                        <c:v>4.9960000000000004</c:v>
                      </c:pt>
                      <c:pt idx="402">
                        <c:v>3.8690000000000002</c:v>
                      </c:pt>
                      <c:pt idx="403">
                        <c:v>2.06</c:v>
                      </c:pt>
                      <c:pt idx="404">
                        <c:v>0.45800000000000002</c:v>
                      </c:pt>
                      <c:pt idx="405">
                        <c:v>-0.27800000000000002</c:v>
                      </c:pt>
                      <c:pt idx="406">
                        <c:v>-2.1320000000000001</c:v>
                      </c:pt>
                      <c:pt idx="407">
                        <c:v>-2.79</c:v>
                      </c:pt>
                      <c:pt idx="408">
                        <c:v>-3.84</c:v>
                      </c:pt>
                      <c:pt idx="409">
                        <c:v>-3.0960000000000001</c:v>
                      </c:pt>
                      <c:pt idx="410">
                        <c:v>-1.982</c:v>
                      </c:pt>
                      <c:pt idx="411">
                        <c:v>-1.2809999999999999</c:v>
                      </c:pt>
                      <c:pt idx="412">
                        <c:v>-0.85599999999999998</c:v>
                      </c:pt>
                      <c:pt idx="413">
                        <c:v>-0.97799999999999998</c:v>
                      </c:pt>
                      <c:pt idx="414">
                        <c:v>-1.3520000000000001</c:v>
                      </c:pt>
                      <c:pt idx="415">
                        <c:v>-3.5310000000000001</c:v>
                      </c:pt>
                      <c:pt idx="416">
                        <c:v>-4.88</c:v>
                      </c:pt>
                      <c:pt idx="417">
                        <c:v>-6.8029999999999999</c:v>
                      </c:pt>
                      <c:pt idx="418">
                        <c:v>-6.6539999999999999</c:v>
                      </c:pt>
                      <c:pt idx="419">
                        <c:v>-5.8789999999999996</c:v>
                      </c:pt>
                      <c:pt idx="420">
                        <c:v>-5.6440000000000001</c:v>
                      </c:pt>
                      <c:pt idx="421">
                        <c:v>-5.74</c:v>
                      </c:pt>
                      <c:pt idx="422">
                        <c:v>-5.2039999999999997</c:v>
                      </c:pt>
                      <c:pt idx="423">
                        <c:v>-4.7949999999999999</c:v>
                      </c:pt>
                      <c:pt idx="424">
                        <c:v>-4.1890000000000001</c:v>
                      </c:pt>
                      <c:pt idx="425">
                        <c:v>-3.9359999999999999</c:v>
                      </c:pt>
                      <c:pt idx="426">
                        <c:v>-4.008</c:v>
                      </c:pt>
                      <c:pt idx="427">
                        <c:v>-6.2080000000000002</c:v>
                      </c:pt>
                      <c:pt idx="428">
                        <c:v>-8.641</c:v>
                      </c:pt>
                      <c:pt idx="429">
                        <c:v>-9.26</c:v>
                      </c:pt>
                      <c:pt idx="430">
                        <c:v>-8.6449999999999996</c:v>
                      </c:pt>
                      <c:pt idx="431">
                        <c:v>-6.9710000000000001</c:v>
                      </c:pt>
                      <c:pt idx="432">
                        <c:v>-4.3920000000000003</c:v>
                      </c:pt>
                      <c:pt idx="433">
                        <c:v>-1.845</c:v>
                      </c:pt>
                      <c:pt idx="434">
                        <c:v>0.376</c:v>
                      </c:pt>
                      <c:pt idx="435">
                        <c:v>1.8420000000000001</c:v>
                      </c:pt>
                      <c:pt idx="436">
                        <c:v>3.1360000000000001</c:v>
                      </c:pt>
                      <c:pt idx="437">
                        <c:v>3.3340000000000001</c:v>
                      </c:pt>
                      <c:pt idx="438">
                        <c:v>4.0570000000000004</c:v>
                      </c:pt>
                      <c:pt idx="439">
                        <c:v>5.1879999999999997</c:v>
                      </c:pt>
                      <c:pt idx="440">
                        <c:v>5.19</c:v>
                      </c:pt>
                      <c:pt idx="441">
                        <c:v>4.6390000000000002</c:v>
                      </c:pt>
                      <c:pt idx="442">
                        <c:v>3.4580000000000002</c:v>
                      </c:pt>
                      <c:pt idx="443">
                        <c:v>3.8330000000000002</c:v>
                      </c:pt>
                      <c:pt idx="444">
                        <c:v>4.5140000000000002</c:v>
                      </c:pt>
                      <c:pt idx="445">
                        <c:v>4.4370000000000003</c:v>
                      </c:pt>
                      <c:pt idx="446">
                        <c:v>5.4329999999999998</c:v>
                      </c:pt>
                      <c:pt idx="447">
                        <c:v>6.7430000000000003</c:v>
                      </c:pt>
                      <c:pt idx="448">
                        <c:v>8.26</c:v>
                      </c:pt>
                      <c:pt idx="449">
                        <c:v>9.718</c:v>
                      </c:pt>
                      <c:pt idx="450">
                        <c:v>10.988</c:v>
                      </c:pt>
                      <c:pt idx="451">
                        <c:v>11.403</c:v>
                      </c:pt>
                      <c:pt idx="452">
                        <c:v>10.356</c:v>
                      </c:pt>
                      <c:pt idx="453">
                        <c:v>9.702</c:v>
                      </c:pt>
                      <c:pt idx="454">
                        <c:v>9.8770000000000007</c:v>
                      </c:pt>
                      <c:pt idx="455">
                        <c:v>10.367000000000001</c:v>
                      </c:pt>
                      <c:pt idx="456">
                        <c:v>9.84</c:v>
                      </c:pt>
                      <c:pt idx="457">
                        <c:v>10.51</c:v>
                      </c:pt>
                      <c:pt idx="458">
                        <c:v>11.54</c:v>
                      </c:pt>
                      <c:pt idx="459">
                        <c:v>11.763</c:v>
                      </c:pt>
                      <c:pt idx="460">
                        <c:v>11.832000000000001</c:v>
                      </c:pt>
                      <c:pt idx="461">
                        <c:v>11.544</c:v>
                      </c:pt>
                      <c:pt idx="462">
                        <c:v>11.605</c:v>
                      </c:pt>
                      <c:pt idx="463">
                        <c:v>11.102</c:v>
                      </c:pt>
                      <c:pt idx="464">
                        <c:v>10.24</c:v>
                      </c:pt>
                      <c:pt idx="465">
                        <c:v>9.4550000000000001</c:v>
                      </c:pt>
                      <c:pt idx="466">
                        <c:v>7.4980000000000002</c:v>
                      </c:pt>
                      <c:pt idx="467">
                        <c:v>5.7489999999999997</c:v>
                      </c:pt>
                      <c:pt idx="468">
                        <c:v>5.6890000000000001</c:v>
                      </c:pt>
                      <c:pt idx="469">
                        <c:v>6.4359999999999999</c:v>
                      </c:pt>
                      <c:pt idx="470">
                        <c:v>7.7569999999999997</c:v>
                      </c:pt>
                      <c:pt idx="471">
                        <c:v>9.1310000000000002</c:v>
                      </c:pt>
                      <c:pt idx="472">
                        <c:v>10.677</c:v>
                      </c:pt>
                      <c:pt idx="473">
                        <c:v>12.201000000000001</c:v>
                      </c:pt>
                      <c:pt idx="474">
                        <c:v>13.567</c:v>
                      </c:pt>
                      <c:pt idx="475">
                        <c:v>14.648999999999999</c:v>
                      </c:pt>
                      <c:pt idx="476">
                        <c:v>14.766999999999999</c:v>
                      </c:pt>
                      <c:pt idx="477">
                        <c:v>15.497</c:v>
                      </c:pt>
                      <c:pt idx="478">
                        <c:v>15.214</c:v>
                      </c:pt>
                      <c:pt idx="479">
                        <c:v>14.762</c:v>
                      </c:pt>
                      <c:pt idx="480">
                        <c:v>13.718</c:v>
                      </c:pt>
                      <c:pt idx="481">
                        <c:v>14.238</c:v>
                      </c:pt>
                      <c:pt idx="482">
                        <c:v>15.175000000000001</c:v>
                      </c:pt>
                      <c:pt idx="483">
                        <c:v>16.042000000000002</c:v>
                      </c:pt>
                      <c:pt idx="484">
                        <c:v>16.981000000000002</c:v>
                      </c:pt>
                      <c:pt idx="485">
                        <c:v>17.602</c:v>
                      </c:pt>
                      <c:pt idx="486">
                        <c:v>18.193999999999999</c:v>
                      </c:pt>
                      <c:pt idx="487">
                        <c:v>18.294</c:v>
                      </c:pt>
                      <c:pt idx="488">
                        <c:v>16.863</c:v>
                      </c:pt>
                      <c:pt idx="489">
                        <c:v>15.426</c:v>
                      </c:pt>
                      <c:pt idx="490">
                        <c:v>15.122</c:v>
                      </c:pt>
                      <c:pt idx="491">
                        <c:v>15.635</c:v>
                      </c:pt>
                      <c:pt idx="492">
                        <c:v>16.434000000000001</c:v>
                      </c:pt>
                      <c:pt idx="493">
                        <c:v>17.324999999999999</c:v>
                      </c:pt>
                      <c:pt idx="494">
                        <c:v>18.094999999999999</c:v>
                      </c:pt>
                      <c:pt idx="495">
                        <c:v>18.306999999999999</c:v>
                      </c:pt>
                      <c:pt idx="496">
                        <c:v>18.739000000000001</c:v>
                      </c:pt>
                      <c:pt idx="497">
                        <c:v>18.786999999999999</c:v>
                      </c:pt>
                      <c:pt idx="498">
                        <c:v>18.882000000000001</c:v>
                      </c:pt>
                      <c:pt idx="499">
                        <c:v>18.245999999999999</c:v>
                      </c:pt>
                      <c:pt idx="500">
                        <c:v>17.972000000000001</c:v>
                      </c:pt>
                      <c:pt idx="501">
                        <c:v>16.661000000000001</c:v>
                      </c:pt>
                      <c:pt idx="502">
                        <c:v>16.649999999999999</c:v>
                      </c:pt>
                      <c:pt idx="503">
                        <c:v>17.140999999999998</c:v>
                      </c:pt>
                      <c:pt idx="504">
                        <c:v>17.817</c:v>
                      </c:pt>
                      <c:pt idx="505">
                        <c:v>18.387</c:v>
                      </c:pt>
                      <c:pt idx="506">
                        <c:v>18.611999999999998</c:v>
                      </c:pt>
                      <c:pt idx="507">
                        <c:v>18.100000000000001</c:v>
                      </c:pt>
                      <c:pt idx="508">
                        <c:v>17.363</c:v>
                      </c:pt>
                      <c:pt idx="509">
                        <c:v>16.108000000000001</c:v>
                      </c:pt>
                      <c:pt idx="510">
                        <c:v>15.065</c:v>
                      </c:pt>
                      <c:pt idx="511">
                        <c:v>11.691000000000001</c:v>
                      </c:pt>
                      <c:pt idx="512">
                        <c:v>8.5120000000000005</c:v>
                      </c:pt>
                      <c:pt idx="513">
                        <c:v>7.3239999999999998</c:v>
                      </c:pt>
                      <c:pt idx="514">
                        <c:v>6.0839999999999996</c:v>
                      </c:pt>
                      <c:pt idx="515">
                        <c:v>4.9569999999999999</c:v>
                      </c:pt>
                      <c:pt idx="516">
                        <c:v>4.4370000000000003</c:v>
                      </c:pt>
                      <c:pt idx="517">
                        <c:v>5.6239999999999997</c:v>
                      </c:pt>
                      <c:pt idx="518">
                        <c:v>7.4409999999999998</c:v>
                      </c:pt>
                      <c:pt idx="519">
                        <c:v>9.1300000000000008</c:v>
                      </c:pt>
                      <c:pt idx="520">
                        <c:v>10.847</c:v>
                      </c:pt>
                      <c:pt idx="521">
                        <c:v>12.113</c:v>
                      </c:pt>
                      <c:pt idx="522">
                        <c:v>13.25</c:v>
                      </c:pt>
                      <c:pt idx="523">
                        <c:v>14.11</c:v>
                      </c:pt>
                      <c:pt idx="524">
                        <c:v>14.628</c:v>
                      </c:pt>
                      <c:pt idx="525">
                        <c:v>15.005000000000001</c:v>
                      </c:pt>
                      <c:pt idx="526">
                        <c:v>13.881</c:v>
                      </c:pt>
                      <c:pt idx="527">
                        <c:v>13.942</c:v>
                      </c:pt>
                      <c:pt idx="528">
                        <c:v>13.334</c:v>
                      </c:pt>
                      <c:pt idx="529">
                        <c:v>13.881</c:v>
                      </c:pt>
                      <c:pt idx="530">
                        <c:v>14.746</c:v>
                      </c:pt>
                      <c:pt idx="531">
                        <c:v>15.472</c:v>
                      </c:pt>
                      <c:pt idx="532">
                        <c:v>16.303999999999998</c:v>
                      </c:pt>
                      <c:pt idx="533">
                        <c:v>16.922000000000001</c:v>
                      </c:pt>
                      <c:pt idx="534">
                        <c:v>17.52</c:v>
                      </c:pt>
                      <c:pt idx="535">
                        <c:v>17.72</c:v>
                      </c:pt>
                      <c:pt idx="536">
                        <c:v>17.873999999999999</c:v>
                      </c:pt>
                      <c:pt idx="537">
                        <c:v>16.783000000000001</c:v>
                      </c:pt>
                      <c:pt idx="538">
                        <c:v>16.641999999999999</c:v>
                      </c:pt>
                      <c:pt idx="539">
                        <c:v>15.478</c:v>
                      </c:pt>
                      <c:pt idx="540">
                        <c:v>13.959</c:v>
                      </c:pt>
                      <c:pt idx="541">
                        <c:v>13.737</c:v>
                      </c:pt>
                      <c:pt idx="542">
                        <c:v>14.548999999999999</c:v>
                      </c:pt>
                      <c:pt idx="543">
                        <c:v>15.537000000000001</c:v>
                      </c:pt>
                      <c:pt idx="544">
                        <c:v>16.558</c:v>
                      </c:pt>
                      <c:pt idx="545">
                        <c:v>17.260000000000002</c:v>
                      </c:pt>
                      <c:pt idx="546">
                        <c:v>17.849</c:v>
                      </c:pt>
                      <c:pt idx="547">
                        <c:v>17.459</c:v>
                      </c:pt>
                      <c:pt idx="548">
                        <c:v>17.315999999999999</c:v>
                      </c:pt>
                      <c:pt idx="549">
                        <c:v>17.327999999999999</c:v>
                      </c:pt>
                      <c:pt idx="550">
                        <c:v>16.707999999999998</c:v>
                      </c:pt>
                      <c:pt idx="551">
                        <c:v>14.743</c:v>
                      </c:pt>
                      <c:pt idx="552">
                        <c:v>13.481999999999999</c:v>
                      </c:pt>
                      <c:pt idx="553">
                        <c:v>13.622999999999999</c:v>
                      </c:pt>
                      <c:pt idx="554">
                        <c:v>14.06</c:v>
                      </c:pt>
                      <c:pt idx="555">
                        <c:v>13.746</c:v>
                      </c:pt>
                      <c:pt idx="556">
                        <c:v>13.337999999999999</c:v>
                      </c:pt>
                      <c:pt idx="557">
                        <c:v>12.401</c:v>
                      </c:pt>
                      <c:pt idx="558">
                        <c:v>10.394</c:v>
                      </c:pt>
                      <c:pt idx="559">
                        <c:v>9.4489999999999998</c:v>
                      </c:pt>
                      <c:pt idx="560">
                        <c:v>9.6739999999999995</c:v>
                      </c:pt>
                      <c:pt idx="561">
                        <c:v>10.353999999999999</c:v>
                      </c:pt>
                      <c:pt idx="562">
                        <c:v>9.6969999999999992</c:v>
                      </c:pt>
                      <c:pt idx="563">
                        <c:v>10.086</c:v>
                      </c:pt>
                      <c:pt idx="564">
                        <c:v>10.191000000000001</c:v>
                      </c:pt>
                      <c:pt idx="565">
                        <c:v>10.922000000000001</c:v>
                      </c:pt>
                      <c:pt idx="566">
                        <c:v>11.055</c:v>
                      </c:pt>
                      <c:pt idx="567">
                        <c:v>10.757</c:v>
                      </c:pt>
                      <c:pt idx="568">
                        <c:v>11.039</c:v>
                      </c:pt>
                      <c:pt idx="569">
                        <c:v>10.042999999999999</c:v>
                      </c:pt>
                      <c:pt idx="570">
                        <c:v>8.9629999999999992</c:v>
                      </c:pt>
                      <c:pt idx="571">
                        <c:v>6.3840000000000003</c:v>
                      </c:pt>
                      <c:pt idx="572">
                        <c:v>4.33</c:v>
                      </c:pt>
                      <c:pt idx="573">
                        <c:v>2.29</c:v>
                      </c:pt>
                      <c:pt idx="574">
                        <c:v>0.69899999999999995</c:v>
                      </c:pt>
                      <c:pt idx="575">
                        <c:v>-0.61099999999999999</c:v>
                      </c:pt>
                      <c:pt idx="576">
                        <c:v>-1.5509999999999999</c:v>
                      </c:pt>
                      <c:pt idx="577">
                        <c:v>-1.256</c:v>
                      </c:pt>
                      <c:pt idx="578">
                        <c:v>0.59299999999999997</c:v>
                      </c:pt>
                      <c:pt idx="579">
                        <c:v>2.774</c:v>
                      </c:pt>
                      <c:pt idx="580">
                        <c:v>5.2750000000000004</c:v>
                      </c:pt>
                      <c:pt idx="581">
                        <c:v>7.7359999999999998</c:v>
                      </c:pt>
                      <c:pt idx="582">
                        <c:v>9.5679999999999996</c:v>
                      </c:pt>
                      <c:pt idx="583">
                        <c:v>11.387</c:v>
                      </c:pt>
                      <c:pt idx="584">
                        <c:v>12.656000000000001</c:v>
                      </c:pt>
                      <c:pt idx="585">
                        <c:v>13.631</c:v>
                      </c:pt>
                      <c:pt idx="586">
                        <c:v>13.202999999999999</c:v>
                      </c:pt>
                      <c:pt idx="587">
                        <c:v>12.286</c:v>
                      </c:pt>
                      <c:pt idx="588">
                        <c:v>11.275</c:v>
                      </c:pt>
                      <c:pt idx="589">
                        <c:v>12.036</c:v>
                      </c:pt>
                      <c:pt idx="590">
                        <c:v>13.465999999999999</c:v>
                      </c:pt>
                      <c:pt idx="591">
                        <c:v>14.896000000000001</c:v>
                      </c:pt>
                      <c:pt idx="592">
                        <c:v>16.416</c:v>
                      </c:pt>
                      <c:pt idx="593">
                        <c:v>17.805</c:v>
                      </c:pt>
                      <c:pt idx="594">
                        <c:v>18.989000000000001</c:v>
                      </c:pt>
                      <c:pt idx="595">
                        <c:v>20.018999999999998</c:v>
                      </c:pt>
                      <c:pt idx="596">
                        <c:v>20.681999999999999</c:v>
                      </c:pt>
                      <c:pt idx="597">
                        <c:v>20.481000000000002</c:v>
                      </c:pt>
                    </c:numCache>
                  </c:numRef>
                </c:yVal>
                <c:smooth val="0"/>
                <c:extLst xmlns:c15="http://schemas.microsoft.com/office/drawing/2012/chart">
                  <c:ext xmlns:c16="http://schemas.microsoft.com/office/drawing/2014/chart" uri="{C3380CC4-5D6E-409C-BE32-E72D297353CC}">
                    <c16:uniqueId val="{00000012-C540-44EF-A4AE-36241A311D2D}"/>
                  </c:ext>
                </c:extLst>
              </c15:ser>
            </c15:filteredScatterSeries>
            <c15:filteredScatterSeries>
              <c15:ser>
                <c:idx val="6"/>
                <c:order val="5"/>
                <c:tx>
                  <c:strRef>
                    <c:extLst xmlns:c15="http://schemas.microsoft.com/office/drawing/2012/chart">
                      <c:ext xmlns:c15="http://schemas.microsoft.com/office/drawing/2012/chart" uri="{02D57815-91ED-43cb-92C2-25804820EDAC}">
                        <c15:formulaRef>
                          <c15:sqref>Sheet1!$DA$2</c15:sqref>
                        </c15:formulaRef>
                      </c:ext>
                    </c:extLst>
                    <c:strCache>
                      <c:ptCount val="1"/>
                      <c:pt idx="0">
                        <c:v>Baseline 25,45,60% &amp; 25% </c:v>
                      </c:pt>
                    </c:strCache>
                  </c:strRef>
                </c:tx>
                <c:spPr>
                  <a:ln>
                    <a:solidFill>
                      <a:schemeClr val="accent6">
                        <a:lumMod val="75000"/>
                      </a:schemeClr>
                    </a:solidFill>
                  </a:ln>
                </c:spPr>
                <c:marker>
                  <c:symbol val="none"/>
                </c:marker>
                <c:xVal>
                  <c:numRef>
                    <c:extLst xmlns:c15="http://schemas.microsoft.com/office/drawing/2012/chart">
                      <c:ext xmlns:c15="http://schemas.microsoft.com/office/drawing/2012/chart" uri="{02D57815-91ED-43cb-92C2-25804820EDAC}">
                        <c15:formulaRef>
                          <c15:sqref>(Sheet1!$AD$5:$AD$336,Sheet1!$AD$338:$AD$368,Sheet1!$AD$370:$AD$604)</c15:sqref>
                        </c15:formulaRef>
                      </c:ext>
                    </c:extLst>
                    <c:numCache>
                      <c:formatCode>General</c:formatCode>
                      <c:ptCount val="598"/>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53996</c:v>
                      </c:pt>
                      <c:pt idx="333">
                        <c:v>54026</c:v>
                      </c:pt>
                      <c:pt idx="334">
                        <c:v>54057</c:v>
                      </c:pt>
                      <c:pt idx="335">
                        <c:v>54088</c:v>
                      </c:pt>
                      <c:pt idx="336">
                        <c:v>54117</c:v>
                      </c:pt>
                      <c:pt idx="337">
                        <c:v>54148</c:v>
                      </c:pt>
                      <c:pt idx="338">
                        <c:v>54178</c:v>
                      </c:pt>
                      <c:pt idx="339">
                        <c:v>54209</c:v>
                      </c:pt>
                      <c:pt idx="340">
                        <c:v>54239</c:v>
                      </c:pt>
                      <c:pt idx="341">
                        <c:v>54270</c:v>
                      </c:pt>
                      <c:pt idx="342">
                        <c:v>54301</c:v>
                      </c:pt>
                      <c:pt idx="343">
                        <c:v>54331</c:v>
                      </c:pt>
                      <c:pt idx="344">
                        <c:v>54362</c:v>
                      </c:pt>
                      <c:pt idx="345">
                        <c:v>54392</c:v>
                      </c:pt>
                      <c:pt idx="346">
                        <c:v>54423</c:v>
                      </c:pt>
                      <c:pt idx="347">
                        <c:v>54454</c:v>
                      </c:pt>
                      <c:pt idx="348">
                        <c:v>54482</c:v>
                      </c:pt>
                      <c:pt idx="349">
                        <c:v>54513</c:v>
                      </c:pt>
                      <c:pt idx="350">
                        <c:v>54543</c:v>
                      </c:pt>
                      <c:pt idx="351">
                        <c:v>54574</c:v>
                      </c:pt>
                      <c:pt idx="352">
                        <c:v>54604</c:v>
                      </c:pt>
                      <c:pt idx="353">
                        <c:v>54635</c:v>
                      </c:pt>
                      <c:pt idx="354">
                        <c:v>54666</c:v>
                      </c:pt>
                      <c:pt idx="355">
                        <c:v>54696</c:v>
                      </c:pt>
                      <c:pt idx="356">
                        <c:v>54727</c:v>
                      </c:pt>
                      <c:pt idx="357">
                        <c:v>54757</c:v>
                      </c:pt>
                      <c:pt idx="358">
                        <c:v>54788</c:v>
                      </c:pt>
                      <c:pt idx="359">
                        <c:v>54819</c:v>
                      </c:pt>
                      <c:pt idx="360">
                        <c:v>54847</c:v>
                      </c:pt>
                      <c:pt idx="361">
                        <c:v>54878</c:v>
                      </c:pt>
                      <c:pt idx="362">
                        <c:v>54908</c:v>
                      </c:pt>
                      <c:pt idx="363">
                        <c:v>54969</c:v>
                      </c:pt>
                      <c:pt idx="364">
                        <c:v>55000</c:v>
                      </c:pt>
                      <c:pt idx="365">
                        <c:v>55031</c:v>
                      </c:pt>
                      <c:pt idx="366">
                        <c:v>55061</c:v>
                      </c:pt>
                      <c:pt idx="367">
                        <c:v>55092</c:v>
                      </c:pt>
                      <c:pt idx="368">
                        <c:v>55122</c:v>
                      </c:pt>
                      <c:pt idx="369">
                        <c:v>55153</c:v>
                      </c:pt>
                      <c:pt idx="370">
                        <c:v>55184</c:v>
                      </c:pt>
                      <c:pt idx="371">
                        <c:v>55212</c:v>
                      </c:pt>
                      <c:pt idx="372">
                        <c:v>55243</c:v>
                      </c:pt>
                      <c:pt idx="373">
                        <c:v>55273</c:v>
                      </c:pt>
                      <c:pt idx="374">
                        <c:v>55304</c:v>
                      </c:pt>
                      <c:pt idx="375">
                        <c:v>55334</c:v>
                      </c:pt>
                      <c:pt idx="376">
                        <c:v>55365</c:v>
                      </c:pt>
                      <c:pt idx="377">
                        <c:v>55396</c:v>
                      </c:pt>
                      <c:pt idx="378">
                        <c:v>55426</c:v>
                      </c:pt>
                      <c:pt idx="379">
                        <c:v>55457</c:v>
                      </c:pt>
                      <c:pt idx="380">
                        <c:v>55487</c:v>
                      </c:pt>
                      <c:pt idx="381">
                        <c:v>55518</c:v>
                      </c:pt>
                      <c:pt idx="382">
                        <c:v>55549</c:v>
                      </c:pt>
                      <c:pt idx="383">
                        <c:v>55578</c:v>
                      </c:pt>
                      <c:pt idx="384">
                        <c:v>55609</c:v>
                      </c:pt>
                      <c:pt idx="385">
                        <c:v>55639</c:v>
                      </c:pt>
                      <c:pt idx="386">
                        <c:v>55670</c:v>
                      </c:pt>
                      <c:pt idx="387">
                        <c:v>55700</c:v>
                      </c:pt>
                      <c:pt idx="388">
                        <c:v>55731</c:v>
                      </c:pt>
                      <c:pt idx="389">
                        <c:v>55762</c:v>
                      </c:pt>
                      <c:pt idx="390">
                        <c:v>55792</c:v>
                      </c:pt>
                      <c:pt idx="391">
                        <c:v>55823</c:v>
                      </c:pt>
                      <c:pt idx="392">
                        <c:v>55853</c:v>
                      </c:pt>
                      <c:pt idx="393">
                        <c:v>55884</c:v>
                      </c:pt>
                      <c:pt idx="394">
                        <c:v>55915</c:v>
                      </c:pt>
                      <c:pt idx="395">
                        <c:v>55943</c:v>
                      </c:pt>
                      <c:pt idx="396">
                        <c:v>55974</c:v>
                      </c:pt>
                      <c:pt idx="397">
                        <c:v>56004</c:v>
                      </c:pt>
                      <c:pt idx="398">
                        <c:v>56035</c:v>
                      </c:pt>
                      <c:pt idx="399">
                        <c:v>56065</c:v>
                      </c:pt>
                      <c:pt idx="400">
                        <c:v>56096</c:v>
                      </c:pt>
                      <c:pt idx="401">
                        <c:v>56127</c:v>
                      </c:pt>
                      <c:pt idx="402">
                        <c:v>56157</c:v>
                      </c:pt>
                      <c:pt idx="403">
                        <c:v>56188</c:v>
                      </c:pt>
                      <c:pt idx="404">
                        <c:v>56218</c:v>
                      </c:pt>
                      <c:pt idx="405">
                        <c:v>56249</c:v>
                      </c:pt>
                      <c:pt idx="406">
                        <c:v>56280</c:v>
                      </c:pt>
                      <c:pt idx="407">
                        <c:v>56308</c:v>
                      </c:pt>
                      <c:pt idx="408">
                        <c:v>56339</c:v>
                      </c:pt>
                      <c:pt idx="409">
                        <c:v>56369</c:v>
                      </c:pt>
                      <c:pt idx="410">
                        <c:v>56400</c:v>
                      </c:pt>
                      <c:pt idx="411">
                        <c:v>56430</c:v>
                      </c:pt>
                      <c:pt idx="412">
                        <c:v>56461</c:v>
                      </c:pt>
                      <c:pt idx="413">
                        <c:v>56492</c:v>
                      </c:pt>
                      <c:pt idx="414">
                        <c:v>56522</c:v>
                      </c:pt>
                      <c:pt idx="415">
                        <c:v>56553</c:v>
                      </c:pt>
                      <c:pt idx="416">
                        <c:v>56583</c:v>
                      </c:pt>
                      <c:pt idx="417">
                        <c:v>56614</c:v>
                      </c:pt>
                      <c:pt idx="418">
                        <c:v>56645</c:v>
                      </c:pt>
                      <c:pt idx="419">
                        <c:v>56673</c:v>
                      </c:pt>
                      <c:pt idx="420">
                        <c:v>56704</c:v>
                      </c:pt>
                      <c:pt idx="421">
                        <c:v>56734</c:v>
                      </c:pt>
                      <c:pt idx="422">
                        <c:v>56765</c:v>
                      </c:pt>
                      <c:pt idx="423">
                        <c:v>56795</c:v>
                      </c:pt>
                      <c:pt idx="424">
                        <c:v>56826</c:v>
                      </c:pt>
                      <c:pt idx="425">
                        <c:v>56857</c:v>
                      </c:pt>
                      <c:pt idx="426">
                        <c:v>56887</c:v>
                      </c:pt>
                      <c:pt idx="427">
                        <c:v>56918</c:v>
                      </c:pt>
                      <c:pt idx="428">
                        <c:v>56948</c:v>
                      </c:pt>
                      <c:pt idx="429">
                        <c:v>56979</c:v>
                      </c:pt>
                      <c:pt idx="430">
                        <c:v>57010</c:v>
                      </c:pt>
                      <c:pt idx="431">
                        <c:v>57039</c:v>
                      </c:pt>
                      <c:pt idx="432">
                        <c:v>57070</c:v>
                      </c:pt>
                      <c:pt idx="433">
                        <c:v>57100</c:v>
                      </c:pt>
                      <c:pt idx="434">
                        <c:v>57131</c:v>
                      </c:pt>
                      <c:pt idx="435">
                        <c:v>57161</c:v>
                      </c:pt>
                      <c:pt idx="436">
                        <c:v>57192</c:v>
                      </c:pt>
                      <c:pt idx="437">
                        <c:v>57223</c:v>
                      </c:pt>
                      <c:pt idx="438">
                        <c:v>57253</c:v>
                      </c:pt>
                      <c:pt idx="439">
                        <c:v>57284</c:v>
                      </c:pt>
                      <c:pt idx="440">
                        <c:v>57314</c:v>
                      </c:pt>
                      <c:pt idx="441">
                        <c:v>57345</c:v>
                      </c:pt>
                      <c:pt idx="442">
                        <c:v>57376</c:v>
                      </c:pt>
                      <c:pt idx="443">
                        <c:v>57404</c:v>
                      </c:pt>
                      <c:pt idx="444">
                        <c:v>57435</c:v>
                      </c:pt>
                      <c:pt idx="445">
                        <c:v>57465</c:v>
                      </c:pt>
                      <c:pt idx="446">
                        <c:v>57496</c:v>
                      </c:pt>
                      <c:pt idx="447">
                        <c:v>57526</c:v>
                      </c:pt>
                      <c:pt idx="448">
                        <c:v>57557</c:v>
                      </c:pt>
                      <c:pt idx="449">
                        <c:v>57588</c:v>
                      </c:pt>
                      <c:pt idx="450">
                        <c:v>57618</c:v>
                      </c:pt>
                      <c:pt idx="451">
                        <c:v>57649</c:v>
                      </c:pt>
                      <c:pt idx="452">
                        <c:v>57679</c:v>
                      </c:pt>
                      <c:pt idx="453">
                        <c:v>57710</c:v>
                      </c:pt>
                      <c:pt idx="454">
                        <c:v>57741</c:v>
                      </c:pt>
                      <c:pt idx="455">
                        <c:v>57769</c:v>
                      </c:pt>
                      <c:pt idx="456">
                        <c:v>57800</c:v>
                      </c:pt>
                      <c:pt idx="457">
                        <c:v>57830</c:v>
                      </c:pt>
                      <c:pt idx="458">
                        <c:v>57861</c:v>
                      </c:pt>
                      <c:pt idx="459">
                        <c:v>57891</c:v>
                      </c:pt>
                      <c:pt idx="460">
                        <c:v>57922</c:v>
                      </c:pt>
                      <c:pt idx="461">
                        <c:v>57953</c:v>
                      </c:pt>
                      <c:pt idx="462">
                        <c:v>57983</c:v>
                      </c:pt>
                      <c:pt idx="463">
                        <c:v>58014</c:v>
                      </c:pt>
                      <c:pt idx="464">
                        <c:v>58044</c:v>
                      </c:pt>
                      <c:pt idx="465">
                        <c:v>58075</c:v>
                      </c:pt>
                      <c:pt idx="466">
                        <c:v>58106</c:v>
                      </c:pt>
                      <c:pt idx="467">
                        <c:v>58134</c:v>
                      </c:pt>
                      <c:pt idx="468">
                        <c:v>58165</c:v>
                      </c:pt>
                      <c:pt idx="469">
                        <c:v>58195</c:v>
                      </c:pt>
                      <c:pt idx="470">
                        <c:v>58226</c:v>
                      </c:pt>
                      <c:pt idx="471">
                        <c:v>58256</c:v>
                      </c:pt>
                      <c:pt idx="472">
                        <c:v>58287</c:v>
                      </c:pt>
                      <c:pt idx="473">
                        <c:v>58318</c:v>
                      </c:pt>
                      <c:pt idx="474">
                        <c:v>58348</c:v>
                      </c:pt>
                      <c:pt idx="475">
                        <c:v>58379</c:v>
                      </c:pt>
                      <c:pt idx="476">
                        <c:v>58409</c:v>
                      </c:pt>
                      <c:pt idx="477">
                        <c:v>58440</c:v>
                      </c:pt>
                      <c:pt idx="478">
                        <c:v>58471</c:v>
                      </c:pt>
                      <c:pt idx="479">
                        <c:v>58500</c:v>
                      </c:pt>
                      <c:pt idx="480">
                        <c:v>58531</c:v>
                      </c:pt>
                      <c:pt idx="481">
                        <c:v>58561</c:v>
                      </c:pt>
                      <c:pt idx="482">
                        <c:v>58592</c:v>
                      </c:pt>
                      <c:pt idx="483">
                        <c:v>58622</c:v>
                      </c:pt>
                      <c:pt idx="484">
                        <c:v>58653</c:v>
                      </c:pt>
                      <c:pt idx="485">
                        <c:v>58684</c:v>
                      </c:pt>
                      <c:pt idx="486">
                        <c:v>58714</c:v>
                      </c:pt>
                      <c:pt idx="487">
                        <c:v>58745</c:v>
                      </c:pt>
                      <c:pt idx="488">
                        <c:v>58775</c:v>
                      </c:pt>
                      <c:pt idx="489">
                        <c:v>58806</c:v>
                      </c:pt>
                      <c:pt idx="490">
                        <c:v>58837</c:v>
                      </c:pt>
                      <c:pt idx="491">
                        <c:v>58865</c:v>
                      </c:pt>
                      <c:pt idx="492">
                        <c:v>58896</c:v>
                      </c:pt>
                      <c:pt idx="493">
                        <c:v>58926</c:v>
                      </c:pt>
                      <c:pt idx="494">
                        <c:v>58957</c:v>
                      </c:pt>
                      <c:pt idx="495">
                        <c:v>58987</c:v>
                      </c:pt>
                      <c:pt idx="496">
                        <c:v>59018</c:v>
                      </c:pt>
                      <c:pt idx="497">
                        <c:v>59049</c:v>
                      </c:pt>
                      <c:pt idx="498">
                        <c:v>59079</c:v>
                      </c:pt>
                      <c:pt idx="499">
                        <c:v>59110</c:v>
                      </c:pt>
                      <c:pt idx="500">
                        <c:v>59140</c:v>
                      </c:pt>
                      <c:pt idx="501">
                        <c:v>59171</c:v>
                      </c:pt>
                      <c:pt idx="502">
                        <c:v>59202</c:v>
                      </c:pt>
                      <c:pt idx="503">
                        <c:v>59230</c:v>
                      </c:pt>
                      <c:pt idx="504">
                        <c:v>59261</c:v>
                      </c:pt>
                      <c:pt idx="505">
                        <c:v>59291</c:v>
                      </c:pt>
                      <c:pt idx="506">
                        <c:v>59322</c:v>
                      </c:pt>
                      <c:pt idx="507">
                        <c:v>59352</c:v>
                      </c:pt>
                      <c:pt idx="508">
                        <c:v>59383</c:v>
                      </c:pt>
                      <c:pt idx="509">
                        <c:v>59414</c:v>
                      </c:pt>
                      <c:pt idx="510">
                        <c:v>59444</c:v>
                      </c:pt>
                      <c:pt idx="511">
                        <c:v>59475</c:v>
                      </c:pt>
                      <c:pt idx="512">
                        <c:v>59505</c:v>
                      </c:pt>
                      <c:pt idx="513">
                        <c:v>59536</c:v>
                      </c:pt>
                      <c:pt idx="514">
                        <c:v>59567</c:v>
                      </c:pt>
                      <c:pt idx="515">
                        <c:v>59595</c:v>
                      </c:pt>
                      <c:pt idx="516">
                        <c:v>59626</c:v>
                      </c:pt>
                      <c:pt idx="517">
                        <c:v>59656</c:v>
                      </c:pt>
                      <c:pt idx="518">
                        <c:v>59687</c:v>
                      </c:pt>
                      <c:pt idx="519">
                        <c:v>59717</c:v>
                      </c:pt>
                      <c:pt idx="520">
                        <c:v>59748</c:v>
                      </c:pt>
                      <c:pt idx="521">
                        <c:v>59779</c:v>
                      </c:pt>
                      <c:pt idx="522">
                        <c:v>59809</c:v>
                      </c:pt>
                      <c:pt idx="523">
                        <c:v>59840</c:v>
                      </c:pt>
                      <c:pt idx="524">
                        <c:v>59870</c:v>
                      </c:pt>
                      <c:pt idx="525">
                        <c:v>59901</c:v>
                      </c:pt>
                      <c:pt idx="526">
                        <c:v>59932</c:v>
                      </c:pt>
                      <c:pt idx="527">
                        <c:v>59961</c:v>
                      </c:pt>
                      <c:pt idx="528">
                        <c:v>59992</c:v>
                      </c:pt>
                      <c:pt idx="529">
                        <c:v>60022</c:v>
                      </c:pt>
                      <c:pt idx="530">
                        <c:v>60053</c:v>
                      </c:pt>
                      <c:pt idx="531">
                        <c:v>60083</c:v>
                      </c:pt>
                      <c:pt idx="532">
                        <c:v>60114</c:v>
                      </c:pt>
                      <c:pt idx="533">
                        <c:v>60145</c:v>
                      </c:pt>
                      <c:pt idx="534">
                        <c:v>60175</c:v>
                      </c:pt>
                      <c:pt idx="535">
                        <c:v>60206</c:v>
                      </c:pt>
                      <c:pt idx="536">
                        <c:v>60236</c:v>
                      </c:pt>
                      <c:pt idx="537">
                        <c:v>60267</c:v>
                      </c:pt>
                      <c:pt idx="538">
                        <c:v>60298</c:v>
                      </c:pt>
                      <c:pt idx="539">
                        <c:v>60326</c:v>
                      </c:pt>
                      <c:pt idx="540">
                        <c:v>60357</c:v>
                      </c:pt>
                      <c:pt idx="541">
                        <c:v>60387</c:v>
                      </c:pt>
                      <c:pt idx="542">
                        <c:v>60418</c:v>
                      </c:pt>
                      <c:pt idx="543">
                        <c:v>60448</c:v>
                      </c:pt>
                      <c:pt idx="544">
                        <c:v>60479</c:v>
                      </c:pt>
                      <c:pt idx="545">
                        <c:v>60510</c:v>
                      </c:pt>
                      <c:pt idx="546">
                        <c:v>60540</c:v>
                      </c:pt>
                      <c:pt idx="547">
                        <c:v>60571</c:v>
                      </c:pt>
                      <c:pt idx="548">
                        <c:v>60601</c:v>
                      </c:pt>
                      <c:pt idx="549">
                        <c:v>60632</c:v>
                      </c:pt>
                      <c:pt idx="550">
                        <c:v>60663</c:v>
                      </c:pt>
                      <c:pt idx="551">
                        <c:v>60691</c:v>
                      </c:pt>
                      <c:pt idx="552">
                        <c:v>60722</c:v>
                      </c:pt>
                      <c:pt idx="553">
                        <c:v>60752</c:v>
                      </c:pt>
                      <c:pt idx="554">
                        <c:v>60783</c:v>
                      </c:pt>
                      <c:pt idx="555">
                        <c:v>60813</c:v>
                      </c:pt>
                      <c:pt idx="556">
                        <c:v>60844</c:v>
                      </c:pt>
                      <c:pt idx="557">
                        <c:v>60875</c:v>
                      </c:pt>
                      <c:pt idx="558">
                        <c:v>60905</c:v>
                      </c:pt>
                      <c:pt idx="559">
                        <c:v>60936</c:v>
                      </c:pt>
                      <c:pt idx="560">
                        <c:v>60966</c:v>
                      </c:pt>
                      <c:pt idx="561">
                        <c:v>60997</c:v>
                      </c:pt>
                      <c:pt idx="562">
                        <c:v>61028</c:v>
                      </c:pt>
                      <c:pt idx="563">
                        <c:v>61056</c:v>
                      </c:pt>
                      <c:pt idx="564">
                        <c:v>61087</c:v>
                      </c:pt>
                      <c:pt idx="565">
                        <c:v>61117</c:v>
                      </c:pt>
                      <c:pt idx="566">
                        <c:v>61148</c:v>
                      </c:pt>
                      <c:pt idx="567">
                        <c:v>61178</c:v>
                      </c:pt>
                      <c:pt idx="568">
                        <c:v>61209</c:v>
                      </c:pt>
                      <c:pt idx="569">
                        <c:v>61240</c:v>
                      </c:pt>
                      <c:pt idx="570">
                        <c:v>61270</c:v>
                      </c:pt>
                      <c:pt idx="571">
                        <c:v>61301</c:v>
                      </c:pt>
                      <c:pt idx="572">
                        <c:v>61331</c:v>
                      </c:pt>
                      <c:pt idx="573">
                        <c:v>61362</c:v>
                      </c:pt>
                      <c:pt idx="574">
                        <c:v>61393</c:v>
                      </c:pt>
                      <c:pt idx="575">
                        <c:v>61422</c:v>
                      </c:pt>
                      <c:pt idx="576">
                        <c:v>61453</c:v>
                      </c:pt>
                      <c:pt idx="577">
                        <c:v>61483</c:v>
                      </c:pt>
                      <c:pt idx="578">
                        <c:v>61514</c:v>
                      </c:pt>
                      <c:pt idx="579">
                        <c:v>61544</c:v>
                      </c:pt>
                      <c:pt idx="580">
                        <c:v>61575</c:v>
                      </c:pt>
                      <c:pt idx="581">
                        <c:v>61606</c:v>
                      </c:pt>
                      <c:pt idx="582">
                        <c:v>61636</c:v>
                      </c:pt>
                      <c:pt idx="583">
                        <c:v>61667</c:v>
                      </c:pt>
                      <c:pt idx="584">
                        <c:v>61697</c:v>
                      </c:pt>
                      <c:pt idx="585">
                        <c:v>61728</c:v>
                      </c:pt>
                      <c:pt idx="586">
                        <c:v>61759</c:v>
                      </c:pt>
                      <c:pt idx="587">
                        <c:v>61787</c:v>
                      </c:pt>
                      <c:pt idx="588">
                        <c:v>61818</c:v>
                      </c:pt>
                      <c:pt idx="589">
                        <c:v>61848</c:v>
                      </c:pt>
                      <c:pt idx="590">
                        <c:v>61879</c:v>
                      </c:pt>
                      <c:pt idx="591">
                        <c:v>61909</c:v>
                      </c:pt>
                      <c:pt idx="592">
                        <c:v>61940</c:v>
                      </c:pt>
                      <c:pt idx="593">
                        <c:v>61971</c:v>
                      </c:pt>
                      <c:pt idx="594">
                        <c:v>62001</c:v>
                      </c:pt>
                      <c:pt idx="595">
                        <c:v>62032</c:v>
                      </c:pt>
                      <c:pt idx="596">
                        <c:v>62062</c:v>
                      </c:pt>
                      <c:pt idx="597">
                        <c:v>62093</c:v>
                      </c:pt>
                    </c:numCache>
                  </c:numRef>
                </c:xVal>
                <c:yVal>
                  <c:numRef>
                    <c:extLst xmlns:c15="http://schemas.microsoft.com/office/drawing/2012/chart">
                      <c:ext xmlns:c15="http://schemas.microsoft.com/office/drawing/2012/chart" uri="{02D57815-91ED-43cb-92C2-25804820EDAC}">
                        <c15:formulaRef>
                          <c15:sqref>(Sheet1!$DZ$5:$DZ$336,Sheet1!$DZ$338:$DZ$368,Sheet1!$DZ$370:$DZ$604)</c15:sqref>
                        </c15:formulaRef>
                      </c:ext>
                    </c:extLst>
                    <c:numCache>
                      <c:formatCode>General</c:formatCode>
                      <c:ptCount val="598"/>
                      <c:pt idx="0">
                        <c:v>-82.69</c:v>
                      </c:pt>
                      <c:pt idx="1">
                        <c:v>-80.867000000000004</c:v>
                      </c:pt>
                      <c:pt idx="2">
                        <c:v>-78.391999999999996</c:v>
                      </c:pt>
                      <c:pt idx="3">
                        <c:v>-77.025999999999996</c:v>
                      </c:pt>
                      <c:pt idx="4">
                        <c:v>-75.908000000000001</c:v>
                      </c:pt>
                      <c:pt idx="5">
                        <c:v>-75.754999999999995</c:v>
                      </c:pt>
                      <c:pt idx="6">
                        <c:v>-74.049000000000007</c:v>
                      </c:pt>
                      <c:pt idx="7">
                        <c:v>-72.602000000000004</c:v>
                      </c:pt>
                      <c:pt idx="8">
                        <c:v>-71.688999999999993</c:v>
                      </c:pt>
                      <c:pt idx="9">
                        <c:v>-73.075000000000003</c:v>
                      </c:pt>
                      <c:pt idx="10">
                        <c:v>-72.849000000000004</c:v>
                      </c:pt>
                      <c:pt idx="11">
                        <c:v>-72.182000000000002</c:v>
                      </c:pt>
                      <c:pt idx="12">
                        <c:v>-70.671999999999997</c:v>
                      </c:pt>
                      <c:pt idx="13">
                        <c:v>-69.319000000000003</c:v>
                      </c:pt>
                      <c:pt idx="14">
                        <c:v>-69.03</c:v>
                      </c:pt>
                      <c:pt idx="15">
                        <c:v>-69.096999999999994</c:v>
                      </c:pt>
                      <c:pt idx="16">
                        <c:v>-69.198999999999998</c:v>
                      </c:pt>
                      <c:pt idx="17">
                        <c:v>-69.673000000000002</c:v>
                      </c:pt>
                      <c:pt idx="18">
                        <c:v>-68.772000000000006</c:v>
                      </c:pt>
                      <c:pt idx="19">
                        <c:v>-68.287999999999997</c:v>
                      </c:pt>
                      <c:pt idx="20">
                        <c:v>-68.316999999999993</c:v>
                      </c:pt>
                      <c:pt idx="21">
                        <c:v>-70.802000000000007</c:v>
                      </c:pt>
                      <c:pt idx="22">
                        <c:v>-71.701999999999998</c:v>
                      </c:pt>
                      <c:pt idx="23">
                        <c:v>-70.082999999999998</c:v>
                      </c:pt>
                      <c:pt idx="24">
                        <c:v>-67.926000000000002</c:v>
                      </c:pt>
                      <c:pt idx="25">
                        <c:v>-65.724999999999994</c:v>
                      </c:pt>
                      <c:pt idx="26">
                        <c:v>-64.864000000000004</c:v>
                      </c:pt>
                      <c:pt idx="27">
                        <c:v>-64.751999999999995</c:v>
                      </c:pt>
                      <c:pt idx="28">
                        <c:v>-65.450999999999993</c:v>
                      </c:pt>
                      <c:pt idx="29">
                        <c:v>-66.233999999999995</c:v>
                      </c:pt>
                      <c:pt idx="30">
                        <c:v>-65.231999999999999</c:v>
                      </c:pt>
                      <c:pt idx="31">
                        <c:v>-64.376999999999995</c:v>
                      </c:pt>
                      <c:pt idx="32">
                        <c:v>-62.975999999999999</c:v>
                      </c:pt>
                      <c:pt idx="33">
                        <c:v>-63.612000000000002</c:v>
                      </c:pt>
                      <c:pt idx="34">
                        <c:v>-63.94</c:v>
                      </c:pt>
                      <c:pt idx="35">
                        <c:v>-63.23</c:v>
                      </c:pt>
                      <c:pt idx="36">
                        <c:v>-61.908999999999999</c:v>
                      </c:pt>
                      <c:pt idx="37">
                        <c:v>-61.703000000000003</c:v>
                      </c:pt>
                      <c:pt idx="38">
                        <c:v>-61.463000000000001</c:v>
                      </c:pt>
                      <c:pt idx="39">
                        <c:v>-61.709000000000003</c:v>
                      </c:pt>
                      <c:pt idx="40">
                        <c:v>-61.975000000000001</c:v>
                      </c:pt>
                      <c:pt idx="41">
                        <c:v>-62.155999999999999</c:v>
                      </c:pt>
                      <c:pt idx="42">
                        <c:v>-61.014000000000003</c:v>
                      </c:pt>
                      <c:pt idx="43">
                        <c:v>-60.07</c:v>
                      </c:pt>
                      <c:pt idx="44">
                        <c:v>-59.716000000000001</c:v>
                      </c:pt>
                      <c:pt idx="45">
                        <c:v>-61.587000000000003</c:v>
                      </c:pt>
                      <c:pt idx="46">
                        <c:v>-62.384</c:v>
                      </c:pt>
                      <c:pt idx="47">
                        <c:v>-62.119</c:v>
                      </c:pt>
                      <c:pt idx="48">
                        <c:v>-61.534999999999997</c:v>
                      </c:pt>
                      <c:pt idx="49">
                        <c:v>-60.305999999999997</c:v>
                      </c:pt>
                      <c:pt idx="50">
                        <c:v>-59.433999999999997</c:v>
                      </c:pt>
                      <c:pt idx="51">
                        <c:v>-59.427999999999997</c:v>
                      </c:pt>
                      <c:pt idx="52">
                        <c:v>-59.771999999999998</c:v>
                      </c:pt>
                      <c:pt idx="53">
                        <c:v>-59.622</c:v>
                      </c:pt>
                      <c:pt idx="54">
                        <c:v>-58.448</c:v>
                      </c:pt>
                      <c:pt idx="55">
                        <c:v>-57.981000000000002</c:v>
                      </c:pt>
                      <c:pt idx="56">
                        <c:v>-58.02</c:v>
                      </c:pt>
                      <c:pt idx="57">
                        <c:v>-59.822000000000003</c:v>
                      </c:pt>
                      <c:pt idx="58">
                        <c:v>-60.097000000000001</c:v>
                      </c:pt>
                      <c:pt idx="59">
                        <c:v>-59.231999999999999</c:v>
                      </c:pt>
                      <c:pt idx="60">
                        <c:v>-57.253999999999998</c:v>
                      </c:pt>
                      <c:pt idx="61">
                        <c:v>-55.152999999999999</c:v>
                      </c:pt>
                      <c:pt idx="62">
                        <c:v>-52.652000000000001</c:v>
                      </c:pt>
                      <c:pt idx="63">
                        <c:v>-50.432000000000002</c:v>
                      </c:pt>
                      <c:pt idx="64">
                        <c:v>-48.924999999999997</c:v>
                      </c:pt>
                      <c:pt idx="65">
                        <c:v>-48.756</c:v>
                      </c:pt>
                      <c:pt idx="66">
                        <c:v>-48.082999999999998</c:v>
                      </c:pt>
                      <c:pt idx="67">
                        <c:v>-47.826000000000001</c:v>
                      </c:pt>
                      <c:pt idx="68">
                        <c:v>-48.335000000000001</c:v>
                      </c:pt>
                      <c:pt idx="69">
                        <c:v>-50.671999999999997</c:v>
                      </c:pt>
                      <c:pt idx="70">
                        <c:v>-51.558</c:v>
                      </c:pt>
                      <c:pt idx="71">
                        <c:v>-51.563000000000002</c:v>
                      </c:pt>
                      <c:pt idx="72">
                        <c:v>-51.487000000000002</c:v>
                      </c:pt>
                      <c:pt idx="73">
                        <c:v>-50.540999999999997</c:v>
                      </c:pt>
                      <c:pt idx="74">
                        <c:v>-48.506999999999998</c:v>
                      </c:pt>
                      <c:pt idx="75">
                        <c:v>-46.856000000000002</c:v>
                      </c:pt>
                      <c:pt idx="76">
                        <c:v>-46.795000000000002</c:v>
                      </c:pt>
                      <c:pt idx="77">
                        <c:v>-47.454999999999998</c:v>
                      </c:pt>
                      <c:pt idx="78">
                        <c:v>-47.084000000000003</c:v>
                      </c:pt>
                      <c:pt idx="79">
                        <c:v>-47.158999999999999</c:v>
                      </c:pt>
                      <c:pt idx="80">
                        <c:v>-47.670999999999999</c:v>
                      </c:pt>
                      <c:pt idx="81">
                        <c:v>-49.670999999999999</c:v>
                      </c:pt>
                      <c:pt idx="82">
                        <c:v>-50.755000000000003</c:v>
                      </c:pt>
                      <c:pt idx="83">
                        <c:v>-50.372999999999998</c:v>
                      </c:pt>
                      <c:pt idx="84">
                        <c:v>-48.728000000000002</c:v>
                      </c:pt>
                      <c:pt idx="85">
                        <c:v>-46.798999999999999</c:v>
                      </c:pt>
                      <c:pt idx="86">
                        <c:v>-44.393000000000001</c:v>
                      </c:pt>
                      <c:pt idx="87">
                        <c:v>-42.372999999999998</c:v>
                      </c:pt>
                      <c:pt idx="88">
                        <c:v>-40.386000000000003</c:v>
                      </c:pt>
                      <c:pt idx="89">
                        <c:v>-38.671999999999997</c:v>
                      </c:pt>
                      <c:pt idx="90">
                        <c:v>-36.207999999999998</c:v>
                      </c:pt>
                      <c:pt idx="91">
                        <c:v>-33.607999999999997</c:v>
                      </c:pt>
                      <c:pt idx="92">
                        <c:v>-32.003</c:v>
                      </c:pt>
                      <c:pt idx="93">
                        <c:v>-32.061999999999998</c:v>
                      </c:pt>
                      <c:pt idx="94">
                        <c:v>-31.53</c:v>
                      </c:pt>
                      <c:pt idx="95">
                        <c:v>-30.16</c:v>
                      </c:pt>
                      <c:pt idx="96">
                        <c:v>-29.103999999999999</c:v>
                      </c:pt>
                      <c:pt idx="97">
                        <c:v>-28.045000000000002</c:v>
                      </c:pt>
                      <c:pt idx="98">
                        <c:v>-27.010999999999999</c:v>
                      </c:pt>
                      <c:pt idx="99">
                        <c:v>-25.971</c:v>
                      </c:pt>
                      <c:pt idx="100">
                        <c:v>-24.925999999999998</c:v>
                      </c:pt>
                      <c:pt idx="101">
                        <c:v>-24.007000000000001</c:v>
                      </c:pt>
                      <c:pt idx="102">
                        <c:v>-22.459</c:v>
                      </c:pt>
                      <c:pt idx="103">
                        <c:v>-20.692</c:v>
                      </c:pt>
                      <c:pt idx="104">
                        <c:v>-19.065999999999999</c:v>
                      </c:pt>
                      <c:pt idx="105">
                        <c:v>-18.323</c:v>
                      </c:pt>
                      <c:pt idx="106">
                        <c:v>-17.321999999999999</c:v>
                      </c:pt>
                      <c:pt idx="107">
                        <c:v>-15.993</c:v>
                      </c:pt>
                      <c:pt idx="108">
                        <c:v>-14.88</c:v>
                      </c:pt>
                      <c:pt idx="109">
                        <c:v>-14.183999999999999</c:v>
                      </c:pt>
                      <c:pt idx="110">
                        <c:v>-13.898999999999999</c:v>
                      </c:pt>
                      <c:pt idx="111">
                        <c:v>-13.462</c:v>
                      </c:pt>
                      <c:pt idx="112">
                        <c:v>-12.92</c:v>
                      </c:pt>
                      <c:pt idx="113">
                        <c:v>-12.462</c:v>
                      </c:pt>
                      <c:pt idx="114">
                        <c:v>-11.597</c:v>
                      </c:pt>
                      <c:pt idx="115">
                        <c:v>-11.468</c:v>
                      </c:pt>
                      <c:pt idx="116">
                        <c:v>-10.762</c:v>
                      </c:pt>
                      <c:pt idx="117">
                        <c:v>-10.199999999999999</c:v>
                      </c:pt>
                      <c:pt idx="118">
                        <c:v>-9.5510000000000002</c:v>
                      </c:pt>
                      <c:pt idx="119">
                        <c:v>-8.9149999999999991</c:v>
                      </c:pt>
                      <c:pt idx="120">
                        <c:v>-8.4740000000000002</c:v>
                      </c:pt>
                      <c:pt idx="121">
                        <c:v>-8.3759999999999994</c:v>
                      </c:pt>
                      <c:pt idx="122">
                        <c:v>-8.49</c:v>
                      </c:pt>
                      <c:pt idx="123">
                        <c:v>-8.5549999999999997</c:v>
                      </c:pt>
                      <c:pt idx="124">
                        <c:v>-8.8390000000000004</c:v>
                      </c:pt>
                      <c:pt idx="125">
                        <c:v>-10.007</c:v>
                      </c:pt>
                      <c:pt idx="126">
                        <c:v>-10.544</c:v>
                      </c:pt>
                      <c:pt idx="127">
                        <c:v>-11.597</c:v>
                      </c:pt>
                      <c:pt idx="128">
                        <c:v>-12.228999999999999</c:v>
                      </c:pt>
                      <c:pt idx="129">
                        <c:v>-14.528</c:v>
                      </c:pt>
                      <c:pt idx="130">
                        <c:v>-16.050999999999998</c:v>
                      </c:pt>
                      <c:pt idx="131">
                        <c:v>-16.358000000000001</c:v>
                      </c:pt>
                      <c:pt idx="132">
                        <c:v>-15.866</c:v>
                      </c:pt>
                      <c:pt idx="133">
                        <c:v>-15.212999999999999</c:v>
                      </c:pt>
                      <c:pt idx="134">
                        <c:v>-14.686999999999999</c:v>
                      </c:pt>
                      <c:pt idx="135">
                        <c:v>-14.394</c:v>
                      </c:pt>
                      <c:pt idx="136">
                        <c:v>-14.176</c:v>
                      </c:pt>
                      <c:pt idx="137">
                        <c:v>-14.348000000000001</c:v>
                      </c:pt>
                      <c:pt idx="138">
                        <c:v>-13.22</c:v>
                      </c:pt>
                      <c:pt idx="139">
                        <c:v>-11.609</c:v>
                      </c:pt>
                      <c:pt idx="140">
                        <c:v>-9.9190000000000005</c:v>
                      </c:pt>
                      <c:pt idx="141">
                        <c:v>-8.4730000000000008</c:v>
                      </c:pt>
                      <c:pt idx="142">
                        <c:v>-7.1749999999999998</c:v>
                      </c:pt>
                      <c:pt idx="143">
                        <c:v>-5.923</c:v>
                      </c:pt>
                      <c:pt idx="144">
                        <c:v>-5.08</c:v>
                      </c:pt>
                      <c:pt idx="145">
                        <c:v>-4.5510000000000002</c:v>
                      </c:pt>
                      <c:pt idx="146">
                        <c:v>-4.0810000000000004</c:v>
                      </c:pt>
                      <c:pt idx="147">
                        <c:v>-3.5510000000000002</c:v>
                      </c:pt>
                      <c:pt idx="148">
                        <c:v>-2.972</c:v>
                      </c:pt>
                      <c:pt idx="149">
                        <c:v>-2.5150000000000001</c:v>
                      </c:pt>
                      <c:pt idx="150">
                        <c:v>-1.7490000000000001</c:v>
                      </c:pt>
                      <c:pt idx="151">
                        <c:v>-0.92</c:v>
                      </c:pt>
                      <c:pt idx="152">
                        <c:v>-0.247</c:v>
                      </c:pt>
                      <c:pt idx="153">
                        <c:v>0.192</c:v>
                      </c:pt>
                      <c:pt idx="154">
                        <c:v>0.57099999999999995</c:v>
                      </c:pt>
                      <c:pt idx="155">
                        <c:v>1.069</c:v>
                      </c:pt>
                      <c:pt idx="156">
                        <c:v>1.0669999999999999</c:v>
                      </c:pt>
                      <c:pt idx="157">
                        <c:v>0.76200000000000001</c:v>
                      </c:pt>
                      <c:pt idx="158">
                        <c:v>0.56000000000000005</c:v>
                      </c:pt>
                      <c:pt idx="159">
                        <c:v>0.54</c:v>
                      </c:pt>
                      <c:pt idx="160">
                        <c:v>0.63</c:v>
                      </c:pt>
                      <c:pt idx="161">
                        <c:v>0.70299999999999996</c:v>
                      </c:pt>
                      <c:pt idx="162">
                        <c:v>1.1870000000000001</c:v>
                      </c:pt>
                      <c:pt idx="163">
                        <c:v>1.8009999999999999</c:v>
                      </c:pt>
                      <c:pt idx="164">
                        <c:v>2.343</c:v>
                      </c:pt>
                      <c:pt idx="165">
                        <c:v>2.6349999999999998</c:v>
                      </c:pt>
                      <c:pt idx="166">
                        <c:v>2.9470000000000001</c:v>
                      </c:pt>
                      <c:pt idx="167">
                        <c:v>3.4159999999999999</c:v>
                      </c:pt>
                      <c:pt idx="168">
                        <c:v>3.7080000000000002</c:v>
                      </c:pt>
                      <c:pt idx="169">
                        <c:v>3.6960000000000002</c:v>
                      </c:pt>
                      <c:pt idx="170">
                        <c:v>3.5779999999999998</c:v>
                      </c:pt>
                      <c:pt idx="171">
                        <c:v>3.6960000000000002</c:v>
                      </c:pt>
                      <c:pt idx="172">
                        <c:v>4.0250000000000004</c:v>
                      </c:pt>
                      <c:pt idx="173">
                        <c:v>4.3330000000000002</c:v>
                      </c:pt>
                      <c:pt idx="174">
                        <c:v>4.8079999999999998</c:v>
                      </c:pt>
                      <c:pt idx="175">
                        <c:v>5.31</c:v>
                      </c:pt>
                      <c:pt idx="176">
                        <c:v>5.694</c:v>
                      </c:pt>
                      <c:pt idx="177">
                        <c:v>6.0720000000000001</c:v>
                      </c:pt>
                      <c:pt idx="178">
                        <c:v>6.4630000000000001</c:v>
                      </c:pt>
                      <c:pt idx="179">
                        <c:v>6.7679999999999998</c:v>
                      </c:pt>
                      <c:pt idx="180">
                        <c:v>6.8460000000000001</c:v>
                      </c:pt>
                      <c:pt idx="181">
                        <c:v>6.5330000000000004</c:v>
                      </c:pt>
                      <c:pt idx="182">
                        <c:v>6.5709999999999997</c:v>
                      </c:pt>
                      <c:pt idx="183">
                        <c:v>6.7149999999999999</c:v>
                      </c:pt>
                      <c:pt idx="184">
                        <c:v>6.7</c:v>
                      </c:pt>
                      <c:pt idx="185">
                        <c:v>6.7969999999999997</c:v>
                      </c:pt>
                      <c:pt idx="186">
                        <c:v>7.016</c:v>
                      </c:pt>
                      <c:pt idx="187">
                        <c:v>7.2439999999999998</c:v>
                      </c:pt>
                      <c:pt idx="188">
                        <c:v>7.3719999999999999</c:v>
                      </c:pt>
                      <c:pt idx="189">
                        <c:v>7.516</c:v>
                      </c:pt>
                      <c:pt idx="190">
                        <c:v>7.5869999999999997</c:v>
                      </c:pt>
                      <c:pt idx="191">
                        <c:v>7.6760000000000002</c:v>
                      </c:pt>
                      <c:pt idx="192">
                        <c:v>7.7039999999999997</c:v>
                      </c:pt>
                      <c:pt idx="193">
                        <c:v>7.6340000000000003</c:v>
                      </c:pt>
                      <c:pt idx="194">
                        <c:v>7.5970000000000004</c:v>
                      </c:pt>
                      <c:pt idx="195">
                        <c:v>7.6130000000000004</c:v>
                      </c:pt>
                      <c:pt idx="196">
                        <c:v>7.7380000000000004</c:v>
                      </c:pt>
                      <c:pt idx="197">
                        <c:v>7.8730000000000002</c:v>
                      </c:pt>
                      <c:pt idx="198">
                        <c:v>8.0549999999999997</c:v>
                      </c:pt>
                      <c:pt idx="199">
                        <c:v>8.2240000000000002</c:v>
                      </c:pt>
                      <c:pt idx="200">
                        <c:v>8.2940000000000005</c:v>
                      </c:pt>
                      <c:pt idx="201">
                        <c:v>8.173</c:v>
                      </c:pt>
                      <c:pt idx="202">
                        <c:v>8.1059999999999999</c:v>
                      </c:pt>
                      <c:pt idx="203">
                        <c:v>8.1310000000000002</c:v>
                      </c:pt>
                      <c:pt idx="204">
                        <c:v>8.2759999999999998</c:v>
                      </c:pt>
                      <c:pt idx="205">
                        <c:v>8.2789999999999999</c:v>
                      </c:pt>
                      <c:pt idx="206">
                        <c:v>8.3610000000000007</c:v>
                      </c:pt>
                      <c:pt idx="207">
                        <c:v>8.5139999999999993</c:v>
                      </c:pt>
                      <c:pt idx="208">
                        <c:v>8.734</c:v>
                      </c:pt>
                      <c:pt idx="209">
                        <c:v>8.8789999999999996</c:v>
                      </c:pt>
                      <c:pt idx="210">
                        <c:v>9.0210000000000008</c:v>
                      </c:pt>
                      <c:pt idx="211">
                        <c:v>9.1270000000000007</c:v>
                      </c:pt>
                      <c:pt idx="212">
                        <c:v>9.1280000000000001</c:v>
                      </c:pt>
                      <c:pt idx="213">
                        <c:v>8.4369999999999994</c:v>
                      </c:pt>
                      <c:pt idx="214">
                        <c:v>8.0690000000000008</c:v>
                      </c:pt>
                      <c:pt idx="215">
                        <c:v>8.0609999999999999</c:v>
                      </c:pt>
                      <c:pt idx="216">
                        <c:v>7.3540000000000001</c:v>
                      </c:pt>
                      <c:pt idx="217">
                        <c:v>6.3150000000000004</c:v>
                      </c:pt>
                      <c:pt idx="218">
                        <c:v>5.4820000000000002</c:v>
                      </c:pt>
                      <c:pt idx="219">
                        <c:v>4.6390000000000002</c:v>
                      </c:pt>
                      <c:pt idx="220">
                        <c:v>3.6280000000000001</c:v>
                      </c:pt>
                      <c:pt idx="221">
                        <c:v>2.5670000000000002</c:v>
                      </c:pt>
                      <c:pt idx="222">
                        <c:v>2.407</c:v>
                      </c:pt>
                      <c:pt idx="223">
                        <c:v>1.9079999999999999</c:v>
                      </c:pt>
                      <c:pt idx="224">
                        <c:v>1.133</c:v>
                      </c:pt>
                      <c:pt idx="225">
                        <c:v>-1.204</c:v>
                      </c:pt>
                      <c:pt idx="226">
                        <c:v>-2.7709999999999999</c:v>
                      </c:pt>
                      <c:pt idx="227">
                        <c:v>-3.4060000000000001</c:v>
                      </c:pt>
                      <c:pt idx="228">
                        <c:v>-3.5470000000000002</c:v>
                      </c:pt>
                      <c:pt idx="229">
                        <c:v>-3.4180000000000001</c:v>
                      </c:pt>
                      <c:pt idx="230">
                        <c:v>-3.036</c:v>
                      </c:pt>
                      <c:pt idx="231">
                        <c:v>-3.6309999999999998</c:v>
                      </c:pt>
                      <c:pt idx="232">
                        <c:v>-4.7190000000000003</c:v>
                      </c:pt>
                      <c:pt idx="233">
                        <c:v>-5.8220000000000001</c:v>
                      </c:pt>
                      <c:pt idx="234">
                        <c:v>-5.843</c:v>
                      </c:pt>
                      <c:pt idx="235">
                        <c:v>-6.117</c:v>
                      </c:pt>
                      <c:pt idx="236">
                        <c:v>-6.6639999999999997</c:v>
                      </c:pt>
                      <c:pt idx="237">
                        <c:v>-8.8699999999999992</c:v>
                      </c:pt>
                      <c:pt idx="238">
                        <c:v>-10.161</c:v>
                      </c:pt>
                      <c:pt idx="239">
                        <c:v>-10.215999999999999</c:v>
                      </c:pt>
                      <c:pt idx="240">
                        <c:v>-9.4459999999999997</c:v>
                      </c:pt>
                      <c:pt idx="241">
                        <c:v>-8.3930000000000007</c:v>
                      </c:pt>
                      <c:pt idx="242">
                        <c:v>-7.282</c:v>
                      </c:pt>
                      <c:pt idx="243">
                        <c:v>-6.2530000000000001</c:v>
                      </c:pt>
                      <c:pt idx="244">
                        <c:v>-5.7830000000000004</c:v>
                      </c:pt>
                      <c:pt idx="245">
                        <c:v>-6.0990000000000002</c:v>
                      </c:pt>
                      <c:pt idx="246">
                        <c:v>-5.99</c:v>
                      </c:pt>
                      <c:pt idx="247">
                        <c:v>-6.4820000000000002</c:v>
                      </c:pt>
                      <c:pt idx="248">
                        <c:v>-7.1269999999999998</c:v>
                      </c:pt>
                      <c:pt idx="249">
                        <c:v>-9.5489999999999995</c:v>
                      </c:pt>
                      <c:pt idx="250">
                        <c:v>-11.007</c:v>
                      </c:pt>
                      <c:pt idx="251">
                        <c:v>-11.593999999999999</c:v>
                      </c:pt>
                      <c:pt idx="252">
                        <c:v>-11.538</c:v>
                      </c:pt>
                      <c:pt idx="253">
                        <c:v>-11.901</c:v>
                      </c:pt>
                      <c:pt idx="254">
                        <c:v>-12.465</c:v>
                      </c:pt>
                      <c:pt idx="255">
                        <c:v>-12.839</c:v>
                      </c:pt>
                      <c:pt idx="256">
                        <c:v>-13.798</c:v>
                      </c:pt>
                      <c:pt idx="257">
                        <c:v>-14.907</c:v>
                      </c:pt>
                      <c:pt idx="258">
                        <c:v>-15.002000000000001</c:v>
                      </c:pt>
                      <c:pt idx="259">
                        <c:v>-15.513</c:v>
                      </c:pt>
                      <c:pt idx="260">
                        <c:v>-16.300999999999998</c:v>
                      </c:pt>
                      <c:pt idx="261">
                        <c:v>-18.425000000000001</c:v>
                      </c:pt>
                      <c:pt idx="262">
                        <c:v>-19.701000000000001</c:v>
                      </c:pt>
                      <c:pt idx="263">
                        <c:v>-19.407</c:v>
                      </c:pt>
                      <c:pt idx="264">
                        <c:v>-18.050999999999998</c:v>
                      </c:pt>
                      <c:pt idx="265">
                        <c:v>-16.75</c:v>
                      </c:pt>
                      <c:pt idx="266">
                        <c:v>-15.199</c:v>
                      </c:pt>
                      <c:pt idx="267">
                        <c:v>-13.52</c:v>
                      </c:pt>
                      <c:pt idx="268">
                        <c:v>-11.699</c:v>
                      </c:pt>
                      <c:pt idx="269">
                        <c:v>-10.084</c:v>
                      </c:pt>
                      <c:pt idx="270">
                        <c:v>-8.3699999999999992</c:v>
                      </c:pt>
                      <c:pt idx="271">
                        <c:v>-6.7869999999999999</c:v>
                      </c:pt>
                      <c:pt idx="272">
                        <c:v>-5.4569999999999999</c:v>
                      </c:pt>
                      <c:pt idx="273">
                        <c:v>-4.7629999999999999</c:v>
                      </c:pt>
                      <c:pt idx="274">
                        <c:v>-4.085</c:v>
                      </c:pt>
                      <c:pt idx="275">
                        <c:v>-3.2360000000000002</c:v>
                      </c:pt>
                      <c:pt idx="276">
                        <c:v>-2.4750000000000001</c:v>
                      </c:pt>
                      <c:pt idx="277">
                        <c:v>-2.2120000000000002</c:v>
                      </c:pt>
                      <c:pt idx="278">
                        <c:v>-2.2669999999999999</c:v>
                      </c:pt>
                      <c:pt idx="279">
                        <c:v>-2.633</c:v>
                      </c:pt>
                      <c:pt idx="280">
                        <c:v>-3.4660000000000002</c:v>
                      </c:pt>
                      <c:pt idx="281">
                        <c:v>-4.4619999999999997</c:v>
                      </c:pt>
                      <c:pt idx="282">
                        <c:v>-4.5750000000000002</c:v>
                      </c:pt>
                      <c:pt idx="283">
                        <c:v>-4.9530000000000003</c:v>
                      </c:pt>
                      <c:pt idx="284">
                        <c:v>-5.226</c:v>
                      </c:pt>
                      <c:pt idx="285">
                        <c:v>-7.3090000000000002</c:v>
                      </c:pt>
                      <c:pt idx="286">
                        <c:v>-8.4760000000000009</c:v>
                      </c:pt>
                      <c:pt idx="287">
                        <c:v>-9.0920000000000005</c:v>
                      </c:pt>
                      <c:pt idx="288">
                        <c:v>-9.1479999999999997</c:v>
                      </c:pt>
                      <c:pt idx="289">
                        <c:v>-8.7270000000000003</c:v>
                      </c:pt>
                      <c:pt idx="290">
                        <c:v>-7.8040000000000003</c:v>
                      </c:pt>
                      <c:pt idx="291">
                        <c:v>-6.6139999999999999</c:v>
                      </c:pt>
                      <c:pt idx="292">
                        <c:v>-5.4960000000000004</c:v>
                      </c:pt>
                      <c:pt idx="293">
                        <c:v>-5.5730000000000004</c:v>
                      </c:pt>
                      <c:pt idx="294">
                        <c:v>-5.2670000000000003</c:v>
                      </c:pt>
                      <c:pt idx="295">
                        <c:v>-5.5410000000000004</c:v>
                      </c:pt>
                      <c:pt idx="296">
                        <c:v>-6.0220000000000002</c:v>
                      </c:pt>
                      <c:pt idx="297">
                        <c:v>-8.2449999999999992</c:v>
                      </c:pt>
                      <c:pt idx="298">
                        <c:v>-9.4619999999999997</c:v>
                      </c:pt>
                      <c:pt idx="299">
                        <c:v>-9.9920000000000009</c:v>
                      </c:pt>
                      <c:pt idx="300">
                        <c:v>-9.625</c:v>
                      </c:pt>
                      <c:pt idx="301">
                        <c:v>-9.5069999999999997</c:v>
                      </c:pt>
                      <c:pt idx="302">
                        <c:v>-9.3089999999999993</c:v>
                      </c:pt>
                      <c:pt idx="303">
                        <c:v>-9.7710000000000008</c:v>
                      </c:pt>
                      <c:pt idx="304">
                        <c:v>-9.9220000000000006</c:v>
                      </c:pt>
                      <c:pt idx="305">
                        <c:v>-10.579000000000001</c:v>
                      </c:pt>
                      <c:pt idx="306">
                        <c:v>-10.407999999999999</c:v>
                      </c:pt>
                      <c:pt idx="307">
                        <c:v>-10.694000000000001</c:v>
                      </c:pt>
                      <c:pt idx="308">
                        <c:v>-11.243</c:v>
                      </c:pt>
                      <c:pt idx="309">
                        <c:v>-13.553000000000001</c:v>
                      </c:pt>
                      <c:pt idx="310">
                        <c:v>-14.603999999999999</c:v>
                      </c:pt>
                      <c:pt idx="311">
                        <c:v>-14.637</c:v>
                      </c:pt>
                      <c:pt idx="312">
                        <c:v>-14.082000000000001</c:v>
                      </c:pt>
                      <c:pt idx="313">
                        <c:v>-13.12</c:v>
                      </c:pt>
                      <c:pt idx="314">
                        <c:v>-11.728</c:v>
                      </c:pt>
                      <c:pt idx="315">
                        <c:v>-10.613</c:v>
                      </c:pt>
                      <c:pt idx="316">
                        <c:v>-9.5109999999999992</c:v>
                      </c:pt>
                      <c:pt idx="317">
                        <c:v>-9.5670000000000002</c:v>
                      </c:pt>
                      <c:pt idx="318">
                        <c:v>-9.4350000000000005</c:v>
                      </c:pt>
                      <c:pt idx="319">
                        <c:v>-9.9209999999999994</c:v>
                      </c:pt>
                      <c:pt idx="320">
                        <c:v>-10.644</c:v>
                      </c:pt>
                      <c:pt idx="321">
                        <c:v>-12.954000000000001</c:v>
                      </c:pt>
                      <c:pt idx="322">
                        <c:v>-14.548</c:v>
                      </c:pt>
                      <c:pt idx="323">
                        <c:v>-15.523999999999999</c:v>
                      </c:pt>
                      <c:pt idx="324">
                        <c:v>-15.413</c:v>
                      </c:pt>
                      <c:pt idx="325">
                        <c:v>-14.827999999999999</c:v>
                      </c:pt>
                      <c:pt idx="326">
                        <c:v>-13.744</c:v>
                      </c:pt>
                      <c:pt idx="327">
                        <c:v>-13.077999999999999</c:v>
                      </c:pt>
                      <c:pt idx="328">
                        <c:v>-13.118</c:v>
                      </c:pt>
                      <c:pt idx="329">
                        <c:v>-13.867000000000001</c:v>
                      </c:pt>
                      <c:pt idx="330">
                        <c:v>-13.993</c:v>
                      </c:pt>
                      <c:pt idx="331">
                        <c:v>-14.488</c:v>
                      </c:pt>
                      <c:pt idx="332">
                        <c:v>-17.350999999999999</c:v>
                      </c:pt>
                      <c:pt idx="333">
                        <c:v>-18.744</c:v>
                      </c:pt>
                      <c:pt idx="334">
                        <c:v>-18.648</c:v>
                      </c:pt>
                      <c:pt idx="335">
                        <c:v>-18.076000000000001</c:v>
                      </c:pt>
                      <c:pt idx="336">
                        <c:v>-16.914000000000001</c:v>
                      </c:pt>
                      <c:pt idx="337">
                        <c:v>-15.396000000000001</c:v>
                      </c:pt>
                      <c:pt idx="338">
                        <c:v>-13.922000000000001</c:v>
                      </c:pt>
                      <c:pt idx="339">
                        <c:v>-12.420999999999999</c:v>
                      </c:pt>
                      <c:pt idx="340">
                        <c:v>-11.074999999999999</c:v>
                      </c:pt>
                      <c:pt idx="341">
                        <c:v>-9.4120000000000008</c:v>
                      </c:pt>
                      <c:pt idx="342">
                        <c:v>-7.7270000000000003</c:v>
                      </c:pt>
                      <c:pt idx="343">
                        <c:v>-6.3390000000000004</c:v>
                      </c:pt>
                      <c:pt idx="344">
                        <c:v>-6.117</c:v>
                      </c:pt>
                      <c:pt idx="345">
                        <c:v>-5.4459999999999997</c:v>
                      </c:pt>
                      <c:pt idx="346">
                        <c:v>-4.5259999999999998</c:v>
                      </c:pt>
                      <c:pt idx="347">
                        <c:v>-3.7029999999999998</c:v>
                      </c:pt>
                      <c:pt idx="348">
                        <c:v>-3.1320000000000001</c:v>
                      </c:pt>
                      <c:pt idx="349">
                        <c:v>-2.4039999999999999</c:v>
                      </c:pt>
                      <c:pt idx="350">
                        <c:v>-1.6930000000000001</c:v>
                      </c:pt>
                      <c:pt idx="351">
                        <c:v>-1.5009999999999999</c:v>
                      </c:pt>
                      <c:pt idx="352">
                        <c:v>-2.3540000000000001</c:v>
                      </c:pt>
                      <c:pt idx="353">
                        <c:v>-2.903</c:v>
                      </c:pt>
                      <c:pt idx="354">
                        <c:v>-3.976</c:v>
                      </c:pt>
                      <c:pt idx="355">
                        <c:v>-4.569</c:v>
                      </c:pt>
                      <c:pt idx="356">
                        <c:v>-4.8570000000000002</c:v>
                      </c:pt>
                      <c:pt idx="357">
                        <c:v>-5.6079999999999997</c:v>
                      </c:pt>
                      <c:pt idx="358">
                        <c:v>-6.0890000000000004</c:v>
                      </c:pt>
                      <c:pt idx="359">
                        <c:v>-6.2359999999999998</c:v>
                      </c:pt>
                      <c:pt idx="360">
                        <c:v>-6.1369999999999996</c:v>
                      </c:pt>
                      <c:pt idx="361">
                        <c:v>-6.1239999999999997</c:v>
                      </c:pt>
                      <c:pt idx="362">
                        <c:v>-6.8860000000000001</c:v>
                      </c:pt>
                      <c:pt idx="363">
                        <c:v>-8.6180000000000003</c:v>
                      </c:pt>
                      <c:pt idx="364">
                        <c:v>-8.8420000000000005</c:v>
                      </c:pt>
                      <c:pt idx="365">
                        <c:v>-9.5839999999999996</c:v>
                      </c:pt>
                      <c:pt idx="366">
                        <c:v>-10.488</c:v>
                      </c:pt>
                      <c:pt idx="367">
                        <c:v>-12.694000000000001</c:v>
                      </c:pt>
                      <c:pt idx="368">
                        <c:v>-13.356999999999999</c:v>
                      </c:pt>
                      <c:pt idx="369">
                        <c:v>-13.260999999999999</c:v>
                      </c:pt>
                      <c:pt idx="370">
                        <c:v>-13.129</c:v>
                      </c:pt>
                      <c:pt idx="371">
                        <c:v>-13.154999999999999</c:v>
                      </c:pt>
                      <c:pt idx="372">
                        <c:v>-13.141</c:v>
                      </c:pt>
                      <c:pt idx="373">
                        <c:v>-13.663</c:v>
                      </c:pt>
                      <c:pt idx="374">
                        <c:v>-14.558999999999999</c:v>
                      </c:pt>
                      <c:pt idx="375">
                        <c:v>-15.397</c:v>
                      </c:pt>
                      <c:pt idx="376">
                        <c:v>-15.375999999999999</c:v>
                      </c:pt>
                      <c:pt idx="377">
                        <c:v>-15.75</c:v>
                      </c:pt>
                      <c:pt idx="378">
                        <c:v>-16.359000000000002</c:v>
                      </c:pt>
                      <c:pt idx="379">
                        <c:v>-18.614999999999998</c:v>
                      </c:pt>
                      <c:pt idx="380">
                        <c:v>-19.52</c:v>
                      </c:pt>
                      <c:pt idx="381">
                        <c:v>-19.754999999999999</c:v>
                      </c:pt>
                      <c:pt idx="382">
                        <c:v>-20.032</c:v>
                      </c:pt>
                      <c:pt idx="383">
                        <c:v>-19.466000000000001</c:v>
                      </c:pt>
                      <c:pt idx="384">
                        <c:v>-17.952000000000002</c:v>
                      </c:pt>
                      <c:pt idx="385">
                        <c:v>-15.986000000000001</c:v>
                      </c:pt>
                      <c:pt idx="386">
                        <c:v>-13.881</c:v>
                      </c:pt>
                      <c:pt idx="387">
                        <c:v>-12.5</c:v>
                      </c:pt>
                      <c:pt idx="388">
                        <c:v>-11.273999999999999</c:v>
                      </c:pt>
                      <c:pt idx="389">
                        <c:v>-11.029</c:v>
                      </c:pt>
                      <c:pt idx="390">
                        <c:v>-10.222</c:v>
                      </c:pt>
                      <c:pt idx="391">
                        <c:v>-9.0039999999999996</c:v>
                      </c:pt>
                      <c:pt idx="392">
                        <c:v>-8.1890000000000001</c:v>
                      </c:pt>
                      <c:pt idx="393">
                        <c:v>-7.1589999999999998</c:v>
                      </c:pt>
                      <c:pt idx="394">
                        <c:v>-7.4139999999999997</c:v>
                      </c:pt>
                      <c:pt idx="395">
                        <c:v>-7.516</c:v>
                      </c:pt>
                      <c:pt idx="396">
                        <c:v>-7.1749999999999998</c:v>
                      </c:pt>
                      <c:pt idx="397">
                        <c:v>-6.6689999999999996</c:v>
                      </c:pt>
                      <c:pt idx="398">
                        <c:v>-5.851</c:v>
                      </c:pt>
                      <c:pt idx="399">
                        <c:v>-5.383</c:v>
                      </c:pt>
                      <c:pt idx="400">
                        <c:v>-5.0030000000000001</c:v>
                      </c:pt>
                      <c:pt idx="401">
                        <c:v>-5.577</c:v>
                      </c:pt>
                      <c:pt idx="402">
                        <c:v>-5.99</c:v>
                      </c:pt>
                      <c:pt idx="403">
                        <c:v>-8.0050000000000008</c:v>
                      </c:pt>
                      <c:pt idx="404">
                        <c:v>-8.8719999999999999</c:v>
                      </c:pt>
                      <c:pt idx="405">
                        <c:v>-9.5570000000000004</c:v>
                      </c:pt>
                      <c:pt idx="406">
                        <c:v>-10.289</c:v>
                      </c:pt>
                      <c:pt idx="407">
                        <c:v>-10.917999999999999</c:v>
                      </c:pt>
                      <c:pt idx="408">
                        <c:v>-11.314</c:v>
                      </c:pt>
                      <c:pt idx="409">
                        <c:v>-10.917999999999999</c:v>
                      </c:pt>
                      <c:pt idx="410">
                        <c:v>-10.561999999999999</c:v>
                      </c:pt>
                      <c:pt idx="411">
                        <c:v>-10.811</c:v>
                      </c:pt>
                      <c:pt idx="412">
                        <c:v>-10.815</c:v>
                      </c:pt>
                      <c:pt idx="413">
                        <c:v>-11.496</c:v>
                      </c:pt>
                      <c:pt idx="414">
                        <c:v>-12.468</c:v>
                      </c:pt>
                      <c:pt idx="415">
                        <c:v>-14.856</c:v>
                      </c:pt>
                      <c:pt idx="416">
                        <c:v>-16.038</c:v>
                      </c:pt>
                      <c:pt idx="417">
                        <c:v>-16.349</c:v>
                      </c:pt>
                      <c:pt idx="418">
                        <c:v>-15.878</c:v>
                      </c:pt>
                      <c:pt idx="419">
                        <c:v>-15.608000000000001</c:v>
                      </c:pt>
                      <c:pt idx="420">
                        <c:v>-15.49</c:v>
                      </c:pt>
                      <c:pt idx="421">
                        <c:v>-14.532</c:v>
                      </c:pt>
                      <c:pt idx="422">
                        <c:v>-14.083</c:v>
                      </c:pt>
                      <c:pt idx="423">
                        <c:v>-14.525</c:v>
                      </c:pt>
                      <c:pt idx="424">
                        <c:v>-14.451000000000001</c:v>
                      </c:pt>
                      <c:pt idx="425">
                        <c:v>-14.948</c:v>
                      </c:pt>
                      <c:pt idx="426">
                        <c:v>-15.782</c:v>
                      </c:pt>
                      <c:pt idx="427">
                        <c:v>-18.292999999999999</c:v>
                      </c:pt>
                      <c:pt idx="428">
                        <c:v>-19.143000000000001</c:v>
                      </c:pt>
                      <c:pt idx="429">
                        <c:v>-18.076000000000001</c:v>
                      </c:pt>
                      <c:pt idx="430">
                        <c:v>-16.260999999999999</c:v>
                      </c:pt>
                      <c:pt idx="431">
                        <c:v>-14.419</c:v>
                      </c:pt>
                      <c:pt idx="432">
                        <c:v>-12.358000000000001</c:v>
                      </c:pt>
                      <c:pt idx="433">
                        <c:v>-10.551</c:v>
                      </c:pt>
                      <c:pt idx="434">
                        <c:v>-9.1630000000000003</c:v>
                      </c:pt>
                      <c:pt idx="435">
                        <c:v>-8.5630000000000006</c:v>
                      </c:pt>
                      <c:pt idx="436">
                        <c:v>-7.9139999999999997</c:v>
                      </c:pt>
                      <c:pt idx="437">
                        <c:v>-8.0120000000000005</c:v>
                      </c:pt>
                      <c:pt idx="438">
                        <c:v>-7.5309999999999997</c:v>
                      </c:pt>
                      <c:pt idx="439">
                        <c:v>-6.6109999999999998</c:v>
                      </c:pt>
                      <c:pt idx="440">
                        <c:v>-5.8049999999999997</c:v>
                      </c:pt>
                      <c:pt idx="441">
                        <c:v>-4.9640000000000004</c:v>
                      </c:pt>
                      <c:pt idx="442">
                        <c:v>-4.5410000000000004</c:v>
                      </c:pt>
                      <c:pt idx="443">
                        <c:v>-4.3339999999999996</c:v>
                      </c:pt>
                      <c:pt idx="444">
                        <c:v>-4.0839999999999996</c:v>
                      </c:pt>
                      <c:pt idx="445">
                        <c:v>-3.5</c:v>
                      </c:pt>
                      <c:pt idx="446">
                        <c:v>-2.8250000000000002</c:v>
                      </c:pt>
                      <c:pt idx="447">
                        <c:v>-2.1989999999999998</c:v>
                      </c:pt>
                      <c:pt idx="448">
                        <c:v>-1.319</c:v>
                      </c:pt>
                      <c:pt idx="449">
                        <c:v>-0.39100000000000001</c:v>
                      </c:pt>
                      <c:pt idx="450">
                        <c:v>0.41599999999999998</c:v>
                      </c:pt>
                      <c:pt idx="451">
                        <c:v>-0.111</c:v>
                      </c:pt>
                      <c:pt idx="452">
                        <c:v>-4.2000000000000003E-2</c:v>
                      </c:pt>
                      <c:pt idx="453">
                        <c:v>0.39200000000000002</c:v>
                      </c:pt>
                      <c:pt idx="454">
                        <c:v>0.90500000000000003</c:v>
                      </c:pt>
                      <c:pt idx="455">
                        <c:v>1.2669999999999999</c:v>
                      </c:pt>
                      <c:pt idx="456">
                        <c:v>1.792</c:v>
                      </c:pt>
                      <c:pt idx="457">
                        <c:v>2.415</c:v>
                      </c:pt>
                      <c:pt idx="458">
                        <c:v>2.9750000000000001</c:v>
                      </c:pt>
                      <c:pt idx="459">
                        <c:v>2.4260000000000002</c:v>
                      </c:pt>
                      <c:pt idx="460">
                        <c:v>2.0910000000000002</c:v>
                      </c:pt>
                      <c:pt idx="461">
                        <c:v>1.3029999999999999</c:v>
                      </c:pt>
                      <c:pt idx="462">
                        <c:v>0.995</c:v>
                      </c:pt>
                      <c:pt idx="463">
                        <c:v>0.108</c:v>
                      </c:pt>
                      <c:pt idx="464">
                        <c:v>-0.72599999999999998</c:v>
                      </c:pt>
                      <c:pt idx="465">
                        <c:v>-1.1879999999999999</c:v>
                      </c:pt>
                      <c:pt idx="466">
                        <c:v>-1.347</c:v>
                      </c:pt>
                      <c:pt idx="467">
                        <c:v>-1.3089999999999999</c:v>
                      </c:pt>
                      <c:pt idx="468">
                        <c:v>-0.93500000000000005</c:v>
                      </c:pt>
                      <c:pt idx="469">
                        <c:v>-0.51300000000000001</c:v>
                      </c:pt>
                      <c:pt idx="470">
                        <c:v>0.10100000000000001</c:v>
                      </c:pt>
                      <c:pt idx="471">
                        <c:v>0.72299999999999998</c:v>
                      </c:pt>
                      <c:pt idx="472">
                        <c:v>1.6950000000000001</c:v>
                      </c:pt>
                      <c:pt idx="473">
                        <c:v>2.7570000000000001</c:v>
                      </c:pt>
                      <c:pt idx="474">
                        <c:v>3.7069999999999999</c:v>
                      </c:pt>
                      <c:pt idx="475">
                        <c:v>4.3319999999999999</c:v>
                      </c:pt>
                      <c:pt idx="476">
                        <c:v>4.984</c:v>
                      </c:pt>
                      <c:pt idx="477">
                        <c:v>5.7149999999999999</c:v>
                      </c:pt>
                      <c:pt idx="478">
                        <c:v>6.3890000000000002</c:v>
                      </c:pt>
                      <c:pt idx="479">
                        <c:v>6.8540000000000001</c:v>
                      </c:pt>
                      <c:pt idx="480">
                        <c:v>7.1539999999999999</c:v>
                      </c:pt>
                      <c:pt idx="481">
                        <c:v>7.5590000000000002</c:v>
                      </c:pt>
                      <c:pt idx="482">
                        <c:v>7.681</c:v>
                      </c:pt>
                      <c:pt idx="483">
                        <c:v>7.7229999999999999</c:v>
                      </c:pt>
                      <c:pt idx="484">
                        <c:v>7.9969999999999999</c:v>
                      </c:pt>
                      <c:pt idx="485">
                        <c:v>7.9850000000000003</c:v>
                      </c:pt>
                      <c:pt idx="486">
                        <c:v>8.1110000000000007</c:v>
                      </c:pt>
                      <c:pt idx="487">
                        <c:v>7.4589999999999996</c:v>
                      </c:pt>
                      <c:pt idx="488">
                        <c:v>7.1420000000000003</c:v>
                      </c:pt>
                      <c:pt idx="489">
                        <c:v>7.3410000000000002</c:v>
                      </c:pt>
                      <c:pt idx="490">
                        <c:v>7.5090000000000003</c:v>
                      </c:pt>
                      <c:pt idx="491">
                        <c:v>7.6</c:v>
                      </c:pt>
                      <c:pt idx="492">
                        <c:v>7.8120000000000003</c:v>
                      </c:pt>
                      <c:pt idx="493">
                        <c:v>8.1649999999999991</c:v>
                      </c:pt>
                      <c:pt idx="494">
                        <c:v>8.4540000000000006</c:v>
                      </c:pt>
                      <c:pt idx="495">
                        <c:v>8.2119999999999997</c:v>
                      </c:pt>
                      <c:pt idx="496">
                        <c:v>8.3149999999999995</c:v>
                      </c:pt>
                      <c:pt idx="497">
                        <c:v>8.2089999999999996</c:v>
                      </c:pt>
                      <c:pt idx="498">
                        <c:v>8.1069999999999993</c:v>
                      </c:pt>
                      <c:pt idx="499">
                        <c:v>7.1230000000000002</c:v>
                      </c:pt>
                      <c:pt idx="500">
                        <c:v>6.6829999999999998</c:v>
                      </c:pt>
                      <c:pt idx="501">
                        <c:v>6.7519999999999998</c:v>
                      </c:pt>
                      <c:pt idx="502">
                        <c:v>7.0670000000000002</c:v>
                      </c:pt>
                      <c:pt idx="503">
                        <c:v>7.258</c:v>
                      </c:pt>
                      <c:pt idx="504">
                        <c:v>7.5590000000000002</c:v>
                      </c:pt>
                      <c:pt idx="505">
                        <c:v>7.7960000000000003</c:v>
                      </c:pt>
                      <c:pt idx="506">
                        <c:v>7.891</c:v>
                      </c:pt>
                      <c:pt idx="507">
                        <c:v>7.0880000000000001</c:v>
                      </c:pt>
                      <c:pt idx="508">
                        <c:v>6.3869999999999996</c:v>
                      </c:pt>
                      <c:pt idx="509">
                        <c:v>5.0629999999999997</c:v>
                      </c:pt>
                      <c:pt idx="510">
                        <c:v>3.7679999999999998</c:v>
                      </c:pt>
                      <c:pt idx="511">
                        <c:v>0.64600000000000002</c:v>
                      </c:pt>
                      <c:pt idx="512">
                        <c:v>-0.93200000000000005</c:v>
                      </c:pt>
                      <c:pt idx="513">
                        <c:v>-1.242</c:v>
                      </c:pt>
                      <c:pt idx="514">
                        <c:v>-0.96899999999999997</c:v>
                      </c:pt>
                      <c:pt idx="515">
                        <c:v>-0.61599999999999999</c:v>
                      </c:pt>
                      <c:pt idx="516">
                        <c:v>-4.9000000000000002E-2</c:v>
                      </c:pt>
                      <c:pt idx="517">
                        <c:v>0.623</c:v>
                      </c:pt>
                      <c:pt idx="518">
                        <c:v>1.4550000000000001</c:v>
                      </c:pt>
                      <c:pt idx="519">
                        <c:v>2.0790000000000002</c:v>
                      </c:pt>
                      <c:pt idx="520">
                        <c:v>2.9180000000000001</c:v>
                      </c:pt>
                      <c:pt idx="521">
                        <c:v>3.286</c:v>
                      </c:pt>
                      <c:pt idx="522">
                        <c:v>3.8029999999999999</c:v>
                      </c:pt>
                      <c:pt idx="523">
                        <c:v>3.9689999999999999</c:v>
                      </c:pt>
                      <c:pt idx="524">
                        <c:v>4.3150000000000004</c:v>
                      </c:pt>
                      <c:pt idx="525">
                        <c:v>4.9169999999999998</c:v>
                      </c:pt>
                      <c:pt idx="526">
                        <c:v>5.3109999999999999</c:v>
                      </c:pt>
                      <c:pt idx="527">
                        <c:v>5.4459999999999997</c:v>
                      </c:pt>
                      <c:pt idx="528">
                        <c:v>5.6719999999999997</c:v>
                      </c:pt>
                      <c:pt idx="529">
                        <c:v>6.0910000000000002</c:v>
                      </c:pt>
                      <c:pt idx="530">
                        <c:v>6.4189999999999996</c:v>
                      </c:pt>
                      <c:pt idx="531">
                        <c:v>6.4420000000000002</c:v>
                      </c:pt>
                      <c:pt idx="532">
                        <c:v>6.74</c:v>
                      </c:pt>
                      <c:pt idx="533">
                        <c:v>6.8769999999999998</c:v>
                      </c:pt>
                      <c:pt idx="534">
                        <c:v>7.0970000000000004</c:v>
                      </c:pt>
                      <c:pt idx="535">
                        <c:v>6.7080000000000002</c:v>
                      </c:pt>
                      <c:pt idx="536">
                        <c:v>6.3319999999999999</c:v>
                      </c:pt>
                      <c:pt idx="537">
                        <c:v>6.2919999999999998</c:v>
                      </c:pt>
                      <c:pt idx="538">
                        <c:v>6.3529999999999998</c:v>
                      </c:pt>
                      <c:pt idx="539">
                        <c:v>6.2549999999999999</c:v>
                      </c:pt>
                      <c:pt idx="540">
                        <c:v>6.27</c:v>
                      </c:pt>
                      <c:pt idx="541">
                        <c:v>6.3540000000000001</c:v>
                      </c:pt>
                      <c:pt idx="542">
                        <c:v>6.7549999999999999</c:v>
                      </c:pt>
                      <c:pt idx="543">
                        <c:v>7.1529999999999996</c:v>
                      </c:pt>
                      <c:pt idx="544">
                        <c:v>7.59</c:v>
                      </c:pt>
                      <c:pt idx="545">
                        <c:v>7.57</c:v>
                      </c:pt>
                      <c:pt idx="546">
                        <c:v>7.6260000000000003</c:v>
                      </c:pt>
                      <c:pt idx="547">
                        <c:v>6.7809999999999997</c:v>
                      </c:pt>
                      <c:pt idx="548">
                        <c:v>6.2169999999999996</c:v>
                      </c:pt>
                      <c:pt idx="549">
                        <c:v>5.9169999999999998</c:v>
                      </c:pt>
                      <c:pt idx="550">
                        <c:v>4.8419999999999996</c:v>
                      </c:pt>
                      <c:pt idx="551">
                        <c:v>4.0460000000000003</c:v>
                      </c:pt>
                      <c:pt idx="552">
                        <c:v>3.8159999999999998</c:v>
                      </c:pt>
                      <c:pt idx="553">
                        <c:v>4.04</c:v>
                      </c:pt>
                      <c:pt idx="554">
                        <c:v>4.1050000000000004</c:v>
                      </c:pt>
                      <c:pt idx="555">
                        <c:v>3.181</c:v>
                      </c:pt>
                      <c:pt idx="556">
                        <c:v>2.5640000000000001</c:v>
                      </c:pt>
                      <c:pt idx="557">
                        <c:v>1.3169999999999999</c:v>
                      </c:pt>
                      <c:pt idx="558">
                        <c:v>0.86399999999999999</c:v>
                      </c:pt>
                      <c:pt idx="559">
                        <c:v>0.107</c:v>
                      </c:pt>
                      <c:pt idx="560">
                        <c:v>1.9E-2</c:v>
                      </c:pt>
                      <c:pt idx="561">
                        <c:v>0.17899999999999999</c:v>
                      </c:pt>
                      <c:pt idx="562">
                        <c:v>0.64300000000000002</c:v>
                      </c:pt>
                      <c:pt idx="563">
                        <c:v>1.052</c:v>
                      </c:pt>
                      <c:pt idx="564">
                        <c:v>1.71</c:v>
                      </c:pt>
                      <c:pt idx="565">
                        <c:v>2.2610000000000001</c:v>
                      </c:pt>
                      <c:pt idx="566">
                        <c:v>2.6819999999999999</c:v>
                      </c:pt>
                      <c:pt idx="567">
                        <c:v>2.0529999999999999</c:v>
                      </c:pt>
                      <c:pt idx="568">
                        <c:v>1.7310000000000001</c:v>
                      </c:pt>
                      <c:pt idx="569">
                        <c:v>0.628</c:v>
                      </c:pt>
                      <c:pt idx="570">
                        <c:v>-0.67300000000000004</c:v>
                      </c:pt>
                      <c:pt idx="571">
                        <c:v>-3.64</c:v>
                      </c:pt>
                      <c:pt idx="572">
                        <c:v>-5.7560000000000002</c:v>
                      </c:pt>
                      <c:pt idx="573">
                        <c:v>-6.6539999999999999</c:v>
                      </c:pt>
                      <c:pt idx="574">
                        <c:v>-6.48</c:v>
                      </c:pt>
                      <c:pt idx="575">
                        <c:v>-6.0819999999999999</c:v>
                      </c:pt>
                      <c:pt idx="576">
                        <c:v>-5.3869999999999996</c:v>
                      </c:pt>
                      <c:pt idx="577">
                        <c:v>-4.4610000000000003</c:v>
                      </c:pt>
                      <c:pt idx="578">
                        <c:v>-3.5910000000000002</c:v>
                      </c:pt>
                      <c:pt idx="579">
                        <c:v>-2.8410000000000002</c:v>
                      </c:pt>
                      <c:pt idx="580">
                        <c:v>-1.534</c:v>
                      </c:pt>
                      <c:pt idx="581">
                        <c:v>-4.7E-2</c:v>
                      </c:pt>
                      <c:pt idx="582">
                        <c:v>1.548</c:v>
                      </c:pt>
                      <c:pt idx="583">
                        <c:v>2.8319999999999999</c:v>
                      </c:pt>
                      <c:pt idx="584">
                        <c:v>4.0199999999999996</c:v>
                      </c:pt>
                      <c:pt idx="585">
                        <c:v>5.0609999999999999</c:v>
                      </c:pt>
                      <c:pt idx="586">
                        <c:v>5.8120000000000003</c:v>
                      </c:pt>
                      <c:pt idx="587">
                        <c:v>6.1970000000000001</c:v>
                      </c:pt>
                      <c:pt idx="588">
                        <c:v>6.5960000000000001</c:v>
                      </c:pt>
                      <c:pt idx="589">
                        <c:v>6.9219999999999997</c:v>
                      </c:pt>
                      <c:pt idx="590">
                        <c:v>7.3170000000000002</c:v>
                      </c:pt>
                      <c:pt idx="591">
                        <c:v>7.7009999999999996</c:v>
                      </c:pt>
                      <c:pt idx="592">
                        <c:v>8.3460000000000001</c:v>
                      </c:pt>
                      <c:pt idx="593">
                        <c:v>9</c:v>
                      </c:pt>
                      <c:pt idx="594">
                        <c:v>9.5589999999999993</c:v>
                      </c:pt>
                      <c:pt idx="595">
                        <c:v>10.115</c:v>
                      </c:pt>
                      <c:pt idx="596">
                        <c:v>10.744999999999999</c:v>
                      </c:pt>
                      <c:pt idx="597">
                        <c:v>11.129</c:v>
                      </c:pt>
                    </c:numCache>
                  </c:numRef>
                </c:yVal>
                <c:smooth val="0"/>
                <c:extLst xmlns:c15="http://schemas.microsoft.com/office/drawing/2012/chart">
                  <c:ext xmlns:c16="http://schemas.microsoft.com/office/drawing/2014/chart" uri="{C3380CC4-5D6E-409C-BE32-E72D297353CC}">
                    <c16:uniqueId val="{00000013-C540-44EF-A4AE-36241A311D2D}"/>
                  </c:ext>
                </c:extLst>
              </c15:ser>
            </c15:filteredScatterSeries>
            <c15:filteredScatterSeries>
              <c15:ser>
                <c:idx val="13"/>
                <c:order val="13"/>
                <c:tx>
                  <c:v>trend</c:v>
                </c:tx>
                <c:spPr>
                  <a:ln>
                    <a:solidFill>
                      <a:schemeClr val="bg2">
                        <a:lumMod val="75000"/>
                      </a:schemeClr>
                    </a:solidFill>
                    <a:prstDash val="lgDash"/>
                  </a:ln>
                </c:spPr>
                <c:marker>
                  <c:symbol val="none"/>
                </c:marker>
                <c:xVal>
                  <c:numRef>
                    <c:extLst xmlns:c15="http://schemas.microsoft.com/office/drawing/2012/chart">
                      <c:ext xmlns:c15="http://schemas.microsoft.com/office/drawing/2012/chart" uri="{02D57815-91ED-43cb-92C2-25804820EDAC}">
                        <c15:formulaRef>
                          <c15:sqref>(MT_MO__IM_Table3_2!$T$25,MT_MO__IM_Table3_2!$R$25)</c15:sqref>
                        </c15:formulaRef>
                      </c:ext>
                    </c:extLst>
                    <c:numCache>
                      <c:formatCode>m/d/yyyy</c:formatCode>
                      <c:ptCount val="2"/>
                      <c:pt idx="0" formatCode="[$-409]d\-mmm\-yyyy;@">
                        <c:v>42184</c:v>
                      </c:pt>
                      <c:pt idx="1">
                        <c:v>45931</c:v>
                      </c:pt>
                    </c:numCache>
                  </c:numRef>
                </c:xVal>
                <c:yVal>
                  <c:numRef>
                    <c:extLst xmlns:c15="http://schemas.microsoft.com/office/drawing/2012/chart">
                      <c:ext xmlns:c15="http://schemas.microsoft.com/office/drawing/2012/chart" uri="{02D57815-91ED-43cb-92C2-25804820EDAC}">
                        <c15:formulaRef>
                          <c15:sqref>(MT_MO__IM_Table3_2!$E$25,MT_MO__IM_Table3_2!$J$25)</c15:sqref>
                        </c15:formulaRef>
                      </c:ext>
                    </c:extLst>
                    <c:numCache>
                      <c:formatCode>General</c:formatCode>
                      <c:ptCount val="2"/>
                      <c:pt idx="0" formatCode="0.00">
                        <c:v>-90.66</c:v>
                      </c:pt>
                      <c:pt idx="1">
                        <c:v>-74</c:v>
                      </c:pt>
                    </c:numCache>
                  </c:numRef>
                </c:yVal>
                <c:smooth val="0"/>
                <c:extLst xmlns:c15="http://schemas.microsoft.com/office/drawing/2012/chart">
                  <c:ext xmlns:c16="http://schemas.microsoft.com/office/drawing/2014/chart" uri="{C3380CC4-5D6E-409C-BE32-E72D297353CC}">
                    <c16:uniqueId val="{00000014-C540-44EF-A4AE-36241A311D2D}"/>
                  </c:ext>
                </c:extLst>
              </c15:ser>
            </c15:filteredScatterSeries>
          </c:ext>
        </c:extLst>
      </c:scatterChart>
      <c:valAx>
        <c:axId val="76771328"/>
        <c:scaling>
          <c:orientation val="minMax"/>
          <c:max val="62398"/>
          <c:min val="29495"/>
        </c:scaling>
        <c:delete val="0"/>
        <c:axPos val="b"/>
        <c:majorGridlines>
          <c:spPr>
            <a:ln w="9525" cap="flat" cmpd="sng" algn="ctr">
              <a:solidFill>
                <a:schemeClr val="tx1">
                  <a:lumMod val="15000"/>
                  <a:lumOff val="85000"/>
                </a:schemeClr>
              </a:solidFill>
              <a:round/>
            </a:ln>
            <a:effectLst/>
          </c:spPr>
        </c:majorGridlines>
        <c:numFmt formatCode="yyyy" sourceLinked="0"/>
        <c:majorTickMark val="none"/>
        <c:minorTickMark val="none"/>
        <c:tickLblPos val="low"/>
        <c:spPr>
          <a:noFill/>
          <a:ln w="9525" cap="flat" cmpd="sng" algn="ctr">
            <a:noFill/>
            <a:round/>
          </a:ln>
          <a:effectLst/>
        </c:spPr>
        <c:txPr>
          <a:bodyPr rot="-5400000" vert="horz"/>
          <a:lstStyle/>
          <a:p>
            <a:pPr>
              <a:defRPr/>
            </a:pPr>
            <a:endParaRPr lang="en-US"/>
          </a:p>
        </c:txPr>
        <c:crossAx val="76772864"/>
        <c:crossesAt val="-100"/>
        <c:crossBetween val="midCat"/>
        <c:majorUnit val="3652.5"/>
      </c:valAx>
      <c:valAx>
        <c:axId val="76772864"/>
        <c:scaling>
          <c:orientation val="minMax"/>
          <c:max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76771328"/>
        <c:crosses val="autoZero"/>
        <c:crossBetween val="midCat"/>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600" baseline="0"/>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070740492544814"/>
          <c:y val="7.2195330091935225E-2"/>
          <c:w val="0.8967141780888499"/>
          <c:h val="0.708247666958297"/>
        </c:manualLayout>
      </c:layout>
      <c:scatterChart>
        <c:scatterStyle val="lineMarker"/>
        <c:varyColors val="0"/>
        <c:ser>
          <c:idx val="0"/>
          <c:order val="0"/>
          <c:tx>
            <c:v>Baseline</c:v>
          </c:tx>
          <c:spPr>
            <a:ln>
              <a:solidFill>
                <a:srgbClr val="FFFFFF">
                  <a:lumMod val="50000"/>
                  <a:alpha val="80000"/>
                </a:srgbClr>
              </a:solidFill>
            </a:ln>
          </c:spPr>
          <c:marker>
            <c:symbol val="none"/>
          </c:marker>
          <c:xVal>
            <c:numRef>
              <c:f>'01N22W20J04S'!$K$36:$K$599</c:f>
              <c:numCache>
                <c:formatCode>m/d/yyyy</c:formatCode>
                <c:ptCount val="564"/>
                <c:pt idx="0">
                  <c:v>44865</c:v>
                </c:pt>
                <c:pt idx="1">
                  <c:v>44895</c:v>
                </c:pt>
                <c:pt idx="2">
                  <c:v>44926</c:v>
                </c:pt>
                <c:pt idx="3">
                  <c:v>44957</c:v>
                </c:pt>
                <c:pt idx="4">
                  <c:v>44985</c:v>
                </c:pt>
                <c:pt idx="5">
                  <c:v>45016</c:v>
                </c:pt>
                <c:pt idx="6">
                  <c:v>45046</c:v>
                </c:pt>
                <c:pt idx="7">
                  <c:v>45077</c:v>
                </c:pt>
                <c:pt idx="8">
                  <c:v>45107</c:v>
                </c:pt>
                <c:pt idx="9">
                  <c:v>45138</c:v>
                </c:pt>
                <c:pt idx="10">
                  <c:v>45169</c:v>
                </c:pt>
                <c:pt idx="11">
                  <c:v>45199</c:v>
                </c:pt>
                <c:pt idx="12">
                  <c:v>45230</c:v>
                </c:pt>
                <c:pt idx="13">
                  <c:v>45260</c:v>
                </c:pt>
                <c:pt idx="14">
                  <c:v>45291</c:v>
                </c:pt>
                <c:pt idx="15">
                  <c:v>45322</c:v>
                </c:pt>
                <c:pt idx="16">
                  <c:v>45351</c:v>
                </c:pt>
                <c:pt idx="17">
                  <c:v>45382</c:v>
                </c:pt>
                <c:pt idx="18">
                  <c:v>45412</c:v>
                </c:pt>
                <c:pt idx="19">
                  <c:v>45443</c:v>
                </c:pt>
                <c:pt idx="20">
                  <c:v>45473</c:v>
                </c:pt>
                <c:pt idx="21">
                  <c:v>45504</c:v>
                </c:pt>
                <c:pt idx="22">
                  <c:v>45535</c:v>
                </c:pt>
                <c:pt idx="23">
                  <c:v>45565</c:v>
                </c:pt>
                <c:pt idx="24">
                  <c:v>45596</c:v>
                </c:pt>
                <c:pt idx="25">
                  <c:v>45626</c:v>
                </c:pt>
                <c:pt idx="26">
                  <c:v>45657</c:v>
                </c:pt>
                <c:pt idx="27">
                  <c:v>45688</c:v>
                </c:pt>
                <c:pt idx="28">
                  <c:v>45716</c:v>
                </c:pt>
                <c:pt idx="29">
                  <c:v>45747</c:v>
                </c:pt>
                <c:pt idx="30">
                  <c:v>45777</c:v>
                </c:pt>
                <c:pt idx="31">
                  <c:v>45808</c:v>
                </c:pt>
                <c:pt idx="32">
                  <c:v>45838</c:v>
                </c:pt>
                <c:pt idx="33">
                  <c:v>45869</c:v>
                </c:pt>
                <c:pt idx="34">
                  <c:v>45900</c:v>
                </c:pt>
                <c:pt idx="35">
                  <c:v>45930</c:v>
                </c:pt>
                <c:pt idx="36">
                  <c:v>45961</c:v>
                </c:pt>
                <c:pt idx="37">
                  <c:v>45991</c:v>
                </c:pt>
                <c:pt idx="38">
                  <c:v>46022</c:v>
                </c:pt>
                <c:pt idx="39">
                  <c:v>46053</c:v>
                </c:pt>
                <c:pt idx="40">
                  <c:v>46081</c:v>
                </c:pt>
                <c:pt idx="41">
                  <c:v>46112</c:v>
                </c:pt>
                <c:pt idx="42">
                  <c:v>46142</c:v>
                </c:pt>
                <c:pt idx="43">
                  <c:v>46173</c:v>
                </c:pt>
                <c:pt idx="44">
                  <c:v>46203</c:v>
                </c:pt>
                <c:pt idx="45">
                  <c:v>46234</c:v>
                </c:pt>
                <c:pt idx="46">
                  <c:v>46265</c:v>
                </c:pt>
                <c:pt idx="47">
                  <c:v>46295</c:v>
                </c:pt>
                <c:pt idx="48">
                  <c:v>46326</c:v>
                </c:pt>
                <c:pt idx="49">
                  <c:v>46356</c:v>
                </c:pt>
                <c:pt idx="50">
                  <c:v>46387</c:v>
                </c:pt>
                <c:pt idx="51">
                  <c:v>46418</c:v>
                </c:pt>
                <c:pt idx="52">
                  <c:v>46446</c:v>
                </c:pt>
                <c:pt idx="53">
                  <c:v>46477</c:v>
                </c:pt>
                <c:pt idx="54">
                  <c:v>46507</c:v>
                </c:pt>
                <c:pt idx="55">
                  <c:v>46538</c:v>
                </c:pt>
                <c:pt idx="56">
                  <c:v>46568</c:v>
                </c:pt>
                <c:pt idx="57">
                  <c:v>46599</c:v>
                </c:pt>
                <c:pt idx="58">
                  <c:v>46630</c:v>
                </c:pt>
                <c:pt idx="59">
                  <c:v>46660</c:v>
                </c:pt>
                <c:pt idx="60">
                  <c:v>46691</c:v>
                </c:pt>
                <c:pt idx="61">
                  <c:v>46721</c:v>
                </c:pt>
                <c:pt idx="62">
                  <c:v>46752</c:v>
                </c:pt>
                <c:pt idx="63">
                  <c:v>46783</c:v>
                </c:pt>
                <c:pt idx="64">
                  <c:v>46812</c:v>
                </c:pt>
                <c:pt idx="65">
                  <c:v>46843</c:v>
                </c:pt>
                <c:pt idx="66">
                  <c:v>46873</c:v>
                </c:pt>
                <c:pt idx="67">
                  <c:v>46904</c:v>
                </c:pt>
                <c:pt idx="68">
                  <c:v>46934</c:v>
                </c:pt>
                <c:pt idx="69">
                  <c:v>46965</c:v>
                </c:pt>
                <c:pt idx="70">
                  <c:v>46996</c:v>
                </c:pt>
                <c:pt idx="71">
                  <c:v>47026</c:v>
                </c:pt>
                <c:pt idx="72">
                  <c:v>47057</c:v>
                </c:pt>
                <c:pt idx="73">
                  <c:v>47087</c:v>
                </c:pt>
                <c:pt idx="74">
                  <c:v>47118</c:v>
                </c:pt>
                <c:pt idx="75">
                  <c:v>47149</c:v>
                </c:pt>
                <c:pt idx="76">
                  <c:v>47177</c:v>
                </c:pt>
                <c:pt idx="77">
                  <c:v>47208</c:v>
                </c:pt>
                <c:pt idx="78">
                  <c:v>47238</c:v>
                </c:pt>
                <c:pt idx="79">
                  <c:v>47269</c:v>
                </c:pt>
                <c:pt idx="80">
                  <c:v>47299</c:v>
                </c:pt>
                <c:pt idx="81">
                  <c:v>47330</c:v>
                </c:pt>
                <c:pt idx="82">
                  <c:v>47361</c:v>
                </c:pt>
                <c:pt idx="83">
                  <c:v>47391</c:v>
                </c:pt>
                <c:pt idx="84">
                  <c:v>47422</c:v>
                </c:pt>
                <c:pt idx="85">
                  <c:v>47452</c:v>
                </c:pt>
                <c:pt idx="86">
                  <c:v>47483</c:v>
                </c:pt>
                <c:pt idx="87">
                  <c:v>47514</c:v>
                </c:pt>
                <c:pt idx="88">
                  <c:v>47542</c:v>
                </c:pt>
                <c:pt idx="89">
                  <c:v>47573</c:v>
                </c:pt>
                <c:pt idx="90">
                  <c:v>47603</c:v>
                </c:pt>
                <c:pt idx="91">
                  <c:v>47634</c:v>
                </c:pt>
                <c:pt idx="92">
                  <c:v>47664</c:v>
                </c:pt>
                <c:pt idx="93">
                  <c:v>47695</c:v>
                </c:pt>
                <c:pt idx="94">
                  <c:v>47726</c:v>
                </c:pt>
                <c:pt idx="95">
                  <c:v>47756</c:v>
                </c:pt>
                <c:pt idx="96">
                  <c:v>47787</c:v>
                </c:pt>
                <c:pt idx="97">
                  <c:v>47817</c:v>
                </c:pt>
                <c:pt idx="98">
                  <c:v>47848</c:v>
                </c:pt>
                <c:pt idx="99">
                  <c:v>47879</c:v>
                </c:pt>
                <c:pt idx="100">
                  <c:v>47907</c:v>
                </c:pt>
                <c:pt idx="101">
                  <c:v>47938</c:v>
                </c:pt>
                <c:pt idx="102">
                  <c:v>47968</c:v>
                </c:pt>
                <c:pt idx="103">
                  <c:v>47999</c:v>
                </c:pt>
                <c:pt idx="104">
                  <c:v>48029</c:v>
                </c:pt>
                <c:pt idx="105">
                  <c:v>48060</c:v>
                </c:pt>
                <c:pt idx="106">
                  <c:v>48091</c:v>
                </c:pt>
                <c:pt idx="107">
                  <c:v>48121</c:v>
                </c:pt>
                <c:pt idx="108">
                  <c:v>48152</c:v>
                </c:pt>
                <c:pt idx="109">
                  <c:v>48182</c:v>
                </c:pt>
                <c:pt idx="110">
                  <c:v>48213</c:v>
                </c:pt>
                <c:pt idx="111">
                  <c:v>48244</c:v>
                </c:pt>
                <c:pt idx="112">
                  <c:v>48273</c:v>
                </c:pt>
                <c:pt idx="113">
                  <c:v>48304</c:v>
                </c:pt>
                <c:pt idx="114">
                  <c:v>48334</c:v>
                </c:pt>
                <c:pt idx="115">
                  <c:v>48365</c:v>
                </c:pt>
                <c:pt idx="116">
                  <c:v>48395</c:v>
                </c:pt>
                <c:pt idx="117">
                  <c:v>48426</c:v>
                </c:pt>
                <c:pt idx="118">
                  <c:v>48457</c:v>
                </c:pt>
                <c:pt idx="119">
                  <c:v>48487</c:v>
                </c:pt>
                <c:pt idx="120">
                  <c:v>48518</c:v>
                </c:pt>
                <c:pt idx="121">
                  <c:v>48548</c:v>
                </c:pt>
                <c:pt idx="122">
                  <c:v>48579</c:v>
                </c:pt>
                <c:pt idx="123">
                  <c:v>48610</c:v>
                </c:pt>
                <c:pt idx="124">
                  <c:v>48638</c:v>
                </c:pt>
                <c:pt idx="125">
                  <c:v>48669</c:v>
                </c:pt>
                <c:pt idx="126">
                  <c:v>48699</c:v>
                </c:pt>
                <c:pt idx="127">
                  <c:v>48730</c:v>
                </c:pt>
                <c:pt idx="128">
                  <c:v>48760</c:v>
                </c:pt>
                <c:pt idx="129">
                  <c:v>48791</c:v>
                </c:pt>
                <c:pt idx="130">
                  <c:v>48822</c:v>
                </c:pt>
                <c:pt idx="131">
                  <c:v>48852</c:v>
                </c:pt>
                <c:pt idx="132">
                  <c:v>48883</c:v>
                </c:pt>
                <c:pt idx="133">
                  <c:v>48913</c:v>
                </c:pt>
                <c:pt idx="134">
                  <c:v>48944</c:v>
                </c:pt>
                <c:pt idx="135">
                  <c:v>48975</c:v>
                </c:pt>
                <c:pt idx="136">
                  <c:v>49003</c:v>
                </c:pt>
                <c:pt idx="137">
                  <c:v>49034</c:v>
                </c:pt>
                <c:pt idx="138">
                  <c:v>49064</c:v>
                </c:pt>
                <c:pt idx="139">
                  <c:v>49095</c:v>
                </c:pt>
                <c:pt idx="140">
                  <c:v>49125</c:v>
                </c:pt>
                <c:pt idx="141">
                  <c:v>49156</c:v>
                </c:pt>
                <c:pt idx="142">
                  <c:v>49187</c:v>
                </c:pt>
                <c:pt idx="143">
                  <c:v>49217</c:v>
                </c:pt>
                <c:pt idx="144">
                  <c:v>49248</c:v>
                </c:pt>
                <c:pt idx="145">
                  <c:v>49278</c:v>
                </c:pt>
                <c:pt idx="146">
                  <c:v>49309</c:v>
                </c:pt>
                <c:pt idx="147">
                  <c:v>49340</c:v>
                </c:pt>
                <c:pt idx="148">
                  <c:v>49368</c:v>
                </c:pt>
                <c:pt idx="149">
                  <c:v>49399</c:v>
                </c:pt>
                <c:pt idx="150">
                  <c:v>49429</c:v>
                </c:pt>
                <c:pt idx="151">
                  <c:v>49460</c:v>
                </c:pt>
                <c:pt idx="152">
                  <c:v>49490</c:v>
                </c:pt>
                <c:pt idx="153">
                  <c:v>49521</c:v>
                </c:pt>
                <c:pt idx="154">
                  <c:v>49552</c:v>
                </c:pt>
                <c:pt idx="155">
                  <c:v>49582</c:v>
                </c:pt>
                <c:pt idx="156">
                  <c:v>49613</c:v>
                </c:pt>
                <c:pt idx="157">
                  <c:v>49643</c:v>
                </c:pt>
                <c:pt idx="158">
                  <c:v>49674</c:v>
                </c:pt>
                <c:pt idx="159">
                  <c:v>49705</c:v>
                </c:pt>
                <c:pt idx="160">
                  <c:v>49734</c:v>
                </c:pt>
                <c:pt idx="161">
                  <c:v>49765</c:v>
                </c:pt>
                <c:pt idx="162">
                  <c:v>49795</c:v>
                </c:pt>
                <c:pt idx="163">
                  <c:v>49826</c:v>
                </c:pt>
                <c:pt idx="164">
                  <c:v>49856</c:v>
                </c:pt>
                <c:pt idx="165">
                  <c:v>49887</c:v>
                </c:pt>
                <c:pt idx="166">
                  <c:v>49918</c:v>
                </c:pt>
                <c:pt idx="167">
                  <c:v>49948</c:v>
                </c:pt>
                <c:pt idx="168">
                  <c:v>49979</c:v>
                </c:pt>
                <c:pt idx="169">
                  <c:v>50009</c:v>
                </c:pt>
                <c:pt idx="170">
                  <c:v>50040</c:v>
                </c:pt>
                <c:pt idx="171">
                  <c:v>50071</c:v>
                </c:pt>
                <c:pt idx="172">
                  <c:v>50099</c:v>
                </c:pt>
                <c:pt idx="173">
                  <c:v>50130</c:v>
                </c:pt>
                <c:pt idx="174">
                  <c:v>50160</c:v>
                </c:pt>
                <c:pt idx="175">
                  <c:v>50191</c:v>
                </c:pt>
                <c:pt idx="176">
                  <c:v>50221</c:v>
                </c:pt>
                <c:pt idx="177">
                  <c:v>50252</c:v>
                </c:pt>
                <c:pt idx="178">
                  <c:v>50283</c:v>
                </c:pt>
                <c:pt idx="179">
                  <c:v>50313</c:v>
                </c:pt>
                <c:pt idx="180">
                  <c:v>50344</c:v>
                </c:pt>
                <c:pt idx="181">
                  <c:v>50374</c:v>
                </c:pt>
                <c:pt idx="182">
                  <c:v>50405</c:v>
                </c:pt>
                <c:pt idx="183">
                  <c:v>50436</c:v>
                </c:pt>
                <c:pt idx="184">
                  <c:v>50464</c:v>
                </c:pt>
                <c:pt idx="185">
                  <c:v>50495</c:v>
                </c:pt>
                <c:pt idx="186">
                  <c:v>50525</c:v>
                </c:pt>
                <c:pt idx="187">
                  <c:v>50556</c:v>
                </c:pt>
                <c:pt idx="188">
                  <c:v>50586</c:v>
                </c:pt>
                <c:pt idx="189">
                  <c:v>50617</c:v>
                </c:pt>
                <c:pt idx="190">
                  <c:v>50648</c:v>
                </c:pt>
                <c:pt idx="191">
                  <c:v>50678</c:v>
                </c:pt>
                <c:pt idx="192">
                  <c:v>50709</c:v>
                </c:pt>
                <c:pt idx="193">
                  <c:v>50739</c:v>
                </c:pt>
                <c:pt idx="194">
                  <c:v>50770</c:v>
                </c:pt>
                <c:pt idx="195">
                  <c:v>50801</c:v>
                </c:pt>
                <c:pt idx="196">
                  <c:v>50829</c:v>
                </c:pt>
                <c:pt idx="197">
                  <c:v>50860</c:v>
                </c:pt>
                <c:pt idx="198">
                  <c:v>50890</c:v>
                </c:pt>
                <c:pt idx="199">
                  <c:v>50921</c:v>
                </c:pt>
                <c:pt idx="200">
                  <c:v>50951</c:v>
                </c:pt>
                <c:pt idx="201">
                  <c:v>50982</c:v>
                </c:pt>
                <c:pt idx="202">
                  <c:v>51013</c:v>
                </c:pt>
                <c:pt idx="203">
                  <c:v>51043</c:v>
                </c:pt>
                <c:pt idx="204">
                  <c:v>51074</c:v>
                </c:pt>
                <c:pt idx="205">
                  <c:v>51104</c:v>
                </c:pt>
                <c:pt idx="206">
                  <c:v>51135</c:v>
                </c:pt>
                <c:pt idx="207">
                  <c:v>51166</c:v>
                </c:pt>
                <c:pt idx="208">
                  <c:v>51195</c:v>
                </c:pt>
                <c:pt idx="209">
                  <c:v>51226</c:v>
                </c:pt>
                <c:pt idx="210">
                  <c:v>51256</c:v>
                </c:pt>
                <c:pt idx="211">
                  <c:v>51287</c:v>
                </c:pt>
                <c:pt idx="212">
                  <c:v>51317</c:v>
                </c:pt>
                <c:pt idx="213">
                  <c:v>51348</c:v>
                </c:pt>
                <c:pt idx="214">
                  <c:v>51379</c:v>
                </c:pt>
                <c:pt idx="215">
                  <c:v>51409</c:v>
                </c:pt>
                <c:pt idx="216">
                  <c:v>51440</c:v>
                </c:pt>
                <c:pt idx="217">
                  <c:v>51470</c:v>
                </c:pt>
                <c:pt idx="218">
                  <c:v>51501</c:v>
                </c:pt>
                <c:pt idx="219">
                  <c:v>51532</c:v>
                </c:pt>
                <c:pt idx="220">
                  <c:v>51560</c:v>
                </c:pt>
                <c:pt idx="221">
                  <c:v>51591</c:v>
                </c:pt>
                <c:pt idx="222">
                  <c:v>51621</c:v>
                </c:pt>
                <c:pt idx="223">
                  <c:v>51652</c:v>
                </c:pt>
                <c:pt idx="224">
                  <c:v>51682</c:v>
                </c:pt>
                <c:pt idx="225">
                  <c:v>51713</c:v>
                </c:pt>
                <c:pt idx="226">
                  <c:v>51744</c:v>
                </c:pt>
                <c:pt idx="227">
                  <c:v>51774</c:v>
                </c:pt>
                <c:pt idx="228">
                  <c:v>51805</c:v>
                </c:pt>
                <c:pt idx="229">
                  <c:v>51835</c:v>
                </c:pt>
                <c:pt idx="230">
                  <c:v>51866</c:v>
                </c:pt>
                <c:pt idx="231">
                  <c:v>51897</c:v>
                </c:pt>
                <c:pt idx="232">
                  <c:v>51925</c:v>
                </c:pt>
                <c:pt idx="233">
                  <c:v>51956</c:v>
                </c:pt>
                <c:pt idx="234">
                  <c:v>51986</c:v>
                </c:pt>
                <c:pt idx="235">
                  <c:v>52017</c:v>
                </c:pt>
                <c:pt idx="236">
                  <c:v>52047</c:v>
                </c:pt>
                <c:pt idx="237">
                  <c:v>52078</c:v>
                </c:pt>
                <c:pt idx="238">
                  <c:v>52109</c:v>
                </c:pt>
                <c:pt idx="239">
                  <c:v>52139</c:v>
                </c:pt>
                <c:pt idx="240">
                  <c:v>52170</c:v>
                </c:pt>
                <c:pt idx="241">
                  <c:v>52200</c:v>
                </c:pt>
                <c:pt idx="242">
                  <c:v>52231</c:v>
                </c:pt>
                <c:pt idx="243">
                  <c:v>52262</c:v>
                </c:pt>
                <c:pt idx="244">
                  <c:v>52290</c:v>
                </c:pt>
                <c:pt idx="245">
                  <c:v>52321</c:v>
                </c:pt>
                <c:pt idx="246">
                  <c:v>52351</c:v>
                </c:pt>
                <c:pt idx="247">
                  <c:v>52382</c:v>
                </c:pt>
                <c:pt idx="248">
                  <c:v>52412</c:v>
                </c:pt>
                <c:pt idx="249">
                  <c:v>52443</c:v>
                </c:pt>
                <c:pt idx="250">
                  <c:v>52474</c:v>
                </c:pt>
                <c:pt idx="251">
                  <c:v>52504</c:v>
                </c:pt>
                <c:pt idx="252">
                  <c:v>52535</c:v>
                </c:pt>
                <c:pt idx="253">
                  <c:v>52565</c:v>
                </c:pt>
                <c:pt idx="254">
                  <c:v>52596</c:v>
                </c:pt>
                <c:pt idx="255">
                  <c:v>52627</c:v>
                </c:pt>
                <c:pt idx="256">
                  <c:v>52656</c:v>
                </c:pt>
                <c:pt idx="257">
                  <c:v>52687</c:v>
                </c:pt>
                <c:pt idx="258">
                  <c:v>52717</c:v>
                </c:pt>
                <c:pt idx="259">
                  <c:v>52748</c:v>
                </c:pt>
                <c:pt idx="260">
                  <c:v>52778</c:v>
                </c:pt>
                <c:pt idx="261">
                  <c:v>52809</c:v>
                </c:pt>
                <c:pt idx="262">
                  <c:v>52840</c:v>
                </c:pt>
                <c:pt idx="263">
                  <c:v>52870</c:v>
                </c:pt>
                <c:pt idx="264">
                  <c:v>52901</c:v>
                </c:pt>
                <c:pt idx="265">
                  <c:v>52931</c:v>
                </c:pt>
                <c:pt idx="266">
                  <c:v>52962</c:v>
                </c:pt>
                <c:pt idx="267">
                  <c:v>52993</c:v>
                </c:pt>
                <c:pt idx="268">
                  <c:v>53021</c:v>
                </c:pt>
                <c:pt idx="269">
                  <c:v>53052</c:v>
                </c:pt>
                <c:pt idx="270">
                  <c:v>53082</c:v>
                </c:pt>
                <c:pt idx="271">
                  <c:v>53113</c:v>
                </c:pt>
                <c:pt idx="272">
                  <c:v>53143</c:v>
                </c:pt>
                <c:pt idx="273">
                  <c:v>53174</c:v>
                </c:pt>
                <c:pt idx="274">
                  <c:v>53205</c:v>
                </c:pt>
                <c:pt idx="275">
                  <c:v>53235</c:v>
                </c:pt>
                <c:pt idx="276">
                  <c:v>53266</c:v>
                </c:pt>
                <c:pt idx="277">
                  <c:v>53296</c:v>
                </c:pt>
                <c:pt idx="278">
                  <c:v>53327</c:v>
                </c:pt>
                <c:pt idx="279">
                  <c:v>53358</c:v>
                </c:pt>
                <c:pt idx="280">
                  <c:v>53386</c:v>
                </c:pt>
                <c:pt idx="281">
                  <c:v>53417</c:v>
                </c:pt>
                <c:pt idx="282">
                  <c:v>53447</c:v>
                </c:pt>
                <c:pt idx="283">
                  <c:v>53478</c:v>
                </c:pt>
                <c:pt idx="284">
                  <c:v>53508</c:v>
                </c:pt>
                <c:pt idx="285">
                  <c:v>53539</c:v>
                </c:pt>
                <c:pt idx="286">
                  <c:v>53570</c:v>
                </c:pt>
                <c:pt idx="287">
                  <c:v>53600</c:v>
                </c:pt>
                <c:pt idx="288">
                  <c:v>53631</c:v>
                </c:pt>
                <c:pt idx="289">
                  <c:v>53661</c:v>
                </c:pt>
                <c:pt idx="290">
                  <c:v>53692</c:v>
                </c:pt>
                <c:pt idx="291">
                  <c:v>53723</c:v>
                </c:pt>
                <c:pt idx="292">
                  <c:v>53751</c:v>
                </c:pt>
                <c:pt idx="293">
                  <c:v>53782</c:v>
                </c:pt>
                <c:pt idx="294">
                  <c:v>53812</c:v>
                </c:pt>
                <c:pt idx="295">
                  <c:v>53843</c:v>
                </c:pt>
                <c:pt idx="296">
                  <c:v>53873</c:v>
                </c:pt>
                <c:pt idx="297">
                  <c:v>53904</c:v>
                </c:pt>
                <c:pt idx="298">
                  <c:v>53935</c:v>
                </c:pt>
                <c:pt idx="299">
                  <c:v>53965</c:v>
                </c:pt>
                <c:pt idx="300">
                  <c:v>53996</c:v>
                </c:pt>
                <c:pt idx="301">
                  <c:v>54026</c:v>
                </c:pt>
                <c:pt idx="302">
                  <c:v>54057</c:v>
                </c:pt>
                <c:pt idx="303">
                  <c:v>54088</c:v>
                </c:pt>
                <c:pt idx="304">
                  <c:v>54117</c:v>
                </c:pt>
                <c:pt idx="305">
                  <c:v>54148</c:v>
                </c:pt>
                <c:pt idx="306">
                  <c:v>54178</c:v>
                </c:pt>
                <c:pt idx="307">
                  <c:v>54209</c:v>
                </c:pt>
                <c:pt idx="308">
                  <c:v>54239</c:v>
                </c:pt>
                <c:pt idx="309">
                  <c:v>54270</c:v>
                </c:pt>
                <c:pt idx="310">
                  <c:v>54301</c:v>
                </c:pt>
                <c:pt idx="311">
                  <c:v>54331</c:v>
                </c:pt>
                <c:pt idx="312">
                  <c:v>54362</c:v>
                </c:pt>
                <c:pt idx="313">
                  <c:v>54392</c:v>
                </c:pt>
                <c:pt idx="314">
                  <c:v>54423</c:v>
                </c:pt>
                <c:pt idx="315">
                  <c:v>54454</c:v>
                </c:pt>
                <c:pt idx="316">
                  <c:v>54482</c:v>
                </c:pt>
                <c:pt idx="317">
                  <c:v>54513</c:v>
                </c:pt>
                <c:pt idx="318">
                  <c:v>54543</c:v>
                </c:pt>
                <c:pt idx="319">
                  <c:v>54574</c:v>
                </c:pt>
                <c:pt idx="320">
                  <c:v>54604</c:v>
                </c:pt>
                <c:pt idx="321">
                  <c:v>54635</c:v>
                </c:pt>
                <c:pt idx="322">
                  <c:v>54666</c:v>
                </c:pt>
                <c:pt idx="323">
                  <c:v>54696</c:v>
                </c:pt>
                <c:pt idx="324">
                  <c:v>54727</c:v>
                </c:pt>
                <c:pt idx="325">
                  <c:v>54757</c:v>
                </c:pt>
                <c:pt idx="326">
                  <c:v>54788</c:v>
                </c:pt>
                <c:pt idx="327">
                  <c:v>54819</c:v>
                </c:pt>
                <c:pt idx="328">
                  <c:v>54847</c:v>
                </c:pt>
                <c:pt idx="329">
                  <c:v>54878</c:v>
                </c:pt>
                <c:pt idx="330">
                  <c:v>54908</c:v>
                </c:pt>
                <c:pt idx="331">
                  <c:v>54939</c:v>
                </c:pt>
                <c:pt idx="332">
                  <c:v>54969</c:v>
                </c:pt>
                <c:pt idx="333">
                  <c:v>55000</c:v>
                </c:pt>
                <c:pt idx="334">
                  <c:v>55031</c:v>
                </c:pt>
                <c:pt idx="335">
                  <c:v>55061</c:v>
                </c:pt>
                <c:pt idx="336">
                  <c:v>55092</c:v>
                </c:pt>
                <c:pt idx="337">
                  <c:v>55122</c:v>
                </c:pt>
                <c:pt idx="338">
                  <c:v>55153</c:v>
                </c:pt>
                <c:pt idx="339">
                  <c:v>55184</c:v>
                </c:pt>
                <c:pt idx="340">
                  <c:v>55212</c:v>
                </c:pt>
                <c:pt idx="341">
                  <c:v>55243</c:v>
                </c:pt>
                <c:pt idx="342">
                  <c:v>55273</c:v>
                </c:pt>
                <c:pt idx="343">
                  <c:v>55304</c:v>
                </c:pt>
                <c:pt idx="344">
                  <c:v>55334</c:v>
                </c:pt>
                <c:pt idx="345">
                  <c:v>55365</c:v>
                </c:pt>
                <c:pt idx="346">
                  <c:v>55396</c:v>
                </c:pt>
                <c:pt idx="347">
                  <c:v>55426</c:v>
                </c:pt>
                <c:pt idx="348">
                  <c:v>55457</c:v>
                </c:pt>
                <c:pt idx="349">
                  <c:v>55487</c:v>
                </c:pt>
                <c:pt idx="350">
                  <c:v>55518</c:v>
                </c:pt>
                <c:pt idx="351">
                  <c:v>55549</c:v>
                </c:pt>
                <c:pt idx="352">
                  <c:v>55578</c:v>
                </c:pt>
                <c:pt idx="353">
                  <c:v>55609</c:v>
                </c:pt>
                <c:pt idx="354">
                  <c:v>55639</c:v>
                </c:pt>
                <c:pt idx="355">
                  <c:v>55670</c:v>
                </c:pt>
                <c:pt idx="356">
                  <c:v>55700</c:v>
                </c:pt>
                <c:pt idx="357">
                  <c:v>55731</c:v>
                </c:pt>
                <c:pt idx="358">
                  <c:v>55762</c:v>
                </c:pt>
                <c:pt idx="359">
                  <c:v>55792</c:v>
                </c:pt>
                <c:pt idx="360">
                  <c:v>55823</c:v>
                </c:pt>
                <c:pt idx="361">
                  <c:v>55853</c:v>
                </c:pt>
                <c:pt idx="362">
                  <c:v>55884</c:v>
                </c:pt>
                <c:pt idx="363">
                  <c:v>55915</c:v>
                </c:pt>
                <c:pt idx="364">
                  <c:v>55943</c:v>
                </c:pt>
                <c:pt idx="365">
                  <c:v>55974</c:v>
                </c:pt>
                <c:pt idx="366">
                  <c:v>56004</c:v>
                </c:pt>
                <c:pt idx="367">
                  <c:v>56035</c:v>
                </c:pt>
                <c:pt idx="368">
                  <c:v>56065</c:v>
                </c:pt>
                <c:pt idx="369">
                  <c:v>56096</c:v>
                </c:pt>
                <c:pt idx="370">
                  <c:v>56127</c:v>
                </c:pt>
                <c:pt idx="371">
                  <c:v>56157</c:v>
                </c:pt>
                <c:pt idx="372">
                  <c:v>56188</c:v>
                </c:pt>
                <c:pt idx="373">
                  <c:v>56218</c:v>
                </c:pt>
                <c:pt idx="374">
                  <c:v>56249</c:v>
                </c:pt>
                <c:pt idx="375">
                  <c:v>56280</c:v>
                </c:pt>
                <c:pt idx="376">
                  <c:v>56308</c:v>
                </c:pt>
                <c:pt idx="377">
                  <c:v>56339</c:v>
                </c:pt>
                <c:pt idx="378">
                  <c:v>56369</c:v>
                </c:pt>
                <c:pt idx="379">
                  <c:v>56400</c:v>
                </c:pt>
                <c:pt idx="380">
                  <c:v>56430</c:v>
                </c:pt>
                <c:pt idx="381">
                  <c:v>56461</c:v>
                </c:pt>
                <c:pt idx="382">
                  <c:v>56492</c:v>
                </c:pt>
                <c:pt idx="383">
                  <c:v>56522</c:v>
                </c:pt>
                <c:pt idx="384">
                  <c:v>56553</c:v>
                </c:pt>
                <c:pt idx="385">
                  <c:v>56583</c:v>
                </c:pt>
                <c:pt idx="386">
                  <c:v>56614</c:v>
                </c:pt>
                <c:pt idx="387">
                  <c:v>56645</c:v>
                </c:pt>
                <c:pt idx="388">
                  <c:v>56673</c:v>
                </c:pt>
                <c:pt idx="389">
                  <c:v>56704</c:v>
                </c:pt>
                <c:pt idx="390">
                  <c:v>56734</c:v>
                </c:pt>
                <c:pt idx="391">
                  <c:v>56765</c:v>
                </c:pt>
                <c:pt idx="392">
                  <c:v>56795</c:v>
                </c:pt>
                <c:pt idx="393">
                  <c:v>56826</c:v>
                </c:pt>
                <c:pt idx="394">
                  <c:v>56857</c:v>
                </c:pt>
                <c:pt idx="395">
                  <c:v>56887</c:v>
                </c:pt>
                <c:pt idx="396">
                  <c:v>56918</c:v>
                </c:pt>
                <c:pt idx="397">
                  <c:v>56948</c:v>
                </c:pt>
                <c:pt idx="398">
                  <c:v>56979</c:v>
                </c:pt>
                <c:pt idx="399">
                  <c:v>57010</c:v>
                </c:pt>
                <c:pt idx="400">
                  <c:v>57039</c:v>
                </c:pt>
                <c:pt idx="401">
                  <c:v>57070</c:v>
                </c:pt>
                <c:pt idx="402">
                  <c:v>57100</c:v>
                </c:pt>
                <c:pt idx="403">
                  <c:v>57131</c:v>
                </c:pt>
                <c:pt idx="404">
                  <c:v>57161</c:v>
                </c:pt>
                <c:pt idx="405">
                  <c:v>57192</c:v>
                </c:pt>
                <c:pt idx="406">
                  <c:v>57223</c:v>
                </c:pt>
                <c:pt idx="407">
                  <c:v>57253</c:v>
                </c:pt>
                <c:pt idx="408">
                  <c:v>57284</c:v>
                </c:pt>
                <c:pt idx="409">
                  <c:v>57314</c:v>
                </c:pt>
                <c:pt idx="410">
                  <c:v>57345</c:v>
                </c:pt>
                <c:pt idx="411">
                  <c:v>57376</c:v>
                </c:pt>
                <c:pt idx="412">
                  <c:v>57404</c:v>
                </c:pt>
                <c:pt idx="413">
                  <c:v>57435</c:v>
                </c:pt>
                <c:pt idx="414">
                  <c:v>57465</c:v>
                </c:pt>
                <c:pt idx="415">
                  <c:v>57496</c:v>
                </c:pt>
                <c:pt idx="416">
                  <c:v>57526</c:v>
                </c:pt>
                <c:pt idx="417">
                  <c:v>57557</c:v>
                </c:pt>
                <c:pt idx="418">
                  <c:v>57588</c:v>
                </c:pt>
                <c:pt idx="419">
                  <c:v>57618</c:v>
                </c:pt>
                <c:pt idx="420">
                  <c:v>57649</c:v>
                </c:pt>
                <c:pt idx="421">
                  <c:v>57679</c:v>
                </c:pt>
                <c:pt idx="422">
                  <c:v>57710</c:v>
                </c:pt>
                <c:pt idx="423">
                  <c:v>57741</c:v>
                </c:pt>
                <c:pt idx="424">
                  <c:v>57769</c:v>
                </c:pt>
                <c:pt idx="425">
                  <c:v>57800</c:v>
                </c:pt>
                <c:pt idx="426">
                  <c:v>57830</c:v>
                </c:pt>
                <c:pt idx="427">
                  <c:v>57861</c:v>
                </c:pt>
                <c:pt idx="428">
                  <c:v>57891</c:v>
                </c:pt>
                <c:pt idx="429">
                  <c:v>57922</c:v>
                </c:pt>
                <c:pt idx="430">
                  <c:v>57953</c:v>
                </c:pt>
                <c:pt idx="431">
                  <c:v>57983</c:v>
                </c:pt>
                <c:pt idx="432">
                  <c:v>58014</c:v>
                </c:pt>
                <c:pt idx="433">
                  <c:v>58044</c:v>
                </c:pt>
                <c:pt idx="434">
                  <c:v>58075</c:v>
                </c:pt>
                <c:pt idx="435">
                  <c:v>58106</c:v>
                </c:pt>
                <c:pt idx="436">
                  <c:v>58134</c:v>
                </c:pt>
                <c:pt idx="437">
                  <c:v>58165</c:v>
                </c:pt>
                <c:pt idx="438">
                  <c:v>58195</c:v>
                </c:pt>
                <c:pt idx="439">
                  <c:v>58226</c:v>
                </c:pt>
                <c:pt idx="440">
                  <c:v>58256</c:v>
                </c:pt>
                <c:pt idx="441">
                  <c:v>58287</c:v>
                </c:pt>
                <c:pt idx="442">
                  <c:v>58318</c:v>
                </c:pt>
                <c:pt idx="443">
                  <c:v>58348</c:v>
                </c:pt>
                <c:pt idx="444">
                  <c:v>58379</c:v>
                </c:pt>
                <c:pt idx="445">
                  <c:v>58409</c:v>
                </c:pt>
                <c:pt idx="446">
                  <c:v>58440</c:v>
                </c:pt>
                <c:pt idx="447">
                  <c:v>58471</c:v>
                </c:pt>
                <c:pt idx="448">
                  <c:v>58500</c:v>
                </c:pt>
                <c:pt idx="449">
                  <c:v>58531</c:v>
                </c:pt>
                <c:pt idx="450">
                  <c:v>58561</c:v>
                </c:pt>
                <c:pt idx="451">
                  <c:v>58592</c:v>
                </c:pt>
                <c:pt idx="452">
                  <c:v>58622</c:v>
                </c:pt>
                <c:pt idx="453">
                  <c:v>58653</c:v>
                </c:pt>
                <c:pt idx="454">
                  <c:v>58684</c:v>
                </c:pt>
                <c:pt idx="455">
                  <c:v>58714</c:v>
                </c:pt>
                <c:pt idx="456">
                  <c:v>58745</c:v>
                </c:pt>
                <c:pt idx="457">
                  <c:v>58775</c:v>
                </c:pt>
                <c:pt idx="458">
                  <c:v>58806</c:v>
                </c:pt>
                <c:pt idx="459">
                  <c:v>58837</c:v>
                </c:pt>
                <c:pt idx="460">
                  <c:v>58865</c:v>
                </c:pt>
                <c:pt idx="461">
                  <c:v>58896</c:v>
                </c:pt>
                <c:pt idx="462">
                  <c:v>58926</c:v>
                </c:pt>
                <c:pt idx="463">
                  <c:v>58957</c:v>
                </c:pt>
                <c:pt idx="464">
                  <c:v>58987</c:v>
                </c:pt>
                <c:pt idx="465">
                  <c:v>59018</c:v>
                </c:pt>
                <c:pt idx="466">
                  <c:v>59049</c:v>
                </c:pt>
                <c:pt idx="467">
                  <c:v>59079</c:v>
                </c:pt>
                <c:pt idx="468">
                  <c:v>59110</c:v>
                </c:pt>
                <c:pt idx="469">
                  <c:v>59140</c:v>
                </c:pt>
                <c:pt idx="470">
                  <c:v>59171</c:v>
                </c:pt>
                <c:pt idx="471">
                  <c:v>59202</c:v>
                </c:pt>
                <c:pt idx="472">
                  <c:v>59230</c:v>
                </c:pt>
                <c:pt idx="473">
                  <c:v>59261</c:v>
                </c:pt>
                <c:pt idx="474">
                  <c:v>59291</c:v>
                </c:pt>
                <c:pt idx="475">
                  <c:v>59322</c:v>
                </c:pt>
                <c:pt idx="476">
                  <c:v>59352</c:v>
                </c:pt>
                <c:pt idx="477">
                  <c:v>59383</c:v>
                </c:pt>
                <c:pt idx="478">
                  <c:v>59414</c:v>
                </c:pt>
                <c:pt idx="479">
                  <c:v>59444</c:v>
                </c:pt>
                <c:pt idx="480">
                  <c:v>59475</c:v>
                </c:pt>
                <c:pt idx="481">
                  <c:v>59505</c:v>
                </c:pt>
                <c:pt idx="482">
                  <c:v>59536</c:v>
                </c:pt>
                <c:pt idx="483">
                  <c:v>59567</c:v>
                </c:pt>
                <c:pt idx="484">
                  <c:v>59595</c:v>
                </c:pt>
                <c:pt idx="485">
                  <c:v>59626</c:v>
                </c:pt>
                <c:pt idx="486">
                  <c:v>59656</c:v>
                </c:pt>
                <c:pt idx="487">
                  <c:v>59687</c:v>
                </c:pt>
                <c:pt idx="488">
                  <c:v>59717</c:v>
                </c:pt>
                <c:pt idx="489">
                  <c:v>59748</c:v>
                </c:pt>
                <c:pt idx="490">
                  <c:v>59779</c:v>
                </c:pt>
                <c:pt idx="491">
                  <c:v>59809</c:v>
                </c:pt>
                <c:pt idx="492">
                  <c:v>59840</c:v>
                </c:pt>
                <c:pt idx="493">
                  <c:v>59870</c:v>
                </c:pt>
                <c:pt idx="494">
                  <c:v>59901</c:v>
                </c:pt>
                <c:pt idx="495">
                  <c:v>59932</c:v>
                </c:pt>
                <c:pt idx="496">
                  <c:v>59961</c:v>
                </c:pt>
                <c:pt idx="497">
                  <c:v>59992</c:v>
                </c:pt>
                <c:pt idx="498">
                  <c:v>60022</c:v>
                </c:pt>
                <c:pt idx="499">
                  <c:v>60053</c:v>
                </c:pt>
                <c:pt idx="500">
                  <c:v>60083</c:v>
                </c:pt>
                <c:pt idx="501">
                  <c:v>60114</c:v>
                </c:pt>
                <c:pt idx="502">
                  <c:v>60145</c:v>
                </c:pt>
                <c:pt idx="503">
                  <c:v>60175</c:v>
                </c:pt>
                <c:pt idx="504">
                  <c:v>60206</c:v>
                </c:pt>
                <c:pt idx="505">
                  <c:v>60236</c:v>
                </c:pt>
                <c:pt idx="506">
                  <c:v>60267</c:v>
                </c:pt>
                <c:pt idx="507">
                  <c:v>60298</c:v>
                </c:pt>
                <c:pt idx="508">
                  <c:v>60326</c:v>
                </c:pt>
                <c:pt idx="509">
                  <c:v>60357</c:v>
                </c:pt>
                <c:pt idx="510">
                  <c:v>60387</c:v>
                </c:pt>
                <c:pt idx="511">
                  <c:v>60418</c:v>
                </c:pt>
                <c:pt idx="512">
                  <c:v>60448</c:v>
                </c:pt>
                <c:pt idx="513">
                  <c:v>60479</c:v>
                </c:pt>
                <c:pt idx="514">
                  <c:v>60510</c:v>
                </c:pt>
                <c:pt idx="515">
                  <c:v>60540</c:v>
                </c:pt>
                <c:pt idx="516">
                  <c:v>60571</c:v>
                </c:pt>
                <c:pt idx="517">
                  <c:v>60601</c:v>
                </c:pt>
                <c:pt idx="518">
                  <c:v>60632</c:v>
                </c:pt>
                <c:pt idx="519">
                  <c:v>60663</c:v>
                </c:pt>
                <c:pt idx="520">
                  <c:v>60691</c:v>
                </c:pt>
                <c:pt idx="521">
                  <c:v>60722</c:v>
                </c:pt>
                <c:pt idx="522">
                  <c:v>60752</c:v>
                </c:pt>
                <c:pt idx="523">
                  <c:v>60783</c:v>
                </c:pt>
                <c:pt idx="524">
                  <c:v>60813</c:v>
                </c:pt>
                <c:pt idx="525">
                  <c:v>60844</c:v>
                </c:pt>
                <c:pt idx="526">
                  <c:v>60875</c:v>
                </c:pt>
                <c:pt idx="527">
                  <c:v>60905</c:v>
                </c:pt>
                <c:pt idx="528">
                  <c:v>60936</c:v>
                </c:pt>
                <c:pt idx="529">
                  <c:v>60966</c:v>
                </c:pt>
                <c:pt idx="530">
                  <c:v>60997</c:v>
                </c:pt>
                <c:pt idx="531">
                  <c:v>61028</c:v>
                </c:pt>
                <c:pt idx="532">
                  <c:v>61056</c:v>
                </c:pt>
                <c:pt idx="533">
                  <c:v>61087</c:v>
                </c:pt>
                <c:pt idx="534">
                  <c:v>61117</c:v>
                </c:pt>
                <c:pt idx="535">
                  <c:v>61148</c:v>
                </c:pt>
                <c:pt idx="536">
                  <c:v>61178</c:v>
                </c:pt>
                <c:pt idx="537">
                  <c:v>61209</c:v>
                </c:pt>
                <c:pt idx="538">
                  <c:v>61240</c:v>
                </c:pt>
                <c:pt idx="539">
                  <c:v>61270</c:v>
                </c:pt>
                <c:pt idx="540">
                  <c:v>61301</c:v>
                </c:pt>
                <c:pt idx="541">
                  <c:v>61331</c:v>
                </c:pt>
                <c:pt idx="542">
                  <c:v>61362</c:v>
                </c:pt>
                <c:pt idx="543">
                  <c:v>61393</c:v>
                </c:pt>
                <c:pt idx="544">
                  <c:v>61422</c:v>
                </c:pt>
                <c:pt idx="545">
                  <c:v>61453</c:v>
                </c:pt>
                <c:pt idx="546">
                  <c:v>61483</c:v>
                </c:pt>
                <c:pt idx="547">
                  <c:v>61514</c:v>
                </c:pt>
                <c:pt idx="548">
                  <c:v>61544</c:v>
                </c:pt>
                <c:pt idx="549">
                  <c:v>61575</c:v>
                </c:pt>
                <c:pt idx="550">
                  <c:v>61606</c:v>
                </c:pt>
                <c:pt idx="551">
                  <c:v>61636</c:v>
                </c:pt>
                <c:pt idx="552">
                  <c:v>61667</c:v>
                </c:pt>
                <c:pt idx="553">
                  <c:v>61697</c:v>
                </c:pt>
                <c:pt idx="554">
                  <c:v>61728</c:v>
                </c:pt>
                <c:pt idx="555">
                  <c:v>61759</c:v>
                </c:pt>
                <c:pt idx="556">
                  <c:v>61787</c:v>
                </c:pt>
                <c:pt idx="557">
                  <c:v>61818</c:v>
                </c:pt>
                <c:pt idx="558">
                  <c:v>61848</c:v>
                </c:pt>
                <c:pt idx="559">
                  <c:v>61879</c:v>
                </c:pt>
                <c:pt idx="560">
                  <c:v>61909</c:v>
                </c:pt>
                <c:pt idx="561">
                  <c:v>61940</c:v>
                </c:pt>
                <c:pt idx="562">
                  <c:v>61971</c:v>
                </c:pt>
                <c:pt idx="563">
                  <c:v>62001</c:v>
                </c:pt>
              </c:numCache>
            </c:numRef>
          </c:xVal>
          <c:yVal>
            <c:numRef>
              <c:f>'01N22W20J04S'!$L$36:$L$599</c:f>
              <c:numCache>
                <c:formatCode>General</c:formatCode>
                <c:ptCount val="564"/>
                <c:pt idx="0">
                  <c:v>-21.495000000000001</c:v>
                </c:pt>
                <c:pt idx="1">
                  <c:v>-21.623999999999999</c:v>
                </c:pt>
                <c:pt idx="2">
                  <c:v>-21.286999999999999</c:v>
                </c:pt>
                <c:pt idx="3">
                  <c:v>-20.503</c:v>
                </c:pt>
                <c:pt idx="4">
                  <c:v>-20.398</c:v>
                </c:pt>
                <c:pt idx="5">
                  <c:v>-20.143999999999998</c:v>
                </c:pt>
                <c:pt idx="6">
                  <c:v>-20.173999999999999</c:v>
                </c:pt>
                <c:pt idx="7">
                  <c:v>-20.207000000000001</c:v>
                </c:pt>
                <c:pt idx="8">
                  <c:v>-20.280999999999999</c:v>
                </c:pt>
                <c:pt idx="9">
                  <c:v>-19.780999999999999</c:v>
                </c:pt>
                <c:pt idx="10">
                  <c:v>-19.524999999999999</c:v>
                </c:pt>
                <c:pt idx="11">
                  <c:v>-19.600999999999999</c:v>
                </c:pt>
                <c:pt idx="12">
                  <c:v>-20.716999999999999</c:v>
                </c:pt>
                <c:pt idx="13">
                  <c:v>-21.187000000000001</c:v>
                </c:pt>
                <c:pt idx="14">
                  <c:v>-21.036999999999999</c:v>
                </c:pt>
                <c:pt idx="15">
                  <c:v>-20.672000000000001</c:v>
                </c:pt>
                <c:pt idx="16">
                  <c:v>-19.824000000000002</c:v>
                </c:pt>
                <c:pt idx="17">
                  <c:v>-19.225999999999999</c:v>
                </c:pt>
                <c:pt idx="18">
                  <c:v>-19.13</c:v>
                </c:pt>
                <c:pt idx="19">
                  <c:v>-19.204000000000001</c:v>
                </c:pt>
                <c:pt idx="20">
                  <c:v>-19.117999999999999</c:v>
                </c:pt>
                <c:pt idx="21">
                  <c:v>-18.649000000000001</c:v>
                </c:pt>
                <c:pt idx="22">
                  <c:v>-18.670999999999999</c:v>
                </c:pt>
                <c:pt idx="23">
                  <c:v>-18.939</c:v>
                </c:pt>
                <c:pt idx="24">
                  <c:v>-19.951000000000001</c:v>
                </c:pt>
                <c:pt idx="25">
                  <c:v>-19.93</c:v>
                </c:pt>
                <c:pt idx="26">
                  <c:v>-19.443000000000001</c:v>
                </c:pt>
                <c:pt idx="27">
                  <c:v>-18.286000000000001</c:v>
                </c:pt>
                <c:pt idx="28">
                  <c:v>-17.513000000000002</c:v>
                </c:pt>
                <c:pt idx="29">
                  <c:v>-16.109000000000002</c:v>
                </c:pt>
                <c:pt idx="30">
                  <c:v>-14.741</c:v>
                </c:pt>
                <c:pt idx="31">
                  <c:v>-13.755000000000001</c:v>
                </c:pt>
                <c:pt idx="32">
                  <c:v>-13.904999999999999</c:v>
                </c:pt>
                <c:pt idx="33">
                  <c:v>-13.677</c:v>
                </c:pt>
                <c:pt idx="34">
                  <c:v>-13.702999999999999</c:v>
                </c:pt>
                <c:pt idx="35">
                  <c:v>-14.119</c:v>
                </c:pt>
                <c:pt idx="36">
                  <c:v>-15.39</c:v>
                </c:pt>
                <c:pt idx="37">
                  <c:v>-15.837</c:v>
                </c:pt>
                <c:pt idx="38">
                  <c:v>-15.901999999999999</c:v>
                </c:pt>
                <c:pt idx="39">
                  <c:v>-16.161999999999999</c:v>
                </c:pt>
                <c:pt idx="40">
                  <c:v>-15.791</c:v>
                </c:pt>
                <c:pt idx="41">
                  <c:v>-14.499000000000001</c:v>
                </c:pt>
                <c:pt idx="42">
                  <c:v>-14.551</c:v>
                </c:pt>
                <c:pt idx="43">
                  <c:v>-14.882999999999999</c:v>
                </c:pt>
                <c:pt idx="44">
                  <c:v>-15.298999999999999</c:v>
                </c:pt>
                <c:pt idx="45">
                  <c:v>-15.087999999999999</c:v>
                </c:pt>
                <c:pt idx="46">
                  <c:v>-15.218999999999999</c:v>
                </c:pt>
                <c:pt idx="47">
                  <c:v>-15.582000000000001</c:v>
                </c:pt>
                <c:pt idx="48">
                  <c:v>-16.515999999999998</c:v>
                </c:pt>
                <c:pt idx="49">
                  <c:v>-16.992999999999999</c:v>
                </c:pt>
                <c:pt idx="50">
                  <c:v>-16.641999999999999</c:v>
                </c:pt>
                <c:pt idx="51">
                  <c:v>-15.531000000000001</c:v>
                </c:pt>
                <c:pt idx="52">
                  <c:v>-14.145</c:v>
                </c:pt>
                <c:pt idx="53">
                  <c:v>-12.221</c:v>
                </c:pt>
                <c:pt idx="54">
                  <c:v>-10.731</c:v>
                </c:pt>
                <c:pt idx="55">
                  <c:v>-9.2650000000000006</c:v>
                </c:pt>
                <c:pt idx="56">
                  <c:v>-8.0690000000000008</c:v>
                </c:pt>
                <c:pt idx="57">
                  <c:v>-6.4960000000000004</c:v>
                </c:pt>
                <c:pt idx="58">
                  <c:v>-5.0540000000000003</c:v>
                </c:pt>
                <c:pt idx="59">
                  <c:v>-4.0810000000000004</c:v>
                </c:pt>
                <c:pt idx="60">
                  <c:v>-3.903</c:v>
                </c:pt>
                <c:pt idx="61">
                  <c:v>-3.6680000000000001</c:v>
                </c:pt>
                <c:pt idx="62">
                  <c:v>-3.1339999999999999</c:v>
                </c:pt>
                <c:pt idx="63">
                  <c:v>-2.9129999999999998</c:v>
                </c:pt>
                <c:pt idx="64">
                  <c:v>-2.508</c:v>
                </c:pt>
                <c:pt idx="65">
                  <c:v>-1.758</c:v>
                </c:pt>
                <c:pt idx="66">
                  <c:v>-0.94</c:v>
                </c:pt>
                <c:pt idx="67">
                  <c:v>-0.09</c:v>
                </c:pt>
                <c:pt idx="68">
                  <c:v>0.67800000000000005</c:v>
                </c:pt>
                <c:pt idx="69">
                  <c:v>1.905</c:v>
                </c:pt>
                <c:pt idx="70">
                  <c:v>3.0880000000000001</c:v>
                </c:pt>
                <c:pt idx="71">
                  <c:v>4.1040000000000001</c:v>
                </c:pt>
                <c:pt idx="72">
                  <c:v>4.7130000000000001</c:v>
                </c:pt>
                <c:pt idx="73">
                  <c:v>5.1740000000000004</c:v>
                </c:pt>
                <c:pt idx="74">
                  <c:v>5.9889999999999999</c:v>
                </c:pt>
                <c:pt idx="75">
                  <c:v>6.8490000000000002</c:v>
                </c:pt>
                <c:pt idx="76">
                  <c:v>7.4459999999999997</c:v>
                </c:pt>
                <c:pt idx="77">
                  <c:v>7.7809999999999997</c:v>
                </c:pt>
                <c:pt idx="78">
                  <c:v>8.0510000000000002</c:v>
                </c:pt>
                <c:pt idx="79">
                  <c:v>8.1950000000000003</c:v>
                </c:pt>
                <c:pt idx="80">
                  <c:v>8.17</c:v>
                </c:pt>
                <c:pt idx="81">
                  <c:v>8.4269999999999996</c:v>
                </c:pt>
                <c:pt idx="82">
                  <c:v>8.3420000000000005</c:v>
                </c:pt>
                <c:pt idx="83">
                  <c:v>8.7870000000000008</c:v>
                </c:pt>
                <c:pt idx="84">
                  <c:v>8.782</c:v>
                </c:pt>
                <c:pt idx="85">
                  <c:v>8.8510000000000009</c:v>
                </c:pt>
                <c:pt idx="86">
                  <c:v>9.0660000000000007</c:v>
                </c:pt>
                <c:pt idx="87">
                  <c:v>9.3520000000000003</c:v>
                </c:pt>
                <c:pt idx="88">
                  <c:v>9.5739999999999998</c:v>
                </c:pt>
                <c:pt idx="89">
                  <c:v>9.6549999999999994</c:v>
                </c:pt>
                <c:pt idx="90">
                  <c:v>9.7119999999999997</c:v>
                </c:pt>
                <c:pt idx="91">
                  <c:v>9.4939999999999998</c:v>
                </c:pt>
                <c:pt idx="92">
                  <c:v>8.7829999999999995</c:v>
                </c:pt>
                <c:pt idx="93">
                  <c:v>8.3800000000000008</c:v>
                </c:pt>
                <c:pt idx="94">
                  <c:v>7.55</c:v>
                </c:pt>
                <c:pt idx="95">
                  <c:v>6.93</c:v>
                </c:pt>
                <c:pt idx="96">
                  <c:v>5.4950000000000001</c:v>
                </c:pt>
                <c:pt idx="97">
                  <c:v>4.5179999999999998</c:v>
                </c:pt>
                <c:pt idx="98">
                  <c:v>4.4560000000000004</c:v>
                </c:pt>
                <c:pt idx="99">
                  <c:v>4.8789999999999996</c:v>
                </c:pt>
                <c:pt idx="100">
                  <c:v>5.42</c:v>
                </c:pt>
                <c:pt idx="101">
                  <c:v>6.1050000000000004</c:v>
                </c:pt>
                <c:pt idx="102">
                  <c:v>6.79</c:v>
                </c:pt>
                <c:pt idx="103">
                  <c:v>7.4480000000000004</c:v>
                </c:pt>
                <c:pt idx="104">
                  <c:v>7.5869999999999997</c:v>
                </c:pt>
                <c:pt idx="105">
                  <c:v>8.49</c:v>
                </c:pt>
                <c:pt idx="106">
                  <c:v>9.4239999999999995</c:v>
                </c:pt>
                <c:pt idx="107">
                  <c:v>10.209</c:v>
                </c:pt>
                <c:pt idx="108">
                  <c:v>10.919</c:v>
                </c:pt>
                <c:pt idx="109">
                  <c:v>11.43</c:v>
                </c:pt>
                <c:pt idx="110">
                  <c:v>12.159000000000001</c:v>
                </c:pt>
                <c:pt idx="111">
                  <c:v>12.663</c:v>
                </c:pt>
                <c:pt idx="112">
                  <c:v>12.957000000000001</c:v>
                </c:pt>
                <c:pt idx="113">
                  <c:v>13.295999999999999</c:v>
                </c:pt>
                <c:pt idx="114">
                  <c:v>13.679</c:v>
                </c:pt>
                <c:pt idx="115">
                  <c:v>13.8</c:v>
                </c:pt>
                <c:pt idx="116">
                  <c:v>13.722</c:v>
                </c:pt>
                <c:pt idx="117">
                  <c:v>13.956</c:v>
                </c:pt>
                <c:pt idx="118">
                  <c:v>14.068</c:v>
                </c:pt>
                <c:pt idx="119">
                  <c:v>14.048</c:v>
                </c:pt>
                <c:pt idx="120">
                  <c:v>13.913</c:v>
                </c:pt>
                <c:pt idx="121">
                  <c:v>13.701000000000001</c:v>
                </c:pt>
                <c:pt idx="122">
                  <c:v>13.743</c:v>
                </c:pt>
                <c:pt idx="123">
                  <c:v>13.574</c:v>
                </c:pt>
                <c:pt idx="124">
                  <c:v>13.321999999999999</c:v>
                </c:pt>
                <c:pt idx="125">
                  <c:v>13.571999999999999</c:v>
                </c:pt>
                <c:pt idx="126">
                  <c:v>13.737</c:v>
                </c:pt>
                <c:pt idx="127">
                  <c:v>13.795999999999999</c:v>
                </c:pt>
                <c:pt idx="128">
                  <c:v>13.746</c:v>
                </c:pt>
                <c:pt idx="129">
                  <c:v>14.09</c:v>
                </c:pt>
                <c:pt idx="130">
                  <c:v>14.378</c:v>
                </c:pt>
                <c:pt idx="131">
                  <c:v>14.54</c:v>
                </c:pt>
                <c:pt idx="132">
                  <c:v>14.467000000000001</c:v>
                </c:pt>
                <c:pt idx="133">
                  <c:v>14.404999999999999</c:v>
                </c:pt>
                <c:pt idx="134">
                  <c:v>14.933</c:v>
                </c:pt>
                <c:pt idx="135">
                  <c:v>15.288</c:v>
                </c:pt>
                <c:pt idx="136">
                  <c:v>15.371</c:v>
                </c:pt>
                <c:pt idx="137">
                  <c:v>15.592000000000001</c:v>
                </c:pt>
                <c:pt idx="138">
                  <c:v>15.709</c:v>
                </c:pt>
                <c:pt idx="139">
                  <c:v>15.792</c:v>
                </c:pt>
                <c:pt idx="140">
                  <c:v>15.760999999999999</c:v>
                </c:pt>
                <c:pt idx="141">
                  <c:v>16.056000000000001</c:v>
                </c:pt>
                <c:pt idx="142">
                  <c:v>16.302</c:v>
                </c:pt>
                <c:pt idx="143">
                  <c:v>16.454000000000001</c:v>
                </c:pt>
                <c:pt idx="144">
                  <c:v>16.373000000000001</c:v>
                </c:pt>
                <c:pt idx="145">
                  <c:v>16.52</c:v>
                </c:pt>
                <c:pt idx="146">
                  <c:v>16.690999999999999</c:v>
                </c:pt>
                <c:pt idx="147">
                  <c:v>16.588000000000001</c:v>
                </c:pt>
                <c:pt idx="148">
                  <c:v>16.161000000000001</c:v>
                </c:pt>
                <c:pt idx="149">
                  <c:v>16.460999999999999</c:v>
                </c:pt>
                <c:pt idx="150">
                  <c:v>16.396999999999998</c:v>
                </c:pt>
                <c:pt idx="151">
                  <c:v>16.126999999999999</c:v>
                </c:pt>
                <c:pt idx="152">
                  <c:v>15.771000000000001</c:v>
                </c:pt>
                <c:pt idx="153">
                  <c:v>15.734999999999999</c:v>
                </c:pt>
                <c:pt idx="154">
                  <c:v>15.672000000000001</c:v>
                </c:pt>
                <c:pt idx="155">
                  <c:v>15.571</c:v>
                </c:pt>
                <c:pt idx="156">
                  <c:v>15.353999999999999</c:v>
                </c:pt>
                <c:pt idx="157">
                  <c:v>15.260999999999999</c:v>
                </c:pt>
                <c:pt idx="158">
                  <c:v>15.462999999999999</c:v>
                </c:pt>
                <c:pt idx="159">
                  <c:v>15.545</c:v>
                </c:pt>
                <c:pt idx="160">
                  <c:v>15.348000000000001</c:v>
                </c:pt>
                <c:pt idx="161">
                  <c:v>15.468999999999999</c:v>
                </c:pt>
                <c:pt idx="162">
                  <c:v>15.34</c:v>
                </c:pt>
                <c:pt idx="163">
                  <c:v>15.125</c:v>
                </c:pt>
                <c:pt idx="164">
                  <c:v>14.862</c:v>
                </c:pt>
                <c:pt idx="165">
                  <c:v>14.849</c:v>
                </c:pt>
                <c:pt idx="166">
                  <c:v>14.721</c:v>
                </c:pt>
                <c:pt idx="167">
                  <c:v>14.497</c:v>
                </c:pt>
                <c:pt idx="168">
                  <c:v>14.003</c:v>
                </c:pt>
                <c:pt idx="169">
                  <c:v>13.913</c:v>
                </c:pt>
                <c:pt idx="170">
                  <c:v>14.039</c:v>
                </c:pt>
                <c:pt idx="171">
                  <c:v>14.18</c:v>
                </c:pt>
                <c:pt idx="172">
                  <c:v>14.116</c:v>
                </c:pt>
                <c:pt idx="173">
                  <c:v>14.128</c:v>
                </c:pt>
                <c:pt idx="174">
                  <c:v>14.129</c:v>
                </c:pt>
                <c:pt idx="175">
                  <c:v>14.159000000000001</c:v>
                </c:pt>
                <c:pt idx="176">
                  <c:v>14.029</c:v>
                </c:pt>
                <c:pt idx="177">
                  <c:v>14.063000000000001</c:v>
                </c:pt>
                <c:pt idx="178">
                  <c:v>13.968</c:v>
                </c:pt>
                <c:pt idx="179">
                  <c:v>13.726000000000001</c:v>
                </c:pt>
                <c:pt idx="180">
                  <c:v>13.032999999999999</c:v>
                </c:pt>
                <c:pt idx="181">
                  <c:v>12.423</c:v>
                </c:pt>
                <c:pt idx="182">
                  <c:v>12.048999999999999</c:v>
                </c:pt>
                <c:pt idx="183">
                  <c:v>11.186999999999999</c:v>
                </c:pt>
                <c:pt idx="184">
                  <c:v>9.9760000000000009</c:v>
                </c:pt>
                <c:pt idx="185">
                  <c:v>9.2219999999999995</c:v>
                </c:pt>
                <c:pt idx="186">
                  <c:v>8.5449999999999999</c:v>
                </c:pt>
                <c:pt idx="187">
                  <c:v>7.65</c:v>
                </c:pt>
                <c:pt idx="188">
                  <c:v>6.6740000000000004</c:v>
                </c:pt>
                <c:pt idx="189">
                  <c:v>6.2519999999999998</c:v>
                </c:pt>
                <c:pt idx="190">
                  <c:v>5.5579999999999998</c:v>
                </c:pt>
                <c:pt idx="191">
                  <c:v>4.7169999999999996</c:v>
                </c:pt>
                <c:pt idx="192">
                  <c:v>2.9260000000000002</c:v>
                </c:pt>
                <c:pt idx="193">
                  <c:v>1.7729999999999999</c:v>
                </c:pt>
                <c:pt idx="194">
                  <c:v>1.288</c:v>
                </c:pt>
                <c:pt idx="195">
                  <c:v>1.0129999999999999</c:v>
                </c:pt>
                <c:pt idx="196">
                  <c:v>0.91600000000000004</c:v>
                </c:pt>
                <c:pt idx="197">
                  <c:v>0.878</c:v>
                </c:pt>
                <c:pt idx="198">
                  <c:v>0.16300000000000001</c:v>
                </c:pt>
                <c:pt idx="199">
                  <c:v>-0.84099999999999997</c:v>
                </c:pt>
                <c:pt idx="200">
                  <c:v>-1.823</c:v>
                </c:pt>
                <c:pt idx="201">
                  <c:v>-2.0960000000000001</c:v>
                </c:pt>
                <c:pt idx="202">
                  <c:v>-2.649</c:v>
                </c:pt>
                <c:pt idx="203">
                  <c:v>-3.3660000000000001</c:v>
                </c:pt>
                <c:pt idx="204">
                  <c:v>-5.2729999999999997</c:v>
                </c:pt>
                <c:pt idx="205">
                  <c:v>-6.5380000000000003</c:v>
                </c:pt>
                <c:pt idx="206">
                  <c:v>-6.7</c:v>
                </c:pt>
                <c:pt idx="207">
                  <c:v>-6.2809999999999997</c:v>
                </c:pt>
                <c:pt idx="208">
                  <c:v>-5.68</c:v>
                </c:pt>
                <c:pt idx="209">
                  <c:v>-5.2460000000000004</c:v>
                </c:pt>
                <c:pt idx="210">
                  <c:v>-4.7329999999999997</c:v>
                </c:pt>
                <c:pt idx="211">
                  <c:v>-4.9219999999999997</c:v>
                </c:pt>
                <c:pt idx="212">
                  <c:v>-5.702</c:v>
                </c:pt>
                <c:pt idx="213">
                  <c:v>-5.96</c:v>
                </c:pt>
                <c:pt idx="214">
                  <c:v>-6.5540000000000003</c:v>
                </c:pt>
                <c:pt idx="215">
                  <c:v>-7.157</c:v>
                </c:pt>
                <c:pt idx="216">
                  <c:v>-8.8710000000000004</c:v>
                </c:pt>
                <c:pt idx="217">
                  <c:v>-9.7729999999999997</c:v>
                </c:pt>
                <c:pt idx="218">
                  <c:v>-10.17</c:v>
                </c:pt>
                <c:pt idx="219">
                  <c:v>-10.096</c:v>
                </c:pt>
                <c:pt idx="220">
                  <c:v>-10.442</c:v>
                </c:pt>
                <c:pt idx="221">
                  <c:v>-11.016999999999999</c:v>
                </c:pt>
                <c:pt idx="222">
                  <c:v>-11.211</c:v>
                </c:pt>
                <c:pt idx="223">
                  <c:v>-12.022</c:v>
                </c:pt>
                <c:pt idx="224">
                  <c:v>-12.954000000000001</c:v>
                </c:pt>
                <c:pt idx="225">
                  <c:v>-13.157999999999999</c:v>
                </c:pt>
                <c:pt idx="226">
                  <c:v>-13.656000000000001</c:v>
                </c:pt>
                <c:pt idx="227">
                  <c:v>-14.273999999999999</c:v>
                </c:pt>
                <c:pt idx="228">
                  <c:v>-15.69</c:v>
                </c:pt>
                <c:pt idx="229">
                  <c:v>-16.460999999999999</c:v>
                </c:pt>
                <c:pt idx="230">
                  <c:v>-16.032</c:v>
                </c:pt>
                <c:pt idx="231">
                  <c:v>-14.868</c:v>
                </c:pt>
                <c:pt idx="232">
                  <c:v>-14.839</c:v>
                </c:pt>
                <c:pt idx="233">
                  <c:v>-13.785</c:v>
                </c:pt>
                <c:pt idx="234">
                  <c:v>-12.176</c:v>
                </c:pt>
                <c:pt idx="235">
                  <c:v>-10.795</c:v>
                </c:pt>
                <c:pt idx="236">
                  <c:v>-9.7349999999999994</c:v>
                </c:pt>
                <c:pt idx="237">
                  <c:v>-8.3940000000000001</c:v>
                </c:pt>
                <c:pt idx="238">
                  <c:v>-7.3490000000000002</c:v>
                </c:pt>
                <c:pt idx="239">
                  <c:v>-7.1529999999999996</c:v>
                </c:pt>
                <c:pt idx="240">
                  <c:v>-7.84</c:v>
                </c:pt>
                <c:pt idx="241">
                  <c:v>-8.0370000000000008</c:v>
                </c:pt>
                <c:pt idx="242">
                  <c:v>-7.3070000000000004</c:v>
                </c:pt>
                <c:pt idx="243">
                  <c:v>-6.4329999999999998</c:v>
                </c:pt>
                <c:pt idx="244">
                  <c:v>-6.0410000000000004</c:v>
                </c:pt>
                <c:pt idx="245">
                  <c:v>-5.69</c:v>
                </c:pt>
                <c:pt idx="246">
                  <c:v>-5.6139999999999999</c:v>
                </c:pt>
                <c:pt idx="247">
                  <c:v>-6.367</c:v>
                </c:pt>
                <c:pt idx="248">
                  <c:v>-7.3520000000000003</c:v>
                </c:pt>
                <c:pt idx="249">
                  <c:v>-7.6680000000000001</c:v>
                </c:pt>
                <c:pt idx="250">
                  <c:v>-8.1880000000000006</c:v>
                </c:pt>
                <c:pt idx="251">
                  <c:v>-8.8339999999999996</c:v>
                </c:pt>
                <c:pt idx="252">
                  <c:v>-10.416</c:v>
                </c:pt>
                <c:pt idx="253">
                  <c:v>-11.031000000000001</c:v>
                </c:pt>
                <c:pt idx="254">
                  <c:v>-11.4</c:v>
                </c:pt>
                <c:pt idx="255">
                  <c:v>-11.278</c:v>
                </c:pt>
                <c:pt idx="256">
                  <c:v>-11.371</c:v>
                </c:pt>
                <c:pt idx="257">
                  <c:v>-10.771000000000001</c:v>
                </c:pt>
                <c:pt idx="258">
                  <c:v>-9.8539999999999992</c:v>
                </c:pt>
                <c:pt idx="259">
                  <c:v>-8.9450000000000003</c:v>
                </c:pt>
                <c:pt idx="260">
                  <c:v>-8.9930000000000003</c:v>
                </c:pt>
                <c:pt idx="261">
                  <c:v>-8.7460000000000004</c:v>
                </c:pt>
                <c:pt idx="262">
                  <c:v>-8.9580000000000002</c:v>
                </c:pt>
                <c:pt idx="263">
                  <c:v>-9.4179999999999993</c:v>
                </c:pt>
                <c:pt idx="264">
                  <c:v>-10.9</c:v>
                </c:pt>
                <c:pt idx="265">
                  <c:v>-11.47</c:v>
                </c:pt>
                <c:pt idx="266">
                  <c:v>-11.726000000000001</c:v>
                </c:pt>
                <c:pt idx="267">
                  <c:v>-11.426</c:v>
                </c:pt>
                <c:pt idx="268">
                  <c:v>-11.493</c:v>
                </c:pt>
                <c:pt idx="269">
                  <c:v>-11.718</c:v>
                </c:pt>
                <c:pt idx="270">
                  <c:v>-11.945</c:v>
                </c:pt>
                <c:pt idx="271">
                  <c:v>-12.334</c:v>
                </c:pt>
                <c:pt idx="272">
                  <c:v>-13.029</c:v>
                </c:pt>
                <c:pt idx="273">
                  <c:v>-12.94</c:v>
                </c:pt>
                <c:pt idx="274">
                  <c:v>-13.148999999999999</c:v>
                </c:pt>
                <c:pt idx="275">
                  <c:v>-13.548999999999999</c:v>
                </c:pt>
                <c:pt idx="276">
                  <c:v>-15.007999999999999</c:v>
                </c:pt>
                <c:pt idx="277">
                  <c:v>-15.269</c:v>
                </c:pt>
                <c:pt idx="278">
                  <c:v>-15.013999999999999</c:v>
                </c:pt>
                <c:pt idx="279">
                  <c:v>-14.505000000000001</c:v>
                </c:pt>
                <c:pt idx="280">
                  <c:v>-14.294</c:v>
                </c:pt>
                <c:pt idx="281">
                  <c:v>-14.398</c:v>
                </c:pt>
                <c:pt idx="282">
                  <c:v>-14.307</c:v>
                </c:pt>
                <c:pt idx="283">
                  <c:v>-14.393000000000001</c:v>
                </c:pt>
                <c:pt idx="284">
                  <c:v>-14.669</c:v>
                </c:pt>
                <c:pt idx="285">
                  <c:v>-14.275</c:v>
                </c:pt>
                <c:pt idx="286">
                  <c:v>-14.177</c:v>
                </c:pt>
                <c:pt idx="287">
                  <c:v>-14.282</c:v>
                </c:pt>
                <c:pt idx="288">
                  <c:v>-15.377000000000001</c:v>
                </c:pt>
                <c:pt idx="289">
                  <c:v>-15.949</c:v>
                </c:pt>
                <c:pt idx="290">
                  <c:v>-16.239999999999998</c:v>
                </c:pt>
                <c:pt idx="291">
                  <c:v>-15.759</c:v>
                </c:pt>
                <c:pt idx="292">
                  <c:v>-15.723000000000001</c:v>
                </c:pt>
                <c:pt idx="293">
                  <c:v>-15.358000000000001</c:v>
                </c:pt>
                <c:pt idx="294">
                  <c:v>-15.661</c:v>
                </c:pt>
                <c:pt idx="295">
                  <c:v>-16.2</c:v>
                </c:pt>
                <c:pt idx="296">
                  <c:v>-16.684000000000001</c:v>
                </c:pt>
                <c:pt idx="297">
                  <c:v>-16.468</c:v>
                </c:pt>
                <c:pt idx="298">
                  <c:v>-16.550999999999998</c:v>
                </c:pt>
                <c:pt idx="299">
                  <c:v>-16.864000000000001</c:v>
                </c:pt>
                <c:pt idx="300">
                  <c:v>-17.888000000000002</c:v>
                </c:pt>
                <c:pt idx="301">
                  <c:v>-18.457999999999998</c:v>
                </c:pt>
                <c:pt idx="302">
                  <c:v>-18.260999999999999</c:v>
                </c:pt>
                <c:pt idx="303">
                  <c:v>-18.448</c:v>
                </c:pt>
                <c:pt idx="304">
                  <c:v>-17.645</c:v>
                </c:pt>
                <c:pt idx="305">
                  <c:v>-16.138000000000002</c:v>
                </c:pt>
                <c:pt idx="306">
                  <c:v>-14.547000000000001</c:v>
                </c:pt>
                <c:pt idx="307">
                  <c:v>-13.068</c:v>
                </c:pt>
                <c:pt idx="308">
                  <c:v>-11.86</c:v>
                </c:pt>
                <c:pt idx="309">
                  <c:v>-10.178000000000001</c:v>
                </c:pt>
                <c:pt idx="310">
                  <c:v>-8.5950000000000006</c:v>
                </c:pt>
                <c:pt idx="311">
                  <c:v>-7.3440000000000003</c:v>
                </c:pt>
                <c:pt idx="312">
                  <c:v>-7.0640000000000001</c:v>
                </c:pt>
                <c:pt idx="313">
                  <c:v>-6.7430000000000003</c:v>
                </c:pt>
                <c:pt idx="314">
                  <c:v>-6.9569999999999999</c:v>
                </c:pt>
                <c:pt idx="315">
                  <c:v>-6.9340000000000002</c:v>
                </c:pt>
                <c:pt idx="316">
                  <c:v>-6.5640000000000001</c:v>
                </c:pt>
                <c:pt idx="317">
                  <c:v>-5.8849999999999998</c:v>
                </c:pt>
                <c:pt idx="318">
                  <c:v>-5.2960000000000003</c:v>
                </c:pt>
                <c:pt idx="319">
                  <c:v>-5.0519999999999996</c:v>
                </c:pt>
                <c:pt idx="320">
                  <c:v>-5.5289999999999999</c:v>
                </c:pt>
                <c:pt idx="321">
                  <c:v>-5.78</c:v>
                </c:pt>
                <c:pt idx="322">
                  <c:v>-6.46</c:v>
                </c:pt>
                <c:pt idx="323">
                  <c:v>-7.282</c:v>
                </c:pt>
                <c:pt idx="324">
                  <c:v>-8.5510000000000002</c:v>
                </c:pt>
                <c:pt idx="325">
                  <c:v>-9.4779999999999998</c:v>
                </c:pt>
                <c:pt idx="326">
                  <c:v>-9.74</c:v>
                </c:pt>
                <c:pt idx="327">
                  <c:v>-9.7609999999999992</c:v>
                </c:pt>
                <c:pt idx="328">
                  <c:v>-9.8309999999999995</c:v>
                </c:pt>
                <c:pt idx="329">
                  <c:v>-10.37</c:v>
                </c:pt>
                <c:pt idx="330">
                  <c:v>-10.808</c:v>
                </c:pt>
                <c:pt idx="331">
                  <c:v>-11.555</c:v>
                </c:pt>
                <c:pt idx="332">
                  <c:v>-12.334</c:v>
                </c:pt>
                <c:pt idx="333">
                  <c:v>-12.367000000000001</c:v>
                </c:pt>
                <c:pt idx="334">
                  <c:v>-12.71</c:v>
                </c:pt>
                <c:pt idx="335">
                  <c:v>-13.237</c:v>
                </c:pt>
                <c:pt idx="336">
                  <c:v>-14.532</c:v>
                </c:pt>
                <c:pt idx="337">
                  <c:v>-14.595000000000001</c:v>
                </c:pt>
                <c:pt idx="338">
                  <c:v>-14.647</c:v>
                </c:pt>
                <c:pt idx="339">
                  <c:v>-14.731</c:v>
                </c:pt>
                <c:pt idx="340">
                  <c:v>-15.083</c:v>
                </c:pt>
                <c:pt idx="341">
                  <c:v>-15.134</c:v>
                </c:pt>
                <c:pt idx="342">
                  <c:v>-15.52</c:v>
                </c:pt>
                <c:pt idx="343">
                  <c:v>-16.001999999999999</c:v>
                </c:pt>
                <c:pt idx="344">
                  <c:v>-16.442</c:v>
                </c:pt>
                <c:pt idx="345">
                  <c:v>-16.312000000000001</c:v>
                </c:pt>
                <c:pt idx="346">
                  <c:v>-16.530999999999999</c:v>
                </c:pt>
                <c:pt idx="347">
                  <c:v>-16.922000000000001</c:v>
                </c:pt>
                <c:pt idx="348">
                  <c:v>-18.350000000000001</c:v>
                </c:pt>
                <c:pt idx="349">
                  <c:v>-18.747</c:v>
                </c:pt>
                <c:pt idx="350">
                  <c:v>-18.849</c:v>
                </c:pt>
                <c:pt idx="351">
                  <c:v>-18.896999999999998</c:v>
                </c:pt>
                <c:pt idx="352">
                  <c:v>-18.181000000000001</c:v>
                </c:pt>
                <c:pt idx="353">
                  <c:v>-16.969000000000001</c:v>
                </c:pt>
                <c:pt idx="354">
                  <c:v>-16.324000000000002</c:v>
                </c:pt>
                <c:pt idx="355">
                  <c:v>-16.251999999999999</c:v>
                </c:pt>
                <c:pt idx="356">
                  <c:v>-16.312999999999999</c:v>
                </c:pt>
                <c:pt idx="357">
                  <c:v>-15.706</c:v>
                </c:pt>
                <c:pt idx="358">
                  <c:v>-15.452999999999999</c:v>
                </c:pt>
                <c:pt idx="359">
                  <c:v>-15.417</c:v>
                </c:pt>
                <c:pt idx="360">
                  <c:v>-15.193</c:v>
                </c:pt>
                <c:pt idx="361">
                  <c:v>-15.121</c:v>
                </c:pt>
                <c:pt idx="362">
                  <c:v>-15.1</c:v>
                </c:pt>
                <c:pt idx="363">
                  <c:v>-15.553000000000001</c:v>
                </c:pt>
                <c:pt idx="364">
                  <c:v>-15.73</c:v>
                </c:pt>
                <c:pt idx="365">
                  <c:v>-15.292999999999999</c:v>
                </c:pt>
                <c:pt idx="366">
                  <c:v>-14.377000000000001</c:v>
                </c:pt>
                <c:pt idx="367">
                  <c:v>-13.29</c:v>
                </c:pt>
                <c:pt idx="368">
                  <c:v>-12.717000000000001</c:v>
                </c:pt>
                <c:pt idx="369">
                  <c:v>-12.125999999999999</c:v>
                </c:pt>
                <c:pt idx="370">
                  <c:v>-12.132999999999999</c:v>
                </c:pt>
                <c:pt idx="371">
                  <c:v>-12.122999999999999</c:v>
                </c:pt>
                <c:pt idx="372">
                  <c:v>-13.233000000000001</c:v>
                </c:pt>
                <c:pt idx="373">
                  <c:v>-13.398999999999999</c:v>
                </c:pt>
                <c:pt idx="374">
                  <c:v>-13.75</c:v>
                </c:pt>
                <c:pt idx="375">
                  <c:v>-14.148999999999999</c:v>
                </c:pt>
                <c:pt idx="376">
                  <c:v>-14.749000000000001</c:v>
                </c:pt>
                <c:pt idx="377">
                  <c:v>-15.064</c:v>
                </c:pt>
                <c:pt idx="378">
                  <c:v>-15.292999999999999</c:v>
                </c:pt>
                <c:pt idx="379">
                  <c:v>-15.545</c:v>
                </c:pt>
                <c:pt idx="380">
                  <c:v>-15.763999999999999</c:v>
                </c:pt>
                <c:pt idx="381">
                  <c:v>-15.523</c:v>
                </c:pt>
                <c:pt idx="382">
                  <c:v>-15.686999999999999</c:v>
                </c:pt>
                <c:pt idx="383">
                  <c:v>-16.111999999999998</c:v>
                </c:pt>
                <c:pt idx="384">
                  <c:v>-17.381</c:v>
                </c:pt>
                <c:pt idx="385">
                  <c:v>-17.686</c:v>
                </c:pt>
                <c:pt idx="386">
                  <c:v>-17.466999999999999</c:v>
                </c:pt>
                <c:pt idx="387">
                  <c:v>-17.376000000000001</c:v>
                </c:pt>
                <c:pt idx="388">
                  <c:v>-17.734000000000002</c:v>
                </c:pt>
                <c:pt idx="389">
                  <c:v>-17.821000000000002</c:v>
                </c:pt>
                <c:pt idx="390">
                  <c:v>-17.552</c:v>
                </c:pt>
                <c:pt idx="391">
                  <c:v>-17.901</c:v>
                </c:pt>
                <c:pt idx="392">
                  <c:v>-18.408999999999999</c:v>
                </c:pt>
                <c:pt idx="393">
                  <c:v>-18.213000000000001</c:v>
                </c:pt>
                <c:pt idx="394">
                  <c:v>-18.347000000000001</c:v>
                </c:pt>
                <c:pt idx="395">
                  <c:v>-18.689</c:v>
                </c:pt>
                <c:pt idx="396">
                  <c:v>-20.091000000000001</c:v>
                </c:pt>
                <c:pt idx="397">
                  <c:v>-19.989999999999998</c:v>
                </c:pt>
                <c:pt idx="398">
                  <c:v>-19.056000000000001</c:v>
                </c:pt>
                <c:pt idx="399">
                  <c:v>-17.445</c:v>
                </c:pt>
                <c:pt idx="400">
                  <c:v>-15.898</c:v>
                </c:pt>
                <c:pt idx="401">
                  <c:v>-14.243</c:v>
                </c:pt>
                <c:pt idx="402">
                  <c:v>-13.856</c:v>
                </c:pt>
                <c:pt idx="403">
                  <c:v>-13.95</c:v>
                </c:pt>
                <c:pt idx="404">
                  <c:v>-14.201000000000001</c:v>
                </c:pt>
                <c:pt idx="405">
                  <c:v>-13.936999999999999</c:v>
                </c:pt>
                <c:pt idx="406">
                  <c:v>-14.083</c:v>
                </c:pt>
                <c:pt idx="407">
                  <c:v>-14.448</c:v>
                </c:pt>
                <c:pt idx="408">
                  <c:v>-14.926</c:v>
                </c:pt>
                <c:pt idx="409">
                  <c:v>-14.865</c:v>
                </c:pt>
                <c:pt idx="410">
                  <c:v>-13.904999999999999</c:v>
                </c:pt>
                <c:pt idx="411">
                  <c:v>-12.701000000000001</c:v>
                </c:pt>
                <c:pt idx="412">
                  <c:v>-11.73</c:v>
                </c:pt>
                <c:pt idx="413">
                  <c:v>-10.702999999999999</c:v>
                </c:pt>
                <c:pt idx="414">
                  <c:v>-9.1370000000000005</c:v>
                </c:pt>
                <c:pt idx="415">
                  <c:v>-7.8890000000000002</c:v>
                </c:pt>
                <c:pt idx="416">
                  <c:v>-7.0220000000000002</c:v>
                </c:pt>
                <c:pt idx="417">
                  <c:v>-5.8220000000000001</c:v>
                </c:pt>
                <c:pt idx="418">
                  <c:v>-4.8460000000000001</c:v>
                </c:pt>
                <c:pt idx="419">
                  <c:v>-4.08</c:v>
                </c:pt>
                <c:pt idx="420">
                  <c:v>-4.2489999999999997</c:v>
                </c:pt>
                <c:pt idx="421">
                  <c:v>-3.984</c:v>
                </c:pt>
                <c:pt idx="422">
                  <c:v>-3.45</c:v>
                </c:pt>
                <c:pt idx="423">
                  <c:v>-2.984</c:v>
                </c:pt>
                <c:pt idx="424">
                  <c:v>-2.669</c:v>
                </c:pt>
                <c:pt idx="425">
                  <c:v>-1.9319999999999999</c:v>
                </c:pt>
                <c:pt idx="426">
                  <c:v>-1.423</c:v>
                </c:pt>
                <c:pt idx="427">
                  <c:v>-1.1220000000000001</c:v>
                </c:pt>
                <c:pt idx="428">
                  <c:v>-1.51</c:v>
                </c:pt>
                <c:pt idx="429">
                  <c:v>-1.6759999999999999</c:v>
                </c:pt>
                <c:pt idx="430">
                  <c:v>-2.2229999999999999</c:v>
                </c:pt>
                <c:pt idx="431">
                  <c:v>-2.5139999999999998</c:v>
                </c:pt>
                <c:pt idx="432">
                  <c:v>-3.3530000000000002</c:v>
                </c:pt>
                <c:pt idx="433">
                  <c:v>-4.0650000000000004</c:v>
                </c:pt>
                <c:pt idx="434">
                  <c:v>-4.4909999999999997</c:v>
                </c:pt>
                <c:pt idx="435">
                  <c:v>-4.5970000000000004</c:v>
                </c:pt>
                <c:pt idx="436">
                  <c:v>-4.3879999999999999</c:v>
                </c:pt>
                <c:pt idx="437">
                  <c:v>-3.411</c:v>
                </c:pt>
                <c:pt idx="438">
                  <c:v>-2.6539999999999999</c:v>
                </c:pt>
                <c:pt idx="439">
                  <c:v>-1.9370000000000001</c:v>
                </c:pt>
                <c:pt idx="440">
                  <c:v>-1.331</c:v>
                </c:pt>
                <c:pt idx="441">
                  <c:v>-0.114</c:v>
                </c:pt>
                <c:pt idx="442">
                  <c:v>1.1299999999999999</c:v>
                </c:pt>
                <c:pt idx="443">
                  <c:v>2.2200000000000002</c:v>
                </c:pt>
                <c:pt idx="444">
                  <c:v>2.9809999999999999</c:v>
                </c:pt>
                <c:pt idx="445">
                  <c:v>3.9780000000000002</c:v>
                </c:pt>
                <c:pt idx="446">
                  <c:v>4.7649999999999997</c:v>
                </c:pt>
                <c:pt idx="447">
                  <c:v>5.5140000000000002</c:v>
                </c:pt>
                <c:pt idx="448">
                  <c:v>5.88</c:v>
                </c:pt>
                <c:pt idx="449">
                  <c:v>6.2160000000000002</c:v>
                </c:pt>
                <c:pt idx="450">
                  <c:v>6.4279999999999999</c:v>
                </c:pt>
                <c:pt idx="451">
                  <c:v>6.4630000000000001</c:v>
                </c:pt>
                <c:pt idx="452">
                  <c:v>6.2850000000000001</c:v>
                </c:pt>
                <c:pt idx="453">
                  <c:v>6.3680000000000003</c:v>
                </c:pt>
                <c:pt idx="454">
                  <c:v>6.069</c:v>
                </c:pt>
                <c:pt idx="455">
                  <c:v>5.8959999999999999</c:v>
                </c:pt>
                <c:pt idx="456">
                  <c:v>5.1689999999999996</c:v>
                </c:pt>
                <c:pt idx="457">
                  <c:v>4.95</c:v>
                </c:pt>
                <c:pt idx="458">
                  <c:v>5.4020000000000001</c:v>
                </c:pt>
                <c:pt idx="459">
                  <c:v>5.7830000000000004</c:v>
                </c:pt>
                <c:pt idx="460">
                  <c:v>5.99</c:v>
                </c:pt>
                <c:pt idx="461">
                  <c:v>6.3410000000000002</c:v>
                </c:pt>
                <c:pt idx="462">
                  <c:v>6.6369999999999996</c:v>
                </c:pt>
                <c:pt idx="463">
                  <c:v>6.8879999999999999</c:v>
                </c:pt>
                <c:pt idx="464">
                  <c:v>6.6790000000000003</c:v>
                </c:pt>
                <c:pt idx="465">
                  <c:v>6.7619999999999996</c:v>
                </c:pt>
                <c:pt idx="466">
                  <c:v>6.39</c:v>
                </c:pt>
                <c:pt idx="467">
                  <c:v>5.9779999999999998</c:v>
                </c:pt>
                <c:pt idx="468">
                  <c:v>4.8230000000000004</c:v>
                </c:pt>
                <c:pt idx="469">
                  <c:v>4.2809999999999997</c:v>
                </c:pt>
                <c:pt idx="470">
                  <c:v>4.3360000000000003</c:v>
                </c:pt>
                <c:pt idx="471">
                  <c:v>4.5170000000000003</c:v>
                </c:pt>
                <c:pt idx="472">
                  <c:v>4.4740000000000002</c:v>
                </c:pt>
                <c:pt idx="473">
                  <c:v>4.5869999999999997</c:v>
                </c:pt>
                <c:pt idx="474">
                  <c:v>4.5739999999999998</c:v>
                </c:pt>
                <c:pt idx="475">
                  <c:v>4.4340000000000002</c:v>
                </c:pt>
                <c:pt idx="476">
                  <c:v>3.6629999999999998</c:v>
                </c:pt>
                <c:pt idx="477">
                  <c:v>3.0609999999999999</c:v>
                </c:pt>
                <c:pt idx="478">
                  <c:v>1.931</c:v>
                </c:pt>
                <c:pt idx="479">
                  <c:v>0.79100000000000004</c:v>
                </c:pt>
                <c:pt idx="480">
                  <c:v>-1.4410000000000001</c:v>
                </c:pt>
                <c:pt idx="481">
                  <c:v>-2.2080000000000002</c:v>
                </c:pt>
                <c:pt idx="482">
                  <c:v>-2.3410000000000002</c:v>
                </c:pt>
                <c:pt idx="483">
                  <c:v>-2.1150000000000002</c:v>
                </c:pt>
                <c:pt idx="484">
                  <c:v>-1.8009999999999999</c:v>
                </c:pt>
                <c:pt idx="485">
                  <c:v>-1.0349999999999999</c:v>
                </c:pt>
                <c:pt idx="486">
                  <c:v>-0.46800000000000003</c:v>
                </c:pt>
                <c:pt idx="487">
                  <c:v>0.10100000000000001</c:v>
                </c:pt>
                <c:pt idx="488">
                  <c:v>0.497</c:v>
                </c:pt>
                <c:pt idx="489">
                  <c:v>1.155</c:v>
                </c:pt>
                <c:pt idx="490">
                  <c:v>1.238</c:v>
                </c:pt>
                <c:pt idx="491">
                  <c:v>1.47</c:v>
                </c:pt>
                <c:pt idx="492">
                  <c:v>1.5249999999999999</c:v>
                </c:pt>
                <c:pt idx="493">
                  <c:v>1.613</c:v>
                </c:pt>
                <c:pt idx="494">
                  <c:v>2.1030000000000002</c:v>
                </c:pt>
                <c:pt idx="495">
                  <c:v>2.64</c:v>
                </c:pt>
                <c:pt idx="496">
                  <c:v>2.7890000000000001</c:v>
                </c:pt>
                <c:pt idx="497">
                  <c:v>3.2679999999999998</c:v>
                </c:pt>
                <c:pt idx="498">
                  <c:v>3.6309999999999998</c:v>
                </c:pt>
                <c:pt idx="499">
                  <c:v>3.8079999999999998</c:v>
                </c:pt>
                <c:pt idx="500">
                  <c:v>3.7429999999999999</c:v>
                </c:pt>
                <c:pt idx="501">
                  <c:v>3.8479999999999999</c:v>
                </c:pt>
                <c:pt idx="502">
                  <c:v>3.625</c:v>
                </c:pt>
                <c:pt idx="503">
                  <c:v>3.5670000000000002</c:v>
                </c:pt>
                <c:pt idx="504">
                  <c:v>3.1120000000000001</c:v>
                </c:pt>
                <c:pt idx="505">
                  <c:v>2.8420000000000001</c:v>
                </c:pt>
                <c:pt idx="506">
                  <c:v>2.835</c:v>
                </c:pt>
                <c:pt idx="507">
                  <c:v>2.7629999999999999</c:v>
                </c:pt>
                <c:pt idx="508">
                  <c:v>2.5939999999999999</c:v>
                </c:pt>
                <c:pt idx="509">
                  <c:v>2.843</c:v>
                </c:pt>
                <c:pt idx="510">
                  <c:v>2.9980000000000002</c:v>
                </c:pt>
                <c:pt idx="511">
                  <c:v>3.33</c:v>
                </c:pt>
                <c:pt idx="512">
                  <c:v>3.5339999999999998</c:v>
                </c:pt>
                <c:pt idx="513">
                  <c:v>3.919</c:v>
                </c:pt>
                <c:pt idx="514">
                  <c:v>4.1349999999999998</c:v>
                </c:pt>
                <c:pt idx="515">
                  <c:v>4.2190000000000003</c:v>
                </c:pt>
                <c:pt idx="516">
                  <c:v>3.4430000000000001</c:v>
                </c:pt>
                <c:pt idx="517">
                  <c:v>2.8860000000000001</c:v>
                </c:pt>
                <c:pt idx="518">
                  <c:v>2.4569999999999999</c:v>
                </c:pt>
                <c:pt idx="519">
                  <c:v>1.4710000000000001</c:v>
                </c:pt>
                <c:pt idx="520">
                  <c:v>0.76100000000000001</c:v>
                </c:pt>
                <c:pt idx="521">
                  <c:v>0.59099999999999997</c:v>
                </c:pt>
                <c:pt idx="522">
                  <c:v>0.70599999999999996</c:v>
                </c:pt>
                <c:pt idx="523">
                  <c:v>0.66100000000000003</c:v>
                </c:pt>
                <c:pt idx="524">
                  <c:v>-5.5E-2</c:v>
                </c:pt>
                <c:pt idx="525">
                  <c:v>-0.47699999999999998</c:v>
                </c:pt>
                <c:pt idx="526">
                  <c:v>-1.393</c:v>
                </c:pt>
                <c:pt idx="527">
                  <c:v>-1.1379999999999999</c:v>
                </c:pt>
                <c:pt idx="528">
                  <c:v>-1.6890000000000001</c:v>
                </c:pt>
                <c:pt idx="529">
                  <c:v>-2.0699999999999998</c:v>
                </c:pt>
                <c:pt idx="530">
                  <c:v>-2.5219999999999998</c:v>
                </c:pt>
                <c:pt idx="531">
                  <c:v>-2.5019999999999998</c:v>
                </c:pt>
                <c:pt idx="532">
                  <c:v>-2.4790000000000001</c:v>
                </c:pt>
                <c:pt idx="533">
                  <c:v>-2.1070000000000002</c:v>
                </c:pt>
                <c:pt idx="534">
                  <c:v>-1.9730000000000001</c:v>
                </c:pt>
                <c:pt idx="535">
                  <c:v>-1.9279999999999999</c:v>
                </c:pt>
                <c:pt idx="536">
                  <c:v>-2.3860000000000001</c:v>
                </c:pt>
                <c:pt idx="537">
                  <c:v>-2.5310000000000001</c:v>
                </c:pt>
                <c:pt idx="538">
                  <c:v>-2.923</c:v>
                </c:pt>
                <c:pt idx="539">
                  <c:v>-3.9740000000000002</c:v>
                </c:pt>
                <c:pt idx="540">
                  <c:v>-6.1139999999999999</c:v>
                </c:pt>
                <c:pt idx="541">
                  <c:v>-7.5469999999999997</c:v>
                </c:pt>
                <c:pt idx="542">
                  <c:v>-8.1199999999999992</c:v>
                </c:pt>
                <c:pt idx="543">
                  <c:v>-7.7050000000000001</c:v>
                </c:pt>
                <c:pt idx="544">
                  <c:v>-7.0129999999999999</c:v>
                </c:pt>
                <c:pt idx="545">
                  <c:v>-5.7859999999999996</c:v>
                </c:pt>
                <c:pt idx="546">
                  <c:v>-4.2649999999999997</c:v>
                </c:pt>
                <c:pt idx="547">
                  <c:v>-3.2229999999999999</c:v>
                </c:pt>
                <c:pt idx="548">
                  <c:v>-2.4820000000000002</c:v>
                </c:pt>
                <c:pt idx="549">
                  <c:v>-1.115</c:v>
                </c:pt>
                <c:pt idx="550">
                  <c:v>0.23899999999999999</c:v>
                </c:pt>
                <c:pt idx="551">
                  <c:v>2.0099999999999998</c:v>
                </c:pt>
                <c:pt idx="552">
                  <c:v>2.9569999999999999</c:v>
                </c:pt>
                <c:pt idx="553">
                  <c:v>3.99</c:v>
                </c:pt>
                <c:pt idx="554">
                  <c:v>4.9619999999999997</c:v>
                </c:pt>
                <c:pt idx="555">
                  <c:v>6</c:v>
                </c:pt>
                <c:pt idx="556">
                  <c:v>6.8289999999999997</c:v>
                </c:pt>
                <c:pt idx="557">
                  <c:v>7.8650000000000002</c:v>
                </c:pt>
                <c:pt idx="558">
                  <c:v>8.4149999999999991</c:v>
                </c:pt>
                <c:pt idx="559">
                  <c:v>8.782</c:v>
                </c:pt>
                <c:pt idx="560">
                  <c:v>9.016</c:v>
                </c:pt>
                <c:pt idx="561">
                  <c:v>9.7100000000000009</c:v>
                </c:pt>
                <c:pt idx="562">
                  <c:v>10.27</c:v>
                </c:pt>
                <c:pt idx="563">
                  <c:v>10.696999999999999</c:v>
                </c:pt>
              </c:numCache>
            </c:numRef>
          </c:yVal>
          <c:smooth val="0"/>
          <c:extLst xmlns:c15="http://schemas.microsoft.com/office/drawing/2012/chart">
            <c:ext xmlns:c16="http://schemas.microsoft.com/office/drawing/2014/chart" uri="{C3380CC4-5D6E-409C-BE32-E72D297353CC}">
              <c16:uniqueId val="{00000000-9E31-4E24-8429-3CAEA40C8430}"/>
            </c:ext>
          </c:extLst>
        </c:ser>
        <c:ser>
          <c:idx val="3"/>
          <c:order val="3"/>
          <c:tx>
            <c:v>Projects with 20% Reduction</c:v>
          </c:tx>
          <c:marker>
            <c:symbol val="none"/>
          </c:marker>
          <c:xVal>
            <c:numRef>
              <c:f>(Sheet1!$AD$5:$AD$422,Sheet1!$AD$424:$AD$471,Sheet1!$AD$473:$AD$604)</c:f>
              <c:numCache>
                <c:formatCode>General</c:formatCode>
                <c:ptCount val="598"/>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56614</c:v>
                </c:pt>
                <c:pt idx="419">
                  <c:v>56645</c:v>
                </c:pt>
                <c:pt idx="420">
                  <c:v>56673</c:v>
                </c:pt>
                <c:pt idx="421">
                  <c:v>56704</c:v>
                </c:pt>
                <c:pt idx="422">
                  <c:v>56734</c:v>
                </c:pt>
                <c:pt idx="423">
                  <c:v>56765</c:v>
                </c:pt>
                <c:pt idx="424">
                  <c:v>56795</c:v>
                </c:pt>
                <c:pt idx="425">
                  <c:v>56826</c:v>
                </c:pt>
                <c:pt idx="426">
                  <c:v>56857</c:v>
                </c:pt>
                <c:pt idx="427">
                  <c:v>56887</c:v>
                </c:pt>
                <c:pt idx="428">
                  <c:v>56918</c:v>
                </c:pt>
                <c:pt idx="429">
                  <c:v>56948</c:v>
                </c:pt>
                <c:pt idx="430">
                  <c:v>56979</c:v>
                </c:pt>
                <c:pt idx="431">
                  <c:v>57010</c:v>
                </c:pt>
                <c:pt idx="432">
                  <c:v>57039</c:v>
                </c:pt>
                <c:pt idx="433">
                  <c:v>57070</c:v>
                </c:pt>
                <c:pt idx="434">
                  <c:v>57100</c:v>
                </c:pt>
                <c:pt idx="435">
                  <c:v>57131</c:v>
                </c:pt>
                <c:pt idx="436">
                  <c:v>57161</c:v>
                </c:pt>
                <c:pt idx="437">
                  <c:v>57192</c:v>
                </c:pt>
                <c:pt idx="438">
                  <c:v>57223</c:v>
                </c:pt>
                <c:pt idx="439">
                  <c:v>57253</c:v>
                </c:pt>
                <c:pt idx="440">
                  <c:v>57284</c:v>
                </c:pt>
                <c:pt idx="441">
                  <c:v>57314</c:v>
                </c:pt>
                <c:pt idx="442">
                  <c:v>57345</c:v>
                </c:pt>
                <c:pt idx="443">
                  <c:v>57376</c:v>
                </c:pt>
                <c:pt idx="444">
                  <c:v>57404</c:v>
                </c:pt>
                <c:pt idx="445">
                  <c:v>57435</c:v>
                </c:pt>
                <c:pt idx="446">
                  <c:v>57465</c:v>
                </c:pt>
                <c:pt idx="447">
                  <c:v>57496</c:v>
                </c:pt>
                <c:pt idx="448">
                  <c:v>57526</c:v>
                </c:pt>
                <c:pt idx="449">
                  <c:v>57557</c:v>
                </c:pt>
                <c:pt idx="450">
                  <c:v>57588</c:v>
                </c:pt>
                <c:pt idx="451">
                  <c:v>57618</c:v>
                </c:pt>
                <c:pt idx="452">
                  <c:v>57649</c:v>
                </c:pt>
                <c:pt idx="453">
                  <c:v>57679</c:v>
                </c:pt>
                <c:pt idx="454">
                  <c:v>57710</c:v>
                </c:pt>
                <c:pt idx="455">
                  <c:v>57741</c:v>
                </c:pt>
                <c:pt idx="456">
                  <c:v>57769</c:v>
                </c:pt>
                <c:pt idx="457">
                  <c:v>57800</c:v>
                </c:pt>
                <c:pt idx="458">
                  <c:v>57830</c:v>
                </c:pt>
                <c:pt idx="459">
                  <c:v>57861</c:v>
                </c:pt>
                <c:pt idx="460">
                  <c:v>57891</c:v>
                </c:pt>
                <c:pt idx="461">
                  <c:v>57922</c:v>
                </c:pt>
                <c:pt idx="462">
                  <c:v>57953</c:v>
                </c:pt>
                <c:pt idx="463">
                  <c:v>57983</c:v>
                </c:pt>
                <c:pt idx="464">
                  <c:v>58014</c:v>
                </c:pt>
                <c:pt idx="465">
                  <c:v>58044</c:v>
                </c:pt>
                <c:pt idx="466">
                  <c:v>58106</c:v>
                </c:pt>
                <c:pt idx="467">
                  <c:v>58134</c:v>
                </c:pt>
                <c:pt idx="468">
                  <c:v>58165</c:v>
                </c:pt>
                <c:pt idx="469">
                  <c:v>58195</c:v>
                </c:pt>
                <c:pt idx="470">
                  <c:v>58226</c:v>
                </c:pt>
                <c:pt idx="471">
                  <c:v>58256</c:v>
                </c:pt>
                <c:pt idx="472">
                  <c:v>58287</c:v>
                </c:pt>
                <c:pt idx="473">
                  <c:v>58318</c:v>
                </c:pt>
                <c:pt idx="474">
                  <c:v>58348</c:v>
                </c:pt>
                <c:pt idx="475">
                  <c:v>58379</c:v>
                </c:pt>
                <c:pt idx="476">
                  <c:v>58409</c:v>
                </c:pt>
                <c:pt idx="477">
                  <c:v>58440</c:v>
                </c:pt>
                <c:pt idx="478">
                  <c:v>58471</c:v>
                </c:pt>
                <c:pt idx="479">
                  <c:v>58500</c:v>
                </c:pt>
                <c:pt idx="480">
                  <c:v>58531</c:v>
                </c:pt>
                <c:pt idx="481">
                  <c:v>58561</c:v>
                </c:pt>
                <c:pt idx="482">
                  <c:v>58592</c:v>
                </c:pt>
                <c:pt idx="483">
                  <c:v>58622</c:v>
                </c:pt>
                <c:pt idx="484">
                  <c:v>58653</c:v>
                </c:pt>
                <c:pt idx="485">
                  <c:v>58684</c:v>
                </c:pt>
                <c:pt idx="486">
                  <c:v>58714</c:v>
                </c:pt>
                <c:pt idx="487">
                  <c:v>58745</c:v>
                </c:pt>
                <c:pt idx="488">
                  <c:v>58775</c:v>
                </c:pt>
                <c:pt idx="489">
                  <c:v>58806</c:v>
                </c:pt>
                <c:pt idx="490">
                  <c:v>58837</c:v>
                </c:pt>
                <c:pt idx="491">
                  <c:v>58865</c:v>
                </c:pt>
                <c:pt idx="492">
                  <c:v>58896</c:v>
                </c:pt>
                <c:pt idx="493">
                  <c:v>58926</c:v>
                </c:pt>
                <c:pt idx="494">
                  <c:v>58957</c:v>
                </c:pt>
                <c:pt idx="495">
                  <c:v>58987</c:v>
                </c:pt>
                <c:pt idx="496">
                  <c:v>59018</c:v>
                </c:pt>
                <c:pt idx="497">
                  <c:v>59049</c:v>
                </c:pt>
                <c:pt idx="498">
                  <c:v>59079</c:v>
                </c:pt>
                <c:pt idx="499">
                  <c:v>59110</c:v>
                </c:pt>
                <c:pt idx="500">
                  <c:v>59140</c:v>
                </c:pt>
                <c:pt idx="501">
                  <c:v>59171</c:v>
                </c:pt>
                <c:pt idx="502">
                  <c:v>59202</c:v>
                </c:pt>
                <c:pt idx="503">
                  <c:v>59230</c:v>
                </c:pt>
                <c:pt idx="504">
                  <c:v>59261</c:v>
                </c:pt>
                <c:pt idx="505">
                  <c:v>59291</c:v>
                </c:pt>
                <c:pt idx="506">
                  <c:v>59322</c:v>
                </c:pt>
                <c:pt idx="507">
                  <c:v>59352</c:v>
                </c:pt>
                <c:pt idx="508">
                  <c:v>59383</c:v>
                </c:pt>
                <c:pt idx="509">
                  <c:v>59414</c:v>
                </c:pt>
                <c:pt idx="510">
                  <c:v>59444</c:v>
                </c:pt>
                <c:pt idx="511">
                  <c:v>59475</c:v>
                </c:pt>
                <c:pt idx="512">
                  <c:v>59505</c:v>
                </c:pt>
                <c:pt idx="513">
                  <c:v>59536</c:v>
                </c:pt>
                <c:pt idx="514">
                  <c:v>59567</c:v>
                </c:pt>
                <c:pt idx="515">
                  <c:v>59595</c:v>
                </c:pt>
                <c:pt idx="516">
                  <c:v>59626</c:v>
                </c:pt>
                <c:pt idx="517">
                  <c:v>59656</c:v>
                </c:pt>
                <c:pt idx="518">
                  <c:v>59687</c:v>
                </c:pt>
                <c:pt idx="519">
                  <c:v>59717</c:v>
                </c:pt>
                <c:pt idx="520">
                  <c:v>59748</c:v>
                </c:pt>
                <c:pt idx="521">
                  <c:v>59779</c:v>
                </c:pt>
                <c:pt idx="522">
                  <c:v>59809</c:v>
                </c:pt>
                <c:pt idx="523">
                  <c:v>59840</c:v>
                </c:pt>
                <c:pt idx="524">
                  <c:v>59870</c:v>
                </c:pt>
                <c:pt idx="525">
                  <c:v>59901</c:v>
                </c:pt>
                <c:pt idx="526">
                  <c:v>59932</c:v>
                </c:pt>
                <c:pt idx="527">
                  <c:v>59961</c:v>
                </c:pt>
                <c:pt idx="528">
                  <c:v>59992</c:v>
                </c:pt>
                <c:pt idx="529">
                  <c:v>60022</c:v>
                </c:pt>
                <c:pt idx="530">
                  <c:v>60053</c:v>
                </c:pt>
                <c:pt idx="531">
                  <c:v>60083</c:v>
                </c:pt>
                <c:pt idx="532">
                  <c:v>60114</c:v>
                </c:pt>
                <c:pt idx="533">
                  <c:v>60145</c:v>
                </c:pt>
                <c:pt idx="534">
                  <c:v>60175</c:v>
                </c:pt>
                <c:pt idx="535">
                  <c:v>60206</c:v>
                </c:pt>
                <c:pt idx="536">
                  <c:v>60236</c:v>
                </c:pt>
                <c:pt idx="537">
                  <c:v>60267</c:v>
                </c:pt>
                <c:pt idx="538">
                  <c:v>60298</c:v>
                </c:pt>
                <c:pt idx="539">
                  <c:v>60326</c:v>
                </c:pt>
                <c:pt idx="540">
                  <c:v>60357</c:v>
                </c:pt>
                <c:pt idx="541">
                  <c:v>60387</c:v>
                </c:pt>
                <c:pt idx="542">
                  <c:v>60418</c:v>
                </c:pt>
                <c:pt idx="543">
                  <c:v>60448</c:v>
                </c:pt>
                <c:pt idx="544">
                  <c:v>60479</c:v>
                </c:pt>
                <c:pt idx="545">
                  <c:v>60510</c:v>
                </c:pt>
                <c:pt idx="546">
                  <c:v>60540</c:v>
                </c:pt>
                <c:pt idx="547">
                  <c:v>60571</c:v>
                </c:pt>
                <c:pt idx="548">
                  <c:v>60601</c:v>
                </c:pt>
                <c:pt idx="549">
                  <c:v>60632</c:v>
                </c:pt>
                <c:pt idx="550">
                  <c:v>60663</c:v>
                </c:pt>
                <c:pt idx="551">
                  <c:v>60691</c:v>
                </c:pt>
                <c:pt idx="552">
                  <c:v>60722</c:v>
                </c:pt>
                <c:pt idx="553">
                  <c:v>60752</c:v>
                </c:pt>
                <c:pt idx="554">
                  <c:v>60783</c:v>
                </c:pt>
                <c:pt idx="555">
                  <c:v>60813</c:v>
                </c:pt>
                <c:pt idx="556">
                  <c:v>60844</c:v>
                </c:pt>
                <c:pt idx="557">
                  <c:v>60875</c:v>
                </c:pt>
                <c:pt idx="558">
                  <c:v>60905</c:v>
                </c:pt>
                <c:pt idx="559">
                  <c:v>60936</c:v>
                </c:pt>
                <c:pt idx="560">
                  <c:v>60966</c:v>
                </c:pt>
                <c:pt idx="561">
                  <c:v>60997</c:v>
                </c:pt>
                <c:pt idx="562">
                  <c:v>61028</c:v>
                </c:pt>
                <c:pt idx="563">
                  <c:v>61056</c:v>
                </c:pt>
                <c:pt idx="564">
                  <c:v>61087</c:v>
                </c:pt>
                <c:pt idx="565">
                  <c:v>61117</c:v>
                </c:pt>
                <c:pt idx="566">
                  <c:v>61148</c:v>
                </c:pt>
                <c:pt idx="567">
                  <c:v>61178</c:v>
                </c:pt>
                <c:pt idx="568">
                  <c:v>61209</c:v>
                </c:pt>
                <c:pt idx="569">
                  <c:v>61240</c:v>
                </c:pt>
                <c:pt idx="570">
                  <c:v>61270</c:v>
                </c:pt>
                <c:pt idx="571">
                  <c:v>61301</c:v>
                </c:pt>
                <c:pt idx="572">
                  <c:v>61331</c:v>
                </c:pt>
                <c:pt idx="573">
                  <c:v>61362</c:v>
                </c:pt>
                <c:pt idx="574">
                  <c:v>61393</c:v>
                </c:pt>
                <c:pt idx="575">
                  <c:v>61422</c:v>
                </c:pt>
                <c:pt idx="576">
                  <c:v>61453</c:v>
                </c:pt>
                <c:pt idx="577">
                  <c:v>61483</c:v>
                </c:pt>
                <c:pt idx="578">
                  <c:v>61514</c:v>
                </c:pt>
                <c:pt idx="579">
                  <c:v>61544</c:v>
                </c:pt>
                <c:pt idx="580">
                  <c:v>61575</c:v>
                </c:pt>
                <c:pt idx="581">
                  <c:v>61606</c:v>
                </c:pt>
                <c:pt idx="582">
                  <c:v>61636</c:v>
                </c:pt>
                <c:pt idx="583">
                  <c:v>61667</c:v>
                </c:pt>
                <c:pt idx="584">
                  <c:v>61697</c:v>
                </c:pt>
                <c:pt idx="585">
                  <c:v>61728</c:v>
                </c:pt>
                <c:pt idx="586">
                  <c:v>61759</c:v>
                </c:pt>
                <c:pt idx="587">
                  <c:v>61787</c:v>
                </c:pt>
                <c:pt idx="588">
                  <c:v>61818</c:v>
                </c:pt>
                <c:pt idx="589">
                  <c:v>61848</c:v>
                </c:pt>
                <c:pt idx="590">
                  <c:v>61879</c:v>
                </c:pt>
                <c:pt idx="591">
                  <c:v>61909</c:v>
                </c:pt>
                <c:pt idx="592">
                  <c:v>61940</c:v>
                </c:pt>
                <c:pt idx="593">
                  <c:v>61971</c:v>
                </c:pt>
                <c:pt idx="594">
                  <c:v>62001</c:v>
                </c:pt>
                <c:pt idx="595">
                  <c:v>62032</c:v>
                </c:pt>
                <c:pt idx="596">
                  <c:v>62062</c:v>
                </c:pt>
                <c:pt idx="597">
                  <c:v>62093</c:v>
                </c:pt>
              </c:numCache>
              <c:extLst xmlns:c15="http://schemas.microsoft.com/office/drawing/2012/chart"/>
            </c:numRef>
          </c:xVal>
          <c:yVal>
            <c:numRef>
              <c:f>(Sheet1!$FL$5:$FL$422,Sheet1!$FL$424:$FL$471,Sheet1!$FL$473:$FL$604)</c:f>
              <c:extLst xmlns:c15="http://schemas.microsoft.com/office/drawing/2012/chart"/>
            </c:numRef>
          </c:yVal>
          <c:smooth val="0"/>
          <c:extLst xmlns:c15="http://schemas.microsoft.com/office/drawing/2012/chart">
            <c:ext xmlns:c16="http://schemas.microsoft.com/office/drawing/2014/chart" uri="{C3380CC4-5D6E-409C-BE32-E72D297353CC}">
              <c16:uniqueId val="{00000001-9E31-4E24-8429-3CAEA40C8430}"/>
            </c:ext>
          </c:extLst>
        </c:ser>
        <c:ser>
          <c:idx val="7"/>
          <c:order val="6"/>
          <c:tx>
            <c:v>MO</c:v>
          </c:tx>
          <c:spPr>
            <a:ln>
              <a:solidFill>
                <a:schemeClr val="tx2"/>
              </a:solidFill>
            </a:ln>
          </c:spPr>
          <c:marker>
            <c:symbol val="none"/>
          </c:marker>
          <c:xVal>
            <c:numRef>
              <c:f>Sheet1!$S$29:$T$29</c:f>
              <c:numCache>
                <c:formatCode>General</c:formatCode>
                <c:ptCount val="2"/>
                <c:pt idx="0" formatCode="m/d/yyyy">
                  <c:v>25569</c:v>
                </c:pt>
                <c:pt idx="1">
                  <c:v>62094</c:v>
                </c:pt>
              </c:numCache>
              <c:extLst/>
            </c:numRef>
          </c:xVal>
          <c:yVal>
            <c:numRef>
              <c:f>Sheet1!$AA$29:$AB$29</c:f>
              <c:numCache>
                <c:formatCode>General</c:formatCode>
                <c:ptCount val="2"/>
                <c:pt idx="0">
                  <c:v>17</c:v>
                </c:pt>
                <c:pt idx="1">
                  <c:v>17</c:v>
                </c:pt>
              </c:numCache>
              <c:extLst/>
            </c:numRef>
          </c:yVal>
          <c:smooth val="0"/>
          <c:extLst>
            <c:ext xmlns:c16="http://schemas.microsoft.com/office/drawing/2014/chart" uri="{C3380CC4-5D6E-409C-BE32-E72D297353CC}">
              <c16:uniqueId val="{00000002-9E31-4E24-8429-3CAEA40C8430}"/>
            </c:ext>
          </c:extLst>
        </c:ser>
        <c:ser>
          <c:idx val="5"/>
          <c:order val="7"/>
          <c:tx>
            <c:strRef>
              <c:f>Sheet1!$HH$2</c:f>
              <c:strCache>
                <c:ptCount val="1"/>
                <c:pt idx="0">
                  <c:v>Projects - 55 % OX, 0% PV &amp; WLP </c:v>
                </c:pt>
              </c:strCache>
              <c:extLst xmlns:c15="http://schemas.microsoft.com/office/drawing/2012/chart"/>
            </c:strRef>
          </c:tx>
          <c:marker>
            <c:symbol val="none"/>
          </c:marker>
          <c:xVal>
            <c:numRef>
              <c:f>(Sheet1!$AD$5:$AD$422,Sheet1!$AD$424:$AD$471,Sheet1!$AD$473:$AD$604)</c:f>
              <c:numCache>
                <c:formatCode>General</c:formatCode>
                <c:ptCount val="598"/>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56614</c:v>
                </c:pt>
                <c:pt idx="419">
                  <c:v>56645</c:v>
                </c:pt>
                <c:pt idx="420">
                  <c:v>56673</c:v>
                </c:pt>
                <c:pt idx="421">
                  <c:v>56704</c:v>
                </c:pt>
                <c:pt idx="422">
                  <c:v>56734</c:v>
                </c:pt>
                <c:pt idx="423">
                  <c:v>56765</c:v>
                </c:pt>
                <c:pt idx="424">
                  <c:v>56795</c:v>
                </c:pt>
                <c:pt idx="425">
                  <c:v>56826</c:v>
                </c:pt>
                <c:pt idx="426">
                  <c:v>56857</c:v>
                </c:pt>
                <c:pt idx="427">
                  <c:v>56887</c:v>
                </c:pt>
                <c:pt idx="428">
                  <c:v>56918</c:v>
                </c:pt>
                <c:pt idx="429">
                  <c:v>56948</c:v>
                </c:pt>
                <c:pt idx="430">
                  <c:v>56979</c:v>
                </c:pt>
                <c:pt idx="431">
                  <c:v>57010</c:v>
                </c:pt>
                <c:pt idx="432">
                  <c:v>57039</c:v>
                </c:pt>
                <c:pt idx="433">
                  <c:v>57070</c:v>
                </c:pt>
                <c:pt idx="434">
                  <c:v>57100</c:v>
                </c:pt>
                <c:pt idx="435">
                  <c:v>57131</c:v>
                </c:pt>
                <c:pt idx="436">
                  <c:v>57161</c:v>
                </c:pt>
                <c:pt idx="437">
                  <c:v>57192</c:v>
                </c:pt>
                <c:pt idx="438">
                  <c:v>57223</c:v>
                </c:pt>
                <c:pt idx="439">
                  <c:v>57253</c:v>
                </c:pt>
                <c:pt idx="440">
                  <c:v>57284</c:v>
                </c:pt>
                <c:pt idx="441">
                  <c:v>57314</c:v>
                </c:pt>
                <c:pt idx="442">
                  <c:v>57345</c:v>
                </c:pt>
                <c:pt idx="443">
                  <c:v>57376</c:v>
                </c:pt>
                <c:pt idx="444">
                  <c:v>57404</c:v>
                </c:pt>
                <c:pt idx="445">
                  <c:v>57435</c:v>
                </c:pt>
                <c:pt idx="446">
                  <c:v>57465</c:v>
                </c:pt>
                <c:pt idx="447">
                  <c:v>57496</c:v>
                </c:pt>
                <c:pt idx="448">
                  <c:v>57526</c:v>
                </c:pt>
                <c:pt idx="449">
                  <c:v>57557</c:v>
                </c:pt>
                <c:pt idx="450">
                  <c:v>57588</c:v>
                </c:pt>
                <c:pt idx="451">
                  <c:v>57618</c:v>
                </c:pt>
                <c:pt idx="452">
                  <c:v>57649</c:v>
                </c:pt>
                <c:pt idx="453">
                  <c:v>57679</c:v>
                </c:pt>
                <c:pt idx="454">
                  <c:v>57710</c:v>
                </c:pt>
                <c:pt idx="455">
                  <c:v>57741</c:v>
                </c:pt>
                <c:pt idx="456">
                  <c:v>57769</c:v>
                </c:pt>
                <c:pt idx="457">
                  <c:v>57800</c:v>
                </c:pt>
                <c:pt idx="458">
                  <c:v>57830</c:v>
                </c:pt>
                <c:pt idx="459">
                  <c:v>57861</c:v>
                </c:pt>
                <c:pt idx="460">
                  <c:v>57891</c:v>
                </c:pt>
                <c:pt idx="461">
                  <c:v>57922</c:v>
                </c:pt>
                <c:pt idx="462">
                  <c:v>57953</c:v>
                </c:pt>
                <c:pt idx="463">
                  <c:v>57983</c:v>
                </c:pt>
                <c:pt idx="464">
                  <c:v>58014</c:v>
                </c:pt>
                <c:pt idx="465">
                  <c:v>58044</c:v>
                </c:pt>
                <c:pt idx="466">
                  <c:v>58106</c:v>
                </c:pt>
                <c:pt idx="467">
                  <c:v>58134</c:v>
                </c:pt>
                <c:pt idx="468">
                  <c:v>58165</c:v>
                </c:pt>
                <c:pt idx="469">
                  <c:v>58195</c:v>
                </c:pt>
                <c:pt idx="470">
                  <c:v>58226</c:v>
                </c:pt>
                <c:pt idx="471">
                  <c:v>58256</c:v>
                </c:pt>
                <c:pt idx="472">
                  <c:v>58287</c:v>
                </c:pt>
                <c:pt idx="473">
                  <c:v>58318</c:v>
                </c:pt>
                <c:pt idx="474">
                  <c:v>58348</c:v>
                </c:pt>
                <c:pt idx="475">
                  <c:v>58379</c:v>
                </c:pt>
                <c:pt idx="476">
                  <c:v>58409</c:v>
                </c:pt>
                <c:pt idx="477">
                  <c:v>58440</c:v>
                </c:pt>
                <c:pt idx="478">
                  <c:v>58471</c:v>
                </c:pt>
                <c:pt idx="479">
                  <c:v>58500</c:v>
                </c:pt>
                <c:pt idx="480">
                  <c:v>58531</c:v>
                </c:pt>
                <c:pt idx="481">
                  <c:v>58561</c:v>
                </c:pt>
                <c:pt idx="482">
                  <c:v>58592</c:v>
                </c:pt>
                <c:pt idx="483">
                  <c:v>58622</c:v>
                </c:pt>
                <c:pt idx="484">
                  <c:v>58653</c:v>
                </c:pt>
                <c:pt idx="485">
                  <c:v>58684</c:v>
                </c:pt>
                <c:pt idx="486">
                  <c:v>58714</c:v>
                </c:pt>
                <c:pt idx="487">
                  <c:v>58745</c:v>
                </c:pt>
                <c:pt idx="488">
                  <c:v>58775</c:v>
                </c:pt>
                <c:pt idx="489">
                  <c:v>58806</c:v>
                </c:pt>
                <c:pt idx="490">
                  <c:v>58837</c:v>
                </c:pt>
                <c:pt idx="491">
                  <c:v>58865</c:v>
                </c:pt>
                <c:pt idx="492">
                  <c:v>58896</c:v>
                </c:pt>
                <c:pt idx="493">
                  <c:v>58926</c:v>
                </c:pt>
                <c:pt idx="494">
                  <c:v>58957</c:v>
                </c:pt>
                <c:pt idx="495">
                  <c:v>58987</c:v>
                </c:pt>
                <c:pt idx="496">
                  <c:v>59018</c:v>
                </c:pt>
                <c:pt idx="497">
                  <c:v>59049</c:v>
                </c:pt>
                <c:pt idx="498">
                  <c:v>59079</c:v>
                </c:pt>
                <c:pt idx="499">
                  <c:v>59110</c:v>
                </c:pt>
                <c:pt idx="500">
                  <c:v>59140</c:v>
                </c:pt>
                <c:pt idx="501">
                  <c:v>59171</c:v>
                </c:pt>
                <c:pt idx="502">
                  <c:v>59202</c:v>
                </c:pt>
                <c:pt idx="503">
                  <c:v>59230</c:v>
                </c:pt>
                <c:pt idx="504">
                  <c:v>59261</c:v>
                </c:pt>
                <c:pt idx="505">
                  <c:v>59291</c:v>
                </c:pt>
                <c:pt idx="506">
                  <c:v>59322</c:v>
                </c:pt>
                <c:pt idx="507">
                  <c:v>59352</c:v>
                </c:pt>
                <c:pt idx="508">
                  <c:v>59383</c:v>
                </c:pt>
                <c:pt idx="509">
                  <c:v>59414</c:v>
                </c:pt>
                <c:pt idx="510">
                  <c:v>59444</c:v>
                </c:pt>
                <c:pt idx="511">
                  <c:v>59475</c:v>
                </c:pt>
                <c:pt idx="512">
                  <c:v>59505</c:v>
                </c:pt>
                <c:pt idx="513">
                  <c:v>59536</c:v>
                </c:pt>
                <c:pt idx="514">
                  <c:v>59567</c:v>
                </c:pt>
                <c:pt idx="515">
                  <c:v>59595</c:v>
                </c:pt>
                <c:pt idx="516">
                  <c:v>59626</c:v>
                </c:pt>
                <c:pt idx="517">
                  <c:v>59656</c:v>
                </c:pt>
                <c:pt idx="518">
                  <c:v>59687</c:v>
                </c:pt>
                <c:pt idx="519">
                  <c:v>59717</c:v>
                </c:pt>
                <c:pt idx="520">
                  <c:v>59748</c:v>
                </c:pt>
                <c:pt idx="521">
                  <c:v>59779</c:v>
                </c:pt>
                <c:pt idx="522">
                  <c:v>59809</c:v>
                </c:pt>
                <c:pt idx="523">
                  <c:v>59840</c:v>
                </c:pt>
                <c:pt idx="524">
                  <c:v>59870</c:v>
                </c:pt>
                <c:pt idx="525">
                  <c:v>59901</c:v>
                </c:pt>
                <c:pt idx="526">
                  <c:v>59932</c:v>
                </c:pt>
                <c:pt idx="527">
                  <c:v>59961</c:v>
                </c:pt>
                <c:pt idx="528">
                  <c:v>59992</c:v>
                </c:pt>
                <c:pt idx="529">
                  <c:v>60022</c:v>
                </c:pt>
                <c:pt idx="530">
                  <c:v>60053</c:v>
                </c:pt>
                <c:pt idx="531">
                  <c:v>60083</c:v>
                </c:pt>
                <c:pt idx="532">
                  <c:v>60114</c:v>
                </c:pt>
                <c:pt idx="533">
                  <c:v>60145</c:v>
                </c:pt>
                <c:pt idx="534">
                  <c:v>60175</c:v>
                </c:pt>
                <c:pt idx="535">
                  <c:v>60206</c:v>
                </c:pt>
                <c:pt idx="536">
                  <c:v>60236</c:v>
                </c:pt>
                <c:pt idx="537">
                  <c:v>60267</c:v>
                </c:pt>
                <c:pt idx="538">
                  <c:v>60298</c:v>
                </c:pt>
                <c:pt idx="539">
                  <c:v>60326</c:v>
                </c:pt>
                <c:pt idx="540">
                  <c:v>60357</c:v>
                </c:pt>
                <c:pt idx="541">
                  <c:v>60387</c:v>
                </c:pt>
                <c:pt idx="542">
                  <c:v>60418</c:v>
                </c:pt>
                <c:pt idx="543">
                  <c:v>60448</c:v>
                </c:pt>
                <c:pt idx="544">
                  <c:v>60479</c:v>
                </c:pt>
                <c:pt idx="545">
                  <c:v>60510</c:v>
                </c:pt>
                <c:pt idx="546">
                  <c:v>60540</c:v>
                </c:pt>
                <c:pt idx="547">
                  <c:v>60571</c:v>
                </c:pt>
                <c:pt idx="548">
                  <c:v>60601</c:v>
                </c:pt>
                <c:pt idx="549">
                  <c:v>60632</c:v>
                </c:pt>
                <c:pt idx="550">
                  <c:v>60663</c:v>
                </c:pt>
                <c:pt idx="551">
                  <c:v>60691</c:v>
                </c:pt>
                <c:pt idx="552">
                  <c:v>60722</c:v>
                </c:pt>
                <c:pt idx="553">
                  <c:v>60752</c:v>
                </c:pt>
                <c:pt idx="554">
                  <c:v>60783</c:v>
                </c:pt>
                <c:pt idx="555">
                  <c:v>60813</c:v>
                </c:pt>
                <c:pt idx="556">
                  <c:v>60844</c:v>
                </c:pt>
                <c:pt idx="557">
                  <c:v>60875</c:v>
                </c:pt>
                <c:pt idx="558">
                  <c:v>60905</c:v>
                </c:pt>
                <c:pt idx="559">
                  <c:v>60936</c:v>
                </c:pt>
                <c:pt idx="560">
                  <c:v>60966</c:v>
                </c:pt>
                <c:pt idx="561">
                  <c:v>60997</c:v>
                </c:pt>
                <c:pt idx="562">
                  <c:v>61028</c:v>
                </c:pt>
                <c:pt idx="563">
                  <c:v>61056</c:v>
                </c:pt>
                <c:pt idx="564">
                  <c:v>61087</c:v>
                </c:pt>
                <c:pt idx="565">
                  <c:v>61117</c:v>
                </c:pt>
                <c:pt idx="566">
                  <c:v>61148</c:v>
                </c:pt>
                <c:pt idx="567">
                  <c:v>61178</c:v>
                </c:pt>
                <c:pt idx="568">
                  <c:v>61209</c:v>
                </c:pt>
                <c:pt idx="569">
                  <c:v>61240</c:v>
                </c:pt>
                <c:pt idx="570">
                  <c:v>61270</c:v>
                </c:pt>
                <c:pt idx="571">
                  <c:v>61301</c:v>
                </c:pt>
                <c:pt idx="572">
                  <c:v>61331</c:v>
                </c:pt>
                <c:pt idx="573">
                  <c:v>61362</c:v>
                </c:pt>
                <c:pt idx="574">
                  <c:v>61393</c:v>
                </c:pt>
                <c:pt idx="575">
                  <c:v>61422</c:v>
                </c:pt>
                <c:pt idx="576">
                  <c:v>61453</c:v>
                </c:pt>
                <c:pt idx="577">
                  <c:v>61483</c:v>
                </c:pt>
                <c:pt idx="578">
                  <c:v>61514</c:v>
                </c:pt>
                <c:pt idx="579">
                  <c:v>61544</c:v>
                </c:pt>
                <c:pt idx="580">
                  <c:v>61575</c:v>
                </c:pt>
                <c:pt idx="581">
                  <c:v>61606</c:v>
                </c:pt>
                <c:pt idx="582">
                  <c:v>61636</c:v>
                </c:pt>
                <c:pt idx="583">
                  <c:v>61667</c:v>
                </c:pt>
                <c:pt idx="584">
                  <c:v>61697</c:v>
                </c:pt>
                <c:pt idx="585">
                  <c:v>61728</c:v>
                </c:pt>
                <c:pt idx="586">
                  <c:v>61759</c:v>
                </c:pt>
                <c:pt idx="587">
                  <c:v>61787</c:v>
                </c:pt>
                <c:pt idx="588">
                  <c:v>61818</c:v>
                </c:pt>
                <c:pt idx="589">
                  <c:v>61848</c:v>
                </c:pt>
                <c:pt idx="590">
                  <c:v>61879</c:v>
                </c:pt>
                <c:pt idx="591">
                  <c:v>61909</c:v>
                </c:pt>
                <c:pt idx="592">
                  <c:v>61940</c:v>
                </c:pt>
                <c:pt idx="593">
                  <c:v>61971</c:v>
                </c:pt>
                <c:pt idx="594">
                  <c:v>62001</c:v>
                </c:pt>
                <c:pt idx="595">
                  <c:v>62032</c:v>
                </c:pt>
                <c:pt idx="596">
                  <c:v>62062</c:v>
                </c:pt>
                <c:pt idx="597">
                  <c:v>62093</c:v>
                </c:pt>
              </c:numCache>
              <c:extLst xmlns:c15="http://schemas.microsoft.com/office/drawing/2012/chart"/>
            </c:numRef>
          </c:xVal>
          <c:yVal>
            <c:numRef>
              <c:f>(Sheet1!$IH$5:$IH$422,Sheet1!$IH$424:$IH$471,Sheet1!$IH$473:$IH$604)</c:f>
              <c:extLst xmlns:c15="http://schemas.microsoft.com/office/drawing/2012/chart"/>
            </c:numRef>
          </c:yVal>
          <c:smooth val="0"/>
          <c:extLst xmlns:c15="http://schemas.microsoft.com/office/drawing/2012/chart">
            <c:ext xmlns:c16="http://schemas.microsoft.com/office/drawing/2014/chart" uri="{C3380CC4-5D6E-409C-BE32-E72D297353CC}">
              <c16:uniqueId val="{00000003-9E31-4E24-8429-3CAEA40C8430}"/>
            </c:ext>
          </c:extLst>
        </c:ser>
        <c:ser>
          <c:idx val="9"/>
          <c:order val="8"/>
          <c:tx>
            <c:v>Groundwater Elevation</c:v>
          </c:tx>
          <c:spPr>
            <a:ln>
              <a:solidFill>
                <a:schemeClr val="tx1"/>
              </a:solidFill>
            </a:ln>
          </c:spPr>
          <c:marker>
            <c:symbol val="none"/>
          </c:marker>
          <c:dPt>
            <c:idx val="390"/>
            <c:bubble3D val="0"/>
            <c:extLst xmlns:c15="http://schemas.microsoft.com/office/drawing/2012/chart">
              <c:ext xmlns:c16="http://schemas.microsoft.com/office/drawing/2014/chart" uri="{C3380CC4-5D6E-409C-BE32-E72D297353CC}">
                <c16:uniqueId val="{00000004-9E31-4E24-8429-3CAEA40C8430}"/>
              </c:ext>
            </c:extLst>
          </c:dPt>
          <c:dPt>
            <c:idx val="441"/>
            <c:bubble3D val="0"/>
            <c:extLst xmlns:c15="http://schemas.microsoft.com/office/drawing/2012/chart">
              <c:ext xmlns:c16="http://schemas.microsoft.com/office/drawing/2014/chart" uri="{C3380CC4-5D6E-409C-BE32-E72D297353CC}">
                <c16:uniqueId val="{00000005-9E31-4E24-8429-3CAEA40C8430}"/>
              </c:ext>
            </c:extLst>
          </c:dPt>
          <c:dPt>
            <c:idx val="442"/>
            <c:bubble3D val="0"/>
            <c:extLst xmlns:c15="http://schemas.microsoft.com/office/drawing/2012/chart">
              <c:ext xmlns:c16="http://schemas.microsoft.com/office/drawing/2014/chart" uri="{C3380CC4-5D6E-409C-BE32-E72D297353CC}">
                <c16:uniqueId val="{00000006-9E31-4E24-8429-3CAEA40C8430}"/>
              </c:ext>
            </c:extLst>
          </c:dPt>
          <c:dPt>
            <c:idx val="449"/>
            <c:bubble3D val="0"/>
            <c:extLst xmlns:c15="http://schemas.microsoft.com/office/drawing/2012/chart">
              <c:ext xmlns:c16="http://schemas.microsoft.com/office/drawing/2014/chart" uri="{C3380CC4-5D6E-409C-BE32-E72D297353CC}">
                <c16:uniqueId val="{00000007-9E31-4E24-8429-3CAEA40C8430}"/>
              </c:ext>
            </c:extLst>
          </c:dPt>
          <c:dPt>
            <c:idx val="450"/>
            <c:bubble3D val="0"/>
            <c:extLst xmlns:c15="http://schemas.microsoft.com/office/drawing/2012/chart">
              <c:ext xmlns:c16="http://schemas.microsoft.com/office/drawing/2014/chart" uri="{C3380CC4-5D6E-409C-BE32-E72D297353CC}">
                <c16:uniqueId val="{00000008-9E31-4E24-8429-3CAEA40C8430}"/>
              </c:ext>
            </c:extLst>
          </c:dPt>
          <c:dPt>
            <c:idx val="451"/>
            <c:bubble3D val="0"/>
            <c:extLst xmlns:c15="http://schemas.microsoft.com/office/drawing/2012/chart">
              <c:ext xmlns:c16="http://schemas.microsoft.com/office/drawing/2014/chart" uri="{C3380CC4-5D6E-409C-BE32-E72D297353CC}">
                <c16:uniqueId val="{00000009-9E31-4E24-8429-3CAEA40C8430}"/>
              </c:ext>
            </c:extLst>
          </c:dPt>
          <c:dPt>
            <c:idx val="471"/>
            <c:bubble3D val="0"/>
            <c:extLst>
              <c:ext xmlns:c16="http://schemas.microsoft.com/office/drawing/2014/chart" uri="{C3380CC4-5D6E-409C-BE32-E72D297353CC}">
                <c16:uniqueId val="{0000000A-9E31-4E24-8429-3CAEA40C8430}"/>
              </c:ext>
            </c:extLst>
          </c:dPt>
          <c:dPt>
            <c:idx val="473"/>
            <c:bubble3D val="0"/>
            <c:extLst>
              <c:ext xmlns:c16="http://schemas.microsoft.com/office/drawing/2014/chart" uri="{C3380CC4-5D6E-409C-BE32-E72D297353CC}">
                <c16:uniqueId val="{0000000B-9E31-4E24-8429-3CAEA40C8430}"/>
              </c:ext>
            </c:extLst>
          </c:dPt>
          <c:xVal>
            <c:numRef>
              <c:f>('01N22W20J04S'!$B$4:$B$421,'01N22W20J04S'!$B$423:$B$470,'01N22W20J04S'!$B$472:$B$687)</c:f>
              <c:numCache>
                <c:formatCode>m/d/yyyy</c:formatCode>
                <c:ptCount val="682"/>
                <c:pt idx="0">
                  <c:v>33478</c:v>
                </c:pt>
                <c:pt idx="1">
                  <c:v>33491</c:v>
                </c:pt>
                <c:pt idx="2">
                  <c:v>33509</c:v>
                </c:pt>
                <c:pt idx="3">
                  <c:v>33522</c:v>
                </c:pt>
                <c:pt idx="4">
                  <c:v>33555</c:v>
                </c:pt>
                <c:pt idx="5">
                  <c:v>33560</c:v>
                </c:pt>
                <c:pt idx="6">
                  <c:v>33589</c:v>
                </c:pt>
                <c:pt idx="7">
                  <c:v>33612</c:v>
                </c:pt>
                <c:pt idx="8">
                  <c:v>33624</c:v>
                </c:pt>
                <c:pt idx="9">
                  <c:v>33660</c:v>
                </c:pt>
                <c:pt idx="10">
                  <c:v>33673</c:v>
                </c:pt>
                <c:pt idx="11">
                  <c:v>33700</c:v>
                </c:pt>
                <c:pt idx="12">
                  <c:v>33743</c:v>
                </c:pt>
                <c:pt idx="13">
                  <c:v>33787</c:v>
                </c:pt>
                <c:pt idx="14">
                  <c:v>33820</c:v>
                </c:pt>
                <c:pt idx="15">
                  <c:v>33834</c:v>
                </c:pt>
                <c:pt idx="16">
                  <c:v>33869</c:v>
                </c:pt>
                <c:pt idx="17">
                  <c:v>33876</c:v>
                </c:pt>
                <c:pt idx="18">
                  <c:v>33918</c:v>
                </c:pt>
                <c:pt idx="19">
                  <c:v>33934</c:v>
                </c:pt>
                <c:pt idx="20">
                  <c:v>33953</c:v>
                </c:pt>
                <c:pt idx="21">
                  <c:v>34005</c:v>
                </c:pt>
                <c:pt idx="22">
                  <c:v>34006</c:v>
                </c:pt>
                <c:pt idx="23">
                  <c:v>34065</c:v>
                </c:pt>
                <c:pt idx="24">
                  <c:v>34102</c:v>
                </c:pt>
                <c:pt idx="25">
                  <c:v>34129</c:v>
                </c:pt>
                <c:pt idx="26">
                  <c:v>34166</c:v>
                </c:pt>
                <c:pt idx="27">
                  <c:v>34198</c:v>
                </c:pt>
                <c:pt idx="28">
                  <c:v>34242</c:v>
                </c:pt>
                <c:pt idx="29">
                  <c:v>34281</c:v>
                </c:pt>
                <c:pt idx="30">
                  <c:v>34323</c:v>
                </c:pt>
                <c:pt idx="31">
                  <c:v>34326</c:v>
                </c:pt>
                <c:pt idx="32">
                  <c:v>34423</c:v>
                </c:pt>
                <c:pt idx="33">
                  <c:v>34442</c:v>
                </c:pt>
                <c:pt idx="34">
                  <c:v>34485</c:v>
                </c:pt>
                <c:pt idx="35">
                  <c:v>34516</c:v>
                </c:pt>
                <c:pt idx="36">
                  <c:v>34631</c:v>
                </c:pt>
                <c:pt idx="37">
                  <c:v>34751</c:v>
                </c:pt>
                <c:pt idx="38">
                  <c:v>34869</c:v>
                </c:pt>
                <c:pt idx="39">
                  <c:v>34955</c:v>
                </c:pt>
                <c:pt idx="40">
                  <c:v>35172</c:v>
                </c:pt>
                <c:pt idx="41">
                  <c:v>35270</c:v>
                </c:pt>
                <c:pt idx="42">
                  <c:v>35337</c:v>
                </c:pt>
                <c:pt idx="43">
                  <c:v>35418</c:v>
                </c:pt>
                <c:pt idx="44">
                  <c:v>35443</c:v>
                </c:pt>
                <c:pt idx="45">
                  <c:v>35512</c:v>
                </c:pt>
                <c:pt idx="46">
                  <c:v>35560</c:v>
                </c:pt>
                <c:pt idx="47">
                  <c:v>35636</c:v>
                </c:pt>
                <c:pt idx="48">
                  <c:v>35677</c:v>
                </c:pt>
                <c:pt idx="49">
                  <c:v>35768</c:v>
                </c:pt>
                <c:pt idx="50">
                  <c:v>35870</c:v>
                </c:pt>
                <c:pt idx="51">
                  <c:v>35950</c:v>
                </c:pt>
                <c:pt idx="52">
                  <c:v>36042</c:v>
                </c:pt>
                <c:pt idx="53">
                  <c:v>36131</c:v>
                </c:pt>
                <c:pt idx="54">
                  <c:v>36223</c:v>
                </c:pt>
                <c:pt idx="55">
                  <c:v>36312</c:v>
                </c:pt>
                <c:pt idx="56">
                  <c:v>36410</c:v>
                </c:pt>
                <c:pt idx="57">
                  <c:v>36496</c:v>
                </c:pt>
                <c:pt idx="58">
                  <c:v>36592</c:v>
                </c:pt>
                <c:pt idx="59">
                  <c:v>36686</c:v>
                </c:pt>
                <c:pt idx="60">
                  <c:v>36787</c:v>
                </c:pt>
                <c:pt idx="61">
                  <c:v>36864</c:v>
                </c:pt>
                <c:pt idx="62">
                  <c:v>36964</c:v>
                </c:pt>
                <c:pt idx="63">
                  <c:v>37047</c:v>
                </c:pt>
                <c:pt idx="64">
                  <c:v>37154</c:v>
                </c:pt>
                <c:pt idx="65">
                  <c:v>37228</c:v>
                </c:pt>
                <c:pt idx="66">
                  <c:v>37320</c:v>
                </c:pt>
                <c:pt idx="67">
                  <c:v>37413</c:v>
                </c:pt>
                <c:pt idx="68">
                  <c:v>37518</c:v>
                </c:pt>
                <c:pt idx="69">
                  <c:v>37610</c:v>
                </c:pt>
                <c:pt idx="70">
                  <c:v>37692</c:v>
                </c:pt>
                <c:pt idx="71">
                  <c:v>37795</c:v>
                </c:pt>
                <c:pt idx="72">
                  <c:v>37886</c:v>
                </c:pt>
                <c:pt idx="73">
                  <c:v>37959</c:v>
                </c:pt>
                <c:pt idx="74">
                  <c:v>38056</c:v>
                </c:pt>
                <c:pt idx="75">
                  <c:v>38098</c:v>
                </c:pt>
                <c:pt idx="76">
                  <c:v>38139</c:v>
                </c:pt>
                <c:pt idx="77">
                  <c:v>38169</c:v>
                </c:pt>
                <c:pt idx="78">
                  <c:v>38202</c:v>
                </c:pt>
                <c:pt idx="79">
                  <c:v>38230</c:v>
                </c:pt>
                <c:pt idx="80">
                  <c:v>38265</c:v>
                </c:pt>
                <c:pt idx="81">
                  <c:v>38293</c:v>
                </c:pt>
                <c:pt idx="82">
                  <c:v>38322</c:v>
                </c:pt>
                <c:pt idx="83">
                  <c:v>38355</c:v>
                </c:pt>
                <c:pt idx="84">
                  <c:v>38384</c:v>
                </c:pt>
                <c:pt idx="85">
                  <c:v>38412</c:v>
                </c:pt>
                <c:pt idx="86">
                  <c:v>38427</c:v>
                </c:pt>
                <c:pt idx="87">
                  <c:v>38446</c:v>
                </c:pt>
                <c:pt idx="88">
                  <c:v>38453</c:v>
                </c:pt>
                <c:pt idx="89">
                  <c:v>38474</c:v>
                </c:pt>
                <c:pt idx="90">
                  <c:v>38511</c:v>
                </c:pt>
                <c:pt idx="91">
                  <c:v>38525</c:v>
                </c:pt>
                <c:pt idx="92">
                  <c:v>38565</c:v>
                </c:pt>
                <c:pt idx="93">
                  <c:v>38594</c:v>
                </c:pt>
                <c:pt idx="94">
                  <c:v>38630</c:v>
                </c:pt>
                <c:pt idx="95">
                  <c:v>38657</c:v>
                </c:pt>
                <c:pt idx="96">
                  <c:v>38720</c:v>
                </c:pt>
                <c:pt idx="97">
                  <c:v>38747</c:v>
                </c:pt>
                <c:pt idx="98">
                  <c:v>38782</c:v>
                </c:pt>
                <c:pt idx="99">
                  <c:v>38811</c:v>
                </c:pt>
                <c:pt idx="100">
                  <c:v>38834</c:v>
                </c:pt>
                <c:pt idx="101">
                  <c:v>38874</c:v>
                </c:pt>
                <c:pt idx="102">
                  <c:v>38901</c:v>
                </c:pt>
                <c:pt idx="103">
                  <c:v>38926</c:v>
                </c:pt>
                <c:pt idx="104">
                  <c:v>38961</c:v>
                </c:pt>
                <c:pt idx="105">
                  <c:v>38992</c:v>
                </c:pt>
                <c:pt idx="106">
                  <c:v>39003</c:v>
                </c:pt>
                <c:pt idx="107">
                  <c:v>39017</c:v>
                </c:pt>
                <c:pt idx="108">
                  <c:v>39055</c:v>
                </c:pt>
                <c:pt idx="109">
                  <c:v>39084</c:v>
                </c:pt>
                <c:pt idx="110">
                  <c:v>39111</c:v>
                </c:pt>
                <c:pt idx="111">
                  <c:v>39146</c:v>
                </c:pt>
                <c:pt idx="112">
                  <c:v>39175</c:v>
                </c:pt>
                <c:pt idx="113">
                  <c:v>39204</c:v>
                </c:pt>
                <c:pt idx="114">
                  <c:v>39237</c:v>
                </c:pt>
                <c:pt idx="115">
                  <c:v>39261</c:v>
                </c:pt>
                <c:pt idx="116">
                  <c:v>39297</c:v>
                </c:pt>
                <c:pt idx="117">
                  <c:v>39329</c:v>
                </c:pt>
                <c:pt idx="118">
                  <c:v>39349</c:v>
                </c:pt>
                <c:pt idx="119">
                  <c:v>39391</c:v>
                </c:pt>
                <c:pt idx="120">
                  <c:v>39420</c:v>
                </c:pt>
                <c:pt idx="121">
                  <c:v>39434</c:v>
                </c:pt>
                <c:pt idx="122">
                  <c:v>39477</c:v>
                </c:pt>
                <c:pt idx="123">
                  <c:v>39511</c:v>
                </c:pt>
                <c:pt idx="124">
                  <c:v>39538</c:v>
                </c:pt>
                <c:pt idx="125">
                  <c:v>39566</c:v>
                </c:pt>
                <c:pt idx="126">
                  <c:v>39583</c:v>
                </c:pt>
                <c:pt idx="127">
                  <c:v>39629</c:v>
                </c:pt>
                <c:pt idx="128">
                  <c:v>39666</c:v>
                </c:pt>
                <c:pt idx="129">
                  <c:v>39689</c:v>
                </c:pt>
                <c:pt idx="130">
                  <c:v>39715</c:v>
                </c:pt>
                <c:pt idx="131">
                  <c:v>39755</c:v>
                </c:pt>
                <c:pt idx="132">
                  <c:v>39784</c:v>
                </c:pt>
                <c:pt idx="133">
                  <c:v>39813</c:v>
                </c:pt>
                <c:pt idx="134">
                  <c:v>39847</c:v>
                </c:pt>
                <c:pt idx="135">
                  <c:v>39874</c:v>
                </c:pt>
                <c:pt idx="136">
                  <c:v>39903</c:v>
                </c:pt>
                <c:pt idx="137">
                  <c:v>39933</c:v>
                </c:pt>
                <c:pt idx="138">
                  <c:v>39965</c:v>
                </c:pt>
                <c:pt idx="139">
                  <c:v>39980</c:v>
                </c:pt>
                <c:pt idx="140">
                  <c:v>40028</c:v>
                </c:pt>
                <c:pt idx="141">
                  <c:v>40056</c:v>
                </c:pt>
                <c:pt idx="142">
                  <c:v>40087</c:v>
                </c:pt>
                <c:pt idx="143">
                  <c:v>40126</c:v>
                </c:pt>
                <c:pt idx="144">
                  <c:v>40147</c:v>
                </c:pt>
                <c:pt idx="145">
                  <c:v>40165</c:v>
                </c:pt>
                <c:pt idx="146">
                  <c:v>40206</c:v>
                </c:pt>
                <c:pt idx="147">
                  <c:v>40238</c:v>
                </c:pt>
                <c:pt idx="148">
                  <c:v>40246</c:v>
                </c:pt>
                <c:pt idx="149">
                  <c:v>40269</c:v>
                </c:pt>
                <c:pt idx="150">
                  <c:v>40302</c:v>
                </c:pt>
                <c:pt idx="151">
                  <c:v>40330</c:v>
                </c:pt>
                <c:pt idx="152">
                  <c:v>40338</c:v>
                </c:pt>
                <c:pt idx="153">
                  <c:v>40365</c:v>
                </c:pt>
                <c:pt idx="154">
                  <c:v>40392</c:v>
                </c:pt>
                <c:pt idx="155">
                  <c:v>40420</c:v>
                </c:pt>
                <c:pt idx="156">
                  <c:v>40430</c:v>
                </c:pt>
                <c:pt idx="157">
                  <c:v>40431</c:v>
                </c:pt>
                <c:pt idx="158">
                  <c:v>40456</c:v>
                </c:pt>
                <c:pt idx="159">
                  <c:v>40483</c:v>
                </c:pt>
                <c:pt idx="160">
                  <c:v>40501</c:v>
                </c:pt>
                <c:pt idx="161">
                  <c:v>40525</c:v>
                </c:pt>
                <c:pt idx="162">
                  <c:v>40541</c:v>
                </c:pt>
                <c:pt idx="163">
                  <c:v>40571</c:v>
                </c:pt>
                <c:pt idx="164">
                  <c:v>40603</c:v>
                </c:pt>
                <c:pt idx="165">
                  <c:v>40634</c:v>
                </c:pt>
                <c:pt idx="166">
                  <c:v>40666</c:v>
                </c:pt>
                <c:pt idx="167">
                  <c:v>40673</c:v>
                </c:pt>
                <c:pt idx="168">
                  <c:v>40687</c:v>
                </c:pt>
                <c:pt idx="169">
                  <c:v>40722</c:v>
                </c:pt>
                <c:pt idx="170">
                  <c:v>40751</c:v>
                </c:pt>
                <c:pt idx="171">
                  <c:v>40785</c:v>
                </c:pt>
                <c:pt idx="172">
                  <c:v>40805</c:v>
                </c:pt>
                <c:pt idx="173">
                  <c:v>40847</c:v>
                </c:pt>
                <c:pt idx="174">
                  <c:v>40882</c:v>
                </c:pt>
                <c:pt idx="175">
                  <c:v>40906</c:v>
                </c:pt>
                <c:pt idx="176">
                  <c:v>40935</c:v>
                </c:pt>
                <c:pt idx="177">
                  <c:v>40968</c:v>
                </c:pt>
                <c:pt idx="178">
                  <c:v>40976</c:v>
                </c:pt>
                <c:pt idx="179">
                  <c:v>41001</c:v>
                </c:pt>
                <c:pt idx="180">
                  <c:v>41029</c:v>
                </c:pt>
                <c:pt idx="181">
                  <c:v>41064</c:v>
                </c:pt>
                <c:pt idx="182">
                  <c:v>41072</c:v>
                </c:pt>
                <c:pt idx="183">
                  <c:v>41088</c:v>
                </c:pt>
                <c:pt idx="184">
                  <c:v>41121</c:v>
                </c:pt>
                <c:pt idx="185">
                  <c:v>41148</c:v>
                </c:pt>
                <c:pt idx="186">
                  <c:v>41162</c:v>
                </c:pt>
                <c:pt idx="187">
                  <c:v>41183</c:v>
                </c:pt>
                <c:pt idx="188">
                  <c:v>41214</c:v>
                </c:pt>
                <c:pt idx="189">
                  <c:v>41242</c:v>
                </c:pt>
                <c:pt idx="190">
                  <c:v>41270</c:v>
                </c:pt>
                <c:pt idx="191">
                  <c:v>41282</c:v>
                </c:pt>
                <c:pt idx="192">
                  <c:v>41305</c:v>
                </c:pt>
                <c:pt idx="193">
                  <c:v>41333</c:v>
                </c:pt>
                <c:pt idx="194">
                  <c:v>41344</c:v>
                </c:pt>
                <c:pt idx="195">
                  <c:v>41361</c:v>
                </c:pt>
                <c:pt idx="196">
                  <c:v>41389</c:v>
                </c:pt>
                <c:pt idx="197">
                  <c:v>41423</c:v>
                </c:pt>
                <c:pt idx="198">
                  <c:v>41430</c:v>
                </c:pt>
                <c:pt idx="199">
                  <c:v>41452</c:v>
                </c:pt>
                <c:pt idx="200">
                  <c:v>41484</c:v>
                </c:pt>
                <c:pt idx="201">
                  <c:v>41514</c:v>
                </c:pt>
                <c:pt idx="202">
                  <c:v>41536</c:v>
                </c:pt>
                <c:pt idx="203">
                  <c:v>41579</c:v>
                </c:pt>
                <c:pt idx="204">
                  <c:v>41610</c:v>
                </c:pt>
                <c:pt idx="205">
                  <c:v>41620</c:v>
                </c:pt>
                <c:pt idx="206">
                  <c:v>41634</c:v>
                </c:pt>
                <c:pt idx="207">
                  <c:v>41652</c:v>
                </c:pt>
                <c:pt idx="208">
                  <c:v>41694</c:v>
                </c:pt>
                <c:pt idx="209">
                  <c:v>41705</c:v>
                </c:pt>
                <c:pt idx="210">
                  <c:v>41718</c:v>
                </c:pt>
                <c:pt idx="211">
                  <c:v>41724</c:v>
                </c:pt>
                <c:pt idx="212">
                  <c:v>41751</c:v>
                </c:pt>
                <c:pt idx="213">
                  <c:v>41764</c:v>
                </c:pt>
                <c:pt idx="214">
                  <c:v>41789</c:v>
                </c:pt>
                <c:pt idx="215">
                  <c:v>41807</c:v>
                </c:pt>
                <c:pt idx="216">
                  <c:v>41820</c:v>
                </c:pt>
                <c:pt idx="217">
                  <c:v>41838</c:v>
                </c:pt>
                <c:pt idx="218">
                  <c:v>41852</c:v>
                </c:pt>
                <c:pt idx="219">
                  <c:v>41880</c:v>
                </c:pt>
                <c:pt idx="220">
                  <c:v>41885</c:v>
                </c:pt>
                <c:pt idx="221">
                  <c:v>41908</c:v>
                </c:pt>
                <c:pt idx="222">
                  <c:v>41946</c:v>
                </c:pt>
                <c:pt idx="223">
                  <c:v>41968</c:v>
                </c:pt>
                <c:pt idx="224">
                  <c:v>41974</c:v>
                </c:pt>
                <c:pt idx="225">
                  <c:v>41982</c:v>
                </c:pt>
                <c:pt idx="226">
                  <c:v>42009</c:v>
                </c:pt>
                <c:pt idx="227">
                  <c:v>42009</c:v>
                </c:pt>
                <c:pt idx="228">
                  <c:v>42020</c:v>
                </c:pt>
                <c:pt idx="229">
                  <c:v>42020</c:v>
                </c:pt>
                <c:pt idx="230">
                  <c:v>42037</c:v>
                </c:pt>
                <c:pt idx="231">
                  <c:v>42037</c:v>
                </c:pt>
                <c:pt idx="232">
                  <c:v>42065</c:v>
                </c:pt>
                <c:pt idx="233">
                  <c:v>42065</c:v>
                </c:pt>
                <c:pt idx="234">
                  <c:v>42067</c:v>
                </c:pt>
                <c:pt idx="235">
                  <c:v>42067</c:v>
                </c:pt>
                <c:pt idx="236">
                  <c:v>42093</c:v>
                </c:pt>
                <c:pt idx="237">
                  <c:v>42093</c:v>
                </c:pt>
                <c:pt idx="238">
                  <c:v>42124</c:v>
                </c:pt>
                <c:pt idx="239">
                  <c:v>42124</c:v>
                </c:pt>
                <c:pt idx="240">
                  <c:v>42128</c:v>
                </c:pt>
                <c:pt idx="241">
                  <c:v>42128</c:v>
                </c:pt>
                <c:pt idx="242">
                  <c:v>42156</c:v>
                </c:pt>
                <c:pt idx="243">
                  <c:v>42156</c:v>
                </c:pt>
                <c:pt idx="244">
                  <c:v>42157</c:v>
                </c:pt>
                <c:pt idx="245">
                  <c:v>42157</c:v>
                </c:pt>
                <c:pt idx="246">
                  <c:v>42160</c:v>
                </c:pt>
                <c:pt idx="247">
                  <c:v>42160</c:v>
                </c:pt>
                <c:pt idx="248">
                  <c:v>42184</c:v>
                </c:pt>
                <c:pt idx="249">
                  <c:v>42184</c:v>
                </c:pt>
                <c:pt idx="250">
                  <c:v>42201</c:v>
                </c:pt>
                <c:pt idx="251">
                  <c:v>42201</c:v>
                </c:pt>
                <c:pt idx="252">
                  <c:v>42219</c:v>
                </c:pt>
                <c:pt idx="253">
                  <c:v>42219</c:v>
                </c:pt>
                <c:pt idx="254">
                  <c:v>42247</c:v>
                </c:pt>
                <c:pt idx="255">
                  <c:v>42247</c:v>
                </c:pt>
                <c:pt idx="256">
                  <c:v>42261</c:v>
                </c:pt>
                <c:pt idx="257">
                  <c:v>42261</c:v>
                </c:pt>
                <c:pt idx="258">
                  <c:v>42279</c:v>
                </c:pt>
                <c:pt idx="259">
                  <c:v>42279</c:v>
                </c:pt>
                <c:pt idx="260">
                  <c:v>42310</c:v>
                </c:pt>
                <c:pt idx="261">
                  <c:v>42310</c:v>
                </c:pt>
                <c:pt idx="262">
                  <c:v>42314</c:v>
                </c:pt>
                <c:pt idx="263">
                  <c:v>42314</c:v>
                </c:pt>
                <c:pt idx="264">
                  <c:v>42338</c:v>
                </c:pt>
                <c:pt idx="265">
                  <c:v>42338</c:v>
                </c:pt>
                <c:pt idx="266">
                  <c:v>42348</c:v>
                </c:pt>
                <c:pt idx="267">
                  <c:v>42348</c:v>
                </c:pt>
                <c:pt idx="268">
                  <c:v>42373</c:v>
                </c:pt>
                <c:pt idx="269">
                  <c:v>42373</c:v>
                </c:pt>
                <c:pt idx="270">
                  <c:v>42396</c:v>
                </c:pt>
                <c:pt idx="271">
                  <c:v>42396</c:v>
                </c:pt>
                <c:pt idx="272">
                  <c:v>42401</c:v>
                </c:pt>
                <c:pt idx="273">
                  <c:v>42401</c:v>
                </c:pt>
                <c:pt idx="274">
                  <c:v>42426</c:v>
                </c:pt>
                <c:pt idx="275">
                  <c:v>42426</c:v>
                </c:pt>
                <c:pt idx="276">
                  <c:v>42439</c:v>
                </c:pt>
                <c:pt idx="277">
                  <c:v>42439</c:v>
                </c:pt>
                <c:pt idx="278">
                  <c:v>42464</c:v>
                </c:pt>
                <c:pt idx="279">
                  <c:v>42464</c:v>
                </c:pt>
                <c:pt idx="280">
                  <c:v>42480</c:v>
                </c:pt>
                <c:pt idx="281">
                  <c:v>42480</c:v>
                </c:pt>
                <c:pt idx="282">
                  <c:v>42492</c:v>
                </c:pt>
                <c:pt idx="283">
                  <c:v>42492</c:v>
                </c:pt>
                <c:pt idx="284">
                  <c:v>42521</c:v>
                </c:pt>
                <c:pt idx="285">
                  <c:v>42521</c:v>
                </c:pt>
                <c:pt idx="286">
                  <c:v>42523</c:v>
                </c:pt>
                <c:pt idx="287">
                  <c:v>42523</c:v>
                </c:pt>
                <c:pt idx="288">
                  <c:v>42556</c:v>
                </c:pt>
                <c:pt idx="289">
                  <c:v>42556</c:v>
                </c:pt>
                <c:pt idx="290">
                  <c:v>42576</c:v>
                </c:pt>
                <c:pt idx="291">
                  <c:v>42576</c:v>
                </c:pt>
                <c:pt idx="292">
                  <c:v>42583</c:v>
                </c:pt>
                <c:pt idx="293">
                  <c:v>42583</c:v>
                </c:pt>
                <c:pt idx="294">
                  <c:v>42606</c:v>
                </c:pt>
                <c:pt idx="295">
                  <c:v>42606</c:v>
                </c:pt>
                <c:pt idx="296">
                  <c:v>42607</c:v>
                </c:pt>
                <c:pt idx="297">
                  <c:v>42607</c:v>
                </c:pt>
                <c:pt idx="298">
                  <c:v>42619</c:v>
                </c:pt>
                <c:pt idx="299">
                  <c:v>42619</c:v>
                </c:pt>
                <c:pt idx="300">
                  <c:v>42646</c:v>
                </c:pt>
                <c:pt idx="301">
                  <c:v>42646</c:v>
                </c:pt>
                <c:pt idx="302">
                  <c:v>42664</c:v>
                </c:pt>
                <c:pt idx="303">
                  <c:v>42664</c:v>
                </c:pt>
                <c:pt idx="304">
                  <c:v>42674</c:v>
                </c:pt>
                <c:pt idx="305">
                  <c:v>42674</c:v>
                </c:pt>
                <c:pt idx="306">
                  <c:v>42706</c:v>
                </c:pt>
                <c:pt idx="307">
                  <c:v>42706</c:v>
                </c:pt>
                <c:pt idx="308">
                  <c:v>42712</c:v>
                </c:pt>
                <c:pt idx="309">
                  <c:v>42712</c:v>
                </c:pt>
                <c:pt idx="310">
                  <c:v>42733</c:v>
                </c:pt>
                <c:pt idx="311">
                  <c:v>42733</c:v>
                </c:pt>
                <c:pt idx="312">
                  <c:v>42758</c:v>
                </c:pt>
                <c:pt idx="313">
                  <c:v>42759</c:v>
                </c:pt>
                <c:pt idx="314">
                  <c:v>42765</c:v>
                </c:pt>
                <c:pt idx="315">
                  <c:v>42790</c:v>
                </c:pt>
                <c:pt idx="316">
                  <c:v>42793</c:v>
                </c:pt>
                <c:pt idx="317">
                  <c:v>42828</c:v>
                </c:pt>
                <c:pt idx="318">
                  <c:v>42849</c:v>
                </c:pt>
                <c:pt idx="319">
                  <c:v>42863</c:v>
                </c:pt>
                <c:pt idx="320">
                  <c:v>42891</c:v>
                </c:pt>
                <c:pt idx="321">
                  <c:v>42894</c:v>
                </c:pt>
                <c:pt idx="322">
                  <c:v>42916</c:v>
                </c:pt>
                <c:pt idx="323">
                  <c:v>42944</c:v>
                </c:pt>
                <c:pt idx="324">
                  <c:v>42947</c:v>
                </c:pt>
                <c:pt idx="325">
                  <c:v>42978</c:v>
                </c:pt>
                <c:pt idx="326">
                  <c:v>42989</c:v>
                </c:pt>
                <c:pt idx="327">
                  <c:v>43007</c:v>
                </c:pt>
                <c:pt idx="328">
                  <c:v>43028</c:v>
                </c:pt>
                <c:pt idx="329">
                  <c:v>43038</c:v>
                </c:pt>
                <c:pt idx="330">
                  <c:v>43041</c:v>
                </c:pt>
                <c:pt idx="331">
                  <c:v>43073</c:v>
                </c:pt>
                <c:pt idx="332">
                  <c:v>43081</c:v>
                </c:pt>
                <c:pt idx="333">
                  <c:v>43098</c:v>
                </c:pt>
                <c:pt idx="334">
                  <c:v>43119</c:v>
                </c:pt>
                <c:pt idx="335">
                  <c:v>43123</c:v>
                </c:pt>
                <c:pt idx="336">
                  <c:v>43132</c:v>
                </c:pt>
                <c:pt idx="337">
                  <c:v>43140</c:v>
                </c:pt>
                <c:pt idx="338">
                  <c:v>43160</c:v>
                </c:pt>
                <c:pt idx="339">
                  <c:v>43173</c:v>
                </c:pt>
                <c:pt idx="340">
                  <c:v>43181</c:v>
                </c:pt>
                <c:pt idx="341">
                  <c:v>43188</c:v>
                </c:pt>
                <c:pt idx="342">
                  <c:v>43215</c:v>
                </c:pt>
                <c:pt idx="343">
                  <c:v>43223</c:v>
                </c:pt>
                <c:pt idx="344">
                  <c:v>43238</c:v>
                </c:pt>
                <c:pt idx="345">
                  <c:v>43251</c:v>
                </c:pt>
                <c:pt idx="346">
                  <c:v>43257</c:v>
                </c:pt>
                <c:pt idx="347">
                  <c:v>43264</c:v>
                </c:pt>
                <c:pt idx="348">
                  <c:v>43271</c:v>
                </c:pt>
                <c:pt idx="349">
                  <c:v>43279</c:v>
                </c:pt>
                <c:pt idx="350">
                  <c:v>43284</c:v>
                </c:pt>
                <c:pt idx="351">
                  <c:v>43297</c:v>
                </c:pt>
                <c:pt idx="352">
                  <c:v>43307</c:v>
                </c:pt>
                <c:pt idx="353">
                  <c:v>43329</c:v>
                </c:pt>
                <c:pt idx="354">
                  <c:v>43342</c:v>
                </c:pt>
                <c:pt idx="355">
                  <c:v>43369</c:v>
                </c:pt>
                <c:pt idx="356">
                  <c:v>43371</c:v>
                </c:pt>
                <c:pt idx="357">
                  <c:v>43376</c:v>
                </c:pt>
                <c:pt idx="358">
                  <c:v>43377</c:v>
                </c:pt>
                <c:pt idx="359">
                  <c:v>43397</c:v>
                </c:pt>
                <c:pt idx="360">
                  <c:v>43404</c:v>
                </c:pt>
                <c:pt idx="361">
                  <c:v>43405</c:v>
                </c:pt>
                <c:pt idx="362">
                  <c:v>43417</c:v>
                </c:pt>
                <c:pt idx="363">
                  <c:v>43433</c:v>
                </c:pt>
                <c:pt idx="364">
                  <c:v>43439</c:v>
                </c:pt>
                <c:pt idx="365">
                  <c:v>43446</c:v>
                </c:pt>
                <c:pt idx="366">
                  <c:v>43465</c:v>
                </c:pt>
                <c:pt idx="367">
                  <c:v>43481</c:v>
                </c:pt>
                <c:pt idx="368">
                  <c:v>43489</c:v>
                </c:pt>
                <c:pt idx="369">
                  <c:v>43496</c:v>
                </c:pt>
                <c:pt idx="370">
                  <c:v>43516</c:v>
                </c:pt>
                <c:pt idx="371">
                  <c:v>43523</c:v>
                </c:pt>
                <c:pt idx="372">
                  <c:v>43542</c:v>
                </c:pt>
                <c:pt idx="373">
                  <c:v>43552</c:v>
                </c:pt>
                <c:pt idx="374">
                  <c:v>43557</c:v>
                </c:pt>
                <c:pt idx="375">
                  <c:v>43565</c:v>
                </c:pt>
                <c:pt idx="376">
                  <c:v>43579</c:v>
                </c:pt>
                <c:pt idx="377">
                  <c:v>43584</c:v>
                </c:pt>
                <c:pt idx="378">
                  <c:v>43599</c:v>
                </c:pt>
                <c:pt idx="379">
                  <c:v>43615</c:v>
                </c:pt>
                <c:pt idx="380">
                  <c:v>43626</c:v>
                </c:pt>
                <c:pt idx="381">
                  <c:v>43636</c:v>
                </c:pt>
                <c:pt idx="382">
                  <c:v>43642</c:v>
                </c:pt>
                <c:pt idx="383">
                  <c:v>43668</c:v>
                </c:pt>
                <c:pt idx="384">
                  <c:v>43678</c:v>
                </c:pt>
                <c:pt idx="385">
                  <c:v>43699</c:v>
                </c:pt>
                <c:pt idx="386">
                  <c:v>43706</c:v>
                </c:pt>
                <c:pt idx="387">
                  <c:v>43725</c:v>
                </c:pt>
                <c:pt idx="388">
                  <c:v>43733</c:v>
                </c:pt>
                <c:pt idx="389">
                  <c:v>43738</c:v>
                </c:pt>
                <c:pt idx="390">
                  <c:v>43752</c:v>
                </c:pt>
                <c:pt idx="391">
                  <c:v>43766</c:v>
                </c:pt>
                <c:pt idx="392">
                  <c:v>43795</c:v>
                </c:pt>
                <c:pt idx="393">
                  <c:v>43801</c:v>
                </c:pt>
                <c:pt idx="394">
                  <c:v>43802</c:v>
                </c:pt>
                <c:pt idx="395">
                  <c:v>43809</c:v>
                </c:pt>
                <c:pt idx="396">
                  <c:v>43829</c:v>
                </c:pt>
                <c:pt idx="397">
                  <c:v>43839</c:v>
                </c:pt>
                <c:pt idx="398">
                  <c:v>43860</c:v>
                </c:pt>
                <c:pt idx="399">
                  <c:v>43872</c:v>
                </c:pt>
                <c:pt idx="400">
                  <c:v>43888</c:v>
                </c:pt>
                <c:pt idx="401">
                  <c:v>43902</c:v>
                </c:pt>
                <c:pt idx="402">
                  <c:v>43916</c:v>
                </c:pt>
                <c:pt idx="403">
                  <c:v>43951</c:v>
                </c:pt>
                <c:pt idx="404">
                  <c:v>43957</c:v>
                </c:pt>
                <c:pt idx="405">
                  <c:v>43969</c:v>
                </c:pt>
                <c:pt idx="406">
                  <c:v>43979</c:v>
                </c:pt>
                <c:pt idx="407">
                  <c:v>43991</c:v>
                </c:pt>
                <c:pt idx="408">
                  <c:v>44007</c:v>
                </c:pt>
                <c:pt idx="409">
                  <c:v>44011</c:v>
                </c:pt>
                <c:pt idx="410">
                  <c:v>44027</c:v>
                </c:pt>
                <c:pt idx="411">
                  <c:v>44042</c:v>
                </c:pt>
                <c:pt idx="412">
                  <c:v>44057</c:v>
                </c:pt>
                <c:pt idx="413">
                  <c:v>44070</c:v>
                </c:pt>
                <c:pt idx="414">
                  <c:v>44088</c:v>
                </c:pt>
                <c:pt idx="415">
                  <c:v>44105</c:v>
                </c:pt>
                <c:pt idx="416">
                  <c:v>44109</c:v>
                </c:pt>
                <c:pt idx="417">
                  <c:v>44125</c:v>
                </c:pt>
                <c:pt idx="418">
                  <c:v>44165</c:v>
                </c:pt>
                <c:pt idx="419">
                  <c:v>44195</c:v>
                </c:pt>
                <c:pt idx="420">
                  <c:v>44211</c:v>
                </c:pt>
                <c:pt idx="421">
                  <c:v>44217</c:v>
                </c:pt>
                <c:pt idx="422">
                  <c:v>44222</c:v>
                </c:pt>
                <c:pt idx="423">
                  <c:v>44238</c:v>
                </c:pt>
                <c:pt idx="424">
                  <c:v>44252</c:v>
                </c:pt>
                <c:pt idx="425">
                  <c:v>44260</c:v>
                </c:pt>
                <c:pt idx="426">
                  <c:v>44263</c:v>
                </c:pt>
                <c:pt idx="427">
                  <c:v>44287</c:v>
                </c:pt>
                <c:pt idx="428">
                  <c:v>44294</c:v>
                </c:pt>
                <c:pt idx="429">
                  <c:v>44315</c:v>
                </c:pt>
                <c:pt idx="430">
                  <c:v>44341</c:v>
                </c:pt>
                <c:pt idx="431">
                  <c:v>44343</c:v>
                </c:pt>
                <c:pt idx="432">
                  <c:v>44356</c:v>
                </c:pt>
                <c:pt idx="433">
                  <c:v>44368</c:v>
                </c:pt>
                <c:pt idx="434">
                  <c:v>44377</c:v>
                </c:pt>
                <c:pt idx="435">
                  <c:v>44404</c:v>
                </c:pt>
                <c:pt idx="436">
                  <c:v>44405</c:v>
                </c:pt>
                <c:pt idx="437">
                  <c:v>44426</c:v>
                </c:pt>
                <c:pt idx="438">
                  <c:v>44438</c:v>
                </c:pt>
                <c:pt idx="439">
                  <c:v>44459</c:v>
                </c:pt>
                <c:pt idx="440">
                  <c:v>44468</c:v>
                </c:pt>
                <c:pt idx="441">
                  <c:v>44488</c:v>
                </c:pt>
                <c:pt idx="442">
                  <c:v>44501</c:v>
                </c:pt>
                <c:pt idx="443">
                  <c:v>44539</c:v>
                </c:pt>
                <c:pt idx="444">
                  <c:v>44564</c:v>
                </c:pt>
                <c:pt idx="445">
                  <c:v>44588</c:v>
                </c:pt>
                <c:pt idx="446">
                  <c:v>44614</c:v>
                </c:pt>
                <c:pt idx="447">
                  <c:v>44620</c:v>
                </c:pt>
                <c:pt idx="448">
                  <c:v>44623</c:v>
                </c:pt>
                <c:pt idx="449">
                  <c:v>44638</c:v>
                </c:pt>
                <c:pt idx="450">
                  <c:v>44651</c:v>
                </c:pt>
                <c:pt idx="451">
                  <c:v>44679</c:v>
                </c:pt>
                <c:pt idx="452">
                  <c:v>44705</c:v>
                </c:pt>
                <c:pt idx="453">
                  <c:v>44706</c:v>
                </c:pt>
                <c:pt idx="454">
                  <c:v>44707</c:v>
                </c:pt>
                <c:pt idx="455">
                  <c:v>44720</c:v>
                </c:pt>
                <c:pt idx="456">
                  <c:v>44729</c:v>
                </c:pt>
                <c:pt idx="457">
                  <c:v>44742</c:v>
                </c:pt>
                <c:pt idx="458">
                  <c:v>44769</c:v>
                </c:pt>
                <c:pt idx="459">
                  <c:v>44770</c:v>
                </c:pt>
                <c:pt idx="460">
                  <c:v>44784</c:v>
                </c:pt>
                <c:pt idx="461">
                  <c:v>44803</c:v>
                </c:pt>
                <c:pt idx="462">
                  <c:v>44827</c:v>
                </c:pt>
                <c:pt idx="463">
                  <c:v>44831</c:v>
                </c:pt>
                <c:pt idx="464">
                  <c:v>44852</c:v>
                </c:pt>
                <c:pt idx="465">
                  <c:v>44861</c:v>
                </c:pt>
                <c:pt idx="466">
                  <c:v>44900</c:v>
                </c:pt>
                <c:pt idx="467">
                  <c:v>44923</c:v>
                </c:pt>
                <c:pt idx="468">
                  <c:v>44949</c:v>
                </c:pt>
                <c:pt idx="469">
                  <c:v>44980</c:v>
                </c:pt>
                <c:pt idx="470">
                  <c:v>44984</c:v>
                </c:pt>
                <c:pt idx="471">
                  <c:v>44992</c:v>
                </c:pt>
                <c:pt idx="472">
                  <c:v>45009</c:v>
                </c:pt>
                <c:pt idx="473">
                  <c:v>45013</c:v>
                </c:pt>
                <c:pt idx="474">
                  <c:v>45036</c:v>
                </c:pt>
                <c:pt idx="475">
                  <c:v>45042</c:v>
                </c:pt>
              </c:numCache>
              <c:extLst xmlns:c15="http://schemas.microsoft.com/office/drawing/2012/chart"/>
            </c:numRef>
          </c:xVal>
          <c:yVal>
            <c:numRef>
              <c:f>('01N22W20J04S'!$E$4:$E$421,'01N22W20J04S'!$E$423:$E$470,'01N22W20J04S'!$E$472:$E$687)</c:f>
              <c:numCache>
                <c:formatCode>General</c:formatCode>
                <c:ptCount val="682"/>
                <c:pt idx="0">
                  <c:v>-36.459999080000003</c:v>
                </c:pt>
                <c:pt idx="1">
                  <c:v>-36.399997710000001</c:v>
                </c:pt>
                <c:pt idx="2">
                  <c:v>-37.200000760000002</c:v>
                </c:pt>
                <c:pt idx="3">
                  <c:v>-39.649997710000001</c:v>
                </c:pt>
                <c:pt idx="4">
                  <c:v>-39.809997559999999</c:v>
                </c:pt>
                <c:pt idx="5">
                  <c:v>-40.399997710000001</c:v>
                </c:pt>
                <c:pt idx="6">
                  <c:v>-40.520000459999999</c:v>
                </c:pt>
                <c:pt idx="7">
                  <c:v>-38.5</c:v>
                </c:pt>
                <c:pt idx="8">
                  <c:v>-35.719997409999998</c:v>
                </c:pt>
                <c:pt idx="9">
                  <c:v>-32.180000309999997</c:v>
                </c:pt>
                <c:pt idx="10">
                  <c:v>-30.77999878</c:v>
                </c:pt>
                <c:pt idx="11">
                  <c:v>-25.799999239999998</c:v>
                </c:pt>
                <c:pt idx="12">
                  <c:v>-23.5</c:v>
                </c:pt>
                <c:pt idx="13">
                  <c:v>-21.520000459999999</c:v>
                </c:pt>
                <c:pt idx="14">
                  <c:v>-22.86000061</c:v>
                </c:pt>
                <c:pt idx="15">
                  <c:v>-21.959999079999999</c:v>
                </c:pt>
                <c:pt idx="16">
                  <c:v>-23.77999878</c:v>
                </c:pt>
                <c:pt idx="17">
                  <c:v>-24.68000031</c:v>
                </c:pt>
                <c:pt idx="18">
                  <c:v>-21.979999540000001</c:v>
                </c:pt>
                <c:pt idx="19">
                  <c:v>-23.25</c:v>
                </c:pt>
                <c:pt idx="20">
                  <c:v>-18.899999619999999</c:v>
                </c:pt>
                <c:pt idx="21">
                  <c:v>-9.7799997330000004</c:v>
                </c:pt>
                <c:pt idx="22">
                  <c:v>-10.380000109999999</c:v>
                </c:pt>
                <c:pt idx="23">
                  <c:v>-3.150000334</c:v>
                </c:pt>
                <c:pt idx="24">
                  <c:v>-2.8900001049999999</c:v>
                </c:pt>
                <c:pt idx="25">
                  <c:v>2.23</c:v>
                </c:pt>
                <c:pt idx="26">
                  <c:v>-5.1800003050000001</c:v>
                </c:pt>
                <c:pt idx="27">
                  <c:v>-6.2700004580000002</c:v>
                </c:pt>
                <c:pt idx="28">
                  <c:v>-6.6000003810000001</c:v>
                </c:pt>
                <c:pt idx="29">
                  <c:v>-7.2400007249999998</c:v>
                </c:pt>
                <c:pt idx="30">
                  <c:v>-4.6500005719999997</c:v>
                </c:pt>
                <c:pt idx="31">
                  <c:v>-2.2200000289999999</c:v>
                </c:pt>
                <c:pt idx="32">
                  <c:v>5.1299996380000001</c:v>
                </c:pt>
                <c:pt idx="33">
                  <c:v>4.2100000380000004</c:v>
                </c:pt>
                <c:pt idx="34">
                  <c:v>4.25</c:v>
                </c:pt>
                <c:pt idx="35">
                  <c:v>1.590000391</c:v>
                </c:pt>
                <c:pt idx="36">
                  <c:v>-6.5800008769999998</c:v>
                </c:pt>
                <c:pt idx="37">
                  <c:v>4.6799998279999997</c:v>
                </c:pt>
                <c:pt idx="38">
                  <c:v>5.4199995989999996</c:v>
                </c:pt>
                <c:pt idx="39">
                  <c:v>5.9699997900000001</c:v>
                </c:pt>
                <c:pt idx="40">
                  <c:v>11.17</c:v>
                </c:pt>
                <c:pt idx="41">
                  <c:v>8.73</c:v>
                </c:pt>
                <c:pt idx="42">
                  <c:v>-0.59</c:v>
                </c:pt>
                <c:pt idx="43">
                  <c:v>4.59</c:v>
                </c:pt>
                <c:pt idx="44">
                  <c:v>7.85</c:v>
                </c:pt>
                <c:pt idx="45">
                  <c:v>10.050000000000001</c:v>
                </c:pt>
                <c:pt idx="46">
                  <c:v>5.0999999999999996</c:v>
                </c:pt>
                <c:pt idx="47">
                  <c:v>-2.21</c:v>
                </c:pt>
                <c:pt idx="48">
                  <c:v>-5</c:v>
                </c:pt>
                <c:pt idx="49">
                  <c:v>-4.4800000000000004</c:v>
                </c:pt>
                <c:pt idx="50">
                  <c:v>9.23</c:v>
                </c:pt>
                <c:pt idx="51">
                  <c:v>10.95</c:v>
                </c:pt>
                <c:pt idx="52">
                  <c:v>7.77</c:v>
                </c:pt>
                <c:pt idx="53">
                  <c:v>7.87</c:v>
                </c:pt>
                <c:pt idx="54">
                  <c:v>16.05</c:v>
                </c:pt>
                <c:pt idx="55">
                  <c:v>17.91</c:v>
                </c:pt>
                <c:pt idx="56">
                  <c:v>7.42</c:v>
                </c:pt>
                <c:pt idx="57">
                  <c:v>5.33</c:v>
                </c:pt>
                <c:pt idx="58">
                  <c:v>7.8</c:v>
                </c:pt>
                <c:pt idx="59">
                  <c:v>7.69</c:v>
                </c:pt>
                <c:pt idx="60">
                  <c:v>0.03</c:v>
                </c:pt>
                <c:pt idx="61">
                  <c:v>1.95</c:v>
                </c:pt>
                <c:pt idx="62">
                  <c:v>9.44</c:v>
                </c:pt>
                <c:pt idx="63">
                  <c:v>13.45</c:v>
                </c:pt>
                <c:pt idx="64">
                  <c:v>9.0299999999999994</c:v>
                </c:pt>
                <c:pt idx="65">
                  <c:v>9.6199999999999992</c:v>
                </c:pt>
                <c:pt idx="66">
                  <c:v>15.16</c:v>
                </c:pt>
                <c:pt idx="67">
                  <c:v>8</c:v>
                </c:pt>
                <c:pt idx="68">
                  <c:v>-0.3</c:v>
                </c:pt>
                <c:pt idx="69">
                  <c:v>-1.95</c:v>
                </c:pt>
                <c:pt idx="70">
                  <c:v>3.48</c:v>
                </c:pt>
                <c:pt idx="71">
                  <c:v>4.43</c:v>
                </c:pt>
                <c:pt idx="72">
                  <c:v>-0.63</c:v>
                </c:pt>
                <c:pt idx="73">
                  <c:v>-3.11</c:v>
                </c:pt>
                <c:pt idx="74">
                  <c:v>1.1200000000000001</c:v>
                </c:pt>
                <c:pt idx="75">
                  <c:v>-0.15</c:v>
                </c:pt>
                <c:pt idx="76">
                  <c:v>-4.95</c:v>
                </c:pt>
                <c:pt idx="77">
                  <c:v>-5.84</c:v>
                </c:pt>
                <c:pt idx="78">
                  <c:v>-8.02</c:v>
                </c:pt>
                <c:pt idx="79">
                  <c:v>-11.59</c:v>
                </c:pt>
                <c:pt idx="80">
                  <c:v>-17.010000000000002</c:v>
                </c:pt>
                <c:pt idx="81">
                  <c:v>-15.45</c:v>
                </c:pt>
                <c:pt idx="82">
                  <c:v>-16.38</c:v>
                </c:pt>
                <c:pt idx="83">
                  <c:v>-11.83</c:v>
                </c:pt>
                <c:pt idx="84">
                  <c:v>-7.26</c:v>
                </c:pt>
                <c:pt idx="85">
                  <c:v>-3.11</c:v>
                </c:pt>
                <c:pt idx="86">
                  <c:v>-0.88</c:v>
                </c:pt>
                <c:pt idx="87">
                  <c:v>1.56</c:v>
                </c:pt>
                <c:pt idx="88">
                  <c:v>1.64</c:v>
                </c:pt>
                <c:pt idx="89">
                  <c:v>5.75</c:v>
                </c:pt>
                <c:pt idx="90">
                  <c:v>2.39</c:v>
                </c:pt>
                <c:pt idx="91">
                  <c:v>2.2799999999999998</c:v>
                </c:pt>
                <c:pt idx="92">
                  <c:v>4.2300000000000004</c:v>
                </c:pt>
                <c:pt idx="93">
                  <c:v>3.45</c:v>
                </c:pt>
                <c:pt idx="94">
                  <c:v>3.17</c:v>
                </c:pt>
                <c:pt idx="95">
                  <c:v>3.19</c:v>
                </c:pt>
                <c:pt idx="96">
                  <c:v>7.26</c:v>
                </c:pt>
                <c:pt idx="97">
                  <c:v>9.6999999999999993</c:v>
                </c:pt>
                <c:pt idx="98">
                  <c:v>10.5</c:v>
                </c:pt>
                <c:pt idx="99">
                  <c:v>14</c:v>
                </c:pt>
                <c:pt idx="100">
                  <c:v>13.24</c:v>
                </c:pt>
                <c:pt idx="101">
                  <c:v>13.4</c:v>
                </c:pt>
                <c:pt idx="102">
                  <c:v>11.4</c:v>
                </c:pt>
                <c:pt idx="103">
                  <c:v>9.1</c:v>
                </c:pt>
                <c:pt idx="104">
                  <c:v>8.1999999999999993</c:v>
                </c:pt>
                <c:pt idx="105">
                  <c:v>6.4</c:v>
                </c:pt>
                <c:pt idx="106">
                  <c:v>6.27</c:v>
                </c:pt>
                <c:pt idx="107">
                  <c:v>5.67</c:v>
                </c:pt>
                <c:pt idx="108">
                  <c:v>5.5</c:v>
                </c:pt>
                <c:pt idx="109">
                  <c:v>10.78</c:v>
                </c:pt>
                <c:pt idx="110">
                  <c:v>8.48</c:v>
                </c:pt>
                <c:pt idx="111">
                  <c:v>11.31</c:v>
                </c:pt>
                <c:pt idx="112">
                  <c:v>10.75</c:v>
                </c:pt>
                <c:pt idx="113">
                  <c:v>10.65</c:v>
                </c:pt>
                <c:pt idx="114">
                  <c:v>8.7100000000000009</c:v>
                </c:pt>
                <c:pt idx="115">
                  <c:v>8.2100000000000009</c:v>
                </c:pt>
                <c:pt idx="116">
                  <c:v>5.97</c:v>
                </c:pt>
                <c:pt idx="117">
                  <c:v>1.83</c:v>
                </c:pt>
                <c:pt idx="118">
                  <c:v>0.14000000000000001</c:v>
                </c:pt>
                <c:pt idx="119">
                  <c:v>-3.56</c:v>
                </c:pt>
                <c:pt idx="120">
                  <c:v>-1.82</c:v>
                </c:pt>
                <c:pt idx="121">
                  <c:v>-1.6</c:v>
                </c:pt>
                <c:pt idx="122">
                  <c:v>1.97</c:v>
                </c:pt>
                <c:pt idx="123">
                  <c:v>5.5</c:v>
                </c:pt>
                <c:pt idx="124">
                  <c:v>4.8499999999999996</c:v>
                </c:pt>
                <c:pt idx="125">
                  <c:v>4.09</c:v>
                </c:pt>
                <c:pt idx="126">
                  <c:v>2.52</c:v>
                </c:pt>
                <c:pt idx="127">
                  <c:v>2.4700000000000002</c:v>
                </c:pt>
                <c:pt idx="128">
                  <c:v>1.93</c:v>
                </c:pt>
                <c:pt idx="129">
                  <c:v>-0.74</c:v>
                </c:pt>
                <c:pt idx="130">
                  <c:v>-2.27</c:v>
                </c:pt>
                <c:pt idx="131">
                  <c:v>-6.51</c:v>
                </c:pt>
                <c:pt idx="132">
                  <c:v>-5.25</c:v>
                </c:pt>
                <c:pt idx="133">
                  <c:v>-10.85</c:v>
                </c:pt>
                <c:pt idx="134">
                  <c:v>1.04</c:v>
                </c:pt>
                <c:pt idx="135">
                  <c:v>3.76</c:v>
                </c:pt>
                <c:pt idx="136">
                  <c:v>4.8899999999999997</c:v>
                </c:pt>
                <c:pt idx="137">
                  <c:v>3.28</c:v>
                </c:pt>
                <c:pt idx="138">
                  <c:v>2.63</c:v>
                </c:pt>
                <c:pt idx="139">
                  <c:v>2.75</c:v>
                </c:pt>
                <c:pt idx="140">
                  <c:v>0.34</c:v>
                </c:pt>
                <c:pt idx="141">
                  <c:v>-1.68</c:v>
                </c:pt>
                <c:pt idx="142">
                  <c:v>-8.41</c:v>
                </c:pt>
                <c:pt idx="143">
                  <c:v>-9</c:v>
                </c:pt>
                <c:pt idx="144">
                  <c:v>-9.25</c:v>
                </c:pt>
                <c:pt idx="145">
                  <c:v>-7.3</c:v>
                </c:pt>
                <c:pt idx="146">
                  <c:v>-3.8</c:v>
                </c:pt>
                <c:pt idx="147">
                  <c:v>-0.46</c:v>
                </c:pt>
                <c:pt idx="148">
                  <c:v>0.22</c:v>
                </c:pt>
                <c:pt idx="149">
                  <c:v>1.8</c:v>
                </c:pt>
                <c:pt idx="150">
                  <c:v>0.89</c:v>
                </c:pt>
                <c:pt idx="151">
                  <c:v>1.92</c:v>
                </c:pt>
                <c:pt idx="152">
                  <c:v>2.4900000000000002</c:v>
                </c:pt>
                <c:pt idx="153">
                  <c:v>-0.15</c:v>
                </c:pt>
                <c:pt idx="154">
                  <c:v>0.05</c:v>
                </c:pt>
                <c:pt idx="155">
                  <c:v>-2.62</c:v>
                </c:pt>
                <c:pt idx="156">
                  <c:v>-3.25</c:v>
                </c:pt>
                <c:pt idx="157">
                  <c:v>-3.21</c:v>
                </c:pt>
                <c:pt idx="158">
                  <c:v>-4.97</c:v>
                </c:pt>
                <c:pt idx="159">
                  <c:v>-3.57</c:v>
                </c:pt>
                <c:pt idx="160">
                  <c:v>-3.1</c:v>
                </c:pt>
                <c:pt idx="161">
                  <c:v>-0.27</c:v>
                </c:pt>
                <c:pt idx="162">
                  <c:v>1.87</c:v>
                </c:pt>
                <c:pt idx="163">
                  <c:v>7.61</c:v>
                </c:pt>
                <c:pt idx="164">
                  <c:v>4.58</c:v>
                </c:pt>
                <c:pt idx="165">
                  <c:v>7.33</c:v>
                </c:pt>
                <c:pt idx="166">
                  <c:v>8.1199999999999992</c:v>
                </c:pt>
                <c:pt idx="167">
                  <c:v>8.1999999999999993</c:v>
                </c:pt>
                <c:pt idx="168">
                  <c:v>8.81</c:v>
                </c:pt>
                <c:pt idx="169">
                  <c:v>10.08</c:v>
                </c:pt>
                <c:pt idx="170">
                  <c:v>10.34</c:v>
                </c:pt>
                <c:pt idx="171">
                  <c:v>9.07</c:v>
                </c:pt>
                <c:pt idx="172">
                  <c:v>7.71</c:v>
                </c:pt>
                <c:pt idx="173">
                  <c:v>4.62</c:v>
                </c:pt>
                <c:pt idx="174">
                  <c:v>5.2</c:v>
                </c:pt>
                <c:pt idx="175">
                  <c:v>8.8000000000000007</c:v>
                </c:pt>
                <c:pt idx="176">
                  <c:v>10.41</c:v>
                </c:pt>
                <c:pt idx="177">
                  <c:v>10.78299999</c:v>
                </c:pt>
                <c:pt idx="178">
                  <c:v>10.722999570000001</c:v>
                </c:pt>
                <c:pt idx="179">
                  <c:v>9.6429996490000001</c:v>
                </c:pt>
                <c:pt idx="180">
                  <c:v>10.63300037</c:v>
                </c:pt>
                <c:pt idx="181">
                  <c:v>10.70300007</c:v>
                </c:pt>
                <c:pt idx="182">
                  <c:v>10.54300022</c:v>
                </c:pt>
                <c:pt idx="183">
                  <c:v>10.4829998</c:v>
                </c:pt>
                <c:pt idx="184">
                  <c:v>9.1029996870000005</c:v>
                </c:pt>
                <c:pt idx="185">
                  <c:v>5.5529999730000004</c:v>
                </c:pt>
                <c:pt idx="186">
                  <c:v>3.853000164</c:v>
                </c:pt>
                <c:pt idx="187">
                  <c:v>-0.76700025800000005</c:v>
                </c:pt>
                <c:pt idx="188">
                  <c:v>-1.9569998980000001</c:v>
                </c:pt>
                <c:pt idx="189">
                  <c:v>-1.25</c:v>
                </c:pt>
                <c:pt idx="190">
                  <c:v>1.562999606</c:v>
                </c:pt>
                <c:pt idx="191">
                  <c:v>2.9829998020000001</c:v>
                </c:pt>
                <c:pt idx="192">
                  <c:v>3.6129999160000001</c:v>
                </c:pt>
                <c:pt idx="193">
                  <c:v>3.7630000109999999</c:v>
                </c:pt>
                <c:pt idx="194">
                  <c:v>3.8629999160000001</c:v>
                </c:pt>
                <c:pt idx="195">
                  <c:v>4.1529998780000001</c:v>
                </c:pt>
                <c:pt idx="196">
                  <c:v>2.0629997250000001</c:v>
                </c:pt>
                <c:pt idx="197">
                  <c:v>0</c:v>
                </c:pt>
                <c:pt idx="198">
                  <c:v>0</c:v>
                </c:pt>
                <c:pt idx="199">
                  <c:v>-3.1470003129999999</c:v>
                </c:pt>
                <c:pt idx="200">
                  <c:v>-4.8400011059999999</c:v>
                </c:pt>
                <c:pt idx="201">
                  <c:v>-8.1869993210000001</c:v>
                </c:pt>
                <c:pt idx="202">
                  <c:v>-10.21700001</c:v>
                </c:pt>
                <c:pt idx="203">
                  <c:v>-22.61000061</c:v>
                </c:pt>
                <c:pt idx="204">
                  <c:v>-22.47</c:v>
                </c:pt>
                <c:pt idx="205">
                  <c:v>-22.26</c:v>
                </c:pt>
                <c:pt idx="206">
                  <c:v>-22.326999659999998</c:v>
                </c:pt>
                <c:pt idx="207">
                  <c:v>-23.23</c:v>
                </c:pt>
                <c:pt idx="208">
                  <c:v>-23.396999999999998</c:v>
                </c:pt>
                <c:pt idx="209">
                  <c:v>-22.347000000000001</c:v>
                </c:pt>
                <c:pt idx="210">
                  <c:v>-21.76</c:v>
                </c:pt>
                <c:pt idx="211">
                  <c:v>-22.157</c:v>
                </c:pt>
                <c:pt idx="212">
                  <c:v>-24.17</c:v>
                </c:pt>
                <c:pt idx="213">
                  <c:v>-25.68</c:v>
                </c:pt>
                <c:pt idx="214">
                  <c:v>-28.827000000000002</c:v>
                </c:pt>
                <c:pt idx="215">
                  <c:v>-29.657</c:v>
                </c:pt>
                <c:pt idx="216">
                  <c:v>-29.337</c:v>
                </c:pt>
                <c:pt idx="217">
                  <c:v>-29.507000000000001</c:v>
                </c:pt>
                <c:pt idx="218">
                  <c:v>-29.25</c:v>
                </c:pt>
                <c:pt idx="219">
                  <c:v>-30.677</c:v>
                </c:pt>
                <c:pt idx="220">
                  <c:v>-31.626999999999999</c:v>
                </c:pt>
                <c:pt idx="221">
                  <c:v>-33.177</c:v>
                </c:pt>
                <c:pt idx="222">
                  <c:v>-36.08</c:v>
                </c:pt>
                <c:pt idx="223">
                  <c:v>-35.286999999999999</c:v>
                </c:pt>
                <c:pt idx="224">
                  <c:v>-35.597000000000001</c:v>
                </c:pt>
                <c:pt idx="225">
                  <c:v>-33.906999999999996</c:v>
                </c:pt>
                <c:pt idx="226">
                  <c:v>-30.486999999999998</c:v>
                </c:pt>
                <c:pt idx="227">
                  <c:v>-30.4869995117188</c:v>
                </c:pt>
                <c:pt idx="228">
                  <c:v>-29.69</c:v>
                </c:pt>
                <c:pt idx="229">
                  <c:v>-29.689998626708999</c:v>
                </c:pt>
                <c:pt idx="230">
                  <c:v>-28.547000000000001</c:v>
                </c:pt>
                <c:pt idx="231">
                  <c:v>-28.547000885009801</c:v>
                </c:pt>
                <c:pt idx="232">
                  <c:v>-28.446999999999999</c:v>
                </c:pt>
                <c:pt idx="233">
                  <c:v>-28.4470024108887</c:v>
                </c:pt>
                <c:pt idx="234">
                  <c:v>-28.126999999999999</c:v>
                </c:pt>
                <c:pt idx="235">
                  <c:v>-28.127002716064499</c:v>
                </c:pt>
                <c:pt idx="236">
                  <c:v>-30.216999999999999</c:v>
                </c:pt>
                <c:pt idx="237">
                  <c:v>-30.216999053955099</c:v>
                </c:pt>
                <c:pt idx="238">
                  <c:v>-32.43</c:v>
                </c:pt>
                <c:pt idx="239">
                  <c:v>-32.430000305175803</c:v>
                </c:pt>
                <c:pt idx="240">
                  <c:v>-32.637</c:v>
                </c:pt>
                <c:pt idx="241">
                  <c:v>-32.637001037597699</c:v>
                </c:pt>
                <c:pt idx="242">
                  <c:v>-33.917000000000002</c:v>
                </c:pt>
                <c:pt idx="243">
                  <c:v>-33.916999816894503</c:v>
                </c:pt>
                <c:pt idx="244">
                  <c:v>-33.957000000000001</c:v>
                </c:pt>
                <c:pt idx="245">
                  <c:v>-33.957000732421903</c:v>
                </c:pt>
                <c:pt idx="246">
                  <c:v>-33.976999999999997</c:v>
                </c:pt>
                <c:pt idx="247">
                  <c:v>-33.977001190185497</c:v>
                </c:pt>
                <c:pt idx="248">
                  <c:v>-34.186999999999998</c:v>
                </c:pt>
                <c:pt idx="249">
                  <c:v>-34.187000274658203</c:v>
                </c:pt>
                <c:pt idx="250">
                  <c:v>-33.68</c:v>
                </c:pt>
                <c:pt idx="251">
                  <c:v>-33.680000305175803</c:v>
                </c:pt>
                <c:pt idx="252">
                  <c:v>-33.286999999999999</c:v>
                </c:pt>
                <c:pt idx="253">
                  <c:v>-33.287002563476598</c:v>
                </c:pt>
                <c:pt idx="254">
                  <c:v>-34.637</c:v>
                </c:pt>
                <c:pt idx="255">
                  <c:v>-34.637001037597699</c:v>
                </c:pt>
                <c:pt idx="256">
                  <c:v>-36.137</c:v>
                </c:pt>
                <c:pt idx="257">
                  <c:v>-36.137001037597699</c:v>
                </c:pt>
                <c:pt idx="258">
                  <c:v>-37.119999999999997</c:v>
                </c:pt>
                <c:pt idx="259">
                  <c:v>-37.119998931884801</c:v>
                </c:pt>
                <c:pt idx="260">
                  <c:v>-39.950000000000003</c:v>
                </c:pt>
                <c:pt idx="261">
                  <c:v>-39.950000762939503</c:v>
                </c:pt>
                <c:pt idx="262">
                  <c:v>-40.24</c:v>
                </c:pt>
                <c:pt idx="263">
                  <c:v>-40.239997863769503</c:v>
                </c:pt>
                <c:pt idx="264">
                  <c:v>-40.72</c:v>
                </c:pt>
                <c:pt idx="265">
                  <c:v>-40.719997406005902</c:v>
                </c:pt>
                <c:pt idx="266">
                  <c:v>-40.409999999999997</c:v>
                </c:pt>
                <c:pt idx="267">
                  <c:v>-40.409999847412102</c:v>
                </c:pt>
                <c:pt idx="268">
                  <c:v>-40.22</c:v>
                </c:pt>
                <c:pt idx="269">
                  <c:v>-40.219997406005902</c:v>
                </c:pt>
                <c:pt idx="270">
                  <c:v>-36.81</c:v>
                </c:pt>
                <c:pt idx="271">
                  <c:v>-36.8099975585938</c:v>
                </c:pt>
                <c:pt idx="272">
                  <c:v>-36.729999999999997</c:v>
                </c:pt>
                <c:pt idx="273">
                  <c:v>-36.7299995422363</c:v>
                </c:pt>
                <c:pt idx="274">
                  <c:v>-36.700000000000003</c:v>
                </c:pt>
                <c:pt idx="275">
                  <c:v>-36.700000762939503</c:v>
                </c:pt>
                <c:pt idx="276">
                  <c:v>-37.01</c:v>
                </c:pt>
                <c:pt idx="277">
                  <c:v>-37.009998321533203</c:v>
                </c:pt>
                <c:pt idx="278">
                  <c:v>-37.03</c:v>
                </c:pt>
                <c:pt idx="279">
                  <c:v>-37.029998779296903</c:v>
                </c:pt>
                <c:pt idx="280">
                  <c:v>-37.51</c:v>
                </c:pt>
                <c:pt idx="281">
                  <c:v>-37.509998321533203</c:v>
                </c:pt>
                <c:pt idx="282">
                  <c:v>-38.729999999999997</c:v>
                </c:pt>
                <c:pt idx="283">
                  <c:v>-38.7299995422363</c:v>
                </c:pt>
                <c:pt idx="284">
                  <c:v>-40.049999999999997</c:v>
                </c:pt>
                <c:pt idx="285">
                  <c:v>-40.049999237060497</c:v>
                </c:pt>
                <c:pt idx="286">
                  <c:v>-40.04</c:v>
                </c:pt>
                <c:pt idx="287">
                  <c:v>-40.040000915527301</c:v>
                </c:pt>
                <c:pt idx="288">
                  <c:v>-41.33</c:v>
                </c:pt>
                <c:pt idx="289">
                  <c:v>-41.329998016357401</c:v>
                </c:pt>
                <c:pt idx="290">
                  <c:v>-41.38</c:v>
                </c:pt>
                <c:pt idx="291">
                  <c:v>-41.380001068115199</c:v>
                </c:pt>
                <c:pt idx="292">
                  <c:v>-41.69</c:v>
                </c:pt>
                <c:pt idx="293">
                  <c:v>-41.689998626708999</c:v>
                </c:pt>
                <c:pt idx="294">
                  <c:v>-43.51</c:v>
                </c:pt>
                <c:pt idx="295">
                  <c:v>-43.509998321533203</c:v>
                </c:pt>
                <c:pt idx="296">
                  <c:v>-43.56</c:v>
                </c:pt>
                <c:pt idx="297">
                  <c:v>-43.5599975585938</c:v>
                </c:pt>
                <c:pt idx="298">
                  <c:v>-44.28</c:v>
                </c:pt>
                <c:pt idx="299">
                  <c:v>-44.279998779296903</c:v>
                </c:pt>
                <c:pt idx="300">
                  <c:v>-45.23</c:v>
                </c:pt>
                <c:pt idx="301">
                  <c:v>-45.2299995422363</c:v>
                </c:pt>
                <c:pt idx="302">
                  <c:v>-46.78</c:v>
                </c:pt>
                <c:pt idx="303">
                  <c:v>-46.779998779296903</c:v>
                </c:pt>
                <c:pt idx="304">
                  <c:v>-47.19</c:v>
                </c:pt>
                <c:pt idx="305">
                  <c:v>-47.189998626708999</c:v>
                </c:pt>
                <c:pt idx="306">
                  <c:v>-45.6</c:v>
                </c:pt>
                <c:pt idx="307">
                  <c:v>-45.599998474121101</c:v>
                </c:pt>
                <c:pt idx="308">
                  <c:v>-45.24</c:v>
                </c:pt>
                <c:pt idx="309">
                  <c:v>-45.239997863769503</c:v>
                </c:pt>
                <c:pt idx="310">
                  <c:v>-40.729999999999997</c:v>
                </c:pt>
                <c:pt idx="311">
                  <c:v>-40.7299995422363</c:v>
                </c:pt>
                <c:pt idx="312">
                  <c:v>-39.069999694824197</c:v>
                </c:pt>
                <c:pt idx="313">
                  <c:v>-38.469997406005902</c:v>
                </c:pt>
                <c:pt idx="314">
                  <c:v>-37.860000610351598</c:v>
                </c:pt>
                <c:pt idx="315">
                  <c:v>-34.889999389648402</c:v>
                </c:pt>
                <c:pt idx="316">
                  <c:v>-34.4799995422363</c:v>
                </c:pt>
                <c:pt idx="317">
                  <c:v>-33.459999084472699</c:v>
                </c:pt>
                <c:pt idx="318">
                  <c:v>-33.739997863769503</c:v>
                </c:pt>
                <c:pt idx="319">
                  <c:v>-34.639999389648402</c:v>
                </c:pt>
                <c:pt idx="320">
                  <c:v>-36.880001068115199</c:v>
                </c:pt>
                <c:pt idx="321">
                  <c:v>-36.829998016357401</c:v>
                </c:pt>
                <c:pt idx="322">
                  <c:v>-37.139999389648402</c:v>
                </c:pt>
                <c:pt idx="323">
                  <c:v>-37.4799995422363</c:v>
                </c:pt>
                <c:pt idx="324">
                  <c:v>-37.599998474121101</c:v>
                </c:pt>
                <c:pt idx="325">
                  <c:v>-39.719997406005902</c:v>
                </c:pt>
                <c:pt idx="326">
                  <c:v>-40.680000305175803</c:v>
                </c:pt>
                <c:pt idx="327">
                  <c:v>-41.75</c:v>
                </c:pt>
                <c:pt idx="328">
                  <c:v>-43.610000610351598</c:v>
                </c:pt>
                <c:pt idx="329">
                  <c:v>-45.110000610351598</c:v>
                </c:pt>
                <c:pt idx="330">
                  <c:v>-45.290000915527301</c:v>
                </c:pt>
                <c:pt idx="331">
                  <c:v>-43.919998168945298</c:v>
                </c:pt>
                <c:pt idx="332">
                  <c:v>-44.799999237060497</c:v>
                </c:pt>
                <c:pt idx="333">
                  <c:v>-45.169998168945298</c:v>
                </c:pt>
                <c:pt idx="334">
                  <c:v>-41.3099975585938</c:v>
                </c:pt>
                <c:pt idx="335">
                  <c:v>-42.2700004577637</c:v>
                </c:pt>
                <c:pt idx="336">
                  <c:v>-41.360000610351598</c:v>
                </c:pt>
                <c:pt idx="337">
                  <c:v>-42.110000610351598</c:v>
                </c:pt>
                <c:pt idx="338">
                  <c:v>-41.099998474121101</c:v>
                </c:pt>
                <c:pt idx="339">
                  <c:v>-40.239997863769503</c:v>
                </c:pt>
                <c:pt idx="340">
                  <c:v>-39.029998779296903</c:v>
                </c:pt>
                <c:pt idx="341">
                  <c:v>-37.659999847412102</c:v>
                </c:pt>
                <c:pt idx="342">
                  <c:v>-38.2299995422363</c:v>
                </c:pt>
                <c:pt idx="343">
                  <c:v>-39.090000152587898</c:v>
                </c:pt>
                <c:pt idx="344">
                  <c:v>-39.509998321533203</c:v>
                </c:pt>
                <c:pt idx="345">
                  <c:v>-40.5599975585938</c:v>
                </c:pt>
                <c:pt idx="346">
                  <c:v>-40.860000610351598</c:v>
                </c:pt>
                <c:pt idx="347">
                  <c:v>-40.909999847412102</c:v>
                </c:pt>
                <c:pt idx="348">
                  <c:v>-41.360000610351598</c:v>
                </c:pt>
                <c:pt idx="349">
                  <c:v>-41.239997863769503</c:v>
                </c:pt>
                <c:pt idx="350">
                  <c:v>-41.430000305175803</c:v>
                </c:pt>
                <c:pt idx="351">
                  <c:v>-41.040000915527301</c:v>
                </c:pt>
                <c:pt idx="352">
                  <c:v>-41.159999847412102</c:v>
                </c:pt>
                <c:pt idx="353">
                  <c:v>-43.169998168945298</c:v>
                </c:pt>
                <c:pt idx="354">
                  <c:v>-44.5200004577637</c:v>
                </c:pt>
                <c:pt idx="355">
                  <c:v>-44.930000305175803</c:v>
                </c:pt>
                <c:pt idx="356">
                  <c:v>-45.029998779296903</c:v>
                </c:pt>
                <c:pt idx="357">
                  <c:v>-45.200000762939503</c:v>
                </c:pt>
                <c:pt idx="358">
                  <c:v>-45.25</c:v>
                </c:pt>
                <c:pt idx="359">
                  <c:v>-46.149997711181598</c:v>
                </c:pt>
                <c:pt idx="360">
                  <c:v>-46.959999084472699</c:v>
                </c:pt>
                <c:pt idx="361">
                  <c:v>-46.969997406005902</c:v>
                </c:pt>
                <c:pt idx="362">
                  <c:v>-47.279998779296903</c:v>
                </c:pt>
                <c:pt idx="363">
                  <c:v>-46.459999084472699</c:v>
                </c:pt>
                <c:pt idx="364">
                  <c:v>-45.669998168945298</c:v>
                </c:pt>
                <c:pt idx="365">
                  <c:v>-44.409999847412102</c:v>
                </c:pt>
                <c:pt idx="366">
                  <c:v>-42.459999084472699</c:v>
                </c:pt>
                <c:pt idx="367">
                  <c:v>-41.040000915527301</c:v>
                </c:pt>
                <c:pt idx="368">
                  <c:v>-39.75</c:v>
                </c:pt>
                <c:pt idx="369">
                  <c:v>-39.040000915527301</c:v>
                </c:pt>
                <c:pt idx="370">
                  <c:v>-37.189998626708999</c:v>
                </c:pt>
                <c:pt idx="371">
                  <c:v>-36.329998016357401</c:v>
                </c:pt>
                <c:pt idx="372">
                  <c:v>-33.259998321533203</c:v>
                </c:pt>
                <c:pt idx="373">
                  <c:v>-33.180000305175803</c:v>
                </c:pt>
                <c:pt idx="374">
                  <c:v>-32.939998626708999</c:v>
                </c:pt>
                <c:pt idx="375">
                  <c:v>-33.430000305175803</c:v>
                </c:pt>
                <c:pt idx="376">
                  <c:v>-33.889999389648402</c:v>
                </c:pt>
                <c:pt idx="377">
                  <c:v>-33.950000762939503</c:v>
                </c:pt>
                <c:pt idx="378">
                  <c:v>-34.189998626708999</c:v>
                </c:pt>
                <c:pt idx="379">
                  <c:v>-33.180000305175803</c:v>
                </c:pt>
                <c:pt idx="380">
                  <c:v>-33.349998474121101</c:v>
                </c:pt>
                <c:pt idx="381">
                  <c:v>-33.040000915527301</c:v>
                </c:pt>
                <c:pt idx="382">
                  <c:v>-32.509998321533203</c:v>
                </c:pt>
                <c:pt idx="383">
                  <c:v>-30.169998168945298</c:v>
                </c:pt>
                <c:pt idx="384">
                  <c:v>-29.849998474121101</c:v>
                </c:pt>
                <c:pt idx="385">
                  <c:v>-30.829998016357401</c:v>
                </c:pt>
                <c:pt idx="386">
                  <c:v>-32.290000915527301</c:v>
                </c:pt>
                <c:pt idx="387">
                  <c:v>-32.630001068115199</c:v>
                </c:pt>
                <c:pt idx="388">
                  <c:v>-33.009998321533203</c:v>
                </c:pt>
                <c:pt idx="389">
                  <c:v>-32.919998168945298</c:v>
                </c:pt>
                <c:pt idx="390">
                  <c:v>-34.469997406005902</c:v>
                </c:pt>
                <c:pt idx="391">
                  <c:v>-35.409999847412102</c:v>
                </c:pt>
                <c:pt idx="392">
                  <c:v>-36.7700004577637</c:v>
                </c:pt>
                <c:pt idx="393">
                  <c:v>-36.259998321533203</c:v>
                </c:pt>
                <c:pt idx="394">
                  <c:v>-36.079998016357401</c:v>
                </c:pt>
                <c:pt idx="395">
                  <c:v>-35.380001068115199</c:v>
                </c:pt>
                <c:pt idx="396">
                  <c:v>-32.239997863769503</c:v>
                </c:pt>
                <c:pt idx="397">
                  <c:v>-31.069999694824201</c:v>
                </c:pt>
                <c:pt idx="398">
                  <c:v>-28.889999389648398</c:v>
                </c:pt>
                <c:pt idx="399">
                  <c:v>-28</c:v>
                </c:pt>
                <c:pt idx="400">
                  <c:v>-27.689998626708999</c:v>
                </c:pt>
                <c:pt idx="401">
                  <c:v>-27.219997406005898</c:v>
                </c:pt>
                <c:pt idx="402">
                  <c:v>-25.5</c:v>
                </c:pt>
                <c:pt idx="403">
                  <c:v>-28.200000762939499</c:v>
                </c:pt>
                <c:pt idx="404">
                  <c:v>-23.989997863769499</c:v>
                </c:pt>
                <c:pt idx="405">
                  <c:v>-24.889999389648398</c:v>
                </c:pt>
                <c:pt idx="406">
                  <c:v>-25.360000610351602</c:v>
                </c:pt>
                <c:pt idx="407">
                  <c:v>-25.639999389648398</c:v>
                </c:pt>
                <c:pt idx="408">
                  <c:v>-25.5200004577637</c:v>
                </c:pt>
                <c:pt idx="409">
                  <c:v>-25.069999694824201</c:v>
                </c:pt>
                <c:pt idx="410">
                  <c:v>-24.2799987792969</c:v>
                </c:pt>
                <c:pt idx="411">
                  <c:v>-24.799999237060501</c:v>
                </c:pt>
                <c:pt idx="412">
                  <c:v>-26.189998626708999</c:v>
                </c:pt>
                <c:pt idx="413">
                  <c:v>-27.430000305175799</c:v>
                </c:pt>
                <c:pt idx="414">
                  <c:v>-27.790000915527301</c:v>
                </c:pt>
                <c:pt idx="415">
                  <c:v>-27.25</c:v>
                </c:pt>
                <c:pt idx="416">
                  <c:v>-27.149997711181602</c:v>
                </c:pt>
                <c:pt idx="417">
                  <c:v>-27.439998626708999</c:v>
                </c:pt>
                <c:pt idx="418">
                  <c:v>-27.569999694824201</c:v>
                </c:pt>
                <c:pt idx="419">
                  <c:v>-26.889999389648398</c:v>
                </c:pt>
                <c:pt idx="420" formatCode="#,##0.00">
                  <c:v>-25.860000610351602</c:v>
                </c:pt>
                <c:pt idx="421" formatCode="#,##0.00">
                  <c:v>-25.899997711181602</c:v>
                </c:pt>
                <c:pt idx="422" formatCode="#,##0.00">
                  <c:v>-26.139999389648398</c:v>
                </c:pt>
                <c:pt idx="424" formatCode="#,##0.00">
                  <c:v>-23.469997406005898</c:v>
                </c:pt>
                <c:pt idx="425" formatCode="#,##0.00">
                  <c:v>-24.110000610351602</c:v>
                </c:pt>
                <c:pt idx="426" formatCode="#,##0.00">
                  <c:v>-24.0599975585938</c:v>
                </c:pt>
                <c:pt idx="427" formatCode="#,##0.00">
                  <c:v>-23.4799995422363</c:v>
                </c:pt>
                <c:pt idx="428" formatCode="#,##0.00">
                  <c:v>-24</c:v>
                </c:pt>
                <c:pt idx="429" formatCode="#,##0.00">
                  <c:v>-20.869998931884801</c:v>
                </c:pt>
                <c:pt idx="430" formatCode="#,##0.00">
                  <c:v>-27.799999237060501</c:v>
                </c:pt>
                <c:pt idx="431" formatCode="#,##0.00">
                  <c:v>-27.739997863769499</c:v>
                </c:pt>
                <c:pt idx="432" formatCode="#,##0.00">
                  <c:v>-28.349998474121101</c:v>
                </c:pt>
                <c:pt idx="433" formatCode="#,##0.00">
                  <c:v>-28.939998626708999</c:v>
                </c:pt>
                <c:pt idx="434" formatCode="#,##0.00">
                  <c:v>-29.659999847412099</c:v>
                </c:pt>
                <c:pt idx="435" formatCode="#,##0.00">
                  <c:v>-29.649997711181602</c:v>
                </c:pt>
                <c:pt idx="436" formatCode="#,##0.00">
                  <c:v>-29.930000305175799</c:v>
                </c:pt>
                <c:pt idx="437" formatCode="#,##0.00">
                  <c:v>-31.5599975585938</c:v>
                </c:pt>
                <c:pt idx="438" formatCode="#,##0.00">
                  <c:v>-32.590000915527298</c:v>
                </c:pt>
                <c:pt idx="439" formatCode="#,##0.00">
                  <c:v>-33.649998474121105</c:v>
                </c:pt>
                <c:pt idx="440" formatCode="#,##0.00">
                  <c:v>-33.989998626708996</c:v>
                </c:pt>
                <c:pt idx="441">
                  <c:v>-35.590000152587898</c:v>
                </c:pt>
                <c:pt idx="442" formatCode="#,##0.00">
                  <c:v>-35.540001678466794</c:v>
                </c:pt>
                <c:pt idx="443">
                  <c:v>-35.299999237060497</c:v>
                </c:pt>
                <c:pt idx="444">
                  <c:v>-31.709999084472699</c:v>
                </c:pt>
                <c:pt idx="445">
                  <c:v>-29.9799995422363</c:v>
                </c:pt>
                <c:pt idx="446">
                  <c:v>-29.930000305175799</c:v>
                </c:pt>
                <c:pt idx="447">
                  <c:v>-29.709999084472699</c:v>
                </c:pt>
                <c:pt idx="448">
                  <c:v>-29.639999389648398</c:v>
                </c:pt>
                <c:pt idx="449">
                  <c:v>-30.469997406005898</c:v>
                </c:pt>
                <c:pt idx="450">
                  <c:v>-30.599998474121101</c:v>
                </c:pt>
                <c:pt idx="451">
                  <c:v>-30.360000610351602</c:v>
                </c:pt>
                <c:pt idx="452">
                  <c:v>-32.130001068115199</c:v>
                </c:pt>
                <c:pt idx="453">
                  <c:v>-32.419998168945298</c:v>
                </c:pt>
                <c:pt idx="454">
                  <c:v>-32.200000762939503</c:v>
                </c:pt>
                <c:pt idx="455">
                  <c:v>-32.75</c:v>
                </c:pt>
                <c:pt idx="456">
                  <c:v>-32.939998626708999</c:v>
                </c:pt>
                <c:pt idx="457">
                  <c:v>-33.099998474121101</c:v>
                </c:pt>
                <c:pt idx="458">
                  <c:v>-33.0599975585938</c:v>
                </c:pt>
                <c:pt idx="459">
                  <c:v>-19.769998550415</c:v>
                </c:pt>
                <c:pt idx="460">
                  <c:v>-34.529998779296903</c:v>
                </c:pt>
                <c:pt idx="461">
                  <c:v>-36.189998626708999</c:v>
                </c:pt>
                <c:pt idx="462">
                  <c:v>-38.099998474121101</c:v>
                </c:pt>
                <c:pt idx="463">
                  <c:v>-38.430000305175803</c:v>
                </c:pt>
                <c:pt idx="464">
                  <c:v>-39.649997711181598</c:v>
                </c:pt>
                <c:pt idx="465">
                  <c:v>-40.090000152587898</c:v>
                </c:pt>
                <c:pt idx="466" formatCode="0.00">
                  <c:v>-40.819999694824197</c:v>
                </c:pt>
                <c:pt idx="467" formatCode="0.00">
                  <c:v>-37.619998931884801</c:v>
                </c:pt>
                <c:pt idx="468" formatCode="0.00">
                  <c:v>-33.930000305175803</c:v>
                </c:pt>
                <c:pt idx="469" formatCode="0.00">
                  <c:v>-31.889999389648398</c:v>
                </c:pt>
                <c:pt idx="470" formatCode="0.00">
                  <c:v>-31.649997711181602</c:v>
                </c:pt>
                <c:pt idx="471" formatCode="0.00">
                  <c:v>-29.919998168945298</c:v>
                </c:pt>
                <c:pt idx="472" formatCode="0.00">
                  <c:v>-27.319999694824201</c:v>
                </c:pt>
                <c:pt idx="473" formatCode="0.00">
                  <c:v>-26.8099975585938</c:v>
                </c:pt>
                <c:pt idx="474" formatCode="0.00">
                  <c:v>-23.709999084472699</c:v>
                </c:pt>
                <c:pt idx="475" formatCode="0.00">
                  <c:v>-23.619998931884801</c:v>
                </c:pt>
              </c:numCache>
              <c:extLst xmlns:c15="http://schemas.microsoft.com/office/drawing/2012/chart"/>
            </c:numRef>
          </c:yVal>
          <c:smooth val="0"/>
          <c:extLst xmlns:c15="http://schemas.microsoft.com/office/drawing/2012/chart">
            <c:ext xmlns:c16="http://schemas.microsoft.com/office/drawing/2014/chart" uri="{C3380CC4-5D6E-409C-BE32-E72D297353CC}">
              <c16:uniqueId val="{0000000C-9E31-4E24-8429-3CAEA40C8430}"/>
            </c:ext>
          </c:extLst>
        </c:ser>
        <c:ser>
          <c:idx val="8"/>
          <c:order val="9"/>
          <c:tx>
            <c:v>Adjusted MT</c:v>
          </c:tx>
          <c:spPr>
            <a:ln>
              <a:solidFill>
                <a:srgbClr val="FF0000"/>
              </a:solidFill>
            </a:ln>
          </c:spPr>
          <c:marker>
            <c:symbol val="none"/>
          </c:marker>
          <c:xVal>
            <c:numRef>
              <c:f>Sheet1!$S$29:$T$29</c:f>
              <c:numCache>
                <c:formatCode>General</c:formatCode>
                <c:ptCount val="2"/>
                <c:pt idx="0" formatCode="m/d/yyyy">
                  <c:v>25569</c:v>
                </c:pt>
                <c:pt idx="1">
                  <c:v>62094</c:v>
                </c:pt>
              </c:numCache>
              <c:extLst/>
            </c:numRef>
          </c:xVal>
          <c:yVal>
            <c:numRef>
              <c:f>Sheet1!$Y$29:$Z$29</c:f>
              <c:numCache>
                <c:formatCode>General</c:formatCode>
                <c:ptCount val="2"/>
                <c:pt idx="0">
                  <c:v>2</c:v>
                </c:pt>
                <c:pt idx="1">
                  <c:v>2</c:v>
                </c:pt>
              </c:numCache>
              <c:extLst/>
            </c:numRef>
          </c:yVal>
          <c:smooth val="0"/>
          <c:extLst>
            <c:ext xmlns:c16="http://schemas.microsoft.com/office/drawing/2014/chart" uri="{C3380CC4-5D6E-409C-BE32-E72D297353CC}">
              <c16:uniqueId val="{0000000D-9E31-4E24-8429-3CAEA40C8430}"/>
            </c:ext>
          </c:extLst>
        </c:ser>
        <c:ser>
          <c:idx val="14"/>
          <c:order val="11"/>
          <c:tx>
            <c:v>5-Yr</c:v>
          </c:tx>
          <c:spPr>
            <a:ln>
              <a:solidFill>
                <a:srgbClr val="008FBF"/>
              </a:solidFill>
            </a:ln>
          </c:spPr>
          <c:marker>
            <c:symbol val="none"/>
          </c:marker>
          <c:xVal>
            <c:numRef>
              <c:f>'01N22W20J04S'!$K$36:$K$599</c:f>
              <c:numCache>
                <c:formatCode>m/d/yyyy</c:formatCode>
                <c:ptCount val="564"/>
                <c:pt idx="0">
                  <c:v>44865</c:v>
                </c:pt>
                <c:pt idx="1">
                  <c:v>44895</c:v>
                </c:pt>
                <c:pt idx="2">
                  <c:v>44926</c:v>
                </c:pt>
                <c:pt idx="3">
                  <c:v>44957</c:v>
                </c:pt>
                <c:pt idx="4">
                  <c:v>44985</c:v>
                </c:pt>
                <c:pt idx="5">
                  <c:v>45016</c:v>
                </c:pt>
                <c:pt idx="6">
                  <c:v>45046</c:v>
                </c:pt>
                <c:pt idx="7">
                  <c:v>45077</c:v>
                </c:pt>
                <c:pt idx="8">
                  <c:v>45107</c:v>
                </c:pt>
                <c:pt idx="9">
                  <c:v>45138</c:v>
                </c:pt>
                <c:pt idx="10">
                  <c:v>45169</c:v>
                </c:pt>
                <c:pt idx="11">
                  <c:v>45199</c:v>
                </c:pt>
                <c:pt idx="12">
                  <c:v>45230</c:v>
                </c:pt>
                <c:pt idx="13">
                  <c:v>45260</c:v>
                </c:pt>
                <c:pt idx="14">
                  <c:v>45291</c:v>
                </c:pt>
                <c:pt idx="15">
                  <c:v>45322</c:v>
                </c:pt>
                <c:pt idx="16">
                  <c:v>45351</c:v>
                </c:pt>
                <c:pt idx="17">
                  <c:v>45382</c:v>
                </c:pt>
                <c:pt idx="18">
                  <c:v>45412</c:v>
                </c:pt>
                <c:pt idx="19">
                  <c:v>45443</c:v>
                </c:pt>
                <c:pt idx="20">
                  <c:v>45473</c:v>
                </c:pt>
                <c:pt idx="21">
                  <c:v>45504</c:v>
                </c:pt>
                <c:pt idx="22">
                  <c:v>45535</c:v>
                </c:pt>
                <c:pt idx="23">
                  <c:v>45565</c:v>
                </c:pt>
                <c:pt idx="24">
                  <c:v>45596</c:v>
                </c:pt>
                <c:pt idx="25">
                  <c:v>45626</c:v>
                </c:pt>
                <c:pt idx="26">
                  <c:v>45657</c:v>
                </c:pt>
                <c:pt idx="27">
                  <c:v>45688</c:v>
                </c:pt>
                <c:pt idx="28">
                  <c:v>45716</c:v>
                </c:pt>
                <c:pt idx="29">
                  <c:v>45747</c:v>
                </c:pt>
                <c:pt idx="30">
                  <c:v>45777</c:v>
                </c:pt>
                <c:pt idx="31">
                  <c:v>45808</c:v>
                </c:pt>
                <c:pt idx="32">
                  <c:v>45838</c:v>
                </c:pt>
                <c:pt idx="33">
                  <c:v>45869</c:v>
                </c:pt>
                <c:pt idx="34">
                  <c:v>45900</c:v>
                </c:pt>
                <c:pt idx="35">
                  <c:v>45930</c:v>
                </c:pt>
                <c:pt idx="36">
                  <c:v>45961</c:v>
                </c:pt>
                <c:pt idx="37">
                  <c:v>45991</c:v>
                </c:pt>
                <c:pt idx="38">
                  <c:v>46022</c:v>
                </c:pt>
                <c:pt idx="39">
                  <c:v>46053</c:v>
                </c:pt>
                <c:pt idx="40">
                  <c:v>46081</c:v>
                </c:pt>
                <c:pt idx="41">
                  <c:v>46112</c:v>
                </c:pt>
                <c:pt idx="42">
                  <c:v>46142</c:v>
                </c:pt>
                <c:pt idx="43">
                  <c:v>46173</c:v>
                </c:pt>
                <c:pt idx="44">
                  <c:v>46203</c:v>
                </c:pt>
                <c:pt idx="45">
                  <c:v>46234</c:v>
                </c:pt>
                <c:pt idx="46">
                  <c:v>46265</c:v>
                </c:pt>
                <c:pt idx="47">
                  <c:v>46295</c:v>
                </c:pt>
                <c:pt idx="48">
                  <c:v>46326</c:v>
                </c:pt>
                <c:pt idx="49">
                  <c:v>46356</c:v>
                </c:pt>
                <c:pt idx="50">
                  <c:v>46387</c:v>
                </c:pt>
                <c:pt idx="51">
                  <c:v>46418</c:v>
                </c:pt>
                <c:pt idx="52">
                  <c:v>46446</c:v>
                </c:pt>
                <c:pt idx="53">
                  <c:v>46477</c:v>
                </c:pt>
                <c:pt idx="54">
                  <c:v>46507</c:v>
                </c:pt>
                <c:pt idx="55">
                  <c:v>46538</c:v>
                </c:pt>
                <c:pt idx="56">
                  <c:v>46568</c:v>
                </c:pt>
                <c:pt idx="57">
                  <c:v>46599</c:v>
                </c:pt>
                <c:pt idx="58">
                  <c:v>46630</c:v>
                </c:pt>
                <c:pt idx="59">
                  <c:v>46660</c:v>
                </c:pt>
                <c:pt idx="60">
                  <c:v>46691</c:v>
                </c:pt>
                <c:pt idx="61">
                  <c:v>46721</c:v>
                </c:pt>
                <c:pt idx="62">
                  <c:v>46752</c:v>
                </c:pt>
                <c:pt idx="63">
                  <c:v>46783</c:v>
                </c:pt>
                <c:pt idx="64">
                  <c:v>46812</c:v>
                </c:pt>
                <c:pt idx="65">
                  <c:v>46843</c:v>
                </c:pt>
                <c:pt idx="66">
                  <c:v>46873</c:v>
                </c:pt>
                <c:pt idx="67">
                  <c:v>46904</c:v>
                </c:pt>
                <c:pt idx="68">
                  <c:v>46934</c:v>
                </c:pt>
                <c:pt idx="69">
                  <c:v>46965</c:v>
                </c:pt>
                <c:pt idx="70">
                  <c:v>46996</c:v>
                </c:pt>
                <c:pt idx="71">
                  <c:v>47026</c:v>
                </c:pt>
                <c:pt idx="72">
                  <c:v>47057</c:v>
                </c:pt>
                <c:pt idx="73">
                  <c:v>47087</c:v>
                </c:pt>
                <c:pt idx="74">
                  <c:v>47118</c:v>
                </c:pt>
                <c:pt idx="75">
                  <c:v>47149</c:v>
                </c:pt>
                <c:pt idx="76">
                  <c:v>47177</c:v>
                </c:pt>
                <c:pt idx="77">
                  <c:v>47208</c:v>
                </c:pt>
                <c:pt idx="78">
                  <c:v>47238</c:v>
                </c:pt>
                <c:pt idx="79">
                  <c:v>47269</c:v>
                </c:pt>
                <c:pt idx="80">
                  <c:v>47299</c:v>
                </c:pt>
                <c:pt idx="81">
                  <c:v>47330</c:v>
                </c:pt>
                <c:pt idx="82">
                  <c:v>47361</c:v>
                </c:pt>
                <c:pt idx="83">
                  <c:v>47391</c:v>
                </c:pt>
                <c:pt idx="84">
                  <c:v>47422</c:v>
                </c:pt>
                <c:pt idx="85">
                  <c:v>47452</c:v>
                </c:pt>
                <c:pt idx="86">
                  <c:v>47483</c:v>
                </c:pt>
                <c:pt idx="87">
                  <c:v>47514</c:v>
                </c:pt>
                <c:pt idx="88">
                  <c:v>47542</c:v>
                </c:pt>
                <c:pt idx="89">
                  <c:v>47573</c:v>
                </c:pt>
                <c:pt idx="90">
                  <c:v>47603</c:v>
                </c:pt>
                <c:pt idx="91">
                  <c:v>47634</c:v>
                </c:pt>
                <c:pt idx="92">
                  <c:v>47664</c:v>
                </c:pt>
                <c:pt idx="93">
                  <c:v>47695</c:v>
                </c:pt>
                <c:pt idx="94">
                  <c:v>47726</c:v>
                </c:pt>
                <c:pt idx="95">
                  <c:v>47756</c:v>
                </c:pt>
                <c:pt idx="96">
                  <c:v>47787</c:v>
                </c:pt>
                <c:pt idx="97">
                  <c:v>47817</c:v>
                </c:pt>
                <c:pt idx="98">
                  <c:v>47848</c:v>
                </c:pt>
                <c:pt idx="99">
                  <c:v>47879</c:v>
                </c:pt>
                <c:pt idx="100">
                  <c:v>47907</c:v>
                </c:pt>
                <c:pt idx="101">
                  <c:v>47938</c:v>
                </c:pt>
                <c:pt idx="102">
                  <c:v>47968</c:v>
                </c:pt>
                <c:pt idx="103">
                  <c:v>47999</c:v>
                </c:pt>
                <c:pt idx="104">
                  <c:v>48029</c:v>
                </c:pt>
                <c:pt idx="105">
                  <c:v>48060</c:v>
                </c:pt>
                <c:pt idx="106">
                  <c:v>48091</c:v>
                </c:pt>
                <c:pt idx="107">
                  <c:v>48121</c:v>
                </c:pt>
                <c:pt idx="108">
                  <c:v>48152</c:v>
                </c:pt>
                <c:pt idx="109">
                  <c:v>48182</c:v>
                </c:pt>
                <c:pt idx="110">
                  <c:v>48213</c:v>
                </c:pt>
                <c:pt idx="111">
                  <c:v>48244</c:v>
                </c:pt>
                <c:pt idx="112">
                  <c:v>48273</c:v>
                </c:pt>
                <c:pt idx="113">
                  <c:v>48304</c:v>
                </c:pt>
                <c:pt idx="114">
                  <c:v>48334</c:v>
                </c:pt>
                <c:pt idx="115">
                  <c:v>48365</c:v>
                </c:pt>
                <c:pt idx="116">
                  <c:v>48395</c:v>
                </c:pt>
                <c:pt idx="117">
                  <c:v>48426</c:v>
                </c:pt>
                <c:pt idx="118">
                  <c:v>48457</c:v>
                </c:pt>
                <c:pt idx="119">
                  <c:v>48487</c:v>
                </c:pt>
                <c:pt idx="120">
                  <c:v>48518</c:v>
                </c:pt>
                <c:pt idx="121">
                  <c:v>48548</c:v>
                </c:pt>
                <c:pt idx="122">
                  <c:v>48579</c:v>
                </c:pt>
                <c:pt idx="123">
                  <c:v>48610</c:v>
                </c:pt>
                <c:pt idx="124">
                  <c:v>48638</c:v>
                </c:pt>
                <c:pt idx="125">
                  <c:v>48669</c:v>
                </c:pt>
                <c:pt idx="126">
                  <c:v>48699</c:v>
                </c:pt>
                <c:pt idx="127">
                  <c:v>48730</c:v>
                </c:pt>
                <c:pt idx="128">
                  <c:v>48760</c:v>
                </c:pt>
                <c:pt idx="129">
                  <c:v>48791</c:v>
                </c:pt>
                <c:pt idx="130">
                  <c:v>48822</c:v>
                </c:pt>
                <c:pt idx="131">
                  <c:v>48852</c:v>
                </c:pt>
                <c:pt idx="132">
                  <c:v>48883</c:v>
                </c:pt>
                <c:pt idx="133">
                  <c:v>48913</c:v>
                </c:pt>
                <c:pt idx="134">
                  <c:v>48944</c:v>
                </c:pt>
                <c:pt idx="135">
                  <c:v>48975</c:v>
                </c:pt>
                <c:pt idx="136">
                  <c:v>49003</c:v>
                </c:pt>
                <c:pt idx="137">
                  <c:v>49034</c:v>
                </c:pt>
                <c:pt idx="138">
                  <c:v>49064</c:v>
                </c:pt>
                <c:pt idx="139">
                  <c:v>49095</c:v>
                </c:pt>
                <c:pt idx="140">
                  <c:v>49125</c:v>
                </c:pt>
                <c:pt idx="141">
                  <c:v>49156</c:v>
                </c:pt>
                <c:pt idx="142">
                  <c:v>49187</c:v>
                </c:pt>
                <c:pt idx="143">
                  <c:v>49217</c:v>
                </c:pt>
                <c:pt idx="144">
                  <c:v>49248</c:v>
                </c:pt>
                <c:pt idx="145">
                  <c:v>49278</c:v>
                </c:pt>
                <c:pt idx="146">
                  <c:v>49309</c:v>
                </c:pt>
                <c:pt idx="147">
                  <c:v>49340</c:v>
                </c:pt>
                <c:pt idx="148">
                  <c:v>49368</c:v>
                </c:pt>
                <c:pt idx="149">
                  <c:v>49399</c:v>
                </c:pt>
                <c:pt idx="150">
                  <c:v>49429</c:v>
                </c:pt>
                <c:pt idx="151">
                  <c:v>49460</c:v>
                </c:pt>
                <c:pt idx="152">
                  <c:v>49490</c:v>
                </c:pt>
                <c:pt idx="153">
                  <c:v>49521</c:v>
                </c:pt>
                <c:pt idx="154">
                  <c:v>49552</c:v>
                </c:pt>
                <c:pt idx="155">
                  <c:v>49582</c:v>
                </c:pt>
                <c:pt idx="156">
                  <c:v>49613</c:v>
                </c:pt>
                <c:pt idx="157">
                  <c:v>49643</c:v>
                </c:pt>
                <c:pt idx="158">
                  <c:v>49674</c:v>
                </c:pt>
                <c:pt idx="159">
                  <c:v>49705</c:v>
                </c:pt>
                <c:pt idx="160">
                  <c:v>49734</c:v>
                </c:pt>
                <c:pt idx="161">
                  <c:v>49765</c:v>
                </c:pt>
                <c:pt idx="162">
                  <c:v>49795</c:v>
                </c:pt>
                <c:pt idx="163">
                  <c:v>49826</c:v>
                </c:pt>
                <c:pt idx="164">
                  <c:v>49856</c:v>
                </c:pt>
                <c:pt idx="165">
                  <c:v>49887</c:v>
                </c:pt>
                <c:pt idx="166">
                  <c:v>49918</c:v>
                </c:pt>
                <c:pt idx="167">
                  <c:v>49948</c:v>
                </c:pt>
                <c:pt idx="168">
                  <c:v>49979</c:v>
                </c:pt>
                <c:pt idx="169">
                  <c:v>50009</c:v>
                </c:pt>
                <c:pt idx="170">
                  <c:v>50040</c:v>
                </c:pt>
                <c:pt idx="171">
                  <c:v>50071</c:v>
                </c:pt>
                <c:pt idx="172">
                  <c:v>50099</c:v>
                </c:pt>
                <c:pt idx="173">
                  <c:v>50130</c:v>
                </c:pt>
                <c:pt idx="174">
                  <c:v>50160</c:v>
                </c:pt>
                <c:pt idx="175">
                  <c:v>50191</c:v>
                </c:pt>
                <c:pt idx="176">
                  <c:v>50221</c:v>
                </c:pt>
                <c:pt idx="177">
                  <c:v>50252</c:v>
                </c:pt>
                <c:pt idx="178">
                  <c:v>50283</c:v>
                </c:pt>
                <c:pt idx="179">
                  <c:v>50313</c:v>
                </c:pt>
                <c:pt idx="180">
                  <c:v>50344</c:v>
                </c:pt>
                <c:pt idx="181">
                  <c:v>50374</c:v>
                </c:pt>
                <c:pt idx="182">
                  <c:v>50405</c:v>
                </c:pt>
                <c:pt idx="183">
                  <c:v>50436</c:v>
                </c:pt>
                <c:pt idx="184">
                  <c:v>50464</c:v>
                </c:pt>
                <c:pt idx="185">
                  <c:v>50495</c:v>
                </c:pt>
                <c:pt idx="186">
                  <c:v>50525</c:v>
                </c:pt>
                <c:pt idx="187">
                  <c:v>50556</c:v>
                </c:pt>
                <c:pt idx="188">
                  <c:v>50586</c:v>
                </c:pt>
                <c:pt idx="189">
                  <c:v>50617</c:v>
                </c:pt>
                <c:pt idx="190">
                  <c:v>50648</c:v>
                </c:pt>
                <c:pt idx="191">
                  <c:v>50678</c:v>
                </c:pt>
                <c:pt idx="192">
                  <c:v>50709</c:v>
                </c:pt>
                <c:pt idx="193">
                  <c:v>50739</c:v>
                </c:pt>
                <c:pt idx="194">
                  <c:v>50770</c:v>
                </c:pt>
                <c:pt idx="195">
                  <c:v>50801</c:v>
                </c:pt>
                <c:pt idx="196">
                  <c:v>50829</c:v>
                </c:pt>
                <c:pt idx="197">
                  <c:v>50860</c:v>
                </c:pt>
                <c:pt idx="198">
                  <c:v>50890</c:v>
                </c:pt>
                <c:pt idx="199">
                  <c:v>50921</c:v>
                </c:pt>
                <c:pt idx="200">
                  <c:v>50951</c:v>
                </c:pt>
                <c:pt idx="201">
                  <c:v>50982</c:v>
                </c:pt>
                <c:pt idx="202">
                  <c:v>51013</c:v>
                </c:pt>
                <c:pt idx="203">
                  <c:v>51043</c:v>
                </c:pt>
                <c:pt idx="204">
                  <c:v>51074</c:v>
                </c:pt>
                <c:pt idx="205">
                  <c:v>51104</c:v>
                </c:pt>
                <c:pt idx="206">
                  <c:v>51135</c:v>
                </c:pt>
                <c:pt idx="207">
                  <c:v>51166</c:v>
                </c:pt>
                <c:pt idx="208">
                  <c:v>51195</c:v>
                </c:pt>
                <c:pt idx="209">
                  <c:v>51226</c:v>
                </c:pt>
                <c:pt idx="210">
                  <c:v>51256</c:v>
                </c:pt>
                <c:pt idx="211">
                  <c:v>51287</c:v>
                </c:pt>
                <c:pt idx="212">
                  <c:v>51317</c:v>
                </c:pt>
                <c:pt idx="213">
                  <c:v>51348</c:v>
                </c:pt>
                <c:pt idx="214">
                  <c:v>51379</c:v>
                </c:pt>
                <c:pt idx="215">
                  <c:v>51409</c:v>
                </c:pt>
                <c:pt idx="216">
                  <c:v>51440</c:v>
                </c:pt>
                <c:pt idx="217">
                  <c:v>51470</c:v>
                </c:pt>
                <c:pt idx="218">
                  <c:v>51501</c:v>
                </c:pt>
                <c:pt idx="219">
                  <c:v>51532</c:v>
                </c:pt>
                <c:pt idx="220">
                  <c:v>51560</c:v>
                </c:pt>
                <c:pt idx="221">
                  <c:v>51591</c:v>
                </c:pt>
                <c:pt idx="222">
                  <c:v>51621</c:v>
                </c:pt>
                <c:pt idx="223">
                  <c:v>51652</c:v>
                </c:pt>
                <c:pt idx="224">
                  <c:v>51682</c:v>
                </c:pt>
                <c:pt idx="225">
                  <c:v>51713</c:v>
                </c:pt>
                <c:pt idx="226">
                  <c:v>51744</c:v>
                </c:pt>
                <c:pt idx="227">
                  <c:v>51774</c:v>
                </c:pt>
                <c:pt idx="228">
                  <c:v>51805</c:v>
                </c:pt>
                <c:pt idx="229">
                  <c:v>51835</c:v>
                </c:pt>
                <c:pt idx="230">
                  <c:v>51866</c:v>
                </c:pt>
                <c:pt idx="231">
                  <c:v>51897</c:v>
                </c:pt>
                <c:pt idx="232">
                  <c:v>51925</c:v>
                </c:pt>
                <c:pt idx="233">
                  <c:v>51956</c:v>
                </c:pt>
                <c:pt idx="234">
                  <c:v>51986</c:v>
                </c:pt>
                <c:pt idx="235">
                  <c:v>52017</c:v>
                </c:pt>
                <c:pt idx="236">
                  <c:v>52047</c:v>
                </c:pt>
                <c:pt idx="237">
                  <c:v>52078</c:v>
                </c:pt>
                <c:pt idx="238">
                  <c:v>52109</c:v>
                </c:pt>
                <c:pt idx="239">
                  <c:v>52139</c:v>
                </c:pt>
                <c:pt idx="240">
                  <c:v>52170</c:v>
                </c:pt>
                <c:pt idx="241">
                  <c:v>52200</c:v>
                </c:pt>
                <c:pt idx="242">
                  <c:v>52231</c:v>
                </c:pt>
                <c:pt idx="243">
                  <c:v>52262</c:v>
                </c:pt>
                <c:pt idx="244">
                  <c:v>52290</c:v>
                </c:pt>
                <c:pt idx="245">
                  <c:v>52321</c:v>
                </c:pt>
                <c:pt idx="246">
                  <c:v>52351</c:v>
                </c:pt>
                <c:pt idx="247">
                  <c:v>52382</c:v>
                </c:pt>
                <c:pt idx="248">
                  <c:v>52412</c:v>
                </c:pt>
                <c:pt idx="249">
                  <c:v>52443</c:v>
                </c:pt>
                <c:pt idx="250">
                  <c:v>52474</c:v>
                </c:pt>
                <c:pt idx="251">
                  <c:v>52504</c:v>
                </c:pt>
                <c:pt idx="252">
                  <c:v>52535</c:v>
                </c:pt>
                <c:pt idx="253">
                  <c:v>52565</c:v>
                </c:pt>
                <c:pt idx="254">
                  <c:v>52596</c:v>
                </c:pt>
                <c:pt idx="255">
                  <c:v>52627</c:v>
                </c:pt>
                <c:pt idx="256">
                  <c:v>52656</c:v>
                </c:pt>
                <c:pt idx="257">
                  <c:v>52687</c:v>
                </c:pt>
                <c:pt idx="258">
                  <c:v>52717</c:v>
                </c:pt>
                <c:pt idx="259">
                  <c:v>52748</c:v>
                </c:pt>
                <c:pt idx="260">
                  <c:v>52778</c:v>
                </c:pt>
                <c:pt idx="261">
                  <c:v>52809</c:v>
                </c:pt>
                <c:pt idx="262">
                  <c:v>52840</c:v>
                </c:pt>
                <c:pt idx="263">
                  <c:v>52870</c:v>
                </c:pt>
                <c:pt idx="264">
                  <c:v>52901</c:v>
                </c:pt>
                <c:pt idx="265">
                  <c:v>52931</c:v>
                </c:pt>
                <c:pt idx="266">
                  <c:v>52962</c:v>
                </c:pt>
                <c:pt idx="267">
                  <c:v>52993</c:v>
                </c:pt>
                <c:pt idx="268">
                  <c:v>53021</c:v>
                </c:pt>
                <c:pt idx="269">
                  <c:v>53052</c:v>
                </c:pt>
                <c:pt idx="270">
                  <c:v>53082</c:v>
                </c:pt>
                <c:pt idx="271">
                  <c:v>53113</c:v>
                </c:pt>
                <c:pt idx="272">
                  <c:v>53143</c:v>
                </c:pt>
                <c:pt idx="273">
                  <c:v>53174</c:v>
                </c:pt>
                <c:pt idx="274">
                  <c:v>53205</c:v>
                </c:pt>
                <c:pt idx="275">
                  <c:v>53235</c:v>
                </c:pt>
                <c:pt idx="276">
                  <c:v>53266</c:v>
                </c:pt>
                <c:pt idx="277">
                  <c:v>53296</c:v>
                </c:pt>
                <c:pt idx="278">
                  <c:v>53327</c:v>
                </c:pt>
                <c:pt idx="279">
                  <c:v>53358</c:v>
                </c:pt>
                <c:pt idx="280">
                  <c:v>53386</c:v>
                </c:pt>
                <c:pt idx="281">
                  <c:v>53417</c:v>
                </c:pt>
                <c:pt idx="282">
                  <c:v>53447</c:v>
                </c:pt>
                <c:pt idx="283">
                  <c:v>53478</c:v>
                </c:pt>
                <c:pt idx="284">
                  <c:v>53508</c:v>
                </c:pt>
                <c:pt idx="285">
                  <c:v>53539</c:v>
                </c:pt>
                <c:pt idx="286">
                  <c:v>53570</c:v>
                </c:pt>
                <c:pt idx="287">
                  <c:v>53600</c:v>
                </c:pt>
                <c:pt idx="288">
                  <c:v>53631</c:v>
                </c:pt>
                <c:pt idx="289">
                  <c:v>53661</c:v>
                </c:pt>
                <c:pt idx="290">
                  <c:v>53692</c:v>
                </c:pt>
                <c:pt idx="291">
                  <c:v>53723</c:v>
                </c:pt>
                <c:pt idx="292">
                  <c:v>53751</c:v>
                </c:pt>
                <c:pt idx="293">
                  <c:v>53782</c:v>
                </c:pt>
                <c:pt idx="294">
                  <c:v>53812</c:v>
                </c:pt>
                <c:pt idx="295">
                  <c:v>53843</c:v>
                </c:pt>
                <c:pt idx="296">
                  <c:v>53873</c:v>
                </c:pt>
                <c:pt idx="297">
                  <c:v>53904</c:v>
                </c:pt>
                <c:pt idx="298">
                  <c:v>53935</c:v>
                </c:pt>
                <c:pt idx="299">
                  <c:v>53965</c:v>
                </c:pt>
                <c:pt idx="300">
                  <c:v>53996</c:v>
                </c:pt>
                <c:pt idx="301">
                  <c:v>54026</c:v>
                </c:pt>
                <c:pt idx="302">
                  <c:v>54057</c:v>
                </c:pt>
                <c:pt idx="303">
                  <c:v>54088</c:v>
                </c:pt>
                <c:pt idx="304">
                  <c:v>54117</c:v>
                </c:pt>
                <c:pt idx="305">
                  <c:v>54148</c:v>
                </c:pt>
                <c:pt idx="306">
                  <c:v>54178</c:v>
                </c:pt>
                <c:pt idx="307">
                  <c:v>54209</c:v>
                </c:pt>
                <c:pt idx="308">
                  <c:v>54239</c:v>
                </c:pt>
                <c:pt idx="309">
                  <c:v>54270</c:v>
                </c:pt>
                <c:pt idx="310">
                  <c:v>54301</c:v>
                </c:pt>
                <c:pt idx="311">
                  <c:v>54331</c:v>
                </c:pt>
                <c:pt idx="312">
                  <c:v>54362</c:v>
                </c:pt>
                <c:pt idx="313">
                  <c:v>54392</c:v>
                </c:pt>
                <c:pt idx="314">
                  <c:v>54423</c:v>
                </c:pt>
                <c:pt idx="315">
                  <c:v>54454</c:v>
                </c:pt>
                <c:pt idx="316">
                  <c:v>54482</c:v>
                </c:pt>
                <c:pt idx="317">
                  <c:v>54513</c:v>
                </c:pt>
                <c:pt idx="318">
                  <c:v>54543</c:v>
                </c:pt>
                <c:pt idx="319">
                  <c:v>54574</c:v>
                </c:pt>
                <c:pt idx="320">
                  <c:v>54604</c:v>
                </c:pt>
                <c:pt idx="321">
                  <c:v>54635</c:v>
                </c:pt>
                <c:pt idx="322">
                  <c:v>54666</c:v>
                </c:pt>
                <c:pt idx="323">
                  <c:v>54696</c:v>
                </c:pt>
                <c:pt idx="324">
                  <c:v>54727</c:v>
                </c:pt>
                <c:pt idx="325">
                  <c:v>54757</c:v>
                </c:pt>
                <c:pt idx="326">
                  <c:v>54788</c:v>
                </c:pt>
                <c:pt idx="327">
                  <c:v>54819</c:v>
                </c:pt>
                <c:pt idx="328">
                  <c:v>54847</c:v>
                </c:pt>
                <c:pt idx="329">
                  <c:v>54878</c:v>
                </c:pt>
                <c:pt idx="330">
                  <c:v>54908</c:v>
                </c:pt>
                <c:pt idx="331">
                  <c:v>54939</c:v>
                </c:pt>
                <c:pt idx="332">
                  <c:v>54969</c:v>
                </c:pt>
                <c:pt idx="333">
                  <c:v>55000</c:v>
                </c:pt>
                <c:pt idx="334">
                  <c:v>55031</c:v>
                </c:pt>
                <c:pt idx="335">
                  <c:v>55061</c:v>
                </c:pt>
                <c:pt idx="336">
                  <c:v>55092</c:v>
                </c:pt>
                <c:pt idx="337">
                  <c:v>55122</c:v>
                </c:pt>
                <c:pt idx="338">
                  <c:v>55153</c:v>
                </c:pt>
                <c:pt idx="339">
                  <c:v>55184</c:v>
                </c:pt>
                <c:pt idx="340">
                  <c:v>55212</c:v>
                </c:pt>
                <c:pt idx="341">
                  <c:v>55243</c:v>
                </c:pt>
                <c:pt idx="342">
                  <c:v>55273</c:v>
                </c:pt>
                <c:pt idx="343">
                  <c:v>55304</c:v>
                </c:pt>
                <c:pt idx="344">
                  <c:v>55334</c:v>
                </c:pt>
                <c:pt idx="345">
                  <c:v>55365</c:v>
                </c:pt>
                <c:pt idx="346">
                  <c:v>55396</c:v>
                </c:pt>
                <c:pt idx="347">
                  <c:v>55426</c:v>
                </c:pt>
                <c:pt idx="348">
                  <c:v>55457</c:v>
                </c:pt>
                <c:pt idx="349">
                  <c:v>55487</c:v>
                </c:pt>
                <c:pt idx="350">
                  <c:v>55518</c:v>
                </c:pt>
                <c:pt idx="351">
                  <c:v>55549</c:v>
                </c:pt>
                <c:pt idx="352">
                  <c:v>55578</c:v>
                </c:pt>
                <c:pt idx="353">
                  <c:v>55609</c:v>
                </c:pt>
                <c:pt idx="354">
                  <c:v>55639</c:v>
                </c:pt>
                <c:pt idx="355">
                  <c:v>55670</c:v>
                </c:pt>
                <c:pt idx="356">
                  <c:v>55700</c:v>
                </c:pt>
                <c:pt idx="357">
                  <c:v>55731</c:v>
                </c:pt>
                <c:pt idx="358">
                  <c:v>55762</c:v>
                </c:pt>
                <c:pt idx="359">
                  <c:v>55792</c:v>
                </c:pt>
                <c:pt idx="360">
                  <c:v>55823</c:v>
                </c:pt>
                <c:pt idx="361">
                  <c:v>55853</c:v>
                </c:pt>
                <c:pt idx="362">
                  <c:v>55884</c:v>
                </c:pt>
                <c:pt idx="363">
                  <c:v>55915</c:v>
                </c:pt>
                <c:pt idx="364">
                  <c:v>55943</c:v>
                </c:pt>
                <c:pt idx="365">
                  <c:v>55974</c:v>
                </c:pt>
                <c:pt idx="366">
                  <c:v>56004</c:v>
                </c:pt>
                <c:pt idx="367">
                  <c:v>56035</c:v>
                </c:pt>
                <c:pt idx="368">
                  <c:v>56065</c:v>
                </c:pt>
                <c:pt idx="369">
                  <c:v>56096</c:v>
                </c:pt>
                <c:pt idx="370">
                  <c:v>56127</c:v>
                </c:pt>
                <c:pt idx="371">
                  <c:v>56157</c:v>
                </c:pt>
                <c:pt idx="372">
                  <c:v>56188</c:v>
                </c:pt>
                <c:pt idx="373">
                  <c:v>56218</c:v>
                </c:pt>
                <c:pt idx="374">
                  <c:v>56249</c:v>
                </c:pt>
                <c:pt idx="375">
                  <c:v>56280</c:v>
                </c:pt>
                <c:pt idx="376">
                  <c:v>56308</c:v>
                </c:pt>
                <c:pt idx="377">
                  <c:v>56339</c:v>
                </c:pt>
                <c:pt idx="378">
                  <c:v>56369</c:v>
                </c:pt>
                <c:pt idx="379">
                  <c:v>56400</c:v>
                </c:pt>
                <c:pt idx="380">
                  <c:v>56430</c:v>
                </c:pt>
                <c:pt idx="381">
                  <c:v>56461</c:v>
                </c:pt>
                <c:pt idx="382">
                  <c:v>56492</c:v>
                </c:pt>
                <c:pt idx="383">
                  <c:v>56522</c:v>
                </c:pt>
                <c:pt idx="384">
                  <c:v>56553</c:v>
                </c:pt>
                <c:pt idx="385">
                  <c:v>56583</c:v>
                </c:pt>
                <c:pt idx="386">
                  <c:v>56614</c:v>
                </c:pt>
                <c:pt idx="387">
                  <c:v>56645</c:v>
                </c:pt>
                <c:pt idx="388">
                  <c:v>56673</c:v>
                </c:pt>
                <c:pt idx="389">
                  <c:v>56704</c:v>
                </c:pt>
                <c:pt idx="390">
                  <c:v>56734</c:v>
                </c:pt>
                <c:pt idx="391">
                  <c:v>56765</c:v>
                </c:pt>
                <c:pt idx="392">
                  <c:v>56795</c:v>
                </c:pt>
                <c:pt idx="393">
                  <c:v>56826</c:v>
                </c:pt>
                <c:pt idx="394">
                  <c:v>56857</c:v>
                </c:pt>
                <c:pt idx="395">
                  <c:v>56887</c:v>
                </c:pt>
                <c:pt idx="396">
                  <c:v>56918</c:v>
                </c:pt>
                <c:pt idx="397">
                  <c:v>56948</c:v>
                </c:pt>
                <c:pt idx="398">
                  <c:v>56979</c:v>
                </c:pt>
                <c:pt idx="399">
                  <c:v>57010</c:v>
                </c:pt>
                <c:pt idx="400">
                  <c:v>57039</c:v>
                </c:pt>
                <c:pt idx="401">
                  <c:v>57070</c:v>
                </c:pt>
                <c:pt idx="402">
                  <c:v>57100</c:v>
                </c:pt>
                <c:pt idx="403">
                  <c:v>57131</c:v>
                </c:pt>
                <c:pt idx="404">
                  <c:v>57161</c:v>
                </c:pt>
                <c:pt idx="405">
                  <c:v>57192</c:v>
                </c:pt>
                <c:pt idx="406">
                  <c:v>57223</c:v>
                </c:pt>
                <c:pt idx="407">
                  <c:v>57253</c:v>
                </c:pt>
                <c:pt idx="408">
                  <c:v>57284</c:v>
                </c:pt>
                <c:pt idx="409">
                  <c:v>57314</c:v>
                </c:pt>
                <c:pt idx="410">
                  <c:v>57345</c:v>
                </c:pt>
                <c:pt idx="411">
                  <c:v>57376</c:v>
                </c:pt>
                <c:pt idx="412">
                  <c:v>57404</c:v>
                </c:pt>
                <c:pt idx="413">
                  <c:v>57435</c:v>
                </c:pt>
                <c:pt idx="414">
                  <c:v>57465</c:v>
                </c:pt>
                <c:pt idx="415">
                  <c:v>57496</c:v>
                </c:pt>
                <c:pt idx="416">
                  <c:v>57526</c:v>
                </c:pt>
                <c:pt idx="417">
                  <c:v>57557</c:v>
                </c:pt>
                <c:pt idx="418">
                  <c:v>57588</c:v>
                </c:pt>
                <c:pt idx="419">
                  <c:v>57618</c:v>
                </c:pt>
                <c:pt idx="420">
                  <c:v>57649</c:v>
                </c:pt>
                <c:pt idx="421">
                  <c:v>57679</c:v>
                </c:pt>
                <c:pt idx="422">
                  <c:v>57710</c:v>
                </c:pt>
                <c:pt idx="423">
                  <c:v>57741</c:v>
                </c:pt>
                <c:pt idx="424">
                  <c:v>57769</c:v>
                </c:pt>
                <c:pt idx="425">
                  <c:v>57800</c:v>
                </c:pt>
                <c:pt idx="426">
                  <c:v>57830</c:v>
                </c:pt>
                <c:pt idx="427">
                  <c:v>57861</c:v>
                </c:pt>
                <c:pt idx="428">
                  <c:v>57891</c:v>
                </c:pt>
                <c:pt idx="429">
                  <c:v>57922</c:v>
                </c:pt>
                <c:pt idx="430">
                  <c:v>57953</c:v>
                </c:pt>
                <c:pt idx="431">
                  <c:v>57983</c:v>
                </c:pt>
                <c:pt idx="432">
                  <c:v>58014</c:v>
                </c:pt>
                <c:pt idx="433">
                  <c:v>58044</c:v>
                </c:pt>
                <c:pt idx="434">
                  <c:v>58075</c:v>
                </c:pt>
                <c:pt idx="435">
                  <c:v>58106</c:v>
                </c:pt>
                <c:pt idx="436">
                  <c:v>58134</c:v>
                </c:pt>
                <c:pt idx="437">
                  <c:v>58165</c:v>
                </c:pt>
                <c:pt idx="438">
                  <c:v>58195</c:v>
                </c:pt>
                <c:pt idx="439">
                  <c:v>58226</c:v>
                </c:pt>
                <c:pt idx="440">
                  <c:v>58256</c:v>
                </c:pt>
                <c:pt idx="441">
                  <c:v>58287</c:v>
                </c:pt>
                <c:pt idx="442">
                  <c:v>58318</c:v>
                </c:pt>
                <c:pt idx="443">
                  <c:v>58348</c:v>
                </c:pt>
                <c:pt idx="444">
                  <c:v>58379</c:v>
                </c:pt>
                <c:pt idx="445">
                  <c:v>58409</c:v>
                </c:pt>
                <c:pt idx="446">
                  <c:v>58440</c:v>
                </c:pt>
                <c:pt idx="447">
                  <c:v>58471</c:v>
                </c:pt>
                <c:pt idx="448">
                  <c:v>58500</c:v>
                </c:pt>
                <c:pt idx="449">
                  <c:v>58531</c:v>
                </c:pt>
                <c:pt idx="450">
                  <c:v>58561</c:v>
                </c:pt>
                <c:pt idx="451">
                  <c:v>58592</c:v>
                </c:pt>
                <c:pt idx="452">
                  <c:v>58622</c:v>
                </c:pt>
                <c:pt idx="453">
                  <c:v>58653</c:v>
                </c:pt>
                <c:pt idx="454">
                  <c:v>58684</c:v>
                </c:pt>
                <c:pt idx="455">
                  <c:v>58714</c:v>
                </c:pt>
                <c:pt idx="456">
                  <c:v>58745</c:v>
                </c:pt>
                <c:pt idx="457">
                  <c:v>58775</c:v>
                </c:pt>
                <c:pt idx="458">
                  <c:v>58806</c:v>
                </c:pt>
                <c:pt idx="459">
                  <c:v>58837</c:v>
                </c:pt>
                <c:pt idx="460">
                  <c:v>58865</c:v>
                </c:pt>
                <c:pt idx="461">
                  <c:v>58896</c:v>
                </c:pt>
                <c:pt idx="462">
                  <c:v>58926</c:v>
                </c:pt>
                <c:pt idx="463">
                  <c:v>58957</c:v>
                </c:pt>
                <c:pt idx="464">
                  <c:v>58987</c:v>
                </c:pt>
                <c:pt idx="465">
                  <c:v>59018</c:v>
                </c:pt>
                <c:pt idx="466">
                  <c:v>59049</c:v>
                </c:pt>
                <c:pt idx="467">
                  <c:v>59079</c:v>
                </c:pt>
                <c:pt idx="468">
                  <c:v>59110</c:v>
                </c:pt>
                <c:pt idx="469">
                  <c:v>59140</c:v>
                </c:pt>
                <c:pt idx="470">
                  <c:v>59171</c:v>
                </c:pt>
                <c:pt idx="471">
                  <c:v>59202</c:v>
                </c:pt>
                <c:pt idx="472">
                  <c:v>59230</c:v>
                </c:pt>
                <c:pt idx="473">
                  <c:v>59261</c:v>
                </c:pt>
                <c:pt idx="474">
                  <c:v>59291</c:v>
                </c:pt>
                <c:pt idx="475">
                  <c:v>59322</c:v>
                </c:pt>
                <c:pt idx="476">
                  <c:v>59352</c:v>
                </c:pt>
                <c:pt idx="477">
                  <c:v>59383</c:v>
                </c:pt>
                <c:pt idx="478">
                  <c:v>59414</c:v>
                </c:pt>
                <c:pt idx="479">
                  <c:v>59444</c:v>
                </c:pt>
                <c:pt idx="480">
                  <c:v>59475</c:v>
                </c:pt>
                <c:pt idx="481">
                  <c:v>59505</c:v>
                </c:pt>
                <c:pt idx="482">
                  <c:v>59536</c:v>
                </c:pt>
                <c:pt idx="483">
                  <c:v>59567</c:v>
                </c:pt>
                <c:pt idx="484">
                  <c:v>59595</c:v>
                </c:pt>
                <c:pt idx="485">
                  <c:v>59626</c:v>
                </c:pt>
                <c:pt idx="486">
                  <c:v>59656</c:v>
                </c:pt>
                <c:pt idx="487">
                  <c:v>59687</c:v>
                </c:pt>
                <c:pt idx="488">
                  <c:v>59717</c:v>
                </c:pt>
                <c:pt idx="489">
                  <c:v>59748</c:v>
                </c:pt>
                <c:pt idx="490">
                  <c:v>59779</c:v>
                </c:pt>
                <c:pt idx="491">
                  <c:v>59809</c:v>
                </c:pt>
                <c:pt idx="492">
                  <c:v>59840</c:v>
                </c:pt>
                <c:pt idx="493">
                  <c:v>59870</c:v>
                </c:pt>
                <c:pt idx="494">
                  <c:v>59901</c:v>
                </c:pt>
                <c:pt idx="495">
                  <c:v>59932</c:v>
                </c:pt>
                <c:pt idx="496">
                  <c:v>59961</c:v>
                </c:pt>
                <c:pt idx="497">
                  <c:v>59992</c:v>
                </c:pt>
                <c:pt idx="498">
                  <c:v>60022</c:v>
                </c:pt>
                <c:pt idx="499">
                  <c:v>60053</c:v>
                </c:pt>
                <c:pt idx="500">
                  <c:v>60083</c:v>
                </c:pt>
                <c:pt idx="501">
                  <c:v>60114</c:v>
                </c:pt>
                <c:pt idx="502">
                  <c:v>60145</c:v>
                </c:pt>
                <c:pt idx="503">
                  <c:v>60175</c:v>
                </c:pt>
                <c:pt idx="504">
                  <c:v>60206</c:v>
                </c:pt>
                <c:pt idx="505">
                  <c:v>60236</c:v>
                </c:pt>
                <c:pt idx="506">
                  <c:v>60267</c:v>
                </c:pt>
                <c:pt idx="507">
                  <c:v>60298</c:v>
                </c:pt>
                <c:pt idx="508">
                  <c:v>60326</c:v>
                </c:pt>
                <c:pt idx="509">
                  <c:v>60357</c:v>
                </c:pt>
                <c:pt idx="510">
                  <c:v>60387</c:v>
                </c:pt>
                <c:pt idx="511">
                  <c:v>60418</c:v>
                </c:pt>
                <c:pt idx="512">
                  <c:v>60448</c:v>
                </c:pt>
                <c:pt idx="513">
                  <c:v>60479</c:v>
                </c:pt>
                <c:pt idx="514">
                  <c:v>60510</c:v>
                </c:pt>
                <c:pt idx="515">
                  <c:v>60540</c:v>
                </c:pt>
                <c:pt idx="516">
                  <c:v>60571</c:v>
                </c:pt>
                <c:pt idx="517">
                  <c:v>60601</c:v>
                </c:pt>
                <c:pt idx="518">
                  <c:v>60632</c:v>
                </c:pt>
                <c:pt idx="519">
                  <c:v>60663</c:v>
                </c:pt>
                <c:pt idx="520">
                  <c:v>60691</c:v>
                </c:pt>
                <c:pt idx="521">
                  <c:v>60722</c:v>
                </c:pt>
                <c:pt idx="522">
                  <c:v>60752</c:v>
                </c:pt>
                <c:pt idx="523">
                  <c:v>60783</c:v>
                </c:pt>
                <c:pt idx="524">
                  <c:v>60813</c:v>
                </c:pt>
                <c:pt idx="525">
                  <c:v>60844</c:v>
                </c:pt>
                <c:pt idx="526">
                  <c:v>60875</c:v>
                </c:pt>
                <c:pt idx="527">
                  <c:v>60905</c:v>
                </c:pt>
                <c:pt idx="528">
                  <c:v>60936</c:v>
                </c:pt>
                <c:pt idx="529">
                  <c:v>60966</c:v>
                </c:pt>
                <c:pt idx="530">
                  <c:v>60997</c:v>
                </c:pt>
                <c:pt idx="531">
                  <c:v>61028</c:v>
                </c:pt>
                <c:pt idx="532">
                  <c:v>61056</c:v>
                </c:pt>
                <c:pt idx="533">
                  <c:v>61087</c:v>
                </c:pt>
                <c:pt idx="534">
                  <c:v>61117</c:v>
                </c:pt>
                <c:pt idx="535">
                  <c:v>61148</c:v>
                </c:pt>
                <c:pt idx="536">
                  <c:v>61178</c:v>
                </c:pt>
                <c:pt idx="537">
                  <c:v>61209</c:v>
                </c:pt>
                <c:pt idx="538">
                  <c:v>61240</c:v>
                </c:pt>
                <c:pt idx="539">
                  <c:v>61270</c:v>
                </c:pt>
                <c:pt idx="540">
                  <c:v>61301</c:v>
                </c:pt>
                <c:pt idx="541">
                  <c:v>61331</c:v>
                </c:pt>
                <c:pt idx="542">
                  <c:v>61362</c:v>
                </c:pt>
                <c:pt idx="543">
                  <c:v>61393</c:v>
                </c:pt>
                <c:pt idx="544">
                  <c:v>61422</c:v>
                </c:pt>
                <c:pt idx="545">
                  <c:v>61453</c:v>
                </c:pt>
                <c:pt idx="546">
                  <c:v>61483</c:v>
                </c:pt>
                <c:pt idx="547">
                  <c:v>61514</c:v>
                </c:pt>
                <c:pt idx="548">
                  <c:v>61544</c:v>
                </c:pt>
                <c:pt idx="549">
                  <c:v>61575</c:v>
                </c:pt>
                <c:pt idx="550">
                  <c:v>61606</c:v>
                </c:pt>
                <c:pt idx="551">
                  <c:v>61636</c:v>
                </c:pt>
                <c:pt idx="552">
                  <c:v>61667</c:v>
                </c:pt>
                <c:pt idx="553">
                  <c:v>61697</c:v>
                </c:pt>
                <c:pt idx="554">
                  <c:v>61728</c:v>
                </c:pt>
                <c:pt idx="555">
                  <c:v>61759</c:v>
                </c:pt>
                <c:pt idx="556">
                  <c:v>61787</c:v>
                </c:pt>
                <c:pt idx="557">
                  <c:v>61818</c:v>
                </c:pt>
                <c:pt idx="558">
                  <c:v>61848</c:v>
                </c:pt>
                <c:pt idx="559">
                  <c:v>61879</c:v>
                </c:pt>
                <c:pt idx="560">
                  <c:v>61909</c:v>
                </c:pt>
                <c:pt idx="561">
                  <c:v>61940</c:v>
                </c:pt>
                <c:pt idx="562">
                  <c:v>61971</c:v>
                </c:pt>
                <c:pt idx="563">
                  <c:v>62001</c:v>
                </c:pt>
              </c:numCache>
            </c:numRef>
          </c:xVal>
          <c:yVal>
            <c:numRef>
              <c:f>'01N22W20J04S'!$M$36:$M$599</c:f>
              <c:numCache>
                <c:formatCode>General</c:formatCode>
                <c:ptCount val="564"/>
                <c:pt idx="0">
                  <c:v>-22.202999999999999</c:v>
                </c:pt>
                <c:pt idx="1">
                  <c:v>-23.401</c:v>
                </c:pt>
                <c:pt idx="2">
                  <c:v>-23.126999999999999</c:v>
                </c:pt>
                <c:pt idx="3">
                  <c:v>-22.076000000000001</c:v>
                </c:pt>
                <c:pt idx="4">
                  <c:v>-20.966999999999999</c:v>
                </c:pt>
                <c:pt idx="5">
                  <c:v>-19.212</c:v>
                </c:pt>
                <c:pt idx="6">
                  <c:v>-17.893999999999998</c:v>
                </c:pt>
                <c:pt idx="7">
                  <c:v>-16.806000000000001</c:v>
                </c:pt>
                <c:pt idx="8">
                  <c:v>-15.798</c:v>
                </c:pt>
                <c:pt idx="9">
                  <c:v>-14.212999999999999</c:v>
                </c:pt>
                <c:pt idx="10">
                  <c:v>-12.568</c:v>
                </c:pt>
                <c:pt idx="11">
                  <c:v>-11.099</c:v>
                </c:pt>
                <c:pt idx="12">
                  <c:v>-10.361000000000001</c:v>
                </c:pt>
                <c:pt idx="13">
                  <c:v>-9.9809999999999999</c:v>
                </c:pt>
                <c:pt idx="14">
                  <c:v>-8.6760000000000002</c:v>
                </c:pt>
                <c:pt idx="15">
                  <c:v>-6.9930000000000003</c:v>
                </c:pt>
                <c:pt idx="16">
                  <c:v>-5.7050000000000001</c:v>
                </c:pt>
                <c:pt idx="17">
                  <c:v>-4.2699999999999996</c:v>
                </c:pt>
                <c:pt idx="18">
                  <c:v>-3.718</c:v>
                </c:pt>
                <c:pt idx="19">
                  <c:v>-3.5219999999999998</c:v>
                </c:pt>
                <c:pt idx="20">
                  <c:v>-3.5739999999999998</c:v>
                </c:pt>
                <c:pt idx="21">
                  <c:v>-3.4889999999999999</c:v>
                </c:pt>
                <c:pt idx="22">
                  <c:v>-3.548</c:v>
                </c:pt>
                <c:pt idx="23">
                  <c:v>-3.6869999999999998</c:v>
                </c:pt>
                <c:pt idx="24">
                  <c:v>-3.819</c:v>
                </c:pt>
                <c:pt idx="25">
                  <c:v>-3.9049999999999998</c:v>
                </c:pt>
                <c:pt idx="26">
                  <c:v>-3.1659999999999999</c:v>
                </c:pt>
                <c:pt idx="27">
                  <c:v>-2.2919999999999998</c:v>
                </c:pt>
                <c:pt idx="28">
                  <c:v>-1.5009999999999999</c:v>
                </c:pt>
                <c:pt idx="29">
                  <c:v>-0.46899999999999997</c:v>
                </c:pt>
                <c:pt idx="30">
                  <c:v>-0.11600000000000001</c:v>
                </c:pt>
                <c:pt idx="31">
                  <c:v>0.112</c:v>
                </c:pt>
                <c:pt idx="32">
                  <c:v>0.23300000000000001</c:v>
                </c:pt>
                <c:pt idx="33">
                  <c:v>0.38200000000000001</c:v>
                </c:pt>
                <c:pt idx="34">
                  <c:v>0.375</c:v>
                </c:pt>
                <c:pt idx="35">
                  <c:v>0.19</c:v>
                </c:pt>
                <c:pt idx="36">
                  <c:v>-4.8000000000000001E-2</c:v>
                </c:pt>
                <c:pt idx="37">
                  <c:v>-0.10299999999999999</c:v>
                </c:pt>
                <c:pt idx="38">
                  <c:v>0.56599999999999995</c:v>
                </c:pt>
                <c:pt idx="39">
                  <c:v>1.2749999999999999</c:v>
                </c:pt>
                <c:pt idx="40">
                  <c:v>1.6319999999999999</c:v>
                </c:pt>
                <c:pt idx="41">
                  <c:v>2.2440000000000002</c:v>
                </c:pt>
                <c:pt idx="42">
                  <c:v>2.218</c:v>
                </c:pt>
                <c:pt idx="43">
                  <c:v>1.8740000000000001</c:v>
                </c:pt>
                <c:pt idx="44">
                  <c:v>1.387</c:v>
                </c:pt>
                <c:pt idx="45">
                  <c:v>1.198</c:v>
                </c:pt>
                <c:pt idx="46">
                  <c:v>0.92900000000000005</c:v>
                </c:pt>
                <c:pt idx="47">
                  <c:v>0.61599999999999999</c:v>
                </c:pt>
                <c:pt idx="48">
                  <c:v>0.27100000000000002</c:v>
                </c:pt>
                <c:pt idx="49">
                  <c:v>4.1000000000000002E-2</c:v>
                </c:pt>
                <c:pt idx="50">
                  <c:v>0.58199999999999996</c:v>
                </c:pt>
                <c:pt idx="51">
                  <c:v>1.41</c:v>
                </c:pt>
                <c:pt idx="52">
                  <c:v>2.27</c:v>
                </c:pt>
                <c:pt idx="53">
                  <c:v>3.415</c:v>
                </c:pt>
                <c:pt idx="54">
                  <c:v>3.988</c:v>
                </c:pt>
                <c:pt idx="55">
                  <c:v>4.431</c:v>
                </c:pt>
                <c:pt idx="56">
                  <c:v>4.7569999999999997</c:v>
                </c:pt>
                <c:pt idx="57">
                  <c:v>5.2610000000000001</c:v>
                </c:pt>
                <c:pt idx="58">
                  <c:v>5.7160000000000002</c:v>
                </c:pt>
                <c:pt idx="59">
                  <c:v>6.0259999999999998</c:v>
                </c:pt>
                <c:pt idx="60">
                  <c:v>6.2869999999999999</c:v>
                </c:pt>
                <c:pt idx="61">
                  <c:v>6.5</c:v>
                </c:pt>
                <c:pt idx="62">
                  <c:v>7.3970000000000002</c:v>
                </c:pt>
                <c:pt idx="63">
                  <c:v>8.3569999999999993</c:v>
                </c:pt>
                <c:pt idx="64">
                  <c:v>9.11</c:v>
                </c:pt>
                <c:pt idx="65">
                  <c:v>9.9499999999999993</c:v>
                </c:pt>
                <c:pt idx="66">
                  <c:v>9.8919999999999995</c:v>
                </c:pt>
                <c:pt idx="67">
                  <c:v>9.65</c:v>
                </c:pt>
                <c:pt idx="68">
                  <c:v>9.3160000000000007</c:v>
                </c:pt>
                <c:pt idx="69">
                  <c:v>9.3529999999999998</c:v>
                </c:pt>
                <c:pt idx="70">
                  <c:v>9.4510000000000005</c:v>
                </c:pt>
                <c:pt idx="71">
                  <c:v>9.4580000000000002</c:v>
                </c:pt>
                <c:pt idx="72">
                  <c:v>9.4179999999999993</c:v>
                </c:pt>
                <c:pt idx="73">
                  <c:v>9.3699999999999992</c:v>
                </c:pt>
                <c:pt idx="74">
                  <c:v>10.111000000000001</c:v>
                </c:pt>
                <c:pt idx="75">
                  <c:v>10.795</c:v>
                </c:pt>
                <c:pt idx="76">
                  <c:v>11.39</c:v>
                </c:pt>
                <c:pt idx="77">
                  <c:v>12.087999999999999</c:v>
                </c:pt>
                <c:pt idx="78">
                  <c:v>11.938000000000001</c:v>
                </c:pt>
                <c:pt idx="79">
                  <c:v>11.461</c:v>
                </c:pt>
                <c:pt idx="80">
                  <c:v>10.871</c:v>
                </c:pt>
                <c:pt idx="81">
                  <c:v>10.563000000000001</c:v>
                </c:pt>
                <c:pt idx="82">
                  <c:v>10.273999999999999</c:v>
                </c:pt>
                <c:pt idx="83">
                  <c:v>9.9960000000000004</c:v>
                </c:pt>
                <c:pt idx="84">
                  <c:v>9.5519999999999996</c:v>
                </c:pt>
                <c:pt idx="85">
                  <c:v>9.2129999999999992</c:v>
                </c:pt>
                <c:pt idx="86">
                  <c:v>9.6880000000000006</c:v>
                </c:pt>
                <c:pt idx="87">
                  <c:v>10.375</c:v>
                </c:pt>
                <c:pt idx="88">
                  <c:v>10.733000000000001</c:v>
                </c:pt>
                <c:pt idx="89">
                  <c:v>11.281000000000001</c:v>
                </c:pt>
                <c:pt idx="90">
                  <c:v>11.102</c:v>
                </c:pt>
                <c:pt idx="91">
                  <c:v>10.631</c:v>
                </c:pt>
                <c:pt idx="92">
                  <c:v>9.8149999999999995</c:v>
                </c:pt>
                <c:pt idx="93">
                  <c:v>9.3119999999999994</c:v>
                </c:pt>
                <c:pt idx="94">
                  <c:v>8.5850000000000009</c:v>
                </c:pt>
                <c:pt idx="95">
                  <c:v>7.9710000000000001</c:v>
                </c:pt>
                <c:pt idx="96">
                  <c:v>7.3559999999999999</c:v>
                </c:pt>
                <c:pt idx="97">
                  <c:v>7.1079999999999997</c:v>
                </c:pt>
                <c:pt idx="98">
                  <c:v>7.7549999999999999</c:v>
                </c:pt>
                <c:pt idx="99">
                  <c:v>8.6999999999999993</c:v>
                </c:pt>
                <c:pt idx="100">
                  <c:v>9.3369999999999997</c:v>
                </c:pt>
                <c:pt idx="101">
                  <c:v>9.7970000000000006</c:v>
                </c:pt>
                <c:pt idx="102">
                  <c:v>9.6679999999999993</c:v>
                </c:pt>
                <c:pt idx="103">
                  <c:v>9.6999999999999993</c:v>
                </c:pt>
                <c:pt idx="104">
                  <c:v>9.8279999999999994</c:v>
                </c:pt>
                <c:pt idx="105">
                  <c:v>10.329000000000001</c:v>
                </c:pt>
                <c:pt idx="106">
                  <c:v>10.837999999999999</c:v>
                </c:pt>
                <c:pt idx="107">
                  <c:v>11.194000000000001</c:v>
                </c:pt>
                <c:pt idx="108">
                  <c:v>11.462999999999999</c:v>
                </c:pt>
                <c:pt idx="109">
                  <c:v>11.65</c:v>
                </c:pt>
                <c:pt idx="110">
                  <c:v>12.523999999999999</c:v>
                </c:pt>
                <c:pt idx="111">
                  <c:v>13.433999999999999</c:v>
                </c:pt>
                <c:pt idx="112">
                  <c:v>14.095000000000001</c:v>
                </c:pt>
                <c:pt idx="113">
                  <c:v>14.587999999999999</c:v>
                </c:pt>
                <c:pt idx="114">
                  <c:v>14.188000000000001</c:v>
                </c:pt>
                <c:pt idx="115">
                  <c:v>13.221</c:v>
                </c:pt>
                <c:pt idx="116">
                  <c:v>12.132999999999999</c:v>
                </c:pt>
                <c:pt idx="117">
                  <c:v>11.707000000000001</c:v>
                </c:pt>
                <c:pt idx="118">
                  <c:v>11.474</c:v>
                </c:pt>
                <c:pt idx="119">
                  <c:v>11.22</c:v>
                </c:pt>
                <c:pt idx="120">
                  <c:v>11.003</c:v>
                </c:pt>
                <c:pt idx="121">
                  <c:v>10.817</c:v>
                </c:pt>
                <c:pt idx="122">
                  <c:v>11.412000000000001</c:v>
                </c:pt>
                <c:pt idx="123">
                  <c:v>12.128</c:v>
                </c:pt>
                <c:pt idx="124">
                  <c:v>12.632999999999999</c:v>
                </c:pt>
                <c:pt idx="125">
                  <c:v>13.238</c:v>
                </c:pt>
                <c:pt idx="126">
                  <c:v>13.476000000000001</c:v>
                </c:pt>
                <c:pt idx="127">
                  <c:v>13.451000000000001</c:v>
                </c:pt>
                <c:pt idx="128">
                  <c:v>13.304</c:v>
                </c:pt>
                <c:pt idx="129">
                  <c:v>13.396000000000001</c:v>
                </c:pt>
                <c:pt idx="130">
                  <c:v>13.494</c:v>
                </c:pt>
                <c:pt idx="131">
                  <c:v>13.491</c:v>
                </c:pt>
                <c:pt idx="132">
                  <c:v>13.484999999999999</c:v>
                </c:pt>
                <c:pt idx="133">
                  <c:v>13.428000000000001</c:v>
                </c:pt>
                <c:pt idx="134">
                  <c:v>14.084</c:v>
                </c:pt>
                <c:pt idx="135">
                  <c:v>14.811999999999999</c:v>
                </c:pt>
                <c:pt idx="136">
                  <c:v>15.199</c:v>
                </c:pt>
                <c:pt idx="137">
                  <c:v>15.752000000000001</c:v>
                </c:pt>
                <c:pt idx="138">
                  <c:v>15.707000000000001</c:v>
                </c:pt>
                <c:pt idx="139">
                  <c:v>15.436999999999999</c:v>
                </c:pt>
                <c:pt idx="140">
                  <c:v>15.098000000000001</c:v>
                </c:pt>
                <c:pt idx="141">
                  <c:v>15.038</c:v>
                </c:pt>
                <c:pt idx="142">
                  <c:v>15.002000000000001</c:v>
                </c:pt>
                <c:pt idx="143">
                  <c:v>14.894</c:v>
                </c:pt>
                <c:pt idx="144">
                  <c:v>14.754</c:v>
                </c:pt>
                <c:pt idx="145">
                  <c:v>14.606999999999999</c:v>
                </c:pt>
                <c:pt idx="146">
                  <c:v>15.272</c:v>
                </c:pt>
                <c:pt idx="147">
                  <c:v>15.938000000000001</c:v>
                </c:pt>
                <c:pt idx="148">
                  <c:v>16.356999999999999</c:v>
                </c:pt>
                <c:pt idx="149">
                  <c:v>16.786999999999999</c:v>
                </c:pt>
                <c:pt idx="150">
                  <c:v>16.440000000000001</c:v>
                </c:pt>
                <c:pt idx="151">
                  <c:v>15.82</c:v>
                </c:pt>
                <c:pt idx="152">
                  <c:v>15.128</c:v>
                </c:pt>
                <c:pt idx="153">
                  <c:v>14.712</c:v>
                </c:pt>
                <c:pt idx="154">
                  <c:v>14.36</c:v>
                </c:pt>
                <c:pt idx="155">
                  <c:v>13.983000000000001</c:v>
                </c:pt>
                <c:pt idx="156">
                  <c:v>13.621</c:v>
                </c:pt>
                <c:pt idx="157">
                  <c:v>13.351000000000001</c:v>
                </c:pt>
                <c:pt idx="158">
                  <c:v>13.771000000000001</c:v>
                </c:pt>
                <c:pt idx="159">
                  <c:v>14.381</c:v>
                </c:pt>
                <c:pt idx="160">
                  <c:v>14.884</c:v>
                </c:pt>
                <c:pt idx="161">
                  <c:v>15.574999999999999</c:v>
                </c:pt>
                <c:pt idx="162">
                  <c:v>15.426</c:v>
                </c:pt>
                <c:pt idx="163">
                  <c:v>14.987</c:v>
                </c:pt>
                <c:pt idx="164">
                  <c:v>14.475</c:v>
                </c:pt>
                <c:pt idx="165">
                  <c:v>14.201000000000001</c:v>
                </c:pt>
                <c:pt idx="166">
                  <c:v>13.976000000000001</c:v>
                </c:pt>
                <c:pt idx="167">
                  <c:v>13.706</c:v>
                </c:pt>
                <c:pt idx="168">
                  <c:v>13.156000000000001</c:v>
                </c:pt>
                <c:pt idx="169">
                  <c:v>12.656000000000001</c:v>
                </c:pt>
                <c:pt idx="170">
                  <c:v>13.087</c:v>
                </c:pt>
                <c:pt idx="171">
                  <c:v>13.734999999999999</c:v>
                </c:pt>
                <c:pt idx="172">
                  <c:v>14.161</c:v>
                </c:pt>
                <c:pt idx="173">
                  <c:v>14.808</c:v>
                </c:pt>
                <c:pt idx="174">
                  <c:v>14.574</c:v>
                </c:pt>
                <c:pt idx="175">
                  <c:v>14.048</c:v>
                </c:pt>
                <c:pt idx="176">
                  <c:v>13.41</c:v>
                </c:pt>
                <c:pt idx="177">
                  <c:v>12.913</c:v>
                </c:pt>
                <c:pt idx="178">
                  <c:v>12.4</c:v>
                </c:pt>
                <c:pt idx="179">
                  <c:v>11.853999999999999</c:v>
                </c:pt>
                <c:pt idx="180">
                  <c:v>11.25</c:v>
                </c:pt>
                <c:pt idx="181">
                  <c:v>10.808999999999999</c:v>
                </c:pt>
                <c:pt idx="182">
                  <c:v>11.093</c:v>
                </c:pt>
                <c:pt idx="183">
                  <c:v>11.47</c:v>
                </c:pt>
                <c:pt idx="184">
                  <c:v>11.557</c:v>
                </c:pt>
                <c:pt idx="185">
                  <c:v>11.728999999999999</c:v>
                </c:pt>
                <c:pt idx="186">
                  <c:v>11.198</c:v>
                </c:pt>
                <c:pt idx="187">
                  <c:v>10.428000000000001</c:v>
                </c:pt>
                <c:pt idx="188">
                  <c:v>9.5619999999999994</c:v>
                </c:pt>
                <c:pt idx="189">
                  <c:v>8.9179999999999993</c:v>
                </c:pt>
                <c:pt idx="190">
                  <c:v>8.1379999999999999</c:v>
                </c:pt>
                <c:pt idx="191">
                  <c:v>7.3460000000000001</c:v>
                </c:pt>
                <c:pt idx="192">
                  <c:v>6.0490000000000004</c:v>
                </c:pt>
                <c:pt idx="193">
                  <c:v>5.117</c:v>
                </c:pt>
                <c:pt idx="194">
                  <c:v>5.1459999999999999</c:v>
                </c:pt>
                <c:pt idx="195">
                  <c:v>5.25</c:v>
                </c:pt>
                <c:pt idx="196">
                  <c:v>5.1929999999999996</c:v>
                </c:pt>
                <c:pt idx="197">
                  <c:v>5.4329999999999998</c:v>
                </c:pt>
                <c:pt idx="198">
                  <c:v>4.87</c:v>
                </c:pt>
                <c:pt idx="199">
                  <c:v>3.871</c:v>
                </c:pt>
                <c:pt idx="200">
                  <c:v>2.7069999999999999</c:v>
                </c:pt>
                <c:pt idx="201">
                  <c:v>2.0070000000000001</c:v>
                </c:pt>
                <c:pt idx="202">
                  <c:v>1.179</c:v>
                </c:pt>
                <c:pt idx="203">
                  <c:v>0.36099999999999999</c:v>
                </c:pt>
                <c:pt idx="204">
                  <c:v>-1.1120000000000001</c:v>
                </c:pt>
                <c:pt idx="205">
                  <c:v>-2.0819999999999999</c:v>
                </c:pt>
                <c:pt idx="206">
                  <c:v>-1.8819999999999999</c:v>
                </c:pt>
                <c:pt idx="207">
                  <c:v>-1.3220000000000001</c:v>
                </c:pt>
                <c:pt idx="208">
                  <c:v>-0.76100000000000001</c:v>
                </c:pt>
                <c:pt idx="209">
                  <c:v>-7.0999999999999994E-2</c:v>
                </c:pt>
                <c:pt idx="210">
                  <c:v>-0.35399999999999998</c:v>
                </c:pt>
                <c:pt idx="211">
                  <c:v>-0.88100000000000001</c:v>
                </c:pt>
                <c:pt idx="212">
                  <c:v>-1.75</c:v>
                </c:pt>
                <c:pt idx="213">
                  <c:v>-2.3010000000000002</c:v>
                </c:pt>
                <c:pt idx="214">
                  <c:v>-3.3239999999999998</c:v>
                </c:pt>
                <c:pt idx="215">
                  <c:v>-4.5279999999999996</c:v>
                </c:pt>
                <c:pt idx="216">
                  <c:v>-6.367</c:v>
                </c:pt>
                <c:pt idx="217">
                  <c:v>-7.4790000000000001</c:v>
                </c:pt>
                <c:pt idx="218">
                  <c:v>-7.327</c:v>
                </c:pt>
                <c:pt idx="219">
                  <c:v>-6.87</c:v>
                </c:pt>
                <c:pt idx="220">
                  <c:v>-6.7279999999999998</c:v>
                </c:pt>
                <c:pt idx="221">
                  <c:v>-6.7060000000000004</c:v>
                </c:pt>
                <c:pt idx="222">
                  <c:v>-7.4710000000000001</c:v>
                </c:pt>
                <c:pt idx="223">
                  <c:v>-8.6470000000000002</c:v>
                </c:pt>
                <c:pt idx="224">
                  <c:v>-9.8049999999999997</c:v>
                </c:pt>
                <c:pt idx="225">
                  <c:v>-10.401999999999999</c:v>
                </c:pt>
                <c:pt idx="226">
                  <c:v>-11.095000000000001</c:v>
                </c:pt>
                <c:pt idx="227">
                  <c:v>-11.779</c:v>
                </c:pt>
                <c:pt idx="228">
                  <c:v>-12.941000000000001</c:v>
                </c:pt>
                <c:pt idx="229">
                  <c:v>-13.430999999999999</c:v>
                </c:pt>
                <c:pt idx="230">
                  <c:v>-12.824</c:v>
                </c:pt>
                <c:pt idx="231">
                  <c:v>-11.443</c:v>
                </c:pt>
                <c:pt idx="232">
                  <c:v>-10.237</c:v>
                </c:pt>
                <c:pt idx="233">
                  <c:v>-8.6760000000000002</c:v>
                </c:pt>
                <c:pt idx="234">
                  <c:v>-7.6219999999999999</c:v>
                </c:pt>
                <c:pt idx="235">
                  <c:v>-6.77</c:v>
                </c:pt>
                <c:pt idx="236">
                  <c:v>-6.0839999999999996</c:v>
                </c:pt>
                <c:pt idx="237">
                  <c:v>-5.1749999999999998</c:v>
                </c:pt>
                <c:pt idx="238">
                  <c:v>-4.3600000000000003</c:v>
                </c:pt>
                <c:pt idx="239">
                  <c:v>-3.7610000000000001</c:v>
                </c:pt>
                <c:pt idx="240">
                  <c:v>-3.2770000000000001</c:v>
                </c:pt>
                <c:pt idx="241">
                  <c:v>-2.7709999999999999</c:v>
                </c:pt>
                <c:pt idx="242">
                  <c:v>-1.4259999999999999</c:v>
                </c:pt>
                <c:pt idx="243">
                  <c:v>6.3E-2</c:v>
                </c:pt>
                <c:pt idx="244">
                  <c:v>0.98</c:v>
                </c:pt>
                <c:pt idx="245">
                  <c:v>2.0920000000000001</c:v>
                </c:pt>
                <c:pt idx="246">
                  <c:v>2.4390000000000001</c:v>
                </c:pt>
                <c:pt idx="247">
                  <c:v>2.3940000000000001</c:v>
                </c:pt>
                <c:pt idx="248">
                  <c:v>2.0840000000000001</c:v>
                </c:pt>
                <c:pt idx="249">
                  <c:v>2.0880000000000001</c:v>
                </c:pt>
                <c:pt idx="250">
                  <c:v>1.859</c:v>
                </c:pt>
                <c:pt idx="251">
                  <c:v>1.593</c:v>
                </c:pt>
                <c:pt idx="252">
                  <c:v>0.185</c:v>
                </c:pt>
                <c:pt idx="253">
                  <c:v>-0.59799999999999998</c:v>
                </c:pt>
                <c:pt idx="254">
                  <c:v>-0.28899999999999998</c:v>
                </c:pt>
                <c:pt idx="255">
                  <c:v>0.27600000000000002</c:v>
                </c:pt>
                <c:pt idx="256">
                  <c:v>0.65500000000000003</c:v>
                </c:pt>
                <c:pt idx="257">
                  <c:v>1.2909999999999999</c:v>
                </c:pt>
                <c:pt idx="258">
                  <c:v>1.3779999999999999</c:v>
                </c:pt>
                <c:pt idx="259">
                  <c:v>1.29</c:v>
                </c:pt>
                <c:pt idx="260">
                  <c:v>0.98</c:v>
                </c:pt>
                <c:pt idx="261">
                  <c:v>0.85399999999999998</c:v>
                </c:pt>
                <c:pt idx="262">
                  <c:v>0.40300000000000002</c:v>
                </c:pt>
                <c:pt idx="263">
                  <c:v>-0.13500000000000001</c:v>
                </c:pt>
                <c:pt idx="264">
                  <c:v>-1.1279999999999999</c:v>
                </c:pt>
                <c:pt idx="265">
                  <c:v>-1.6339999999999999</c:v>
                </c:pt>
                <c:pt idx="266">
                  <c:v>-1.3</c:v>
                </c:pt>
                <c:pt idx="267">
                  <c:v>-0.64100000000000001</c:v>
                </c:pt>
                <c:pt idx="268">
                  <c:v>-0.24299999999999999</c:v>
                </c:pt>
                <c:pt idx="269">
                  <c:v>0.38500000000000001</c:v>
                </c:pt>
                <c:pt idx="270">
                  <c:v>0.125</c:v>
                </c:pt>
                <c:pt idx="271">
                  <c:v>-0.30399999999999999</c:v>
                </c:pt>
                <c:pt idx="272">
                  <c:v>-0.83499999999999996</c:v>
                </c:pt>
                <c:pt idx="273">
                  <c:v>-1.0569999999999999</c:v>
                </c:pt>
                <c:pt idx="274">
                  <c:v>-1.621</c:v>
                </c:pt>
                <c:pt idx="275">
                  <c:v>-2.3140000000000001</c:v>
                </c:pt>
                <c:pt idx="276">
                  <c:v>-4.0419999999999998</c:v>
                </c:pt>
                <c:pt idx="277">
                  <c:v>-5.1390000000000002</c:v>
                </c:pt>
                <c:pt idx="278">
                  <c:v>-5.2210000000000001</c:v>
                </c:pt>
                <c:pt idx="279">
                  <c:v>-4.4210000000000003</c:v>
                </c:pt>
                <c:pt idx="280">
                  <c:v>-3.629</c:v>
                </c:pt>
                <c:pt idx="281">
                  <c:v>-2.641</c:v>
                </c:pt>
                <c:pt idx="282">
                  <c:v>-2.3620000000000001</c:v>
                </c:pt>
                <c:pt idx="283">
                  <c:v>-2.2829999999999999</c:v>
                </c:pt>
                <c:pt idx="284">
                  <c:v>-2.4239999999999999</c:v>
                </c:pt>
                <c:pt idx="285">
                  <c:v>-2.3380000000000001</c:v>
                </c:pt>
                <c:pt idx="286">
                  <c:v>-2.794</c:v>
                </c:pt>
                <c:pt idx="287">
                  <c:v>-3.569</c:v>
                </c:pt>
                <c:pt idx="288">
                  <c:v>-5.3129999999999997</c:v>
                </c:pt>
                <c:pt idx="289">
                  <c:v>-6.3140000000000001</c:v>
                </c:pt>
                <c:pt idx="290">
                  <c:v>-6.2489999999999997</c:v>
                </c:pt>
                <c:pt idx="291">
                  <c:v>-5.9260000000000002</c:v>
                </c:pt>
                <c:pt idx="292">
                  <c:v>-5.8369999999999997</c:v>
                </c:pt>
                <c:pt idx="293">
                  <c:v>-5.7709999999999999</c:v>
                </c:pt>
                <c:pt idx="294">
                  <c:v>-6.0949999999999998</c:v>
                </c:pt>
                <c:pt idx="295">
                  <c:v>-6.7469999999999999</c:v>
                </c:pt>
                <c:pt idx="296">
                  <c:v>-7.59</c:v>
                </c:pt>
                <c:pt idx="297">
                  <c:v>-7.8920000000000003</c:v>
                </c:pt>
                <c:pt idx="298">
                  <c:v>-8.3309999999999995</c:v>
                </c:pt>
                <c:pt idx="299">
                  <c:v>-8.8680000000000003</c:v>
                </c:pt>
                <c:pt idx="300">
                  <c:v>-10.050000000000001</c:v>
                </c:pt>
                <c:pt idx="301">
                  <c:v>-10.776</c:v>
                </c:pt>
                <c:pt idx="302">
                  <c:v>-10.387</c:v>
                </c:pt>
                <c:pt idx="303">
                  <c:v>-9.3179999999999996</c:v>
                </c:pt>
                <c:pt idx="304">
                  <c:v>-8.298</c:v>
                </c:pt>
                <c:pt idx="305">
                  <c:v>-6.8849999999999998</c:v>
                </c:pt>
                <c:pt idx="306">
                  <c:v>-6.2859999999999996</c:v>
                </c:pt>
                <c:pt idx="307">
                  <c:v>-5.5739999999999998</c:v>
                </c:pt>
                <c:pt idx="308">
                  <c:v>-4.8310000000000004</c:v>
                </c:pt>
                <c:pt idx="309">
                  <c:v>-3.7229999999999999</c:v>
                </c:pt>
                <c:pt idx="310">
                  <c:v>-2.649</c:v>
                </c:pt>
                <c:pt idx="311">
                  <c:v>-1.8129999999999999</c:v>
                </c:pt>
                <c:pt idx="312">
                  <c:v>-1.091</c:v>
                </c:pt>
                <c:pt idx="313">
                  <c:v>-0.53500000000000003</c:v>
                </c:pt>
                <c:pt idx="314">
                  <c:v>0.61499999999999999</c:v>
                </c:pt>
                <c:pt idx="315">
                  <c:v>1.583</c:v>
                </c:pt>
                <c:pt idx="316">
                  <c:v>2.4929999999999999</c:v>
                </c:pt>
                <c:pt idx="317">
                  <c:v>3.6739999999999999</c:v>
                </c:pt>
                <c:pt idx="318">
                  <c:v>3.931</c:v>
                </c:pt>
                <c:pt idx="319">
                  <c:v>3.6970000000000001</c:v>
                </c:pt>
                <c:pt idx="320">
                  <c:v>2.7719999999999998</c:v>
                </c:pt>
                <c:pt idx="321">
                  <c:v>2.1869999999999998</c:v>
                </c:pt>
                <c:pt idx="322">
                  <c:v>1.411</c:v>
                </c:pt>
                <c:pt idx="323">
                  <c:v>0.877</c:v>
                </c:pt>
                <c:pt idx="324">
                  <c:v>-0.27400000000000002</c:v>
                </c:pt>
                <c:pt idx="325">
                  <c:v>-1.27</c:v>
                </c:pt>
                <c:pt idx="326">
                  <c:v>-1.347</c:v>
                </c:pt>
                <c:pt idx="327">
                  <c:v>-1.0069999999999999</c:v>
                </c:pt>
                <c:pt idx="328">
                  <c:v>-0.749</c:v>
                </c:pt>
                <c:pt idx="329">
                  <c:v>-0.27200000000000002</c:v>
                </c:pt>
                <c:pt idx="330">
                  <c:v>-0.61799999999999999</c:v>
                </c:pt>
                <c:pt idx="331">
                  <c:v>-1.1879999999999999</c:v>
                </c:pt>
                <c:pt idx="332">
                  <c:v>-2.1419999999999999</c:v>
                </c:pt>
                <c:pt idx="333">
                  <c:v>-2.9830000000000001</c:v>
                </c:pt>
                <c:pt idx="334">
                  <c:v>-4.1230000000000002</c:v>
                </c:pt>
                <c:pt idx="335">
                  <c:v>-5.39</c:v>
                </c:pt>
                <c:pt idx="336">
                  <c:v>-7.23</c:v>
                </c:pt>
                <c:pt idx="337">
                  <c:v>-8.4740000000000002</c:v>
                </c:pt>
                <c:pt idx="338">
                  <c:v>-8.5150000000000006</c:v>
                </c:pt>
                <c:pt idx="339">
                  <c:v>-8.048</c:v>
                </c:pt>
                <c:pt idx="340">
                  <c:v>-7.84</c:v>
                </c:pt>
                <c:pt idx="341">
                  <c:v>-7.7640000000000002</c:v>
                </c:pt>
                <c:pt idx="342">
                  <c:v>-8.5719999999999992</c:v>
                </c:pt>
                <c:pt idx="343">
                  <c:v>-9.7840000000000007</c:v>
                </c:pt>
                <c:pt idx="344">
                  <c:v>-11.052</c:v>
                </c:pt>
                <c:pt idx="345">
                  <c:v>-11.73</c:v>
                </c:pt>
                <c:pt idx="346">
                  <c:v>-12.513999999999999</c:v>
                </c:pt>
                <c:pt idx="347">
                  <c:v>-13.367000000000001</c:v>
                </c:pt>
                <c:pt idx="348">
                  <c:v>-14.407</c:v>
                </c:pt>
                <c:pt idx="349">
                  <c:v>-14.618</c:v>
                </c:pt>
                <c:pt idx="350">
                  <c:v>-14.106999999999999</c:v>
                </c:pt>
                <c:pt idx="351">
                  <c:v>-13.366</c:v>
                </c:pt>
                <c:pt idx="352">
                  <c:v>-12.465999999999999</c:v>
                </c:pt>
                <c:pt idx="353">
                  <c:v>-11.127000000000001</c:v>
                </c:pt>
                <c:pt idx="354">
                  <c:v>-10.29</c:v>
                </c:pt>
                <c:pt idx="355">
                  <c:v>-9.4120000000000008</c:v>
                </c:pt>
                <c:pt idx="356">
                  <c:v>-9.1150000000000002</c:v>
                </c:pt>
                <c:pt idx="357">
                  <c:v>-8.9480000000000004</c:v>
                </c:pt>
                <c:pt idx="358">
                  <c:v>-9.1709999999999994</c:v>
                </c:pt>
                <c:pt idx="359">
                  <c:v>-9.57</c:v>
                </c:pt>
                <c:pt idx="360">
                  <c:v>-9.5679999999999996</c:v>
                </c:pt>
                <c:pt idx="361">
                  <c:v>-8.9719999999999995</c:v>
                </c:pt>
                <c:pt idx="362">
                  <c:v>-7.5469999999999997</c:v>
                </c:pt>
                <c:pt idx="363">
                  <c:v>-6.1440000000000001</c:v>
                </c:pt>
                <c:pt idx="364">
                  <c:v>-5.0540000000000003</c:v>
                </c:pt>
                <c:pt idx="365">
                  <c:v>-3.87</c:v>
                </c:pt>
                <c:pt idx="366">
                  <c:v>-3.5569999999999999</c:v>
                </c:pt>
                <c:pt idx="367">
                  <c:v>-3.4849999999999999</c:v>
                </c:pt>
                <c:pt idx="368">
                  <c:v>-3.548</c:v>
                </c:pt>
                <c:pt idx="369">
                  <c:v>-3.4159999999999999</c:v>
                </c:pt>
                <c:pt idx="370">
                  <c:v>-3.7149999999999999</c:v>
                </c:pt>
                <c:pt idx="371">
                  <c:v>-4.5279999999999996</c:v>
                </c:pt>
                <c:pt idx="372">
                  <c:v>-5.9560000000000004</c:v>
                </c:pt>
                <c:pt idx="373">
                  <c:v>-6.99</c:v>
                </c:pt>
                <c:pt idx="374">
                  <c:v>-7.1779999999999999</c:v>
                </c:pt>
                <c:pt idx="375">
                  <c:v>-7.2549999999999999</c:v>
                </c:pt>
                <c:pt idx="376">
                  <c:v>-7.2779999999999996</c:v>
                </c:pt>
                <c:pt idx="377">
                  <c:v>-7.0439999999999996</c:v>
                </c:pt>
                <c:pt idx="378">
                  <c:v>-7.3879999999999999</c:v>
                </c:pt>
                <c:pt idx="379">
                  <c:v>-8.2530000000000001</c:v>
                </c:pt>
                <c:pt idx="380">
                  <c:v>-9.1150000000000002</c:v>
                </c:pt>
                <c:pt idx="381">
                  <c:v>-9.5879999999999992</c:v>
                </c:pt>
                <c:pt idx="382">
                  <c:v>-10.220000000000001</c:v>
                </c:pt>
                <c:pt idx="383">
                  <c:v>-10.981</c:v>
                </c:pt>
                <c:pt idx="384">
                  <c:v>-12.457000000000001</c:v>
                </c:pt>
                <c:pt idx="385">
                  <c:v>-13.186</c:v>
                </c:pt>
                <c:pt idx="386">
                  <c:v>-13.221</c:v>
                </c:pt>
                <c:pt idx="387">
                  <c:v>-12.946999999999999</c:v>
                </c:pt>
                <c:pt idx="388">
                  <c:v>-12.992000000000001</c:v>
                </c:pt>
                <c:pt idx="389">
                  <c:v>-12.798</c:v>
                </c:pt>
                <c:pt idx="390">
                  <c:v>-12.818</c:v>
                </c:pt>
                <c:pt idx="391">
                  <c:v>-13.36</c:v>
                </c:pt>
                <c:pt idx="392">
                  <c:v>-14.029</c:v>
                </c:pt>
                <c:pt idx="393">
                  <c:v>-14.375999999999999</c:v>
                </c:pt>
                <c:pt idx="394">
                  <c:v>-14.952</c:v>
                </c:pt>
                <c:pt idx="395">
                  <c:v>-15.686</c:v>
                </c:pt>
                <c:pt idx="396">
                  <c:v>-16.698</c:v>
                </c:pt>
                <c:pt idx="397">
                  <c:v>-16.655000000000001</c:v>
                </c:pt>
                <c:pt idx="398">
                  <c:v>-15.22</c:v>
                </c:pt>
                <c:pt idx="399">
                  <c:v>-13.272</c:v>
                </c:pt>
                <c:pt idx="400">
                  <c:v>-11.592000000000001</c:v>
                </c:pt>
                <c:pt idx="401">
                  <c:v>-9.7110000000000003</c:v>
                </c:pt>
                <c:pt idx="402">
                  <c:v>-8.6340000000000003</c:v>
                </c:pt>
                <c:pt idx="403">
                  <c:v>-7.968</c:v>
                </c:pt>
                <c:pt idx="404">
                  <c:v>-7.83</c:v>
                </c:pt>
                <c:pt idx="405">
                  <c:v>-7.9029999999999996</c:v>
                </c:pt>
                <c:pt idx="406">
                  <c:v>-8.2509999999999994</c:v>
                </c:pt>
                <c:pt idx="407">
                  <c:v>-8.8480000000000008</c:v>
                </c:pt>
                <c:pt idx="408">
                  <c:v>-8.7840000000000007</c:v>
                </c:pt>
                <c:pt idx="409">
                  <c:v>-8.2530000000000001</c:v>
                </c:pt>
                <c:pt idx="410">
                  <c:v>-6.8440000000000003</c:v>
                </c:pt>
                <c:pt idx="411">
                  <c:v>-5.0460000000000003</c:v>
                </c:pt>
                <c:pt idx="412">
                  <c:v>-3.5569999999999999</c:v>
                </c:pt>
                <c:pt idx="413">
                  <c:v>-1.869</c:v>
                </c:pt>
                <c:pt idx="414">
                  <c:v>-0.97299999999999998</c:v>
                </c:pt>
                <c:pt idx="415">
                  <c:v>-0.14299999999999999</c:v>
                </c:pt>
                <c:pt idx="416">
                  <c:v>0.55600000000000005</c:v>
                </c:pt>
                <c:pt idx="417">
                  <c:v>1.351</c:v>
                </c:pt>
                <c:pt idx="418">
                  <c:v>2.0510000000000002</c:v>
                </c:pt>
                <c:pt idx="419">
                  <c:v>2.5419999999999998</c:v>
                </c:pt>
                <c:pt idx="420">
                  <c:v>2.831</c:v>
                </c:pt>
                <c:pt idx="421">
                  <c:v>3.1360000000000001</c:v>
                </c:pt>
                <c:pt idx="422">
                  <c:v>4.1189999999999998</c:v>
                </c:pt>
                <c:pt idx="423">
                  <c:v>5.03</c:v>
                </c:pt>
                <c:pt idx="424">
                  <c:v>5.5549999999999997</c:v>
                </c:pt>
                <c:pt idx="425">
                  <c:v>6.2130000000000001</c:v>
                </c:pt>
                <c:pt idx="426">
                  <c:v>6.3719999999999999</c:v>
                </c:pt>
                <c:pt idx="427">
                  <c:v>6.13</c:v>
                </c:pt>
                <c:pt idx="428">
                  <c:v>5.452</c:v>
                </c:pt>
                <c:pt idx="429">
                  <c:v>5.1050000000000004</c:v>
                </c:pt>
                <c:pt idx="430">
                  <c:v>4.468</c:v>
                </c:pt>
                <c:pt idx="431">
                  <c:v>4.12</c:v>
                </c:pt>
                <c:pt idx="432">
                  <c:v>3.3220000000000001</c:v>
                </c:pt>
                <c:pt idx="433">
                  <c:v>2.9449999999999998</c:v>
                </c:pt>
                <c:pt idx="434">
                  <c:v>3.3879999999999999</c:v>
                </c:pt>
                <c:pt idx="435">
                  <c:v>3.9830000000000001</c:v>
                </c:pt>
                <c:pt idx="436">
                  <c:v>4.4530000000000003</c:v>
                </c:pt>
                <c:pt idx="437">
                  <c:v>5.4109999999999996</c:v>
                </c:pt>
                <c:pt idx="438">
                  <c:v>5.9589999999999996</c:v>
                </c:pt>
                <c:pt idx="439">
                  <c:v>6.444</c:v>
                </c:pt>
                <c:pt idx="440">
                  <c:v>6.859</c:v>
                </c:pt>
                <c:pt idx="441">
                  <c:v>7.4569999999999999</c:v>
                </c:pt>
                <c:pt idx="442">
                  <c:v>8.0429999999999993</c:v>
                </c:pt>
                <c:pt idx="443">
                  <c:v>8.4760000000000009</c:v>
                </c:pt>
                <c:pt idx="444">
                  <c:v>8.6890000000000001</c:v>
                </c:pt>
                <c:pt idx="445">
                  <c:v>8.9450000000000003</c:v>
                </c:pt>
                <c:pt idx="446">
                  <c:v>9.9130000000000003</c:v>
                </c:pt>
                <c:pt idx="447">
                  <c:v>10.891999999999999</c:v>
                </c:pt>
                <c:pt idx="448">
                  <c:v>11.624000000000001</c:v>
                </c:pt>
                <c:pt idx="449">
                  <c:v>12.315</c:v>
                </c:pt>
                <c:pt idx="450">
                  <c:v>12.118</c:v>
                </c:pt>
                <c:pt idx="451">
                  <c:v>11.513</c:v>
                </c:pt>
                <c:pt idx="452">
                  <c:v>10.766999999999999</c:v>
                </c:pt>
                <c:pt idx="453">
                  <c:v>10.451000000000001</c:v>
                </c:pt>
                <c:pt idx="454">
                  <c:v>10.058</c:v>
                </c:pt>
                <c:pt idx="455">
                  <c:v>9.7200000000000006</c:v>
                </c:pt>
                <c:pt idx="456">
                  <c:v>8.1850000000000005</c:v>
                </c:pt>
                <c:pt idx="457">
                  <c:v>7.3470000000000004</c:v>
                </c:pt>
                <c:pt idx="458">
                  <c:v>7.7469999999999999</c:v>
                </c:pt>
                <c:pt idx="459">
                  <c:v>8.6329999999999991</c:v>
                </c:pt>
                <c:pt idx="460">
                  <c:v>9.3350000000000009</c:v>
                </c:pt>
                <c:pt idx="461">
                  <c:v>10.244999999999999</c:v>
                </c:pt>
                <c:pt idx="462">
                  <c:v>10.336</c:v>
                </c:pt>
                <c:pt idx="463">
                  <c:v>10.159000000000001</c:v>
                </c:pt>
                <c:pt idx="464">
                  <c:v>9.7189999999999994</c:v>
                </c:pt>
                <c:pt idx="465">
                  <c:v>9.3480000000000008</c:v>
                </c:pt>
                <c:pt idx="466">
                  <c:v>8.8640000000000008</c:v>
                </c:pt>
                <c:pt idx="467">
                  <c:v>8.2680000000000007</c:v>
                </c:pt>
                <c:pt idx="468">
                  <c:v>7.7119999999999997</c:v>
                </c:pt>
                <c:pt idx="469">
                  <c:v>7.3339999999999996</c:v>
                </c:pt>
                <c:pt idx="470">
                  <c:v>7.806</c:v>
                </c:pt>
                <c:pt idx="471">
                  <c:v>8.5120000000000005</c:v>
                </c:pt>
                <c:pt idx="472">
                  <c:v>8.9250000000000007</c:v>
                </c:pt>
                <c:pt idx="473">
                  <c:v>9.4640000000000004</c:v>
                </c:pt>
                <c:pt idx="474">
                  <c:v>9.2430000000000003</c:v>
                </c:pt>
                <c:pt idx="475">
                  <c:v>8.8000000000000007</c:v>
                </c:pt>
                <c:pt idx="476">
                  <c:v>7.9020000000000001</c:v>
                </c:pt>
                <c:pt idx="477">
                  <c:v>7.23</c:v>
                </c:pt>
                <c:pt idx="478">
                  <c:v>6.2389999999999999</c:v>
                </c:pt>
                <c:pt idx="479">
                  <c:v>5.41</c:v>
                </c:pt>
                <c:pt idx="480">
                  <c:v>4.2789999999999999</c:v>
                </c:pt>
                <c:pt idx="481">
                  <c:v>3.8319999999999999</c:v>
                </c:pt>
                <c:pt idx="482">
                  <c:v>4.4649999999999999</c:v>
                </c:pt>
                <c:pt idx="483">
                  <c:v>5.3419999999999996</c:v>
                </c:pt>
                <c:pt idx="484">
                  <c:v>5.9340000000000002</c:v>
                </c:pt>
                <c:pt idx="485">
                  <c:v>7.0209999999999999</c:v>
                </c:pt>
                <c:pt idx="486">
                  <c:v>7.6040000000000001</c:v>
                </c:pt>
                <c:pt idx="487">
                  <c:v>8.0830000000000002</c:v>
                </c:pt>
                <c:pt idx="488">
                  <c:v>8.3160000000000007</c:v>
                </c:pt>
                <c:pt idx="489">
                  <c:v>8.5890000000000004</c:v>
                </c:pt>
                <c:pt idx="490">
                  <c:v>8.61</c:v>
                </c:pt>
                <c:pt idx="491">
                  <c:v>8.5839999999999996</c:v>
                </c:pt>
                <c:pt idx="492">
                  <c:v>8.5069999999999997</c:v>
                </c:pt>
                <c:pt idx="493">
                  <c:v>8.5280000000000005</c:v>
                </c:pt>
                <c:pt idx="494">
                  <c:v>9.2629999999999999</c:v>
                </c:pt>
                <c:pt idx="495">
                  <c:v>10.178000000000001</c:v>
                </c:pt>
                <c:pt idx="496">
                  <c:v>11.034000000000001</c:v>
                </c:pt>
                <c:pt idx="497">
                  <c:v>11.874000000000001</c:v>
                </c:pt>
                <c:pt idx="498">
                  <c:v>11.769</c:v>
                </c:pt>
                <c:pt idx="499">
                  <c:v>11.374000000000001</c:v>
                </c:pt>
                <c:pt idx="500">
                  <c:v>10.885999999999999</c:v>
                </c:pt>
                <c:pt idx="501">
                  <c:v>10.455</c:v>
                </c:pt>
                <c:pt idx="502">
                  <c:v>10.085000000000001</c:v>
                </c:pt>
                <c:pt idx="503">
                  <c:v>9.8030000000000008</c:v>
                </c:pt>
                <c:pt idx="504">
                  <c:v>9.5830000000000002</c:v>
                </c:pt>
                <c:pt idx="505">
                  <c:v>9.3979999999999997</c:v>
                </c:pt>
                <c:pt idx="506">
                  <c:v>9.9830000000000005</c:v>
                </c:pt>
                <c:pt idx="507">
                  <c:v>10.788</c:v>
                </c:pt>
                <c:pt idx="508">
                  <c:v>11.24</c:v>
                </c:pt>
                <c:pt idx="509">
                  <c:v>11.935</c:v>
                </c:pt>
                <c:pt idx="510">
                  <c:v>11.877000000000001</c:v>
                </c:pt>
                <c:pt idx="511">
                  <c:v>11.57</c:v>
                </c:pt>
                <c:pt idx="512">
                  <c:v>11.175000000000001</c:v>
                </c:pt>
                <c:pt idx="513">
                  <c:v>10.8</c:v>
                </c:pt>
                <c:pt idx="514">
                  <c:v>10.472</c:v>
                </c:pt>
                <c:pt idx="515">
                  <c:v>10.167999999999999</c:v>
                </c:pt>
                <c:pt idx="516">
                  <c:v>9.3160000000000007</c:v>
                </c:pt>
                <c:pt idx="517">
                  <c:v>8.6479999999999997</c:v>
                </c:pt>
                <c:pt idx="518">
                  <c:v>8.7780000000000005</c:v>
                </c:pt>
                <c:pt idx="519">
                  <c:v>8.66</c:v>
                </c:pt>
                <c:pt idx="520">
                  <c:v>8.6240000000000006</c:v>
                </c:pt>
                <c:pt idx="521">
                  <c:v>8.9670000000000005</c:v>
                </c:pt>
                <c:pt idx="522">
                  <c:v>8.6140000000000008</c:v>
                </c:pt>
                <c:pt idx="523">
                  <c:v>7.9640000000000004</c:v>
                </c:pt>
                <c:pt idx="524">
                  <c:v>6.8949999999999996</c:v>
                </c:pt>
                <c:pt idx="525">
                  <c:v>6.0709999999999997</c:v>
                </c:pt>
                <c:pt idx="526">
                  <c:v>4.9710000000000001</c:v>
                </c:pt>
                <c:pt idx="527">
                  <c:v>4.2949999999999999</c:v>
                </c:pt>
                <c:pt idx="528">
                  <c:v>3.39</c:v>
                </c:pt>
                <c:pt idx="529">
                  <c:v>2.7050000000000001</c:v>
                </c:pt>
                <c:pt idx="530">
                  <c:v>2.6949999999999998</c:v>
                </c:pt>
                <c:pt idx="531">
                  <c:v>3.0409999999999999</c:v>
                </c:pt>
                <c:pt idx="532">
                  <c:v>3.3820000000000001</c:v>
                </c:pt>
                <c:pt idx="533">
                  <c:v>3.9529999999999998</c:v>
                </c:pt>
                <c:pt idx="534">
                  <c:v>3.8050000000000002</c:v>
                </c:pt>
                <c:pt idx="535">
                  <c:v>3.3050000000000002</c:v>
                </c:pt>
                <c:pt idx="536">
                  <c:v>2.56</c:v>
                </c:pt>
                <c:pt idx="537">
                  <c:v>2.0579999999999998</c:v>
                </c:pt>
                <c:pt idx="538">
                  <c:v>1.1950000000000001</c:v>
                </c:pt>
                <c:pt idx="539">
                  <c:v>0.48899999999999999</c:v>
                </c:pt>
                <c:pt idx="540">
                  <c:v>-0.53600000000000003</c:v>
                </c:pt>
                <c:pt idx="541">
                  <c:v>-1.1020000000000001</c:v>
                </c:pt>
                <c:pt idx="542">
                  <c:v>-0.76800000000000002</c:v>
                </c:pt>
                <c:pt idx="543">
                  <c:v>4.3999999999999997E-2</c:v>
                </c:pt>
                <c:pt idx="544">
                  <c:v>0.77400000000000002</c:v>
                </c:pt>
                <c:pt idx="545">
                  <c:v>1.8380000000000001</c:v>
                </c:pt>
                <c:pt idx="546">
                  <c:v>2.5179999999999998</c:v>
                </c:pt>
                <c:pt idx="547">
                  <c:v>3.3559999999999999</c:v>
                </c:pt>
                <c:pt idx="548">
                  <c:v>4.1050000000000004</c:v>
                </c:pt>
                <c:pt idx="549">
                  <c:v>5.07</c:v>
                </c:pt>
                <c:pt idx="550">
                  <c:v>6.008</c:v>
                </c:pt>
                <c:pt idx="551">
                  <c:v>6.7519999999999998</c:v>
                </c:pt>
                <c:pt idx="552">
                  <c:v>7.41</c:v>
                </c:pt>
                <c:pt idx="553">
                  <c:v>7.9039999999999999</c:v>
                </c:pt>
                <c:pt idx="554">
                  <c:v>9.1129999999999995</c:v>
                </c:pt>
                <c:pt idx="555">
                  <c:v>10.289</c:v>
                </c:pt>
                <c:pt idx="556">
                  <c:v>11.023999999999999</c:v>
                </c:pt>
                <c:pt idx="557">
                  <c:v>11.843999999999999</c:v>
                </c:pt>
                <c:pt idx="558">
                  <c:v>11.997999999999999</c:v>
                </c:pt>
                <c:pt idx="559">
                  <c:v>11.641</c:v>
                </c:pt>
                <c:pt idx="560">
                  <c:v>11.15</c:v>
                </c:pt>
                <c:pt idx="561">
                  <c:v>11.138</c:v>
                </c:pt>
                <c:pt idx="562">
                  <c:v>11.076000000000001</c:v>
                </c:pt>
                <c:pt idx="563">
                  <c:v>11.026999999999999</c:v>
                </c:pt>
              </c:numCache>
            </c:numRef>
          </c:yVal>
          <c:smooth val="0"/>
          <c:extLst>
            <c:ext xmlns:c16="http://schemas.microsoft.com/office/drawing/2014/chart" uri="{C3380CC4-5D6E-409C-BE32-E72D297353CC}">
              <c16:uniqueId val="{0000000E-9E31-4E24-8429-3CAEA40C8430}"/>
            </c:ext>
          </c:extLst>
        </c:ser>
        <c:dLbls>
          <c:showLegendKey val="0"/>
          <c:showVal val="0"/>
          <c:showCatName val="0"/>
          <c:showSerName val="0"/>
          <c:showPercent val="0"/>
          <c:showBubbleSize val="0"/>
        </c:dLbls>
        <c:axId val="76681216"/>
        <c:axId val="76682752"/>
        <c:extLst>
          <c:ext xmlns:c15="http://schemas.microsoft.com/office/drawing/2012/chart" uri="{02D57815-91ED-43cb-92C2-25804820EDAC}">
            <c15:filteredScatterSeries>
              <c15:ser>
                <c:idx val="2"/>
                <c:order val="1"/>
                <c:tx>
                  <c:v>Projects</c:v>
                </c:tx>
                <c:marker>
                  <c:symbol val="none"/>
                </c:marker>
                <c:xVal>
                  <c:numRef>
                    <c:extLst>
                      <c:ext uri="{02D57815-91ED-43cb-92C2-25804820EDAC}">
                        <c15:formulaRef>
                          <c15:sqref>(Sheet1!$AD$5:$AD$422,Sheet1!$AD$424:$AD$471,Sheet1!$AD$473:$AD$604)</c15:sqref>
                        </c15:formulaRef>
                      </c:ext>
                    </c:extLst>
                    <c:numCache>
                      <c:formatCode>General</c:formatCode>
                      <c:ptCount val="598"/>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56614</c:v>
                      </c:pt>
                      <c:pt idx="419">
                        <c:v>56645</c:v>
                      </c:pt>
                      <c:pt idx="420">
                        <c:v>56673</c:v>
                      </c:pt>
                      <c:pt idx="421">
                        <c:v>56704</c:v>
                      </c:pt>
                      <c:pt idx="422">
                        <c:v>56734</c:v>
                      </c:pt>
                      <c:pt idx="423">
                        <c:v>56765</c:v>
                      </c:pt>
                      <c:pt idx="424">
                        <c:v>56795</c:v>
                      </c:pt>
                      <c:pt idx="425">
                        <c:v>56826</c:v>
                      </c:pt>
                      <c:pt idx="426">
                        <c:v>56857</c:v>
                      </c:pt>
                      <c:pt idx="427">
                        <c:v>56887</c:v>
                      </c:pt>
                      <c:pt idx="428">
                        <c:v>56918</c:v>
                      </c:pt>
                      <c:pt idx="429">
                        <c:v>56948</c:v>
                      </c:pt>
                      <c:pt idx="430">
                        <c:v>56979</c:v>
                      </c:pt>
                      <c:pt idx="431">
                        <c:v>57010</c:v>
                      </c:pt>
                      <c:pt idx="432">
                        <c:v>57039</c:v>
                      </c:pt>
                      <c:pt idx="433">
                        <c:v>57070</c:v>
                      </c:pt>
                      <c:pt idx="434">
                        <c:v>57100</c:v>
                      </c:pt>
                      <c:pt idx="435">
                        <c:v>57131</c:v>
                      </c:pt>
                      <c:pt idx="436">
                        <c:v>57161</c:v>
                      </c:pt>
                      <c:pt idx="437">
                        <c:v>57192</c:v>
                      </c:pt>
                      <c:pt idx="438">
                        <c:v>57223</c:v>
                      </c:pt>
                      <c:pt idx="439">
                        <c:v>57253</c:v>
                      </c:pt>
                      <c:pt idx="440">
                        <c:v>57284</c:v>
                      </c:pt>
                      <c:pt idx="441">
                        <c:v>57314</c:v>
                      </c:pt>
                      <c:pt idx="442">
                        <c:v>57345</c:v>
                      </c:pt>
                      <c:pt idx="443">
                        <c:v>57376</c:v>
                      </c:pt>
                      <c:pt idx="444">
                        <c:v>57404</c:v>
                      </c:pt>
                      <c:pt idx="445">
                        <c:v>57435</c:v>
                      </c:pt>
                      <c:pt idx="446">
                        <c:v>57465</c:v>
                      </c:pt>
                      <c:pt idx="447">
                        <c:v>57496</c:v>
                      </c:pt>
                      <c:pt idx="448">
                        <c:v>57526</c:v>
                      </c:pt>
                      <c:pt idx="449">
                        <c:v>57557</c:v>
                      </c:pt>
                      <c:pt idx="450">
                        <c:v>57588</c:v>
                      </c:pt>
                      <c:pt idx="451">
                        <c:v>57618</c:v>
                      </c:pt>
                      <c:pt idx="452">
                        <c:v>57649</c:v>
                      </c:pt>
                      <c:pt idx="453">
                        <c:v>57679</c:v>
                      </c:pt>
                      <c:pt idx="454">
                        <c:v>57710</c:v>
                      </c:pt>
                      <c:pt idx="455">
                        <c:v>57741</c:v>
                      </c:pt>
                      <c:pt idx="456">
                        <c:v>57769</c:v>
                      </c:pt>
                      <c:pt idx="457">
                        <c:v>57800</c:v>
                      </c:pt>
                      <c:pt idx="458">
                        <c:v>57830</c:v>
                      </c:pt>
                      <c:pt idx="459">
                        <c:v>57861</c:v>
                      </c:pt>
                      <c:pt idx="460">
                        <c:v>57891</c:v>
                      </c:pt>
                      <c:pt idx="461">
                        <c:v>57922</c:v>
                      </c:pt>
                      <c:pt idx="462">
                        <c:v>57953</c:v>
                      </c:pt>
                      <c:pt idx="463">
                        <c:v>57983</c:v>
                      </c:pt>
                      <c:pt idx="464">
                        <c:v>58014</c:v>
                      </c:pt>
                      <c:pt idx="465">
                        <c:v>58044</c:v>
                      </c:pt>
                      <c:pt idx="466">
                        <c:v>58106</c:v>
                      </c:pt>
                      <c:pt idx="467">
                        <c:v>58134</c:v>
                      </c:pt>
                      <c:pt idx="468">
                        <c:v>58165</c:v>
                      </c:pt>
                      <c:pt idx="469">
                        <c:v>58195</c:v>
                      </c:pt>
                      <c:pt idx="470">
                        <c:v>58226</c:v>
                      </c:pt>
                      <c:pt idx="471">
                        <c:v>58256</c:v>
                      </c:pt>
                      <c:pt idx="472">
                        <c:v>58287</c:v>
                      </c:pt>
                      <c:pt idx="473">
                        <c:v>58318</c:v>
                      </c:pt>
                      <c:pt idx="474">
                        <c:v>58348</c:v>
                      </c:pt>
                      <c:pt idx="475">
                        <c:v>58379</c:v>
                      </c:pt>
                      <c:pt idx="476">
                        <c:v>58409</c:v>
                      </c:pt>
                      <c:pt idx="477">
                        <c:v>58440</c:v>
                      </c:pt>
                      <c:pt idx="478">
                        <c:v>58471</c:v>
                      </c:pt>
                      <c:pt idx="479">
                        <c:v>58500</c:v>
                      </c:pt>
                      <c:pt idx="480">
                        <c:v>58531</c:v>
                      </c:pt>
                      <c:pt idx="481">
                        <c:v>58561</c:v>
                      </c:pt>
                      <c:pt idx="482">
                        <c:v>58592</c:v>
                      </c:pt>
                      <c:pt idx="483">
                        <c:v>58622</c:v>
                      </c:pt>
                      <c:pt idx="484">
                        <c:v>58653</c:v>
                      </c:pt>
                      <c:pt idx="485">
                        <c:v>58684</c:v>
                      </c:pt>
                      <c:pt idx="486">
                        <c:v>58714</c:v>
                      </c:pt>
                      <c:pt idx="487">
                        <c:v>58745</c:v>
                      </c:pt>
                      <c:pt idx="488">
                        <c:v>58775</c:v>
                      </c:pt>
                      <c:pt idx="489">
                        <c:v>58806</c:v>
                      </c:pt>
                      <c:pt idx="490">
                        <c:v>58837</c:v>
                      </c:pt>
                      <c:pt idx="491">
                        <c:v>58865</c:v>
                      </c:pt>
                      <c:pt idx="492">
                        <c:v>58896</c:v>
                      </c:pt>
                      <c:pt idx="493">
                        <c:v>58926</c:v>
                      </c:pt>
                      <c:pt idx="494">
                        <c:v>58957</c:v>
                      </c:pt>
                      <c:pt idx="495">
                        <c:v>58987</c:v>
                      </c:pt>
                      <c:pt idx="496">
                        <c:v>59018</c:v>
                      </c:pt>
                      <c:pt idx="497">
                        <c:v>59049</c:v>
                      </c:pt>
                      <c:pt idx="498">
                        <c:v>59079</c:v>
                      </c:pt>
                      <c:pt idx="499">
                        <c:v>59110</c:v>
                      </c:pt>
                      <c:pt idx="500">
                        <c:v>59140</c:v>
                      </c:pt>
                      <c:pt idx="501">
                        <c:v>59171</c:v>
                      </c:pt>
                      <c:pt idx="502">
                        <c:v>59202</c:v>
                      </c:pt>
                      <c:pt idx="503">
                        <c:v>59230</c:v>
                      </c:pt>
                      <c:pt idx="504">
                        <c:v>59261</c:v>
                      </c:pt>
                      <c:pt idx="505">
                        <c:v>59291</c:v>
                      </c:pt>
                      <c:pt idx="506">
                        <c:v>59322</c:v>
                      </c:pt>
                      <c:pt idx="507">
                        <c:v>59352</c:v>
                      </c:pt>
                      <c:pt idx="508">
                        <c:v>59383</c:v>
                      </c:pt>
                      <c:pt idx="509">
                        <c:v>59414</c:v>
                      </c:pt>
                      <c:pt idx="510">
                        <c:v>59444</c:v>
                      </c:pt>
                      <c:pt idx="511">
                        <c:v>59475</c:v>
                      </c:pt>
                      <c:pt idx="512">
                        <c:v>59505</c:v>
                      </c:pt>
                      <c:pt idx="513">
                        <c:v>59536</c:v>
                      </c:pt>
                      <c:pt idx="514">
                        <c:v>59567</c:v>
                      </c:pt>
                      <c:pt idx="515">
                        <c:v>59595</c:v>
                      </c:pt>
                      <c:pt idx="516">
                        <c:v>59626</c:v>
                      </c:pt>
                      <c:pt idx="517">
                        <c:v>59656</c:v>
                      </c:pt>
                      <c:pt idx="518">
                        <c:v>59687</c:v>
                      </c:pt>
                      <c:pt idx="519">
                        <c:v>59717</c:v>
                      </c:pt>
                      <c:pt idx="520">
                        <c:v>59748</c:v>
                      </c:pt>
                      <c:pt idx="521">
                        <c:v>59779</c:v>
                      </c:pt>
                      <c:pt idx="522">
                        <c:v>59809</c:v>
                      </c:pt>
                      <c:pt idx="523">
                        <c:v>59840</c:v>
                      </c:pt>
                      <c:pt idx="524">
                        <c:v>59870</c:v>
                      </c:pt>
                      <c:pt idx="525">
                        <c:v>59901</c:v>
                      </c:pt>
                      <c:pt idx="526">
                        <c:v>59932</c:v>
                      </c:pt>
                      <c:pt idx="527">
                        <c:v>59961</c:v>
                      </c:pt>
                      <c:pt idx="528">
                        <c:v>59992</c:v>
                      </c:pt>
                      <c:pt idx="529">
                        <c:v>60022</c:v>
                      </c:pt>
                      <c:pt idx="530">
                        <c:v>60053</c:v>
                      </c:pt>
                      <c:pt idx="531">
                        <c:v>60083</c:v>
                      </c:pt>
                      <c:pt idx="532">
                        <c:v>60114</c:v>
                      </c:pt>
                      <c:pt idx="533">
                        <c:v>60145</c:v>
                      </c:pt>
                      <c:pt idx="534">
                        <c:v>60175</c:v>
                      </c:pt>
                      <c:pt idx="535">
                        <c:v>60206</c:v>
                      </c:pt>
                      <c:pt idx="536">
                        <c:v>60236</c:v>
                      </c:pt>
                      <c:pt idx="537">
                        <c:v>60267</c:v>
                      </c:pt>
                      <c:pt idx="538">
                        <c:v>60298</c:v>
                      </c:pt>
                      <c:pt idx="539">
                        <c:v>60326</c:v>
                      </c:pt>
                      <c:pt idx="540">
                        <c:v>60357</c:v>
                      </c:pt>
                      <c:pt idx="541">
                        <c:v>60387</c:v>
                      </c:pt>
                      <c:pt idx="542">
                        <c:v>60418</c:v>
                      </c:pt>
                      <c:pt idx="543">
                        <c:v>60448</c:v>
                      </c:pt>
                      <c:pt idx="544">
                        <c:v>60479</c:v>
                      </c:pt>
                      <c:pt idx="545">
                        <c:v>60510</c:v>
                      </c:pt>
                      <c:pt idx="546">
                        <c:v>60540</c:v>
                      </c:pt>
                      <c:pt idx="547">
                        <c:v>60571</c:v>
                      </c:pt>
                      <c:pt idx="548">
                        <c:v>60601</c:v>
                      </c:pt>
                      <c:pt idx="549">
                        <c:v>60632</c:v>
                      </c:pt>
                      <c:pt idx="550">
                        <c:v>60663</c:v>
                      </c:pt>
                      <c:pt idx="551">
                        <c:v>60691</c:v>
                      </c:pt>
                      <c:pt idx="552">
                        <c:v>60722</c:v>
                      </c:pt>
                      <c:pt idx="553">
                        <c:v>60752</c:v>
                      </c:pt>
                      <c:pt idx="554">
                        <c:v>60783</c:v>
                      </c:pt>
                      <c:pt idx="555">
                        <c:v>60813</c:v>
                      </c:pt>
                      <c:pt idx="556">
                        <c:v>60844</c:v>
                      </c:pt>
                      <c:pt idx="557">
                        <c:v>60875</c:v>
                      </c:pt>
                      <c:pt idx="558">
                        <c:v>60905</c:v>
                      </c:pt>
                      <c:pt idx="559">
                        <c:v>60936</c:v>
                      </c:pt>
                      <c:pt idx="560">
                        <c:v>60966</c:v>
                      </c:pt>
                      <c:pt idx="561">
                        <c:v>60997</c:v>
                      </c:pt>
                      <c:pt idx="562">
                        <c:v>61028</c:v>
                      </c:pt>
                      <c:pt idx="563">
                        <c:v>61056</c:v>
                      </c:pt>
                      <c:pt idx="564">
                        <c:v>61087</c:v>
                      </c:pt>
                      <c:pt idx="565">
                        <c:v>61117</c:v>
                      </c:pt>
                      <c:pt idx="566">
                        <c:v>61148</c:v>
                      </c:pt>
                      <c:pt idx="567">
                        <c:v>61178</c:v>
                      </c:pt>
                      <c:pt idx="568">
                        <c:v>61209</c:v>
                      </c:pt>
                      <c:pt idx="569">
                        <c:v>61240</c:v>
                      </c:pt>
                      <c:pt idx="570">
                        <c:v>61270</c:v>
                      </c:pt>
                      <c:pt idx="571">
                        <c:v>61301</c:v>
                      </c:pt>
                      <c:pt idx="572">
                        <c:v>61331</c:v>
                      </c:pt>
                      <c:pt idx="573">
                        <c:v>61362</c:v>
                      </c:pt>
                      <c:pt idx="574">
                        <c:v>61393</c:v>
                      </c:pt>
                      <c:pt idx="575">
                        <c:v>61422</c:v>
                      </c:pt>
                      <c:pt idx="576">
                        <c:v>61453</c:v>
                      </c:pt>
                      <c:pt idx="577">
                        <c:v>61483</c:v>
                      </c:pt>
                      <c:pt idx="578">
                        <c:v>61514</c:v>
                      </c:pt>
                      <c:pt idx="579">
                        <c:v>61544</c:v>
                      </c:pt>
                      <c:pt idx="580">
                        <c:v>61575</c:v>
                      </c:pt>
                      <c:pt idx="581">
                        <c:v>61606</c:v>
                      </c:pt>
                      <c:pt idx="582">
                        <c:v>61636</c:v>
                      </c:pt>
                      <c:pt idx="583">
                        <c:v>61667</c:v>
                      </c:pt>
                      <c:pt idx="584">
                        <c:v>61697</c:v>
                      </c:pt>
                      <c:pt idx="585">
                        <c:v>61728</c:v>
                      </c:pt>
                      <c:pt idx="586">
                        <c:v>61759</c:v>
                      </c:pt>
                      <c:pt idx="587">
                        <c:v>61787</c:v>
                      </c:pt>
                      <c:pt idx="588">
                        <c:v>61818</c:v>
                      </c:pt>
                      <c:pt idx="589">
                        <c:v>61848</c:v>
                      </c:pt>
                      <c:pt idx="590">
                        <c:v>61879</c:v>
                      </c:pt>
                      <c:pt idx="591">
                        <c:v>61909</c:v>
                      </c:pt>
                      <c:pt idx="592">
                        <c:v>61940</c:v>
                      </c:pt>
                      <c:pt idx="593">
                        <c:v>61971</c:v>
                      </c:pt>
                      <c:pt idx="594">
                        <c:v>62001</c:v>
                      </c:pt>
                      <c:pt idx="595">
                        <c:v>62032</c:v>
                      </c:pt>
                      <c:pt idx="596">
                        <c:v>62062</c:v>
                      </c:pt>
                      <c:pt idx="597">
                        <c:v>62093</c:v>
                      </c:pt>
                    </c:numCache>
                  </c:numRef>
                </c:xVal>
                <c:yVal>
                  <c:numRef>
                    <c:extLst>
                      <c:ext uri="{02D57815-91ED-43cb-92C2-25804820EDAC}">
                        <c15:formulaRef>
                          <c15:sqref>(Sheet1!$CP$5:$CP$422,Sheet1!$CP$424:$CP$471,Sheet1!$CP$473:$CP$604)</c15:sqref>
                        </c15:formulaRef>
                      </c:ext>
                    </c:extLst>
                    <c:numCache>
                      <c:formatCode>General</c:formatCode>
                      <c:ptCount val="598"/>
                      <c:pt idx="0">
                        <c:v>-26.864000000000001</c:v>
                      </c:pt>
                      <c:pt idx="1">
                        <c:v>-26.163</c:v>
                      </c:pt>
                      <c:pt idx="2">
                        <c:v>-25.152000000000001</c:v>
                      </c:pt>
                      <c:pt idx="3">
                        <c:v>-24.353000000000002</c:v>
                      </c:pt>
                      <c:pt idx="4">
                        <c:v>-23.681999999999999</c:v>
                      </c:pt>
                      <c:pt idx="5">
                        <c:v>-23.343</c:v>
                      </c:pt>
                      <c:pt idx="6">
                        <c:v>-22.286000000000001</c:v>
                      </c:pt>
                      <c:pt idx="7">
                        <c:v>-21.503</c:v>
                      </c:pt>
                      <c:pt idx="8">
                        <c:v>-21.015999999999998</c:v>
                      </c:pt>
                      <c:pt idx="9">
                        <c:v>-21.567</c:v>
                      </c:pt>
                      <c:pt idx="10">
                        <c:v>-21.561</c:v>
                      </c:pt>
                      <c:pt idx="11">
                        <c:v>-21.324999999999999</c:v>
                      </c:pt>
                      <c:pt idx="12">
                        <c:v>-21.027000000000001</c:v>
                      </c:pt>
                      <c:pt idx="13">
                        <c:v>-20.902999999999999</c:v>
                      </c:pt>
                      <c:pt idx="14">
                        <c:v>-20.759</c:v>
                      </c:pt>
                      <c:pt idx="15">
                        <c:v>-20.92</c:v>
                      </c:pt>
                      <c:pt idx="16">
                        <c:v>-20.727</c:v>
                      </c:pt>
                      <c:pt idx="17">
                        <c:v>-20.664000000000001</c:v>
                      </c:pt>
                      <c:pt idx="18">
                        <c:v>-20.004000000000001</c:v>
                      </c:pt>
                      <c:pt idx="19">
                        <c:v>-19.673999999999999</c:v>
                      </c:pt>
                      <c:pt idx="20">
                        <c:v>-19.609000000000002</c:v>
                      </c:pt>
                      <c:pt idx="21">
                        <c:v>-20.666</c:v>
                      </c:pt>
                      <c:pt idx="22">
                        <c:v>-21.196999999999999</c:v>
                      </c:pt>
                      <c:pt idx="23">
                        <c:v>-20.762</c:v>
                      </c:pt>
                      <c:pt idx="24">
                        <c:v>-20.242999999999999</c:v>
                      </c:pt>
                      <c:pt idx="25">
                        <c:v>-19.492999999999999</c:v>
                      </c:pt>
                      <c:pt idx="26">
                        <c:v>-18.849</c:v>
                      </c:pt>
                      <c:pt idx="27">
                        <c:v>-18.324999999999999</c:v>
                      </c:pt>
                      <c:pt idx="28">
                        <c:v>-18.126999999999999</c:v>
                      </c:pt>
                      <c:pt idx="29">
                        <c:v>-18.029</c:v>
                      </c:pt>
                      <c:pt idx="30">
                        <c:v>-17.218</c:v>
                      </c:pt>
                      <c:pt idx="31">
                        <c:v>-16.687000000000001</c:v>
                      </c:pt>
                      <c:pt idx="32">
                        <c:v>-15.93</c:v>
                      </c:pt>
                      <c:pt idx="33">
                        <c:v>-16.07</c:v>
                      </c:pt>
                      <c:pt idx="34">
                        <c:v>-16.077999999999999</c:v>
                      </c:pt>
                      <c:pt idx="35">
                        <c:v>-15.888</c:v>
                      </c:pt>
                      <c:pt idx="36">
                        <c:v>-15.565</c:v>
                      </c:pt>
                      <c:pt idx="37">
                        <c:v>-15.462</c:v>
                      </c:pt>
                      <c:pt idx="38">
                        <c:v>-15.097</c:v>
                      </c:pt>
                      <c:pt idx="39">
                        <c:v>-14.968999999999999</c:v>
                      </c:pt>
                      <c:pt idx="40">
                        <c:v>-14.856999999999999</c:v>
                      </c:pt>
                      <c:pt idx="41">
                        <c:v>-14.798999999999999</c:v>
                      </c:pt>
                      <c:pt idx="42">
                        <c:v>-14.222</c:v>
                      </c:pt>
                      <c:pt idx="43">
                        <c:v>-13.882999999999999</c:v>
                      </c:pt>
                      <c:pt idx="44">
                        <c:v>-13.868</c:v>
                      </c:pt>
                      <c:pt idx="45">
                        <c:v>-14.888</c:v>
                      </c:pt>
                      <c:pt idx="46">
                        <c:v>-15.305</c:v>
                      </c:pt>
                      <c:pt idx="47" formatCode="0.00E+00">
                        <c:v>-15.516999999999999</c:v>
                      </c:pt>
                      <c:pt idx="48" formatCode="0.00E+00">
                        <c:v>-15.581</c:v>
                      </c:pt>
                      <c:pt idx="49">
                        <c:v>-15.147</c:v>
                      </c:pt>
                      <c:pt idx="50">
                        <c:v>-14.409000000000001</c:v>
                      </c:pt>
                      <c:pt idx="51">
                        <c:v>-13.987</c:v>
                      </c:pt>
                      <c:pt idx="52" formatCode="0.00E+00">
                        <c:v>-13.715</c:v>
                      </c:pt>
                      <c:pt idx="53">
                        <c:v>-13.324</c:v>
                      </c:pt>
                      <c:pt idx="54" formatCode="0.00E+00">
                        <c:v>-12.606999999999999</c:v>
                      </c:pt>
                      <c:pt idx="55">
                        <c:v>-12.385</c:v>
                      </c:pt>
                      <c:pt idx="56">
                        <c:v>-12.439</c:v>
                      </c:pt>
                      <c:pt idx="57">
                        <c:v>-13.439</c:v>
                      </c:pt>
                      <c:pt idx="58">
                        <c:v>-13.911</c:v>
                      </c:pt>
                      <c:pt idx="59">
                        <c:v>-13.923999999999999</c:v>
                      </c:pt>
                      <c:pt idx="60">
                        <c:v>-13.242000000000001</c:v>
                      </c:pt>
                      <c:pt idx="61">
                        <c:v>-12.491</c:v>
                      </c:pt>
                      <c:pt idx="62">
                        <c:v>-11.353</c:v>
                      </c:pt>
                      <c:pt idx="63">
                        <c:v>-10.276</c:v>
                      </c:pt>
                      <c:pt idx="64">
                        <c:v>-9.1440000000000001</c:v>
                      </c:pt>
                      <c:pt idx="65" formatCode="0.00E+00">
                        <c:v>-8.8759999999999994</c:v>
                      </c:pt>
                      <c:pt idx="66">
                        <c:v>-8.3559999999999999</c:v>
                      </c:pt>
                      <c:pt idx="67">
                        <c:v>-8.1460000000000008</c:v>
                      </c:pt>
                      <c:pt idx="68">
                        <c:v>-8.3620000000000001</c:v>
                      </c:pt>
                      <c:pt idx="69" formatCode="0.00E+00">
                        <c:v>-9.4659999999999993</c:v>
                      </c:pt>
                      <c:pt idx="70">
                        <c:v>-9.8870000000000005</c:v>
                      </c:pt>
                      <c:pt idx="71">
                        <c:v>-10.199999999999999</c:v>
                      </c:pt>
                      <c:pt idx="72">
                        <c:v>-10.494999999999999</c:v>
                      </c:pt>
                      <c:pt idx="73">
                        <c:v>-10.505000000000001</c:v>
                      </c:pt>
                      <c:pt idx="74">
                        <c:v>-9.7609999999999992</c:v>
                      </c:pt>
                      <c:pt idx="75">
                        <c:v>-9.8409999999999993</c:v>
                      </c:pt>
                      <c:pt idx="76">
                        <c:v>-10.023</c:v>
                      </c:pt>
                      <c:pt idx="77">
                        <c:v>-10.249000000000001</c:v>
                      </c:pt>
                      <c:pt idx="78">
                        <c:v>-9.9009999999999998</c:v>
                      </c:pt>
                      <c:pt idx="79">
                        <c:v>-9.8859999999999992</c:v>
                      </c:pt>
                      <c:pt idx="80">
                        <c:v>-10.113</c:v>
                      </c:pt>
                      <c:pt idx="81">
                        <c:v>-11.375</c:v>
                      </c:pt>
                      <c:pt idx="82">
                        <c:v>-11.86</c:v>
                      </c:pt>
                      <c:pt idx="83">
                        <c:v>-11.898</c:v>
                      </c:pt>
                      <c:pt idx="84">
                        <c:v>-11.221</c:v>
                      </c:pt>
                      <c:pt idx="85">
                        <c:v>-10.292999999999999</c:v>
                      </c:pt>
                      <c:pt idx="86">
                        <c:v>-8.7759999999999998</c:v>
                      </c:pt>
                      <c:pt idx="87">
                        <c:v>-7.1349999999999998</c:v>
                      </c:pt>
                      <c:pt idx="88">
                        <c:v>-5.359</c:v>
                      </c:pt>
                      <c:pt idx="89">
                        <c:v>-3.8319999999999999</c:v>
                      </c:pt>
                      <c:pt idx="90">
                        <c:v>-2.0640000000000001</c:v>
                      </c:pt>
                      <c:pt idx="91">
                        <c:v>-0.46400000000000002</c:v>
                      </c:pt>
                      <c:pt idx="92">
                        <c:v>0.66600000000000004</c:v>
                      </c:pt>
                      <c:pt idx="93">
                        <c:v>0.998</c:v>
                      </c:pt>
                      <c:pt idx="94">
                        <c:v>1.333</c:v>
                      </c:pt>
                      <c:pt idx="95">
                        <c:v>1.583</c:v>
                      </c:pt>
                      <c:pt idx="96">
                        <c:v>1.6419999999999999</c:v>
                      </c:pt>
                      <c:pt idx="97">
                        <c:v>1.706</c:v>
                      </c:pt>
                      <c:pt idx="98">
                        <c:v>2.0249999999999999</c:v>
                      </c:pt>
                      <c:pt idx="99">
                        <c:v>2.891</c:v>
                      </c:pt>
                      <c:pt idx="100">
                        <c:v>3.97</c:v>
                      </c:pt>
                      <c:pt idx="101">
                        <c:v>5.0010000000000003</c:v>
                      </c:pt>
                      <c:pt idx="102">
                        <c:v>6.3789999999999996</c:v>
                      </c:pt>
                      <c:pt idx="103">
                        <c:v>7.6980000000000004</c:v>
                      </c:pt>
                      <c:pt idx="104">
                        <c:v>8.8390000000000004</c:v>
                      </c:pt>
                      <c:pt idx="105">
                        <c:v>9.5749999999999993</c:v>
                      </c:pt>
                      <c:pt idx="106">
                        <c:v>10.147</c:v>
                      </c:pt>
                      <c:pt idx="107">
                        <c:v>10.548999999999999</c:v>
                      </c:pt>
                      <c:pt idx="108">
                        <c:v>10.907</c:v>
                      </c:pt>
                      <c:pt idx="109">
                        <c:v>11.135</c:v>
                      </c:pt>
                      <c:pt idx="110">
                        <c:v>11.396000000000001</c:v>
                      </c:pt>
                      <c:pt idx="111">
                        <c:v>11.874000000000001</c:v>
                      </c:pt>
                      <c:pt idx="112">
                        <c:v>12.315</c:v>
                      </c:pt>
                      <c:pt idx="113">
                        <c:v>12.577999999999999</c:v>
                      </c:pt>
                      <c:pt idx="114">
                        <c:v>13.006</c:v>
                      </c:pt>
                      <c:pt idx="115">
                        <c:v>13.077</c:v>
                      </c:pt>
                      <c:pt idx="116">
                        <c:v>13.065</c:v>
                      </c:pt>
                      <c:pt idx="117">
                        <c:v>13.071999999999999</c:v>
                      </c:pt>
                      <c:pt idx="118">
                        <c:v>13.276999999999999</c:v>
                      </c:pt>
                      <c:pt idx="119">
                        <c:v>13.552</c:v>
                      </c:pt>
                      <c:pt idx="120">
                        <c:v>13.537000000000001</c:v>
                      </c:pt>
                      <c:pt idx="121">
                        <c:v>13.348000000000001</c:v>
                      </c:pt>
                      <c:pt idx="122">
                        <c:v>13.548</c:v>
                      </c:pt>
                      <c:pt idx="123">
                        <c:v>13.472</c:v>
                      </c:pt>
                      <c:pt idx="124">
                        <c:v>13.496</c:v>
                      </c:pt>
                      <c:pt idx="125">
                        <c:v>13.154999999999999</c:v>
                      </c:pt>
                      <c:pt idx="126">
                        <c:v>13.081</c:v>
                      </c:pt>
                      <c:pt idx="127">
                        <c:v>12.593999999999999</c:v>
                      </c:pt>
                      <c:pt idx="128">
                        <c:v>12.234</c:v>
                      </c:pt>
                      <c:pt idx="129">
                        <c:v>10.798</c:v>
                      </c:pt>
                      <c:pt idx="130">
                        <c:v>9.9469999999999992</c:v>
                      </c:pt>
                      <c:pt idx="131">
                        <c:v>9.4039999999999999</c:v>
                      </c:pt>
                      <c:pt idx="132">
                        <c:v>9.2970000000000006</c:v>
                      </c:pt>
                      <c:pt idx="133">
                        <c:v>9.3729999999999993</c:v>
                      </c:pt>
                      <c:pt idx="134">
                        <c:v>9.6560000000000006</c:v>
                      </c:pt>
                      <c:pt idx="135">
                        <c:v>10.09</c:v>
                      </c:pt>
                      <c:pt idx="136">
                        <c:v>10.752000000000001</c:v>
                      </c:pt>
                      <c:pt idx="137">
                        <c:v>11.414</c:v>
                      </c:pt>
                      <c:pt idx="138">
                        <c:v>12.779</c:v>
                      </c:pt>
                      <c:pt idx="139">
                        <c:v>14.125</c:v>
                      </c:pt>
                      <c:pt idx="140">
                        <c:v>15.266999999999999</c:v>
                      </c:pt>
                      <c:pt idx="141">
                        <c:v>16.033999999999999</c:v>
                      </c:pt>
                      <c:pt idx="142">
                        <c:v>16.734000000000002</c:v>
                      </c:pt>
                      <c:pt idx="143">
                        <c:v>17.14</c:v>
                      </c:pt>
                      <c:pt idx="144">
                        <c:v>17.568999999999999</c:v>
                      </c:pt>
                      <c:pt idx="145">
                        <c:v>17.856000000000002</c:v>
                      </c:pt>
                      <c:pt idx="146">
                        <c:v>17.943000000000001</c:v>
                      </c:pt>
                      <c:pt idx="147">
                        <c:v>17.963999999999999</c:v>
                      </c:pt>
                      <c:pt idx="148">
                        <c:v>18.097999999999999</c:v>
                      </c:pt>
                      <c:pt idx="149">
                        <c:v>18.164999999999999</c:v>
                      </c:pt>
                      <c:pt idx="150">
                        <c:v>18.512</c:v>
                      </c:pt>
                      <c:pt idx="151">
                        <c:v>18.739999999999998</c:v>
                      </c:pt>
                      <c:pt idx="152" formatCode="0.00E+00">
                        <c:v>18.835999999999999</c:v>
                      </c:pt>
                      <c:pt idx="153">
                        <c:v>18.667000000000002</c:v>
                      </c:pt>
                      <c:pt idx="154">
                        <c:v>18.501999999999999</c:v>
                      </c:pt>
                      <c:pt idx="155">
                        <c:v>18.257000000000001</c:v>
                      </c:pt>
                      <c:pt idx="156">
                        <c:v>17.686</c:v>
                      </c:pt>
                      <c:pt idx="157">
                        <c:v>17.126999999999999</c:v>
                      </c:pt>
                      <c:pt idx="158">
                        <c:v>16.975000000000001</c:v>
                      </c:pt>
                      <c:pt idx="159">
                        <c:v>17.291</c:v>
                      </c:pt>
                      <c:pt idx="160">
                        <c:v>17.695</c:v>
                      </c:pt>
                      <c:pt idx="161">
                        <c:v>18.009</c:v>
                      </c:pt>
                      <c:pt idx="162">
                        <c:v>18.593</c:v>
                      </c:pt>
                      <c:pt idx="163">
                        <c:v>19.094999999999999</c:v>
                      </c:pt>
                      <c:pt idx="164">
                        <c:v>19.457000000000001</c:v>
                      </c:pt>
                      <c:pt idx="165">
                        <c:v>19.576000000000001</c:v>
                      </c:pt>
                      <c:pt idx="166">
                        <c:v>19.664999999999999</c:v>
                      </c:pt>
                      <c:pt idx="167">
                        <c:v>19.736000000000001</c:v>
                      </c:pt>
                      <c:pt idx="168">
                        <c:v>19.731000000000002</c:v>
                      </c:pt>
                      <c:pt idx="169">
                        <c:v>19.395</c:v>
                      </c:pt>
                      <c:pt idx="170">
                        <c:v>19.242000000000001</c:v>
                      </c:pt>
                      <c:pt idx="171" formatCode="0.00E+00">
                        <c:v>19.457000000000001</c:v>
                      </c:pt>
                      <c:pt idx="172">
                        <c:v>19.797999999999998</c:v>
                      </c:pt>
                      <c:pt idx="173">
                        <c:v>20.05</c:v>
                      </c:pt>
                      <c:pt idx="174">
                        <c:v>20.523</c:v>
                      </c:pt>
                      <c:pt idx="175">
                        <c:v>20.920999999999999</c:v>
                      </c:pt>
                      <c:pt idx="176">
                        <c:v>21.215</c:v>
                      </c:pt>
                      <c:pt idx="177">
                        <c:v>21.279</c:v>
                      </c:pt>
                      <c:pt idx="178">
                        <c:v>21.155999999999999</c:v>
                      </c:pt>
                      <c:pt idx="179">
                        <c:v>21.302</c:v>
                      </c:pt>
                      <c:pt idx="180">
                        <c:v>21.274000000000001</c:v>
                      </c:pt>
                      <c:pt idx="181">
                        <c:v>20.672000000000001</c:v>
                      </c:pt>
                      <c:pt idx="182">
                        <c:v>20.536000000000001</c:v>
                      </c:pt>
                      <c:pt idx="183">
                        <c:v>20.457999999999998</c:v>
                      </c:pt>
                      <c:pt idx="184">
                        <c:v>20.393000000000001</c:v>
                      </c:pt>
                      <c:pt idx="185">
                        <c:v>20.292999999999999</c:v>
                      </c:pt>
                      <c:pt idx="186">
                        <c:v>20.439</c:v>
                      </c:pt>
                      <c:pt idx="187">
                        <c:v>20.52</c:v>
                      </c:pt>
                      <c:pt idx="188">
                        <c:v>20.530999999999999</c:v>
                      </c:pt>
                      <c:pt idx="189">
                        <c:v>20.414000000000001</c:v>
                      </c:pt>
                      <c:pt idx="190">
                        <c:v>20.381</c:v>
                      </c:pt>
                      <c:pt idx="191">
                        <c:v>20.254999999999999</c:v>
                      </c:pt>
                      <c:pt idx="192">
                        <c:v>20.274000000000001</c:v>
                      </c:pt>
                      <c:pt idx="193">
                        <c:v>20.097999999999999</c:v>
                      </c:pt>
                      <c:pt idx="194">
                        <c:v>19.937000000000001</c:v>
                      </c:pt>
                      <c:pt idx="195">
                        <c:v>19.821000000000002</c:v>
                      </c:pt>
                      <c:pt idx="196">
                        <c:v>19.766999999999999</c:v>
                      </c:pt>
                      <c:pt idx="197">
                        <c:v>19.690999999999999</c:v>
                      </c:pt>
                      <c:pt idx="198">
                        <c:v>19.806000000000001</c:v>
                      </c:pt>
                      <c:pt idx="199">
                        <c:v>19.789000000000001</c:v>
                      </c:pt>
                      <c:pt idx="200">
                        <c:v>19.664999999999999</c:v>
                      </c:pt>
                      <c:pt idx="201">
                        <c:v>19.265999999999998</c:v>
                      </c:pt>
                      <c:pt idx="202">
                        <c:v>18.786999999999999</c:v>
                      </c:pt>
                      <c:pt idx="203">
                        <c:v>18.5</c:v>
                      </c:pt>
                      <c:pt idx="204">
                        <c:v>18.507000000000001</c:v>
                      </c:pt>
                      <c:pt idx="205">
                        <c:v>18.46</c:v>
                      </c:pt>
                      <c:pt idx="206">
                        <c:v>18.459</c:v>
                      </c:pt>
                      <c:pt idx="207">
                        <c:v>18.495999999999999</c:v>
                      </c:pt>
                      <c:pt idx="208">
                        <c:v>18.571000000000002</c:v>
                      </c:pt>
                      <c:pt idx="209">
                        <c:v>18.5</c:v>
                      </c:pt>
                      <c:pt idx="210">
                        <c:v>18.545000000000002</c:v>
                      </c:pt>
                      <c:pt idx="211">
                        <c:v>18.46</c:v>
                      </c:pt>
                      <c:pt idx="212">
                        <c:v>18.234000000000002</c:v>
                      </c:pt>
                      <c:pt idx="213">
                        <c:v>17.553999999999998</c:v>
                      </c:pt>
                      <c:pt idx="214">
                        <c:v>16.957999999999998</c:v>
                      </c:pt>
                      <c:pt idx="215">
                        <c:v>16.431999999999999</c:v>
                      </c:pt>
                      <c:pt idx="216">
                        <c:v>15.606999999999999</c:v>
                      </c:pt>
                      <c:pt idx="217">
                        <c:v>14.531000000000001</c:v>
                      </c:pt>
                      <c:pt idx="218">
                        <c:v>13.557</c:v>
                      </c:pt>
                      <c:pt idx="219">
                        <c:v>12.77</c:v>
                      </c:pt>
                      <c:pt idx="220">
                        <c:v>11.983000000000001</c:v>
                      </c:pt>
                      <c:pt idx="221" formatCode="0.00E+00">
                        <c:v>11.170999999999999</c:v>
                      </c:pt>
                      <c:pt idx="222" formatCode="0.00E+00">
                        <c:v>10.865</c:v>
                      </c:pt>
                      <c:pt idx="223">
                        <c:v>10.319000000000001</c:v>
                      </c:pt>
                      <c:pt idx="224" formatCode="0.00E+00">
                        <c:v>9.6180000000000003</c:v>
                      </c:pt>
                      <c:pt idx="225" formatCode="0.00E+00">
                        <c:v>7.9779999999999998</c:v>
                      </c:pt>
                      <c:pt idx="226">
                        <c:v>6.9109999999999996</c:v>
                      </c:pt>
                      <c:pt idx="227">
                        <c:v>6.1180000000000003</c:v>
                      </c:pt>
                      <c:pt idx="228">
                        <c:v>5.4749999999999996</c:v>
                      </c:pt>
                      <c:pt idx="229">
                        <c:v>5.1210000000000004</c:v>
                      </c:pt>
                      <c:pt idx="230">
                        <c:v>4.9690000000000003</c:v>
                      </c:pt>
                      <c:pt idx="231">
                        <c:v>4.423</c:v>
                      </c:pt>
                      <c:pt idx="232">
                        <c:v>3.6869999999999998</c:v>
                      </c:pt>
                      <c:pt idx="233">
                        <c:v>2.9380000000000002</c:v>
                      </c:pt>
                      <c:pt idx="234">
                        <c:v>2.82</c:v>
                      </c:pt>
                      <c:pt idx="235">
                        <c:v>2.4409999999999998</c:v>
                      </c:pt>
                      <c:pt idx="236">
                        <c:v>1.883</c:v>
                      </c:pt>
                      <c:pt idx="237">
                        <c:v>0.121</c:v>
                      </c:pt>
                      <c:pt idx="238">
                        <c:v>-0.96199999999999997</c:v>
                      </c:pt>
                      <c:pt idx="239">
                        <c:v>-1.514</c:v>
                      </c:pt>
                      <c:pt idx="240" formatCode="0.00E+00">
                        <c:v>-1.595</c:v>
                      </c:pt>
                      <c:pt idx="241" formatCode="0.00E+00">
                        <c:v>-1.3819999999999999</c:v>
                      </c:pt>
                      <c:pt idx="242">
                        <c:v>-0.92</c:v>
                      </c:pt>
                      <c:pt idx="243">
                        <c:v>-0.29699999999999999</c:v>
                      </c:pt>
                      <c:pt idx="244">
                        <c:v>-7.2999999999999995E-2</c:v>
                      </c:pt>
                      <c:pt idx="245" formatCode="0.00E+00">
                        <c:v>-0.58399999999999996</c:v>
                      </c:pt>
                      <c:pt idx="246" formatCode="0.00E+00">
                        <c:v>-0.69599999999999995</c:v>
                      </c:pt>
                      <c:pt idx="247" formatCode="0.00E+00">
                        <c:v>-1.159</c:v>
                      </c:pt>
                      <c:pt idx="248">
                        <c:v>-1.653</c:v>
                      </c:pt>
                      <c:pt idx="249">
                        <c:v>-3.2480000000000002</c:v>
                      </c:pt>
                      <c:pt idx="250">
                        <c:v>-4.1100000000000003</c:v>
                      </c:pt>
                      <c:pt idx="251">
                        <c:v>-4.4640000000000004</c:v>
                      </c:pt>
                      <c:pt idx="252">
                        <c:v>-4.7430000000000003</c:v>
                      </c:pt>
                      <c:pt idx="253">
                        <c:v>-5.3049999999999997</c:v>
                      </c:pt>
                      <c:pt idx="254">
                        <c:v>-5.8090000000000002</c:v>
                      </c:pt>
                      <c:pt idx="255">
                        <c:v>-6.2519999999999998</c:v>
                      </c:pt>
                      <c:pt idx="256">
                        <c:v>-6.9020000000000001</c:v>
                      </c:pt>
                      <c:pt idx="257">
                        <c:v>-7.5679999999999996</c:v>
                      </c:pt>
                      <c:pt idx="258">
                        <c:v>-7.5430000000000001</c:v>
                      </c:pt>
                      <c:pt idx="259" formatCode="0.00E+00">
                        <c:v>-7.798</c:v>
                      </c:pt>
                      <c:pt idx="260" formatCode="0.00E+00">
                        <c:v>-8.1920000000000002</c:v>
                      </c:pt>
                      <c:pt idx="261">
                        <c:v>-9.3919999999999995</c:v>
                      </c:pt>
                      <c:pt idx="262">
                        <c:v>-10.051</c:v>
                      </c:pt>
                      <c:pt idx="263">
                        <c:v>-10.036</c:v>
                      </c:pt>
                      <c:pt idx="264">
                        <c:v>-9.4139999999999997</c:v>
                      </c:pt>
                      <c:pt idx="265">
                        <c:v>-9.2799999999999994</c:v>
                      </c:pt>
                      <c:pt idx="266">
                        <c:v>-8.5060000000000002</c:v>
                      </c:pt>
                      <c:pt idx="267">
                        <c:v>-7.1879999999999997</c:v>
                      </c:pt>
                      <c:pt idx="268">
                        <c:v>-5.649</c:v>
                      </c:pt>
                      <c:pt idx="269">
                        <c:v>-4.3129999999999997</c:v>
                      </c:pt>
                      <c:pt idx="270">
                        <c:v>-2.794</c:v>
                      </c:pt>
                      <c:pt idx="271">
                        <c:v>-1.5940000000000001</c:v>
                      </c:pt>
                      <c:pt idx="272">
                        <c:v>-0.73699999999999999</c:v>
                      </c:pt>
                      <c:pt idx="273">
                        <c:v>-0.5</c:v>
                      </c:pt>
                      <c:pt idx="274">
                        <c:v>-0.36399999999999999</c:v>
                      </c:pt>
                      <c:pt idx="275">
                        <c:v>-4.7E-2</c:v>
                      </c:pt>
                      <c:pt idx="276">
                        <c:v>0.223</c:v>
                      </c:pt>
                      <c:pt idx="277">
                        <c:v>0.33300000000000002</c:v>
                      </c:pt>
                      <c:pt idx="278" formatCode="0.00E+00">
                        <c:v>0.499</c:v>
                      </c:pt>
                      <c:pt idx="279" formatCode="0.00E+00">
                        <c:v>0.36599999999999999</c:v>
                      </c:pt>
                      <c:pt idx="280" formatCode="0.00E+00">
                        <c:v>-7.0000000000000001E-3</c:v>
                      </c:pt>
                      <c:pt idx="281">
                        <c:v>-0.81</c:v>
                      </c:pt>
                      <c:pt idx="282">
                        <c:v>-1.157</c:v>
                      </c:pt>
                      <c:pt idx="283">
                        <c:v>-1.732</c:v>
                      </c:pt>
                      <c:pt idx="284">
                        <c:v>-2.4220000000000002</c:v>
                      </c:pt>
                      <c:pt idx="285" formatCode="0.00E+00">
                        <c:v>-4.0279999999999996</c:v>
                      </c:pt>
                      <c:pt idx="286">
                        <c:v>-5.0069999999999997</c:v>
                      </c:pt>
                      <c:pt idx="287" formatCode="0.00E+00">
                        <c:v>-5.4909999999999997</c:v>
                      </c:pt>
                      <c:pt idx="288">
                        <c:v>-5.7910000000000004</c:v>
                      </c:pt>
                      <c:pt idx="289" formatCode="0.00E+00">
                        <c:v>-6.1020000000000003</c:v>
                      </c:pt>
                      <c:pt idx="290" formatCode="0.00E+00">
                        <c:v>-5.5110000000000001</c:v>
                      </c:pt>
                      <c:pt idx="291">
                        <c:v>-4.4749999999999996</c:v>
                      </c:pt>
                      <c:pt idx="292">
                        <c:v>-3.427</c:v>
                      </c:pt>
                      <c:pt idx="293">
                        <c:v>-3.1120000000000001</c:v>
                      </c:pt>
                      <c:pt idx="294">
                        <c:v>-2.7149999999999999</c:v>
                      </c:pt>
                      <c:pt idx="295">
                        <c:v>-2.8370000000000002</c:v>
                      </c:pt>
                      <c:pt idx="296">
                        <c:v>-3.2410000000000001</c:v>
                      </c:pt>
                      <c:pt idx="297">
                        <c:v>-4.6769999999999996</c:v>
                      </c:pt>
                      <c:pt idx="298">
                        <c:v>-5.36</c:v>
                      </c:pt>
                      <c:pt idx="299">
                        <c:v>-5.9409999999999998</c:v>
                      </c:pt>
                      <c:pt idx="300">
                        <c:v>-6.2009999999999996</c:v>
                      </c:pt>
                      <c:pt idx="301" formatCode="0.00E+00">
                        <c:v>-6.6630000000000003</c:v>
                      </c:pt>
                      <c:pt idx="302">
                        <c:v>-6.7910000000000004</c:v>
                      </c:pt>
                      <c:pt idx="303" formatCode="0.00E+00">
                        <c:v>-7.1929999999999996</c:v>
                      </c:pt>
                      <c:pt idx="304">
                        <c:v>-7.8470000000000004</c:v>
                      </c:pt>
                      <c:pt idx="305">
                        <c:v>-8.3160000000000007</c:v>
                      </c:pt>
                      <c:pt idx="306">
                        <c:v>-7.9260000000000002</c:v>
                      </c:pt>
                      <c:pt idx="307">
                        <c:v>-7.7839999999999998</c:v>
                      </c:pt>
                      <c:pt idx="308">
                        <c:v>-7.85</c:v>
                      </c:pt>
                      <c:pt idx="309" formatCode="0.00E+00">
                        <c:v>-8.984</c:v>
                      </c:pt>
                      <c:pt idx="310">
                        <c:v>-9.3339999999999996</c:v>
                      </c:pt>
                      <c:pt idx="311">
                        <c:v>-9.4359999999999999</c:v>
                      </c:pt>
                      <c:pt idx="312">
                        <c:v>-9.4870000000000001</c:v>
                      </c:pt>
                      <c:pt idx="313">
                        <c:v>-9.48</c:v>
                      </c:pt>
                      <c:pt idx="314">
                        <c:v>-9.4789999999999992</c:v>
                      </c:pt>
                      <c:pt idx="315">
                        <c:v>-9.5709999999999997</c:v>
                      </c:pt>
                      <c:pt idx="316">
                        <c:v>-9.5419999999999998</c:v>
                      </c:pt>
                      <c:pt idx="317">
                        <c:v>-9.6150000000000002</c:v>
                      </c:pt>
                      <c:pt idx="318">
                        <c:v>-9.0500000000000007</c:v>
                      </c:pt>
                      <c:pt idx="319">
                        <c:v>-8.7690000000000001</c:v>
                      </c:pt>
                      <c:pt idx="320">
                        <c:v>-8.6999999999999993</c:v>
                      </c:pt>
                      <c:pt idx="321">
                        <c:v>-9.6180000000000003</c:v>
                      </c:pt>
                      <c:pt idx="322">
                        <c:v>-10.064</c:v>
                      </c:pt>
                      <c:pt idx="323">
                        <c:v>-10.254</c:v>
                      </c:pt>
                      <c:pt idx="324">
                        <c:v>-10.121</c:v>
                      </c:pt>
                      <c:pt idx="325">
                        <c:v>-10.242000000000001</c:v>
                      </c:pt>
                      <c:pt idx="326">
                        <c:v>-10.201000000000001</c:v>
                      </c:pt>
                      <c:pt idx="327">
                        <c:v>-10.526999999999999</c:v>
                      </c:pt>
                      <c:pt idx="328">
                        <c:v>-10.819000000000001</c:v>
                      </c:pt>
                      <c:pt idx="329">
                        <c:v>-10.997</c:v>
                      </c:pt>
                      <c:pt idx="330">
                        <c:v>-10.522</c:v>
                      </c:pt>
                      <c:pt idx="331">
                        <c:v>-10.336</c:v>
                      </c:pt>
                      <c:pt idx="332">
                        <c:v>-10.398999999999999</c:v>
                      </c:pt>
                      <c:pt idx="333">
                        <c:v>-11.252000000000001</c:v>
                      </c:pt>
                      <c:pt idx="334">
                        <c:v>-11.672000000000001</c:v>
                      </c:pt>
                      <c:pt idx="335">
                        <c:v>-11.813000000000001</c:v>
                      </c:pt>
                      <c:pt idx="336">
                        <c:v>-12.396000000000001</c:v>
                      </c:pt>
                      <c:pt idx="337">
                        <c:v>-12.058</c:v>
                      </c:pt>
                      <c:pt idx="338">
                        <c:v>-10.996</c:v>
                      </c:pt>
                      <c:pt idx="339">
                        <c:v>-9.7739999999999991</c:v>
                      </c:pt>
                      <c:pt idx="340">
                        <c:v>-8.1720000000000006</c:v>
                      </c:pt>
                      <c:pt idx="341">
                        <c:v>-6.6970000000000001</c:v>
                      </c:pt>
                      <c:pt idx="342">
                        <c:v>-4.8499999999999996</c:v>
                      </c:pt>
                      <c:pt idx="343">
                        <c:v>-3.1589999999999998</c:v>
                      </c:pt>
                      <c:pt idx="344" formatCode="0.00E+00">
                        <c:v>-1.8260000000000001</c:v>
                      </c:pt>
                      <c:pt idx="345">
                        <c:v>-1.3839999999999999</c:v>
                      </c:pt>
                      <c:pt idx="346" formatCode="0.00E+00">
                        <c:v>-1.091</c:v>
                      </c:pt>
                      <c:pt idx="347">
                        <c:v>-1.2030000000000001</c:v>
                      </c:pt>
                      <c:pt idx="348">
                        <c:v>-1.4059999999999999</c:v>
                      </c:pt>
                      <c:pt idx="349">
                        <c:v>-1.4059999999999999</c:v>
                      </c:pt>
                      <c:pt idx="350">
                        <c:v>-0.85</c:v>
                      </c:pt>
                      <c:pt idx="351" formatCode="0.00E+00">
                        <c:v>-0.246</c:v>
                      </c:pt>
                      <c:pt idx="352">
                        <c:v>7.8E-2</c:v>
                      </c:pt>
                      <c:pt idx="353" formatCode="0.00E+00">
                        <c:v>-0.26700000000000002</c:v>
                      </c:pt>
                      <c:pt idx="354">
                        <c:v>-0.438</c:v>
                      </c:pt>
                      <c:pt idx="355">
                        <c:v>-1.022</c:v>
                      </c:pt>
                      <c:pt idx="356">
                        <c:v>-1.756</c:v>
                      </c:pt>
                      <c:pt idx="357" formatCode="0.00E+00">
                        <c:v>-2.9550000000000001</c:v>
                      </c:pt>
                      <c:pt idx="358" formatCode="0.00E+00">
                        <c:v>-3.8260000000000001</c:v>
                      </c:pt>
                      <c:pt idx="359">
                        <c:v>-4.351</c:v>
                      </c:pt>
                      <c:pt idx="360">
                        <c:v>-4.8010000000000002</c:v>
                      </c:pt>
                      <c:pt idx="361">
                        <c:v>-5.29</c:v>
                      </c:pt>
                      <c:pt idx="362" formatCode="0.00E+00">
                        <c:v>-5.7350000000000003</c:v>
                      </c:pt>
                      <c:pt idx="363">
                        <c:v>-6.3070000000000004</c:v>
                      </c:pt>
                      <c:pt idx="364">
                        <c:v>-6.8150000000000004</c:v>
                      </c:pt>
                      <c:pt idx="365">
                        <c:v>-7.2729999999999997</c:v>
                      </c:pt>
                      <c:pt idx="366">
                        <c:v>-7.0309999999999997</c:v>
                      </c:pt>
                      <c:pt idx="367">
                        <c:v>-7.0970000000000004</c:v>
                      </c:pt>
                      <c:pt idx="368" formatCode="0.00E+00">
                        <c:v>-7.3739999999999997</c:v>
                      </c:pt>
                      <c:pt idx="369">
                        <c:v>-8.4339999999999993</c:v>
                      </c:pt>
                      <c:pt idx="370">
                        <c:v>-8.8759999999999994</c:v>
                      </c:pt>
                      <c:pt idx="371">
                        <c:v>-8.91</c:v>
                      </c:pt>
                      <c:pt idx="372">
                        <c:v>-9.1539999999999999</c:v>
                      </c:pt>
                      <c:pt idx="373">
                        <c:v>-9.4510000000000005</c:v>
                      </c:pt>
                      <c:pt idx="374">
                        <c:v>-9.5169999999999995</c:v>
                      </c:pt>
                      <c:pt idx="375" formatCode="0.00E+00">
                        <c:v>-9.8040000000000003</c:v>
                      </c:pt>
                      <c:pt idx="376" formatCode="0.00E+00">
                        <c:v>-10.175000000000001</c:v>
                      </c:pt>
                      <c:pt idx="377">
                        <c:v>-10.507999999999999</c:v>
                      </c:pt>
                      <c:pt idx="378" formatCode="0.00E+00">
                        <c:v>-10.314</c:v>
                      </c:pt>
                      <c:pt idx="379">
                        <c:v>-10.454000000000001</c:v>
                      </c:pt>
                      <c:pt idx="380">
                        <c:v>-10.766</c:v>
                      </c:pt>
                      <c:pt idx="381">
                        <c:v>-12.106</c:v>
                      </c:pt>
                      <c:pt idx="382">
                        <c:v>-12.772</c:v>
                      </c:pt>
                      <c:pt idx="383">
                        <c:v>-12.946</c:v>
                      </c:pt>
                      <c:pt idx="384">
                        <c:v>-13.359</c:v>
                      </c:pt>
                      <c:pt idx="385">
                        <c:v>-13.1</c:v>
                      </c:pt>
                      <c:pt idx="386">
                        <c:v>-12.09</c:v>
                      </c:pt>
                      <c:pt idx="387">
                        <c:v>-11.276</c:v>
                      </c:pt>
                      <c:pt idx="388">
                        <c:v>-10.913</c:v>
                      </c:pt>
                      <c:pt idx="389">
                        <c:v>-10.683999999999999</c:v>
                      </c:pt>
                      <c:pt idx="390">
                        <c:v>-9.8559999999999999</c:v>
                      </c:pt>
                      <c:pt idx="391">
                        <c:v>-9.3879999999999999</c:v>
                      </c:pt>
                      <c:pt idx="392">
                        <c:v>-9.1579999999999995</c:v>
                      </c:pt>
                      <c:pt idx="393">
                        <c:v>-8.7810000000000006</c:v>
                      </c:pt>
                      <c:pt idx="394">
                        <c:v>-8.5540000000000003</c:v>
                      </c:pt>
                      <c:pt idx="395">
                        <c:v>-8.4019999999999992</c:v>
                      </c:pt>
                      <c:pt idx="396">
                        <c:v>-8.6560000000000006</c:v>
                      </c:pt>
                      <c:pt idx="397">
                        <c:v>-9.1319999999999997</c:v>
                      </c:pt>
                      <c:pt idx="398">
                        <c:v>-9.0709999999999997</c:v>
                      </c:pt>
                      <c:pt idx="399">
                        <c:v>-8.3140000000000001</c:v>
                      </c:pt>
                      <c:pt idx="400">
                        <c:v>-7.0739999999999998</c:v>
                      </c:pt>
                      <c:pt idx="401">
                        <c:v>-5.9279999999999999</c:v>
                      </c:pt>
                      <c:pt idx="402">
                        <c:v>-4.8499999999999996</c:v>
                      </c:pt>
                      <c:pt idx="403">
                        <c:v>-4.59</c:v>
                      </c:pt>
                      <c:pt idx="404">
                        <c:v>-4.9420000000000002</c:v>
                      </c:pt>
                      <c:pt idx="405">
                        <c:v>-6.032</c:v>
                      </c:pt>
                      <c:pt idx="406">
                        <c:v>-6.5190000000000001</c:v>
                      </c:pt>
                      <c:pt idx="407">
                        <c:v>-6.8470000000000004</c:v>
                      </c:pt>
                      <c:pt idx="408">
                        <c:v>-7.5019999999999998</c:v>
                      </c:pt>
                      <c:pt idx="409">
                        <c:v>-8.0609999999999999</c:v>
                      </c:pt>
                      <c:pt idx="410">
                        <c:v>-8.5779999999999994</c:v>
                      </c:pt>
                      <c:pt idx="411">
                        <c:v>-8.7629999999999999</c:v>
                      </c:pt>
                      <c:pt idx="412">
                        <c:v>-8.8800000000000008</c:v>
                      </c:pt>
                      <c:pt idx="413">
                        <c:v>-8.9489999999999998</c:v>
                      </c:pt>
                      <c:pt idx="414">
                        <c:v>-8.5939999999999994</c:v>
                      </c:pt>
                      <c:pt idx="415">
                        <c:v>-8.6280000000000001</c:v>
                      </c:pt>
                      <c:pt idx="416">
                        <c:v>-8.9260000000000002</c:v>
                      </c:pt>
                      <c:pt idx="417">
                        <c:v>-10.069000000000001</c:v>
                      </c:pt>
                      <c:pt idx="418">
                        <c:v>-10.717000000000001</c:v>
                      </c:pt>
                      <c:pt idx="419">
                        <c:v>-10.694000000000001</c:v>
                      </c:pt>
                      <c:pt idx="420">
                        <c:v>-10.868</c:v>
                      </c:pt>
                      <c:pt idx="421">
                        <c:v>-11.021000000000001</c:v>
                      </c:pt>
                      <c:pt idx="422">
                        <c:v>-11.13</c:v>
                      </c:pt>
                      <c:pt idx="423">
                        <c:v>-11.388999999999999</c:v>
                      </c:pt>
                      <c:pt idx="424">
                        <c:v>-11.670999999999999</c:v>
                      </c:pt>
                      <c:pt idx="425">
                        <c:v>-11.272</c:v>
                      </c:pt>
                      <c:pt idx="426">
                        <c:v>-11.183</c:v>
                      </c:pt>
                      <c:pt idx="427">
                        <c:v>-11.317</c:v>
                      </c:pt>
                      <c:pt idx="428">
                        <c:v>-12.52</c:v>
                      </c:pt>
                      <c:pt idx="429">
                        <c:v>-12.772</c:v>
                      </c:pt>
                      <c:pt idx="430">
                        <c:v>-12.266999999999999</c:v>
                      </c:pt>
                      <c:pt idx="431" formatCode="0.00E+00">
                        <c:v>-11.063000000000001</c:v>
                      </c:pt>
                      <c:pt idx="432" formatCode="0.00E+00">
                        <c:v>-9.6430000000000007</c:v>
                      </c:pt>
                      <c:pt idx="433">
                        <c:v>-7.8890000000000002</c:v>
                      </c:pt>
                      <c:pt idx="434">
                        <c:v>-6.3949999999999996</c:v>
                      </c:pt>
                      <c:pt idx="435">
                        <c:v>-5.6230000000000002</c:v>
                      </c:pt>
                      <c:pt idx="436">
                        <c:v>-5.5869999999999997</c:v>
                      </c:pt>
                      <c:pt idx="437">
                        <c:v>-5.3179999999999996</c:v>
                      </c:pt>
                      <c:pt idx="438">
                        <c:v>-5.5229999999999997</c:v>
                      </c:pt>
                      <c:pt idx="439">
                        <c:v>-5.9589999999999996</c:v>
                      </c:pt>
                      <c:pt idx="440" formatCode="0.00E+00">
                        <c:v>-6.5170000000000003</c:v>
                      </c:pt>
                      <c:pt idx="441">
                        <c:v>-6.8159999999999998</c:v>
                      </c:pt>
                      <c:pt idx="442" formatCode="0.00E+00">
                        <c:v>-6.33</c:v>
                      </c:pt>
                      <c:pt idx="443">
                        <c:v>-5.6779999999999999</c:v>
                      </c:pt>
                      <c:pt idx="444">
                        <c:v>-4.7679999999999998</c:v>
                      </c:pt>
                      <c:pt idx="445">
                        <c:v>-3.74</c:v>
                      </c:pt>
                      <c:pt idx="446" formatCode="0.00E+00">
                        <c:v>-2.5489999999999999</c:v>
                      </c:pt>
                      <c:pt idx="447" formatCode="0.00E+00">
                        <c:v>-1.319</c:v>
                      </c:pt>
                      <c:pt idx="448">
                        <c:v>-0.33700000000000002</c:v>
                      </c:pt>
                      <c:pt idx="449" formatCode="0.00E+00">
                        <c:v>0.88800000000000001</c:v>
                      </c:pt>
                      <c:pt idx="450" formatCode="0.00E+00">
                        <c:v>1.8939999999999999</c:v>
                      </c:pt>
                      <c:pt idx="451">
                        <c:v>2.6619999999999999</c:v>
                      </c:pt>
                      <c:pt idx="452">
                        <c:v>2.5649999999999999</c:v>
                      </c:pt>
                      <c:pt idx="453">
                        <c:v>2.3849999999999998</c:v>
                      </c:pt>
                      <c:pt idx="454">
                        <c:v>2.4569999999999999</c:v>
                      </c:pt>
                      <c:pt idx="455">
                        <c:v>2.6850000000000001</c:v>
                      </c:pt>
                      <c:pt idx="456">
                        <c:v>2.8410000000000002</c:v>
                      </c:pt>
                      <c:pt idx="457">
                        <c:v>3.1819999999999999</c:v>
                      </c:pt>
                      <c:pt idx="458" formatCode="0.00E+00">
                        <c:v>3.657</c:v>
                      </c:pt>
                      <c:pt idx="459" formatCode="0.00E+00">
                        <c:v>4.0380000000000003</c:v>
                      </c:pt>
                      <c:pt idx="460">
                        <c:v>3.7949999999999999</c:v>
                      </c:pt>
                      <c:pt idx="461">
                        <c:v>3.7240000000000002</c:v>
                      </c:pt>
                      <c:pt idx="462">
                        <c:v>3.2810000000000001</c:v>
                      </c:pt>
                      <c:pt idx="463">
                        <c:v>3.032</c:v>
                      </c:pt>
                      <c:pt idx="464">
                        <c:v>2.2549999999999999</c:v>
                      </c:pt>
                      <c:pt idx="465">
                        <c:v>1.51</c:v>
                      </c:pt>
                      <c:pt idx="466">
                        <c:v>0.34200000000000003</c:v>
                      </c:pt>
                      <c:pt idx="467">
                        <c:v>0.214</c:v>
                      </c:pt>
                      <c:pt idx="468">
                        <c:v>1.004</c:v>
                      </c:pt>
                      <c:pt idx="469">
                        <c:v>1.82</c:v>
                      </c:pt>
                      <c:pt idx="470">
                        <c:v>2.7370000000000001</c:v>
                      </c:pt>
                      <c:pt idx="471">
                        <c:v>3.5449999999999999</c:v>
                      </c:pt>
                      <c:pt idx="472">
                        <c:v>4.8140000000000001</c:v>
                      </c:pt>
                      <c:pt idx="473">
                        <c:v>6.077</c:v>
                      </c:pt>
                      <c:pt idx="474">
                        <c:v>7.1660000000000004</c:v>
                      </c:pt>
                      <c:pt idx="475">
                        <c:v>7.9379999999999997</c:v>
                      </c:pt>
                      <c:pt idx="476">
                        <c:v>8.5060000000000002</c:v>
                      </c:pt>
                      <c:pt idx="477">
                        <c:v>9.1999999999999993</c:v>
                      </c:pt>
                      <c:pt idx="478">
                        <c:v>9.6020000000000003</c:v>
                      </c:pt>
                      <c:pt idx="479">
                        <c:v>9.7040000000000006</c:v>
                      </c:pt>
                      <c:pt idx="480">
                        <c:v>9.76</c:v>
                      </c:pt>
                      <c:pt idx="481">
                        <c:v>10.186999999999999</c:v>
                      </c:pt>
                      <c:pt idx="482">
                        <c:v>10.582000000000001</c:v>
                      </c:pt>
                      <c:pt idx="483">
                        <c:v>10.782999999999999</c:v>
                      </c:pt>
                      <c:pt idx="484">
                        <c:v>11.135</c:v>
                      </c:pt>
                      <c:pt idx="485">
                        <c:v>11.087999999999999</c:v>
                      </c:pt>
                      <c:pt idx="486">
                        <c:v>11.087</c:v>
                      </c:pt>
                      <c:pt idx="487">
                        <c:v>10.566000000000001</c:v>
                      </c:pt>
                      <c:pt idx="488">
                        <c:v>9.98</c:v>
                      </c:pt>
                      <c:pt idx="489">
                        <c:v>9.9009999999999998</c:v>
                      </c:pt>
                      <c:pt idx="490">
                        <c:v>10.08</c:v>
                      </c:pt>
                      <c:pt idx="491">
                        <c:v>10.311</c:v>
                      </c:pt>
                      <c:pt idx="492">
                        <c:v>10.792999999999999</c:v>
                      </c:pt>
                      <c:pt idx="493">
                        <c:v>11.21</c:v>
                      </c:pt>
                      <c:pt idx="494" formatCode="0.00E+00">
                        <c:v>11.553000000000001</c:v>
                      </c:pt>
                      <c:pt idx="495" formatCode="0.00E+00">
                        <c:v>11.448</c:v>
                      </c:pt>
                      <c:pt idx="496">
                        <c:v>11.568</c:v>
                      </c:pt>
                      <c:pt idx="497">
                        <c:v>11.263</c:v>
                      </c:pt>
                      <c:pt idx="498">
                        <c:v>10.914999999999999</c:v>
                      </c:pt>
                      <c:pt idx="499">
                        <c:v>9.8580000000000005</c:v>
                      </c:pt>
                      <c:pt idx="500">
                        <c:v>9.3469999999999995</c:v>
                      </c:pt>
                      <c:pt idx="501">
                        <c:v>9.0530000000000008</c:v>
                      </c:pt>
                      <c:pt idx="502">
                        <c:v>9.1479999999999997</c:v>
                      </c:pt>
                      <c:pt idx="503" formatCode="0.00E+00">
                        <c:v>9.1669999999999998</c:v>
                      </c:pt>
                      <c:pt idx="504">
                        <c:v>9.3670000000000009</c:v>
                      </c:pt>
                      <c:pt idx="505">
                        <c:v>9.4499999999999993</c:v>
                      </c:pt>
                      <c:pt idx="506">
                        <c:v>9.3879999999999999</c:v>
                      </c:pt>
                      <c:pt idx="507" formatCode="0.00E+00">
                        <c:v>8.7430000000000003</c:v>
                      </c:pt>
                      <c:pt idx="508">
                        <c:v>8.2219999999999995</c:v>
                      </c:pt>
                      <c:pt idx="509">
                        <c:v>7.1970000000000001</c:v>
                      </c:pt>
                      <c:pt idx="510">
                        <c:v>6.1420000000000003</c:v>
                      </c:pt>
                      <c:pt idx="511">
                        <c:v>4.01</c:v>
                      </c:pt>
                      <c:pt idx="512" formatCode="0.00E+00">
                        <c:v>2.9020000000000001</c:v>
                      </c:pt>
                      <c:pt idx="513">
                        <c:v>2.532</c:v>
                      </c:pt>
                      <c:pt idx="514">
                        <c:v>2.395</c:v>
                      </c:pt>
                      <c:pt idx="515">
                        <c:v>2.4020000000000001</c:v>
                      </c:pt>
                      <c:pt idx="516" formatCode="0.00E+00">
                        <c:v>2.9079999999999999</c:v>
                      </c:pt>
                      <c:pt idx="517">
                        <c:v>3.6589999999999998</c:v>
                      </c:pt>
                      <c:pt idx="518">
                        <c:v>4.5540000000000003</c:v>
                      </c:pt>
                      <c:pt idx="519">
                        <c:v>5.282</c:v>
                      </c:pt>
                      <c:pt idx="520">
                        <c:v>6.2</c:v>
                      </c:pt>
                      <c:pt idx="521">
                        <c:v>6.5650000000000004</c:v>
                      </c:pt>
                      <c:pt idx="522">
                        <c:v>6.9889999999999999</c:v>
                      </c:pt>
                      <c:pt idx="523">
                        <c:v>7.2140000000000004</c:v>
                      </c:pt>
                      <c:pt idx="524" formatCode="0.00E+00">
                        <c:v>7.2690000000000001</c:v>
                      </c:pt>
                      <c:pt idx="525" formatCode="0.00E+00">
                        <c:v>7.5259999999999998</c:v>
                      </c:pt>
                      <c:pt idx="526" formatCode="0.00E+00">
                        <c:v>7.6130000000000004</c:v>
                      </c:pt>
                      <c:pt idx="527" formatCode="0.00E+00">
                        <c:v>7.7359999999999998</c:v>
                      </c:pt>
                      <c:pt idx="528">
                        <c:v>7.9690000000000003</c:v>
                      </c:pt>
                      <c:pt idx="529">
                        <c:v>8.4030000000000005</c:v>
                      </c:pt>
                      <c:pt idx="530">
                        <c:v>8.7609999999999992</c:v>
                      </c:pt>
                      <c:pt idx="531">
                        <c:v>8.8930000000000007</c:v>
                      </c:pt>
                      <c:pt idx="532">
                        <c:v>9.1690000000000005</c:v>
                      </c:pt>
                      <c:pt idx="533">
                        <c:v>9.1359999999999992</c:v>
                      </c:pt>
                      <c:pt idx="534">
                        <c:v>9.202</c:v>
                      </c:pt>
                      <c:pt idx="535">
                        <c:v>8.8870000000000005</c:v>
                      </c:pt>
                      <c:pt idx="536">
                        <c:v>8.6959999999999997</c:v>
                      </c:pt>
                      <c:pt idx="537" formatCode="0.00E+00">
                        <c:v>8.4139999999999997</c:v>
                      </c:pt>
                      <c:pt idx="538" formatCode="0.00E+00">
                        <c:v>8.266</c:v>
                      </c:pt>
                      <c:pt idx="539" formatCode="0.00E+00">
                        <c:v>7.8179999999999996</c:v>
                      </c:pt>
                      <c:pt idx="540" formatCode="0.00E+00">
                        <c:v>7.7160000000000002</c:v>
                      </c:pt>
                      <c:pt idx="541" formatCode="0.00E+00">
                        <c:v>7.8639999999999999</c:v>
                      </c:pt>
                      <c:pt idx="542">
                        <c:v>8.3040000000000003</c:v>
                      </c:pt>
                      <c:pt idx="543">
                        <c:v>8.65</c:v>
                      </c:pt>
                      <c:pt idx="544">
                        <c:v>9.1479999999999997</c:v>
                      </c:pt>
                      <c:pt idx="545">
                        <c:v>9.4619999999999997</c:v>
                      </c:pt>
                      <c:pt idx="546">
                        <c:v>9.6419999999999995</c:v>
                      </c:pt>
                      <c:pt idx="547">
                        <c:v>9.0210000000000008</c:v>
                      </c:pt>
                      <c:pt idx="548" formatCode="0.00E+00">
                        <c:v>8.5559999999999992</c:v>
                      </c:pt>
                      <c:pt idx="549">
                        <c:v>8.1910000000000007</c:v>
                      </c:pt>
                      <c:pt idx="550">
                        <c:v>7.3250000000000002</c:v>
                      </c:pt>
                      <c:pt idx="551">
                        <c:v>6.37</c:v>
                      </c:pt>
                      <c:pt idx="552">
                        <c:v>6.0060000000000002</c:v>
                      </c:pt>
                      <c:pt idx="553">
                        <c:v>6.1289999999999996</c:v>
                      </c:pt>
                      <c:pt idx="554" formatCode="0.00E+00">
                        <c:v>6.1719999999999997</c:v>
                      </c:pt>
                      <c:pt idx="555">
                        <c:v>5.6189999999999998</c:v>
                      </c:pt>
                      <c:pt idx="556">
                        <c:v>5.3129999999999997</c:v>
                      </c:pt>
                      <c:pt idx="557">
                        <c:v>4.5350000000000001</c:v>
                      </c:pt>
                      <c:pt idx="558">
                        <c:v>4.17</c:v>
                      </c:pt>
                      <c:pt idx="559" formatCode="0.00E+00">
                        <c:v>3.5760000000000001</c:v>
                      </c:pt>
                      <c:pt idx="560" formatCode="0.00E+00">
                        <c:v>3.331</c:v>
                      </c:pt>
                      <c:pt idx="561">
                        <c:v>3.0470000000000002</c:v>
                      </c:pt>
                      <c:pt idx="562">
                        <c:v>2.8460000000000001</c:v>
                      </c:pt>
                      <c:pt idx="563">
                        <c:v>2.9460000000000002</c:v>
                      </c:pt>
                      <c:pt idx="564">
                        <c:v>3.1360000000000001</c:v>
                      </c:pt>
                      <c:pt idx="565">
                        <c:v>3.3679999999999999</c:v>
                      </c:pt>
                      <c:pt idx="566">
                        <c:v>3.367</c:v>
                      </c:pt>
                      <c:pt idx="567">
                        <c:v>3.08</c:v>
                      </c:pt>
                      <c:pt idx="568">
                        <c:v>3.1230000000000002</c:v>
                      </c:pt>
                      <c:pt idx="569">
                        <c:v>2.762</c:v>
                      </c:pt>
                      <c:pt idx="570">
                        <c:v>1.9379999999999999</c:v>
                      </c:pt>
                      <c:pt idx="571">
                        <c:v>5.6000000000000001E-2</c:v>
                      </c:pt>
                      <c:pt idx="572">
                        <c:v>-1.1890000000000001</c:v>
                      </c:pt>
                      <c:pt idx="573">
                        <c:v>-2.0379999999999998</c:v>
                      </c:pt>
                      <c:pt idx="574">
                        <c:v>-2.1190000000000002</c:v>
                      </c:pt>
                      <c:pt idx="575">
                        <c:v>-1.9259999999999999</c:v>
                      </c:pt>
                      <c:pt idx="576">
                        <c:v>-1.1479999999999999</c:v>
                      </c:pt>
                      <c:pt idx="577">
                        <c:v>5.5E-2</c:v>
                      </c:pt>
                      <c:pt idx="578">
                        <c:v>1.468</c:v>
                      </c:pt>
                      <c:pt idx="579">
                        <c:v>2.7480000000000002</c:v>
                      </c:pt>
                      <c:pt idx="580">
                        <c:v>4.4939999999999998</c:v>
                      </c:pt>
                      <c:pt idx="581">
                        <c:v>6.1459999999999999</c:v>
                      </c:pt>
                      <c:pt idx="582">
                        <c:v>7.5439999999999996</c:v>
                      </c:pt>
                      <c:pt idx="583">
                        <c:v>8.5879999999999992</c:v>
                      </c:pt>
                      <c:pt idx="584">
                        <c:v>9.4169999999999998</c:v>
                      </c:pt>
                      <c:pt idx="585">
                        <c:v>10.169</c:v>
                      </c:pt>
                      <c:pt idx="586">
                        <c:v>10.73</c:v>
                      </c:pt>
                      <c:pt idx="587">
                        <c:v>11.108000000000001</c:v>
                      </c:pt>
                      <c:pt idx="588">
                        <c:v>11.71</c:v>
                      </c:pt>
                      <c:pt idx="589">
                        <c:v>12.423</c:v>
                      </c:pt>
                      <c:pt idx="590">
                        <c:v>13.134</c:v>
                      </c:pt>
                      <c:pt idx="591">
                        <c:v>13.736000000000001</c:v>
                      </c:pt>
                      <c:pt idx="592">
                        <c:v>14.667999999999999</c:v>
                      </c:pt>
                      <c:pt idx="593">
                        <c:v>15.446</c:v>
                      </c:pt>
                      <c:pt idx="594">
                        <c:v>16.045999999999999</c:v>
                      </c:pt>
                      <c:pt idx="595">
                        <c:v>16.541</c:v>
                      </c:pt>
                      <c:pt idx="596">
                        <c:v>17.033999999999999</c:v>
                      </c:pt>
                      <c:pt idx="597">
                        <c:v>17.260000000000002</c:v>
                      </c:pt>
                    </c:numCache>
                  </c:numRef>
                </c:yVal>
                <c:smooth val="0"/>
                <c:extLst>
                  <c:ext xmlns:c16="http://schemas.microsoft.com/office/drawing/2014/chart" uri="{C3380CC4-5D6E-409C-BE32-E72D297353CC}">
                    <c16:uniqueId val="{0000000F-9E31-4E24-8429-3CAEA40C8430}"/>
                  </c:ext>
                </c:extLst>
              </c15:ser>
            </c15:filteredScatterSeries>
            <c15:filteredScatterSeries>
              <c15:ser>
                <c:idx val="1"/>
                <c:order val="2"/>
                <c:tx>
                  <c:v>MT</c:v>
                </c:tx>
                <c:spPr>
                  <a:ln>
                    <a:solidFill>
                      <a:srgbClr val="FF0000"/>
                    </a:solidFill>
                  </a:ln>
                </c:spPr>
                <c:marker>
                  <c:symbol val="none"/>
                </c:marker>
                <c:dPt>
                  <c:idx val="1"/>
                  <c:bubble3D val="0"/>
                  <c:extLst xmlns:c15="http://schemas.microsoft.com/office/drawing/2012/chart">
                    <c:ext xmlns:c16="http://schemas.microsoft.com/office/drawing/2014/chart" uri="{C3380CC4-5D6E-409C-BE32-E72D297353CC}">
                      <c16:uniqueId val="{00000010-9E31-4E24-8429-3CAEA40C8430}"/>
                    </c:ext>
                  </c:extLst>
                </c:dPt>
                <c:xVal>
                  <c:numRef>
                    <c:extLst xmlns:c15="http://schemas.microsoft.com/office/drawing/2012/chart">
                      <c:ext xmlns:c15="http://schemas.microsoft.com/office/drawing/2012/chart" uri="{02D57815-91ED-43cb-92C2-25804820EDAC}">
                        <c15:formulaRef>
                          <c15:sqref>Sheet1!$S$29:$T$29</c15:sqref>
                        </c15:formulaRef>
                      </c:ext>
                    </c:extLst>
                    <c:numCache>
                      <c:formatCode>General</c:formatCode>
                      <c:ptCount val="2"/>
                      <c:pt idx="0" formatCode="m/d/yyyy">
                        <c:v>25569</c:v>
                      </c:pt>
                      <c:pt idx="1">
                        <c:v>62094</c:v>
                      </c:pt>
                    </c:numCache>
                  </c:numRef>
                </c:xVal>
                <c:yVal>
                  <c:numRef>
                    <c:extLst xmlns:c15="http://schemas.microsoft.com/office/drawing/2012/chart">
                      <c:ext xmlns:c15="http://schemas.microsoft.com/office/drawing/2012/chart" uri="{02D57815-91ED-43cb-92C2-25804820EDAC}">
                        <c15:formulaRef>
                          <c15:sqref>Sheet1!$U$29:$V$29</c15:sqref>
                        </c15:formulaRef>
                      </c:ext>
                    </c:extLst>
                    <c:numCache>
                      <c:formatCode>0.0</c:formatCode>
                      <c:ptCount val="2"/>
                      <c:pt idx="0">
                        <c:v>0</c:v>
                      </c:pt>
                      <c:pt idx="1">
                        <c:v>0</c:v>
                      </c:pt>
                    </c:numCache>
                  </c:numRef>
                </c:yVal>
                <c:smooth val="0"/>
                <c:extLst xmlns:c15="http://schemas.microsoft.com/office/drawing/2012/chart">
                  <c:ext xmlns:c16="http://schemas.microsoft.com/office/drawing/2014/chart" uri="{C3380CC4-5D6E-409C-BE32-E72D297353CC}">
                    <c16:uniqueId val="{00000011-9E31-4E24-8429-3CAEA40C8430}"/>
                  </c:ext>
                </c:extLst>
              </c15:ser>
            </c15:filteredScatterSeries>
            <c15:filteredScatterSeries>
              <c15:ser>
                <c:idx val="4"/>
                <c:order val="4"/>
                <c:tx>
                  <c:strRef>
                    <c:extLst xmlns:c15="http://schemas.microsoft.com/office/drawing/2012/chart">
                      <c:ext xmlns:c15="http://schemas.microsoft.com/office/drawing/2012/chart" uri="{02D57815-91ED-43cb-92C2-25804820EDAC}">
                        <c15:formulaRef>
                          <c15:sqref>Sheet1!$FW$2</c15:sqref>
                        </c15:formulaRef>
                      </c:ext>
                    </c:extLst>
                    <c:strCache>
                      <c:ptCount val="1"/>
                      <c:pt idx="0">
                        <c:v>Projects - 35 % OX, 20 PV &amp; WLP</c:v>
                      </c:pt>
                    </c:strCache>
                  </c:strRef>
                </c:tx>
                <c:marker>
                  <c:symbol val="none"/>
                </c:marker>
                <c:xVal>
                  <c:numRef>
                    <c:extLst xmlns:c15="http://schemas.microsoft.com/office/drawing/2012/chart">
                      <c:ext xmlns:c15="http://schemas.microsoft.com/office/drawing/2012/chart" uri="{02D57815-91ED-43cb-92C2-25804820EDAC}">
                        <c15:formulaRef>
                          <c15:sqref>(Sheet1!$AD$5:$AD$422,Sheet1!$AD$424:$AD$471,Sheet1!$AD$473:$AD$604)</c15:sqref>
                        </c15:formulaRef>
                      </c:ext>
                    </c:extLst>
                    <c:numCache>
                      <c:formatCode>General</c:formatCode>
                      <c:ptCount val="598"/>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56614</c:v>
                      </c:pt>
                      <c:pt idx="419">
                        <c:v>56645</c:v>
                      </c:pt>
                      <c:pt idx="420">
                        <c:v>56673</c:v>
                      </c:pt>
                      <c:pt idx="421">
                        <c:v>56704</c:v>
                      </c:pt>
                      <c:pt idx="422">
                        <c:v>56734</c:v>
                      </c:pt>
                      <c:pt idx="423">
                        <c:v>56765</c:v>
                      </c:pt>
                      <c:pt idx="424">
                        <c:v>56795</c:v>
                      </c:pt>
                      <c:pt idx="425">
                        <c:v>56826</c:v>
                      </c:pt>
                      <c:pt idx="426">
                        <c:v>56857</c:v>
                      </c:pt>
                      <c:pt idx="427">
                        <c:v>56887</c:v>
                      </c:pt>
                      <c:pt idx="428">
                        <c:v>56918</c:v>
                      </c:pt>
                      <c:pt idx="429">
                        <c:v>56948</c:v>
                      </c:pt>
                      <c:pt idx="430">
                        <c:v>56979</c:v>
                      </c:pt>
                      <c:pt idx="431">
                        <c:v>57010</c:v>
                      </c:pt>
                      <c:pt idx="432">
                        <c:v>57039</c:v>
                      </c:pt>
                      <c:pt idx="433">
                        <c:v>57070</c:v>
                      </c:pt>
                      <c:pt idx="434">
                        <c:v>57100</c:v>
                      </c:pt>
                      <c:pt idx="435">
                        <c:v>57131</c:v>
                      </c:pt>
                      <c:pt idx="436">
                        <c:v>57161</c:v>
                      </c:pt>
                      <c:pt idx="437">
                        <c:v>57192</c:v>
                      </c:pt>
                      <c:pt idx="438">
                        <c:v>57223</c:v>
                      </c:pt>
                      <c:pt idx="439">
                        <c:v>57253</c:v>
                      </c:pt>
                      <c:pt idx="440">
                        <c:v>57284</c:v>
                      </c:pt>
                      <c:pt idx="441">
                        <c:v>57314</c:v>
                      </c:pt>
                      <c:pt idx="442">
                        <c:v>57345</c:v>
                      </c:pt>
                      <c:pt idx="443">
                        <c:v>57376</c:v>
                      </c:pt>
                      <c:pt idx="444">
                        <c:v>57404</c:v>
                      </c:pt>
                      <c:pt idx="445">
                        <c:v>57435</c:v>
                      </c:pt>
                      <c:pt idx="446">
                        <c:v>57465</c:v>
                      </c:pt>
                      <c:pt idx="447">
                        <c:v>57496</c:v>
                      </c:pt>
                      <c:pt idx="448">
                        <c:v>57526</c:v>
                      </c:pt>
                      <c:pt idx="449">
                        <c:v>57557</c:v>
                      </c:pt>
                      <c:pt idx="450">
                        <c:v>57588</c:v>
                      </c:pt>
                      <c:pt idx="451">
                        <c:v>57618</c:v>
                      </c:pt>
                      <c:pt idx="452">
                        <c:v>57649</c:v>
                      </c:pt>
                      <c:pt idx="453">
                        <c:v>57679</c:v>
                      </c:pt>
                      <c:pt idx="454">
                        <c:v>57710</c:v>
                      </c:pt>
                      <c:pt idx="455">
                        <c:v>57741</c:v>
                      </c:pt>
                      <c:pt idx="456">
                        <c:v>57769</c:v>
                      </c:pt>
                      <c:pt idx="457">
                        <c:v>57800</c:v>
                      </c:pt>
                      <c:pt idx="458">
                        <c:v>57830</c:v>
                      </c:pt>
                      <c:pt idx="459">
                        <c:v>57861</c:v>
                      </c:pt>
                      <c:pt idx="460">
                        <c:v>57891</c:v>
                      </c:pt>
                      <c:pt idx="461">
                        <c:v>57922</c:v>
                      </c:pt>
                      <c:pt idx="462">
                        <c:v>57953</c:v>
                      </c:pt>
                      <c:pt idx="463">
                        <c:v>57983</c:v>
                      </c:pt>
                      <c:pt idx="464">
                        <c:v>58014</c:v>
                      </c:pt>
                      <c:pt idx="465">
                        <c:v>58044</c:v>
                      </c:pt>
                      <c:pt idx="466">
                        <c:v>58106</c:v>
                      </c:pt>
                      <c:pt idx="467">
                        <c:v>58134</c:v>
                      </c:pt>
                      <c:pt idx="468">
                        <c:v>58165</c:v>
                      </c:pt>
                      <c:pt idx="469">
                        <c:v>58195</c:v>
                      </c:pt>
                      <c:pt idx="470">
                        <c:v>58226</c:v>
                      </c:pt>
                      <c:pt idx="471">
                        <c:v>58256</c:v>
                      </c:pt>
                      <c:pt idx="472">
                        <c:v>58287</c:v>
                      </c:pt>
                      <c:pt idx="473">
                        <c:v>58318</c:v>
                      </c:pt>
                      <c:pt idx="474">
                        <c:v>58348</c:v>
                      </c:pt>
                      <c:pt idx="475">
                        <c:v>58379</c:v>
                      </c:pt>
                      <c:pt idx="476">
                        <c:v>58409</c:v>
                      </c:pt>
                      <c:pt idx="477">
                        <c:v>58440</c:v>
                      </c:pt>
                      <c:pt idx="478">
                        <c:v>58471</c:v>
                      </c:pt>
                      <c:pt idx="479">
                        <c:v>58500</c:v>
                      </c:pt>
                      <c:pt idx="480">
                        <c:v>58531</c:v>
                      </c:pt>
                      <c:pt idx="481">
                        <c:v>58561</c:v>
                      </c:pt>
                      <c:pt idx="482">
                        <c:v>58592</c:v>
                      </c:pt>
                      <c:pt idx="483">
                        <c:v>58622</c:v>
                      </c:pt>
                      <c:pt idx="484">
                        <c:v>58653</c:v>
                      </c:pt>
                      <c:pt idx="485">
                        <c:v>58684</c:v>
                      </c:pt>
                      <c:pt idx="486">
                        <c:v>58714</c:v>
                      </c:pt>
                      <c:pt idx="487">
                        <c:v>58745</c:v>
                      </c:pt>
                      <c:pt idx="488">
                        <c:v>58775</c:v>
                      </c:pt>
                      <c:pt idx="489">
                        <c:v>58806</c:v>
                      </c:pt>
                      <c:pt idx="490">
                        <c:v>58837</c:v>
                      </c:pt>
                      <c:pt idx="491">
                        <c:v>58865</c:v>
                      </c:pt>
                      <c:pt idx="492">
                        <c:v>58896</c:v>
                      </c:pt>
                      <c:pt idx="493">
                        <c:v>58926</c:v>
                      </c:pt>
                      <c:pt idx="494">
                        <c:v>58957</c:v>
                      </c:pt>
                      <c:pt idx="495">
                        <c:v>58987</c:v>
                      </c:pt>
                      <c:pt idx="496">
                        <c:v>59018</c:v>
                      </c:pt>
                      <c:pt idx="497">
                        <c:v>59049</c:v>
                      </c:pt>
                      <c:pt idx="498">
                        <c:v>59079</c:v>
                      </c:pt>
                      <c:pt idx="499">
                        <c:v>59110</c:v>
                      </c:pt>
                      <c:pt idx="500">
                        <c:v>59140</c:v>
                      </c:pt>
                      <c:pt idx="501">
                        <c:v>59171</c:v>
                      </c:pt>
                      <c:pt idx="502">
                        <c:v>59202</c:v>
                      </c:pt>
                      <c:pt idx="503">
                        <c:v>59230</c:v>
                      </c:pt>
                      <c:pt idx="504">
                        <c:v>59261</c:v>
                      </c:pt>
                      <c:pt idx="505">
                        <c:v>59291</c:v>
                      </c:pt>
                      <c:pt idx="506">
                        <c:v>59322</c:v>
                      </c:pt>
                      <c:pt idx="507">
                        <c:v>59352</c:v>
                      </c:pt>
                      <c:pt idx="508">
                        <c:v>59383</c:v>
                      </c:pt>
                      <c:pt idx="509">
                        <c:v>59414</c:v>
                      </c:pt>
                      <c:pt idx="510">
                        <c:v>59444</c:v>
                      </c:pt>
                      <c:pt idx="511">
                        <c:v>59475</c:v>
                      </c:pt>
                      <c:pt idx="512">
                        <c:v>59505</c:v>
                      </c:pt>
                      <c:pt idx="513">
                        <c:v>59536</c:v>
                      </c:pt>
                      <c:pt idx="514">
                        <c:v>59567</c:v>
                      </c:pt>
                      <c:pt idx="515">
                        <c:v>59595</c:v>
                      </c:pt>
                      <c:pt idx="516">
                        <c:v>59626</c:v>
                      </c:pt>
                      <c:pt idx="517">
                        <c:v>59656</c:v>
                      </c:pt>
                      <c:pt idx="518">
                        <c:v>59687</c:v>
                      </c:pt>
                      <c:pt idx="519">
                        <c:v>59717</c:v>
                      </c:pt>
                      <c:pt idx="520">
                        <c:v>59748</c:v>
                      </c:pt>
                      <c:pt idx="521">
                        <c:v>59779</c:v>
                      </c:pt>
                      <c:pt idx="522">
                        <c:v>59809</c:v>
                      </c:pt>
                      <c:pt idx="523">
                        <c:v>59840</c:v>
                      </c:pt>
                      <c:pt idx="524">
                        <c:v>59870</c:v>
                      </c:pt>
                      <c:pt idx="525">
                        <c:v>59901</c:v>
                      </c:pt>
                      <c:pt idx="526">
                        <c:v>59932</c:v>
                      </c:pt>
                      <c:pt idx="527">
                        <c:v>59961</c:v>
                      </c:pt>
                      <c:pt idx="528">
                        <c:v>59992</c:v>
                      </c:pt>
                      <c:pt idx="529">
                        <c:v>60022</c:v>
                      </c:pt>
                      <c:pt idx="530">
                        <c:v>60053</c:v>
                      </c:pt>
                      <c:pt idx="531">
                        <c:v>60083</c:v>
                      </c:pt>
                      <c:pt idx="532">
                        <c:v>60114</c:v>
                      </c:pt>
                      <c:pt idx="533">
                        <c:v>60145</c:v>
                      </c:pt>
                      <c:pt idx="534">
                        <c:v>60175</c:v>
                      </c:pt>
                      <c:pt idx="535">
                        <c:v>60206</c:v>
                      </c:pt>
                      <c:pt idx="536">
                        <c:v>60236</c:v>
                      </c:pt>
                      <c:pt idx="537">
                        <c:v>60267</c:v>
                      </c:pt>
                      <c:pt idx="538">
                        <c:v>60298</c:v>
                      </c:pt>
                      <c:pt idx="539">
                        <c:v>60326</c:v>
                      </c:pt>
                      <c:pt idx="540">
                        <c:v>60357</c:v>
                      </c:pt>
                      <c:pt idx="541">
                        <c:v>60387</c:v>
                      </c:pt>
                      <c:pt idx="542">
                        <c:v>60418</c:v>
                      </c:pt>
                      <c:pt idx="543">
                        <c:v>60448</c:v>
                      </c:pt>
                      <c:pt idx="544">
                        <c:v>60479</c:v>
                      </c:pt>
                      <c:pt idx="545">
                        <c:v>60510</c:v>
                      </c:pt>
                      <c:pt idx="546">
                        <c:v>60540</c:v>
                      </c:pt>
                      <c:pt idx="547">
                        <c:v>60571</c:v>
                      </c:pt>
                      <c:pt idx="548">
                        <c:v>60601</c:v>
                      </c:pt>
                      <c:pt idx="549">
                        <c:v>60632</c:v>
                      </c:pt>
                      <c:pt idx="550">
                        <c:v>60663</c:v>
                      </c:pt>
                      <c:pt idx="551">
                        <c:v>60691</c:v>
                      </c:pt>
                      <c:pt idx="552">
                        <c:v>60722</c:v>
                      </c:pt>
                      <c:pt idx="553">
                        <c:v>60752</c:v>
                      </c:pt>
                      <c:pt idx="554">
                        <c:v>60783</c:v>
                      </c:pt>
                      <c:pt idx="555">
                        <c:v>60813</c:v>
                      </c:pt>
                      <c:pt idx="556">
                        <c:v>60844</c:v>
                      </c:pt>
                      <c:pt idx="557">
                        <c:v>60875</c:v>
                      </c:pt>
                      <c:pt idx="558">
                        <c:v>60905</c:v>
                      </c:pt>
                      <c:pt idx="559">
                        <c:v>60936</c:v>
                      </c:pt>
                      <c:pt idx="560">
                        <c:v>60966</c:v>
                      </c:pt>
                      <c:pt idx="561">
                        <c:v>60997</c:v>
                      </c:pt>
                      <c:pt idx="562">
                        <c:v>61028</c:v>
                      </c:pt>
                      <c:pt idx="563">
                        <c:v>61056</c:v>
                      </c:pt>
                      <c:pt idx="564">
                        <c:v>61087</c:v>
                      </c:pt>
                      <c:pt idx="565">
                        <c:v>61117</c:v>
                      </c:pt>
                      <c:pt idx="566">
                        <c:v>61148</c:v>
                      </c:pt>
                      <c:pt idx="567">
                        <c:v>61178</c:v>
                      </c:pt>
                      <c:pt idx="568">
                        <c:v>61209</c:v>
                      </c:pt>
                      <c:pt idx="569">
                        <c:v>61240</c:v>
                      </c:pt>
                      <c:pt idx="570">
                        <c:v>61270</c:v>
                      </c:pt>
                      <c:pt idx="571">
                        <c:v>61301</c:v>
                      </c:pt>
                      <c:pt idx="572">
                        <c:v>61331</c:v>
                      </c:pt>
                      <c:pt idx="573">
                        <c:v>61362</c:v>
                      </c:pt>
                      <c:pt idx="574">
                        <c:v>61393</c:v>
                      </c:pt>
                      <c:pt idx="575">
                        <c:v>61422</c:v>
                      </c:pt>
                      <c:pt idx="576">
                        <c:v>61453</c:v>
                      </c:pt>
                      <c:pt idx="577">
                        <c:v>61483</c:v>
                      </c:pt>
                      <c:pt idx="578">
                        <c:v>61514</c:v>
                      </c:pt>
                      <c:pt idx="579">
                        <c:v>61544</c:v>
                      </c:pt>
                      <c:pt idx="580">
                        <c:v>61575</c:v>
                      </c:pt>
                      <c:pt idx="581">
                        <c:v>61606</c:v>
                      </c:pt>
                      <c:pt idx="582">
                        <c:v>61636</c:v>
                      </c:pt>
                      <c:pt idx="583">
                        <c:v>61667</c:v>
                      </c:pt>
                      <c:pt idx="584">
                        <c:v>61697</c:v>
                      </c:pt>
                      <c:pt idx="585">
                        <c:v>61728</c:v>
                      </c:pt>
                      <c:pt idx="586">
                        <c:v>61759</c:v>
                      </c:pt>
                      <c:pt idx="587">
                        <c:v>61787</c:v>
                      </c:pt>
                      <c:pt idx="588">
                        <c:v>61818</c:v>
                      </c:pt>
                      <c:pt idx="589">
                        <c:v>61848</c:v>
                      </c:pt>
                      <c:pt idx="590">
                        <c:v>61879</c:v>
                      </c:pt>
                      <c:pt idx="591">
                        <c:v>61909</c:v>
                      </c:pt>
                      <c:pt idx="592">
                        <c:v>61940</c:v>
                      </c:pt>
                      <c:pt idx="593">
                        <c:v>61971</c:v>
                      </c:pt>
                      <c:pt idx="594">
                        <c:v>62001</c:v>
                      </c:pt>
                      <c:pt idx="595">
                        <c:v>62032</c:v>
                      </c:pt>
                      <c:pt idx="596">
                        <c:v>62062</c:v>
                      </c:pt>
                      <c:pt idx="597">
                        <c:v>62093</c:v>
                      </c:pt>
                    </c:numCache>
                  </c:numRef>
                </c:xVal>
                <c:yVal>
                  <c:numRef>
                    <c:extLst xmlns:c15="http://schemas.microsoft.com/office/drawing/2012/chart">
                      <c:ext xmlns:c15="http://schemas.microsoft.com/office/drawing/2012/chart" uri="{02D57815-91ED-43cb-92C2-25804820EDAC}">
                        <c15:formulaRef>
                          <c15:sqref>(Sheet1!$GW$5:$GW$422,Sheet1!$GW$424:$GW$471,Sheet1!$GW$473:$GW$604)</c15:sqref>
                        </c15:formulaRef>
                      </c:ext>
                    </c:extLst>
                    <c:numCache>
                      <c:formatCode>General</c:formatCode>
                      <c:ptCount val="598"/>
                      <c:pt idx="0">
                        <c:v>-26.818999999999999</c:v>
                      </c:pt>
                      <c:pt idx="1">
                        <c:v>-26.056999999999999</c:v>
                      </c:pt>
                      <c:pt idx="2">
                        <c:v>-24.988</c:v>
                      </c:pt>
                      <c:pt idx="3">
                        <c:v>-24.132999999999999</c:v>
                      </c:pt>
                      <c:pt idx="4">
                        <c:v>-23.41</c:v>
                      </c:pt>
                      <c:pt idx="5">
                        <c:v>-23.024000000000001</c:v>
                      </c:pt>
                      <c:pt idx="6">
                        <c:v>-21.939</c:v>
                      </c:pt>
                      <c:pt idx="7">
                        <c:v>-21.131</c:v>
                      </c:pt>
                      <c:pt idx="8">
                        <c:v>-20.617999999999999</c:v>
                      </c:pt>
                      <c:pt idx="9">
                        <c:v>-21.134</c:v>
                      </c:pt>
                      <c:pt idx="10">
                        <c:v>-21.111000000000001</c:v>
                      </c:pt>
                      <c:pt idx="11">
                        <c:v>-20.861000000000001</c:v>
                      </c:pt>
                      <c:pt idx="12">
                        <c:v>-20.507999999999999</c:v>
                      </c:pt>
                      <c:pt idx="13">
                        <c:v>-20.32</c:v>
                      </c:pt>
                      <c:pt idx="14">
                        <c:v>-20.094999999999999</c:v>
                      </c:pt>
                      <c:pt idx="15">
                        <c:v>-20.181999999999999</c:v>
                      </c:pt>
                      <c:pt idx="16">
                        <c:v>-19.923999999999999</c:v>
                      </c:pt>
                      <c:pt idx="17">
                        <c:v>-19.8</c:v>
                      </c:pt>
                      <c:pt idx="18">
                        <c:v>-19.106999999999999</c:v>
                      </c:pt>
                      <c:pt idx="19">
                        <c:v>-18.739999999999998</c:v>
                      </c:pt>
                      <c:pt idx="20">
                        <c:v>-18.637</c:v>
                      </c:pt>
                      <c:pt idx="21">
                        <c:v>-19.626999999999999</c:v>
                      </c:pt>
                      <c:pt idx="22">
                        <c:v>-20.125</c:v>
                      </c:pt>
                      <c:pt idx="23">
                        <c:v>-19.692</c:v>
                      </c:pt>
                      <c:pt idx="24">
                        <c:v>-19.122</c:v>
                      </c:pt>
                      <c:pt idx="25">
                        <c:v>-18.308</c:v>
                      </c:pt>
                      <c:pt idx="26">
                        <c:v>-17.571999999999999</c:v>
                      </c:pt>
                      <c:pt idx="27">
                        <c:v>-16.965</c:v>
                      </c:pt>
                      <c:pt idx="28">
                        <c:v>-16.678000000000001</c:v>
                      </c:pt>
                      <c:pt idx="29">
                        <c:v>-16.504000000000001</c:v>
                      </c:pt>
                      <c:pt idx="30">
                        <c:v>-15.664</c:v>
                      </c:pt>
                      <c:pt idx="31">
                        <c:v>-15.1</c:v>
                      </c:pt>
                      <c:pt idx="32">
                        <c:v>-14.308999999999999</c:v>
                      </c:pt>
                      <c:pt idx="33">
                        <c:v>-14.372</c:v>
                      </c:pt>
                      <c:pt idx="34">
                        <c:v>-14.336</c:v>
                      </c:pt>
                      <c:pt idx="35">
                        <c:v>-14.131</c:v>
                      </c:pt>
                      <c:pt idx="36">
                        <c:v>-13.756</c:v>
                      </c:pt>
                      <c:pt idx="37">
                        <c:v>-13.551</c:v>
                      </c:pt>
                      <c:pt idx="38">
                        <c:v>-13.090999999999999</c:v>
                      </c:pt>
                      <c:pt idx="39">
                        <c:v>-12.869</c:v>
                      </c:pt>
                      <c:pt idx="40">
                        <c:v>-12.677</c:v>
                      </c:pt>
                      <c:pt idx="41">
                        <c:v>-12.552</c:v>
                      </c:pt>
                      <c:pt idx="42">
                        <c:v>-11.952</c:v>
                      </c:pt>
                      <c:pt idx="43">
                        <c:v>-11.584</c:v>
                      </c:pt>
                      <c:pt idx="44">
                        <c:v>-11.531000000000001</c:v>
                      </c:pt>
                      <c:pt idx="45">
                        <c:v>-12.457000000000001</c:v>
                      </c:pt>
                      <c:pt idx="46">
                        <c:v>-12.831</c:v>
                      </c:pt>
                      <c:pt idx="47">
                        <c:v>-13.026</c:v>
                      </c:pt>
                      <c:pt idx="48">
                        <c:v>-13.002000000000001</c:v>
                      </c:pt>
                      <c:pt idx="49">
                        <c:v>-12.506</c:v>
                      </c:pt>
                      <c:pt idx="50">
                        <c:v>-11.689</c:v>
                      </c:pt>
                      <c:pt idx="51">
                        <c:v>-11.173999999999999</c:v>
                      </c:pt>
                      <c:pt idx="52">
                        <c:v>-10.808999999999999</c:v>
                      </c:pt>
                      <c:pt idx="53">
                        <c:v>-10.358000000000001</c:v>
                      </c:pt>
                      <c:pt idx="54">
                        <c:v>-9.6229999999999993</c:v>
                      </c:pt>
                      <c:pt idx="55">
                        <c:v>-9.3539999999999992</c:v>
                      </c:pt>
                      <c:pt idx="56">
                        <c:v>-9.35</c:v>
                      </c:pt>
                      <c:pt idx="57">
                        <c:v>-10.242000000000001</c:v>
                      </c:pt>
                      <c:pt idx="58">
                        <c:v>-10.683</c:v>
                      </c:pt>
                      <c:pt idx="59">
                        <c:v>-10.69</c:v>
                      </c:pt>
                      <c:pt idx="60">
                        <c:v>-9.9610000000000003</c:v>
                      </c:pt>
                      <c:pt idx="61">
                        <c:v>-8.9550000000000001</c:v>
                      </c:pt>
                      <c:pt idx="62">
                        <c:v>-7.6859999999999999</c:v>
                      </c:pt>
                      <c:pt idx="63">
                        <c:v>-6.524</c:v>
                      </c:pt>
                      <c:pt idx="64">
                        <c:v>-5.298</c:v>
                      </c:pt>
                      <c:pt idx="65">
                        <c:v>-4.6900000000000004</c:v>
                      </c:pt>
                      <c:pt idx="66">
                        <c:v>-4.1050000000000004</c:v>
                      </c:pt>
                      <c:pt idx="67">
                        <c:v>-3.9060000000000001</c:v>
                      </c:pt>
                      <c:pt idx="68">
                        <c:v>-4.1269999999999998</c:v>
                      </c:pt>
                      <c:pt idx="69">
                        <c:v>-5.173</c:v>
                      </c:pt>
                      <c:pt idx="70">
                        <c:v>-5.62</c:v>
                      </c:pt>
                      <c:pt idx="71">
                        <c:v>-5.9829999999999997</c:v>
                      </c:pt>
                      <c:pt idx="72">
                        <c:v>-6.2450000000000001</c:v>
                      </c:pt>
                      <c:pt idx="73">
                        <c:v>-6.2350000000000003</c:v>
                      </c:pt>
                      <c:pt idx="74">
                        <c:v>-5.266</c:v>
                      </c:pt>
                      <c:pt idx="75">
                        <c:v>-4.7149999999999999</c:v>
                      </c:pt>
                      <c:pt idx="76">
                        <c:v>-4.6550000000000002</c:v>
                      </c:pt>
                      <c:pt idx="77">
                        <c:v>-4.8259999999999996</c:v>
                      </c:pt>
                      <c:pt idx="78">
                        <c:v>-4.5750000000000002</c:v>
                      </c:pt>
                      <c:pt idx="79">
                        <c:v>-4.6449999999999996</c:v>
                      </c:pt>
                      <c:pt idx="80">
                        <c:v>-4.93</c:v>
                      </c:pt>
                      <c:pt idx="81">
                        <c:v>-6.1680000000000001</c:v>
                      </c:pt>
                      <c:pt idx="82">
                        <c:v>-6.6740000000000004</c:v>
                      </c:pt>
                      <c:pt idx="83">
                        <c:v>-6.7930000000000001</c:v>
                      </c:pt>
                      <c:pt idx="84">
                        <c:v>-6.1310000000000002</c:v>
                      </c:pt>
                      <c:pt idx="85">
                        <c:v>-5.2089999999999996</c:v>
                      </c:pt>
                      <c:pt idx="86">
                        <c:v>-3.7029999999999998</c:v>
                      </c:pt>
                      <c:pt idx="87">
                        <c:v>-1.966</c:v>
                      </c:pt>
                      <c:pt idx="88">
                        <c:v>-8.7999999999999995E-2</c:v>
                      </c:pt>
                      <c:pt idx="89">
                        <c:v>1.5409999999999999</c:v>
                      </c:pt>
                      <c:pt idx="90">
                        <c:v>3.2869999999999999</c:v>
                      </c:pt>
                      <c:pt idx="91">
                        <c:v>4.859</c:v>
                      </c:pt>
                      <c:pt idx="92">
                        <c:v>5.9530000000000003</c:v>
                      </c:pt>
                      <c:pt idx="93">
                        <c:v>6.4450000000000003</c:v>
                      </c:pt>
                      <c:pt idx="94">
                        <c:v>6.8440000000000003</c:v>
                      </c:pt>
                      <c:pt idx="95">
                        <c:v>7.06</c:v>
                      </c:pt>
                      <c:pt idx="96">
                        <c:v>7.202</c:v>
                      </c:pt>
                      <c:pt idx="97">
                        <c:v>7.306</c:v>
                      </c:pt>
                      <c:pt idx="98">
                        <c:v>7.665</c:v>
                      </c:pt>
                      <c:pt idx="99">
                        <c:v>8.5709999999999997</c:v>
                      </c:pt>
                      <c:pt idx="100">
                        <c:v>9.7040000000000006</c:v>
                      </c:pt>
                      <c:pt idx="101">
                        <c:v>10.78</c:v>
                      </c:pt>
                      <c:pt idx="102">
                        <c:v>12.098000000000001</c:v>
                      </c:pt>
                      <c:pt idx="103">
                        <c:v>13.375</c:v>
                      </c:pt>
                      <c:pt idx="104">
                        <c:v>14.464</c:v>
                      </c:pt>
                      <c:pt idx="105">
                        <c:v>15.279</c:v>
                      </c:pt>
                      <c:pt idx="106">
                        <c:v>15.863</c:v>
                      </c:pt>
                      <c:pt idx="107">
                        <c:v>16.225000000000001</c:v>
                      </c:pt>
                      <c:pt idx="108">
                        <c:v>16.576000000000001</c:v>
                      </c:pt>
                      <c:pt idx="109">
                        <c:v>16.847000000000001</c:v>
                      </c:pt>
                      <c:pt idx="110">
                        <c:v>17.181000000000001</c:v>
                      </c:pt>
                      <c:pt idx="111">
                        <c:v>17.702000000000002</c:v>
                      </c:pt>
                      <c:pt idx="112">
                        <c:v>18.196999999999999</c:v>
                      </c:pt>
                      <c:pt idx="113">
                        <c:v>18.507999999999999</c:v>
                      </c:pt>
                      <c:pt idx="114">
                        <c:v>18.887</c:v>
                      </c:pt>
                      <c:pt idx="115">
                        <c:v>18.960999999999999</c:v>
                      </c:pt>
                      <c:pt idx="116">
                        <c:v>18.951000000000001</c:v>
                      </c:pt>
                      <c:pt idx="117">
                        <c:v>19.125</c:v>
                      </c:pt>
                      <c:pt idx="118">
                        <c:v>19.390999999999998</c:v>
                      </c:pt>
                      <c:pt idx="119">
                        <c:v>19.652000000000001</c:v>
                      </c:pt>
                      <c:pt idx="120">
                        <c:v>19.655000000000001</c:v>
                      </c:pt>
                      <c:pt idx="121">
                        <c:v>19.506</c:v>
                      </c:pt>
                      <c:pt idx="122">
                        <c:v>19.77</c:v>
                      </c:pt>
                      <c:pt idx="123">
                        <c:v>19.811</c:v>
                      </c:pt>
                      <c:pt idx="124">
                        <c:v>19.969000000000001</c:v>
                      </c:pt>
                      <c:pt idx="125">
                        <c:v>19.783999999999999</c:v>
                      </c:pt>
                      <c:pt idx="126">
                        <c:v>19.702000000000002</c:v>
                      </c:pt>
                      <c:pt idx="127">
                        <c:v>19.274000000000001</c:v>
                      </c:pt>
                      <c:pt idx="128">
                        <c:v>18.969000000000001</c:v>
                      </c:pt>
                      <c:pt idx="129">
                        <c:v>17.738</c:v>
                      </c:pt>
                      <c:pt idx="130">
                        <c:v>16.96</c:v>
                      </c:pt>
                      <c:pt idx="131">
                        <c:v>16.396999999999998</c:v>
                      </c:pt>
                      <c:pt idx="132">
                        <c:v>16.277000000000001</c:v>
                      </c:pt>
                      <c:pt idx="133">
                        <c:v>16.373000000000001</c:v>
                      </c:pt>
                      <c:pt idx="134">
                        <c:v>16.731999999999999</c:v>
                      </c:pt>
                      <c:pt idx="135">
                        <c:v>17.303999999999998</c:v>
                      </c:pt>
                      <c:pt idx="136">
                        <c:v>18.152999999999999</c:v>
                      </c:pt>
                      <c:pt idx="137">
                        <c:v>18.949000000000002</c:v>
                      </c:pt>
                      <c:pt idx="138">
                        <c:v>20.111000000000001</c:v>
                      </c:pt>
                      <c:pt idx="139">
                        <c:v>21.254999999999999</c:v>
                      </c:pt>
                      <c:pt idx="140">
                        <c:v>22.231000000000002</c:v>
                      </c:pt>
                      <c:pt idx="141">
                        <c:v>22.992999999999999</c:v>
                      </c:pt>
                      <c:pt idx="142">
                        <c:v>23.603999999999999</c:v>
                      </c:pt>
                      <c:pt idx="143">
                        <c:v>23.890999999999998</c:v>
                      </c:pt>
                      <c:pt idx="144">
                        <c:v>24.292999999999999</c:v>
                      </c:pt>
                      <c:pt idx="145">
                        <c:v>24.599</c:v>
                      </c:pt>
                      <c:pt idx="146">
                        <c:v>24.727</c:v>
                      </c:pt>
                      <c:pt idx="147">
                        <c:v>24.748999999999999</c:v>
                      </c:pt>
                      <c:pt idx="148">
                        <c:v>24.956</c:v>
                      </c:pt>
                      <c:pt idx="149">
                        <c:v>25.097000000000001</c:v>
                      </c:pt>
                      <c:pt idx="150">
                        <c:v>25.344999999999999</c:v>
                      </c:pt>
                      <c:pt idx="151">
                        <c:v>25.51</c:v>
                      </c:pt>
                      <c:pt idx="152">
                        <c:v>25.58</c:v>
                      </c:pt>
                      <c:pt idx="153">
                        <c:v>25.509</c:v>
                      </c:pt>
                      <c:pt idx="154">
                        <c:v>25.396000000000001</c:v>
                      </c:pt>
                      <c:pt idx="155">
                        <c:v>25.132000000000001</c:v>
                      </c:pt>
                      <c:pt idx="156">
                        <c:v>24.667999999999999</c:v>
                      </c:pt>
                      <c:pt idx="157">
                        <c:v>24.259</c:v>
                      </c:pt>
                      <c:pt idx="158">
                        <c:v>24.181000000000001</c:v>
                      </c:pt>
                      <c:pt idx="159">
                        <c:v>24.539000000000001</c:v>
                      </c:pt>
                      <c:pt idx="160">
                        <c:v>25.030999999999999</c:v>
                      </c:pt>
                      <c:pt idx="161">
                        <c:v>25.427</c:v>
                      </c:pt>
                      <c:pt idx="162">
                        <c:v>25.891999999999999</c:v>
                      </c:pt>
                      <c:pt idx="163">
                        <c:v>26.302</c:v>
                      </c:pt>
                      <c:pt idx="164">
                        <c:v>26.594999999999999</c:v>
                      </c:pt>
                      <c:pt idx="165">
                        <c:v>26.809000000000001</c:v>
                      </c:pt>
                      <c:pt idx="166">
                        <c:v>26.899000000000001</c:v>
                      </c:pt>
                      <c:pt idx="167">
                        <c:v>26.812999999999999</c:v>
                      </c:pt>
                      <c:pt idx="168">
                        <c:v>26.800999999999998</c:v>
                      </c:pt>
                      <c:pt idx="169">
                        <c:v>26.529</c:v>
                      </c:pt>
                      <c:pt idx="170">
                        <c:v>26.491</c:v>
                      </c:pt>
                      <c:pt idx="171">
                        <c:v>26.835000000000001</c:v>
                      </c:pt>
                      <c:pt idx="172">
                        <c:v>27.291</c:v>
                      </c:pt>
                      <c:pt idx="173">
                        <c:v>27.631</c:v>
                      </c:pt>
                      <c:pt idx="174">
                        <c:v>27.966999999999999</c:v>
                      </c:pt>
                      <c:pt idx="175">
                        <c:v>28.236000000000001</c:v>
                      </c:pt>
                      <c:pt idx="176">
                        <c:v>28.413</c:v>
                      </c:pt>
                      <c:pt idx="177">
                        <c:v>28.536000000000001</c:v>
                      </c:pt>
                      <c:pt idx="178">
                        <c:v>28.367999999999999</c:v>
                      </c:pt>
                      <c:pt idx="179">
                        <c:v>28.434000000000001</c:v>
                      </c:pt>
                      <c:pt idx="180">
                        <c:v>28.51</c:v>
                      </c:pt>
                      <c:pt idx="181">
                        <c:v>28.114999999999998</c:v>
                      </c:pt>
                      <c:pt idx="182">
                        <c:v>27.978999999999999</c:v>
                      </c:pt>
                      <c:pt idx="183">
                        <c:v>28.052</c:v>
                      </c:pt>
                      <c:pt idx="184">
                        <c:v>28.091000000000001</c:v>
                      </c:pt>
                      <c:pt idx="185">
                        <c:v>28.045000000000002</c:v>
                      </c:pt>
                      <c:pt idx="186">
                        <c:v>28.024000000000001</c:v>
                      </c:pt>
                      <c:pt idx="187">
                        <c:v>27.965</c:v>
                      </c:pt>
                      <c:pt idx="188">
                        <c:v>27.876999999999999</c:v>
                      </c:pt>
                      <c:pt idx="189">
                        <c:v>27.861000000000001</c:v>
                      </c:pt>
                      <c:pt idx="190">
                        <c:v>27.84</c:v>
                      </c:pt>
                      <c:pt idx="191">
                        <c:v>27.638999999999999</c:v>
                      </c:pt>
                      <c:pt idx="192">
                        <c:v>27.76</c:v>
                      </c:pt>
                      <c:pt idx="193">
                        <c:v>27.754999999999999</c:v>
                      </c:pt>
                      <c:pt idx="194">
                        <c:v>27.657</c:v>
                      </c:pt>
                      <c:pt idx="195">
                        <c:v>27.696000000000002</c:v>
                      </c:pt>
                      <c:pt idx="196">
                        <c:v>27.779</c:v>
                      </c:pt>
                      <c:pt idx="197">
                        <c:v>27.786999999999999</c:v>
                      </c:pt>
                      <c:pt idx="198">
                        <c:v>27.791</c:v>
                      </c:pt>
                      <c:pt idx="199">
                        <c:v>27.733000000000001</c:v>
                      </c:pt>
                      <c:pt idx="200">
                        <c:v>27.617999999999999</c:v>
                      </c:pt>
                      <c:pt idx="201">
                        <c:v>27.463999999999999</c:v>
                      </c:pt>
                      <c:pt idx="202">
                        <c:v>27.067</c:v>
                      </c:pt>
                      <c:pt idx="203">
                        <c:v>26.837</c:v>
                      </c:pt>
                      <c:pt idx="204">
                        <c:v>26.981000000000002</c:v>
                      </c:pt>
                      <c:pt idx="205">
                        <c:v>27.08</c:v>
                      </c:pt>
                      <c:pt idx="206">
                        <c:v>27.175000000000001</c:v>
                      </c:pt>
                      <c:pt idx="207">
                        <c:v>27.324000000000002</c:v>
                      </c:pt>
                      <c:pt idx="208">
                        <c:v>27.442</c:v>
                      </c:pt>
                      <c:pt idx="209">
                        <c:v>27.419</c:v>
                      </c:pt>
                      <c:pt idx="210">
                        <c:v>27.34</c:v>
                      </c:pt>
                      <c:pt idx="211">
                        <c:v>27.172999999999998</c:v>
                      </c:pt>
                      <c:pt idx="212">
                        <c:v>26.92</c:v>
                      </c:pt>
                      <c:pt idx="213">
                        <c:v>26.489000000000001</c:v>
                      </c:pt>
                      <c:pt idx="214">
                        <c:v>26.024000000000001</c:v>
                      </c:pt>
                      <c:pt idx="215">
                        <c:v>25.523</c:v>
                      </c:pt>
                      <c:pt idx="216">
                        <c:v>24.97</c:v>
                      </c:pt>
                      <c:pt idx="217">
                        <c:v>24.274000000000001</c:v>
                      </c:pt>
                      <c:pt idx="218">
                        <c:v>23.553000000000001</c:v>
                      </c:pt>
                      <c:pt idx="219">
                        <c:v>23.050999999999998</c:v>
                      </c:pt>
                      <c:pt idx="220">
                        <c:v>22.568999999999999</c:v>
                      </c:pt>
                      <c:pt idx="221">
                        <c:v>22.033000000000001</c:v>
                      </c:pt>
                      <c:pt idx="222">
                        <c:v>21.759</c:v>
                      </c:pt>
                      <c:pt idx="223">
                        <c:v>21.292999999999999</c:v>
                      </c:pt>
                      <c:pt idx="224">
                        <c:v>20.707999999999998</c:v>
                      </c:pt>
                      <c:pt idx="225">
                        <c:v>19.518999999999998</c:v>
                      </c:pt>
                      <c:pt idx="226">
                        <c:v>18.670999999999999</c:v>
                      </c:pt>
                      <c:pt idx="227">
                        <c:v>17.946000000000002</c:v>
                      </c:pt>
                      <c:pt idx="228">
                        <c:v>17.420000000000002</c:v>
                      </c:pt>
                      <c:pt idx="229">
                        <c:v>17.141999999999999</c:v>
                      </c:pt>
                      <c:pt idx="230">
                        <c:v>17.079999999999998</c:v>
                      </c:pt>
                      <c:pt idx="231">
                        <c:v>16.890999999999998</c:v>
                      </c:pt>
                      <c:pt idx="232">
                        <c:v>16.536000000000001</c:v>
                      </c:pt>
                      <c:pt idx="233">
                        <c:v>16.122</c:v>
                      </c:pt>
                      <c:pt idx="234">
                        <c:v>16.010000000000002</c:v>
                      </c:pt>
                      <c:pt idx="235">
                        <c:v>15.731</c:v>
                      </c:pt>
                      <c:pt idx="236">
                        <c:v>15.323</c:v>
                      </c:pt>
                      <c:pt idx="237">
                        <c:v>14.226000000000001</c:v>
                      </c:pt>
                      <c:pt idx="238">
                        <c:v>13.545</c:v>
                      </c:pt>
                      <c:pt idx="239">
                        <c:v>13.099</c:v>
                      </c:pt>
                      <c:pt idx="240">
                        <c:v>12.997999999999999</c:v>
                      </c:pt>
                      <c:pt idx="241">
                        <c:v>13.135</c:v>
                      </c:pt>
                      <c:pt idx="242">
                        <c:v>13.582000000000001</c:v>
                      </c:pt>
                      <c:pt idx="243">
                        <c:v>14.157</c:v>
                      </c:pt>
                      <c:pt idx="244">
                        <c:v>14.641</c:v>
                      </c:pt>
                      <c:pt idx="245">
                        <c:v>14.596</c:v>
                      </c:pt>
                      <c:pt idx="246">
                        <c:v>14.561</c:v>
                      </c:pt>
                      <c:pt idx="247">
                        <c:v>14.204000000000001</c:v>
                      </c:pt>
                      <c:pt idx="248">
                        <c:v>13.773999999999999</c:v>
                      </c:pt>
                      <c:pt idx="249">
                        <c:v>12.577999999999999</c:v>
                      </c:pt>
                      <c:pt idx="250">
                        <c:v>11.815</c:v>
                      </c:pt>
                      <c:pt idx="251">
                        <c:v>11.396000000000001</c:v>
                      </c:pt>
                      <c:pt idx="252">
                        <c:v>10.99</c:v>
                      </c:pt>
                      <c:pt idx="253">
                        <c:v>10.516</c:v>
                      </c:pt>
                      <c:pt idx="254">
                        <c:v>10.183999999999999</c:v>
                      </c:pt>
                      <c:pt idx="255">
                        <c:v>9.7780000000000005</c:v>
                      </c:pt>
                      <c:pt idx="256">
                        <c:v>9.3170000000000002</c:v>
                      </c:pt>
                      <c:pt idx="257">
                        <c:v>8.8520000000000003</c:v>
                      </c:pt>
                      <c:pt idx="258">
                        <c:v>8.7409999999999997</c:v>
                      </c:pt>
                      <c:pt idx="259">
                        <c:v>8.4030000000000005</c:v>
                      </c:pt>
                      <c:pt idx="260">
                        <c:v>7.9749999999999996</c:v>
                      </c:pt>
                      <c:pt idx="261">
                        <c:v>6.9980000000000002</c:v>
                      </c:pt>
                      <c:pt idx="262">
                        <c:v>6.3650000000000002</c:v>
                      </c:pt>
                      <c:pt idx="263">
                        <c:v>6.11</c:v>
                      </c:pt>
                      <c:pt idx="264">
                        <c:v>6.4880000000000004</c:v>
                      </c:pt>
                      <c:pt idx="265">
                        <c:v>7.258</c:v>
                      </c:pt>
                      <c:pt idx="266">
                        <c:v>8.2029999999999994</c:v>
                      </c:pt>
                      <c:pt idx="267">
                        <c:v>9.4350000000000005</c:v>
                      </c:pt>
                      <c:pt idx="268">
                        <c:v>10.852</c:v>
                      </c:pt>
                      <c:pt idx="269">
                        <c:v>12.037000000000001</c:v>
                      </c:pt>
                      <c:pt idx="270">
                        <c:v>13.085000000000001</c:v>
                      </c:pt>
                      <c:pt idx="271">
                        <c:v>13.885999999999999</c:v>
                      </c:pt>
                      <c:pt idx="272">
                        <c:v>14.448</c:v>
                      </c:pt>
                      <c:pt idx="273">
                        <c:v>14.851000000000001</c:v>
                      </c:pt>
                      <c:pt idx="274">
                        <c:v>14.968</c:v>
                      </c:pt>
                      <c:pt idx="275">
                        <c:v>15.11</c:v>
                      </c:pt>
                      <c:pt idx="276">
                        <c:v>15.298999999999999</c:v>
                      </c:pt>
                      <c:pt idx="277">
                        <c:v>15.523999999999999</c:v>
                      </c:pt>
                      <c:pt idx="278">
                        <c:v>15.779</c:v>
                      </c:pt>
                      <c:pt idx="279">
                        <c:v>15.733000000000001</c:v>
                      </c:pt>
                      <c:pt idx="280">
                        <c:v>15.538</c:v>
                      </c:pt>
                      <c:pt idx="281">
                        <c:v>15.218</c:v>
                      </c:pt>
                      <c:pt idx="282">
                        <c:v>15.147</c:v>
                      </c:pt>
                      <c:pt idx="283">
                        <c:v>14.901</c:v>
                      </c:pt>
                      <c:pt idx="284">
                        <c:v>14.686999999999999</c:v>
                      </c:pt>
                      <c:pt idx="285">
                        <c:v>13.678000000000001</c:v>
                      </c:pt>
                      <c:pt idx="286">
                        <c:v>12.875999999999999</c:v>
                      </c:pt>
                      <c:pt idx="287">
                        <c:v>12.417</c:v>
                      </c:pt>
                      <c:pt idx="288">
                        <c:v>12.077999999999999</c:v>
                      </c:pt>
                      <c:pt idx="289">
                        <c:v>12.04</c:v>
                      </c:pt>
                      <c:pt idx="290">
                        <c:v>12.384</c:v>
                      </c:pt>
                      <c:pt idx="291">
                        <c:v>13.052</c:v>
                      </c:pt>
                      <c:pt idx="292">
                        <c:v>13.775</c:v>
                      </c:pt>
                      <c:pt idx="293">
                        <c:v>13.989000000000001</c:v>
                      </c:pt>
                      <c:pt idx="294">
                        <c:v>14.244999999999999</c:v>
                      </c:pt>
                      <c:pt idx="295">
                        <c:v>14.135</c:v>
                      </c:pt>
                      <c:pt idx="296">
                        <c:v>13.893000000000001</c:v>
                      </c:pt>
                      <c:pt idx="297">
                        <c:v>12.894</c:v>
                      </c:pt>
                      <c:pt idx="298">
                        <c:v>12.272</c:v>
                      </c:pt>
                      <c:pt idx="299">
                        <c:v>11.712</c:v>
                      </c:pt>
                      <c:pt idx="300">
                        <c:v>11.462</c:v>
                      </c:pt>
                      <c:pt idx="301">
                        <c:v>11.224</c:v>
                      </c:pt>
                      <c:pt idx="302">
                        <c:v>11.401999999999999</c:v>
                      </c:pt>
                      <c:pt idx="303">
                        <c:v>11.191000000000001</c:v>
                      </c:pt>
                      <c:pt idx="304">
                        <c:v>11.038</c:v>
                      </c:pt>
                      <c:pt idx="305">
                        <c:v>10.836</c:v>
                      </c:pt>
                      <c:pt idx="306">
                        <c:v>10.964</c:v>
                      </c:pt>
                      <c:pt idx="307">
                        <c:v>10.824999999999999</c:v>
                      </c:pt>
                      <c:pt idx="308">
                        <c:v>10.574</c:v>
                      </c:pt>
                      <c:pt idx="309">
                        <c:v>9.6150000000000002</c:v>
                      </c:pt>
                      <c:pt idx="310">
                        <c:v>9.093</c:v>
                      </c:pt>
                      <c:pt idx="311">
                        <c:v>8.7349999999999994</c:v>
                      </c:pt>
                      <c:pt idx="312">
                        <c:v>8.7129999999999992</c:v>
                      </c:pt>
                      <c:pt idx="313">
                        <c:v>9.0579999999999998</c:v>
                      </c:pt>
                      <c:pt idx="314">
                        <c:v>9.7710000000000008</c:v>
                      </c:pt>
                      <c:pt idx="315">
                        <c:v>10.243</c:v>
                      </c:pt>
                      <c:pt idx="316">
                        <c:v>10.814</c:v>
                      </c:pt>
                      <c:pt idx="317">
                        <c:v>10.872</c:v>
                      </c:pt>
                      <c:pt idx="318">
                        <c:v>10.893000000000001</c:v>
                      </c:pt>
                      <c:pt idx="319">
                        <c:v>10.622999999999999</c:v>
                      </c:pt>
                      <c:pt idx="320">
                        <c:v>10.266999999999999</c:v>
                      </c:pt>
                      <c:pt idx="321">
                        <c:v>9.2129999999999992</c:v>
                      </c:pt>
                      <c:pt idx="322">
                        <c:v>8.4949999999999992</c:v>
                      </c:pt>
                      <c:pt idx="323">
                        <c:v>7.9790000000000001</c:v>
                      </c:pt>
                      <c:pt idx="324">
                        <c:v>7.7279999999999998</c:v>
                      </c:pt>
                      <c:pt idx="325">
                        <c:v>7.8319999999999999</c:v>
                      </c:pt>
                      <c:pt idx="326">
                        <c:v>8.234</c:v>
                      </c:pt>
                      <c:pt idx="327">
                        <c:v>8.6850000000000005</c:v>
                      </c:pt>
                      <c:pt idx="328">
                        <c:v>8.98</c:v>
                      </c:pt>
                      <c:pt idx="329">
                        <c:v>8.8390000000000004</c:v>
                      </c:pt>
                      <c:pt idx="330">
                        <c:v>8.8030000000000008</c:v>
                      </c:pt>
                      <c:pt idx="331">
                        <c:v>8.593</c:v>
                      </c:pt>
                      <c:pt idx="332">
                        <c:v>8.2520000000000007</c:v>
                      </c:pt>
                      <c:pt idx="333">
                        <c:v>7.3159999999999998</c:v>
                      </c:pt>
                      <c:pt idx="334">
                        <c:v>6.7350000000000003</c:v>
                      </c:pt>
                      <c:pt idx="335">
                        <c:v>6.5010000000000003</c:v>
                      </c:pt>
                      <c:pt idx="336">
                        <c:v>6.5309999999999997</c:v>
                      </c:pt>
                      <c:pt idx="337">
                        <c:v>6.86</c:v>
                      </c:pt>
                      <c:pt idx="338">
                        <c:v>7.6619999999999999</c:v>
                      </c:pt>
                      <c:pt idx="339">
                        <c:v>8.6240000000000006</c:v>
                      </c:pt>
                      <c:pt idx="340">
                        <c:v>10.025</c:v>
                      </c:pt>
                      <c:pt idx="341">
                        <c:v>11.332000000000001</c:v>
                      </c:pt>
                      <c:pt idx="342">
                        <c:v>12.598000000000001</c:v>
                      </c:pt>
                      <c:pt idx="343">
                        <c:v>13.677</c:v>
                      </c:pt>
                      <c:pt idx="344">
                        <c:v>14.505000000000001</c:v>
                      </c:pt>
                      <c:pt idx="345">
                        <c:v>15.022</c:v>
                      </c:pt>
                      <c:pt idx="346">
                        <c:v>15.327999999999999</c:v>
                      </c:pt>
                      <c:pt idx="347">
                        <c:v>15.566000000000001</c:v>
                      </c:pt>
                      <c:pt idx="348">
                        <c:v>15.581</c:v>
                      </c:pt>
                      <c:pt idx="349">
                        <c:v>15.525</c:v>
                      </c:pt>
                      <c:pt idx="350">
                        <c:v>15.939</c:v>
                      </c:pt>
                      <c:pt idx="351">
                        <c:v>16.38</c:v>
                      </c:pt>
                      <c:pt idx="352">
                        <c:v>16.718</c:v>
                      </c:pt>
                      <c:pt idx="353">
                        <c:v>16.437000000000001</c:v>
                      </c:pt>
                      <c:pt idx="354">
                        <c:v>16.123000000000001</c:v>
                      </c:pt>
                      <c:pt idx="355">
                        <c:v>15.504</c:v>
                      </c:pt>
                      <c:pt idx="356">
                        <c:v>15.169</c:v>
                      </c:pt>
                      <c:pt idx="357">
                        <c:v>14.932</c:v>
                      </c:pt>
                      <c:pt idx="358">
                        <c:v>14.446</c:v>
                      </c:pt>
                      <c:pt idx="359">
                        <c:v>13.935</c:v>
                      </c:pt>
                      <c:pt idx="360">
                        <c:v>13.492000000000001</c:v>
                      </c:pt>
                      <c:pt idx="361">
                        <c:v>13.247999999999999</c:v>
                      </c:pt>
                      <c:pt idx="362">
                        <c:v>13.252000000000001</c:v>
                      </c:pt>
                      <c:pt idx="363">
                        <c:v>13.026999999999999</c:v>
                      </c:pt>
                      <c:pt idx="364">
                        <c:v>12.901999999999999</c:v>
                      </c:pt>
                      <c:pt idx="365">
                        <c:v>12.537000000000001</c:v>
                      </c:pt>
                      <c:pt idx="366">
                        <c:v>12.369</c:v>
                      </c:pt>
                      <c:pt idx="367">
                        <c:v>11.954000000000001</c:v>
                      </c:pt>
                      <c:pt idx="368">
                        <c:v>11.481999999999999</c:v>
                      </c:pt>
                      <c:pt idx="369">
                        <c:v>10.43</c:v>
                      </c:pt>
                      <c:pt idx="370">
                        <c:v>9.8260000000000005</c:v>
                      </c:pt>
                      <c:pt idx="371">
                        <c:v>9.7680000000000007</c:v>
                      </c:pt>
                      <c:pt idx="372">
                        <c:v>9.577</c:v>
                      </c:pt>
                      <c:pt idx="373">
                        <c:v>9.4390000000000001</c:v>
                      </c:pt>
                      <c:pt idx="374">
                        <c:v>9.3360000000000003</c:v>
                      </c:pt>
                      <c:pt idx="375">
                        <c:v>8.9969999999999999</c:v>
                      </c:pt>
                      <c:pt idx="376">
                        <c:v>8.5150000000000006</c:v>
                      </c:pt>
                      <c:pt idx="377">
                        <c:v>8.0299999999999994</c:v>
                      </c:pt>
                      <c:pt idx="378">
                        <c:v>7.8840000000000003</c:v>
                      </c:pt>
                      <c:pt idx="379">
                        <c:v>7.55</c:v>
                      </c:pt>
                      <c:pt idx="380">
                        <c:v>7.1349999999999998</c:v>
                      </c:pt>
                      <c:pt idx="381">
                        <c:v>6.0359999999999996</c:v>
                      </c:pt>
                      <c:pt idx="382">
                        <c:v>5.3079999999999998</c:v>
                      </c:pt>
                      <c:pt idx="383">
                        <c:v>4.9969999999999999</c:v>
                      </c:pt>
                      <c:pt idx="384">
                        <c:v>4.5149999999999997</c:v>
                      </c:pt>
                      <c:pt idx="385">
                        <c:v>4.63</c:v>
                      </c:pt>
                      <c:pt idx="386">
                        <c:v>5.6509999999999998</c:v>
                      </c:pt>
                      <c:pt idx="387">
                        <c:v>7.0389999999999997</c:v>
                      </c:pt>
                      <c:pt idx="388">
                        <c:v>8.5039999999999996</c:v>
                      </c:pt>
                      <c:pt idx="389">
                        <c:v>9.5730000000000004</c:v>
                      </c:pt>
                      <c:pt idx="390">
                        <c:v>10.411</c:v>
                      </c:pt>
                      <c:pt idx="391">
                        <c:v>10.711</c:v>
                      </c:pt>
                      <c:pt idx="392">
                        <c:v>11.141</c:v>
                      </c:pt>
                      <c:pt idx="393">
                        <c:v>11.714</c:v>
                      </c:pt>
                      <c:pt idx="394">
                        <c:v>12.173</c:v>
                      </c:pt>
                      <c:pt idx="395">
                        <c:v>12.605</c:v>
                      </c:pt>
                      <c:pt idx="396">
                        <c:v>12.564</c:v>
                      </c:pt>
                      <c:pt idx="397">
                        <c:v>12.319000000000001</c:v>
                      </c:pt>
                      <c:pt idx="398">
                        <c:v>12.388999999999999</c:v>
                      </c:pt>
                      <c:pt idx="399">
                        <c:v>12.744</c:v>
                      </c:pt>
                      <c:pt idx="400">
                        <c:v>13.404999999999999</c:v>
                      </c:pt>
                      <c:pt idx="401">
                        <c:v>13.967000000000001</c:v>
                      </c:pt>
                      <c:pt idx="402">
                        <c:v>14.391</c:v>
                      </c:pt>
                      <c:pt idx="403">
                        <c:v>14.266999999999999</c:v>
                      </c:pt>
                      <c:pt idx="404">
                        <c:v>14.032999999999999</c:v>
                      </c:pt>
                      <c:pt idx="405">
                        <c:v>13.218</c:v>
                      </c:pt>
                      <c:pt idx="406">
                        <c:v>12.67</c:v>
                      </c:pt>
                      <c:pt idx="407">
                        <c:v>12.32</c:v>
                      </c:pt>
                      <c:pt idx="408">
                        <c:v>11.8</c:v>
                      </c:pt>
                      <c:pt idx="409">
                        <c:v>11.499000000000001</c:v>
                      </c:pt>
                      <c:pt idx="410">
                        <c:v>11.143000000000001</c:v>
                      </c:pt>
                      <c:pt idx="411">
                        <c:v>11.324999999999999</c:v>
                      </c:pt>
                      <c:pt idx="412">
                        <c:v>11.597</c:v>
                      </c:pt>
                      <c:pt idx="413">
                        <c:v>11.478</c:v>
                      </c:pt>
                      <c:pt idx="414">
                        <c:v>11.343999999999999</c:v>
                      </c:pt>
                      <c:pt idx="415">
                        <c:v>10.92</c:v>
                      </c:pt>
                      <c:pt idx="416">
                        <c:v>10.416</c:v>
                      </c:pt>
                      <c:pt idx="417">
                        <c:v>9.2899999999999991</c:v>
                      </c:pt>
                      <c:pt idx="418">
                        <c:v>8.1709999999999994</c:v>
                      </c:pt>
                      <c:pt idx="419">
                        <c:v>8.3279999999999994</c:v>
                      </c:pt>
                      <c:pt idx="420">
                        <c:v>8.4440000000000008</c:v>
                      </c:pt>
                      <c:pt idx="421">
                        <c:v>8.4109999999999996</c:v>
                      </c:pt>
                      <c:pt idx="422">
                        <c:v>8.5719999999999992</c:v>
                      </c:pt>
                      <c:pt idx="423">
                        <c:v>8.8320000000000007</c:v>
                      </c:pt>
                      <c:pt idx="424">
                        <c:v>8.7249999999999996</c:v>
                      </c:pt>
                      <c:pt idx="425">
                        <c:v>8.7349999999999994</c:v>
                      </c:pt>
                      <c:pt idx="426">
                        <c:v>8.4860000000000007</c:v>
                      </c:pt>
                      <c:pt idx="427">
                        <c:v>8.0980000000000008</c:v>
                      </c:pt>
                      <c:pt idx="428">
                        <c:v>6.9930000000000003</c:v>
                      </c:pt>
                      <c:pt idx="429">
                        <c:v>6.4649999999999999</c:v>
                      </c:pt>
                      <c:pt idx="430">
                        <c:v>6.9130000000000003</c:v>
                      </c:pt>
                      <c:pt idx="431">
                        <c:v>7.8470000000000004</c:v>
                      </c:pt>
                      <c:pt idx="432">
                        <c:v>8.9930000000000003</c:v>
                      </c:pt>
                      <c:pt idx="433">
                        <c:v>10.406000000000001</c:v>
                      </c:pt>
                      <c:pt idx="434">
                        <c:v>11.611000000000001</c:v>
                      </c:pt>
                      <c:pt idx="435">
                        <c:v>12.621</c:v>
                      </c:pt>
                      <c:pt idx="436">
                        <c:v>13.215999999999999</c:v>
                      </c:pt>
                      <c:pt idx="437">
                        <c:v>13.621</c:v>
                      </c:pt>
                      <c:pt idx="438">
                        <c:v>13.574</c:v>
                      </c:pt>
                      <c:pt idx="439">
                        <c:v>13.653</c:v>
                      </c:pt>
                      <c:pt idx="440">
                        <c:v>13.88</c:v>
                      </c:pt>
                      <c:pt idx="441">
                        <c:v>13.893000000000001</c:v>
                      </c:pt>
                      <c:pt idx="442">
                        <c:v>14.076000000000001</c:v>
                      </c:pt>
                      <c:pt idx="443">
                        <c:v>14.372999999999999</c:v>
                      </c:pt>
                      <c:pt idx="444">
                        <c:v>14.917999999999999</c:v>
                      </c:pt>
                      <c:pt idx="445">
                        <c:v>15.555</c:v>
                      </c:pt>
                      <c:pt idx="446">
                        <c:v>16.175000000000001</c:v>
                      </c:pt>
                      <c:pt idx="447">
                        <c:v>17.007999999999999</c:v>
                      </c:pt>
                      <c:pt idx="448">
                        <c:v>17.728000000000002</c:v>
                      </c:pt>
                      <c:pt idx="449">
                        <c:v>18.413</c:v>
                      </c:pt>
                      <c:pt idx="450">
                        <c:v>18.943999999999999</c:v>
                      </c:pt>
                      <c:pt idx="451">
                        <c:v>19.303000000000001</c:v>
                      </c:pt>
                      <c:pt idx="452">
                        <c:v>19.401</c:v>
                      </c:pt>
                      <c:pt idx="453">
                        <c:v>19.234999999999999</c:v>
                      </c:pt>
                      <c:pt idx="454">
                        <c:v>19.228000000000002</c:v>
                      </c:pt>
                      <c:pt idx="455">
                        <c:v>19.440000000000001</c:v>
                      </c:pt>
                      <c:pt idx="456">
                        <c:v>19.63</c:v>
                      </c:pt>
                      <c:pt idx="457">
                        <c:v>19.902000000000001</c:v>
                      </c:pt>
                      <c:pt idx="458">
                        <c:v>20.312999999999999</c:v>
                      </c:pt>
                      <c:pt idx="459">
                        <c:v>20.689</c:v>
                      </c:pt>
                      <c:pt idx="460">
                        <c:v>20.538</c:v>
                      </c:pt>
                      <c:pt idx="461">
                        <c:v>20.355</c:v>
                      </c:pt>
                      <c:pt idx="462">
                        <c:v>19.869</c:v>
                      </c:pt>
                      <c:pt idx="463">
                        <c:v>19.582000000000001</c:v>
                      </c:pt>
                      <c:pt idx="464">
                        <c:v>19.074999999999999</c:v>
                      </c:pt>
                      <c:pt idx="465">
                        <c:v>18.501000000000001</c:v>
                      </c:pt>
                      <c:pt idx="466">
                        <c:v>17.631</c:v>
                      </c:pt>
                      <c:pt idx="467">
                        <c:v>17.448</c:v>
                      </c:pt>
                      <c:pt idx="468">
                        <c:v>17.995000000000001</c:v>
                      </c:pt>
                      <c:pt idx="469">
                        <c:v>18.763999999999999</c:v>
                      </c:pt>
                      <c:pt idx="470">
                        <c:v>19.693999999999999</c:v>
                      </c:pt>
                      <c:pt idx="471">
                        <c:v>20.524000000000001</c:v>
                      </c:pt>
                      <c:pt idx="472">
                        <c:v>21.385000000000002</c:v>
                      </c:pt>
                      <c:pt idx="473">
                        <c:v>22.184000000000001</c:v>
                      </c:pt>
                      <c:pt idx="474">
                        <c:v>22.863</c:v>
                      </c:pt>
                      <c:pt idx="475">
                        <c:v>23.45</c:v>
                      </c:pt>
                      <c:pt idx="476">
                        <c:v>23.797000000000001</c:v>
                      </c:pt>
                      <c:pt idx="477">
                        <c:v>24.213999999999999</c:v>
                      </c:pt>
                      <c:pt idx="478">
                        <c:v>24.465</c:v>
                      </c:pt>
                      <c:pt idx="479">
                        <c:v>24.559000000000001</c:v>
                      </c:pt>
                      <c:pt idx="480">
                        <c:v>24.637</c:v>
                      </c:pt>
                      <c:pt idx="481">
                        <c:v>24.962</c:v>
                      </c:pt>
                      <c:pt idx="482">
                        <c:v>25.253</c:v>
                      </c:pt>
                      <c:pt idx="483">
                        <c:v>25.350999999999999</c:v>
                      </c:pt>
                      <c:pt idx="484">
                        <c:v>25.4</c:v>
                      </c:pt>
                      <c:pt idx="485">
                        <c:v>25.303999999999998</c:v>
                      </c:pt>
                      <c:pt idx="486">
                        <c:v>25.212</c:v>
                      </c:pt>
                      <c:pt idx="487">
                        <c:v>24.994</c:v>
                      </c:pt>
                      <c:pt idx="488">
                        <c:v>24.58</c:v>
                      </c:pt>
                      <c:pt idx="489">
                        <c:v>24.457000000000001</c:v>
                      </c:pt>
                      <c:pt idx="490">
                        <c:v>24.625</c:v>
                      </c:pt>
                      <c:pt idx="491">
                        <c:v>24.917999999999999</c:v>
                      </c:pt>
                      <c:pt idx="492">
                        <c:v>25.399000000000001</c:v>
                      </c:pt>
                      <c:pt idx="493">
                        <c:v>25.792999999999999</c:v>
                      </c:pt>
                      <c:pt idx="494">
                        <c:v>26.071000000000002</c:v>
                      </c:pt>
                      <c:pt idx="495">
                        <c:v>26.059000000000001</c:v>
                      </c:pt>
                      <c:pt idx="496">
                        <c:v>25.992999999999999</c:v>
                      </c:pt>
                      <c:pt idx="497">
                        <c:v>25.757000000000001</c:v>
                      </c:pt>
                      <c:pt idx="498">
                        <c:v>25.436</c:v>
                      </c:pt>
                      <c:pt idx="499">
                        <c:v>24.802</c:v>
                      </c:pt>
                      <c:pt idx="500">
                        <c:v>24.346</c:v>
                      </c:pt>
                      <c:pt idx="501">
                        <c:v>23.896999999999998</c:v>
                      </c:pt>
                      <c:pt idx="502">
                        <c:v>23.821999999999999</c:v>
                      </c:pt>
                      <c:pt idx="503">
                        <c:v>23.771000000000001</c:v>
                      </c:pt>
                      <c:pt idx="504">
                        <c:v>23.84</c:v>
                      </c:pt>
                      <c:pt idx="505">
                        <c:v>23.835999999999999</c:v>
                      </c:pt>
                      <c:pt idx="506">
                        <c:v>23.747</c:v>
                      </c:pt>
                      <c:pt idx="507">
                        <c:v>23.245999999999999</c:v>
                      </c:pt>
                      <c:pt idx="508">
                        <c:v>22.748000000000001</c:v>
                      </c:pt>
                      <c:pt idx="509">
                        <c:v>21.963000000000001</c:v>
                      </c:pt>
                      <c:pt idx="510">
                        <c:v>21.256</c:v>
                      </c:pt>
                      <c:pt idx="511">
                        <c:v>19.709</c:v>
                      </c:pt>
                      <c:pt idx="512">
                        <c:v>18.715</c:v>
                      </c:pt>
                      <c:pt idx="513">
                        <c:v>18.308</c:v>
                      </c:pt>
                      <c:pt idx="514">
                        <c:v>18.140999999999998</c:v>
                      </c:pt>
                      <c:pt idx="515">
                        <c:v>18.079999999999998</c:v>
                      </c:pt>
                      <c:pt idx="516">
                        <c:v>18.495000000000001</c:v>
                      </c:pt>
                      <c:pt idx="517">
                        <c:v>19.291</c:v>
                      </c:pt>
                      <c:pt idx="518">
                        <c:v>20.234999999999999</c:v>
                      </c:pt>
                      <c:pt idx="519">
                        <c:v>20.99</c:v>
                      </c:pt>
                      <c:pt idx="520">
                        <c:v>21.626000000000001</c:v>
                      </c:pt>
                      <c:pt idx="521">
                        <c:v>21.977</c:v>
                      </c:pt>
                      <c:pt idx="522">
                        <c:v>22.216000000000001</c:v>
                      </c:pt>
                      <c:pt idx="523">
                        <c:v>22.405000000000001</c:v>
                      </c:pt>
                      <c:pt idx="524">
                        <c:v>22.417999999999999</c:v>
                      </c:pt>
                      <c:pt idx="525">
                        <c:v>22.527999999999999</c:v>
                      </c:pt>
                      <c:pt idx="526">
                        <c:v>22.535</c:v>
                      </c:pt>
                      <c:pt idx="527">
                        <c:v>22.751000000000001</c:v>
                      </c:pt>
                      <c:pt idx="528">
                        <c:v>22.978999999999999</c:v>
                      </c:pt>
                      <c:pt idx="529">
                        <c:v>23.416</c:v>
                      </c:pt>
                      <c:pt idx="530">
                        <c:v>23.853999999999999</c:v>
                      </c:pt>
                      <c:pt idx="531">
                        <c:v>24.084</c:v>
                      </c:pt>
                      <c:pt idx="532">
                        <c:v>24.21</c:v>
                      </c:pt>
                      <c:pt idx="533">
                        <c:v>24.178000000000001</c:v>
                      </c:pt>
                      <c:pt idx="534">
                        <c:v>24.106000000000002</c:v>
                      </c:pt>
                      <c:pt idx="535">
                        <c:v>23.984999999999999</c:v>
                      </c:pt>
                      <c:pt idx="536">
                        <c:v>23.777999999999999</c:v>
                      </c:pt>
                      <c:pt idx="537">
                        <c:v>23.405000000000001</c:v>
                      </c:pt>
                      <c:pt idx="538">
                        <c:v>23.303000000000001</c:v>
                      </c:pt>
                      <c:pt idx="539">
                        <c:v>22.975999999999999</c:v>
                      </c:pt>
                      <c:pt idx="540">
                        <c:v>22.841000000000001</c:v>
                      </c:pt>
                      <c:pt idx="541">
                        <c:v>23.023</c:v>
                      </c:pt>
                      <c:pt idx="542">
                        <c:v>23.481000000000002</c:v>
                      </c:pt>
                      <c:pt idx="543">
                        <c:v>23.835999999999999</c:v>
                      </c:pt>
                      <c:pt idx="544">
                        <c:v>24.093</c:v>
                      </c:pt>
                      <c:pt idx="545">
                        <c:v>24.161000000000001</c:v>
                      </c:pt>
                      <c:pt idx="546">
                        <c:v>24.126000000000001</c:v>
                      </c:pt>
                      <c:pt idx="547">
                        <c:v>23.864000000000001</c:v>
                      </c:pt>
                      <c:pt idx="548">
                        <c:v>23.539000000000001</c:v>
                      </c:pt>
                      <c:pt idx="549">
                        <c:v>23.202000000000002</c:v>
                      </c:pt>
                      <c:pt idx="550">
                        <c:v>22.515000000000001</c:v>
                      </c:pt>
                      <c:pt idx="551">
                        <c:v>21.742999999999999</c:v>
                      </c:pt>
                      <c:pt idx="552">
                        <c:v>21.423999999999999</c:v>
                      </c:pt>
                      <c:pt idx="553">
                        <c:v>21.460999999999999</c:v>
                      </c:pt>
                      <c:pt idx="554">
                        <c:v>21.532</c:v>
                      </c:pt>
                      <c:pt idx="555">
                        <c:v>21.123999999999999</c:v>
                      </c:pt>
                      <c:pt idx="556">
                        <c:v>20.736999999999998</c:v>
                      </c:pt>
                      <c:pt idx="557">
                        <c:v>20.010000000000002</c:v>
                      </c:pt>
                      <c:pt idx="558">
                        <c:v>19.591000000000001</c:v>
                      </c:pt>
                      <c:pt idx="559">
                        <c:v>19.454000000000001</c:v>
                      </c:pt>
                      <c:pt idx="560">
                        <c:v>19.433</c:v>
                      </c:pt>
                      <c:pt idx="561">
                        <c:v>19.454999999999998</c:v>
                      </c:pt>
                      <c:pt idx="562">
                        <c:v>19.326000000000001</c:v>
                      </c:pt>
                      <c:pt idx="563">
                        <c:v>19.376000000000001</c:v>
                      </c:pt>
                      <c:pt idx="564">
                        <c:v>19.428999999999998</c:v>
                      </c:pt>
                      <c:pt idx="565">
                        <c:v>19.571999999999999</c:v>
                      </c:pt>
                      <c:pt idx="566">
                        <c:v>19.539000000000001</c:v>
                      </c:pt>
                      <c:pt idx="567">
                        <c:v>19.271000000000001</c:v>
                      </c:pt>
                      <c:pt idx="568">
                        <c:v>19.117000000000001</c:v>
                      </c:pt>
                      <c:pt idx="569">
                        <c:v>18.652000000000001</c:v>
                      </c:pt>
                      <c:pt idx="570">
                        <c:v>17.986000000000001</c:v>
                      </c:pt>
                      <c:pt idx="571">
                        <c:v>16.61</c:v>
                      </c:pt>
                      <c:pt idx="572">
                        <c:v>15.577</c:v>
                      </c:pt>
                      <c:pt idx="573">
                        <c:v>14.769</c:v>
                      </c:pt>
                      <c:pt idx="574">
                        <c:v>14.582000000000001</c:v>
                      </c:pt>
                      <c:pt idx="575">
                        <c:v>14.72</c:v>
                      </c:pt>
                      <c:pt idx="576">
                        <c:v>15.340999999999999</c:v>
                      </c:pt>
                      <c:pt idx="577">
                        <c:v>16.356000000000002</c:v>
                      </c:pt>
                      <c:pt idx="578">
                        <c:v>17.692</c:v>
                      </c:pt>
                      <c:pt idx="579">
                        <c:v>18.914000000000001</c:v>
                      </c:pt>
                      <c:pt idx="580">
                        <c:v>20.178000000000001</c:v>
                      </c:pt>
                      <c:pt idx="581">
                        <c:v>21.341000000000001</c:v>
                      </c:pt>
                      <c:pt idx="582">
                        <c:v>22.355</c:v>
                      </c:pt>
                      <c:pt idx="583">
                        <c:v>23.273</c:v>
                      </c:pt>
                      <c:pt idx="584">
                        <c:v>23.911000000000001</c:v>
                      </c:pt>
                      <c:pt idx="585">
                        <c:v>24.492999999999999</c:v>
                      </c:pt>
                      <c:pt idx="586">
                        <c:v>24.922999999999998</c:v>
                      </c:pt>
                      <c:pt idx="587">
                        <c:v>25.213999999999999</c:v>
                      </c:pt>
                      <c:pt idx="588">
                        <c:v>25.696999999999999</c:v>
                      </c:pt>
                      <c:pt idx="589">
                        <c:v>26.416</c:v>
                      </c:pt>
                      <c:pt idx="590">
                        <c:v>27.129000000000001</c:v>
                      </c:pt>
                      <c:pt idx="591">
                        <c:v>27.666</c:v>
                      </c:pt>
                      <c:pt idx="592">
                        <c:v>28.152999999999999</c:v>
                      </c:pt>
                      <c:pt idx="593">
                        <c:v>28.474</c:v>
                      </c:pt>
                      <c:pt idx="594">
                        <c:v>28.675000000000001</c:v>
                      </c:pt>
                      <c:pt idx="595">
                        <c:v>28.901</c:v>
                      </c:pt>
                      <c:pt idx="596">
                        <c:v>29.106999999999999</c:v>
                      </c:pt>
                      <c:pt idx="597">
                        <c:v>29.151</c:v>
                      </c:pt>
                    </c:numCache>
                  </c:numRef>
                </c:yVal>
                <c:smooth val="0"/>
                <c:extLst xmlns:c15="http://schemas.microsoft.com/office/drawing/2012/chart">
                  <c:ext xmlns:c16="http://schemas.microsoft.com/office/drawing/2014/chart" uri="{C3380CC4-5D6E-409C-BE32-E72D297353CC}">
                    <c16:uniqueId val="{00000012-9E31-4E24-8429-3CAEA40C8430}"/>
                  </c:ext>
                </c:extLst>
              </c15:ser>
            </c15:filteredScatterSeries>
            <c15:filteredScatterSeries>
              <c15:ser>
                <c:idx val="6"/>
                <c:order val="5"/>
                <c:tx>
                  <c:strRef>
                    <c:extLst xmlns:c15="http://schemas.microsoft.com/office/drawing/2012/chart">
                      <c:ext xmlns:c15="http://schemas.microsoft.com/office/drawing/2012/chart" uri="{02D57815-91ED-43cb-92C2-25804820EDAC}">
                        <c15:formulaRef>
                          <c15:sqref>Sheet1!$DA$2</c15:sqref>
                        </c15:formulaRef>
                      </c:ext>
                    </c:extLst>
                    <c:strCache>
                      <c:ptCount val="1"/>
                      <c:pt idx="0">
                        <c:v>Baseline 25,45,60% &amp; 25% </c:v>
                      </c:pt>
                    </c:strCache>
                  </c:strRef>
                </c:tx>
                <c:spPr>
                  <a:ln>
                    <a:solidFill>
                      <a:schemeClr val="accent6">
                        <a:lumMod val="75000"/>
                      </a:schemeClr>
                    </a:solidFill>
                  </a:ln>
                </c:spPr>
                <c:marker>
                  <c:symbol val="none"/>
                </c:marker>
                <c:xVal>
                  <c:numRef>
                    <c:extLst xmlns:c15="http://schemas.microsoft.com/office/drawing/2012/chart">
                      <c:ext xmlns:c15="http://schemas.microsoft.com/office/drawing/2012/chart" uri="{02D57815-91ED-43cb-92C2-25804820EDAC}">
                        <c15:formulaRef>
                          <c15:sqref>(Sheet1!$AD$5:$AD$422,Sheet1!$AD$424:$AD$471,Sheet1!$AD$473:$AD$604)</c15:sqref>
                        </c15:formulaRef>
                      </c:ext>
                    </c:extLst>
                    <c:numCache>
                      <c:formatCode>General</c:formatCode>
                      <c:ptCount val="598"/>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56614</c:v>
                      </c:pt>
                      <c:pt idx="419">
                        <c:v>56645</c:v>
                      </c:pt>
                      <c:pt idx="420">
                        <c:v>56673</c:v>
                      </c:pt>
                      <c:pt idx="421">
                        <c:v>56704</c:v>
                      </c:pt>
                      <c:pt idx="422">
                        <c:v>56734</c:v>
                      </c:pt>
                      <c:pt idx="423">
                        <c:v>56765</c:v>
                      </c:pt>
                      <c:pt idx="424">
                        <c:v>56795</c:v>
                      </c:pt>
                      <c:pt idx="425">
                        <c:v>56826</c:v>
                      </c:pt>
                      <c:pt idx="426">
                        <c:v>56857</c:v>
                      </c:pt>
                      <c:pt idx="427">
                        <c:v>56887</c:v>
                      </c:pt>
                      <c:pt idx="428">
                        <c:v>56918</c:v>
                      </c:pt>
                      <c:pt idx="429">
                        <c:v>56948</c:v>
                      </c:pt>
                      <c:pt idx="430">
                        <c:v>56979</c:v>
                      </c:pt>
                      <c:pt idx="431">
                        <c:v>57010</c:v>
                      </c:pt>
                      <c:pt idx="432">
                        <c:v>57039</c:v>
                      </c:pt>
                      <c:pt idx="433">
                        <c:v>57070</c:v>
                      </c:pt>
                      <c:pt idx="434">
                        <c:v>57100</c:v>
                      </c:pt>
                      <c:pt idx="435">
                        <c:v>57131</c:v>
                      </c:pt>
                      <c:pt idx="436">
                        <c:v>57161</c:v>
                      </c:pt>
                      <c:pt idx="437">
                        <c:v>57192</c:v>
                      </c:pt>
                      <c:pt idx="438">
                        <c:v>57223</c:v>
                      </c:pt>
                      <c:pt idx="439">
                        <c:v>57253</c:v>
                      </c:pt>
                      <c:pt idx="440">
                        <c:v>57284</c:v>
                      </c:pt>
                      <c:pt idx="441">
                        <c:v>57314</c:v>
                      </c:pt>
                      <c:pt idx="442">
                        <c:v>57345</c:v>
                      </c:pt>
                      <c:pt idx="443">
                        <c:v>57376</c:v>
                      </c:pt>
                      <c:pt idx="444">
                        <c:v>57404</c:v>
                      </c:pt>
                      <c:pt idx="445">
                        <c:v>57435</c:v>
                      </c:pt>
                      <c:pt idx="446">
                        <c:v>57465</c:v>
                      </c:pt>
                      <c:pt idx="447">
                        <c:v>57496</c:v>
                      </c:pt>
                      <c:pt idx="448">
                        <c:v>57526</c:v>
                      </c:pt>
                      <c:pt idx="449">
                        <c:v>57557</c:v>
                      </c:pt>
                      <c:pt idx="450">
                        <c:v>57588</c:v>
                      </c:pt>
                      <c:pt idx="451">
                        <c:v>57618</c:v>
                      </c:pt>
                      <c:pt idx="452">
                        <c:v>57649</c:v>
                      </c:pt>
                      <c:pt idx="453">
                        <c:v>57679</c:v>
                      </c:pt>
                      <c:pt idx="454">
                        <c:v>57710</c:v>
                      </c:pt>
                      <c:pt idx="455">
                        <c:v>57741</c:v>
                      </c:pt>
                      <c:pt idx="456">
                        <c:v>57769</c:v>
                      </c:pt>
                      <c:pt idx="457">
                        <c:v>57800</c:v>
                      </c:pt>
                      <c:pt idx="458">
                        <c:v>57830</c:v>
                      </c:pt>
                      <c:pt idx="459">
                        <c:v>57861</c:v>
                      </c:pt>
                      <c:pt idx="460">
                        <c:v>57891</c:v>
                      </c:pt>
                      <c:pt idx="461">
                        <c:v>57922</c:v>
                      </c:pt>
                      <c:pt idx="462">
                        <c:v>57953</c:v>
                      </c:pt>
                      <c:pt idx="463">
                        <c:v>57983</c:v>
                      </c:pt>
                      <c:pt idx="464">
                        <c:v>58014</c:v>
                      </c:pt>
                      <c:pt idx="465">
                        <c:v>58044</c:v>
                      </c:pt>
                      <c:pt idx="466">
                        <c:v>58106</c:v>
                      </c:pt>
                      <c:pt idx="467">
                        <c:v>58134</c:v>
                      </c:pt>
                      <c:pt idx="468">
                        <c:v>58165</c:v>
                      </c:pt>
                      <c:pt idx="469">
                        <c:v>58195</c:v>
                      </c:pt>
                      <c:pt idx="470">
                        <c:v>58226</c:v>
                      </c:pt>
                      <c:pt idx="471">
                        <c:v>58256</c:v>
                      </c:pt>
                      <c:pt idx="472">
                        <c:v>58287</c:v>
                      </c:pt>
                      <c:pt idx="473">
                        <c:v>58318</c:v>
                      </c:pt>
                      <c:pt idx="474">
                        <c:v>58348</c:v>
                      </c:pt>
                      <c:pt idx="475">
                        <c:v>58379</c:v>
                      </c:pt>
                      <c:pt idx="476">
                        <c:v>58409</c:v>
                      </c:pt>
                      <c:pt idx="477">
                        <c:v>58440</c:v>
                      </c:pt>
                      <c:pt idx="478">
                        <c:v>58471</c:v>
                      </c:pt>
                      <c:pt idx="479">
                        <c:v>58500</c:v>
                      </c:pt>
                      <c:pt idx="480">
                        <c:v>58531</c:v>
                      </c:pt>
                      <c:pt idx="481">
                        <c:v>58561</c:v>
                      </c:pt>
                      <c:pt idx="482">
                        <c:v>58592</c:v>
                      </c:pt>
                      <c:pt idx="483">
                        <c:v>58622</c:v>
                      </c:pt>
                      <c:pt idx="484">
                        <c:v>58653</c:v>
                      </c:pt>
                      <c:pt idx="485">
                        <c:v>58684</c:v>
                      </c:pt>
                      <c:pt idx="486">
                        <c:v>58714</c:v>
                      </c:pt>
                      <c:pt idx="487">
                        <c:v>58745</c:v>
                      </c:pt>
                      <c:pt idx="488">
                        <c:v>58775</c:v>
                      </c:pt>
                      <c:pt idx="489">
                        <c:v>58806</c:v>
                      </c:pt>
                      <c:pt idx="490">
                        <c:v>58837</c:v>
                      </c:pt>
                      <c:pt idx="491">
                        <c:v>58865</c:v>
                      </c:pt>
                      <c:pt idx="492">
                        <c:v>58896</c:v>
                      </c:pt>
                      <c:pt idx="493">
                        <c:v>58926</c:v>
                      </c:pt>
                      <c:pt idx="494">
                        <c:v>58957</c:v>
                      </c:pt>
                      <c:pt idx="495">
                        <c:v>58987</c:v>
                      </c:pt>
                      <c:pt idx="496">
                        <c:v>59018</c:v>
                      </c:pt>
                      <c:pt idx="497">
                        <c:v>59049</c:v>
                      </c:pt>
                      <c:pt idx="498">
                        <c:v>59079</c:v>
                      </c:pt>
                      <c:pt idx="499">
                        <c:v>59110</c:v>
                      </c:pt>
                      <c:pt idx="500">
                        <c:v>59140</c:v>
                      </c:pt>
                      <c:pt idx="501">
                        <c:v>59171</c:v>
                      </c:pt>
                      <c:pt idx="502">
                        <c:v>59202</c:v>
                      </c:pt>
                      <c:pt idx="503">
                        <c:v>59230</c:v>
                      </c:pt>
                      <c:pt idx="504">
                        <c:v>59261</c:v>
                      </c:pt>
                      <c:pt idx="505">
                        <c:v>59291</c:v>
                      </c:pt>
                      <c:pt idx="506">
                        <c:v>59322</c:v>
                      </c:pt>
                      <c:pt idx="507">
                        <c:v>59352</c:v>
                      </c:pt>
                      <c:pt idx="508">
                        <c:v>59383</c:v>
                      </c:pt>
                      <c:pt idx="509">
                        <c:v>59414</c:v>
                      </c:pt>
                      <c:pt idx="510">
                        <c:v>59444</c:v>
                      </c:pt>
                      <c:pt idx="511">
                        <c:v>59475</c:v>
                      </c:pt>
                      <c:pt idx="512">
                        <c:v>59505</c:v>
                      </c:pt>
                      <c:pt idx="513">
                        <c:v>59536</c:v>
                      </c:pt>
                      <c:pt idx="514">
                        <c:v>59567</c:v>
                      </c:pt>
                      <c:pt idx="515">
                        <c:v>59595</c:v>
                      </c:pt>
                      <c:pt idx="516">
                        <c:v>59626</c:v>
                      </c:pt>
                      <c:pt idx="517">
                        <c:v>59656</c:v>
                      </c:pt>
                      <c:pt idx="518">
                        <c:v>59687</c:v>
                      </c:pt>
                      <c:pt idx="519">
                        <c:v>59717</c:v>
                      </c:pt>
                      <c:pt idx="520">
                        <c:v>59748</c:v>
                      </c:pt>
                      <c:pt idx="521">
                        <c:v>59779</c:v>
                      </c:pt>
                      <c:pt idx="522">
                        <c:v>59809</c:v>
                      </c:pt>
                      <c:pt idx="523">
                        <c:v>59840</c:v>
                      </c:pt>
                      <c:pt idx="524">
                        <c:v>59870</c:v>
                      </c:pt>
                      <c:pt idx="525">
                        <c:v>59901</c:v>
                      </c:pt>
                      <c:pt idx="526">
                        <c:v>59932</c:v>
                      </c:pt>
                      <c:pt idx="527">
                        <c:v>59961</c:v>
                      </c:pt>
                      <c:pt idx="528">
                        <c:v>59992</c:v>
                      </c:pt>
                      <c:pt idx="529">
                        <c:v>60022</c:v>
                      </c:pt>
                      <c:pt idx="530">
                        <c:v>60053</c:v>
                      </c:pt>
                      <c:pt idx="531">
                        <c:v>60083</c:v>
                      </c:pt>
                      <c:pt idx="532">
                        <c:v>60114</c:v>
                      </c:pt>
                      <c:pt idx="533">
                        <c:v>60145</c:v>
                      </c:pt>
                      <c:pt idx="534">
                        <c:v>60175</c:v>
                      </c:pt>
                      <c:pt idx="535">
                        <c:v>60206</c:v>
                      </c:pt>
                      <c:pt idx="536">
                        <c:v>60236</c:v>
                      </c:pt>
                      <c:pt idx="537">
                        <c:v>60267</c:v>
                      </c:pt>
                      <c:pt idx="538">
                        <c:v>60298</c:v>
                      </c:pt>
                      <c:pt idx="539">
                        <c:v>60326</c:v>
                      </c:pt>
                      <c:pt idx="540">
                        <c:v>60357</c:v>
                      </c:pt>
                      <c:pt idx="541">
                        <c:v>60387</c:v>
                      </c:pt>
                      <c:pt idx="542">
                        <c:v>60418</c:v>
                      </c:pt>
                      <c:pt idx="543">
                        <c:v>60448</c:v>
                      </c:pt>
                      <c:pt idx="544">
                        <c:v>60479</c:v>
                      </c:pt>
                      <c:pt idx="545">
                        <c:v>60510</c:v>
                      </c:pt>
                      <c:pt idx="546">
                        <c:v>60540</c:v>
                      </c:pt>
                      <c:pt idx="547">
                        <c:v>60571</c:v>
                      </c:pt>
                      <c:pt idx="548">
                        <c:v>60601</c:v>
                      </c:pt>
                      <c:pt idx="549">
                        <c:v>60632</c:v>
                      </c:pt>
                      <c:pt idx="550">
                        <c:v>60663</c:v>
                      </c:pt>
                      <c:pt idx="551">
                        <c:v>60691</c:v>
                      </c:pt>
                      <c:pt idx="552">
                        <c:v>60722</c:v>
                      </c:pt>
                      <c:pt idx="553">
                        <c:v>60752</c:v>
                      </c:pt>
                      <c:pt idx="554">
                        <c:v>60783</c:v>
                      </c:pt>
                      <c:pt idx="555">
                        <c:v>60813</c:v>
                      </c:pt>
                      <c:pt idx="556">
                        <c:v>60844</c:v>
                      </c:pt>
                      <c:pt idx="557">
                        <c:v>60875</c:v>
                      </c:pt>
                      <c:pt idx="558">
                        <c:v>60905</c:v>
                      </c:pt>
                      <c:pt idx="559">
                        <c:v>60936</c:v>
                      </c:pt>
                      <c:pt idx="560">
                        <c:v>60966</c:v>
                      </c:pt>
                      <c:pt idx="561">
                        <c:v>60997</c:v>
                      </c:pt>
                      <c:pt idx="562">
                        <c:v>61028</c:v>
                      </c:pt>
                      <c:pt idx="563">
                        <c:v>61056</c:v>
                      </c:pt>
                      <c:pt idx="564">
                        <c:v>61087</c:v>
                      </c:pt>
                      <c:pt idx="565">
                        <c:v>61117</c:v>
                      </c:pt>
                      <c:pt idx="566">
                        <c:v>61148</c:v>
                      </c:pt>
                      <c:pt idx="567">
                        <c:v>61178</c:v>
                      </c:pt>
                      <c:pt idx="568">
                        <c:v>61209</c:v>
                      </c:pt>
                      <c:pt idx="569">
                        <c:v>61240</c:v>
                      </c:pt>
                      <c:pt idx="570">
                        <c:v>61270</c:v>
                      </c:pt>
                      <c:pt idx="571">
                        <c:v>61301</c:v>
                      </c:pt>
                      <c:pt idx="572">
                        <c:v>61331</c:v>
                      </c:pt>
                      <c:pt idx="573">
                        <c:v>61362</c:v>
                      </c:pt>
                      <c:pt idx="574">
                        <c:v>61393</c:v>
                      </c:pt>
                      <c:pt idx="575">
                        <c:v>61422</c:v>
                      </c:pt>
                      <c:pt idx="576">
                        <c:v>61453</c:v>
                      </c:pt>
                      <c:pt idx="577">
                        <c:v>61483</c:v>
                      </c:pt>
                      <c:pt idx="578">
                        <c:v>61514</c:v>
                      </c:pt>
                      <c:pt idx="579">
                        <c:v>61544</c:v>
                      </c:pt>
                      <c:pt idx="580">
                        <c:v>61575</c:v>
                      </c:pt>
                      <c:pt idx="581">
                        <c:v>61606</c:v>
                      </c:pt>
                      <c:pt idx="582">
                        <c:v>61636</c:v>
                      </c:pt>
                      <c:pt idx="583">
                        <c:v>61667</c:v>
                      </c:pt>
                      <c:pt idx="584">
                        <c:v>61697</c:v>
                      </c:pt>
                      <c:pt idx="585">
                        <c:v>61728</c:v>
                      </c:pt>
                      <c:pt idx="586">
                        <c:v>61759</c:v>
                      </c:pt>
                      <c:pt idx="587">
                        <c:v>61787</c:v>
                      </c:pt>
                      <c:pt idx="588">
                        <c:v>61818</c:v>
                      </c:pt>
                      <c:pt idx="589">
                        <c:v>61848</c:v>
                      </c:pt>
                      <c:pt idx="590">
                        <c:v>61879</c:v>
                      </c:pt>
                      <c:pt idx="591">
                        <c:v>61909</c:v>
                      </c:pt>
                      <c:pt idx="592">
                        <c:v>61940</c:v>
                      </c:pt>
                      <c:pt idx="593">
                        <c:v>61971</c:v>
                      </c:pt>
                      <c:pt idx="594">
                        <c:v>62001</c:v>
                      </c:pt>
                      <c:pt idx="595">
                        <c:v>62032</c:v>
                      </c:pt>
                      <c:pt idx="596">
                        <c:v>62062</c:v>
                      </c:pt>
                      <c:pt idx="597">
                        <c:v>62093</c:v>
                      </c:pt>
                    </c:numCache>
                  </c:numRef>
                </c:xVal>
                <c:yVal>
                  <c:numRef>
                    <c:extLst xmlns:c15="http://schemas.microsoft.com/office/drawing/2012/chart">
                      <c:ext xmlns:c15="http://schemas.microsoft.com/office/drawing/2012/chart" uri="{02D57815-91ED-43cb-92C2-25804820EDAC}">
                        <c15:formulaRef>
                          <c15:sqref>(Sheet1!$EA$5:$EA$422,Sheet1!$EA$424:$EA$471,Sheet1!$EA$473:$EA$604)</c15:sqref>
                        </c15:formulaRef>
                      </c:ext>
                    </c:extLst>
                    <c:numCache>
                      <c:formatCode>General</c:formatCode>
                      <c:ptCount val="598"/>
                      <c:pt idx="0">
                        <c:v>-26.832000000000001</c:v>
                      </c:pt>
                      <c:pt idx="1">
                        <c:v>-26.591000000000001</c:v>
                      </c:pt>
                      <c:pt idx="2">
                        <c:v>-25.741</c:v>
                      </c:pt>
                      <c:pt idx="3">
                        <c:v>-25.457000000000001</c:v>
                      </c:pt>
                      <c:pt idx="4">
                        <c:v>-25.225999999999999</c:v>
                      </c:pt>
                      <c:pt idx="5">
                        <c:v>-25.382999999999999</c:v>
                      </c:pt>
                      <c:pt idx="6">
                        <c:v>-24.766999999999999</c:v>
                      </c:pt>
                      <c:pt idx="7">
                        <c:v>-24.402999999999999</c:v>
                      </c:pt>
                      <c:pt idx="8">
                        <c:v>-24.28</c:v>
                      </c:pt>
                      <c:pt idx="9">
                        <c:v>-25.134</c:v>
                      </c:pt>
                      <c:pt idx="10">
                        <c:v>-25</c:v>
                      </c:pt>
                      <c:pt idx="11">
                        <c:v>-24.893999999999998</c:v>
                      </c:pt>
                      <c:pt idx="12">
                        <c:v>-24.231000000000002</c:v>
                      </c:pt>
                      <c:pt idx="13">
                        <c:v>-23.689</c:v>
                      </c:pt>
                      <c:pt idx="14">
                        <c:v>-23.672000000000001</c:v>
                      </c:pt>
                      <c:pt idx="15">
                        <c:v>-23.617999999999999</c:v>
                      </c:pt>
                      <c:pt idx="16">
                        <c:v>-23.631</c:v>
                      </c:pt>
                      <c:pt idx="17">
                        <c:v>-23.896000000000001</c:v>
                      </c:pt>
                      <c:pt idx="18">
                        <c:v>-23.562000000000001</c:v>
                      </c:pt>
                      <c:pt idx="19">
                        <c:v>-23.55</c:v>
                      </c:pt>
                      <c:pt idx="20">
                        <c:v>-23.763999999999999</c:v>
                      </c:pt>
                      <c:pt idx="21">
                        <c:v>-25.02</c:v>
                      </c:pt>
                      <c:pt idx="22">
                        <c:v>-25.225000000000001</c:v>
                      </c:pt>
                      <c:pt idx="23">
                        <c:v>-24.265000000000001</c:v>
                      </c:pt>
                      <c:pt idx="24">
                        <c:v>-23.215</c:v>
                      </c:pt>
                      <c:pt idx="25">
                        <c:v>-21.922999999999998</c:v>
                      </c:pt>
                      <c:pt idx="26">
                        <c:v>-21.210999999999999</c:v>
                      </c:pt>
                      <c:pt idx="27">
                        <c:v>-20.792000000000002</c:v>
                      </c:pt>
                      <c:pt idx="28">
                        <c:v>-20.722000000000001</c:v>
                      </c:pt>
                      <c:pt idx="29">
                        <c:v>-20.751000000000001</c:v>
                      </c:pt>
                      <c:pt idx="30">
                        <c:v>-20.073</c:v>
                      </c:pt>
                      <c:pt idx="31">
                        <c:v>-19.68</c:v>
                      </c:pt>
                      <c:pt idx="32">
                        <c:v>-19.021000000000001</c:v>
                      </c:pt>
                      <c:pt idx="33">
                        <c:v>-19.215</c:v>
                      </c:pt>
                      <c:pt idx="34">
                        <c:v>-19.289000000000001</c:v>
                      </c:pt>
                      <c:pt idx="35">
                        <c:v>-18.995000000000001</c:v>
                      </c:pt>
                      <c:pt idx="36">
                        <c:v>-18.131</c:v>
                      </c:pt>
                      <c:pt idx="37">
                        <c:v>-17.881</c:v>
                      </c:pt>
                      <c:pt idx="38">
                        <c:v>-17.501999999999999</c:v>
                      </c:pt>
                      <c:pt idx="39">
                        <c:v>-17.399999999999999</c:v>
                      </c:pt>
                      <c:pt idx="40">
                        <c:v>-17.315999999999999</c:v>
                      </c:pt>
                      <c:pt idx="41">
                        <c:v>-17.292999999999999</c:v>
                      </c:pt>
                      <c:pt idx="42">
                        <c:v>-16.776</c:v>
                      </c:pt>
                      <c:pt idx="43">
                        <c:v>-16.497</c:v>
                      </c:pt>
                      <c:pt idx="44">
                        <c:v>-16.530999999999999</c:v>
                      </c:pt>
                      <c:pt idx="45">
                        <c:v>-17.498999999999999</c:v>
                      </c:pt>
                      <c:pt idx="46">
                        <c:v>-17.898</c:v>
                      </c:pt>
                      <c:pt idx="47">
                        <c:v>-17.690000000000001</c:v>
                      </c:pt>
                      <c:pt idx="48">
                        <c:v>-17.088000000000001</c:v>
                      </c:pt>
                      <c:pt idx="49">
                        <c:v>-16.173999999999999</c:v>
                      </c:pt>
                      <c:pt idx="50">
                        <c:v>-15.492000000000001</c:v>
                      </c:pt>
                      <c:pt idx="51">
                        <c:v>-15.286</c:v>
                      </c:pt>
                      <c:pt idx="52">
                        <c:v>-15.249000000000001</c:v>
                      </c:pt>
                      <c:pt idx="53">
                        <c:v>-15.1</c:v>
                      </c:pt>
                      <c:pt idx="54">
                        <c:v>-14.638</c:v>
                      </c:pt>
                      <c:pt idx="55">
                        <c:v>-14.618</c:v>
                      </c:pt>
                      <c:pt idx="56">
                        <c:v>-14.827</c:v>
                      </c:pt>
                      <c:pt idx="57">
                        <c:v>-15.622</c:v>
                      </c:pt>
                      <c:pt idx="58">
                        <c:v>-15.625</c:v>
                      </c:pt>
                      <c:pt idx="59">
                        <c:v>-15.109</c:v>
                      </c:pt>
                      <c:pt idx="60">
                        <c:v>-13.843</c:v>
                      </c:pt>
                      <c:pt idx="61">
                        <c:v>-12.641999999999999</c:v>
                      </c:pt>
                      <c:pt idx="62">
                        <c:v>-11.076000000000001</c:v>
                      </c:pt>
                      <c:pt idx="63">
                        <c:v>-9.6259999999999994</c:v>
                      </c:pt>
                      <c:pt idx="64">
                        <c:v>-8.5459999999999994</c:v>
                      </c:pt>
                      <c:pt idx="65">
                        <c:v>-8.2430000000000003</c:v>
                      </c:pt>
                      <c:pt idx="66">
                        <c:v>-7.9749999999999996</c:v>
                      </c:pt>
                      <c:pt idx="67">
                        <c:v>-8.0510000000000002</c:v>
                      </c:pt>
                      <c:pt idx="68">
                        <c:v>-8.4890000000000008</c:v>
                      </c:pt>
                      <c:pt idx="69">
                        <c:v>-9.66</c:v>
                      </c:pt>
                      <c:pt idx="70">
                        <c:v>-10.122</c:v>
                      </c:pt>
                      <c:pt idx="71">
                        <c:v>-10.247</c:v>
                      </c:pt>
                      <c:pt idx="72">
                        <c:v>-10.46</c:v>
                      </c:pt>
                      <c:pt idx="73">
                        <c:v>-9.9909999999999997</c:v>
                      </c:pt>
                      <c:pt idx="74">
                        <c:v>-8.7469999999999999</c:v>
                      </c:pt>
                      <c:pt idx="75">
                        <c:v>-7.77</c:v>
                      </c:pt>
                      <c:pt idx="76">
                        <c:v>-7.766</c:v>
                      </c:pt>
                      <c:pt idx="77">
                        <c:v>-8.1150000000000002</c:v>
                      </c:pt>
                      <c:pt idx="78">
                        <c:v>-8.0570000000000004</c:v>
                      </c:pt>
                      <c:pt idx="79">
                        <c:v>-8.3089999999999993</c:v>
                      </c:pt>
                      <c:pt idx="80">
                        <c:v>-8.7469999999999999</c:v>
                      </c:pt>
                      <c:pt idx="81">
                        <c:v>-9.5850000000000009</c:v>
                      </c:pt>
                      <c:pt idx="82">
                        <c:v>-10.077999999999999</c:v>
                      </c:pt>
                      <c:pt idx="83">
                        <c:v>-9.8079999999999998</c:v>
                      </c:pt>
                      <c:pt idx="84">
                        <c:v>-8.6579999999999995</c:v>
                      </c:pt>
                      <c:pt idx="85">
                        <c:v>-7.2990000000000004</c:v>
                      </c:pt>
                      <c:pt idx="86">
                        <c:v>-5.3970000000000002</c:v>
                      </c:pt>
                      <c:pt idx="87">
                        <c:v>-3.7989999999999999</c:v>
                      </c:pt>
                      <c:pt idx="88">
                        <c:v>-2.2320000000000002</c:v>
                      </c:pt>
                      <c:pt idx="89">
                        <c:v>-0.93400000000000005</c:v>
                      </c:pt>
                      <c:pt idx="90">
                        <c:v>0.54300000000000004</c:v>
                      </c:pt>
                      <c:pt idx="91">
                        <c:v>1.93</c:v>
                      </c:pt>
                      <c:pt idx="92">
                        <c:v>2.8559999999999999</c:v>
                      </c:pt>
                      <c:pt idx="93">
                        <c:v>3.2770000000000001</c:v>
                      </c:pt>
                      <c:pt idx="94">
                        <c:v>3.6040000000000001</c:v>
                      </c:pt>
                      <c:pt idx="95">
                        <c:v>4.1050000000000004</c:v>
                      </c:pt>
                      <c:pt idx="96">
                        <c:v>4.4980000000000002</c:v>
                      </c:pt>
                      <c:pt idx="97">
                        <c:v>4.9950000000000001</c:v>
                      </c:pt>
                      <c:pt idx="98">
                        <c:v>5.819</c:v>
                      </c:pt>
                      <c:pt idx="99">
                        <c:v>6.7039999999999997</c:v>
                      </c:pt>
                      <c:pt idx="100">
                        <c:v>7.66</c:v>
                      </c:pt>
                      <c:pt idx="101">
                        <c:v>8.5180000000000007</c:v>
                      </c:pt>
                      <c:pt idx="102">
                        <c:v>9.6010000000000009</c:v>
                      </c:pt>
                      <c:pt idx="103">
                        <c:v>10.675000000000001</c:v>
                      </c:pt>
                      <c:pt idx="104">
                        <c:v>11.586</c:v>
                      </c:pt>
                      <c:pt idx="105">
                        <c:v>12.305</c:v>
                      </c:pt>
                      <c:pt idx="106">
                        <c:v>12.782999999999999</c:v>
                      </c:pt>
                      <c:pt idx="107">
                        <c:v>13.457000000000001</c:v>
                      </c:pt>
                      <c:pt idx="108">
                        <c:v>14.252000000000001</c:v>
                      </c:pt>
                      <c:pt idx="109">
                        <c:v>14.805</c:v>
                      </c:pt>
                      <c:pt idx="110">
                        <c:v>15.362</c:v>
                      </c:pt>
                      <c:pt idx="111">
                        <c:v>15.776</c:v>
                      </c:pt>
                      <c:pt idx="112">
                        <c:v>16.085999999999999</c:v>
                      </c:pt>
                      <c:pt idx="113">
                        <c:v>16.204000000000001</c:v>
                      </c:pt>
                      <c:pt idx="114">
                        <c:v>16.372</c:v>
                      </c:pt>
                      <c:pt idx="115">
                        <c:v>16.286000000000001</c:v>
                      </c:pt>
                      <c:pt idx="116">
                        <c:v>16.513000000000002</c:v>
                      </c:pt>
                      <c:pt idx="117">
                        <c:v>16.690999999999999</c:v>
                      </c:pt>
                      <c:pt idx="118">
                        <c:v>16.835999999999999</c:v>
                      </c:pt>
                      <c:pt idx="119">
                        <c:v>17.053000000000001</c:v>
                      </c:pt>
                      <c:pt idx="120">
                        <c:v>17.384</c:v>
                      </c:pt>
                      <c:pt idx="121">
                        <c:v>17.640999999999998</c:v>
                      </c:pt>
                      <c:pt idx="122">
                        <c:v>17.881</c:v>
                      </c:pt>
                      <c:pt idx="123">
                        <c:v>18.108000000000001</c:v>
                      </c:pt>
                      <c:pt idx="124">
                        <c:v>18.143000000000001</c:v>
                      </c:pt>
                      <c:pt idx="125">
                        <c:v>17.683</c:v>
                      </c:pt>
                      <c:pt idx="126">
                        <c:v>17.308</c:v>
                      </c:pt>
                      <c:pt idx="127">
                        <c:v>16.584</c:v>
                      </c:pt>
                      <c:pt idx="128">
                        <c:v>16.082999999999998</c:v>
                      </c:pt>
                      <c:pt idx="129">
                        <c:v>14.984999999999999</c:v>
                      </c:pt>
                      <c:pt idx="130">
                        <c:v>14.163</c:v>
                      </c:pt>
                      <c:pt idx="131">
                        <c:v>13.975</c:v>
                      </c:pt>
                      <c:pt idx="132">
                        <c:v>14.353999999999999</c:v>
                      </c:pt>
                      <c:pt idx="133">
                        <c:v>14.897</c:v>
                      </c:pt>
                      <c:pt idx="134">
                        <c:v>15.709</c:v>
                      </c:pt>
                      <c:pt idx="135">
                        <c:v>16.603999999999999</c:v>
                      </c:pt>
                      <c:pt idx="136">
                        <c:v>17.434000000000001</c:v>
                      </c:pt>
                      <c:pt idx="137">
                        <c:v>17.872</c:v>
                      </c:pt>
                      <c:pt idx="138">
                        <c:v>18.64</c:v>
                      </c:pt>
                      <c:pt idx="139">
                        <c:v>19.437000000000001</c:v>
                      </c:pt>
                      <c:pt idx="140">
                        <c:v>20.13</c:v>
                      </c:pt>
                      <c:pt idx="141">
                        <c:v>20.832999999999998</c:v>
                      </c:pt>
                      <c:pt idx="142">
                        <c:v>21.279</c:v>
                      </c:pt>
                      <c:pt idx="143">
                        <c:v>21.812999999999999</c:v>
                      </c:pt>
                      <c:pt idx="144">
                        <c:v>22.297000000000001</c:v>
                      </c:pt>
                      <c:pt idx="145">
                        <c:v>22.606999999999999</c:v>
                      </c:pt>
                      <c:pt idx="146">
                        <c:v>22.975000000000001</c:v>
                      </c:pt>
                      <c:pt idx="147">
                        <c:v>23.306999999999999</c:v>
                      </c:pt>
                      <c:pt idx="148">
                        <c:v>23.538</c:v>
                      </c:pt>
                      <c:pt idx="149">
                        <c:v>23.591999999999999</c:v>
                      </c:pt>
                      <c:pt idx="150">
                        <c:v>23.643999999999998</c:v>
                      </c:pt>
                      <c:pt idx="151">
                        <c:v>23.614000000000001</c:v>
                      </c:pt>
                      <c:pt idx="152">
                        <c:v>23.513000000000002</c:v>
                      </c:pt>
                      <c:pt idx="153">
                        <c:v>23.405000000000001</c:v>
                      </c:pt>
                      <c:pt idx="154">
                        <c:v>23.195</c:v>
                      </c:pt>
                      <c:pt idx="155">
                        <c:v>23.062999999999999</c:v>
                      </c:pt>
                      <c:pt idx="156">
                        <c:v>23.088999999999999</c:v>
                      </c:pt>
                      <c:pt idx="157">
                        <c:v>23.117000000000001</c:v>
                      </c:pt>
                      <c:pt idx="158">
                        <c:v>23.477</c:v>
                      </c:pt>
                      <c:pt idx="159">
                        <c:v>23.8</c:v>
                      </c:pt>
                      <c:pt idx="160">
                        <c:v>24.091000000000001</c:v>
                      </c:pt>
                      <c:pt idx="161">
                        <c:v>24.245000000000001</c:v>
                      </c:pt>
                      <c:pt idx="162">
                        <c:v>24.419</c:v>
                      </c:pt>
                      <c:pt idx="163">
                        <c:v>24.573</c:v>
                      </c:pt>
                      <c:pt idx="164">
                        <c:v>24.654</c:v>
                      </c:pt>
                      <c:pt idx="165">
                        <c:v>24.695</c:v>
                      </c:pt>
                      <c:pt idx="166">
                        <c:v>24.65</c:v>
                      </c:pt>
                      <c:pt idx="167">
                        <c:v>24.864000000000001</c:v>
                      </c:pt>
                      <c:pt idx="168">
                        <c:v>25.157</c:v>
                      </c:pt>
                      <c:pt idx="169">
                        <c:v>25.327999999999999</c:v>
                      </c:pt>
                      <c:pt idx="170">
                        <c:v>25.695</c:v>
                      </c:pt>
                      <c:pt idx="171">
                        <c:v>26.021000000000001</c:v>
                      </c:pt>
                      <c:pt idx="172">
                        <c:v>26.312000000000001</c:v>
                      </c:pt>
                      <c:pt idx="173">
                        <c:v>26.454000000000001</c:v>
                      </c:pt>
                      <c:pt idx="174">
                        <c:v>26.547000000000001</c:v>
                      </c:pt>
                      <c:pt idx="175">
                        <c:v>26.594999999999999</c:v>
                      </c:pt>
                      <c:pt idx="176">
                        <c:v>26.593</c:v>
                      </c:pt>
                      <c:pt idx="177">
                        <c:v>26.58</c:v>
                      </c:pt>
                      <c:pt idx="178">
                        <c:v>26.655999999999999</c:v>
                      </c:pt>
                      <c:pt idx="179">
                        <c:v>26.718</c:v>
                      </c:pt>
                      <c:pt idx="180">
                        <c:v>26.75</c:v>
                      </c:pt>
                      <c:pt idx="181">
                        <c:v>26.693000000000001</c:v>
                      </c:pt>
                      <c:pt idx="182">
                        <c:v>26.931999999999999</c:v>
                      </c:pt>
                      <c:pt idx="183">
                        <c:v>27.02</c:v>
                      </c:pt>
                      <c:pt idx="184">
                        <c:v>26.949000000000002</c:v>
                      </c:pt>
                      <c:pt idx="185">
                        <c:v>26.759</c:v>
                      </c:pt>
                      <c:pt idx="186">
                        <c:v>26.574999999999999</c:v>
                      </c:pt>
                      <c:pt idx="187">
                        <c:v>26.373999999999999</c:v>
                      </c:pt>
                      <c:pt idx="188">
                        <c:v>26.169</c:v>
                      </c:pt>
                      <c:pt idx="189">
                        <c:v>26.06</c:v>
                      </c:pt>
                      <c:pt idx="190">
                        <c:v>25.966000000000001</c:v>
                      </c:pt>
                      <c:pt idx="191">
                        <c:v>26.061</c:v>
                      </c:pt>
                      <c:pt idx="192">
                        <c:v>26.233000000000001</c:v>
                      </c:pt>
                      <c:pt idx="193">
                        <c:v>26.265000000000001</c:v>
                      </c:pt>
                      <c:pt idx="194">
                        <c:v>26.446000000000002</c:v>
                      </c:pt>
                      <c:pt idx="195">
                        <c:v>26.475999999999999</c:v>
                      </c:pt>
                      <c:pt idx="196">
                        <c:v>26.443000000000001</c:v>
                      </c:pt>
                      <c:pt idx="197">
                        <c:v>26.327000000000002</c:v>
                      </c:pt>
                      <c:pt idx="198">
                        <c:v>26.213000000000001</c:v>
                      </c:pt>
                      <c:pt idx="199">
                        <c:v>26.068000000000001</c:v>
                      </c:pt>
                      <c:pt idx="200">
                        <c:v>25.885999999999999</c:v>
                      </c:pt>
                      <c:pt idx="201">
                        <c:v>25.678999999999998</c:v>
                      </c:pt>
                      <c:pt idx="202">
                        <c:v>25.646000000000001</c:v>
                      </c:pt>
                      <c:pt idx="203">
                        <c:v>25.8</c:v>
                      </c:pt>
                      <c:pt idx="204">
                        <c:v>26.041</c:v>
                      </c:pt>
                      <c:pt idx="205">
                        <c:v>26.126000000000001</c:v>
                      </c:pt>
                      <c:pt idx="206">
                        <c:v>26.263999999999999</c:v>
                      </c:pt>
                      <c:pt idx="207">
                        <c:v>26.356000000000002</c:v>
                      </c:pt>
                      <c:pt idx="208">
                        <c:v>26.390999999999998</c:v>
                      </c:pt>
                      <c:pt idx="209">
                        <c:v>26.297999999999998</c:v>
                      </c:pt>
                      <c:pt idx="210">
                        <c:v>26.157</c:v>
                      </c:pt>
                      <c:pt idx="211">
                        <c:v>25.949000000000002</c:v>
                      </c:pt>
                      <c:pt idx="212">
                        <c:v>25.670999999999999</c:v>
                      </c:pt>
                      <c:pt idx="213">
                        <c:v>25.286000000000001</c:v>
                      </c:pt>
                      <c:pt idx="214">
                        <c:v>24.847999999999999</c:v>
                      </c:pt>
                      <c:pt idx="215">
                        <c:v>24.486999999999998</c:v>
                      </c:pt>
                      <c:pt idx="216">
                        <c:v>24.067</c:v>
                      </c:pt>
                      <c:pt idx="217">
                        <c:v>23.497</c:v>
                      </c:pt>
                      <c:pt idx="218">
                        <c:v>23.094000000000001</c:v>
                      </c:pt>
                      <c:pt idx="219">
                        <c:v>22.757999999999999</c:v>
                      </c:pt>
                      <c:pt idx="220">
                        <c:v>22.282</c:v>
                      </c:pt>
                      <c:pt idx="221">
                        <c:v>21.722999999999999</c:v>
                      </c:pt>
                      <c:pt idx="222">
                        <c:v>21.324999999999999</c:v>
                      </c:pt>
                      <c:pt idx="223">
                        <c:v>20.797000000000001</c:v>
                      </c:pt>
                      <c:pt idx="224">
                        <c:v>20.183</c:v>
                      </c:pt>
                      <c:pt idx="225">
                        <c:v>19.074000000000002</c:v>
                      </c:pt>
                      <c:pt idx="226">
                        <c:v>18.248999999999999</c:v>
                      </c:pt>
                      <c:pt idx="227">
                        <c:v>17.795999999999999</c:v>
                      </c:pt>
                      <c:pt idx="228">
                        <c:v>17.620999999999999</c:v>
                      </c:pt>
                      <c:pt idx="229">
                        <c:v>17.492000000000001</c:v>
                      </c:pt>
                      <c:pt idx="230">
                        <c:v>17.516999999999999</c:v>
                      </c:pt>
                      <c:pt idx="231">
                        <c:v>17.254999999999999</c:v>
                      </c:pt>
                      <c:pt idx="232">
                        <c:v>16.763000000000002</c:v>
                      </c:pt>
                      <c:pt idx="233">
                        <c:v>16.193999999999999</c:v>
                      </c:pt>
                      <c:pt idx="234">
                        <c:v>15.878</c:v>
                      </c:pt>
                      <c:pt idx="235">
                        <c:v>15.425000000000001</c:v>
                      </c:pt>
                      <c:pt idx="236">
                        <c:v>14.885</c:v>
                      </c:pt>
                      <c:pt idx="237">
                        <c:v>13.837999999999999</c:v>
                      </c:pt>
                      <c:pt idx="238">
                        <c:v>13.157</c:v>
                      </c:pt>
                      <c:pt idx="239">
                        <c:v>12.99</c:v>
                      </c:pt>
                      <c:pt idx="240">
                        <c:v>13.218</c:v>
                      </c:pt>
                      <c:pt idx="241">
                        <c:v>13.606999999999999</c:v>
                      </c:pt>
                      <c:pt idx="242">
                        <c:v>14.048999999999999</c:v>
                      </c:pt>
                      <c:pt idx="243">
                        <c:v>14.430999999999999</c:v>
                      </c:pt>
                      <c:pt idx="244">
                        <c:v>14.673</c:v>
                      </c:pt>
                      <c:pt idx="245">
                        <c:v>14.465</c:v>
                      </c:pt>
                      <c:pt idx="246">
                        <c:v>14.263</c:v>
                      </c:pt>
                      <c:pt idx="247">
                        <c:v>13.791</c:v>
                      </c:pt>
                      <c:pt idx="248">
                        <c:v>13.257</c:v>
                      </c:pt>
                      <c:pt idx="249">
                        <c:v>12.144</c:v>
                      </c:pt>
                      <c:pt idx="250">
                        <c:v>11.401999999999999</c:v>
                      </c:pt>
                      <c:pt idx="251">
                        <c:v>10.896000000000001</c:v>
                      </c:pt>
                      <c:pt idx="252">
                        <c:v>10.734999999999999</c:v>
                      </c:pt>
                      <c:pt idx="253">
                        <c:v>10.457000000000001</c:v>
                      </c:pt>
                      <c:pt idx="254">
                        <c:v>10.130000000000001</c:v>
                      </c:pt>
                      <c:pt idx="255">
                        <c:v>9.8740000000000006</c:v>
                      </c:pt>
                      <c:pt idx="256">
                        <c:v>9.3170000000000002</c:v>
                      </c:pt>
                      <c:pt idx="257">
                        <c:v>8.673</c:v>
                      </c:pt>
                      <c:pt idx="258">
                        <c:v>8.3279999999999994</c:v>
                      </c:pt>
                      <c:pt idx="259">
                        <c:v>7.798</c:v>
                      </c:pt>
                      <c:pt idx="260">
                        <c:v>7.194</c:v>
                      </c:pt>
                      <c:pt idx="261">
                        <c:v>6.1879999999999997</c:v>
                      </c:pt>
                      <c:pt idx="262">
                        <c:v>5.5869999999999997</c:v>
                      </c:pt>
                      <c:pt idx="263">
                        <c:v>5.6230000000000002</c:v>
                      </c:pt>
                      <c:pt idx="264">
                        <c:v>6.3659999999999997</c:v>
                      </c:pt>
                      <c:pt idx="265">
                        <c:v>7.093</c:v>
                      </c:pt>
                      <c:pt idx="266">
                        <c:v>8.2590000000000003</c:v>
                      </c:pt>
                      <c:pt idx="267">
                        <c:v>9.5820000000000007</c:v>
                      </c:pt>
                      <c:pt idx="268">
                        <c:v>10.840999999999999</c:v>
                      </c:pt>
                      <c:pt idx="269">
                        <c:v>11.827999999999999</c:v>
                      </c:pt>
                      <c:pt idx="270">
                        <c:v>12.669</c:v>
                      </c:pt>
                      <c:pt idx="271">
                        <c:v>13.314</c:v>
                      </c:pt>
                      <c:pt idx="272">
                        <c:v>13.766</c:v>
                      </c:pt>
                      <c:pt idx="273">
                        <c:v>14.115</c:v>
                      </c:pt>
                      <c:pt idx="274">
                        <c:v>14.464</c:v>
                      </c:pt>
                      <c:pt idx="275">
                        <c:v>14.943</c:v>
                      </c:pt>
                      <c:pt idx="276">
                        <c:v>15.438000000000001</c:v>
                      </c:pt>
                      <c:pt idx="277">
                        <c:v>15.676</c:v>
                      </c:pt>
                      <c:pt idx="278">
                        <c:v>15.86</c:v>
                      </c:pt>
                      <c:pt idx="279">
                        <c:v>15.882</c:v>
                      </c:pt>
                      <c:pt idx="280">
                        <c:v>15.625999999999999</c:v>
                      </c:pt>
                      <c:pt idx="281">
                        <c:v>15.199</c:v>
                      </c:pt>
                      <c:pt idx="282">
                        <c:v>14.971</c:v>
                      </c:pt>
                      <c:pt idx="283">
                        <c:v>14.584</c:v>
                      </c:pt>
                      <c:pt idx="284">
                        <c:v>14.250999999999999</c:v>
                      </c:pt>
                      <c:pt idx="285">
                        <c:v>13.298</c:v>
                      </c:pt>
                      <c:pt idx="286">
                        <c:v>12.728999999999999</c:v>
                      </c:pt>
                      <c:pt idx="287">
                        <c:v>12.26</c:v>
                      </c:pt>
                      <c:pt idx="288">
                        <c:v>12.183</c:v>
                      </c:pt>
                      <c:pt idx="289">
                        <c:v>12.414</c:v>
                      </c:pt>
                      <c:pt idx="290">
                        <c:v>12.989000000000001</c:v>
                      </c:pt>
                      <c:pt idx="291">
                        <c:v>13.54</c:v>
                      </c:pt>
                      <c:pt idx="292">
                        <c:v>14.051</c:v>
                      </c:pt>
                      <c:pt idx="293">
                        <c:v>14.138</c:v>
                      </c:pt>
                      <c:pt idx="294">
                        <c:v>14.247999999999999</c:v>
                      </c:pt>
                      <c:pt idx="295">
                        <c:v>14.047000000000001</c:v>
                      </c:pt>
                      <c:pt idx="296">
                        <c:v>13.741</c:v>
                      </c:pt>
                      <c:pt idx="297">
                        <c:v>12.805999999999999</c:v>
                      </c:pt>
                      <c:pt idx="298">
                        <c:v>12.221</c:v>
                      </c:pt>
                      <c:pt idx="299">
                        <c:v>11.84</c:v>
                      </c:pt>
                      <c:pt idx="300">
                        <c:v>11.923999999999999</c:v>
                      </c:pt>
                      <c:pt idx="301">
                        <c:v>11.974</c:v>
                      </c:pt>
                      <c:pt idx="302">
                        <c:v>12.051</c:v>
                      </c:pt>
                      <c:pt idx="303">
                        <c:v>11.917999999999999</c:v>
                      </c:pt>
                      <c:pt idx="304">
                        <c:v>11.978</c:v>
                      </c:pt>
                      <c:pt idx="305">
                        <c:v>11.68</c:v>
                      </c:pt>
                      <c:pt idx="306">
                        <c:v>11.519</c:v>
                      </c:pt>
                      <c:pt idx="307">
                        <c:v>11.114000000000001</c:v>
                      </c:pt>
                      <c:pt idx="308">
                        <c:v>10.635999999999999</c:v>
                      </c:pt>
                      <c:pt idx="309">
                        <c:v>9.57</c:v>
                      </c:pt>
                      <c:pt idx="310">
                        <c:v>9.0589999999999993</c:v>
                      </c:pt>
                      <c:pt idx="311">
                        <c:v>8.9169999999999998</c:v>
                      </c:pt>
                      <c:pt idx="312">
                        <c:v>9.2579999999999991</c:v>
                      </c:pt>
                      <c:pt idx="313">
                        <c:v>9.6649999999999991</c:v>
                      </c:pt>
                      <c:pt idx="314">
                        <c:v>10.185</c:v>
                      </c:pt>
                      <c:pt idx="315">
                        <c:v>10.708</c:v>
                      </c:pt>
                      <c:pt idx="316">
                        <c:v>11.119</c:v>
                      </c:pt>
                      <c:pt idx="317">
                        <c:v>11.028</c:v>
                      </c:pt>
                      <c:pt idx="318">
                        <c:v>10.87</c:v>
                      </c:pt>
                      <c:pt idx="319">
                        <c:v>10.446</c:v>
                      </c:pt>
                      <c:pt idx="320">
                        <c:v>9.9540000000000006</c:v>
                      </c:pt>
                      <c:pt idx="321">
                        <c:v>8.9290000000000003</c:v>
                      </c:pt>
                      <c:pt idx="322">
                        <c:v>8.1530000000000005</c:v>
                      </c:pt>
                      <c:pt idx="323">
                        <c:v>7.54</c:v>
                      </c:pt>
                      <c:pt idx="324">
                        <c:v>7.5579999999999998</c:v>
                      </c:pt>
                      <c:pt idx="325">
                        <c:v>7.78</c:v>
                      </c:pt>
                      <c:pt idx="326">
                        <c:v>8.3510000000000009</c:v>
                      </c:pt>
                      <c:pt idx="327">
                        <c:v>8.8339999999999996</c:v>
                      </c:pt>
                      <c:pt idx="328">
                        <c:v>8.9890000000000008</c:v>
                      </c:pt>
                      <c:pt idx="329">
                        <c:v>8.6059999999999999</c:v>
                      </c:pt>
                      <c:pt idx="330">
                        <c:v>8.2949999999999999</c:v>
                      </c:pt>
                      <c:pt idx="331">
                        <c:v>7.8310000000000004</c:v>
                      </c:pt>
                      <c:pt idx="332">
                        <c:v>7.2720000000000002</c:v>
                      </c:pt>
                      <c:pt idx="333">
                        <c:v>6.4509999999999996</c:v>
                      </c:pt>
                      <c:pt idx="334">
                        <c:v>5.77</c:v>
                      </c:pt>
                      <c:pt idx="335">
                        <c:v>5.766</c:v>
                      </c:pt>
                      <c:pt idx="336">
                        <c:v>6.1929999999999996</c:v>
                      </c:pt>
                      <c:pt idx="337">
                        <c:v>6.8929999999999998</c:v>
                      </c:pt>
                      <c:pt idx="338">
                        <c:v>8.0399999999999991</c:v>
                      </c:pt>
                      <c:pt idx="339">
                        <c:v>9.3070000000000004</c:v>
                      </c:pt>
                      <c:pt idx="340">
                        <c:v>10.602</c:v>
                      </c:pt>
                      <c:pt idx="341">
                        <c:v>11.682</c:v>
                      </c:pt>
                      <c:pt idx="342">
                        <c:v>12.664</c:v>
                      </c:pt>
                      <c:pt idx="343">
                        <c:v>13.509</c:v>
                      </c:pt>
                      <c:pt idx="344">
                        <c:v>14.172000000000001</c:v>
                      </c:pt>
                      <c:pt idx="345">
                        <c:v>14.593</c:v>
                      </c:pt>
                      <c:pt idx="346">
                        <c:v>14.827</c:v>
                      </c:pt>
                      <c:pt idx="347">
                        <c:v>15.019</c:v>
                      </c:pt>
                      <c:pt idx="348">
                        <c:v>15.32</c:v>
                      </c:pt>
                      <c:pt idx="349">
                        <c:v>15.653</c:v>
                      </c:pt>
                      <c:pt idx="350">
                        <c:v>16.123999999999999</c:v>
                      </c:pt>
                      <c:pt idx="351">
                        <c:v>16.5</c:v>
                      </c:pt>
                      <c:pt idx="352">
                        <c:v>16.734999999999999</c:v>
                      </c:pt>
                      <c:pt idx="353">
                        <c:v>16.413</c:v>
                      </c:pt>
                      <c:pt idx="354">
                        <c:v>16.041</c:v>
                      </c:pt>
                      <c:pt idx="355">
                        <c:v>15.382</c:v>
                      </c:pt>
                      <c:pt idx="356">
                        <c:v>15.02</c:v>
                      </c:pt>
                      <c:pt idx="357">
                        <c:v>14.734999999999999</c:v>
                      </c:pt>
                      <c:pt idx="358">
                        <c:v>14.238</c:v>
                      </c:pt>
                      <c:pt idx="359">
                        <c:v>13.904999999999999</c:v>
                      </c:pt>
                      <c:pt idx="360">
                        <c:v>13.829000000000001</c:v>
                      </c:pt>
                      <c:pt idx="361">
                        <c:v>13.898</c:v>
                      </c:pt>
                      <c:pt idx="362">
                        <c:v>13.955</c:v>
                      </c:pt>
                      <c:pt idx="363">
                        <c:v>13.935</c:v>
                      </c:pt>
                      <c:pt idx="364">
                        <c:v>13.711</c:v>
                      </c:pt>
                      <c:pt idx="365">
                        <c:v>13.180999999999999</c:v>
                      </c:pt>
                      <c:pt idx="366">
                        <c:v>12.744</c:v>
                      </c:pt>
                      <c:pt idx="367">
                        <c:v>12.071999999999999</c:v>
                      </c:pt>
                      <c:pt idx="368">
                        <c:v>11.404999999999999</c:v>
                      </c:pt>
                      <c:pt idx="369">
                        <c:v>10.305</c:v>
                      </c:pt>
                      <c:pt idx="370">
                        <c:v>9.9580000000000002</c:v>
                      </c:pt>
                      <c:pt idx="371">
                        <c:v>9.8439999999999994</c:v>
                      </c:pt>
                      <c:pt idx="372">
                        <c:v>9.7929999999999993</c:v>
                      </c:pt>
                      <c:pt idx="373">
                        <c:v>9.6419999999999995</c:v>
                      </c:pt>
                      <c:pt idx="374">
                        <c:v>9.4640000000000004</c:v>
                      </c:pt>
                      <c:pt idx="375">
                        <c:v>9.0269999999999992</c:v>
                      </c:pt>
                      <c:pt idx="376">
                        <c:v>8.452</c:v>
                      </c:pt>
                      <c:pt idx="377">
                        <c:v>7.8789999999999996</c:v>
                      </c:pt>
                      <c:pt idx="378">
                        <c:v>7.57</c:v>
                      </c:pt>
                      <c:pt idx="379">
                        <c:v>7.1310000000000002</c:v>
                      </c:pt>
                      <c:pt idx="380">
                        <c:v>6.64</c:v>
                      </c:pt>
                      <c:pt idx="381">
                        <c:v>5.6479999999999997</c:v>
                      </c:pt>
                      <c:pt idx="382">
                        <c:v>5.2229999999999999</c:v>
                      </c:pt>
                      <c:pt idx="383">
                        <c:v>4.9989999999999997</c:v>
                      </c:pt>
                      <c:pt idx="384">
                        <c:v>4.8840000000000003</c:v>
                      </c:pt>
                      <c:pt idx="385">
                        <c:v>5.3840000000000003</c:v>
                      </c:pt>
                      <c:pt idx="386">
                        <c:v>6.4649999999999999</c:v>
                      </c:pt>
                      <c:pt idx="387">
                        <c:v>7.6130000000000004</c:v>
                      </c:pt>
                      <c:pt idx="388">
                        <c:v>8.76</c:v>
                      </c:pt>
                      <c:pt idx="389">
                        <c:v>9.5579999999999998</c:v>
                      </c:pt>
                      <c:pt idx="390">
                        <c:v>10.156000000000001</c:v>
                      </c:pt>
                      <c:pt idx="391">
                        <c:v>10.273</c:v>
                      </c:pt>
                      <c:pt idx="392">
                        <c:v>10.509</c:v>
                      </c:pt>
                      <c:pt idx="393">
                        <c:v>10.894</c:v>
                      </c:pt>
                      <c:pt idx="394">
                        <c:v>11.202</c:v>
                      </c:pt>
                      <c:pt idx="395">
                        <c:v>11.49</c:v>
                      </c:pt>
                      <c:pt idx="396">
                        <c:v>11.396000000000001</c:v>
                      </c:pt>
                      <c:pt idx="397">
                        <c:v>11.452</c:v>
                      </c:pt>
                      <c:pt idx="398">
                        <c:v>11.827999999999999</c:v>
                      </c:pt>
                      <c:pt idx="399">
                        <c:v>12.36</c:v>
                      </c:pt>
                      <c:pt idx="400">
                        <c:v>12.906000000000001</c:v>
                      </c:pt>
                      <c:pt idx="401">
                        <c:v>13.289</c:v>
                      </c:pt>
                      <c:pt idx="402">
                        <c:v>13.491</c:v>
                      </c:pt>
                      <c:pt idx="403">
                        <c:v>13.23</c:v>
                      </c:pt>
                      <c:pt idx="404">
                        <c:v>13.191000000000001</c:v>
                      </c:pt>
                      <c:pt idx="405">
                        <c:v>12.416</c:v>
                      </c:pt>
                      <c:pt idx="406">
                        <c:v>12.077999999999999</c:v>
                      </c:pt>
                      <c:pt idx="407">
                        <c:v>11.686999999999999</c:v>
                      </c:pt>
                      <c:pt idx="408">
                        <c:v>11.471</c:v>
                      </c:pt>
                      <c:pt idx="409">
                        <c:v>11.173</c:v>
                      </c:pt>
                      <c:pt idx="410">
                        <c:v>10.994</c:v>
                      </c:pt>
                      <c:pt idx="411">
                        <c:v>11.065</c:v>
                      </c:pt>
                      <c:pt idx="412">
                        <c:v>11.132999999999999</c:v>
                      </c:pt>
                      <c:pt idx="413">
                        <c:v>10.792999999999999</c:v>
                      </c:pt>
                      <c:pt idx="414">
                        <c:v>10.452</c:v>
                      </c:pt>
                      <c:pt idx="415">
                        <c:v>9.8719999999999999</c:v>
                      </c:pt>
                      <c:pt idx="416">
                        <c:v>9.2449999999999992</c:v>
                      </c:pt>
                      <c:pt idx="417">
                        <c:v>8.15</c:v>
                      </c:pt>
                      <c:pt idx="418">
                        <c:v>7.4340000000000002</c:v>
                      </c:pt>
                      <c:pt idx="419">
                        <c:v>7.6219999999999999</c:v>
                      </c:pt>
                      <c:pt idx="420">
                        <c:v>7.609</c:v>
                      </c:pt>
                      <c:pt idx="421">
                        <c:v>7.4589999999999996</c:v>
                      </c:pt>
                      <c:pt idx="422">
                        <c:v>7.7859999999999996</c:v>
                      </c:pt>
                      <c:pt idx="423">
                        <c:v>8.0139999999999993</c:v>
                      </c:pt>
                      <c:pt idx="424">
                        <c:v>7.7759999999999998</c:v>
                      </c:pt>
                      <c:pt idx="425">
                        <c:v>7.5940000000000003</c:v>
                      </c:pt>
                      <c:pt idx="426">
                        <c:v>7.165</c:v>
                      </c:pt>
                      <c:pt idx="427">
                        <c:v>6.62</c:v>
                      </c:pt>
                      <c:pt idx="428">
                        <c:v>5.5439999999999996</c:v>
                      </c:pt>
                      <c:pt idx="429">
                        <c:v>5.3970000000000002</c:v>
                      </c:pt>
                      <c:pt idx="430">
                        <c:v>6.133</c:v>
                      </c:pt>
                      <c:pt idx="431">
                        <c:v>7.29</c:v>
                      </c:pt>
                      <c:pt idx="432">
                        <c:v>8.4420000000000002</c:v>
                      </c:pt>
                      <c:pt idx="433">
                        <c:v>9.6780000000000008</c:v>
                      </c:pt>
                      <c:pt idx="434">
                        <c:v>10.683999999999999</c:v>
                      </c:pt>
                      <c:pt idx="435">
                        <c:v>11.497</c:v>
                      </c:pt>
                      <c:pt idx="436">
                        <c:v>11.935</c:v>
                      </c:pt>
                      <c:pt idx="437">
                        <c:v>12.179</c:v>
                      </c:pt>
                      <c:pt idx="438">
                        <c:v>12.052</c:v>
                      </c:pt>
                      <c:pt idx="439">
                        <c:v>12.03</c:v>
                      </c:pt>
                      <c:pt idx="440">
                        <c:v>12.156000000000001</c:v>
                      </c:pt>
                      <c:pt idx="441">
                        <c:v>12.385</c:v>
                      </c:pt>
                      <c:pt idx="442">
                        <c:v>12.9</c:v>
                      </c:pt>
                      <c:pt idx="443">
                        <c:v>13.635</c:v>
                      </c:pt>
                      <c:pt idx="444">
                        <c:v>14.202999999999999</c:v>
                      </c:pt>
                      <c:pt idx="445">
                        <c:v>14.885999999999999</c:v>
                      </c:pt>
                      <c:pt idx="446">
                        <c:v>15.688000000000001</c:v>
                      </c:pt>
                      <c:pt idx="447">
                        <c:v>16.452000000000002</c:v>
                      </c:pt>
                      <c:pt idx="448">
                        <c:v>17.050999999999998</c:v>
                      </c:pt>
                      <c:pt idx="449">
                        <c:v>17.585999999999999</c:v>
                      </c:pt>
                      <c:pt idx="450">
                        <c:v>18.007999999999999</c:v>
                      </c:pt>
                      <c:pt idx="451">
                        <c:v>18.306000000000001</c:v>
                      </c:pt>
                      <c:pt idx="452">
                        <c:v>18.38</c:v>
                      </c:pt>
                      <c:pt idx="453">
                        <c:v>18.527999999999999</c:v>
                      </c:pt>
                      <c:pt idx="454">
                        <c:v>18.843</c:v>
                      </c:pt>
                      <c:pt idx="455">
                        <c:v>19.219000000000001</c:v>
                      </c:pt>
                      <c:pt idx="456">
                        <c:v>19.489999999999998</c:v>
                      </c:pt>
                      <c:pt idx="457">
                        <c:v>19.997</c:v>
                      </c:pt>
                      <c:pt idx="458">
                        <c:v>20.388000000000002</c:v>
                      </c:pt>
                      <c:pt idx="459">
                        <c:v>20.664999999999999</c:v>
                      </c:pt>
                      <c:pt idx="460">
                        <c:v>20.484000000000002</c:v>
                      </c:pt>
                      <c:pt idx="461">
                        <c:v>20.256</c:v>
                      </c:pt>
                      <c:pt idx="462">
                        <c:v>19.739000000000001</c:v>
                      </c:pt>
                      <c:pt idx="463">
                        <c:v>19.405000000000001</c:v>
                      </c:pt>
                      <c:pt idx="464">
                        <c:v>18.911000000000001</c:v>
                      </c:pt>
                      <c:pt idx="465">
                        <c:v>18.388999999999999</c:v>
                      </c:pt>
                      <c:pt idx="466">
                        <c:v>18.09</c:v>
                      </c:pt>
                      <c:pt idx="467">
                        <c:v>18.331</c:v>
                      </c:pt>
                      <c:pt idx="468">
                        <c:v>18.960999999999999</c:v>
                      </c:pt>
                      <c:pt idx="469">
                        <c:v>19.681000000000001</c:v>
                      </c:pt>
                      <c:pt idx="470">
                        <c:v>20.434000000000001</c:v>
                      </c:pt>
                      <c:pt idx="471">
                        <c:v>21.081</c:v>
                      </c:pt>
                      <c:pt idx="472">
                        <c:v>21.727</c:v>
                      </c:pt>
                      <c:pt idx="473">
                        <c:v>22.338000000000001</c:v>
                      </c:pt>
                      <c:pt idx="474">
                        <c:v>22.87</c:v>
                      </c:pt>
                      <c:pt idx="475">
                        <c:v>23.329000000000001</c:v>
                      </c:pt>
                      <c:pt idx="476">
                        <c:v>23.803999999999998</c:v>
                      </c:pt>
                      <c:pt idx="477">
                        <c:v>24.169</c:v>
                      </c:pt>
                      <c:pt idx="478">
                        <c:v>24.6</c:v>
                      </c:pt>
                      <c:pt idx="479">
                        <c:v>24.904</c:v>
                      </c:pt>
                      <c:pt idx="480">
                        <c:v>25.306000000000001</c:v>
                      </c:pt>
                      <c:pt idx="481">
                        <c:v>25.545999999999999</c:v>
                      </c:pt>
                      <c:pt idx="482">
                        <c:v>25.61</c:v>
                      </c:pt>
                      <c:pt idx="483">
                        <c:v>25.481999999999999</c:v>
                      </c:pt>
                      <c:pt idx="484">
                        <c:v>25.326000000000001</c:v>
                      </c:pt>
                      <c:pt idx="485">
                        <c:v>25.077000000000002</c:v>
                      </c:pt>
                      <c:pt idx="486">
                        <c:v>24.861999999999998</c:v>
                      </c:pt>
                      <c:pt idx="487">
                        <c:v>24.562000000000001</c:v>
                      </c:pt>
                      <c:pt idx="488">
                        <c:v>24.46</c:v>
                      </c:pt>
                      <c:pt idx="489">
                        <c:v>24.699000000000002</c:v>
                      </c:pt>
                      <c:pt idx="490">
                        <c:v>25.024999999999999</c:v>
                      </c:pt>
                      <c:pt idx="491">
                        <c:v>25.236999999999998</c:v>
                      </c:pt>
                      <c:pt idx="492">
                        <c:v>25.512</c:v>
                      </c:pt>
                      <c:pt idx="493">
                        <c:v>25.683</c:v>
                      </c:pt>
                      <c:pt idx="494">
                        <c:v>25.757000000000001</c:v>
                      </c:pt>
                      <c:pt idx="495">
                        <c:v>25.619</c:v>
                      </c:pt>
                      <c:pt idx="496">
                        <c:v>25.414000000000001</c:v>
                      </c:pt>
                      <c:pt idx="497">
                        <c:v>25.116</c:v>
                      </c:pt>
                      <c:pt idx="498">
                        <c:v>24.742999999999999</c:v>
                      </c:pt>
                      <c:pt idx="499">
                        <c:v>24.161000000000001</c:v>
                      </c:pt>
                      <c:pt idx="500">
                        <c:v>23.673999999999999</c:v>
                      </c:pt>
                      <c:pt idx="501">
                        <c:v>23.501000000000001</c:v>
                      </c:pt>
                      <c:pt idx="502">
                        <c:v>23.46</c:v>
                      </c:pt>
                      <c:pt idx="503">
                        <c:v>23.361999999999998</c:v>
                      </c:pt>
                      <c:pt idx="504">
                        <c:v>23.346</c:v>
                      </c:pt>
                      <c:pt idx="505">
                        <c:v>23.271999999999998</c:v>
                      </c:pt>
                      <c:pt idx="506">
                        <c:v>23.140999999999998</c:v>
                      </c:pt>
                      <c:pt idx="507">
                        <c:v>22.678000000000001</c:v>
                      </c:pt>
                      <c:pt idx="508">
                        <c:v>22.206</c:v>
                      </c:pt>
                      <c:pt idx="509">
                        <c:v>21.478999999999999</c:v>
                      </c:pt>
                      <c:pt idx="510">
                        <c:v>20.826000000000001</c:v>
                      </c:pt>
                      <c:pt idx="511">
                        <c:v>19.478999999999999</c:v>
                      </c:pt>
                      <c:pt idx="512">
                        <c:v>18.853000000000002</c:v>
                      </c:pt>
                      <c:pt idx="513">
                        <c:v>18.59</c:v>
                      </c:pt>
                      <c:pt idx="514">
                        <c:v>18.695</c:v>
                      </c:pt>
                      <c:pt idx="515">
                        <c:v>18.940999999999999</c:v>
                      </c:pt>
                      <c:pt idx="516">
                        <c:v>19.567</c:v>
                      </c:pt>
                      <c:pt idx="517">
                        <c:v>20.202999999999999</c:v>
                      </c:pt>
                      <c:pt idx="518">
                        <c:v>20.873999999999999</c:v>
                      </c:pt>
                      <c:pt idx="519">
                        <c:v>21.359000000000002</c:v>
                      </c:pt>
                      <c:pt idx="520">
                        <c:v>21.719000000000001</c:v>
                      </c:pt>
                      <c:pt idx="521">
                        <c:v>21.861000000000001</c:v>
                      </c:pt>
                      <c:pt idx="522">
                        <c:v>21.911999999999999</c:v>
                      </c:pt>
                      <c:pt idx="523">
                        <c:v>21.927</c:v>
                      </c:pt>
                      <c:pt idx="524">
                        <c:v>21.942</c:v>
                      </c:pt>
                      <c:pt idx="525">
                        <c:v>22.082999999999998</c:v>
                      </c:pt>
                      <c:pt idx="526">
                        <c:v>22.43</c:v>
                      </c:pt>
                      <c:pt idx="527">
                        <c:v>22.672000000000001</c:v>
                      </c:pt>
                      <c:pt idx="528">
                        <c:v>23.091000000000001</c:v>
                      </c:pt>
                      <c:pt idx="529">
                        <c:v>23.466000000000001</c:v>
                      </c:pt>
                      <c:pt idx="530">
                        <c:v>23.759</c:v>
                      </c:pt>
                      <c:pt idx="531">
                        <c:v>23.835000000000001</c:v>
                      </c:pt>
                      <c:pt idx="532">
                        <c:v>23.806999999999999</c:v>
                      </c:pt>
                      <c:pt idx="533">
                        <c:v>23.648</c:v>
                      </c:pt>
                      <c:pt idx="534">
                        <c:v>23.474</c:v>
                      </c:pt>
                      <c:pt idx="535">
                        <c:v>23.257999999999999</c:v>
                      </c:pt>
                      <c:pt idx="536">
                        <c:v>22.96</c:v>
                      </c:pt>
                      <c:pt idx="537">
                        <c:v>22.844999999999999</c:v>
                      </c:pt>
                      <c:pt idx="538">
                        <c:v>22.766999999999999</c:v>
                      </c:pt>
                      <c:pt idx="539">
                        <c:v>22.719000000000001</c:v>
                      </c:pt>
                      <c:pt idx="540">
                        <c:v>22.923999999999999</c:v>
                      </c:pt>
                      <c:pt idx="541">
                        <c:v>23.19</c:v>
                      </c:pt>
                      <c:pt idx="542">
                        <c:v>23.507999999999999</c:v>
                      </c:pt>
                      <c:pt idx="543">
                        <c:v>23.698</c:v>
                      </c:pt>
                      <c:pt idx="544">
                        <c:v>23.783999999999999</c:v>
                      </c:pt>
                      <c:pt idx="545">
                        <c:v>23.693999999999999</c:v>
                      </c:pt>
                      <c:pt idx="546">
                        <c:v>23.518000000000001</c:v>
                      </c:pt>
                      <c:pt idx="547">
                        <c:v>23.195</c:v>
                      </c:pt>
                      <c:pt idx="548">
                        <c:v>22.777999999999999</c:v>
                      </c:pt>
                      <c:pt idx="549">
                        <c:v>22.349</c:v>
                      </c:pt>
                      <c:pt idx="550">
                        <c:v>21.643999999999998</c:v>
                      </c:pt>
                      <c:pt idx="551">
                        <c:v>21.187999999999999</c:v>
                      </c:pt>
                      <c:pt idx="552">
                        <c:v>21.088000000000001</c:v>
                      </c:pt>
                      <c:pt idx="553">
                        <c:v>21.087</c:v>
                      </c:pt>
                      <c:pt idx="554">
                        <c:v>21.06</c:v>
                      </c:pt>
                      <c:pt idx="555">
                        <c:v>20.603000000000002</c:v>
                      </c:pt>
                      <c:pt idx="556">
                        <c:v>20.145</c:v>
                      </c:pt>
                      <c:pt idx="557">
                        <c:v>19.373000000000001</c:v>
                      </c:pt>
                      <c:pt idx="558">
                        <c:v>19.279</c:v>
                      </c:pt>
                      <c:pt idx="559">
                        <c:v>19.190999999999999</c:v>
                      </c:pt>
                      <c:pt idx="560">
                        <c:v>19.071000000000002</c:v>
                      </c:pt>
                      <c:pt idx="561">
                        <c:v>18.942</c:v>
                      </c:pt>
                      <c:pt idx="562">
                        <c:v>19.024999999999999</c:v>
                      </c:pt>
                      <c:pt idx="563">
                        <c:v>19.038</c:v>
                      </c:pt>
                      <c:pt idx="564">
                        <c:v>19.201000000000001</c:v>
                      </c:pt>
                      <c:pt idx="565">
                        <c:v>19.274000000000001</c:v>
                      </c:pt>
                      <c:pt idx="566">
                        <c:v>19.361999999999998</c:v>
                      </c:pt>
                      <c:pt idx="567">
                        <c:v>19.084</c:v>
                      </c:pt>
                      <c:pt idx="568">
                        <c:v>18.803000000000001</c:v>
                      </c:pt>
                      <c:pt idx="569">
                        <c:v>18.405000000000001</c:v>
                      </c:pt>
                      <c:pt idx="570">
                        <c:v>17.687000000000001</c:v>
                      </c:pt>
                      <c:pt idx="571">
                        <c:v>16.321999999999999</c:v>
                      </c:pt>
                      <c:pt idx="572">
                        <c:v>15.257999999999999</c:v>
                      </c:pt>
                      <c:pt idx="573">
                        <c:v>14.722</c:v>
                      </c:pt>
                      <c:pt idx="574">
                        <c:v>14.923999999999999</c:v>
                      </c:pt>
                      <c:pt idx="575">
                        <c:v>15.478999999999999</c:v>
                      </c:pt>
                      <c:pt idx="576">
                        <c:v>16.484999999999999</c:v>
                      </c:pt>
                      <c:pt idx="577">
                        <c:v>17.678999999999998</c:v>
                      </c:pt>
                      <c:pt idx="578">
                        <c:v>18.786000000000001</c:v>
                      </c:pt>
                      <c:pt idx="579">
                        <c:v>19.670999999999999</c:v>
                      </c:pt>
                      <c:pt idx="580">
                        <c:v>20.515999999999998</c:v>
                      </c:pt>
                      <c:pt idx="581">
                        <c:v>21.305</c:v>
                      </c:pt>
                      <c:pt idx="582">
                        <c:v>22.219000000000001</c:v>
                      </c:pt>
                      <c:pt idx="583">
                        <c:v>22.931000000000001</c:v>
                      </c:pt>
                      <c:pt idx="584">
                        <c:v>23.57</c:v>
                      </c:pt>
                      <c:pt idx="585">
                        <c:v>24.209</c:v>
                      </c:pt>
                      <c:pt idx="586">
                        <c:v>24.917000000000002</c:v>
                      </c:pt>
                      <c:pt idx="587">
                        <c:v>25.545000000000002</c:v>
                      </c:pt>
                      <c:pt idx="588">
                        <c:v>26.366</c:v>
                      </c:pt>
                      <c:pt idx="589">
                        <c:v>26.981999999999999</c:v>
                      </c:pt>
                      <c:pt idx="590">
                        <c:v>27.45</c:v>
                      </c:pt>
                      <c:pt idx="591">
                        <c:v>27.721</c:v>
                      </c:pt>
                      <c:pt idx="592">
                        <c:v>27.917999999999999</c:v>
                      </c:pt>
                      <c:pt idx="593">
                        <c:v>27.99</c:v>
                      </c:pt>
                      <c:pt idx="594">
                        <c:v>27.995999999999999</c:v>
                      </c:pt>
                      <c:pt idx="595">
                        <c:v>28.062999999999999</c:v>
                      </c:pt>
                      <c:pt idx="596">
                        <c:v>28.245999999999999</c:v>
                      </c:pt>
                      <c:pt idx="597">
                        <c:v>28.504999999999999</c:v>
                      </c:pt>
                    </c:numCache>
                  </c:numRef>
                </c:yVal>
                <c:smooth val="0"/>
                <c:extLst xmlns:c15="http://schemas.microsoft.com/office/drawing/2012/chart">
                  <c:ext xmlns:c16="http://schemas.microsoft.com/office/drawing/2014/chart" uri="{C3380CC4-5D6E-409C-BE32-E72D297353CC}">
                    <c16:uniqueId val="{00000013-9E31-4E24-8429-3CAEA40C8430}"/>
                  </c:ext>
                </c:extLst>
              </c15:ser>
            </c15:filteredScatterSeries>
            <c15:filteredScatterSeries>
              <c15:ser>
                <c:idx val="13"/>
                <c:order val="10"/>
                <c:tx>
                  <c:v>trend</c:v>
                </c:tx>
                <c:spPr>
                  <a:ln>
                    <a:solidFill>
                      <a:schemeClr val="bg2">
                        <a:lumMod val="75000"/>
                      </a:schemeClr>
                    </a:solidFill>
                    <a:prstDash val="lgDash"/>
                  </a:ln>
                </c:spPr>
                <c:marker>
                  <c:symbol val="none"/>
                </c:marker>
                <c:xVal>
                  <c:numRef>
                    <c:extLst xmlns:c15="http://schemas.microsoft.com/office/drawing/2012/chart">
                      <c:ext xmlns:c15="http://schemas.microsoft.com/office/drawing/2012/chart" uri="{02D57815-91ED-43cb-92C2-25804820EDAC}">
                        <c15:formulaRef>
                          <c15:sqref>(MT_MO__IM_Table3_2!$T$26,MT_MO__IM_Table3_2!$R$26)</c15:sqref>
                        </c15:formulaRef>
                      </c:ext>
                    </c:extLst>
                    <c:numCache>
                      <c:formatCode>m/d/yyyy</c:formatCode>
                      <c:ptCount val="2"/>
                      <c:pt idx="0" formatCode="[$-409]d\-mmm\-yyyy;@">
                        <c:v>42160</c:v>
                      </c:pt>
                      <c:pt idx="1">
                        <c:v>45931</c:v>
                      </c:pt>
                    </c:numCache>
                  </c:numRef>
                </c:xVal>
                <c:yVal>
                  <c:numRef>
                    <c:extLst xmlns:c15="http://schemas.microsoft.com/office/drawing/2012/chart">
                      <c:ext xmlns:c15="http://schemas.microsoft.com/office/drawing/2012/chart" uri="{02D57815-91ED-43cb-92C2-25804820EDAC}">
                        <c15:formulaRef>
                          <c15:sqref>(MT_MO__IM_Table3_2!$E$26,MT_MO__IM_Table3_2!$J$26)</c15:sqref>
                        </c15:formulaRef>
                      </c:ext>
                    </c:extLst>
                    <c:numCache>
                      <c:formatCode>General</c:formatCode>
                      <c:ptCount val="2"/>
                      <c:pt idx="0" formatCode="0.00">
                        <c:v>-33.977001190185497</c:v>
                      </c:pt>
                      <c:pt idx="1">
                        <c:v>-25</c:v>
                      </c:pt>
                    </c:numCache>
                  </c:numRef>
                </c:yVal>
                <c:smooth val="0"/>
                <c:extLst xmlns:c15="http://schemas.microsoft.com/office/drawing/2012/chart">
                  <c:ext xmlns:c16="http://schemas.microsoft.com/office/drawing/2014/chart" uri="{C3380CC4-5D6E-409C-BE32-E72D297353CC}">
                    <c16:uniqueId val="{00000014-9E31-4E24-8429-3CAEA40C8430}"/>
                  </c:ext>
                </c:extLst>
              </c15:ser>
            </c15:filteredScatterSeries>
          </c:ext>
        </c:extLst>
      </c:scatterChart>
      <c:valAx>
        <c:axId val="76681216"/>
        <c:scaling>
          <c:orientation val="minMax"/>
          <c:max val="62398"/>
          <c:min val="29509"/>
        </c:scaling>
        <c:delete val="0"/>
        <c:axPos val="b"/>
        <c:majorGridlines>
          <c:spPr>
            <a:ln w="9525" cap="flat" cmpd="sng" algn="ctr">
              <a:solidFill>
                <a:schemeClr val="tx1">
                  <a:lumMod val="15000"/>
                  <a:lumOff val="85000"/>
                </a:schemeClr>
              </a:solidFill>
              <a:round/>
            </a:ln>
            <a:effectLst/>
          </c:spPr>
        </c:majorGridlines>
        <c:numFmt formatCode="yyyy" sourceLinked="0"/>
        <c:majorTickMark val="none"/>
        <c:minorTickMark val="none"/>
        <c:tickLblPos val="nextTo"/>
        <c:spPr>
          <a:noFill/>
          <a:ln w="9525" cap="flat" cmpd="sng" algn="ctr">
            <a:solidFill>
              <a:schemeClr val="tx1">
                <a:lumMod val="25000"/>
                <a:lumOff val="75000"/>
              </a:schemeClr>
            </a:solidFill>
            <a:round/>
          </a:ln>
          <a:effectLst/>
        </c:spPr>
        <c:txPr>
          <a:bodyPr rot="-5400000" vert="horz"/>
          <a:lstStyle/>
          <a:p>
            <a:pPr>
              <a:defRPr/>
            </a:pPr>
            <a:endParaRPr lang="en-US"/>
          </a:p>
        </c:txPr>
        <c:crossAx val="76682752"/>
        <c:crossesAt val="-100"/>
        <c:crossBetween val="midCat"/>
        <c:majorUnit val="3652.5"/>
      </c:valAx>
      <c:valAx>
        <c:axId val="766827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76681216"/>
        <c:crosses val="autoZero"/>
        <c:crossBetween val="midCat"/>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600" baseline="0"/>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396483425682901E-2"/>
          <c:y val="8.5856481481481478E-2"/>
          <c:w val="0.89825738796539312"/>
          <c:h val="0.68741433362496362"/>
        </c:manualLayout>
      </c:layout>
      <c:scatterChart>
        <c:scatterStyle val="lineMarker"/>
        <c:varyColors val="0"/>
        <c:ser>
          <c:idx val="1"/>
          <c:order val="2"/>
          <c:tx>
            <c:v>MT</c:v>
          </c:tx>
          <c:spPr>
            <a:ln>
              <a:solidFill>
                <a:srgbClr val="FF0000"/>
              </a:solidFill>
            </a:ln>
          </c:spPr>
          <c:marker>
            <c:symbol val="none"/>
          </c:marker>
          <c:xVal>
            <c:numRef>
              <c:f>Sheet1!$S$31:$T$31</c:f>
              <c:numCache>
                <c:formatCode>General</c:formatCode>
                <c:ptCount val="2"/>
                <c:pt idx="0" formatCode="m/d/yyyy">
                  <c:v>25569</c:v>
                </c:pt>
                <c:pt idx="1">
                  <c:v>62094</c:v>
                </c:pt>
              </c:numCache>
              <c:extLst xmlns:c15="http://schemas.microsoft.com/office/drawing/2012/chart"/>
            </c:numRef>
          </c:xVal>
          <c:yVal>
            <c:numRef>
              <c:f>Sheet1!$U$31:$V$31</c:f>
              <c:numCache>
                <c:formatCode>0.0</c:formatCode>
                <c:ptCount val="2"/>
                <c:pt idx="0">
                  <c:v>5</c:v>
                </c:pt>
                <c:pt idx="1">
                  <c:v>5</c:v>
                </c:pt>
              </c:numCache>
              <c:extLst xmlns:c15="http://schemas.microsoft.com/office/drawing/2012/chart"/>
            </c:numRef>
          </c:yVal>
          <c:smooth val="0"/>
          <c:extLst xmlns:c15="http://schemas.microsoft.com/office/drawing/2012/chart">
            <c:ext xmlns:c16="http://schemas.microsoft.com/office/drawing/2014/chart" uri="{C3380CC4-5D6E-409C-BE32-E72D297353CC}">
              <c16:uniqueId val="{00000000-5455-44D5-8873-26A074D42282}"/>
            </c:ext>
          </c:extLst>
        </c:ser>
        <c:ser>
          <c:idx val="3"/>
          <c:order val="3"/>
          <c:tx>
            <c:v>Projects with 20% Reduction</c:v>
          </c:tx>
          <c:marker>
            <c:symbol val="none"/>
          </c:marker>
          <c:xVal>
            <c:numRef>
              <c:f>(Sheet1!$AD$5:$AD$421,Sheet1!$AD$423:$AD$471,Sheet1!$AD$473:$AD$604)</c:f>
              <c:numCache>
                <c:formatCode>General</c:formatCode>
                <c:ptCount val="598"/>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56583</c:v>
                </c:pt>
                <c:pt idx="418">
                  <c:v>56614</c:v>
                </c:pt>
                <c:pt idx="419">
                  <c:v>56645</c:v>
                </c:pt>
                <c:pt idx="420">
                  <c:v>56673</c:v>
                </c:pt>
                <c:pt idx="421">
                  <c:v>56704</c:v>
                </c:pt>
                <c:pt idx="422">
                  <c:v>56734</c:v>
                </c:pt>
                <c:pt idx="423">
                  <c:v>56765</c:v>
                </c:pt>
                <c:pt idx="424">
                  <c:v>56795</c:v>
                </c:pt>
                <c:pt idx="425">
                  <c:v>56826</c:v>
                </c:pt>
                <c:pt idx="426">
                  <c:v>56857</c:v>
                </c:pt>
                <c:pt idx="427">
                  <c:v>56887</c:v>
                </c:pt>
                <c:pt idx="428">
                  <c:v>56918</c:v>
                </c:pt>
                <c:pt idx="429">
                  <c:v>56948</c:v>
                </c:pt>
                <c:pt idx="430">
                  <c:v>56979</c:v>
                </c:pt>
                <c:pt idx="431">
                  <c:v>57010</c:v>
                </c:pt>
                <c:pt idx="432">
                  <c:v>57039</c:v>
                </c:pt>
                <c:pt idx="433">
                  <c:v>57070</c:v>
                </c:pt>
                <c:pt idx="434">
                  <c:v>57100</c:v>
                </c:pt>
                <c:pt idx="435">
                  <c:v>57131</c:v>
                </c:pt>
                <c:pt idx="436">
                  <c:v>57161</c:v>
                </c:pt>
                <c:pt idx="437">
                  <c:v>57192</c:v>
                </c:pt>
                <c:pt idx="438">
                  <c:v>57223</c:v>
                </c:pt>
                <c:pt idx="439">
                  <c:v>57253</c:v>
                </c:pt>
                <c:pt idx="440">
                  <c:v>57284</c:v>
                </c:pt>
                <c:pt idx="441">
                  <c:v>57314</c:v>
                </c:pt>
                <c:pt idx="442">
                  <c:v>57345</c:v>
                </c:pt>
                <c:pt idx="443">
                  <c:v>57376</c:v>
                </c:pt>
                <c:pt idx="444">
                  <c:v>57404</c:v>
                </c:pt>
                <c:pt idx="445">
                  <c:v>57435</c:v>
                </c:pt>
                <c:pt idx="446">
                  <c:v>57465</c:v>
                </c:pt>
                <c:pt idx="447">
                  <c:v>57496</c:v>
                </c:pt>
                <c:pt idx="448">
                  <c:v>57526</c:v>
                </c:pt>
                <c:pt idx="449">
                  <c:v>57557</c:v>
                </c:pt>
                <c:pt idx="450">
                  <c:v>57588</c:v>
                </c:pt>
                <c:pt idx="451">
                  <c:v>57618</c:v>
                </c:pt>
                <c:pt idx="452">
                  <c:v>57649</c:v>
                </c:pt>
                <c:pt idx="453">
                  <c:v>57679</c:v>
                </c:pt>
                <c:pt idx="454">
                  <c:v>57710</c:v>
                </c:pt>
                <c:pt idx="455">
                  <c:v>57741</c:v>
                </c:pt>
                <c:pt idx="456">
                  <c:v>57769</c:v>
                </c:pt>
                <c:pt idx="457">
                  <c:v>57800</c:v>
                </c:pt>
                <c:pt idx="458">
                  <c:v>57830</c:v>
                </c:pt>
                <c:pt idx="459">
                  <c:v>57861</c:v>
                </c:pt>
                <c:pt idx="460">
                  <c:v>57891</c:v>
                </c:pt>
                <c:pt idx="461">
                  <c:v>57922</c:v>
                </c:pt>
                <c:pt idx="462">
                  <c:v>57953</c:v>
                </c:pt>
                <c:pt idx="463">
                  <c:v>57983</c:v>
                </c:pt>
                <c:pt idx="464">
                  <c:v>58014</c:v>
                </c:pt>
                <c:pt idx="465">
                  <c:v>58044</c:v>
                </c:pt>
                <c:pt idx="466">
                  <c:v>58106</c:v>
                </c:pt>
                <c:pt idx="467">
                  <c:v>58134</c:v>
                </c:pt>
                <c:pt idx="468">
                  <c:v>58165</c:v>
                </c:pt>
                <c:pt idx="469">
                  <c:v>58195</c:v>
                </c:pt>
                <c:pt idx="470">
                  <c:v>58226</c:v>
                </c:pt>
                <c:pt idx="471">
                  <c:v>58256</c:v>
                </c:pt>
                <c:pt idx="472">
                  <c:v>58287</c:v>
                </c:pt>
                <c:pt idx="473">
                  <c:v>58318</c:v>
                </c:pt>
                <c:pt idx="474">
                  <c:v>58348</c:v>
                </c:pt>
                <c:pt idx="475">
                  <c:v>58379</c:v>
                </c:pt>
                <c:pt idx="476">
                  <c:v>58409</c:v>
                </c:pt>
                <c:pt idx="477">
                  <c:v>58440</c:v>
                </c:pt>
                <c:pt idx="478">
                  <c:v>58471</c:v>
                </c:pt>
                <c:pt idx="479">
                  <c:v>58500</c:v>
                </c:pt>
                <c:pt idx="480">
                  <c:v>58531</c:v>
                </c:pt>
                <c:pt idx="481">
                  <c:v>58561</c:v>
                </c:pt>
                <c:pt idx="482">
                  <c:v>58592</c:v>
                </c:pt>
                <c:pt idx="483">
                  <c:v>58622</c:v>
                </c:pt>
                <c:pt idx="484">
                  <c:v>58653</c:v>
                </c:pt>
                <c:pt idx="485">
                  <c:v>58684</c:v>
                </c:pt>
                <c:pt idx="486">
                  <c:v>58714</c:v>
                </c:pt>
                <c:pt idx="487">
                  <c:v>58745</c:v>
                </c:pt>
                <c:pt idx="488">
                  <c:v>58775</c:v>
                </c:pt>
                <c:pt idx="489">
                  <c:v>58806</c:v>
                </c:pt>
                <c:pt idx="490">
                  <c:v>58837</c:v>
                </c:pt>
                <c:pt idx="491">
                  <c:v>58865</c:v>
                </c:pt>
                <c:pt idx="492">
                  <c:v>58896</c:v>
                </c:pt>
                <c:pt idx="493">
                  <c:v>58926</c:v>
                </c:pt>
                <c:pt idx="494">
                  <c:v>58957</c:v>
                </c:pt>
                <c:pt idx="495">
                  <c:v>58987</c:v>
                </c:pt>
                <c:pt idx="496">
                  <c:v>59018</c:v>
                </c:pt>
                <c:pt idx="497">
                  <c:v>59049</c:v>
                </c:pt>
                <c:pt idx="498">
                  <c:v>59079</c:v>
                </c:pt>
                <c:pt idx="499">
                  <c:v>59110</c:v>
                </c:pt>
                <c:pt idx="500">
                  <c:v>59140</c:v>
                </c:pt>
                <c:pt idx="501">
                  <c:v>59171</c:v>
                </c:pt>
                <c:pt idx="502">
                  <c:v>59202</c:v>
                </c:pt>
                <c:pt idx="503">
                  <c:v>59230</c:v>
                </c:pt>
                <c:pt idx="504">
                  <c:v>59261</c:v>
                </c:pt>
                <c:pt idx="505">
                  <c:v>59291</c:v>
                </c:pt>
                <c:pt idx="506">
                  <c:v>59322</c:v>
                </c:pt>
                <c:pt idx="507">
                  <c:v>59352</c:v>
                </c:pt>
                <c:pt idx="508">
                  <c:v>59383</c:v>
                </c:pt>
                <c:pt idx="509">
                  <c:v>59414</c:v>
                </c:pt>
                <c:pt idx="510">
                  <c:v>59444</c:v>
                </c:pt>
                <c:pt idx="511">
                  <c:v>59475</c:v>
                </c:pt>
                <c:pt idx="512">
                  <c:v>59505</c:v>
                </c:pt>
                <c:pt idx="513">
                  <c:v>59536</c:v>
                </c:pt>
                <c:pt idx="514">
                  <c:v>59567</c:v>
                </c:pt>
                <c:pt idx="515">
                  <c:v>59595</c:v>
                </c:pt>
                <c:pt idx="516">
                  <c:v>59626</c:v>
                </c:pt>
                <c:pt idx="517">
                  <c:v>59656</c:v>
                </c:pt>
                <c:pt idx="518">
                  <c:v>59687</c:v>
                </c:pt>
                <c:pt idx="519">
                  <c:v>59717</c:v>
                </c:pt>
                <c:pt idx="520">
                  <c:v>59748</c:v>
                </c:pt>
                <c:pt idx="521">
                  <c:v>59779</c:v>
                </c:pt>
                <c:pt idx="522">
                  <c:v>59809</c:v>
                </c:pt>
                <c:pt idx="523">
                  <c:v>59840</c:v>
                </c:pt>
                <c:pt idx="524">
                  <c:v>59870</c:v>
                </c:pt>
                <c:pt idx="525">
                  <c:v>59901</c:v>
                </c:pt>
                <c:pt idx="526">
                  <c:v>59932</c:v>
                </c:pt>
                <c:pt idx="527">
                  <c:v>59961</c:v>
                </c:pt>
                <c:pt idx="528">
                  <c:v>59992</c:v>
                </c:pt>
                <c:pt idx="529">
                  <c:v>60022</c:v>
                </c:pt>
                <c:pt idx="530">
                  <c:v>60053</c:v>
                </c:pt>
                <c:pt idx="531">
                  <c:v>60083</c:v>
                </c:pt>
                <c:pt idx="532">
                  <c:v>60114</c:v>
                </c:pt>
                <c:pt idx="533">
                  <c:v>60145</c:v>
                </c:pt>
                <c:pt idx="534">
                  <c:v>60175</c:v>
                </c:pt>
                <c:pt idx="535">
                  <c:v>60206</c:v>
                </c:pt>
                <c:pt idx="536">
                  <c:v>60236</c:v>
                </c:pt>
                <c:pt idx="537">
                  <c:v>60267</c:v>
                </c:pt>
                <c:pt idx="538">
                  <c:v>60298</c:v>
                </c:pt>
                <c:pt idx="539">
                  <c:v>60326</c:v>
                </c:pt>
                <c:pt idx="540">
                  <c:v>60357</c:v>
                </c:pt>
                <c:pt idx="541">
                  <c:v>60387</c:v>
                </c:pt>
                <c:pt idx="542">
                  <c:v>60418</c:v>
                </c:pt>
                <c:pt idx="543">
                  <c:v>60448</c:v>
                </c:pt>
                <c:pt idx="544">
                  <c:v>60479</c:v>
                </c:pt>
                <c:pt idx="545">
                  <c:v>60510</c:v>
                </c:pt>
                <c:pt idx="546">
                  <c:v>60540</c:v>
                </c:pt>
                <c:pt idx="547">
                  <c:v>60571</c:v>
                </c:pt>
                <c:pt idx="548">
                  <c:v>60601</c:v>
                </c:pt>
                <c:pt idx="549">
                  <c:v>60632</c:v>
                </c:pt>
                <c:pt idx="550">
                  <c:v>60663</c:v>
                </c:pt>
                <c:pt idx="551">
                  <c:v>60691</c:v>
                </c:pt>
                <c:pt idx="552">
                  <c:v>60722</c:v>
                </c:pt>
                <c:pt idx="553">
                  <c:v>60752</c:v>
                </c:pt>
                <c:pt idx="554">
                  <c:v>60783</c:v>
                </c:pt>
                <c:pt idx="555">
                  <c:v>60813</c:v>
                </c:pt>
                <c:pt idx="556">
                  <c:v>60844</c:v>
                </c:pt>
                <c:pt idx="557">
                  <c:v>60875</c:v>
                </c:pt>
                <c:pt idx="558">
                  <c:v>60905</c:v>
                </c:pt>
                <c:pt idx="559">
                  <c:v>60936</c:v>
                </c:pt>
                <c:pt idx="560">
                  <c:v>60966</c:v>
                </c:pt>
                <c:pt idx="561">
                  <c:v>60997</c:v>
                </c:pt>
                <c:pt idx="562">
                  <c:v>61028</c:v>
                </c:pt>
                <c:pt idx="563">
                  <c:v>61056</c:v>
                </c:pt>
                <c:pt idx="564">
                  <c:v>61087</c:v>
                </c:pt>
                <c:pt idx="565">
                  <c:v>61117</c:v>
                </c:pt>
                <c:pt idx="566">
                  <c:v>61148</c:v>
                </c:pt>
                <c:pt idx="567">
                  <c:v>61178</c:v>
                </c:pt>
                <c:pt idx="568">
                  <c:v>61209</c:v>
                </c:pt>
                <c:pt idx="569">
                  <c:v>61240</c:v>
                </c:pt>
                <c:pt idx="570">
                  <c:v>61270</c:v>
                </c:pt>
                <c:pt idx="571">
                  <c:v>61301</c:v>
                </c:pt>
                <c:pt idx="572">
                  <c:v>61331</c:v>
                </c:pt>
                <c:pt idx="573">
                  <c:v>61362</c:v>
                </c:pt>
                <c:pt idx="574">
                  <c:v>61393</c:v>
                </c:pt>
                <c:pt idx="575">
                  <c:v>61422</c:v>
                </c:pt>
                <c:pt idx="576">
                  <c:v>61453</c:v>
                </c:pt>
                <c:pt idx="577">
                  <c:v>61483</c:v>
                </c:pt>
                <c:pt idx="578">
                  <c:v>61514</c:v>
                </c:pt>
                <c:pt idx="579">
                  <c:v>61544</c:v>
                </c:pt>
                <c:pt idx="580">
                  <c:v>61575</c:v>
                </c:pt>
                <c:pt idx="581">
                  <c:v>61606</c:v>
                </c:pt>
                <c:pt idx="582">
                  <c:v>61636</c:v>
                </c:pt>
                <c:pt idx="583">
                  <c:v>61667</c:v>
                </c:pt>
                <c:pt idx="584">
                  <c:v>61697</c:v>
                </c:pt>
                <c:pt idx="585">
                  <c:v>61728</c:v>
                </c:pt>
                <c:pt idx="586">
                  <c:v>61759</c:v>
                </c:pt>
                <c:pt idx="587">
                  <c:v>61787</c:v>
                </c:pt>
                <c:pt idx="588">
                  <c:v>61818</c:v>
                </c:pt>
                <c:pt idx="589">
                  <c:v>61848</c:v>
                </c:pt>
                <c:pt idx="590">
                  <c:v>61879</c:v>
                </c:pt>
                <c:pt idx="591">
                  <c:v>61909</c:v>
                </c:pt>
                <c:pt idx="592">
                  <c:v>61940</c:v>
                </c:pt>
                <c:pt idx="593">
                  <c:v>61971</c:v>
                </c:pt>
                <c:pt idx="594">
                  <c:v>62001</c:v>
                </c:pt>
                <c:pt idx="595">
                  <c:v>62032</c:v>
                </c:pt>
                <c:pt idx="596">
                  <c:v>62062</c:v>
                </c:pt>
                <c:pt idx="597">
                  <c:v>62093</c:v>
                </c:pt>
              </c:numCache>
              <c:extLst xmlns:c15="http://schemas.microsoft.com/office/drawing/2012/chart"/>
            </c:numRef>
          </c:xVal>
          <c:yVal>
            <c:numRef>
              <c:f>(Sheet1!$FN$5:$FN$421,Sheet1!$FN$423:$FN$471,Sheet1!$FN$473:$FN$604)</c:f>
              <c:extLst xmlns:c15="http://schemas.microsoft.com/office/drawing/2012/chart"/>
            </c:numRef>
          </c:yVal>
          <c:smooth val="0"/>
          <c:extLst xmlns:c15="http://schemas.microsoft.com/office/drawing/2012/chart">
            <c:ext xmlns:c16="http://schemas.microsoft.com/office/drawing/2014/chart" uri="{C3380CC4-5D6E-409C-BE32-E72D297353CC}">
              <c16:uniqueId val="{00000001-5455-44D5-8873-26A074D42282}"/>
            </c:ext>
          </c:extLst>
        </c:ser>
        <c:ser>
          <c:idx val="7"/>
          <c:order val="6"/>
          <c:tx>
            <c:v>MO</c:v>
          </c:tx>
          <c:spPr>
            <a:ln>
              <a:solidFill>
                <a:schemeClr val="tx2"/>
              </a:solidFill>
            </a:ln>
          </c:spPr>
          <c:marker>
            <c:symbol val="none"/>
          </c:marker>
          <c:xVal>
            <c:numRef>
              <c:f>Sheet1!$S$31:$T$31</c:f>
              <c:numCache>
                <c:formatCode>General</c:formatCode>
                <c:ptCount val="2"/>
                <c:pt idx="0" formatCode="m/d/yyyy">
                  <c:v>25569</c:v>
                </c:pt>
                <c:pt idx="1">
                  <c:v>62094</c:v>
                </c:pt>
              </c:numCache>
              <c:extLst/>
            </c:numRef>
          </c:xVal>
          <c:yVal>
            <c:numRef>
              <c:f>Sheet1!$AA$31:$AB$31</c:f>
              <c:numCache>
                <c:formatCode>General</c:formatCode>
                <c:ptCount val="2"/>
                <c:pt idx="0">
                  <c:v>22</c:v>
                </c:pt>
                <c:pt idx="1">
                  <c:v>22</c:v>
                </c:pt>
              </c:numCache>
              <c:extLst/>
            </c:numRef>
          </c:yVal>
          <c:smooth val="0"/>
          <c:extLst>
            <c:ext xmlns:c16="http://schemas.microsoft.com/office/drawing/2014/chart" uri="{C3380CC4-5D6E-409C-BE32-E72D297353CC}">
              <c16:uniqueId val="{00000002-5455-44D5-8873-26A074D42282}"/>
            </c:ext>
          </c:extLst>
        </c:ser>
        <c:ser>
          <c:idx val="5"/>
          <c:order val="7"/>
          <c:tx>
            <c:strRef>
              <c:f>Sheet1!$HH$2</c:f>
              <c:strCache>
                <c:ptCount val="1"/>
                <c:pt idx="0">
                  <c:v>Projects - 55 % OX, 0% PV &amp; WLP </c:v>
                </c:pt>
              </c:strCache>
              <c:extLst xmlns:c15="http://schemas.microsoft.com/office/drawing/2012/chart"/>
            </c:strRef>
          </c:tx>
          <c:marker>
            <c:symbol val="none"/>
          </c:marker>
          <c:xVal>
            <c:numRef>
              <c:f>(Sheet1!$AD$5:$AD$421,Sheet1!$AD$423:$AD$471,Sheet1!$AD$473:$AD$604)</c:f>
              <c:numCache>
                <c:formatCode>General</c:formatCode>
                <c:ptCount val="598"/>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56583</c:v>
                </c:pt>
                <c:pt idx="418">
                  <c:v>56614</c:v>
                </c:pt>
                <c:pt idx="419">
                  <c:v>56645</c:v>
                </c:pt>
                <c:pt idx="420">
                  <c:v>56673</c:v>
                </c:pt>
                <c:pt idx="421">
                  <c:v>56704</c:v>
                </c:pt>
                <c:pt idx="422">
                  <c:v>56734</c:v>
                </c:pt>
                <c:pt idx="423">
                  <c:v>56765</c:v>
                </c:pt>
                <c:pt idx="424">
                  <c:v>56795</c:v>
                </c:pt>
                <c:pt idx="425">
                  <c:v>56826</c:v>
                </c:pt>
                <c:pt idx="426">
                  <c:v>56857</c:v>
                </c:pt>
                <c:pt idx="427">
                  <c:v>56887</c:v>
                </c:pt>
                <c:pt idx="428">
                  <c:v>56918</c:v>
                </c:pt>
                <c:pt idx="429">
                  <c:v>56948</c:v>
                </c:pt>
                <c:pt idx="430">
                  <c:v>56979</c:v>
                </c:pt>
                <c:pt idx="431">
                  <c:v>57010</c:v>
                </c:pt>
                <c:pt idx="432">
                  <c:v>57039</c:v>
                </c:pt>
                <c:pt idx="433">
                  <c:v>57070</c:v>
                </c:pt>
                <c:pt idx="434">
                  <c:v>57100</c:v>
                </c:pt>
                <c:pt idx="435">
                  <c:v>57131</c:v>
                </c:pt>
                <c:pt idx="436">
                  <c:v>57161</c:v>
                </c:pt>
                <c:pt idx="437">
                  <c:v>57192</c:v>
                </c:pt>
                <c:pt idx="438">
                  <c:v>57223</c:v>
                </c:pt>
                <c:pt idx="439">
                  <c:v>57253</c:v>
                </c:pt>
                <c:pt idx="440">
                  <c:v>57284</c:v>
                </c:pt>
                <c:pt idx="441">
                  <c:v>57314</c:v>
                </c:pt>
                <c:pt idx="442">
                  <c:v>57345</c:v>
                </c:pt>
                <c:pt idx="443">
                  <c:v>57376</c:v>
                </c:pt>
                <c:pt idx="444">
                  <c:v>57404</c:v>
                </c:pt>
                <c:pt idx="445">
                  <c:v>57435</c:v>
                </c:pt>
                <c:pt idx="446">
                  <c:v>57465</c:v>
                </c:pt>
                <c:pt idx="447">
                  <c:v>57496</c:v>
                </c:pt>
                <c:pt idx="448">
                  <c:v>57526</c:v>
                </c:pt>
                <c:pt idx="449">
                  <c:v>57557</c:v>
                </c:pt>
                <c:pt idx="450">
                  <c:v>57588</c:v>
                </c:pt>
                <c:pt idx="451">
                  <c:v>57618</c:v>
                </c:pt>
                <c:pt idx="452">
                  <c:v>57649</c:v>
                </c:pt>
                <c:pt idx="453">
                  <c:v>57679</c:v>
                </c:pt>
                <c:pt idx="454">
                  <c:v>57710</c:v>
                </c:pt>
                <c:pt idx="455">
                  <c:v>57741</c:v>
                </c:pt>
                <c:pt idx="456">
                  <c:v>57769</c:v>
                </c:pt>
                <c:pt idx="457">
                  <c:v>57800</c:v>
                </c:pt>
                <c:pt idx="458">
                  <c:v>57830</c:v>
                </c:pt>
                <c:pt idx="459">
                  <c:v>57861</c:v>
                </c:pt>
                <c:pt idx="460">
                  <c:v>57891</c:v>
                </c:pt>
                <c:pt idx="461">
                  <c:v>57922</c:v>
                </c:pt>
                <c:pt idx="462">
                  <c:v>57953</c:v>
                </c:pt>
                <c:pt idx="463">
                  <c:v>57983</c:v>
                </c:pt>
                <c:pt idx="464">
                  <c:v>58014</c:v>
                </c:pt>
                <c:pt idx="465">
                  <c:v>58044</c:v>
                </c:pt>
                <c:pt idx="466">
                  <c:v>58106</c:v>
                </c:pt>
                <c:pt idx="467">
                  <c:v>58134</c:v>
                </c:pt>
                <c:pt idx="468">
                  <c:v>58165</c:v>
                </c:pt>
                <c:pt idx="469">
                  <c:v>58195</c:v>
                </c:pt>
                <c:pt idx="470">
                  <c:v>58226</c:v>
                </c:pt>
                <c:pt idx="471">
                  <c:v>58256</c:v>
                </c:pt>
                <c:pt idx="472">
                  <c:v>58287</c:v>
                </c:pt>
                <c:pt idx="473">
                  <c:v>58318</c:v>
                </c:pt>
                <c:pt idx="474">
                  <c:v>58348</c:v>
                </c:pt>
                <c:pt idx="475">
                  <c:v>58379</c:v>
                </c:pt>
                <c:pt idx="476">
                  <c:v>58409</c:v>
                </c:pt>
                <c:pt idx="477">
                  <c:v>58440</c:v>
                </c:pt>
                <c:pt idx="478">
                  <c:v>58471</c:v>
                </c:pt>
                <c:pt idx="479">
                  <c:v>58500</c:v>
                </c:pt>
                <c:pt idx="480">
                  <c:v>58531</c:v>
                </c:pt>
                <c:pt idx="481">
                  <c:v>58561</c:v>
                </c:pt>
                <c:pt idx="482">
                  <c:v>58592</c:v>
                </c:pt>
                <c:pt idx="483">
                  <c:v>58622</c:v>
                </c:pt>
                <c:pt idx="484">
                  <c:v>58653</c:v>
                </c:pt>
                <c:pt idx="485">
                  <c:v>58684</c:v>
                </c:pt>
                <c:pt idx="486">
                  <c:v>58714</c:v>
                </c:pt>
                <c:pt idx="487">
                  <c:v>58745</c:v>
                </c:pt>
                <c:pt idx="488">
                  <c:v>58775</c:v>
                </c:pt>
                <c:pt idx="489">
                  <c:v>58806</c:v>
                </c:pt>
                <c:pt idx="490">
                  <c:v>58837</c:v>
                </c:pt>
                <c:pt idx="491">
                  <c:v>58865</c:v>
                </c:pt>
                <c:pt idx="492">
                  <c:v>58896</c:v>
                </c:pt>
                <c:pt idx="493">
                  <c:v>58926</c:v>
                </c:pt>
                <c:pt idx="494">
                  <c:v>58957</c:v>
                </c:pt>
                <c:pt idx="495">
                  <c:v>58987</c:v>
                </c:pt>
                <c:pt idx="496">
                  <c:v>59018</c:v>
                </c:pt>
                <c:pt idx="497">
                  <c:v>59049</c:v>
                </c:pt>
                <c:pt idx="498">
                  <c:v>59079</c:v>
                </c:pt>
                <c:pt idx="499">
                  <c:v>59110</c:v>
                </c:pt>
                <c:pt idx="500">
                  <c:v>59140</c:v>
                </c:pt>
                <c:pt idx="501">
                  <c:v>59171</c:v>
                </c:pt>
                <c:pt idx="502">
                  <c:v>59202</c:v>
                </c:pt>
                <c:pt idx="503">
                  <c:v>59230</c:v>
                </c:pt>
                <c:pt idx="504">
                  <c:v>59261</c:v>
                </c:pt>
                <c:pt idx="505">
                  <c:v>59291</c:v>
                </c:pt>
                <c:pt idx="506">
                  <c:v>59322</c:v>
                </c:pt>
                <c:pt idx="507">
                  <c:v>59352</c:v>
                </c:pt>
                <c:pt idx="508">
                  <c:v>59383</c:v>
                </c:pt>
                <c:pt idx="509">
                  <c:v>59414</c:v>
                </c:pt>
                <c:pt idx="510">
                  <c:v>59444</c:v>
                </c:pt>
                <c:pt idx="511">
                  <c:v>59475</c:v>
                </c:pt>
                <c:pt idx="512">
                  <c:v>59505</c:v>
                </c:pt>
                <c:pt idx="513">
                  <c:v>59536</c:v>
                </c:pt>
                <c:pt idx="514">
                  <c:v>59567</c:v>
                </c:pt>
                <c:pt idx="515">
                  <c:v>59595</c:v>
                </c:pt>
                <c:pt idx="516">
                  <c:v>59626</c:v>
                </c:pt>
                <c:pt idx="517">
                  <c:v>59656</c:v>
                </c:pt>
                <c:pt idx="518">
                  <c:v>59687</c:v>
                </c:pt>
                <c:pt idx="519">
                  <c:v>59717</c:v>
                </c:pt>
                <c:pt idx="520">
                  <c:v>59748</c:v>
                </c:pt>
                <c:pt idx="521">
                  <c:v>59779</c:v>
                </c:pt>
                <c:pt idx="522">
                  <c:v>59809</c:v>
                </c:pt>
                <c:pt idx="523">
                  <c:v>59840</c:v>
                </c:pt>
                <c:pt idx="524">
                  <c:v>59870</c:v>
                </c:pt>
                <c:pt idx="525">
                  <c:v>59901</c:v>
                </c:pt>
                <c:pt idx="526">
                  <c:v>59932</c:v>
                </c:pt>
                <c:pt idx="527">
                  <c:v>59961</c:v>
                </c:pt>
                <c:pt idx="528">
                  <c:v>59992</c:v>
                </c:pt>
                <c:pt idx="529">
                  <c:v>60022</c:v>
                </c:pt>
                <c:pt idx="530">
                  <c:v>60053</c:v>
                </c:pt>
                <c:pt idx="531">
                  <c:v>60083</c:v>
                </c:pt>
                <c:pt idx="532">
                  <c:v>60114</c:v>
                </c:pt>
                <c:pt idx="533">
                  <c:v>60145</c:v>
                </c:pt>
                <c:pt idx="534">
                  <c:v>60175</c:v>
                </c:pt>
                <c:pt idx="535">
                  <c:v>60206</c:v>
                </c:pt>
                <c:pt idx="536">
                  <c:v>60236</c:v>
                </c:pt>
                <c:pt idx="537">
                  <c:v>60267</c:v>
                </c:pt>
                <c:pt idx="538">
                  <c:v>60298</c:v>
                </c:pt>
                <c:pt idx="539">
                  <c:v>60326</c:v>
                </c:pt>
                <c:pt idx="540">
                  <c:v>60357</c:v>
                </c:pt>
                <c:pt idx="541">
                  <c:v>60387</c:v>
                </c:pt>
                <c:pt idx="542">
                  <c:v>60418</c:v>
                </c:pt>
                <c:pt idx="543">
                  <c:v>60448</c:v>
                </c:pt>
                <c:pt idx="544">
                  <c:v>60479</c:v>
                </c:pt>
                <c:pt idx="545">
                  <c:v>60510</c:v>
                </c:pt>
                <c:pt idx="546">
                  <c:v>60540</c:v>
                </c:pt>
                <c:pt idx="547">
                  <c:v>60571</c:v>
                </c:pt>
                <c:pt idx="548">
                  <c:v>60601</c:v>
                </c:pt>
                <c:pt idx="549">
                  <c:v>60632</c:v>
                </c:pt>
                <c:pt idx="550">
                  <c:v>60663</c:v>
                </c:pt>
                <c:pt idx="551">
                  <c:v>60691</c:v>
                </c:pt>
                <c:pt idx="552">
                  <c:v>60722</c:v>
                </c:pt>
                <c:pt idx="553">
                  <c:v>60752</c:v>
                </c:pt>
                <c:pt idx="554">
                  <c:v>60783</c:v>
                </c:pt>
                <c:pt idx="555">
                  <c:v>60813</c:v>
                </c:pt>
                <c:pt idx="556">
                  <c:v>60844</c:v>
                </c:pt>
                <c:pt idx="557">
                  <c:v>60875</c:v>
                </c:pt>
                <c:pt idx="558">
                  <c:v>60905</c:v>
                </c:pt>
                <c:pt idx="559">
                  <c:v>60936</c:v>
                </c:pt>
                <c:pt idx="560">
                  <c:v>60966</c:v>
                </c:pt>
                <c:pt idx="561">
                  <c:v>60997</c:v>
                </c:pt>
                <c:pt idx="562">
                  <c:v>61028</c:v>
                </c:pt>
                <c:pt idx="563">
                  <c:v>61056</c:v>
                </c:pt>
                <c:pt idx="564">
                  <c:v>61087</c:v>
                </c:pt>
                <c:pt idx="565">
                  <c:v>61117</c:v>
                </c:pt>
                <c:pt idx="566">
                  <c:v>61148</c:v>
                </c:pt>
                <c:pt idx="567">
                  <c:v>61178</c:v>
                </c:pt>
                <c:pt idx="568">
                  <c:v>61209</c:v>
                </c:pt>
                <c:pt idx="569">
                  <c:v>61240</c:v>
                </c:pt>
                <c:pt idx="570">
                  <c:v>61270</c:v>
                </c:pt>
                <c:pt idx="571">
                  <c:v>61301</c:v>
                </c:pt>
                <c:pt idx="572">
                  <c:v>61331</c:v>
                </c:pt>
                <c:pt idx="573">
                  <c:v>61362</c:v>
                </c:pt>
                <c:pt idx="574">
                  <c:v>61393</c:v>
                </c:pt>
                <c:pt idx="575">
                  <c:v>61422</c:v>
                </c:pt>
                <c:pt idx="576">
                  <c:v>61453</c:v>
                </c:pt>
                <c:pt idx="577">
                  <c:v>61483</c:v>
                </c:pt>
                <c:pt idx="578">
                  <c:v>61514</c:v>
                </c:pt>
                <c:pt idx="579">
                  <c:v>61544</c:v>
                </c:pt>
                <c:pt idx="580">
                  <c:v>61575</c:v>
                </c:pt>
                <c:pt idx="581">
                  <c:v>61606</c:v>
                </c:pt>
                <c:pt idx="582">
                  <c:v>61636</c:v>
                </c:pt>
                <c:pt idx="583">
                  <c:v>61667</c:v>
                </c:pt>
                <c:pt idx="584">
                  <c:v>61697</c:v>
                </c:pt>
                <c:pt idx="585">
                  <c:v>61728</c:v>
                </c:pt>
                <c:pt idx="586">
                  <c:v>61759</c:v>
                </c:pt>
                <c:pt idx="587">
                  <c:v>61787</c:v>
                </c:pt>
                <c:pt idx="588">
                  <c:v>61818</c:v>
                </c:pt>
                <c:pt idx="589">
                  <c:v>61848</c:v>
                </c:pt>
                <c:pt idx="590">
                  <c:v>61879</c:v>
                </c:pt>
                <c:pt idx="591">
                  <c:v>61909</c:v>
                </c:pt>
                <c:pt idx="592">
                  <c:v>61940</c:v>
                </c:pt>
                <c:pt idx="593">
                  <c:v>61971</c:v>
                </c:pt>
                <c:pt idx="594">
                  <c:v>62001</c:v>
                </c:pt>
                <c:pt idx="595">
                  <c:v>62032</c:v>
                </c:pt>
                <c:pt idx="596">
                  <c:v>62062</c:v>
                </c:pt>
                <c:pt idx="597">
                  <c:v>62093</c:v>
                </c:pt>
              </c:numCache>
              <c:extLst xmlns:c15="http://schemas.microsoft.com/office/drawing/2012/chart"/>
            </c:numRef>
          </c:xVal>
          <c:yVal>
            <c:numRef>
              <c:f>(Sheet1!$IJ$5:$IJ$421,Sheet1!$IJ$423:$IJ$471,Sheet1!$IJ$473:$IJ$604)</c:f>
              <c:extLst xmlns:c15="http://schemas.microsoft.com/office/drawing/2012/chart"/>
            </c:numRef>
          </c:yVal>
          <c:smooth val="0"/>
          <c:extLst xmlns:c15="http://schemas.microsoft.com/office/drawing/2012/chart">
            <c:ext xmlns:c16="http://schemas.microsoft.com/office/drawing/2014/chart" uri="{C3380CC4-5D6E-409C-BE32-E72D297353CC}">
              <c16:uniqueId val="{00000003-5455-44D5-8873-26A074D42282}"/>
            </c:ext>
          </c:extLst>
        </c:ser>
        <c:ser>
          <c:idx val="9"/>
          <c:order val="8"/>
          <c:tx>
            <c:v>Groundwater Elevation</c:v>
          </c:tx>
          <c:spPr>
            <a:ln>
              <a:solidFill>
                <a:schemeClr val="tx1">
                  <a:lumMod val="85000"/>
                  <a:lumOff val="15000"/>
                </a:schemeClr>
              </a:solidFill>
            </a:ln>
          </c:spPr>
          <c:marker>
            <c:symbol val="none"/>
          </c:marker>
          <c:dPt>
            <c:idx val="390"/>
            <c:bubble3D val="0"/>
            <c:extLst xmlns:c15="http://schemas.microsoft.com/office/drawing/2012/chart">
              <c:ext xmlns:c16="http://schemas.microsoft.com/office/drawing/2014/chart" uri="{C3380CC4-5D6E-409C-BE32-E72D297353CC}">
                <c16:uniqueId val="{00000004-5455-44D5-8873-26A074D42282}"/>
              </c:ext>
            </c:extLst>
          </c:dPt>
          <c:dPt>
            <c:idx val="442"/>
            <c:bubble3D val="0"/>
            <c:extLst xmlns:c15="http://schemas.microsoft.com/office/drawing/2012/chart">
              <c:ext xmlns:c16="http://schemas.microsoft.com/office/drawing/2014/chart" uri="{C3380CC4-5D6E-409C-BE32-E72D297353CC}">
                <c16:uniqueId val="{00000005-5455-44D5-8873-26A074D42282}"/>
              </c:ext>
            </c:extLst>
          </c:dPt>
          <c:dPt>
            <c:idx val="452"/>
            <c:bubble3D val="0"/>
            <c:extLst xmlns:c15="http://schemas.microsoft.com/office/drawing/2012/chart">
              <c:ext xmlns:c16="http://schemas.microsoft.com/office/drawing/2014/chart" uri="{C3380CC4-5D6E-409C-BE32-E72D297353CC}">
                <c16:uniqueId val="{00000006-5455-44D5-8873-26A074D42282}"/>
              </c:ext>
            </c:extLst>
          </c:dPt>
          <c:dPt>
            <c:idx val="473"/>
            <c:bubble3D val="0"/>
            <c:extLst>
              <c:ext xmlns:c16="http://schemas.microsoft.com/office/drawing/2014/chart" uri="{C3380CC4-5D6E-409C-BE32-E72D297353CC}">
                <c16:uniqueId val="{00000007-5455-44D5-8873-26A074D42282}"/>
              </c:ext>
            </c:extLst>
          </c:dPt>
          <c:xVal>
            <c:numRef>
              <c:f>('01N23W01C02S'!$B$2:$B$418,'01N23W01C02S'!$B$420:$B$468,'01N23W01C02S'!$B$470:$B$719)</c:f>
              <c:numCache>
                <c:formatCode>m/d/yyyy</c:formatCode>
                <c:ptCount val="716"/>
                <c:pt idx="0">
                  <c:v>32841</c:v>
                </c:pt>
                <c:pt idx="1">
                  <c:v>32857</c:v>
                </c:pt>
                <c:pt idx="2">
                  <c:v>32879</c:v>
                </c:pt>
                <c:pt idx="3">
                  <c:v>32885</c:v>
                </c:pt>
                <c:pt idx="4">
                  <c:v>32898</c:v>
                </c:pt>
                <c:pt idx="5">
                  <c:v>32905</c:v>
                </c:pt>
                <c:pt idx="6">
                  <c:v>32909</c:v>
                </c:pt>
                <c:pt idx="7">
                  <c:v>32955</c:v>
                </c:pt>
                <c:pt idx="8">
                  <c:v>32967</c:v>
                </c:pt>
                <c:pt idx="9">
                  <c:v>32998</c:v>
                </c:pt>
                <c:pt idx="10">
                  <c:v>33016</c:v>
                </c:pt>
                <c:pt idx="11">
                  <c:v>33030</c:v>
                </c:pt>
                <c:pt idx="12">
                  <c:v>33087</c:v>
                </c:pt>
                <c:pt idx="13">
                  <c:v>33151</c:v>
                </c:pt>
                <c:pt idx="14">
                  <c:v>33163</c:v>
                </c:pt>
                <c:pt idx="15">
                  <c:v>33211</c:v>
                </c:pt>
                <c:pt idx="16">
                  <c:v>33245</c:v>
                </c:pt>
                <c:pt idx="17">
                  <c:v>33302</c:v>
                </c:pt>
                <c:pt idx="18">
                  <c:v>33321</c:v>
                </c:pt>
                <c:pt idx="19">
                  <c:v>33491</c:v>
                </c:pt>
                <c:pt idx="20">
                  <c:v>33522</c:v>
                </c:pt>
                <c:pt idx="21">
                  <c:v>33554</c:v>
                </c:pt>
                <c:pt idx="22">
                  <c:v>33560</c:v>
                </c:pt>
                <c:pt idx="23">
                  <c:v>33610</c:v>
                </c:pt>
                <c:pt idx="24">
                  <c:v>33624</c:v>
                </c:pt>
                <c:pt idx="25">
                  <c:v>33655</c:v>
                </c:pt>
                <c:pt idx="26">
                  <c:v>33661</c:v>
                </c:pt>
                <c:pt idx="27">
                  <c:v>33702</c:v>
                </c:pt>
                <c:pt idx="28">
                  <c:v>33743</c:v>
                </c:pt>
                <c:pt idx="29">
                  <c:v>33786</c:v>
                </c:pt>
                <c:pt idx="30">
                  <c:v>33834</c:v>
                </c:pt>
                <c:pt idx="31">
                  <c:v>33870</c:v>
                </c:pt>
                <c:pt idx="32">
                  <c:v>33917</c:v>
                </c:pt>
                <c:pt idx="33">
                  <c:v>33953</c:v>
                </c:pt>
                <c:pt idx="34">
                  <c:v>34005</c:v>
                </c:pt>
                <c:pt idx="35">
                  <c:v>34065</c:v>
                </c:pt>
                <c:pt idx="36">
                  <c:v>34129</c:v>
                </c:pt>
                <c:pt idx="37">
                  <c:v>34166</c:v>
                </c:pt>
                <c:pt idx="38">
                  <c:v>34198</c:v>
                </c:pt>
                <c:pt idx="39">
                  <c:v>34281</c:v>
                </c:pt>
                <c:pt idx="40">
                  <c:v>34326</c:v>
                </c:pt>
                <c:pt idx="41">
                  <c:v>34365</c:v>
                </c:pt>
                <c:pt idx="42">
                  <c:v>34373</c:v>
                </c:pt>
                <c:pt idx="43">
                  <c:v>34423</c:v>
                </c:pt>
                <c:pt idx="44">
                  <c:v>34442</c:v>
                </c:pt>
                <c:pt idx="45">
                  <c:v>34481</c:v>
                </c:pt>
                <c:pt idx="46">
                  <c:v>34631</c:v>
                </c:pt>
                <c:pt idx="47">
                  <c:v>34954</c:v>
                </c:pt>
                <c:pt idx="48">
                  <c:v>35172</c:v>
                </c:pt>
                <c:pt idx="49">
                  <c:v>35284</c:v>
                </c:pt>
                <c:pt idx="50">
                  <c:v>35418</c:v>
                </c:pt>
                <c:pt idx="51">
                  <c:v>35443</c:v>
                </c:pt>
                <c:pt idx="52">
                  <c:v>35514</c:v>
                </c:pt>
                <c:pt idx="53">
                  <c:v>35560</c:v>
                </c:pt>
                <c:pt idx="54">
                  <c:v>35636</c:v>
                </c:pt>
                <c:pt idx="55">
                  <c:v>35681</c:v>
                </c:pt>
                <c:pt idx="56">
                  <c:v>35872</c:v>
                </c:pt>
                <c:pt idx="57">
                  <c:v>35951</c:v>
                </c:pt>
                <c:pt idx="58">
                  <c:v>36042</c:v>
                </c:pt>
                <c:pt idx="59">
                  <c:v>36136</c:v>
                </c:pt>
                <c:pt idx="60">
                  <c:v>36227</c:v>
                </c:pt>
                <c:pt idx="61">
                  <c:v>36313</c:v>
                </c:pt>
                <c:pt idx="62">
                  <c:v>36419</c:v>
                </c:pt>
                <c:pt idx="63">
                  <c:v>36508</c:v>
                </c:pt>
                <c:pt idx="64">
                  <c:v>36524</c:v>
                </c:pt>
                <c:pt idx="65">
                  <c:v>36556</c:v>
                </c:pt>
                <c:pt idx="66">
                  <c:v>36587</c:v>
                </c:pt>
                <c:pt idx="67">
                  <c:v>36620</c:v>
                </c:pt>
                <c:pt idx="68">
                  <c:v>36648</c:v>
                </c:pt>
                <c:pt idx="69">
                  <c:v>36682</c:v>
                </c:pt>
                <c:pt idx="70">
                  <c:v>36706</c:v>
                </c:pt>
                <c:pt idx="71">
                  <c:v>36734</c:v>
                </c:pt>
                <c:pt idx="72">
                  <c:v>36776</c:v>
                </c:pt>
                <c:pt idx="73">
                  <c:v>36804</c:v>
                </c:pt>
                <c:pt idx="74">
                  <c:v>36831</c:v>
                </c:pt>
                <c:pt idx="75">
                  <c:v>36865</c:v>
                </c:pt>
                <c:pt idx="76">
                  <c:v>36889</c:v>
                </c:pt>
                <c:pt idx="77">
                  <c:v>36921</c:v>
                </c:pt>
                <c:pt idx="78">
                  <c:v>36951</c:v>
                </c:pt>
                <c:pt idx="79">
                  <c:v>37007</c:v>
                </c:pt>
                <c:pt idx="80">
                  <c:v>37048</c:v>
                </c:pt>
                <c:pt idx="81">
                  <c:v>37069</c:v>
                </c:pt>
                <c:pt idx="82">
                  <c:v>37098</c:v>
                </c:pt>
                <c:pt idx="83">
                  <c:v>37140</c:v>
                </c:pt>
                <c:pt idx="84">
                  <c:v>37200</c:v>
                </c:pt>
                <c:pt idx="85">
                  <c:v>37228</c:v>
                </c:pt>
                <c:pt idx="86">
                  <c:v>37256</c:v>
                </c:pt>
                <c:pt idx="87">
                  <c:v>37293</c:v>
                </c:pt>
                <c:pt idx="88">
                  <c:v>37316</c:v>
                </c:pt>
                <c:pt idx="89">
                  <c:v>37343</c:v>
                </c:pt>
                <c:pt idx="90">
                  <c:v>37378</c:v>
                </c:pt>
                <c:pt idx="91">
                  <c:v>37410</c:v>
                </c:pt>
                <c:pt idx="92">
                  <c:v>37438</c:v>
                </c:pt>
                <c:pt idx="93">
                  <c:v>37470</c:v>
                </c:pt>
                <c:pt idx="94">
                  <c:v>37503</c:v>
                </c:pt>
                <c:pt idx="95">
                  <c:v>37531</c:v>
                </c:pt>
                <c:pt idx="96">
                  <c:v>37565</c:v>
                </c:pt>
                <c:pt idx="97">
                  <c:v>37627</c:v>
                </c:pt>
                <c:pt idx="98">
                  <c:v>37656</c:v>
                </c:pt>
                <c:pt idx="99">
                  <c:v>37684</c:v>
                </c:pt>
                <c:pt idx="100">
                  <c:v>37747</c:v>
                </c:pt>
                <c:pt idx="101">
                  <c:v>37782</c:v>
                </c:pt>
                <c:pt idx="102">
                  <c:v>37840</c:v>
                </c:pt>
                <c:pt idx="103">
                  <c:v>37869</c:v>
                </c:pt>
                <c:pt idx="104">
                  <c:v>37924</c:v>
                </c:pt>
                <c:pt idx="105">
                  <c:v>37957</c:v>
                </c:pt>
                <c:pt idx="106">
                  <c:v>37986</c:v>
                </c:pt>
                <c:pt idx="107">
                  <c:v>38020</c:v>
                </c:pt>
                <c:pt idx="108">
                  <c:v>38050</c:v>
                </c:pt>
                <c:pt idx="109">
                  <c:v>38098</c:v>
                </c:pt>
                <c:pt idx="110">
                  <c:v>38140</c:v>
                </c:pt>
                <c:pt idx="111">
                  <c:v>38169</c:v>
                </c:pt>
                <c:pt idx="112">
                  <c:v>38202</c:v>
                </c:pt>
                <c:pt idx="113">
                  <c:v>38230</c:v>
                </c:pt>
                <c:pt idx="114">
                  <c:v>38265</c:v>
                </c:pt>
                <c:pt idx="115">
                  <c:v>38294</c:v>
                </c:pt>
                <c:pt idx="116">
                  <c:v>38322</c:v>
                </c:pt>
                <c:pt idx="117">
                  <c:v>38355</c:v>
                </c:pt>
                <c:pt idx="118">
                  <c:v>38384</c:v>
                </c:pt>
                <c:pt idx="119">
                  <c:v>38412</c:v>
                </c:pt>
                <c:pt idx="120">
                  <c:v>38429</c:v>
                </c:pt>
                <c:pt idx="121">
                  <c:v>38447</c:v>
                </c:pt>
                <c:pt idx="122">
                  <c:v>38474</c:v>
                </c:pt>
                <c:pt idx="123">
                  <c:v>38490</c:v>
                </c:pt>
                <c:pt idx="124">
                  <c:v>38505</c:v>
                </c:pt>
                <c:pt idx="125">
                  <c:v>38531</c:v>
                </c:pt>
                <c:pt idx="126">
                  <c:v>38565</c:v>
                </c:pt>
                <c:pt idx="127">
                  <c:v>38595</c:v>
                </c:pt>
                <c:pt idx="128">
                  <c:v>38630</c:v>
                </c:pt>
                <c:pt idx="129">
                  <c:v>38658</c:v>
                </c:pt>
                <c:pt idx="130">
                  <c:v>38691</c:v>
                </c:pt>
                <c:pt idx="131">
                  <c:v>38716</c:v>
                </c:pt>
                <c:pt idx="132">
                  <c:v>38747</c:v>
                </c:pt>
                <c:pt idx="133">
                  <c:v>38772</c:v>
                </c:pt>
                <c:pt idx="134">
                  <c:v>38810</c:v>
                </c:pt>
                <c:pt idx="135">
                  <c:v>38834</c:v>
                </c:pt>
                <c:pt idx="136">
                  <c:v>38903</c:v>
                </c:pt>
                <c:pt idx="137">
                  <c:v>38926</c:v>
                </c:pt>
                <c:pt idx="138">
                  <c:v>38961</c:v>
                </c:pt>
                <c:pt idx="139">
                  <c:v>38992</c:v>
                </c:pt>
                <c:pt idx="140">
                  <c:v>39017</c:v>
                </c:pt>
                <c:pt idx="141">
                  <c:v>39055</c:v>
                </c:pt>
                <c:pt idx="142">
                  <c:v>39084</c:v>
                </c:pt>
                <c:pt idx="143">
                  <c:v>39111</c:v>
                </c:pt>
                <c:pt idx="144">
                  <c:v>39147</c:v>
                </c:pt>
                <c:pt idx="145">
                  <c:v>39175</c:v>
                </c:pt>
                <c:pt idx="146">
                  <c:v>39204</c:v>
                </c:pt>
                <c:pt idx="147">
                  <c:v>39237</c:v>
                </c:pt>
                <c:pt idx="148">
                  <c:v>39261</c:v>
                </c:pt>
                <c:pt idx="149">
                  <c:v>39294</c:v>
                </c:pt>
                <c:pt idx="150">
                  <c:v>39329</c:v>
                </c:pt>
                <c:pt idx="151">
                  <c:v>39345</c:v>
                </c:pt>
                <c:pt idx="152">
                  <c:v>39391</c:v>
                </c:pt>
                <c:pt idx="153">
                  <c:v>39420</c:v>
                </c:pt>
                <c:pt idx="154">
                  <c:v>39434</c:v>
                </c:pt>
                <c:pt idx="155">
                  <c:v>39477</c:v>
                </c:pt>
                <c:pt idx="156">
                  <c:v>39511</c:v>
                </c:pt>
                <c:pt idx="157">
                  <c:v>39538</c:v>
                </c:pt>
                <c:pt idx="158">
                  <c:v>39566</c:v>
                </c:pt>
                <c:pt idx="159">
                  <c:v>39598</c:v>
                </c:pt>
                <c:pt idx="160">
                  <c:v>39629</c:v>
                </c:pt>
                <c:pt idx="161">
                  <c:v>39666</c:v>
                </c:pt>
                <c:pt idx="162">
                  <c:v>39689</c:v>
                </c:pt>
                <c:pt idx="163">
                  <c:v>39727</c:v>
                </c:pt>
                <c:pt idx="164">
                  <c:v>39755</c:v>
                </c:pt>
                <c:pt idx="165">
                  <c:v>39784</c:v>
                </c:pt>
                <c:pt idx="166">
                  <c:v>39813</c:v>
                </c:pt>
                <c:pt idx="167">
                  <c:v>39847</c:v>
                </c:pt>
                <c:pt idx="168">
                  <c:v>39874</c:v>
                </c:pt>
                <c:pt idx="169">
                  <c:v>39903</c:v>
                </c:pt>
                <c:pt idx="170">
                  <c:v>39933</c:v>
                </c:pt>
                <c:pt idx="171">
                  <c:v>39965</c:v>
                </c:pt>
                <c:pt idx="172">
                  <c:v>39986</c:v>
                </c:pt>
                <c:pt idx="173">
                  <c:v>40028</c:v>
                </c:pt>
                <c:pt idx="174">
                  <c:v>40056</c:v>
                </c:pt>
                <c:pt idx="175">
                  <c:v>40067</c:v>
                </c:pt>
                <c:pt idx="176">
                  <c:v>40087</c:v>
                </c:pt>
                <c:pt idx="177">
                  <c:v>40126</c:v>
                </c:pt>
                <c:pt idx="178">
                  <c:v>40147</c:v>
                </c:pt>
                <c:pt idx="179">
                  <c:v>40169</c:v>
                </c:pt>
                <c:pt idx="180">
                  <c:v>40210</c:v>
                </c:pt>
                <c:pt idx="181">
                  <c:v>40238</c:v>
                </c:pt>
                <c:pt idx="182">
                  <c:v>40254</c:v>
                </c:pt>
                <c:pt idx="183">
                  <c:v>40273</c:v>
                </c:pt>
                <c:pt idx="184">
                  <c:v>40302</c:v>
                </c:pt>
                <c:pt idx="185">
                  <c:v>40330</c:v>
                </c:pt>
                <c:pt idx="186">
                  <c:v>40344</c:v>
                </c:pt>
                <c:pt idx="187">
                  <c:v>40365</c:v>
                </c:pt>
                <c:pt idx="188">
                  <c:v>40392</c:v>
                </c:pt>
                <c:pt idx="189">
                  <c:v>40420</c:v>
                </c:pt>
                <c:pt idx="190">
                  <c:v>40436</c:v>
                </c:pt>
                <c:pt idx="191">
                  <c:v>40456</c:v>
                </c:pt>
                <c:pt idx="192">
                  <c:v>40483</c:v>
                </c:pt>
                <c:pt idx="193">
                  <c:v>40511</c:v>
                </c:pt>
                <c:pt idx="194">
                  <c:v>40541</c:v>
                </c:pt>
                <c:pt idx="195">
                  <c:v>40571</c:v>
                </c:pt>
                <c:pt idx="196">
                  <c:v>40597</c:v>
                </c:pt>
                <c:pt idx="197">
                  <c:v>40638</c:v>
                </c:pt>
                <c:pt idx="198">
                  <c:v>40665</c:v>
                </c:pt>
                <c:pt idx="199">
                  <c:v>40680</c:v>
                </c:pt>
                <c:pt idx="200">
                  <c:v>40687</c:v>
                </c:pt>
                <c:pt idx="201">
                  <c:v>40724</c:v>
                </c:pt>
                <c:pt idx="202">
                  <c:v>40750</c:v>
                </c:pt>
                <c:pt idx="203">
                  <c:v>40792</c:v>
                </c:pt>
                <c:pt idx="204">
                  <c:v>40814</c:v>
                </c:pt>
                <c:pt idx="205">
                  <c:v>40848</c:v>
                </c:pt>
                <c:pt idx="206">
                  <c:v>40877</c:v>
                </c:pt>
                <c:pt idx="207">
                  <c:v>40906</c:v>
                </c:pt>
                <c:pt idx="208">
                  <c:v>40938</c:v>
                </c:pt>
                <c:pt idx="209">
                  <c:v>40968</c:v>
                </c:pt>
                <c:pt idx="210">
                  <c:v>40996</c:v>
                </c:pt>
                <c:pt idx="211">
                  <c:v>41026</c:v>
                </c:pt>
                <c:pt idx="212">
                  <c:v>41065</c:v>
                </c:pt>
                <c:pt idx="213">
                  <c:v>41092</c:v>
                </c:pt>
                <c:pt idx="214">
                  <c:v>41102</c:v>
                </c:pt>
                <c:pt idx="215">
                  <c:v>41122</c:v>
                </c:pt>
                <c:pt idx="216">
                  <c:v>41149</c:v>
                </c:pt>
                <c:pt idx="217">
                  <c:v>41178</c:v>
                </c:pt>
                <c:pt idx="218">
                  <c:v>41200</c:v>
                </c:pt>
                <c:pt idx="219">
                  <c:v>41214</c:v>
                </c:pt>
                <c:pt idx="220">
                  <c:v>41242</c:v>
                </c:pt>
                <c:pt idx="221">
                  <c:v>41269</c:v>
                </c:pt>
                <c:pt idx="222">
                  <c:v>41305</c:v>
                </c:pt>
                <c:pt idx="223">
                  <c:v>41333</c:v>
                </c:pt>
                <c:pt idx="224">
                  <c:v>41345</c:v>
                </c:pt>
                <c:pt idx="225">
                  <c:v>41351</c:v>
                </c:pt>
                <c:pt idx="226">
                  <c:v>41361</c:v>
                </c:pt>
                <c:pt idx="227">
                  <c:v>41389</c:v>
                </c:pt>
                <c:pt idx="228">
                  <c:v>41424</c:v>
                </c:pt>
                <c:pt idx="229">
                  <c:v>41452</c:v>
                </c:pt>
                <c:pt idx="230">
                  <c:v>41484</c:v>
                </c:pt>
                <c:pt idx="231">
                  <c:v>41514</c:v>
                </c:pt>
                <c:pt idx="232">
                  <c:v>41535</c:v>
                </c:pt>
                <c:pt idx="233">
                  <c:v>41542</c:v>
                </c:pt>
                <c:pt idx="234">
                  <c:v>41579</c:v>
                </c:pt>
                <c:pt idx="235">
                  <c:v>41610</c:v>
                </c:pt>
                <c:pt idx="236">
                  <c:v>41634</c:v>
                </c:pt>
                <c:pt idx="237">
                  <c:v>41653</c:v>
                </c:pt>
                <c:pt idx="238">
                  <c:v>41694</c:v>
                </c:pt>
                <c:pt idx="239">
                  <c:v>41709</c:v>
                </c:pt>
                <c:pt idx="240">
                  <c:v>41724</c:v>
                </c:pt>
                <c:pt idx="241">
                  <c:v>41757</c:v>
                </c:pt>
                <c:pt idx="242">
                  <c:v>41764</c:v>
                </c:pt>
                <c:pt idx="243">
                  <c:v>41789</c:v>
                </c:pt>
                <c:pt idx="244">
                  <c:v>41820</c:v>
                </c:pt>
                <c:pt idx="245">
                  <c:v>41852</c:v>
                </c:pt>
                <c:pt idx="246">
                  <c:v>41855</c:v>
                </c:pt>
                <c:pt idx="247">
                  <c:v>41880</c:v>
                </c:pt>
                <c:pt idx="248">
                  <c:v>41894</c:v>
                </c:pt>
                <c:pt idx="249">
                  <c:v>41908</c:v>
                </c:pt>
                <c:pt idx="250">
                  <c:v>41946</c:v>
                </c:pt>
                <c:pt idx="251">
                  <c:v>41974</c:v>
                </c:pt>
                <c:pt idx="252">
                  <c:v>42009</c:v>
                </c:pt>
                <c:pt idx="253">
                  <c:v>42009</c:v>
                </c:pt>
                <c:pt idx="254">
                  <c:v>42037</c:v>
                </c:pt>
                <c:pt idx="255">
                  <c:v>42037</c:v>
                </c:pt>
                <c:pt idx="256">
                  <c:v>42065</c:v>
                </c:pt>
                <c:pt idx="257">
                  <c:v>42065</c:v>
                </c:pt>
                <c:pt idx="258">
                  <c:v>42075</c:v>
                </c:pt>
                <c:pt idx="259">
                  <c:v>42075</c:v>
                </c:pt>
                <c:pt idx="260">
                  <c:v>42093</c:v>
                </c:pt>
                <c:pt idx="261">
                  <c:v>42093</c:v>
                </c:pt>
                <c:pt idx="262">
                  <c:v>42123</c:v>
                </c:pt>
                <c:pt idx="263">
                  <c:v>42123</c:v>
                </c:pt>
                <c:pt idx="264">
                  <c:v>42128</c:v>
                </c:pt>
                <c:pt idx="265">
                  <c:v>42128</c:v>
                </c:pt>
                <c:pt idx="266">
                  <c:v>42156</c:v>
                </c:pt>
                <c:pt idx="267">
                  <c:v>42156</c:v>
                </c:pt>
                <c:pt idx="268">
                  <c:v>42184</c:v>
                </c:pt>
                <c:pt idx="269">
                  <c:v>42184</c:v>
                </c:pt>
                <c:pt idx="270">
                  <c:v>42207</c:v>
                </c:pt>
                <c:pt idx="271">
                  <c:v>42207</c:v>
                </c:pt>
                <c:pt idx="272">
                  <c:v>42219</c:v>
                </c:pt>
                <c:pt idx="273">
                  <c:v>42219</c:v>
                </c:pt>
                <c:pt idx="274">
                  <c:v>42247</c:v>
                </c:pt>
                <c:pt idx="275">
                  <c:v>42247</c:v>
                </c:pt>
                <c:pt idx="276">
                  <c:v>42279</c:v>
                </c:pt>
                <c:pt idx="277">
                  <c:v>42279</c:v>
                </c:pt>
                <c:pt idx="278">
                  <c:v>42310</c:v>
                </c:pt>
                <c:pt idx="279">
                  <c:v>42310</c:v>
                </c:pt>
                <c:pt idx="280">
                  <c:v>42312</c:v>
                </c:pt>
                <c:pt idx="281">
                  <c:v>42312</c:v>
                </c:pt>
                <c:pt idx="282">
                  <c:v>42338</c:v>
                </c:pt>
                <c:pt idx="283">
                  <c:v>42338</c:v>
                </c:pt>
                <c:pt idx="284">
                  <c:v>42373</c:v>
                </c:pt>
                <c:pt idx="285">
                  <c:v>42373</c:v>
                </c:pt>
                <c:pt idx="286">
                  <c:v>42396</c:v>
                </c:pt>
                <c:pt idx="287">
                  <c:v>42396</c:v>
                </c:pt>
                <c:pt idx="288">
                  <c:v>42399</c:v>
                </c:pt>
                <c:pt idx="289">
                  <c:v>42401</c:v>
                </c:pt>
                <c:pt idx="290">
                  <c:v>42401</c:v>
                </c:pt>
                <c:pt idx="291">
                  <c:v>42426</c:v>
                </c:pt>
                <c:pt idx="292">
                  <c:v>42426</c:v>
                </c:pt>
                <c:pt idx="293">
                  <c:v>42443</c:v>
                </c:pt>
                <c:pt idx="294">
                  <c:v>42443</c:v>
                </c:pt>
                <c:pt idx="295">
                  <c:v>42464</c:v>
                </c:pt>
                <c:pt idx="296">
                  <c:v>42464</c:v>
                </c:pt>
                <c:pt idx="297">
                  <c:v>42478</c:v>
                </c:pt>
                <c:pt idx="298">
                  <c:v>42478</c:v>
                </c:pt>
                <c:pt idx="299">
                  <c:v>42492</c:v>
                </c:pt>
                <c:pt idx="300">
                  <c:v>42492</c:v>
                </c:pt>
                <c:pt idx="301">
                  <c:v>42521</c:v>
                </c:pt>
                <c:pt idx="302">
                  <c:v>42521</c:v>
                </c:pt>
                <c:pt idx="303">
                  <c:v>42556</c:v>
                </c:pt>
                <c:pt idx="304">
                  <c:v>42556</c:v>
                </c:pt>
                <c:pt idx="305">
                  <c:v>42583</c:v>
                </c:pt>
                <c:pt idx="306">
                  <c:v>42583</c:v>
                </c:pt>
                <c:pt idx="307">
                  <c:v>42611</c:v>
                </c:pt>
                <c:pt idx="308">
                  <c:v>42611</c:v>
                </c:pt>
                <c:pt idx="309">
                  <c:v>42612</c:v>
                </c:pt>
                <c:pt idx="310">
                  <c:v>42612</c:v>
                </c:pt>
                <c:pt idx="311">
                  <c:v>42619</c:v>
                </c:pt>
                <c:pt idx="312">
                  <c:v>42619</c:v>
                </c:pt>
                <c:pt idx="313">
                  <c:v>42646</c:v>
                </c:pt>
                <c:pt idx="314">
                  <c:v>42646</c:v>
                </c:pt>
                <c:pt idx="315">
                  <c:v>42674</c:v>
                </c:pt>
                <c:pt idx="316">
                  <c:v>42674</c:v>
                </c:pt>
                <c:pt idx="317">
                  <c:v>42706</c:v>
                </c:pt>
                <c:pt idx="318">
                  <c:v>42706</c:v>
                </c:pt>
                <c:pt idx="319">
                  <c:v>42733</c:v>
                </c:pt>
                <c:pt idx="320">
                  <c:v>42733</c:v>
                </c:pt>
                <c:pt idx="321">
                  <c:v>42759</c:v>
                </c:pt>
                <c:pt idx="322">
                  <c:v>42793</c:v>
                </c:pt>
                <c:pt idx="323">
                  <c:v>42796</c:v>
                </c:pt>
                <c:pt idx="324">
                  <c:v>42828</c:v>
                </c:pt>
                <c:pt idx="325">
                  <c:v>42849</c:v>
                </c:pt>
                <c:pt idx="326">
                  <c:v>42851</c:v>
                </c:pt>
                <c:pt idx="327">
                  <c:v>42891</c:v>
                </c:pt>
                <c:pt idx="328">
                  <c:v>42916</c:v>
                </c:pt>
                <c:pt idx="329">
                  <c:v>42940</c:v>
                </c:pt>
                <c:pt idx="330">
                  <c:v>42947</c:v>
                </c:pt>
                <c:pt idx="331">
                  <c:v>42978</c:v>
                </c:pt>
                <c:pt idx="332">
                  <c:v>43007</c:v>
                </c:pt>
                <c:pt idx="333">
                  <c:v>43018</c:v>
                </c:pt>
                <c:pt idx="334">
                  <c:v>43028</c:v>
                </c:pt>
                <c:pt idx="335">
                  <c:v>43038</c:v>
                </c:pt>
                <c:pt idx="336">
                  <c:v>43041</c:v>
                </c:pt>
                <c:pt idx="337">
                  <c:v>43073</c:v>
                </c:pt>
                <c:pt idx="338">
                  <c:v>43084</c:v>
                </c:pt>
                <c:pt idx="339">
                  <c:v>43098</c:v>
                </c:pt>
                <c:pt idx="340">
                  <c:v>43119</c:v>
                </c:pt>
                <c:pt idx="341">
                  <c:v>43132</c:v>
                </c:pt>
                <c:pt idx="342">
                  <c:v>43136</c:v>
                </c:pt>
                <c:pt idx="343">
                  <c:v>43139</c:v>
                </c:pt>
                <c:pt idx="344">
                  <c:v>43160</c:v>
                </c:pt>
                <c:pt idx="345">
                  <c:v>43178</c:v>
                </c:pt>
                <c:pt idx="346">
                  <c:v>43181</c:v>
                </c:pt>
                <c:pt idx="347">
                  <c:v>43188</c:v>
                </c:pt>
                <c:pt idx="348">
                  <c:v>43215</c:v>
                </c:pt>
                <c:pt idx="349">
                  <c:v>43223</c:v>
                </c:pt>
                <c:pt idx="350">
                  <c:v>43234</c:v>
                </c:pt>
                <c:pt idx="351">
                  <c:v>43251</c:v>
                </c:pt>
                <c:pt idx="352">
                  <c:v>43264</c:v>
                </c:pt>
                <c:pt idx="353">
                  <c:v>43279</c:v>
                </c:pt>
                <c:pt idx="354">
                  <c:v>43293</c:v>
                </c:pt>
                <c:pt idx="355">
                  <c:v>43307</c:v>
                </c:pt>
                <c:pt idx="356">
                  <c:v>43329</c:v>
                </c:pt>
                <c:pt idx="357">
                  <c:v>43342</c:v>
                </c:pt>
                <c:pt idx="358">
                  <c:v>43350</c:v>
                </c:pt>
                <c:pt idx="359">
                  <c:v>43367</c:v>
                </c:pt>
                <c:pt idx="360">
                  <c:v>43371</c:v>
                </c:pt>
                <c:pt idx="361">
                  <c:v>43397</c:v>
                </c:pt>
                <c:pt idx="362">
                  <c:v>43402</c:v>
                </c:pt>
                <c:pt idx="363">
                  <c:v>43405</c:v>
                </c:pt>
                <c:pt idx="364">
                  <c:v>43418</c:v>
                </c:pt>
                <c:pt idx="365">
                  <c:v>43433</c:v>
                </c:pt>
                <c:pt idx="366">
                  <c:v>43438</c:v>
                </c:pt>
                <c:pt idx="367">
                  <c:v>43465</c:v>
                </c:pt>
                <c:pt idx="368">
                  <c:v>43481</c:v>
                </c:pt>
                <c:pt idx="369">
                  <c:v>43489</c:v>
                </c:pt>
                <c:pt idx="370">
                  <c:v>43496</c:v>
                </c:pt>
                <c:pt idx="371">
                  <c:v>43507</c:v>
                </c:pt>
                <c:pt idx="372">
                  <c:v>43523</c:v>
                </c:pt>
                <c:pt idx="373">
                  <c:v>43531</c:v>
                </c:pt>
                <c:pt idx="374">
                  <c:v>43544</c:v>
                </c:pt>
                <c:pt idx="375">
                  <c:v>43552</c:v>
                </c:pt>
                <c:pt idx="376">
                  <c:v>43563</c:v>
                </c:pt>
                <c:pt idx="377">
                  <c:v>43577</c:v>
                </c:pt>
                <c:pt idx="378">
                  <c:v>43584</c:v>
                </c:pt>
                <c:pt idx="379">
                  <c:v>43600</c:v>
                </c:pt>
                <c:pt idx="380">
                  <c:v>43615</c:v>
                </c:pt>
                <c:pt idx="381">
                  <c:v>43636</c:v>
                </c:pt>
                <c:pt idx="382">
                  <c:v>43642</c:v>
                </c:pt>
                <c:pt idx="383">
                  <c:v>43662</c:v>
                </c:pt>
                <c:pt idx="384">
                  <c:v>43678</c:v>
                </c:pt>
                <c:pt idx="385">
                  <c:v>43697</c:v>
                </c:pt>
                <c:pt idx="386">
                  <c:v>43706</c:v>
                </c:pt>
                <c:pt idx="387">
                  <c:v>43718</c:v>
                </c:pt>
                <c:pt idx="388">
                  <c:v>43731</c:v>
                </c:pt>
                <c:pt idx="389">
                  <c:v>43738</c:v>
                </c:pt>
                <c:pt idx="390">
                  <c:v>43753</c:v>
                </c:pt>
                <c:pt idx="391">
                  <c:v>43766</c:v>
                </c:pt>
                <c:pt idx="392">
                  <c:v>43796</c:v>
                </c:pt>
                <c:pt idx="393">
                  <c:v>43801</c:v>
                </c:pt>
                <c:pt idx="394">
                  <c:v>43809</c:v>
                </c:pt>
                <c:pt idx="395">
                  <c:v>43829</c:v>
                </c:pt>
                <c:pt idx="396">
                  <c:v>43839</c:v>
                </c:pt>
                <c:pt idx="397">
                  <c:v>43860</c:v>
                </c:pt>
                <c:pt idx="398">
                  <c:v>43874</c:v>
                </c:pt>
                <c:pt idx="399">
                  <c:v>43888</c:v>
                </c:pt>
                <c:pt idx="400">
                  <c:v>43893</c:v>
                </c:pt>
                <c:pt idx="401">
                  <c:v>43909</c:v>
                </c:pt>
                <c:pt idx="402">
                  <c:v>43916</c:v>
                </c:pt>
                <c:pt idx="403">
                  <c:v>43950</c:v>
                </c:pt>
                <c:pt idx="404">
                  <c:v>43951</c:v>
                </c:pt>
                <c:pt idx="405">
                  <c:v>43969</c:v>
                </c:pt>
                <c:pt idx="406">
                  <c:v>43979</c:v>
                </c:pt>
                <c:pt idx="407">
                  <c:v>44007</c:v>
                </c:pt>
                <c:pt idx="408">
                  <c:v>44011</c:v>
                </c:pt>
                <c:pt idx="409">
                  <c:v>44025</c:v>
                </c:pt>
                <c:pt idx="410">
                  <c:v>44035</c:v>
                </c:pt>
                <c:pt idx="411">
                  <c:v>44042</c:v>
                </c:pt>
                <c:pt idx="412">
                  <c:v>44057</c:v>
                </c:pt>
                <c:pt idx="413">
                  <c:v>44070</c:v>
                </c:pt>
                <c:pt idx="414">
                  <c:v>44088</c:v>
                </c:pt>
                <c:pt idx="415">
                  <c:v>44090</c:v>
                </c:pt>
                <c:pt idx="416">
                  <c:v>44105</c:v>
                </c:pt>
                <c:pt idx="417">
                  <c:v>44137</c:v>
                </c:pt>
                <c:pt idx="418">
                  <c:v>44155</c:v>
                </c:pt>
                <c:pt idx="419">
                  <c:v>44165</c:v>
                </c:pt>
                <c:pt idx="420">
                  <c:v>44180</c:v>
                </c:pt>
                <c:pt idx="421">
                  <c:v>44195</c:v>
                </c:pt>
                <c:pt idx="422">
                  <c:v>44209</c:v>
                </c:pt>
                <c:pt idx="423">
                  <c:v>44217</c:v>
                </c:pt>
                <c:pt idx="424">
                  <c:v>44222</c:v>
                </c:pt>
                <c:pt idx="425">
                  <c:v>44237</c:v>
                </c:pt>
                <c:pt idx="426">
                  <c:v>44252</c:v>
                </c:pt>
                <c:pt idx="427">
                  <c:v>44260</c:v>
                </c:pt>
                <c:pt idx="428">
                  <c:v>44267</c:v>
                </c:pt>
                <c:pt idx="429">
                  <c:v>44287</c:v>
                </c:pt>
                <c:pt idx="430">
                  <c:v>44294</c:v>
                </c:pt>
                <c:pt idx="431">
                  <c:v>44315</c:v>
                </c:pt>
                <c:pt idx="432">
                  <c:v>44341</c:v>
                </c:pt>
                <c:pt idx="433">
                  <c:v>44343</c:v>
                </c:pt>
                <c:pt idx="434">
                  <c:v>44368</c:v>
                </c:pt>
                <c:pt idx="435">
                  <c:v>44377</c:v>
                </c:pt>
                <c:pt idx="436">
                  <c:v>44404</c:v>
                </c:pt>
                <c:pt idx="437">
                  <c:v>44405</c:v>
                </c:pt>
                <c:pt idx="438">
                  <c:v>44426</c:v>
                </c:pt>
                <c:pt idx="439">
                  <c:v>44438</c:v>
                </c:pt>
                <c:pt idx="440">
                  <c:v>44448</c:v>
                </c:pt>
                <c:pt idx="441">
                  <c:v>44468</c:v>
                </c:pt>
                <c:pt idx="442">
                  <c:v>44488</c:v>
                </c:pt>
                <c:pt idx="443">
                  <c:v>44501</c:v>
                </c:pt>
                <c:pt idx="444">
                  <c:v>44543</c:v>
                </c:pt>
                <c:pt idx="445">
                  <c:v>44564</c:v>
                </c:pt>
                <c:pt idx="446">
                  <c:v>44588</c:v>
                </c:pt>
                <c:pt idx="447">
                  <c:v>44614</c:v>
                </c:pt>
                <c:pt idx="448">
                  <c:v>44620</c:v>
                </c:pt>
                <c:pt idx="449">
                  <c:v>44624</c:v>
                </c:pt>
                <c:pt idx="450">
                  <c:v>44628</c:v>
                </c:pt>
                <c:pt idx="451">
                  <c:v>44638</c:v>
                </c:pt>
                <c:pt idx="452">
                  <c:v>44651</c:v>
                </c:pt>
                <c:pt idx="453">
                  <c:v>44679</c:v>
                </c:pt>
                <c:pt idx="454">
                  <c:v>44705</c:v>
                </c:pt>
                <c:pt idx="455">
                  <c:v>44706</c:v>
                </c:pt>
                <c:pt idx="456">
                  <c:v>44707</c:v>
                </c:pt>
                <c:pt idx="457">
                  <c:v>44729</c:v>
                </c:pt>
                <c:pt idx="458">
                  <c:v>44742</c:v>
                </c:pt>
                <c:pt idx="459">
                  <c:v>44769</c:v>
                </c:pt>
                <c:pt idx="460">
                  <c:v>44784</c:v>
                </c:pt>
                <c:pt idx="461">
                  <c:v>44803</c:v>
                </c:pt>
                <c:pt idx="462">
                  <c:v>44817</c:v>
                </c:pt>
                <c:pt idx="463">
                  <c:v>44831</c:v>
                </c:pt>
                <c:pt idx="464">
                  <c:v>44852</c:v>
                </c:pt>
                <c:pt idx="465">
                  <c:v>44861</c:v>
                </c:pt>
                <c:pt idx="466">
                  <c:v>44896</c:v>
                </c:pt>
                <c:pt idx="467">
                  <c:v>44910</c:v>
                </c:pt>
                <c:pt idx="468">
                  <c:v>44923</c:v>
                </c:pt>
                <c:pt idx="469">
                  <c:v>44949</c:v>
                </c:pt>
                <c:pt idx="470">
                  <c:v>44980</c:v>
                </c:pt>
                <c:pt idx="471">
                  <c:v>45001</c:v>
                </c:pt>
                <c:pt idx="472">
                  <c:v>45009</c:v>
                </c:pt>
                <c:pt idx="473">
                  <c:v>45013</c:v>
                </c:pt>
                <c:pt idx="474">
                  <c:v>45036</c:v>
                </c:pt>
                <c:pt idx="475">
                  <c:v>45042</c:v>
                </c:pt>
              </c:numCache>
              <c:extLst xmlns:c15="http://schemas.microsoft.com/office/drawing/2012/chart"/>
            </c:numRef>
          </c:xVal>
          <c:yVal>
            <c:numRef>
              <c:f>('01N23W01C02S'!$E$2:$E$418,'01N23W01C02S'!$E$420:$E$468,'01N23W01C02S'!$E$470:$E$719)</c:f>
              <c:numCache>
                <c:formatCode>General</c:formatCode>
                <c:ptCount val="716"/>
                <c:pt idx="0">
                  <c:v>-29.68000031</c:v>
                </c:pt>
                <c:pt idx="1">
                  <c:v>-31.25</c:v>
                </c:pt>
                <c:pt idx="2">
                  <c:v>-32.959999080000003</c:v>
                </c:pt>
                <c:pt idx="3">
                  <c:v>-31.380001069999999</c:v>
                </c:pt>
                <c:pt idx="4">
                  <c:v>-33.159999849999998</c:v>
                </c:pt>
                <c:pt idx="5">
                  <c:v>-32.61000061</c:v>
                </c:pt>
                <c:pt idx="6">
                  <c:v>-32.700000760000002</c:v>
                </c:pt>
                <c:pt idx="7">
                  <c:v>-31.209999079999999</c:v>
                </c:pt>
                <c:pt idx="8">
                  <c:v>-32.510002139999997</c:v>
                </c:pt>
                <c:pt idx="9">
                  <c:v>-33.260002139999997</c:v>
                </c:pt>
                <c:pt idx="10">
                  <c:v>-34.88999939</c:v>
                </c:pt>
                <c:pt idx="11">
                  <c:v>-36.290000919999997</c:v>
                </c:pt>
                <c:pt idx="12">
                  <c:v>-39.099998470000003</c:v>
                </c:pt>
                <c:pt idx="13">
                  <c:v>-42.180000309999997</c:v>
                </c:pt>
                <c:pt idx="14">
                  <c:v>-43.650001529999997</c:v>
                </c:pt>
                <c:pt idx="15">
                  <c:v>-46.36000061</c:v>
                </c:pt>
                <c:pt idx="16">
                  <c:v>-48.299999239999998</c:v>
                </c:pt>
                <c:pt idx="17">
                  <c:v>-47.520000459999999</c:v>
                </c:pt>
                <c:pt idx="18">
                  <c:v>-45.880001069999999</c:v>
                </c:pt>
                <c:pt idx="19">
                  <c:v>-38.27999878</c:v>
                </c:pt>
                <c:pt idx="20">
                  <c:v>-39.740001679999999</c:v>
                </c:pt>
                <c:pt idx="21">
                  <c:v>-41.520000459999999</c:v>
                </c:pt>
                <c:pt idx="22">
                  <c:v>-44.27999878</c:v>
                </c:pt>
                <c:pt idx="23">
                  <c:v>-43.130001069999999</c:v>
                </c:pt>
                <c:pt idx="24">
                  <c:v>-44.229999540000001</c:v>
                </c:pt>
                <c:pt idx="25">
                  <c:v>-41.400001529999997</c:v>
                </c:pt>
                <c:pt idx="26">
                  <c:v>-41.049999239999998</c:v>
                </c:pt>
                <c:pt idx="27">
                  <c:v>-35.38999939</c:v>
                </c:pt>
                <c:pt idx="28">
                  <c:v>-30.270000459999999</c:v>
                </c:pt>
                <c:pt idx="29">
                  <c:v>-27.170001979999999</c:v>
                </c:pt>
                <c:pt idx="30">
                  <c:v>-24.090000150000002</c:v>
                </c:pt>
                <c:pt idx="31">
                  <c:v>-25.630001069999999</c:v>
                </c:pt>
                <c:pt idx="32">
                  <c:v>-27.33000183</c:v>
                </c:pt>
                <c:pt idx="33">
                  <c:v>-24.670001979999999</c:v>
                </c:pt>
                <c:pt idx="34">
                  <c:v>-19.370000839999999</c:v>
                </c:pt>
                <c:pt idx="35">
                  <c:v>-11.84000015</c:v>
                </c:pt>
                <c:pt idx="36">
                  <c:v>-7.9999995229999996</c:v>
                </c:pt>
                <c:pt idx="37">
                  <c:v>-7.7100005149999999</c:v>
                </c:pt>
                <c:pt idx="38">
                  <c:v>-7.8099989890000003</c:v>
                </c:pt>
                <c:pt idx="39">
                  <c:v>-8.0699996949999999</c:v>
                </c:pt>
                <c:pt idx="40">
                  <c:v>-7.300000668</c:v>
                </c:pt>
                <c:pt idx="41">
                  <c:v>-4.2699999809999998</c:v>
                </c:pt>
                <c:pt idx="42">
                  <c:v>-3.030000448</c:v>
                </c:pt>
                <c:pt idx="43">
                  <c:v>-0.99999970199999999</c:v>
                </c:pt>
                <c:pt idx="44">
                  <c:v>-0.32999962599999999</c:v>
                </c:pt>
                <c:pt idx="45">
                  <c:v>1.5700000519999999</c:v>
                </c:pt>
                <c:pt idx="46">
                  <c:v>-5.9500002859999999</c:v>
                </c:pt>
                <c:pt idx="47">
                  <c:v>5.4800000190000002</c:v>
                </c:pt>
                <c:pt idx="48">
                  <c:v>10.77</c:v>
                </c:pt>
                <c:pt idx="49">
                  <c:v>6.92</c:v>
                </c:pt>
                <c:pt idx="50">
                  <c:v>5.42</c:v>
                </c:pt>
                <c:pt idx="51">
                  <c:v>1.62</c:v>
                </c:pt>
                <c:pt idx="52">
                  <c:v>7.49</c:v>
                </c:pt>
                <c:pt idx="53">
                  <c:v>6.86</c:v>
                </c:pt>
                <c:pt idx="54">
                  <c:v>0.99</c:v>
                </c:pt>
                <c:pt idx="55">
                  <c:v>-2.04</c:v>
                </c:pt>
                <c:pt idx="56">
                  <c:v>5.65</c:v>
                </c:pt>
                <c:pt idx="57">
                  <c:v>10.11</c:v>
                </c:pt>
                <c:pt idx="58">
                  <c:v>10.119999999999999</c:v>
                </c:pt>
                <c:pt idx="59">
                  <c:v>9.3800000000000008</c:v>
                </c:pt>
                <c:pt idx="60">
                  <c:v>14.67</c:v>
                </c:pt>
                <c:pt idx="61">
                  <c:v>17.27</c:v>
                </c:pt>
                <c:pt idx="62">
                  <c:v>10.87</c:v>
                </c:pt>
                <c:pt idx="63">
                  <c:v>6.03</c:v>
                </c:pt>
                <c:pt idx="64">
                  <c:v>5.51</c:v>
                </c:pt>
                <c:pt idx="65">
                  <c:v>3.12</c:v>
                </c:pt>
                <c:pt idx="66">
                  <c:v>4.96</c:v>
                </c:pt>
                <c:pt idx="67">
                  <c:v>6.4</c:v>
                </c:pt>
                <c:pt idx="68">
                  <c:v>8.08</c:v>
                </c:pt>
                <c:pt idx="69">
                  <c:v>8.74</c:v>
                </c:pt>
                <c:pt idx="70">
                  <c:v>8.5</c:v>
                </c:pt>
                <c:pt idx="71">
                  <c:v>7.64</c:v>
                </c:pt>
                <c:pt idx="72">
                  <c:v>4.3899999999999997</c:v>
                </c:pt>
                <c:pt idx="73">
                  <c:v>2.13</c:v>
                </c:pt>
                <c:pt idx="74">
                  <c:v>1.27</c:v>
                </c:pt>
                <c:pt idx="75">
                  <c:v>1.31</c:v>
                </c:pt>
                <c:pt idx="76">
                  <c:v>1.94</c:v>
                </c:pt>
                <c:pt idx="77">
                  <c:v>2.17</c:v>
                </c:pt>
                <c:pt idx="78">
                  <c:v>4.3499999999999996</c:v>
                </c:pt>
                <c:pt idx="79">
                  <c:v>8.94</c:v>
                </c:pt>
                <c:pt idx="80">
                  <c:v>10.69</c:v>
                </c:pt>
                <c:pt idx="81">
                  <c:v>10.78</c:v>
                </c:pt>
                <c:pt idx="82">
                  <c:v>11.97</c:v>
                </c:pt>
                <c:pt idx="83">
                  <c:v>10.93</c:v>
                </c:pt>
                <c:pt idx="84">
                  <c:v>8.15</c:v>
                </c:pt>
                <c:pt idx="85">
                  <c:v>8.69</c:v>
                </c:pt>
                <c:pt idx="86">
                  <c:v>10.6</c:v>
                </c:pt>
                <c:pt idx="87">
                  <c:v>12.07</c:v>
                </c:pt>
                <c:pt idx="88">
                  <c:v>14.38</c:v>
                </c:pt>
                <c:pt idx="89">
                  <c:v>15.54</c:v>
                </c:pt>
                <c:pt idx="90">
                  <c:v>12.32</c:v>
                </c:pt>
                <c:pt idx="91">
                  <c:v>10.91</c:v>
                </c:pt>
                <c:pt idx="92">
                  <c:v>8.86</c:v>
                </c:pt>
                <c:pt idx="93">
                  <c:v>5.91</c:v>
                </c:pt>
                <c:pt idx="94">
                  <c:v>3.22</c:v>
                </c:pt>
                <c:pt idx="95">
                  <c:v>0.26</c:v>
                </c:pt>
                <c:pt idx="96">
                  <c:v>-1.81</c:v>
                </c:pt>
                <c:pt idx="97">
                  <c:v>-3.28</c:v>
                </c:pt>
                <c:pt idx="98">
                  <c:v>-1.71</c:v>
                </c:pt>
                <c:pt idx="99">
                  <c:v>-1.43</c:v>
                </c:pt>
                <c:pt idx="100">
                  <c:v>0.49</c:v>
                </c:pt>
                <c:pt idx="101">
                  <c:v>1.55</c:v>
                </c:pt>
                <c:pt idx="102">
                  <c:v>3.32</c:v>
                </c:pt>
                <c:pt idx="103">
                  <c:v>2.3199999999999998</c:v>
                </c:pt>
                <c:pt idx="104">
                  <c:v>-0.48</c:v>
                </c:pt>
                <c:pt idx="105">
                  <c:v>-2.95</c:v>
                </c:pt>
                <c:pt idx="106">
                  <c:v>-2.62</c:v>
                </c:pt>
                <c:pt idx="107">
                  <c:v>-1.73</c:v>
                </c:pt>
                <c:pt idx="108">
                  <c:v>-0.09</c:v>
                </c:pt>
                <c:pt idx="109">
                  <c:v>7.0000000000000007E-2</c:v>
                </c:pt>
                <c:pt idx="110">
                  <c:v>-1.39</c:v>
                </c:pt>
                <c:pt idx="111">
                  <c:v>-3.59</c:v>
                </c:pt>
                <c:pt idx="112">
                  <c:v>-4.6100000000000003</c:v>
                </c:pt>
                <c:pt idx="113">
                  <c:v>-6.97</c:v>
                </c:pt>
                <c:pt idx="114">
                  <c:v>-11.67</c:v>
                </c:pt>
                <c:pt idx="115">
                  <c:v>-13.68</c:v>
                </c:pt>
                <c:pt idx="116">
                  <c:v>-13.34</c:v>
                </c:pt>
                <c:pt idx="117">
                  <c:v>-12.86</c:v>
                </c:pt>
                <c:pt idx="118">
                  <c:v>-10.83</c:v>
                </c:pt>
                <c:pt idx="119">
                  <c:v>-7.45</c:v>
                </c:pt>
                <c:pt idx="120">
                  <c:v>-5.32</c:v>
                </c:pt>
                <c:pt idx="121">
                  <c:v>-3.33</c:v>
                </c:pt>
                <c:pt idx="122">
                  <c:v>-1.57</c:v>
                </c:pt>
                <c:pt idx="123">
                  <c:v>11.32</c:v>
                </c:pt>
                <c:pt idx="124">
                  <c:v>-0.06</c:v>
                </c:pt>
                <c:pt idx="125">
                  <c:v>0.46</c:v>
                </c:pt>
                <c:pt idx="126">
                  <c:v>1.97</c:v>
                </c:pt>
                <c:pt idx="127">
                  <c:v>2.42</c:v>
                </c:pt>
                <c:pt idx="128">
                  <c:v>1.89</c:v>
                </c:pt>
                <c:pt idx="129">
                  <c:v>2.59</c:v>
                </c:pt>
                <c:pt idx="130">
                  <c:v>3.64</c:v>
                </c:pt>
                <c:pt idx="131">
                  <c:v>3.91</c:v>
                </c:pt>
                <c:pt idx="132">
                  <c:v>5.4</c:v>
                </c:pt>
                <c:pt idx="133">
                  <c:v>5.57</c:v>
                </c:pt>
                <c:pt idx="134">
                  <c:v>8.57</c:v>
                </c:pt>
                <c:pt idx="135">
                  <c:v>10.67</c:v>
                </c:pt>
                <c:pt idx="136">
                  <c:v>12.07</c:v>
                </c:pt>
                <c:pt idx="137">
                  <c:v>13.23</c:v>
                </c:pt>
                <c:pt idx="138">
                  <c:v>11.37</c:v>
                </c:pt>
                <c:pt idx="139">
                  <c:v>7.98</c:v>
                </c:pt>
                <c:pt idx="140">
                  <c:v>9.1</c:v>
                </c:pt>
                <c:pt idx="141">
                  <c:v>7.73</c:v>
                </c:pt>
                <c:pt idx="142">
                  <c:v>7.86</c:v>
                </c:pt>
                <c:pt idx="143">
                  <c:v>7.61</c:v>
                </c:pt>
                <c:pt idx="144">
                  <c:v>10.039999999999999</c:v>
                </c:pt>
                <c:pt idx="145">
                  <c:v>10.77</c:v>
                </c:pt>
                <c:pt idx="146">
                  <c:v>10.66</c:v>
                </c:pt>
                <c:pt idx="147">
                  <c:v>9.07</c:v>
                </c:pt>
                <c:pt idx="148">
                  <c:v>9.4499999999999993</c:v>
                </c:pt>
                <c:pt idx="149">
                  <c:v>8</c:v>
                </c:pt>
                <c:pt idx="150">
                  <c:v>5.22</c:v>
                </c:pt>
                <c:pt idx="151">
                  <c:v>3.9</c:v>
                </c:pt>
                <c:pt idx="152">
                  <c:v>0.84</c:v>
                </c:pt>
                <c:pt idx="153">
                  <c:v>-0.56000000000000005</c:v>
                </c:pt>
                <c:pt idx="154">
                  <c:v>-1.43</c:v>
                </c:pt>
                <c:pt idx="155">
                  <c:v>-0.23</c:v>
                </c:pt>
                <c:pt idx="156">
                  <c:v>1.85</c:v>
                </c:pt>
                <c:pt idx="157">
                  <c:v>2.99</c:v>
                </c:pt>
                <c:pt idx="158">
                  <c:v>2.42</c:v>
                </c:pt>
                <c:pt idx="159">
                  <c:v>2.02</c:v>
                </c:pt>
                <c:pt idx="160">
                  <c:v>1.76</c:v>
                </c:pt>
                <c:pt idx="161">
                  <c:v>1.38</c:v>
                </c:pt>
                <c:pt idx="162">
                  <c:v>1.02</c:v>
                </c:pt>
                <c:pt idx="163">
                  <c:v>-1.91</c:v>
                </c:pt>
                <c:pt idx="164">
                  <c:v>8.85</c:v>
                </c:pt>
                <c:pt idx="165">
                  <c:v>7.0000000000000007E-2</c:v>
                </c:pt>
                <c:pt idx="166">
                  <c:v>-3.73</c:v>
                </c:pt>
                <c:pt idx="167">
                  <c:v>-2.4500000000000002</c:v>
                </c:pt>
                <c:pt idx="168">
                  <c:v>-0.89</c:v>
                </c:pt>
                <c:pt idx="169">
                  <c:v>1.1499999999999999</c:v>
                </c:pt>
                <c:pt idx="170">
                  <c:v>1.42</c:v>
                </c:pt>
                <c:pt idx="171">
                  <c:v>0.9</c:v>
                </c:pt>
                <c:pt idx="172">
                  <c:v>1.49</c:v>
                </c:pt>
                <c:pt idx="173">
                  <c:v>0.97</c:v>
                </c:pt>
                <c:pt idx="174">
                  <c:v>-0.88</c:v>
                </c:pt>
                <c:pt idx="175">
                  <c:v>-1.75</c:v>
                </c:pt>
                <c:pt idx="176">
                  <c:v>-4.74</c:v>
                </c:pt>
                <c:pt idx="177">
                  <c:v>-7.66</c:v>
                </c:pt>
                <c:pt idx="178">
                  <c:v>-8.98</c:v>
                </c:pt>
                <c:pt idx="179">
                  <c:v>-8.82</c:v>
                </c:pt>
                <c:pt idx="180">
                  <c:v>-7.61</c:v>
                </c:pt>
                <c:pt idx="181">
                  <c:v>-4.82</c:v>
                </c:pt>
                <c:pt idx="182">
                  <c:v>-3.72</c:v>
                </c:pt>
                <c:pt idx="183">
                  <c:v>-2.75</c:v>
                </c:pt>
                <c:pt idx="184">
                  <c:v>-1.54</c:v>
                </c:pt>
                <c:pt idx="185">
                  <c:v>-0.41</c:v>
                </c:pt>
                <c:pt idx="186">
                  <c:v>0.87</c:v>
                </c:pt>
                <c:pt idx="187">
                  <c:v>0.64</c:v>
                </c:pt>
                <c:pt idx="188">
                  <c:v>1.45</c:v>
                </c:pt>
                <c:pt idx="189">
                  <c:v>0.28999999999999998</c:v>
                </c:pt>
                <c:pt idx="190">
                  <c:v>-0.91</c:v>
                </c:pt>
                <c:pt idx="191">
                  <c:v>-1.41</c:v>
                </c:pt>
                <c:pt idx="192">
                  <c:v>-3.27</c:v>
                </c:pt>
                <c:pt idx="193">
                  <c:v>-3.27</c:v>
                </c:pt>
                <c:pt idx="194">
                  <c:v>-1.6</c:v>
                </c:pt>
                <c:pt idx="195">
                  <c:v>0.09</c:v>
                </c:pt>
                <c:pt idx="196">
                  <c:v>1.56</c:v>
                </c:pt>
                <c:pt idx="197">
                  <c:v>3.81</c:v>
                </c:pt>
                <c:pt idx="198">
                  <c:v>5.42</c:v>
                </c:pt>
                <c:pt idx="199">
                  <c:v>5.74</c:v>
                </c:pt>
                <c:pt idx="200">
                  <c:v>5.53</c:v>
                </c:pt>
                <c:pt idx="201">
                  <c:v>7.64</c:v>
                </c:pt>
                <c:pt idx="202">
                  <c:v>7.75</c:v>
                </c:pt>
                <c:pt idx="203">
                  <c:v>7.55</c:v>
                </c:pt>
                <c:pt idx="204">
                  <c:v>7.03</c:v>
                </c:pt>
                <c:pt idx="205">
                  <c:v>5.16</c:v>
                </c:pt>
                <c:pt idx="206">
                  <c:v>5.21</c:v>
                </c:pt>
                <c:pt idx="207">
                  <c:v>5.91</c:v>
                </c:pt>
                <c:pt idx="208">
                  <c:v>7.05</c:v>
                </c:pt>
                <c:pt idx="209">
                  <c:v>11.663999560000001</c:v>
                </c:pt>
                <c:pt idx="210">
                  <c:v>7.8940000530000001</c:v>
                </c:pt>
                <c:pt idx="211">
                  <c:v>8.2139997480000009</c:v>
                </c:pt>
                <c:pt idx="212">
                  <c:v>9.0539999009999992</c:v>
                </c:pt>
                <c:pt idx="213">
                  <c:v>8.5740003589999993</c:v>
                </c:pt>
                <c:pt idx="214">
                  <c:v>8.1700000760000009</c:v>
                </c:pt>
                <c:pt idx="215">
                  <c:v>7.1739997860000004</c:v>
                </c:pt>
                <c:pt idx="216">
                  <c:v>5.713999748</c:v>
                </c:pt>
                <c:pt idx="217">
                  <c:v>3.6539998050000002</c:v>
                </c:pt>
                <c:pt idx="218">
                  <c:v>1.1899999379999999</c:v>
                </c:pt>
                <c:pt idx="219">
                  <c:v>-0.27600038100000002</c:v>
                </c:pt>
                <c:pt idx="220">
                  <c:v>-2.63</c:v>
                </c:pt>
                <c:pt idx="221">
                  <c:v>-2.3359999660000001</c:v>
                </c:pt>
                <c:pt idx="222">
                  <c:v>0.19399988700000001</c:v>
                </c:pt>
                <c:pt idx="223">
                  <c:v>1.004000306</c:v>
                </c:pt>
                <c:pt idx="224">
                  <c:v>0.41000014499999998</c:v>
                </c:pt>
                <c:pt idx="225">
                  <c:v>0.17400038200000001</c:v>
                </c:pt>
                <c:pt idx="226">
                  <c:v>0.67400038200000001</c:v>
                </c:pt>
                <c:pt idx="227">
                  <c:v>0.70400011500000004</c:v>
                </c:pt>
                <c:pt idx="228">
                  <c:v>0</c:v>
                </c:pt>
                <c:pt idx="229">
                  <c:v>-3.639999151</c:v>
                </c:pt>
                <c:pt idx="230">
                  <c:v>-5.2100009920000003</c:v>
                </c:pt>
                <c:pt idx="231">
                  <c:v>-8.3199996949999999</c:v>
                </c:pt>
                <c:pt idx="232">
                  <c:v>-10.010000229999999</c:v>
                </c:pt>
                <c:pt idx="233">
                  <c:v>-11.960000989999999</c:v>
                </c:pt>
                <c:pt idx="234">
                  <c:v>-17.510000229999999</c:v>
                </c:pt>
                <c:pt idx="235">
                  <c:v>-20.22</c:v>
                </c:pt>
                <c:pt idx="236">
                  <c:v>-21.459999079999999</c:v>
                </c:pt>
                <c:pt idx="237">
                  <c:v>-21.7</c:v>
                </c:pt>
                <c:pt idx="238">
                  <c:v>-23.41</c:v>
                </c:pt>
                <c:pt idx="239">
                  <c:v>-23.26</c:v>
                </c:pt>
                <c:pt idx="240">
                  <c:v>-22.88</c:v>
                </c:pt>
                <c:pt idx="241">
                  <c:v>-22.5</c:v>
                </c:pt>
                <c:pt idx="242">
                  <c:v>-22.99</c:v>
                </c:pt>
                <c:pt idx="243">
                  <c:v>-24.92</c:v>
                </c:pt>
                <c:pt idx="244">
                  <c:v>-26.35</c:v>
                </c:pt>
                <c:pt idx="245">
                  <c:v>-27.63</c:v>
                </c:pt>
                <c:pt idx="246">
                  <c:v>-27.03</c:v>
                </c:pt>
                <c:pt idx="247">
                  <c:v>-27.44</c:v>
                </c:pt>
                <c:pt idx="248">
                  <c:v>-28.35</c:v>
                </c:pt>
                <c:pt idx="249">
                  <c:v>-29.17</c:v>
                </c:pt>
                <c:pt idx="250">
                  <c:v>-33.01</c:v>
                </c:pt>
                <c:pt idx="251">
                  <c:v>-34.229999999999997</c:v>
                </c:pt>
                <c:pt idx="252">
                  <c:v>-32.51</c:v>
                </c:pt>
                <c:pt idx="253">
                  <c:v>-32.509998321533203</c:v>
                </c:pt>
                <c:pt idx="254">
                  <c:v>-30.21</c:v>
                </c:pt>
                <c:pt idx="255">
                  <c:v>-30.209999084472699</c:v>
                </c:pt>
                <c:pt idx="256">
                  <c:v>-29.32</c:v>
                </c:pt>
                <c:pt idx="257">
                  <c:v>-29.319999694824201</c:v>
                </c:pt>
                <c:pt idx="258">
                  <c:v>-29.34</c:v>
                </c:pt>
                <c:pt idx="259">
                  <c:v>-29.340000152587901</c:v>
                </c:pt>
                <c:pt idx="260">
                  <c:v>-29.01</c:v>
                </c:pt>
                <c:pt idx="261">
                  <c:v>-29.0099983215332</c:v>
                </c:pt>
                <c:pt idx="262">
                  <c:v>-30.42</c:v>
                </c:pt>
                <c:pt idx="263">
                  <c:v>-30.420001983642599</c:v>
                </c:pt>
                <c:pt idx="264">
                  <c:v>-30.09</c:v>
                </c:pt>
                <c:pt idx="265">
                  <c:v>-30.090000152587901</c:v>
                </c:pt>
                <c:pt idx="266">
                  <c:v>-31.5</c:v>
                </c:pt>
                <c:pt idx="267">
                  <c:v>-31.5</c:v>
                </c:pt>
                <c:pt idx="268">
                  <c:v>-32.24</c:v>
                </c:pt>
                <c:pt idx="269">
                  <c:v>-32.240001678466797</c:v>
                </c:pt>
                <c:pt idx="270">
                  <c:v>-32.35</c:v>
                </c:pt>
                <c:pt idx="271">
                  <c:v>-32.349998474121101</c:v>
                </c:pt>
                <c:pt idx="272">
                  <c:v>-32.340000000000003</c:v>
                </c:pt>
                <c:pt idx="273">
                  <c:v>-32.340000152587898</c:v>
                </c:pt>
                <c:pt idx="274">
                  <c:v>-31.65</c:v>
                </c:pt>
                <c:pt idx="275">
                  <c:v>-31.650001525878899</c:v>
                </c:pt>
                <c:pt idx="276">
                  <c:v>-34.340000000000003</c:v>
                </c:pt>
                <c:pt idx="277">
                  <c:v>-34.340000152587898</c:v>
                </c:pt>
                <c:pt idx="278">
                  <c:v>-35.85</c:v>
                </c:pt>
                <c:pt idx="279">
                  <c:v>-35.849998474121101</c:v>
                </c:pt>
                <c:pt idx="280">
                  <c:v>-36.159999999999997</c:v>
                </c:pt>
                <c:pt idx="281">
                  <c:v>-36.159999847412102</c:v>
                </c:pt>
                <c:pt idx="282">
                  <c:v>-37.630000000000003</c:v>
                </c:pt>
                <c:pt idx="283">
                  <c:v>-37.630001068115199</c:v>
                </c:pt>
                <c:pt idx="284">
                  <c:v>-39.11</c:v>
                </c:pt>
                <c:pt idx="285">
                  <c:v>-39.110000610351598</c:v>
                </c:pt>
                <c:pt idx="286">
                  <c:v>-37.869999999999997</c:v>
                </c:pt>
                <c:pt idx="287">
                  <c:v>-37.869998931884801</c:v>
                </c:pt>
                <c:pt idx="288">
                  <c:v>-41.259998321533203</c:v>
                </c:pt>
                <c:pt idx="289">
                  <c:v>-38.28</c:v>
                </c:pt>
                <c:pt idx="290">
                  <c:v>-38.279998779296903</c:v>
                </c:pt>
                <c:pt idx="291">
                  <c:v>-36.71</c:v>
                </c:pt>
                <c:pt idx="292">
                  <c:v>-36.709999084472699</c:v>
                </c:pt>
                <c:pt idx="293">
                  <c:v>-37.06</c:v>
                </c:pt>
                <c:pt idx="294">
                  <c:v>-37.060001373291001</c:v>
                </c:pt>
                <c:pt idx="295">
                  <c:v>-36.700000000000003</c:v>
                </c:pt>
                <c:pt idx="296">
                  <c:v>-36.700000762939503</c:v>
                </c:pt>
                <c:pt idx="297">
                  <c:v>-36.979999999999997</c:v>
                </c:pt>
                <c:pt idx="298">
                  <c:v>-36.9799995422363</c:v>
                </c:pt>
                <c:pt idx="299">
                  <c:v>-36.71</c:v>
                </c:pt>
                <c:pt idx="300">
                  <c:v>-36.709999084472699</c:v>
                </c:pt>
                <c:pt idx="301">
                  <c:v>-37.9</c:v>
                </c:pt>
                <c:pt idx="302">
                  <c:v>-37.900001525878899</c:v>
                </c:pt>
                <c:pt idx="303">
                  <c:v>-38.9</c:v>
                </c:pt>
                <c:pt idx="304">
                  <c:v>-38.900001525878899</c:v>
                </c:pt>
                <c:pt idx="305">
                  <c:v>-39.65</c:v>
                </c:pt>
                <c:pt idx="306">
                  <c:v>-39.650001525878899</c:v>
                </c:pt>
                <c:pt idx="307">
                  <c:v>-40.659999999999997</c:v>
                </c:pt>
                <c:pt idx="308">
                  <c:v>-40.659999847412102</c:v>
                </c:pt>
                <c:pt idx="309">
                  <c:v>-40.950000000000003</c:v>
                </c:pt>
                <c:pt idx="310">
                  <c:v>-40.950000762939503</c:v>
                </c:pt>
                <c:pt idx="311">
                  <c:v>-41.45</c:v>
                </c:pt>
                <c:pt idx="312">
                  <c:v>-41.450000762939503</c:v>
                </c:pt>
                <c:pt idx="313">
                  <c:v>-42.31</c:v>
                </c:pt>
                <c:pt idx="314">
                  <c:v>-42.310001373291001</c:v>
                </c:pt>
                <c:pt idx="315">
                  <c:v>-43.61</c:v>
                </c:pt>
                <c:pt idx="316">
                  <c:v>-43.610000610351598</c:v>
                </c:pt>
                <c:pt idx="317">
                  <c:v>-44.77</c:v>
                </c:pt>
                <c:pt idx="318">
                  <c:v>-44.7700004577637</c:v>
                </c:pt>
                <c:pt idx="319">
                  <c:v>-44.35</c:v>
                </c:pt>
                <c:pt idx="320">
                  <c:v>-44.349998474121101</c:v>
                </c:pt>
                <c:pt idx="321">
                  <c:v>-42.810001373291001</c:v>
                </c:pt>
                <c:pt idx="322">
                  <c:v>-38.540000915527301</c:v>
                </c:pt>
                <c:pt idx="323">
                  <c:v>-39.209999084472699</c:v>
                </c:pt>
                <c:pt idx="324">
                  <c:v>-36.0200004577637</c:v>
                </c:pt>
                <c:pt idx="325">
                  <c:v>-34.130001068115199</c:v>
                </c:pt>
                <c:pt idx="326">
                  <c:v>-34.630001068115199</c:v>
                </c:pt>
                <c:pt idx="327">
                  <c:v>-35.220001220703097</c:v>
                </c:pt>
                <c:pt idx="328">
                  <c:v>-36.25</c:v>
                </c:pt>
                <c:pt idx="329">
                  <c:v>-35.799999237060497</c:v>
                </c:pt>
                <c:pt idx="330">
                  <c:v>-36.540000915527301</c:v>
                </c:pt>
                <c:pt idx="331">
                  <c:v>-37.150001525878899</c:v>
                </c:pt>
                <c:pt idx="332">
                  <c:v>-38.720001220703097</c:v>
                </c:pt>
                <c:pt idx="333">
                  <c:v>-39.490001678466797</c:v>
                </c:pt>
                <c:pt idx="334">
                  <c:v>-39.889999389648402</c:v>
                </c:pt>
                <c:pt idx="335">
                  <c:v>-40.869998931884801</c:v>
                </c:pt>
                <c:pt idx="336">
                  <c:v>-41.4799995422363</c:v>
                </c:pt>
                <c:pt idx="337">
                  <c:v>-42.420001983642599</c:v>
                </c:pt>
                <c:pt idx="338">
                  <c:v>-43.360000610351598</c:v>
                </c:pt>
                <c:pt idx="339">
                  <c:v>-43.330001831054702</c:v>
                </c:pt>
                <c:pt idx="340">
                  <c:v>-43.259998321533203</c:v>
                </c:pt>
                <c:pt idx="341">
                  <c:v>-41.639999389648402</c:v>
                </c:pt>
                <c:pt idx="342">
                  <c:v>-42.299999237060497</c:v>
                </c:pt>
                <c:pt idx="343">
                  <c:v>-42.709999084472699</c:v>
                </c:pt>
                <c:pt idx="344">
                  <c:v>-41.220001220703097</c:v>
                </c:pt>
                <c:pt idx="345">
                  <c:v>-40.990001678466797</c:v>
                </c:pt>
                <c:pt idx="346">
                  <c:v>-40.849998474121101</c:v>
                </c:pt>
                <c:pt idx="347">
                  <c:v>-39.549999237060497</c:v>
                </c:pt>
                <c:pt idx="348">
                  <c:v>-38.990001678466797</c:v>
                </c:pt>
                <c:pt idx="349">
                  <c:v>-38.959999084472699</c:v>
                </c:pt>
                <c:pt idx="350">
                  <c:v>-37.950000762939503</c:v>
                </c:pt>
                <c:pt idx="351">
                  <c:v>-38.569999694824197</c:v>
                </c:pt>
                <c:pt idx="352">
                  <c:v>-38.599998474121101</c:v>
                </c:pt>
                <c:pt idx="353">
                  <c:v>-39.470001220703097</c:v>
                </c:pt>
                <c:pt idx="354">
                  <c:v>-39.159999847412102</c:v>
                </c:pt>
                <c:pt idx="355">
                  <c:v>-39</c:v>
                </c:pt>
                <c:pt idx="356">
                  <c:v>-42.159999847412102</c:v>
                </c:pt>
                <c:pt idx="357">
                  <c:v>-40.439998626708999</c:v>
                </c:pt>
                <c:pt idx="358">
                  <c:v>-40.7299995422363</c:v>
                </c:pt>
                <c:pt idx="359">
                  <c:v>-42.650001525878899</c:v>
                </c:pt>
                <c:pt idx="360">
                  <c:v>-42.220001220703097</c:v>
                </c:pt>
                <c:pt idx="361">
                  <c:v>-42.860000610351598</c:v>
                </c:pt>
                <c:pt idx="362">
                  <c:v>-42.75</c:v>
                </c:pt>
                <c:pt idx="363">
                  <c:v>-43.630001068115199</c:v>
                </c:pt>
                <c:pt idx="364">
                  <c:v>-44.090000152587898</c:v>
                </c:pt>
                <c:pt idx="365">
                  <c:v>-44.310001373291001</c:v>
                </c:pt>
                <c:pt idx="366">
                  <c:v>-45.369998931884801</c:v>
                </c:pt>
                <c:pt idx="367">
                  <c:v>-43.990001678466797</c:v>
                </c:pt>
                <c:pt idx="368">
                  <c:v>-43.080001831054702</c:v>
                </c:pt>
                <c:pt idx="369">
                  <c:v>-41.610000610351598</c:v>
                </c:pt>
                <c:pt idx="370">
                  <c:v>-41.450000762939503</c:v>
                </c:pt>
                <c:pt idx="371">
                  <c:v>-40.970001220703097</c:v>
                </c:pt>
                <c:pt idx="372">
                  <c:v>-40.200000762939503</c:v>
                </c:pt>
                <c:pt idx="373">
                  <c:v>-38.130001068115199</c:v>
                </c:pt>
                <c:pt idx="374">
                  <c:v>-36.340000152587898</c:v>
                </c:pt>
                <c:pt idx="375">
                  <c:v>-36.7299995422363</c:v>
                </c:pt>
                <c:pt idx="376">
                  <c:v>-35.189998626708999</c:v>
                </c:pt>
                <c:pt idx="377">
                  <c:v>-34.299999237060497</c:v>
                </c:pt>
                <c:pt idx="378">
                  <c:v>-34.619998931884801</c:v>
                </c:pt>
                <c:pt idx="379">
                  <c:v>-34.040000915527301</c:v>
                </c:pt>
                <c:pt idx="380">
                  <c:v>-33.2700004577637</c:v>
                </c:pt>
                <c:pt idx="381">
                  <c:v>-32.580001831054702</c:v>
                </c:pt>
                <c:pt idx="382">
                  <c:v>-32.900001525878899</c:v>
                </c:pt>
                <c:pt idx="383">
                  <c:v>-31.080001831054702</c:v>
                </c:pt>
                <c:pt idx="384">
                  <c:v>-29.9799995422363</c:v>
                </c:pt>
                <c:pt idx="385">
                  <c:v>-29.590000152587901</c:v>
                </c:pt>
                <c:pt idx="386">
                  <c:v>-28.900001525878899</c:v>
                </c:pt>
                <c:pt idx="387">
                  <c:v>-29.2299995422363</c:v>
                </c:pt>
                <c:pt idx="388">
                  <c:v>-30.540000915527301</c:v>
                </c:pt>
                <c:pt idx="389">
                  <c:v>-30</c:v>
                </c:pt>
                <c:pt idx="390">
                  <c:v>-31.330001831054702</c:v>
                </c:pt>
                <c:pt idx="391">
                  <c:v>-31.180000305175799</c:v>
                </c:pt>
                <c:pt idx="392">
                  <c:v>-34.790000915527301</c:v>
                </c:pt>
                <c:pt idx="393">
                  <c:v>-34.659999847412102</c:v>
                </c:pt>
                <c:pt idx="394">
                  <c:v>-35.9799995422363</c:v>
                </c:pt>
                <c:pt idx="395">
                  <c:v>-33.860000610351598</c:v>
                </c:pt>
                <c:pt idx="396">
                  <c:v>-33.299999237060497</c:v>
                </c:pt>
                <c:pt idx="397">
                  <c:v>-31.930000305175799</c:v>
                </c:pt>
                <c:pt idx="398">
                  <c:v>-30.709999084472699</c:v>
                </c:pt>
                <c:pt idx="399">
                  <c:v>-29.830001831054702</c:v>
                </c:pt>
                <c:pt idx="400">
                  <c:v>-30.069999694824201</c:v>
                </c:pt>
                <c:pt idx="401">
                  <c:v>-28.4700012207031</c:v>
                </c:pt>
                <c:pt idx="402">
                  <c:v>-28.25</c:v>
                </c:pt>
                <c:pt idx="403">
                  <c:v>-26.4900016784668</c:v>
                </c:pt>
                <c:pt idx="404">
                  <c:v>-26.5099983215332</c:v>
                </c:pt>
                <c:pt idx="405">
                  <c:v>-24.909999847412099</c:v>
                </c:pt>
                <c:pt idx="406">
                  <c:v>-25.700000762939499</c:v>
                </c:pt>
                <c:pt idx="407">
                  <c:v>-25.5099983215332</c:v>
                </c:pt>
                <c:pt idx="408">
                  <c:v>-25.450000762939499</c:v>
                </c:pt>
                <c:pt idx="409">
                  <c:v>-24.689998626708999</c:v>
                </c:pt>
                <c:pt idx="410">
                  <c:v>-24.2200012207031</c:v>
                </c:pt>
                <c:pt idx="411">
                  <c:v>-24.099998474121101</c:v>
                </c:pt>
                <c:pt idx="412">
                  <c:v>-23.670001983642599</c:v>
                </c:pt>
                <c:pt idx="413">
                  <c:v>-24.159999847412099</c:v>
                </c:pt>
                <c:pt idx="414">
                  <c:v>-25.290000915527301</c:v>
                </c:pt>
                <c:pt idx="415">
                  <c:v>-24.819999694824201</c:v>
                </c:pt>
                <c:pt idx="416">
                  <c:v>-25.5299987792969</c:v>
                </c:pt>
                <c:pt idx="417">
                  <c:v>-25.099998474121101</c:v>
                </c:pt>
                <c:pt idx="418">
                  <c:v>-24.650001525878899</c:v>
                </c:pt>
                <c:pt idx="419">
                  <c:v>-26.619998931884801</c:v>
                </c:pt>
                <c:pt idx="420">
                  <c:v>-26.4900016784668</c:v>
                </c:pt>
                <c:pt idx="421">
                  <c:v>-25.5200004577637</c:v>
                </c:pt>
                <c:pt idx="422" formatCode="#,##0.00">
                  <c:v>-26.709999084472699</c:v>
                </c:pt>
                <c:pt idx="423" formatCode="#,##0.00">
                  <c:v>-26.049999237060501</c:v>
                </c:pt>
                <c:pt idx="424" formatCode="#,##0.00">
                  <c:v>-26.380001068115199</c:v>
                </c:pt>
                <c:pt idx="425" formatCode="#,##0.00">
                  <c:v>-25.170001983642599</c:v>
                </c:pt>
                <c:pt idx="426" formatCode="#,##0.00">
                  <c:v>-24.159999847412099</c:v>
                </c:pt>
                <c:pt idx="427" formatCode="#,##0.00">
                  <c:v>-24.799999237060501</c:v>
                </c:pt>
                <c:pt idx="428" formatCode="#,##0.00">
                  <c:v>-24.799999237060501</c:v>
                </c:pt>
                <c:pt idx="429" formatCode="#,##0.00">
                  <c:v>-23.869998931884801</c:v>
                </c:pt>
                <c:pt idx="430" formatCode="#,##0.00">
                  <c:v>-24.080001831054702</c:v>
                </c:pt>
                <c:pt idx="431" formatCode="#,##0.00">
                  <c:v>-23.9799995422363</c:v>
                </c:pt>
                <c:pt idx="432" formatCode="#,##0.00">
                  <c:v>-25.459999084472699</c:v>
                </c:pt>
                <c:pt idx="433" formatCode="#,##0.00">
                  <c:v>-25.049999237060501</c:v>
                </c:pt>
                <c:pt idx="434" formatCode="#,##0.00">
                  <c:v>-26.060001373291001</c:v>
                </c:pt>
                <c:pt idx="435" formatCode="#,##0.00">
                  <c:v>-26.9700012207031</c:v>
                </c:pt>
                <c:pt idx="436" formatCode="#,##0.00">
                  <c:v>-27.110000610351602</c:v>
                </c:pt>
                <c:pt idx="437" formatCode="#,##0.00">
                  <c:v>-27.630001068115199</c:v>
                </c:pt>
                <c:pt idx="438" formatCode="#,##0.00">
                  <c:v>-27.869998931884801</c:v>
                </c:pt>
                <c:pt idx="439" formatCode="#,##0.00">
                  <c:v>-28.709998931884801</c:v>
                </c:pt>
                <c:pt idx="440" formatCode="#,##0.00">
                  <c:v>-28.990001525878899</c:v>
                </c:pt>
                <c:pt idx="441" formatCode="#,##0.00">
                  <c:v>-31.180000152587898</c:v>
                </c:pt>
                <c:pt idx="442">
                  <c:v>-32.7299995422363</c:v>
                </c:pt>
                <c:pt idx="443" formatCode="#,##0.00">
                  <c:v>-32.869998779296907</c:v>
                </c:pt>
                <c:pt idx="444">
                  <c:v>-34.299999237060497</c:v>
                </c:pt>
                <c:pt idx="445">
                  <c:v>-33.009998321533203</c:v>
                </c:pt>
                <c:pt idx="446">
                  <c:v>-32.930000305175803</c:v>
                </c:pt>
                <c:pt idx="447">
                  <c:v>-30.7799987792969</c:v>
                </c:pt>
                <c:pt idx="448">
                  <c:v>-30.4799995422363</c:v>
                </c:pt>
                <c:pt idx="449">
                  <c:v>-30.619998931884801</c:v>
                </c:pt>
                <c:pt idx="450">
                  <c:v>-30.849998474121101</c:v>
                </c:pt>
                <c:pt idx="451">
                  <c:v>-29.7299995422363</c:v>
                </c:pt>
                <c:pt idx="452">
                  <c:v>-29.689998626708999</c:v>
                </c:pt>
                <c:pt idx="453">
                  <c:v>-29.869998931884801</c:v>
                </c:pt>
                <c:pt idx="454">
                  <c:v>-30.790000915527301</c:v>
                </c:pt>
                <c:pt idx="455">
                  <c:v>-30.7799987792969</c:v>
                </c:pt>
                <c:pt idx="456">
                  <c:v>-30.459999084472699</c:v>
                </c:pt>
                <c:pt idx="457">
                  <c:v>-30.830001831054702</c:v>
                </c:pt>
                <c:pt idx="458">
                  <c:v>-31.380001068115199</c:v>
                </c:pt>
                <c:pt idx="459">
                  <c:v>-31.310001373291001</c:v>
                </c:pt>
                <c:pt idx="460">
                  <c:v>-31.7700004577637</c:v>
                </c:pt>
                <c:pt idx="461">
                  <c:v>-32.799999237060497</c:v>
                </c:pt>
                <c:pt idx="462">
                  <c:v>-32.920001983642599</c:v>
                </c:pt>
                <c:pt idx="463">
                  <c:v>-34.4799995422363</c:v>
                </c:pt>
                <c:pt idx="464">
                  <c:v>-35.639999389648402</c:v>
                </c:pt>
                <c:pt idx="465">
                  <c:v>-36.040000915527301</c:v>
                </c:pt>
                <c:pt idx="466" formatCode="0.00">
                  <c:v>-38.709999084472699</c:v>
                </c:pt>
                <c:pt idx="467" formatCode="0.00">
                  <c:v>-38.75</c:v>
                </c:pt>
                <c:pt idx="468" formatCode="0.00">
                  <c:v>-37.970001220703097</c:v>
                </c:pt>
                <c:pt idx="469" formatCode="0.00">
                  <c:v>-37.080001831054702</c:v>
                </c:pt>
                <c:pt idx="470" formatCode="0.00">
                  <c:v>-34.150001525878899</c:v>
                </c:pt>
                <c:pt idx="471" formatCode="0.00">
                  <c:v>-31.930000305175799</c:v>
                </c:pt>
                <c:pt idx="472" formatCode="0.00">
                  <c:v>-30.9700012207031</c:v>
                </c:pt>
                <c:pt idx="473" formatCode="0.00">
                  <c:v>-31.200000762939499</c:v>
                </c:pt>
                <c:pt idx="474" formatCode="0.00">
                  <c:v>-27.409999847412099</c:v>
                </c:pt>
                <c:pt idx="475" formatCode="0.00">
                  <c:v>-27.4799995422363</c:v>
                </c:pt>
              </c:numCache>
              <c:extLst xmlns:c15="http://schemas.microsoft.com/office/drawing/2012/chart"/>
            </c:numRef>
          </c:yVal>
          <c:smooth val="0"/>
          <c:extLst xmlns:c15="http://schemas.microsoft.com/office/drawing/2012/chart">
            <c:ext xmlns:c16="http://schemas.microsoft.com/office/drawing/2014/chart" uri="{C3380CC4-5D6E-409C-BE32-E72D297353CC}">
              <c16:uniqueId val="{00000008-5455-44D5-8873-26A074D42282}"/>
            </c:ext>
          </c:extLst>
        </c:ser>
        <c:ser>
          <c:idx val="11"/>
          <c:order val="11"/>
          <c:tx>
            <c:v>Fall</c:v>
          </c:tx>
          <c:spPr>
            <a:ln>
              <a:noFill/>
            </a:ln>
          </c:spPr>
          <c:marker>
            <c:symbol val="none"/>
          </c:marker>
          <c:xVal>
            <c:numRef>
              <c:f>'01N23W01C02S'!$B$467</c:f>
              <c:numCache>
                <c:formatCode>m/d/yyyy</c:formatCode>
                <c:ptCount val="1"/>
                <c:pt idx="0">
                  <c:v>44852</c:v>
                </c:pt>
              </c:numCache>
              <c:extLst/>
            </c:numRef>
          </c:xVal>
          <c:yVal>
            <c:numRef>
              <c:f>'01N23W01C02S'!$E$467</c:f>
              <c:numCache>
                <c:formatCode>General</c:formatCode>
                <c:ptCount val="1"/>
                <c:pt idx="0">
                  <c:v>-35.639999389648402</c:v>
                </c:pt>
              </c:numCache>
              <c:extLst/>
            </c:numRef>
          </c:yVal>
          <c:smooth val="0"/>
          <c:extLst xmlns:c15="http://schemas.microsoft.com/office/drawing/2012/chart">
            <c:ext xmlns:c16="http://schemas.microsoft.com/office/drawing/2014/chart" uri="{C3380CC4-5D6E-409C-BE32-E72D297353CC}">
              <c16:uniqueId val="{00000009-5455-44D5-8873-26A074D42282}"/>
            </c:ext>
          </c:extLst>
        </c:ser>
        <c:ser>
          <c:idx val="12"/>
          <c:order val="12"/>
          <c:tx>
            <c:v>Spring</c:v>
          </c:tx>
          <c:spPr>
            <a:ln>
              <a:noFill/>
            </a:ln>
          </c:spPr>
          <c:marker>
            <c:symbol val="none"/>
          </c:marker>
          <c:xVal>
            <c:numRef>
              <c:f>'01N23W01C02S'!$B$475</c:f>
              <c:numCache>
                <c:formatCode>m/d/yyyy</c:formatCode>
                <c:ptCount val="1"/>
                <c:pt idx="0">
                  <c:v>45001</c:v>
                </c:pt>
              </c:numCache>
              <c:extLst/>
            </c:numRef>
          </c:xVal>
          <c:yVal>
            <c:numRef>
              <c:f>'01N23W01C02S'!$E$475</c:f>
              <c:numCache>
                <c:formatCode>0.00</c:formatCode>
                <c:ptCount val="1"/>
                <c:pt idx="0">
                  <c:v>-31.930000305175799</c:v>
                </c:pt>
              </c:numCache>
              <c:extLst/>
            </c:numRef>
          </c:yVal>
          <c:smooth val="0"/>
          <c:extLst>
            <c:ext xmlns:c16="http://schemas.microsoft.com/office/drawing/2014/chart" uri="{C3380CC4-5D6E-409C-BE32-E72D297353CC}">
              <c16:uniqueId val="{0000000A-5455-44D5-8873-26A074D42282}"/>
            </c:ext>
          </c:extLst>
        </c:ser>
        <c:ser>
          <c:idx val="14"/>
          <c:order val="14"/>
          <c:tx>
            <c:v>GSP</c:v>
          </c:tx>
          <c:spPr>
            <a:ln>
              <a:solidFill>
                <a:srgbClr val="FFFFFF">
                  <a:lumMod val="65000"/>
                </a:srgbClr>
              </a:solidFill>
            </a:ln>
          </c:spPr>
          <c:marker>
            <c:symbol val="none"/>
          </c:marker>
          <c:xVal>
            <c:numRef>
              <c:f>'01N23W01C02S'!$N$36:$N$599</c:f>
              <c:numCache>
                <c:formatCode>m/d/yyyy</c:formatCode>
                <c:ptCount val="564"/>
                <c:pt idx="0">
                  <c:v>44865</c:v>
                </c:pt>
                <c:pt idx="1">
                  <c:v>44895</c:v>
                </c:pt>
                <c:pt idx="2">
                  <c:v>44926</c:v>
                </c:pt>
                <c:pt idx="3">
                  <c:v>44957</c:v>
                </c:pt>
                <c:pt idx="4">
                  <c:v>44985</c:v>
                </c:pt>
                <c:pt idx="5">
                  <c:v>45016</c:v>
                </c:pt>
                <c:pt idx="6">
                  <c:v>45046</c:v>
                </c:pt>
                <c:pt idx="7">
                  <c:v>45077</c:v>
                </c:pt>
                <c:pt idx="8">
                  <c:v>45107</c:v>
                </c:pt>
                <c:pt idx="9">
                  <c:v>45138</c:v>
                </c:pt>
                <c:pt idx="10">
                  <c:v>45169</c:v>
                </c:pt>
                <c:pt idx="11">
                  <c:v>45199</c:v>
                </c:pt>
                <c:pt idx="12">
                  <c:v>45230</c:v>
                </c:pt>
                <c:pt idx="13">
                  <c:v>45260</c:v>
                </c:pt>
                <c:pt idx="14">
                  <c:v>45291</c:v>
                </c:pt>
                <c:pt idx="15">
                  <c:v>45322</c:v>
                </c:pt>
                <c:pt idx="16">
                  <c:v>45351</c:v>
                </c:pt>
                <c:pt idx="17">
                  <c:v>45382</c:v>
                </c:pt>
                <c:pt idx="18">
                  <c:v>45412</c:v>
                </c:pt>
                <c:pt idx="19">
                  <c:v>45443</c:v>
                </c:pt>
                <c:pt idx="20">
                  <c:v>45473</c:v>
                </c:pt>
                <c:pt idx="21">
                  <c:v>45504</c:v>
                </c:pt>
                <c:pt idx="22">
                  <c:v>45535</c:v>
                </c:pt>
                <c:pt idx="23">
                  <c:v>45565</c:v>
                </c:pt>
                <c:pt idx="24">
                  <c:v>45596</c:v>
                </c:pt>
                <c:pt idx="25">
                  <c:v>45626</c:v>
                </c:pt>
                <c:pt idx="26">
                  <c:v>45657</c:v>
                </c:pt>
                <c:pt idx="27">
                  <c:v>45688</c:v>
                </c:pt>
                <c:pt idx="28">
                  <c:v>45716</c:v>
                </c:pt>
                <c:pt idx="29">
                  <c:v>45747</c:v>
                </c:pt>
                <c:pt idx="30">
                  <c:v>45777</c:v>
                </c:pt>
                <c:pt idx="31">
                  <c:v>45808</c:v>
                </c:pt>
                <c:pt idx="32">
                  <c:v>45838</c:v>
                </c:pt>
                <c:pt idx="33">
                  <c:v>45869</c:v>
                </c:pt>
                <c:pt idx="34">
                  <c:v>45900</c:v>
                </c:pt>
                <c:pt idx="35">
                  <c:v>45930</c:v>
                </c:pt>
                <c:pt idx="36">
                  <c:v>45961</c:v>
                </c:pt>
                <c:pt idx="37">
                  <c:v>45991</c:v>
                </c:pt>
                <c:pt idx="38">
                  <c:v>46022</c:v>
                </c:pt>
                <c:pt idx="39">
                  <c:v>46053</c:v>
                </c:pt>
                <c:pt idx="40">
                  <c:v>46081</c:v>
                </c:pt>
                <c:pt idx="41">
                  <c:v>46112</c:v>
                </c:pt>
                <c:pt idx="42">
                  <c:v>46142</c:v>
                </c:pt>
                <c:pt idx="43">
                  <c:v>46173</c:v>
                </c:pt>
                <c:pt idx="44">
                  <c:v>46203</c:v>
                </c:pt>
                <c:pt idx="45">
                  <c:v>46234</c:v>
                </c:pt>
                <c:pt idx="46">
                  <c:v>46265</c:v>
                </c:pt>
                <c:pt idx="47">
                  <c:v>46295</c:v>
                </c:pt>
                <c:pt idx="48">
                  <c:v>46326</c:v>
                </c:pt>
                <c:pt idx="49">
                  <c:v>46356</c:v>
                </c:pt>
                <c:pt idx="50">
                  <c:v>46387</c:v>
                </c:pt>
                <c:pt idx="51">
                  <c:v>46418</c:v>
                </c:pt>
                <c:pt idx="52">
                  <c:v>46446</c:v>
                </c:pt>
                <c:pt idx="53">
                  <c:v>46477</c:v>
                </c:pt>
                <c:pt idx="54">
                  <c:v>46507</c:v>
                </c:pt>
                <c:pt idx="55">
                  <c:v>46538</c:v>
                </c:pt>
                <c:pt idx="56">
                  <c:v>46568</c:v>
                </c:pt>
                <c:pt idx="57">
                  <c:v>46599</c:v>
                </c:pt>
                <c:pt idx="58">
                  <c:v>46630</c:v>
                </c:pt>
                <c:pt idx="59">
                  <c:v>46660</c:v>
                </c:pt>
                <c:pt idx="60">
                  <c:v>46691</c:v>
                </c:pt>
                <c:pt idx="61">
                  <c:v>46721</c:v>
                </c:pt>
                <c:pt idx="62">
                  <c:v>46752</c:v>
                </c:pt>
                <c:pt idx="63">
                  <c:v>46783</c:v>
                </c:pt>
                <c:pt idx="64">
                  <c:v>46812</c:v>
                </c:pt>
                <c:pt idx="65">
                  <c:v>46843</c:v>
                </c:pt>
                <c:pt idx="66">
                  <c:v>46873</c:v>
                </c:pt>
                <c:pt idx="67">
                  <c:v>46904</c:v>
                </c:pt>
                <c:pt idx="68">
                  <c:v>46934</c:v>
                </c:pt>
                <c:pt idx="69">
                  <c:v>46965</c:v>
                </c:pt>
                <c:pt idx="70">
                  <c:v>46996</c:v>
                </c:pt>
                <c:pt idx="71">
                  <c:v>47026</c:v>
                </c:pt>
                <c:pt idx="72">
                  <c:v>47057</c:v>
                </c:pt>
                <c:pt idx="73">
                  <c:v>47087</c:v>
                </c:pt>
                <c:pt idx="74">
                  <c:v>47118</c:v>
                </c:pt>
                <c:pt idx="75">
                  <c:v>47149</c:v>
                </c:pt>
                <c:pt idx="76">
                  <c:v>47177</c:v>
                </c:pt>
                <c:pt idx="77">
                  <c:v>47208</c:v>
                </c:pt>
                <c:pt idx="78">
                  <c:v>47238</c:v>
                </c:pt>
                <c:pt idx="79">
                  <c:v>47269</c:v>
                </c:pt>
                <c:pt idx="80">
                  <c:v>47299</c:v>
                </c:pt>
                <c:pt idx="81">
                  <c:v>47330</c:v>
                </c:pt>
                <c:pt idx="82">
                  <c:v>47361</c:v>
                </c:pt>
                <c:pt idx="83">
                  <c:v>47391</c:v>
                </c:pt>
                <c:pt idx="84">
                  <c:v>47422</c:v>
                </c:pt>
                <c:pt idx="85">
                  <c:v>47452</c:v>
                </c:pt>
                <c:pt idx="86">
                  <c:v>47483</c:v>
                </c:pt>
                <c:pt idx="87">
                  <c:v>47514</c:v>
                </c:pt>
                <c:pt idx="88">
                  <c:v>47542</c:v>
                </c:pt>
                <c:pt idx="89">
                  <c:v>47573</c:v>
                </c:pt>
                <c:pt idx="90">
                  <c:v>47603</c:v>
                </c:pt>
                <c:pt idx="91">
                  <c:v>47634</c:v>
                </c:pt>
                <c:pt idx="92">
                  <c:v>47664</c:v>
                </c:pt>
                <c:pt idx="93">
                  <c:v>47695</c:v>
                </c:pt>
                <c:pt idx="94">
                  <c:v>47726</c:v>
                </c:pt>
                <c:pt idx="95">
                  <c:v>47756</c:v>
                </c:pt>
                <c:pt idx="96">
                  <c:v>47787</c:v>
                </c:pt>
                <c:pt idx="97">
                  <c:v>47817</c:v>
                </c:pt>
                <c:pt idx="98">
                  <c:v>47848</c:v>
                </c:pt>
                <c:pt idx="99">
                  <c:v>47879</c:v>
                </c:pt>
                <c:pt idx="100">
                  <c:v>47907</c:v>
                </c:pt>
                <c:pt idx="101">
                  <c:v>47938</c:v>
                </c:pt>
                <c:pt idx="102">
                  <c:v>47968</c:v>
                </c:pt>
                <c:pt idx="103">
                  <c:v>47999</c:v>
                </c:pt>
                <c:pt idx="104">
                  <c:v>48029</c:v>
                </c:pt>
                <c:pt idx="105">
                  <c:v>48060</c:v>
                </c:pt>
                <c:pt idx="106">
                  <c:v>48091</c:v>
                </c:pt>
                <c:pt idx="107">
                  <c:v>48121</c:v>
                </c:pt>
                <c:pt idx="108">
                  <c:v>48152</c:v>
                </c:pt>
                <c:pt idx="109">
                  <c:v>48182</c:v>
                </c:pt>
                <c:pt idx="110">
                  <c:v>48213</c:v>
                </c:pt>
                <c:pt idx="111">
                  <c:v>48244</c:v>
                </c:pt>
                <c:pt idx="112">
                  <c:v>48273</c:v>
                </c:pt>
                <c:pt idx="113">
                  <c:v>48304</c:v>
                </c:pt>
                <c:pt idx="114">
                  <c:v>48334</c:v>
                </c:pt>
                <c:pt idx="115">
                  <c:v>48365</c:v>
                </c:pt>
                <c:pt idx="116">
                  <c:v>48395</c:v>
                </c:pt>
                <c:pt idx="117">
                  <c:v>48426</c:v>
                </c:pt>
                <c:pt idx="118">
                  <c:v>48457</c:v>
                </c:pt>
                <c:pt idx="119">
                  <c:v>48487</c:v>
                </c:pt>
                <c:pt idx="120">
                  <c:v>48518</c:v>
                </c:pt>
                <c:pt idx="121">
                  <c:v>48548</c:v>
                </c:pt>
                <c:pt idx="122">
                  <c:v>48579</c:v>
                </c:pt>
                <c:pt idx="123">
                  <c:v>48610</c:v>
                </c:pt>
                <c:pt idx="124">
                  <c:v>48638</c:v>
                </c:pt>
                <c:pt idx="125">
                  <c:v>48669</c:v>
                </c:pt>
                <c:pt idx="126">
                  <c:v>48699</c:v>
                </c:pt>
                <c:pt idx="127">
                  <c:v>48730</c:v>
                </c:pt>
                <c:pt idx="128">
                  <c:v>48760</c:v>
                </c:pt>
                <c:pt idx="129">
                  <c:v>48791</c:v>
                </c:pt>
                <c:pt idx="130">
                  <c:v>48822</c:v>
                </c:pt>
                <c:pt idx="131">
                  <c:v>48852</c:v>
                </c:pt>
                <c:pt idx="132">
                  <c:v>48883</c:v>
                </c:pt>
                <c:pt idx="133">
                  <c:v>48913</c:v>
                </c:pt>
                <c:pt idx="134">
                  <c:v>48944</c:v>
                </c:pt>
                <c:pt idx="135">
                  <c:v>48975</c:v>
                </c:pt>
                <c:pt idx="136">
                  <c:v>49003</c:v>
                </c:pt>
                <c:pt idx="137">
                  <c:v>49034</c:v>
                </c:pt>
                <c:pt idx="138">
                  <c:v>49064</c:v>
                </c:pt>
                <c:pt idx="139">
                  <c:v>49095</c:v>
                </c:pt>
                <c:pt idx="140">
                  <c:v>49125</c:v>
                </c:pt>
                <c:pt idx="141">
                  <c:v>49156</c:v>
                </c:pt>
                <c:pt idx="142">
                  <c:v>49187</c:v>
                </c:pt>
                <c:pt idx="143">
                  <c:v>49217</c:v>
                </c:pt>
                <c:pt idx="144">
                  <c:v>49248</c:v>
                </c:pt>
                <c:pt idx="145">
                  <c:v>49278</c:v>
                </c:pt>
                <c:pt idx="146">
                  <c:v>49309</c:v>
                </c:pt>
                <c:pt idx="147">
                  <c:v>49340</c:v>
                </c:pt>
                <c:pt idx="148">
                  <c:v>49368</c:v>
                </c:pt>
                <c:pt idx="149">
                  <c:v>49399</c:v>
                </c:pt>
                <c:pt idx="150">
                  <c:v>49429</c:v>
                </c:pt>
                <c:pt idx="151">
                  <c:v>49460</c:v>
                </c:pt>
                <c:pt idx="152">
                  <c:v>49490</c:v>
                </c:pt>
                <c:pt idx="153">
                  <c:v>49521</c:v>
                </c:pt>
                <c:pt idx="154">
                  <c:v>49552</c:v>
                </c:pt>
                <c:pt idx="155">
                  <c:v>49582</c:v>
                </c:pt>
                <c:pt idx="156">
                  <c:v>49613</c:v>
                </c:pt>
                <c:pt idx="157">
                  <c:v>49643</c:v>
                </c:pt>
                <c:pt idx="158">
                  <c:v>49674</c:v>
                </c:pt>
                <c:pt idx="159">
                  <c:v>49705</c:v>
                </c:pt>
                <c:pt idx="160">
                  <c:v>49734</c:v>
                </c:pt>
                <c:pt idx="161">
                  <c:v>49765</c:v>
                </c:pt>
                <c:pt idx="162">
                  <c:v>49795</c:v>
                </c:pt>
                <c:pt idx="163">
                  <c:v>49826</c:v>
                </c:pt>
                <c:pt idx="164">
                  <c:v>49856</c:v>
                </c:pt>
                <c:pt idx="165">
                  <c:v>49887</c:v>
                </c:pt>
                <c:pt idx="166">
                  <c:v>49918</c:v>
                </c:pt>
                <c:pt idx="167">
                  <c:v>49948</c:v>
                </c:pt>
                <c:pt idx="168">
                  <c:v>49979</c:v>
                </c:pt>
                <c:pt idx="169">
                  <c:v>50009</c:v>
                </c:pt>
                <c:pt idx="170">
                  <c:v>50040</c:v>
                </c:pt>
                <c:pt idx="171">
                  <c:v>50071</c:v>
                </c:pt>
                <c:pt idx="172">
                  <c:v>50099</c:v>
                </c:pt>
                <c:pt idx="173">
                  <c:v>50130</c:v>
                </c:pt>
                <c:pt idx="174">
                  <c:v>50160</c:v>
                </c:pt>
                <c:pt idx="175">
                  <c:v>50191</c:v>
                </c:pt>
                <c:pt idx="176">
                  <c:v>50221</c:v>
                </c:pt>
                <c:pt idx="177">
                  <c:v>50252</c:v>
                </c:pt>
                <c:pt idx="178">
                  <c:v>50283</c:v>
                </c:pt>
                <c:pt idx="179">
                  <c:v>50313</c:v>
                </c:pt>
                <c:pt idx="180">
                  <c:v>50344</c:v>
                </c:pt>
                <c:pt idx="181">
                  <c:v>50374</c:v>
                </c:pt>
                <c:pt idx="182">
                  <c:v>50405</c:v>
                </c:pt>
                <c:pt idx="183">
                  <c:v>50436</c:v>
                </c:pt>
                <c:pt idx="184">
                  <c:v>50464</c:v>
                </c:pt>
                <c:pt idx="185">
                  <c:v>50495</c:v>
                </c:pt>
                <c:pt idx="186">
                  <c:v>50525</c:v>
                </c:pt>
                <c:pt idx="187">
                  <c:v>50556</c:v>
                </c:pt>
                <c:pt idx="188">
                  <c:v>50586</c:v>
                </c:pt>
                <c:pt idx="189">
                  <c:v>50617</c:v>
                </c:pt>
                <c:pt idx="190">
                  <c:v>50648</c:v>
                </c:pt>
                <c:pt idx="191">
                  <c:v>50678</c:v>
                </c:pt>
                <c:pt idx="192">
                  <c:v>50709</c:v>
                </c:pt>
                <c:pt idx="193">
                  <c:v>50739</c:v>
                </c:pt>
                <c:pt idx="194">
                  <c:v>50770</c:v>
                </c:pt>
                <c:pt idx="195">
                  <c:v>50801</c:v>
                </c:pt>
                <c:pt idx="196">
                  <c:v>50829</c:v>
                </c:pt>
                <c:pt idx="197">
                  <c:v>50860</c:v>
                </c:pt>
                <c:pt idx="198">
                  <c:v>50890</c:v>
                </c:pt>
                <c:pt idx="199">
                  <c:v>50921</c:v>
                </c:pt>
                <c:pt idx="200">
                  <c:v>50951</c:v>
                </c:pt>
                <c:pt idx="201">
                  <c:v>50982</c:v>
                </c:pt>
                <c:pt idx="202">
                  <c:v>51013</c:v>
                </c:pt>
                <c:pt idx="203">
                  <c:v>51043</c:v>
                </c:pt>
                <c:pt idx="204">
                  <c:v>51074</c:v>
                </c:pt>
                <c:pt idx="205">
                  <c:v>51104</c:v>
                </c:pt>
                <c:pt idx="206">
                  <c:v>51135</c:v>
                </c:pt>
                <c:pt idx="207">
                  <c:v>51166</c:v>
                </c:pt>
                <c:pt idx="208">
                  <c:v>51195</c:v>
                </c:pt>
                <c:pt idx="209">
                  <c:v>51226</c:v>
                </c:pt>
                <c:pt idx="210">
                  <c:v>51256</c:v>
                </c:pt>
                <c:pt idx="211">
                  <c:v>51287</c:v>
                </c:pt>
                <c:pt idx="212">
                  <c:v>51317</c:v>
                </c:pt>
                <c:pt idx="213">
                  <c:v>51348</c:v>
                </c:pt>
                <c:pt idx="214">
                  <c:v>51379</c:v>
                </c:pt>
                <c:pt idx="215">
                  <c:v>51409</c:v>
                </c:pt>
                <c:pt idx="216">
                  <c:v>51440</c:v>
                </c:pt>
                <c:pt idx="217">
                  <c:v>51470</c:v>
                </c:pt>
                <c:pt idx="218">
                  <c:v>51501</c:v>
                </c:pt>
                <c:pt idx="219">
                  <c:v>51532</c:v>
                </c:pt>
                <c:pt idx="220">
                  <c:v>51560</c:v>
                </c:pt>
                <c:pt idx="221">
                  <c:v>51591</c:v>
                </c:pt>
                <c:pt idx="222">
                  <c:v>51621</c:v>
                </c:pt>
                <c:pt idx="223">
                  <c:v>51652</c:v>
                </c:pt>
                <c:pt idx="224">
                  <c:v>51682</c:v>
                </c:pt>
                <c:pt idx="225">
                  <c:v>51713</c:v>
                </c:pt>
                <c:pt idx="226">
                  <c:v>51744</c:v>
                </c:pt>
                <c:pt idx="227">
                  <c:v>51774</c:v>
                </c:pt>
                <c:pt idx="228">
                  <c:v>51805</c:v>
                </c:pt>
                <c:pt idx="229">
                  <c:v>51835</c:v>
                </c:pt>
                <c:pt idx="230">
                  <c:v>51866</c:v>
                </c:pt>
                <c:pt idx="231">
                  <c:v>51897</c:v>
                </c:pt>
                <c:pt idx="232">
                  <c:v>51925</c:v>
                </c:pt>
                <c:pt idx="233">
                  <c:v>51956</c:v>
                </c:pt>
                <c:pt idx="234">
                  <c:v>51986</c:v>
                </c:pt>
                <c:pt idx="235">
                  <c:v>52017</c:v>
                </c:pt>
                <c:pt idx="236">
                  <c:v>52047</c:v>
                </c:pt>
                <c:pt idx="237">
                  <c:v>52078</c:v>
                </c:pt>
                <c:pt idx="238">
                  <c:v>52109</c:v>
                </c:pt>
                <c:pt idx="239">
                  <c:v>52139</c:v>
                </c:pt>
                <c:pt idx="240">
                  <c:v>52170</c:v>
                </c:pt>
                <c:pt idx="241">
                  <c:v>52200</c:v>
                </c:pt>
                <c:pt idx="242">
                  <c:v>52231</c:v>
                </c:pt>
                <c:pt idx="243">
                  <c:v>52262</c:v>
                </c:pt>
                <c:pt idx="244">
                  <c:v>52290</c:v>
                </c:pt>
                <c:pt idx="245">
                  <c:v>52321</c:v>
                </c:pt>
                <c:pt idx="246">
                  <c:v>52351</c:v>
                </c:pt>
                <c:pt idx="247">
                  <c:v>52382</c:v>
                </c:pt>
                <c:pt idx="248">
                  <c:v>52412</c:v>
                </c:pt>
                <c:pt idx="249">
                  <c:v>52443</c:v>
                </c:pt>
                <c:pt idx="250">
                  <c:v>52474</c:v>
                </c:pt>
                <c:pt idx="251">
                  <c:v>52504</c:v>
                </c:pt>
                <c:pt idx="252">
                  <c:v>52535</c:v>
                </c:pt>
                <c:pt idx="253">
                  <c:v>52565</c:v>
                </c:pt>
                <c:pt idx="254">
                  <c:v>52596</c:v>
                </c:pt>
                <c:pt idx="255">
                  <c:v>52627</c:v>
                </c:pt>
                <c:pt idx="256">
                  <c:v>52656</c:v>
                </c:pt>
                <c:pt idx="257">
                  <c:v>52687</c:v>
                </c:pt>
                <c:pt idx="258">
                  <c:v>52717</c:v>
                </c:pt>
                <c:pt idx="259">
                  <c:v>52748</c:v>
                </c:pt>
                <c:pt idx="260">
                  <c:v>52778</c:v>
                </c:pt>
                <c:pt idx="261">
                  <c:v>52809</c:v>
                </c:pt>
                <c:pt idx="262">
                  <c:v>52840</c:v>
                </c:pt>
                <c:pt idx="263">
                  <c:v>52870</c:v>
                </c:pt>
                <c:pt idx="264">
                  <c:v>52901</c:v>
                </c:pt>
                <c:pt idx="265">
                  <c:v>52931</c:v>
                </c:pt>
                <c:pt idx="266">
                  <c:v>52962</c:v>
                </c:pt>
                <c:pt idx="267">
                  <c:v>52993</c:v>
                </c:pt>
                <c:pt idx="268">
                  <c:v>53021</c:v>
                </c:pt>
                <c:pt idx="269">
                  <c:v>53052</c:v>
                </c:pt>
                <c:pt idx="270">
                  <c:v>53082</c:v>
                </c:pt>
                <c:pt idx="271">
                  <c:v>53113</c:v>
                </c:pt>
                <c:pt idx="272">
                  <c:v>53143</c:v>
                </c:pt>
                <c:pt idx="273">
                  <c:v>53174</c:v>
                </c:pt>
                <c:pt idx="274">
                  <c:v>53205</c:v>
                </c:pt>
                <c:pt idx="275">
                  <c:v>53235</c:v>
                </c:pt>
                <c:pt idx="276">
                  <c:v>53266</c:v>
                </c:pt>
                <c:pt idx="277">
                  <c:v>53296</c:v>
                </c:pt>
                <c:pt idx="278">
                  <c:v>53327</c:v>
                </c:pt>
                <c:pt idx="279">
                  <c:v>53358</c:v>
                </c:pt>
                <c:pt idx="280">
                  <c:v>53386</c:v>
                </c:pt>
                <c:pt idx="281">
                  <c:v>53417</c:v>
                </c:pt>
                <c:pt idx="282">
                  <c:v>53447</c:v>
                </c:pt>
                <c:pt idx="283">
                  <c:v>53478</c:v>
                </c:pt>
                <c:pt idx="284">
                  <c:v>53508</c:v>
                </c:pt>
                <c:pt idx="285">
                  <c:v>53539</c:v>
                </c:pt>
                <c:pt idx="286">
                  <c:v>53570</c:v>
                </c:pt>
                <c:pt idx="287">
                  <c:v>53600</c:v>
                </c:pt>
                <c:pt idx="288">
                  <c:v>53631</c:v>
                </c:pt>
                <c:pt idx="289">
                  <c:v>53661</c:v>
                </c:pt>
                <c:pt idx="290">
                  <c:v>53692</c:v>
                </c:pt>
                <c:pt idx="291">
                  <c:v>53723</c:v>
                </c:pt>
                <c:pt idx="292">
                  <c:v>53751</c:v>
                </c:pt>
                <c:pt idx="293">
                  <c:v>53782</c:v>
                </c:pt>
                <c:pt idx="294">
                  <c:v>53812</c:v>
                </c:pt>
                <c:pt idx="295">
                  <c:v>53843</c:v>
                </c:pt>
                <c:pt idx="296">
                  <c:v>53873</c:v>
                </c:pt>
                <c:pt idx="297">
                  <c:v>53904</c:v>
                </c:pt>
                <c:pt idx="298">
                  <c:v>53935</c:v>
                </c:pt>
                <c:pt idx="299">
                  <c:v>53965</c:v>
                </c:pt>
                <c:pt idx="300">
                  <c:v>53996</c:v>
                </c:pt>
                <c:pt idx="301">
                  <c:v>54026</c:v>
                </c:pt>
                <c:pt idx="302">
                  <c:v>54057</c:v>
                </c:pt>
                <c:pt idx="303">
                  <c:v>54088</c:v>
                </c:pt>
                <c:pt idx="304">
                  <c:v>54117</c:v>
                </c:pt>
                <c:pt idx="305">
                  <c:v>54148</c:v>
                </c:pt>
                <c:pt idx="306">
                  <c:v>54178</c:v>
                </c:pt>
                <c:pt idx="307">
                  <c:v>54209</c:v>
                </c:pt>
                <c:pt idx="308">
                  <c:v>54239</c:v>
                </c:pt>
                <c:pt idx="309">
                  <c:v>54270</c:v>
                </c:pt>
                <c:pt idx="310">
                  <c:v>54301</c:v>
                </c:pt>
                <c:pt idx="311">
                  <c:v>54331</c:v>
                </c:pt>
                <c:pt idx="312">
                  <c:v>54362</c:v>
                </c:pt>
                <c:pt idx="313">
                  <c:v>54392</c:v>
                </c:pt>
                <c:pt idx="314">
                  <c:v>54423</c:v>
                </c:pt>
                <c:pt idx="315">
                  <c:v>54454</c:v>
                </c:pt>
                <c:pt idx="316">
                  <c:v>54482</c:v>
                </c:pt>
                <c:pt idx="317">
                  <c:v>54513</c:v>
                </c:pt>
                <c:pt idx="318">
                  <c:v>54543</c:v>
                </c:pt>
                <c:pt idx="319">
                  <c:v>54574</c:v>
                </c:pt>
                <c:pt idx="320">
                  <c:v>54604</c:v>
                </c:pt>
                <c:pt idx="321">
                  <c:v>54635</c:v>
                </c:pt>
                <c:pt idx="322">
                  <c:v>54666</c:v>
                </c:pt>
                <c:pt idx="323">
                  <c:v>54696</c:v>
                </c:pt>
                <c:pt idx="324">
                  <c:v>54727</c:v>
                </c:pt>
                <c:pt idx="325">
                  <c:v>54757</c:v>
                </c:pt>
                <c:pt idx="326">
                  <c:v>54788</c:v>
                </c:pt>
                <c:pt idx="327">
                  <c:v>54819</c:v>
                </c:pt>
                <c:pt idx="328">
                  <c:v>54847</c:v>
                </c:pt>
                <c:pt idx="329">
                  <c:v>54878</c:v>
                </c:pt>
                <c:pt idx="330">
                  <c:v>54908</c:v>
                </c:pt>
                <c:pt idx="331">
                  <c:v>54939</c:v>
                </c:pt>
                <c:pt idx="332">
                  <c:v>54969</c:v>
                </c:pt>
                <c:pt idx="333">
                  <c:v>55000</c:v>
                </c:pt>
                <c:pt idx="334">
                  <c:v>55031</c:v>
                </c:pt>
                <c:pt idx="335">
                  <c:v>55061</c:v>
                </c:pt>
                <c:pt idx="336">
                  <c:v>55092</c:v>
                </c:pt>
                <c:pt idx="337">
                  <c:v>55122</c:v>
                </c:pt>
                <c:pt idx="338">
                  <c:v>55153</c:v>
                </c:pt>
                <c:pt idx="339">
                  <c:v>55184</c:v>
                </c:pt>
                <c:pt idx="340">
                  <c:v>55212</c:v>
                </c:pt>
                <c:pt idx="341">
                  <c:v>55243</c:v>
                </c:pt>
                <c:pt idx="342">
                  <c:v>55273</c:v>
                </c:pt>
                <c:pt idx="343">
                  <c:v>55304</c:v>
                </c:pt>
                <c:pt idx="344">
                  <c:v>55334</c:v>
                </c:pt>
                <c:pt idx="345">
                  <c:v>55365</c:v>
                </c:pt>
                <c:pt idx="346">
                  <c:v>55396</c:v>
                </c:pt>
                <c:pt idx="347">
                  <c:v>55426</c:v>
                </c:pt>
                <c:pt idx="348">
                  <c:v>55457</c:v>
                </c:pt>
                <c:pt idx="349">
                  <c:v>55487</c:v>
                </c:pt>
                <c:pt idx="350">
                  <c:v>55518</c:v>
                </c:pt>
                <c:pt idx="351">
                  <c:v>55549</c:v>
                </c:pt>
                <c:pt idx="352">
                  <c:v>55578</c:v>
                </c:pt>
                <c:pt idx="353">
                  <c:v>55609</c:v>
                </c:pt>
                <c:pt idx="354">
                  <c:v>55639</c:v>
                </c:pt>
                <c:pt idx="355">
                  <c:v>55670</c:v>
                </c:pt>
                <c:pt idx="356">
                  <c:v>55700</c:v>
                </c:pt>
                <c:pt idx="357">
                  <c:v>55731</c:v>
                </c:pt>
                <c:pt idx="358">
                  <c:v>55762</c:v>
                </c:pt>
                <c:pt idx="359">
                  <c:v>55792</c:v>
                </c:pt>
                <c:pt idx="360">
                  <c:v>55823</c:v>
                </c:pt>
                <c:pt idx="361">
                  <c:v>55853</c:v>
                </c:pt>
                <c:pt idx="362">
                  <c:v>55884</c:v>
                </c:pt>
                <c:pt idx="363">
                  <c:v>55915</c:v>
                </c:pt>
                <c:pt idx="364">
                  <c:v>55943</c:v>
                </c:pt>
                <c:pt idx="365">
                  <c:v>55974</c:v>
                </c:pt>
                <c:pt idx="366">
                  <c:v>56004</c:v>
                </c:pt>
                <c:pt idx="367">
                  <c:v>56035</c:v>
                </c:pt>
                <c:pt idx="368">
                  <c:v>56065</c:v>
                </c:pt>
                <c:pt idx="369">
                  <c:v>56096</c:v>
                </c:pt>
                <c:pt idx="370">
                  <c:v>56127</c:v>
                </c:pt>
                <c:pt idx="371">
                  <c:v>56157</c:v>
                </c:pt>
                <c:pt idx="372">
                  <c:v>56188</c:v>
                </c:pt>
                <c:pt idx="373">
                  <c:v>56218</c:v>
                </c:pt>
                <c:pt idx="374">
                  <c:v>56249</c:v>
                </c:pt>
                <c:pt idx="375">
                  <c:v>56280</c:v>
                </c:pt>
                <c:pt idx="376">
                  <c:v>56308</c:v>
                </c:pt>
                <c:pt idx="377">
                  <c:v>56339</c:v>
                </c:pt>
                <c:pt idx="378">
                  <c:v>56369</c:v>
                </c:pt>
                <c:pt idx="379">
                  <c:v>56400</c:v>
                </c:pt>
                <c:pt idx="380">
                  <c:v>56430</c:v>
                </c:pt>
                <c:pt idx="381">
                  <c:v>56461</c:v>
                </c:pt>
                <c:pt idx="382">
                  <c:v>56492</c:v>
                </c:pt>
                <c:pt idx="383">
                  <c:v>56522</c:v>
                </c:pt>
                <c:pt idx="384">
                  <c:v>56553</c:v>
                </c:pt>
                <c:pt idx="385">
                  <c:v>56583</c:v>
                </c:pt>
                <c:pt idx="386">
                  <c:v>56614</c:v>
                </c:pt>
                <c:pt idx="387">
                  <c:v>56645</c:v>
                </c:pt>
                <c:pt idx="388">
                  <c:v>56673</c:v>
                </c:pt>
                <c:pt idx="389">
                  <c:v>56704</c:v>
                </c:pt>
                <c:pt idx="390">
                  <c:v>56734</c:v>
                </c:pt>
                <c:pt idx="391">
                  <c:v>56765</c:v>
                </c:pt>
                <c:pt idx="392">
                  <c:v>56795</c:v>
                </c:pt>
                <c:pt idx="393">
                  <c:v>56826</c:v>
                </c:pt>
                <c:pt idx="394">
                  <c:v>56857</c:v>
                </c:pt>
                <c:pt idx="395">
                  <c:v>56887</c:v>
                </c:pt>
                <c:pt idx="396">
                  <c:v>56918</c:v>
                </c:pt>
                <c:pt idx="397">
                  <c:v>56948</c:v>
                </c:pt>
                <c:pt idx="398">
                  <c:v>56979</c:v>
                </c:pt>
                <c:pt idx="399">
                  <c:v>57010</c:v>
                </c:pt>
                <c:pt idx="400">
                  <c:v>57039</c:v>
                </c:pt>
                <c:pt idx="401">
                  <c:v>57070</c:v>
                </c:pt>
                <c:pt idx="402">
                  <c:v>57100</c:v>
                </c:pt>
                <c:pt idx="403">
                  <c:v>57131</c:v>
                </c:pt>
                <c:pt idx="404">
                  <c:v>57161</c:v>
                </c:pt>
                <c:pt idx="405">
                  <c:v>57192</c:v>
                </c:pt>
                <c:pt idx="406">
                  <c:v>57223</c:v>
                </c:pt>
                <c:pt idx="407">
                  <c:v>57253</c:v>
                </c:pt>
                <c:pt idx="408">
                  <c:v>57284</c:v>
                </c:pt>
                <c:pt idx="409">
                  <c:v>57314</c:v>
                </c:pt>
                <c:pt idx="410">
                  <c:v>57345</c:v>
                </c:pt>
                <c:pt idx="411">
                  <c:v>57376</c:v>
                </c:pt>
                <c:pt idx="412">
                  <c:v>57404</c:v>
                </c:pt>
                <c:pt idx="413">
                  <c:v>57435</c:v>
                </c:pt>
                <c:pt idx="414">
                  <c:v>57465</c:v>
                </c:pt>
                <c:pt idx="415">
                  <c:v>57496</c:v>
                </c:pt>
                <c:pt idx="416">
                  <c:v>57526</c:v>
                </c:pt>
                <c:pt idx="417">
                  <c:v>57557</c:v>
                </c:pt>
                <c:pt idx="418">
                  <c:v>57588</c:v>
                </c:pt>
                <c:pt idx="419">
                  <c:v>57618</c:v>
                </c:pt>
                <c:pt idx="420">
                  <c:v>57649</c:v>
                </c:pt>
                <c:pt idx="421">
                  <c:v>57679</c:v>
                </c:pt>
                <c:pt idx="422">
                  <c:v>57710</c:v>
                </c:pt>
                <c:pt idx="423">
                  <c:v>57741</c:v>
                </c:pt>
                <c:pt idx="424">
                  <c:v>57769</c:v>
                </c:pt>
                <c:pt idx="425">
                  <c:v>57800</c:v>
                </c:pt>
                <c:pt idx="426">
                  <c:v>57830</c:v>
                </c:pt>
                <c:pt idx="427">
                  <c:v>57861</c:v>
                </c:pt>
                <c:pt idx="428">
                  <c:v>57891</c:v>
                </c:pt>
                <c:pt idx="429">
                  <c:v>57922</c:v>
                </c:pt>
                <c:pt idx="430">
                  <c:v>57953</c:v>
                </c:pt>
                <c:pt idx="431">
                  <c:v>57983</c:v>
                </c:pt>
                <c:pt idx="432">
                  <c:v>58014</c:v>
                </c:pt>
                <c:pt idx="433">
                  <c:v>58044</c:v>
                </c:pt>
                <c:pt idx="434">
                  <c:v>58075</c:v>
                </c:pt>
                <c:pt idx="435">
                  <c:v>58106</c:v>
                </c:pt>
                <c:pt idx="436">
                  <c:v>58134</c:v>
                </c:pt>
                <c:pt idx="437">
                  <c:v>58165</c:v>
                </c:pt>
                <c:pt idx="438">
                  <c:v>58195</c:v>
                </c:pt>
                <c:pt idx="439">
                  <c:v>58226</c:v>
                </c:pt>
                <c:pt idx="440">
                  <c:v>58256</c:v>
                </c:pt>
                <c:pt idx="441">
                  <c:v>58287</c:v>
                </c:pt>
                <c:pt idx="442">
                  <c:v>58318</c:v>
                </c:pt>
                <c:pt idx="443">
                  <c:v>58348</c:v>
                </c:pt>
                <c:pt idx="444">
                  <c:v>58379</c:v>
                </c:pt>
                <c:pt idx="445">
                  <c:v>58409</c:v>
                </c:pt>
                <c:pt idx="446">
                  <c:v>58440</c:v>
                </c:pt>
                <c:pt idx="447">
                  <c:v>58471</c:v>
                </c:pt>
                <c:pt idx="448">
                  <c:v>58500</c:v>
                </c:pt>
                <c:pt idx="449">
                  <c:v>58531</c:v>
                </c:pt>
                <c:pt idx="450">
                  <c:v>58561</c:v>
                </c:pt>
                <c:pt idx="451">
                  <c:v>58592</c:v>
                </c:pt>
                <c:pt idx="452">
                  <c:v>58622</c:v>
                </c:pt>
                <c:pt idx="453">
                  <c:v>58653</c:v>
                </c:pt>
                <c:pt idx="454">
                  <c:v>58684</c:v>
                </c:pt>
                <c:pt idx="455">
                  <c:v>58714</c:v>
                </c:pt>
                <c:pt idx="456">
                  <c:v>58745</c:v>
                </c:pt>
                <c:pt idx="457">
                  <c:v>58775</c:v>
                </c:pt>
                <c:pt idx="458">
                  <c:v>58806</c:v>
                </c:pt>
                <c:pt idx="459">
                  <c:v>58837</c:v>
                </c:pt>
                <c:pt idx="460">
                  <c:v>58865</c:v>
                </c:pt>
                <c:pt idx="461">
                  <c:v>58896</c:v>
                </c:pt>
                <c:pt idx="462">
                  <c:v>58926</c:v>
                </c:pt>
                <c:pt idx="463">
                  <c:v>58957</c:v>
                </c:pt>
                <c:pt idx="464">
                  <c:v>58987</c:v>
                </c:pt>
                <c:pt idx="465">
                  <c:v>59018</c:v>
                </c:pt>
                <c:pt idx="466">
                  <c:v>59049</c:v>
                </c:pt>
                <c:pt idx="467">
                  <c:v>59079</c:v>
                </c:pt>
                <c:pt idx="468">
                  <c:v>59110</c:v>
                </c:pt>
                <c:pt idx="469">
                  <c:v>59140</c:v>
                </c:pt>
                <c:pt idx="470">
                  <c:v>59171</c:v>
                </c:pt>
                <c:pt idx="471">
                  <c:v>59202</c:v>
                </c:pt>
                <c:pt idx="472">
                  <c:v>59230</c:v>
                </c:pt>
                <c:pt idx="473">
                  <c:v>59261</c:v>
                </c:pt>
                <c:pt idx="474">
                  <c:v>59291</c:v>
                </c:pt>
                <c:pt idx="475">
                  <c:v>59322</c:v>
                </c:pt>
                <c:pt idx="476">
                  <c:v>59352</c:v>
                </c:pt>
                <c:pt idx="477">
                  <c:v>59383</c:v>
                </c:pt>
                <c:pt idx="478">
                  <c:v>59414</c:v>
                </c:pt>
                <c:pt idx="479">
                  <c:v>59444</c:v>
                </c:pt>
                <c:pt idx="480">
                  <c:v>59475</c:v>
                </c:pt>
                <c:pt idx="481">
                  <c:v>59505</c:v>
                </c:pt>
                <c:pt idx="482">
                  <c:v>59536</c:v>
                </c:pt>
                <c:pt idx="483">
                  <c:v>59567</c:v>
                </c:pt>
                <c:pt idx="484">
                  <c:v>59595</c:v>
                </c:pt>
                <c:pt idx="485">
                  <c:v>59626</c:v>
                </c:pt>
                <c:pt idx="486">
                  <c:v>59656</c:v>
                </c:pt>
                <c:pt idx="487">
                  <c:v>59687</c:v>
                </c:pt>
                <c:pt idx="488">
                  <c:v>59717</c:v>
                </c:pt>
                <c:pt idx="489">
                  <c:v>59748</c:v>
                </c:pt>
                <c:pt idx="490">
                  <c:v>59779</c:v>
                </c:pt>
                <c:pt idx="491">
                  <c:v>59809</c:v>
                </c:pt>
                <c:pt idx="492">
                  <c:v>59840</c:v>
                </c:pt>
                <c:pt idx="493">
                  <c:v>59870</c:v>
                </c:pt>
                <c:pt idx="494">
                  <c:v>59901</c:v>
                </c:pt>
                <c:pt idx="495">
                  <c:v>59932</c:v>
                </c:pt>
                <c:pt idx="496">
                  <c:v>59961</c:v>
                </c:pt>
                <c:pt idx="497">
                  <c:v>59992</c:v>
                </c:pt>
                <c:pt idx="498">
                  <c:v>60022</c:v>
                </c:pt>
                <c:pt idx="499">
                  <c:v>60053</c:v>
                </c:pt>
                <c:pt idx="500">
                  <c:v>60083</c:v>
                </c:pt>
                <c:pt idx="501">
                  <c:v>60114</c:v>
                </c:pt>
                <c:pt idx="502">
                  <c:v>60145</c:v>
                </c:pt>
                <c:pt idx="503">
                  <c:v>60175</c:v>
                </c:pt>
                <c:pt idx="504">
                  <c:v>60206</c:v>
                </c:pt>
                <c:pt idx="505">
                  <c:v>60236</c:v>
                </c:pt>
                <c:pt idx="506">
                  <c:v>60267</c:v>
                </c:pt>
                <c:pt idx="507">
                  <c:v>60298</c:v>
                </c:pt>
                <c:pt idx="508">
                  <c:v>60326</c:v>
                </c:pt>
                <c:pt idx="509">
                  <c:v>60357</c:v>
                </c:pt>
                <c:pt idx="510">
                  <c:v>60387</c:v>
                </c:pt>
                <c:pt idx="511">
                  <c:v>60418</c:v>
                </c:pt>
                <c:pt idx="512">
                  <c:v>60448</c:v>
                </c:pt>
                <c:pt idx="513">
                  <c:v>60479</c:v>
                </c:pt>
                <c:pt idx="514">
                  <c:v>60510</c:v>
                </c:pt>
                <c:pt idx="515">
                  <c:v>60540</c:v>
                </c:pt>
                <c:pt idx="516">
                  <c:v>60571</c:v>
                </c:pt>
                <c:pt idx="517">
                  <c:v>60601</c:v>
                </c:pt>
                <c:pt idx="518">
                  <c:v>60632</c:v>
                </c:pt>
                <c:pt idx="519">
                  <c:v>60663</c:v>
                </c:pt>
                <c:pt idx="520">
                  <c:v>60691</c:v>
                </c:pt>
                <c:pt idx="521">
                  <c:v>60722</c:v>
                </c:pt>
                <c:pt idx="522">
                  <c:v>60752</c:v>
                </c:pt>
                <c:pt idx="523">
                  <c:v>60783</c:v>
                </c:pt>
                <c:pt idx="524">
                  <c:v>60813</c:v>
                </c:pt>
                <c:pt idx="525">
                  <c:v>60844</c:v>
                </c:pt>
                <c:pt idx="526">
                  <c:v>60875</c:v>
                </c:pt>
                <c:pt idx="527">
                  <c:v>60905</c:v>
                </c:pt>
                <c:pt idx="528">
                  <c:v>60936</c:v>
                </c:pt>
                <c:pt idx="529">
                  <c:v>60966</c:v>
                </c:pt>
                <c:pt idx="530">
                  <c:v>60997</c:v>
                </c:pt>
                <c:pt idx="531">
                  <c:v>61028</c:v>
                </c:pt>
                <c:pt idx="532">
                  <c:v>61056</c:v>
                </c:pt>
                <c:pt idx="533">
                  <c:v>61087</c:v>
                </c:pt>
                <c:pt idx="534">
                  <c:v>61117</c:v>
                </c:pt>
                <c:pt idx="535">
                  <c:v>61148</c:v>
                </c:pt>
                <c:pt idx="536">
                  <c:v>61178</c:v>
                </c:pt>
                <c:pt idx="537">
                  <c:v>61209</c:v>
                </c:pt>
                <c:pt idx="538">
                  <c:v>61240</c:v>
                </c:pt>
                <c:pt idx="539">
                  <c:v>61270</c:v>
                </c:pt>
                <c:pt idx="540">
                  <c:v>61301</c:v>
                </c:pt>
                <c:pt idx="541">
                  <c:v>61331</c:v>
                </c:pt>
                <c:pt idx="542">
                  <c:v>61362</c:v>
                </c:pt>
                <c:pt idx="543">
                  <c:v>61393</c:v>
                </c:pt>
                <c:pt idx="544">
                  <c:v>61422</c:v>
                </c:pt>
                <c:pt idx="545">
                  <c:v>61453</c:v>
                </c:pt>
                <c:pt idx="546">
                  <c:v>61483</c:v>
                </c:pt>
                <c:pt idx="547">
                  <c:v>61514</c:v>
                </c:pt>
                <c:pt idx="548">
                  <c:v>61544</c:v>
                </c:pt>
                <c:pt idx="549">
                  <c:v>61575</c:v>
                </c:pt>
                <c:pt idx="550">
                  <c:v>61606</c:v>
                </c:pt>
                <c:pt idx="551">
                  <c:v>61636</c:v>
                </c:pt>
                <c:pt idx="552">
                  <c:v>61667</c:v>
                </c:pt>
                <c:pt idx="553">
                  <c:v>61697</c:v>
                </c:pt>
                <c:pt idx="554">
                  <c:v>61728</c:v>
                </c:pt>
                <c:pt idx="555">
                  <c:v>61759</c:v>
                </c:pt>
                <c:pt idx="556">
                  <c:v>61787</c:v>
                </c:pt>
                <c:pt idx="557">
                  <c:v>61818</c:v>
                </c:pt>
                <c:pt idx="558">
                  <c:v>61848</c:v>
                </c:pt>
                <c:pt idx="559">
                  <c:v>61879</c:v>
                </c:pt>
                <c:pt idx="560">
                  <c:v>61909</c:v>
                </c:pt>
                <c:pt idx="561">
                  <c:v>61940</c:v>
                </c:pt>
                <c:pt idx="562">
                  <c:v>61971</c:v>
                </c:pt>
                <c:pt idx="563">
                  <c:v>62001</c:v>
                </c:pt>
              </c:numCache>
            </c:numRef>
          </c:xVal>
          <c:yVal>
            <c:numRef>
              <c:f>'01N23W01C02S'!$O$36:$O$599</c:f>
              <c:numCache>
                <c:formatCode>General</c:formatCode>
                <c:ptCount val="564"/>
                <c:pt idx="0">
                  <c:v>-14.542999999999999</c:v>
                </c:pt>
                <c:pt idx="1">
                  <c:v>-14.67</c:v>
                </c:pt>
                <c:pt idx="2">
                  <c:v>-14.445</c:v>
                </c:pt>
                <c:pt idx="3">
                  <c:v>-13.3</c:v>
                </c:pt>
                <c:pt idx="4">
                  <c:v>-12.974</c:v>
                </c:pt>
                <c:pt idx="5">
                  <c:v>-12.618</c:v>
                </c:pt>
                <c:pt idx="6">
                  <c:v>-12.487</c:v>
                </c:pt>
                <c:pt idx="7">
                  <c:v>-12.414</c:v>
                </c:pt>
                <c:pt idx="8">
                  <c:v>-12.477</c:v>
                </c:pt>
                <c:pt idx="9">
                  <c:v>-12.340999999999999</c:v>
                </c:pt>
                <c:pt idx="10">
                  <c:v>-12.32</c:v>
                </c:pt>
                <c:pt idx="11">
                  <c:v>-12.521000000000001</c:v>
                </c:pt>
                <c:pt idx="12">
                  <c:v>-13.162000000000001</c:v>
                </c:pt>
                <c:pt idx="13">
                  <c:v>-13.696999999999999</c:v>
                </c:pt>
                <c:pt idx="14">
                  <c:v>-13.268000000000001</c:v>
                </c:pt>
                <c:pt idx="15">
                  <c:v>-12.333</c:v>
                </c:pt>
                <c:pt idx="16">
                  <c:v>-11.262</c:v>
                </c:pt>
                <c:pt idx="17">
                  <c:v>-10.752000000000001</c:v>
                </c:pt>
                <c:pt idx="18">
                  <c:v>-10.65</c:v>
                </c:pt>
                <c:pt idx="19">
                  <c:v>-10.696999999999999</c:v>
                </c:pt>
                <c:pt idx="20">
                  <c:v>-10.811</c:v>
                </c:pt>
                <c:pt idx="21">
                  <c:v>-10.784000000000001</c:v>
                </c:pt>
                <c:pt idx="22">
                  <c:v>-10.976000000000001</c:v>
                </c:pt>
                <c:pt idx="23">
                  <c:v>-11.36</c:v>
                </c:pt>
                <c:pt idx="24">
                  <c:v>-11.78</c:v>
                </c:pt>
                <c:pt idx="25">
                  <c:v>-11.688000000000001</c:v>
                </c:pt>
                <c:pt idx="26">
                  <c:v>-11.089</c:v>
                </c:pt>
                <c:pt idx="27">
                  <c:v>-9.8840000000000003</c:v>
                </c:pt>
                <c:pt idx="28">
                  <c:v>-9.2189999999999994</c:v>
                </c:pt>
                <c:pt idx="29">
                  <c:v>-7.843</c:v>
                </c:pt>
                <c:pt idx="30">
                  <c:v>-6.4009999999999998</c:v>
                </c:pt>
                <c:pt idx="31">
                  <c:v>-5.6820000000000004</c:v>
                </c:pt>
                <c:pt idx="32">
                  <c:v>-5.681</c:v>
                </c:pt>
                <c:pt idx="33">
                  <c:v>-5.6669999999999998</c:v>
                </c:pt>
                <c:pt idx="34">
                  <c:v>-5.82</c:v>
                </c:pt>
                <c:pt idx="35">
                  <c:v>-6.2169999999999996</c:v>
                </c:pt>
                <c:pt idx="36">
                  <c:v>-6.99</c:v>
                </c:pt>
                <c:pt idx="37">
                  <c:v>-7.5389999999999997</c:v>
                </c:pt>
                <c:pt idx="38">
                  <c:v>-7.6669999999999998</c:v>
                </c:pt>
                <c:pt idx="39">
                  <c:v>-8.1229999999999993</c:v>
                </c:pt>
                <c:pt idx="40">
                  <c:v>-7.5019999999999998</c:v>
                </c:pt>
                <c:pt idx="41">
                  <c:v>-6.4290000000000003</c:v>
                </c:pt>
                <c:pt idx="42">
                  <c:v>-6.0279999999999996</c:v>
                </c:pt>
                <c:pt idx="43">
                  <c:v>-6.1920000000000002</c:v>
                </c:pt>
                <c:pt idx="44">
                  <c:v>-6.5810000000000004</c:v>
                </c:pt>
                <c:pt idx="45">
                  <c:v>-6.7530000000000001</c:v>
                </c:pt>
                <c:pt idx="46">
                  <c:v>-7.0590000000000002</c:v>
                </c:pt>
                <c:pt idx="47">
                  <c:v>-7.5190000000000001</c:v>
                </c:pt>
                <c:pt idx="48">
                  <c:v>-7.7610000000000001</c:v>
                </c:pt>
                <c:pt idx="49">
                  <c:v>-8.3149999999999995</c:v>
                </c:pt>
                <c:pt idx="50">
                  <c:v>-7.8049999999999997</c:v>
                </c:pt>
                <c:pt idx="51">
                  <c:v>-6.6479999999999997</c:v>
                </c:pt>
                <c:pt idx="52">
                  <c:v>-5.0149999999999997</c:v>
                </c:pt>
                <c:pt idx="53">
                  <c:v>-2.8210000000000002</c:v>
                </c:pt>
                <c:pt idx="54">
                  <c:v>-1.4159999999999999</c:v>
                </c:pt>
                <c:pt idx="55">
                  <c:v>-0.14599999999999999</c:v>
                </c:pt>
                <c:pt idx="56">
                  <c:v>0.84499999999999997</c:v>
                </c:pt>
                <c:pt idx="57">
                  <c:v>1.899</c:v>
                </c:pt>
                <c:pt idx="58">
                  <c:v>2.8519999999999999</c:v>
                </c:pt>
                <c:pt idx="59">
                  <c:v>3.4609999999999999</c:v>
                </c:pt>
                <c:pt idx="60">
                  <c:v>3.6389999999999998</c:v>
                </c:pt>
                <c:pt idx="61">
                  <c:v>3.6259999999999999</c:v>
                </c:pt>
                <c:pt idx="62">
                  <c:v>4.2530000000000001</c:v>
                </c:pt>
                <c:pt idx="63">
                  <c:v>4.593</c:v>
                </c:pt>
                <c:pt idx="64">
                  <c:v>5.4279999999999999</c:v>
                </c:pt>
                <c:pt idx="65">
                  <c:v>7.0640000000000001</c:v>
                </c:pt>
                <c:pt idx="66">
                  <c:v>8.0809999999999995</c:v>
                </c:pt>
                <c:pt idx="67">
                  <c:v>9.0190000000000001</c:v>
                </c:pt>
                <c:pt idx="68">
                  <c:v>9.7989999999999995</c:v>
                </c:pt>
                <c:pt idx="69">
                  <c:v>10.724</c:v>
                </c:pt>
                <c:pt idx="70">
                  <c:v>11.606</c:v>
                </c:pt>
                <c:pt idx="71">
                  <c:v>12.333</c:v>
                </c:pt>
                <c:pt idx="72">
                  <c:v>12.829000000000001</c:v>
                </c:pt>
                <c:pt idx="73">
                  <c:v>13.076000000000001</c:v>
                </c:pt>
                <c:pt idx="74">
                  <c:v>14.178000000000001</c:v>
                </c:pt>
                <c:pt idx="75">
                  <c:v>15.398</c:v>
                </c:pt>
                <c:pt idx="76">
                  <c:v>16.085999999999999</c:v>
                </c:pt>
                <c:pt idx="77">
                  <c:v>16.885999999999999</c:v>
                </c:pt>
                <c:pt idx="78">
                  <c:v>17.103999999999999</c:v>
                </c:pt>
                <c:pt idx="79">
                  <c:v>17.152999999999999</c:v>
                </c:pt>
                <c:pt idx="80">
                  <c:v>16.978000000000002</c:v>
                </c:pt>
                <c:pt idx="81">
                  <c:v>16.835999999999999</c:v>
                </c:pt>
                <c:pt idx="82">
                  <c:v>16.492999999999999</c:v>
                </c:pt>
                <c:pt idx="83">
                  <c:v>17.013000000000002</c:v>
                </c:pt>
                <c:pt idx="84">
                  <c:v>16.920999999999999</c:v>
                </c:pt>
                <c:pt idx="85">
                  <c:v>16.768999999999998</c:v>
                </c:pt>
                <c:pt idx="86">
                  <c:v>16.992000000000001</c:v>
                </c:pt>
                <c:pt idx="87">
                  <c:v>17.631</c:v>
                </c:pt>
                <c:pt idx="88">
                  <c:v>18.324999999999999</c:v>
                </c:pt>
                <c:pt idx="89">
                  <c:v>18.491</c:v>
                </c:pt>
                <c:pt idx="90">
                  <c:v>18.905999999999999</c:v>
                </c:pt>
                <c:pt idx="91">
                  <c:v>18.66</c:v>
                </c:pt>
                <c:pt idx="92">
                  <c:v>18.027000000000001</c:v>
                </c:pt>
                <c:pt idx="93">
                  <c:v>17.417000000000002</c:v>
                </c:pt>
                <c:pt idx="94">
                  <c:v>16.606000000000002</c:v>
                </c:pt>
                <c:pt idx="95">
                  <c:v>15.794</c:v>
                </c:pt>
                <c:pt idx="96">
                  <c:v>14.914999999999999</c:v>
                </c:pt>
                <c:pt idx="97">
                  <c:v>13.862</c:v>
                </c:pt>
                <c:pt idx="98">
                  <c:v>14.02</c:v>
                </c:pt>
                <c:pt idx="99">
                  <c:v>14.837</c:v>
                </c:pt>
                <c:pt idx="100">
                  <c:v>15.879</c:v>
                </c:pt>
                <c:pt idx="101">
                  <c:v>17.417000000000002</c:v>
                </c:pt>
                <c:pt idx="102">
                  <c:v>18.811</c:v>
                </c:pt>
                <c:pt idx="103">
                  <c:v>19.544</c:v>
                </c:pt>
                <c:pt idx="104">
                  <c:v>19.654</c:v>
                </c:pt>
                <c:pt idx="105">
                  <c:v>19.991</c:v>
                </c:pt>
                <c:pt idx="106">
                  <c:v>20.359000000000002</c:v>
                </c:pt>
                <c:pt idx="107">
                  <c:v>20.638000000000002</c:v>
                </c:pt>
                <c:pt idx="108">
                  <c:v>21.158000000000001</c:v>
                </c:pt>
                <c:pt idx="109">
                  <c:v>21.245999999999999</c:v>
                </c:pt>
                <c:pt idx="110">
                  <c:v>22.135000000000002</c:v>
                </c:pt>
                <c:pt idx="111">
                  <c:v>22.74</c:v>
                </c:pt>
                <c:pt idx="112">
                  <c:v>22.829000000000001</c:v>
                </c:pt>
                <c:pt idx="113">
                  <c:v>23.292000000000002</c:v>
                </c:pt>
                <c:pt idx="114">
                  <c:v>23.908999999999999</c:v>
                </c:pt>
                <c:pt idx="115">
                  <c:v>23.893000000000001</c:v>
                </c:pt>
                <c:pt idx="116">
                  <c:v>23.620999999999999</c:v>
                </c:pt>
                <c:pt idx="117">
                  <c:v>23.428999999999998</c:v>
                </c:pt>
                <c:pt idx="118">
                  <c:v>23.164000000000001</c:v>
                </c:pt>
                <c:pt idx="119">
                  <c:v>22.829000000000001</c:v>
                </c:pt>
                <c:pt idx="120">
                  <c:v>22.585999999999999</c:v>
                </c:pt>
                <c:pt idx="121">
                  <c:v>22.109000000000002</c:v>
                </c:pt>
                <c:pt idx="122">
                  <c:v>21.937000000000001</c:v>
                </c:pt>
                <c:pt idx="123">
                  <c:v>22.428000000000001</c:v>
                </c:pt>
                <c:pt idx="124">
                  <c:v>22.751999999999999</c:v>
                </c:pt>
                <c:pt idx="125">
                  <c:v>23.614000000000001</c:v>
                </c:pt>
                <c:pt idx="126">
                  <c:v>23.754000000000001</c:v>
                </c:pt>
                <c:pt idx="127">
                  <c:v>23.742999999999999</c:v>
                </c:pt>
                <c:pt idx="128">
                  <c:v>23.588999999999999</c:v>
                </c:pt>
                <c:pt idx="129">
                  <c:v>23.568999999999999</c:v>
                </c:pt>
                <c:pt idx="130">
                  <c:v>23.544</c:v>
                </c:pt>
                <c:pt idx="131">
                  <c:v>23.431000000000001</c:v>
                </c:pt>
                <c:pt idx="132">
                  <c:v>23.241</c:v>
                </c:pt>
                <c:pt idx="133">
                  <c:v>22.992999999999999</c:v>
                </c:pt>
                <c:pt idx="134">
                  <c:v>23.736999999999998</c:v>
                </c:pt>
                <c:pt idx="135">
                  <c:v>24.19</c:v>
                </c:pt>
                <c:pt idx="136">
                  <c:v>24.872</c:v>
                </c:pt>
                <c:pt idx="137">
                  <c:v>25.675999999999998</c:v>
                </c:pt>
                <c:pt idx="138">
                  <c:v>25.795000000000002</c:v>
                </c:pt>
                <c:pt idx="139">
                  <c:v>25.734000000000002</c:v>
                </c:pt>
                <c:pt idx="140">
                  <c:v>25.524999999999999</c:v>
                </c:pt>
                <c:pt idx="141">
                  <c:v>25.420999999999999</c:v>
                </c:pt>
                <c:pt idx="142">
                  <c:v>25.315000000000001</c:v>
                </c:pt>
                <c:pt idx="143">
                  <c:v>25.164999999999999</c:v>
                </c:pt>
                <c:pt idx="144">
                  <c:v>24.94</c:v>
                </c:pt>
                <c:pt idx="145">
                  <c:v>25.143999999999998</c:v>
                </c:pt>
                <c:pt idx="146">
                  <c:v>25.21</c:v>
                </c:pt>
                <c:pt idx="147">
                  <c:v>25.052</c:v>
                </c:pt>
                <c:pt idx="148">
                  <c:v>25.228000000000002</c:v>
                </c:pt>
                <c:pt idx="149">
                  <c:v>25.954999999999998</c:v>
                </c:pt>
                <c:pt idx="150">
                  <c:v>25.859000000000002</c:v>
                </c:pt>
                <c:pt idx="151">
                  <c:v>25.463999999999999</c:v>
                </c:pt>
                <c:pt idx="152">
                  <c:v>24.923999999999999</c:v>
                </c:pt>
                <c:pt idx="153">
                  <c:v>24.521999999999998</c:v>
                </c:pt>
                <c:pt idx="154">
                  <c:v>24.14</c:v>
                </c:pt>
                <c:pt idx="155">
                  <c:v>23.768999999999998</c:v>
                </c:pt>
                <c:pt idx="156">
                  <c:v>23.454999999999998</c:v>
                </c:pt>
                <c:pt idx="157">
                  <c:v>23.209</c:v>
                </c:pt>
                <c:pt idx="158">
                  <c:v>23.686</c:v>
                </c:pt>
                <c:pt idx="159">
                  <c:v>23.8</c:v>
                </c:pt>
                <c:pt idx="160">
                  <c:v>23.632999999999999</c:v>
                </c:pt>
                <c:pt idx="161">
                  <c:v>24.173999999999999</c:v>
                </c:pt>
                <c:pt idx="162">
                  <c:v>24.042000000000002</c:v>
                </c:pt>
                <c:pt idx="163">
                  <c:v>23.754000000000001</c:v>
                </c:pt>
                <c:pt idx="164">
                  <c:v>23.373000000000001</c:v>
                </c:pt>
                <c:pt idx="165">
                  <c:v>23.100999999999999</c:v>
                </c:pt>
                <c:pt idx="166">
                  <c:v>22.786999999999999</c:v>
                </c:pt>
                <c:pt idx="167">
                  <c:v>22.41</c:v>
                </c:pt>
                <c:pt idx="168">
                  <c:v>21.922000000000001</c:v>
                </c:pt>
                <c:pt idx="169">
                  <c:v>22.222999999999999</c:v>
                </c:pt>
                <c:pt idx="170">
                  <c:v>22.713999999999999</c:v>
                </c:pt>
                <c:pt idx="171">
                  <c:v>22.867000000000001</c:v>
                </c:pt>
                <c:pt idx="172">
                  <c:v>22.745999999999999</c:v>
                </c:pt>
                <c:pt idx="173">
                  <c:v>22.907</c:v>
                </c:pt>
                <c:pt idx="174">
                  <c:v>22.815999999999999</c:v>
                </c:pt>
                <c:pt idx="175">
                  <c:v>22.663</c:v>
                </c:pt>
                <c:pt idx="176">
                  <c:v>22.347999999999999</c:v>
                </c:pt>
                <c:pt idx="177">
                  <c:v>22.053999999999998</c:v>
                </c:pt>
                <c:pt idx="178">
                  <c:v>21.667000000000002</c:v>
                </c:pt>
                <c:pt idx="179">
                  <c:v>21.164999999999999</c:v>
                </c:pt>
                <c:pt idx="180">
                  <c:v>20.460999999999999</c:v>
                </c:pt>
                <c:pt idx="181">
                  <c:v>19.701000000000001</c:v>
                </c:pt>
                <c:pt idx="182">
                  <c:v>19.108000000000001</c:v>
                </c:pt>
                <c:pt idx="183">
                  <c:v>18.221</c:v>
                </c:pt>
                <c:pt idx="184">
                  <c:v>17.193999999999999</c:v>
                </c:pt>
                <c:pt idx="185">
                  <c:v>16.815000000000001</c:v>
                </c:pt>
                <c:pt idx="186">
                  <c:v>16.343</c:v>
                </c:pt>
                <c:pt idx="187">
                  <c:v>15.478</c:v>
                </c:pt>
                <c:pt idx="188">
                  <c:v>14.494999999999999</c:v>
                </c:pt>
                <c:pt idx="189">
                  <c:v>13.744</c:v>
                </c:pt>
                <c:pt idx="190">
                  <c:v>12.948</c:v>
                </c:pt>
                <c:pt idx="191">
                  <c:v>12.061</c:v>
                </c:pt>
                <c:pt idx="192">
                  <c:v>10.797000000000001</c:v>
                </c:pt>
                <c:pt idx="193">
                  <c:v>9.6809999999999992</c:v>
                </c:pt>
                <c:pt idx="194">
                  <c:v>9.3070000000000004</c:v>
                </c:pt>
                <c:pt idx="195">
                  <c:v>9.1219999999999999</c:v>
                </c:pt>
                <c:pt idx="196">
                  <c:v>8.7629999999999999</c:v>
                </c:pt>
                <c:pt idx="197">
                  <c:v>8.7029999999999994</c:v>
                </c:pt>
                <c:pt idx="198">
                  <c:v>7.968</c:v>
                </c:pt>
                <c:pt idx="199">
                  <c:v>7.0359999999999996</c:v>
                </c:pt>
                <c:pt idx="200">
                  <c:v>6.0750000000000002</c:v>
                </c:pt>
                <c:pt idx="201">
                  <c:v>5.4210000000000003</c:v>
                </c:pt>
                <c:pt idx="202">
                  <c:v>4.7309999999999999</c:v>
                </c:pt>
                <c:pt idx="203">
                  <c:v>3.9420000000000002</c:v>
                </c:pt>
                <c:pt idx="204">
                  <c:v>2.6869999999999998</c:v>
                </c:pt>
                <c:pt idx="205">
                  <c:v>1.6519999999999999</c:v>
                </c:pt>
                <c:pt idx="206">
                  <c:v>1.6279999999999999</c:v>
                </c:pt>
                <c:pt idx="207">
                  <c:v>2.0219999999999998</c:v>
                </c:pt>
                <c:pt idx="208">
                  <c:v>2.569</c:v>
                </c:pt>
                <c:pt idx="209">
                  <c:v>2.9660000000000002</c:v>
                </c:pt>
                <c:pt idx="210">
                  <c:v>2.944</c:v>
                </c:pt>
                <c:pt idx="211">
                  <c:v>2.597</c:v>
                </c:pt>
                <c:pt idx="212">
                  <c:v>1.931</c:v>
                </c:pt>
                <c:pt idx="213">
                  <c:v>1.4279999999999999</c:v>
                </c:pt>
                <c:pt idx="214">
                  <c:v>0.82</c:v>
                </c:pt>
                <c:pt idx="215">
                  <c:v>0.14799999999999999</c:v>
                </c:pt>
                <c:pt idx="216">
                  <c:v>-0.96299999999999997</c:v>
                </c:pt>
                <c:pt idx="217">
                  <c:v>-1.7849999999999999</c:v>
                </c:pt>
                <c:pt idx="218">
                  <c:v>-2.4340000000000002</c:v>
                </c:pt>
                <c:pt idx="219">
                  <c:v>-2.3620000000000001</c:v>
                </c:pt>
                <c:pt idx="220">
                  <c:v>-2.69</c:v>
                </c:pt>
                <c:pt idx="221">
                  <c:v>-3.1030000000000002</c:v>
                </c:pt>
                <c:pt idx="222">
                  <c:v>-3.3340000000000001</c:v>
                </c:pt>
                <c:pt idx="223">
                  <c:v>-4.1260000000000003</c:v>
                </c:pt>
                <c:pt idx="224">
                  <c:v>-5.0629999999999997</c:v>
                </c:pt>
                <c:pt idx="225">
                  <c:v>-5.681</c:v>
                </c:pt>
                <c:pt idx="226">
                  <c:v>-6.3179999999999996</c:v>
                </c:pt>
                <c:pt idx="227">
                  <c:v>-7.024</c:v>
                </c:pt>
                <c:pt idx="228">
                  <c:v>-8.0299999999999994</c:v>
                </c:pt>
                <c:pt idx="229">
                  <c:v>-8.6760000000000002</c:v>
                </c:pt>
                <c:pt idx="230">
                  <c:v>-8.2949999999999999</c:v>
                </c:pt>
                <c:pt idx="231">
                  <c:v>-6.8650000000000002</c:v>
                </c:pt>
                <c:pt idx="232">
                  <c:v>-6.6260000000000003</c:v>
                </c:pt>
                <c:pt idx="233">
                  <c:v>-5.024</c:v>
                </c:pt>
                <c:pt idx="234">
                  <c:v>-3.3849999999999998</c:v>
                </c:pt>
                <c:pt idx="235">
                  <c:v>-2.3370000000000002</c:v>
                </c:pt>
                <c:pt idx="236">
                  <c:v>-1.6830000000000001</c:v>
                </c:pt>
                <c:pt idx="237">
                  <c:v>-1.0109999999999999</c:v>
                </c:pt>
                <c:pt idx="238">
                  <c:v>-0.54800000000000004</c:v>
                </c:pt>
                <c:pt idx="239">
                  <c:v>-0.53</c:v>
                </c:pt>
                <c:pt idx="240">
                  <c:v>-0.88200000000000001</c:v>
                </c:pt>
                <c:pt idx="241">
                  <c:v>-0.66400000000000003</c:v>
                </c:pt>
                <c:pt idx="242">
                  <c:v>0.21199999999999999</c:v>
                </c:pt>
                <c:pt idx="243">
                  <c:v>1.1080000000000001</c:v>
                </c:pt>
                <c:pt idx="244">
                  <c:v>1.2410000000000001</c:v>
                </c:pt>
                <c:pt idx="245">
                  <c:v>1.367</c:v>
                </c:pt>
                <c:pt idx="246">
                  <c:v>1.464</c:v>
                </c:pt>
                <c:pt idx="247">
                  <c:v>1.0009999999999999</c:v>
                </c:pt>
                <c:pt idx="248">
                  <c:v>0.29499999999999998</c:v>
                </c:pt>
                <c:pt idx="249">
                  <c:v>-0.18</c:v>
                </c:pt>
                <c:pt idx="250">
                  <c:v>-0.69599999999999995</c:v>
                </c:pt>
                <c:pt idx="251">
                  <c:v>-1.2969999999999999</c:v>
                </c:pt>
                <c:pt idx="252">
                  <c:v>-2.2719999999999998</c:v>
                </c:pt>
                <c:pt idx="253">
                  <c:v>-2.7509999999999999</c:v>
                </c:pt>
                <c:pt idx="254">
                  <c:v>-3.27</c:v>
                </c:pt>
                <c:pt idx="255">
                  <c:v>-2.8570000000000002</c:v>
                </c:pt>
                <c:pt idx="256">
                  <c:v>-2.3940000000000001</c:v>
                </c:pt>
                <c:pt idx="257">
                  <c:v>-1.4419999999999999</c:v>
                </c:pt>
                <c:pt idx="258">
                  <c:v>-0.97</c:v>
                </c:pt>
                <c:pt idx="259">
                  <c:v>-0.58399999999999996</c:v>
                </c:pt>
                <c:pt idx="260">
                  <c:v>-0.69399999999999995</c:v>
                </c:pt>
                <c:pt idx="261">
                  <c:v>-0.76600000000000001</c:v>
                </c:pt>
                <c:pt idx="262">
                  <c:v>-1.0640000000000001</c:v>
                </c:pt>
                <c:pt idx="263">
                  <c:v>-1.554</c:v>
                </c:pt>
                <c:pt idx="264">
                  <c:v>-2.484</c:v>
                </c:pt>
                <c:pt idx="265">
                  <c:v>-3.1389999999999998</c:v>
                </c:pt>
                <c:pt idx="266">
                  <c:v>-3.323</c:v>
                </c:pt>
                <c:pt idx="267">
                  <c:v>-2.9049999999999998</c:v>
                </c:pt>
                <c:pt idx="268">
                  <c:v>-2.7909999999999999</c:v>
                </c:pt>
                <c:pt idx="269">
                  <c:v>-3.1560000000000001</c:v>
                </c:pt>
                <c:pt idx="270">
                  <c:v>-3.2770000000000001</c:v>
                </c:pt>
                <c:pt idx="271">
                  <c:v>-3.181</c:v>
                </c:pt>
                <c:pt idx="272">
                  <c:v>-3.806</c:v>
                </c:pt>
                <c:pt idx="273">
                  <c:v>-4.2190000000000003</c:v>
                </c:pt>
                <c:pt idx="274">
                  <c:v>-4.694</c:v>
                </c:pt>
                <c:pt idx="275">
                  <c:v>-5.2830000000000004</c:v>
                </c:pt>
                <c:pt idx="276">
                  <c:v>-6.2889999999999997</c:v>
                </c:pt>
                <c:pt idx="277">
                  <c:v>-6.7290000000000001</c:v>
                </c:pt>
                <c:pt idx="278">
                  <c:v>-6.4930000000000003</c:v>
                </c:pt>
                <c:pt idx="279">
                  <c:v>-5.6319999999999997</c:v>
                </c:pt>
                <c:pt idx="280">
                  <c:v>-5.3719999999999999</c:v>
                </c:pt>
                <c:pt idx="281">
                  <c:v>-5.4329999999999998</c:v>
                </c:pt>
                <c:pt idx="282">
                  <c:v>-5.0919999999999996</c:v>
                </c:pt>
                <c:pt idx="283">
                  <c:v>-5.2320000000000002</c:v>
                </c:pt>
                <c:pt idx="284">
                  <c:v>-5.59</c:v>
                </c:pt>
                <c:pt idx="285">
                  <c:v>-5.6980000000000004</c:v>
                </c:pt>
                <c:pt idx="286">
                  <c:v>-5.907</c:v>
                </c:pt>
                <c:pt idx="287">
                  <c:v>-6.2649999999999997</c:v>
                </c:pt>
                <c:pt idx="288">
                  <c:v>-7.0229999999999997</c:v>
                </c:pt>
                <c:pt idx="289">
                  <c:v>-7.7089999999999996</c:v>
                </c:pt>
                <c:pt idx="290">
                  <c:v>-8.2449999999999992</c:v>
                </c:pt>
                <c:pt idx="291">
                  <c:v>-7.7279999999999998</c:v>
                </c:pt>
                <c:pt idx="292">
                  <c:v>-7.65</c:v>
                </c:pt>
                <c:pt idx="293">
                  <c:v>-7.1879999999999997</c:v>
                </c:pt>
                <c:pt idx="294">
                  <c:v>-7.2249999999999996</c:v>
                </c:pt>
                <c:pt idx="295">
                  <c:v>-7.6639999999999997</c:v>
                </c:pt>
                <c:pt idx="296">
                  <c:v>-8.1969999999999992</c:v>
                </c:pt>
                <c:pt idx="297">
                  <c:v>-8.4559999999999995</c:v>
                </c:pt>
                <c:pt idx="298">
                  <c:v>-8.7940000000000005</c:v>
                </c:pt>
                <c:pt idx="299">
                  <c:v>-9.2810000000000006</c:v>
                </c:pt>
                <c:pt idx="300">
                  <c:v>-9.7829999999999995</c:v>
                </c:pt>
                <c:pt idx="301">
                  <c:v>-10.461</c:v>
                </c:pt>
                <c:pt idx="302">
                  <c:v>-10.11</c:v>
                </c:pt>
                <c:pt idx="303">
                  <c:v>-9.766</c:v>
                </c:pt>
                <c:pt idx="304">
                  <c:v>-8.6989999999999998</c:v>
                </c:pt>
                <c:pt idx="305">
                  <c:v>-6.8289999999999997</c:v>
                </c:pt>
                <c:pt idx="306">
                  <c:v>-4.8940000000000001</c:v>
                </c:pt>
                <c:pt idx="307">
                  <c:v>-3.621</c:v>
                </c:pt>
                <c:pt idx="308">
                  <c:v>-2.7370000000000001</c:v>
                </c:pt>
                <c:pt idx="309">
                  <c:v>-1.752</c:v>
                </c:pt>
                <c:pt idx="310">
                  <c:v>-0.871</c:v>
                </c:pt>
                <c:pt idx="311">
                  <c:v>-0.22900000000000001</c:v>
                </c:pt>
                <c:pt idx="312">
                  <c:v>-4.4999999999999998E-2</c:v>
                </c:pt>
                <c:pt idx="313">
                  <c:v>-4.2000000000000003E-2</c:v>
                </c:pt>
                <c:pt idx="314">
                  <c:v>-0.252</c:v>
                </c:pt>
                <c:pt idx="315">
                  <c:v>0.13800000000000001</c:v>
                </c:pt>
                <c:pt idx="316">
                  <c:v>0.876</c:v>
                </c:pt>
                <c:pt idx="317">
                  <c:v>1.4830000000000001</c:v>
                </c:pt>
                <c:pt idx="318">
                  <c:v>1.849</c:v>
                </c:pt>
                <c:pt idx="319">
                  <c:v>1.982</c:v>
                </c:pt>
                <c:pt idx="320">
                  <c:v>1.6539999999999999</c:v>
                </c:pt>
                <c:pt idx="321">
                  <c:v>1.304</c:v>
                </c:pt>
                <c:pt idx="322">
                  <c:v>0.72699999999999998</c:v>
                </c:pt>
                <c:pt idx="323">
                  <c:v>2.3E-2</c:v>
                </c:pt>
                <c:pt idx="324">
                  <c:v>-0.78500000000000003</c:v>
                </c:pt>
                <c:pt idx="325">
                  <c:v>-1.5149999999999999</c:v>
                </c:pt>
                <c:pt idx="326">
                  <c:v>-1.72</c:v>
                </c:pt>
                <c:pt idx="327">
                  <c:v>-1.482</c:v>
                </c:pt>
                <c:pt idx="328">
                  <c:v>-1.399</c:v>
                </c:pt>
                <c:pt idx="329">
                  <c:v>-1.54</c:v>
                </c:pt>
                <c:pt idx="330">
                  <c:v>-1.482</c:v>
                </c:pt>
                <c:pt idx="331">
                  <c:v>-2.2029999999999998</c:v>
                </c:pt>
                <c:pt idx="332">
                  <c:v>-3.0790000000000002</c:v>
                </c:pt>
                <c:pt idx="333">
                  <c:v>-3.6419999999999999</c:v>
                </c:pt>
                <c:pt idx="334">
                  <c:v>-4.25</c:v>
                </c:pt>
                <c:pt idx="335">
                  <c:v>-4.9619999999999997</c:v>
                </c:pt>
                <c:pt idx="336">
                  <c:v>-5.9720000000000004</c:v>
                </c:pt>
                <c:pt idx="337">
                  <c:v>-6.0019999999999998</c:v>
                </c:pt>
                <c:pt idx="338">
                  <c:v>-6.3330000000000002</c:v>
                </c:pt>
                <c:pt idx="339">
                  <c:v>-6.36</c:v>
                </c:pt>
                <c:pt idx="340">
                  <c:v>-6.8079999999999998</c:v>
                </c:pt>
                <c:pt idx="341">
                  <c:v>-7.0259999999999998</c:v>
                </c:pt>
                <c:pt idx="342">
                  <c:v>-7.5039999999999996</c:v>
                </c:pt>
                <c:pt idx="343">
                  <c:v>-8.0489999999999995</c:v>
                </c:pt>
                <c:pt idx="344">
                  <c:v>-8.625</c:v>
                </c:pt>
                <c:pt idx="345">
                  <c:v>-8.9570000000000007</c:v>
                </c:pt>
                <c:pt idx="346">
                  <c:v>-9.3670000000000009</c:v>
                </c:pt>
                <c:pt idx="347">
                  <c:v>-9.8859999999999992</c:v>
                </c:pt>
                <c:pt idx="348">
                  <c:v>-10.804</c:v>
                </c:pt>
                <c:pt idx="349">
                  <c:v>-11.186</c:v>
                </c:pt>
                <c:pt idx="350">
                  <c:v>-11.382999999999999</c:v>
                </c:pt>
                <c:pt idx="351">
                  <c:v>-11.207000000000001</c:v>
                </c:pt>
                <c:pt idx="352">
                  <c:v>-9.9350000000000005</c:v>
                </c:pt>
                <c:pt idx="353">
                  <c:v>-8.4429999999999996</c:v>
                </c:pt>
                <c:pt idx="354">
                  <c:v>-7.7160000000000002</c:v>
                </c:pt>
                <c:pt idx="355">
                  <c:v>-7.3680000000000003</c:v>
                </c:pt>
                <c:pt idx="356">
                  <c:v>-7.2809999999999997</c:v>
                </c:pt>
                <c:pt idx="357">
                  <c:v>-7.0179999999999998</c:v>
                </c:pt>
                <c:pt idx="358">
                  <c:v>-6.9710000000000001</c:v>
                </c:pt>
                <c:pt idx="359">
                  <c:v>-7.1130000000000004</c:v>
                </c:pt>
                <c:pt idx="360">
                  <c:v>-7.1050000000000004</c:v>
                </c:pt>
                <c:pt idx="361">
                  <c:v>-7.16</c:v>
                </c:pt>
                <c:pt idx="362">
                  <c:v>-7.22</c:v>
                </c:pt>
                <c:pt idx="363">
                  <c:v>-7.585</c:v>
                </c:pt>
                <c:pt idx="364">
                  <c:v>-7.1550000000000002</c:v>
                </c:pt>
                <c:pt idx="365">
                  <c:v>-6.3460000000000001</c:v>
                </c:pt>
                <c:pt idx="366">
                  <c:v>-5.4359999999999999</c:v>
                </c:pt>
                <c:pt idx="367">
                  <c:v>-4.8390000000000004</c:v>
                </c:pt>
                <c:pt idx="368">
                  <c:v>-4.5350000000000001</c:v>
                </c:pt>
                <c:pt idx="369">
                  <c:v>-4.3029999999999999</c:v>
                </c:pt>
                <c:pt idx="370">
                  <c:v>-4.4029999999999996</c:v>
                </c:pt>
                <c:pt idx="371">
                  <c:v>-4.1669999999999998</c:v>
                </c:pt>
                <c:pt idx="372">
                  <c:v>-4.8380000000000001</c:v>
                </c:pt>
                <c:pt idx="373">
                  <c:v>-4.9950000000000001</c:v>
                </c:pt>
                <c:pt idx="374">
                  <c:v>-5.4340000000000002</c:v>
                </c:pt>
                <c:pt idx="375">
                  <c:v>-5.4029999999999996</c:v>
                </c:pt>
                <c:pt idx="376">
                  <c:v>-5.9850000000000003</c:v>
                </c:pt>
                <c:pt idx="377">
                  <c:v>-6.0880000000000001</c:v>
                </c:pt>
                <c:pt idx="378">
                  <c:v>-6.319</c:v>
                </c:pt>
                <c:pt idx="379">
                  <c:v>-6.7409999999999997</c:v>
                </c:pt>
                <c:pt idx="380">
                  <c:v>-7.2110000000000003</c:v>
                </c:pt>
                <c:pt idx="381">
                  <c:v>-7.4720000000000004</c:v>
                </c:pt>
                <c:pt idx="382">
                  <c:v>-7.8570000000000002</c:v>
                </c:pt>
                <c:pt idx="383">
                  <c:v>-8.4039999999999999</c:v>
                </c:pt>
                <c:pt idx="384">
                  <c:v>-9.2970000000000006</c:v>
                </c:pt>
                <c:pt idx="385">
                  <c:v>-9.7460000000000004</c:v>
                </c:pt>
                <c:pt idx="386">
                  <c:v>-9.4079999999999995</c:v>
                </c:pt>
                <c:pt idx="387">
                  <c:v>-9.4009999999999998</c:v>
                </c:pt>
                <c:pt idx="388">
                  <c:v>-9.9640000000000004</c:v>
                </c:pt>
                <c:pt idx="389">
                  <c:v>-10.119999999999999</c:v>
                </c:pt>
                <c:pt idx="390">
                  <c:v>-9.718</c:v>
                </c:pt>
                <c:pt idx="391">
                  <c:v>-10.012</c:v>
                </c:pt>
                <c:pt idx="392">
                  <c:v>-10.518000000000001</c:v>
                </c:pt>
                <c:pt idx="393">
                  <c:v>-10.756</c:v>
                </c:pt>
                <c:pt idx="394">
                  <c:v>-11.082000000000001</c:v>
                </c:pt>
                <c:pt idx="395">
                  <c:v>-11.545999999999999</c:v>
                </c:pt>
                <c:pt idx="396">
                  <c:v>-12.435</c:v>
                </c:pt>
                <c:pt idx="397">
                  <c:v>-11.874000000000001</c:v>
                </c:pt>
                <c:pt idx="398">
                  <c:v>-10.566000000000001</c:v>
                </c:pt>
                <c:pt idx="399">
                  <c:v>-8.952</c:v>
                </c:pt>
                <c:pt idx="400">
                  <c:v>-7.782</c:v>
                </c:pt>
                <c:pt idx="401">
                  <c:v>-6.6740000000000004</c:v>
                </c:pt>
                <c:pt idx="402">
                  <c:v>-6.2149999999999999</c:v>
                </c:pt>
                <c:pt idx="403">
                  <c:v>-6.0830000000000002</c:v>
                </c:pt>
                <c:pt idx="404">
                  <c:v>-6.2110000000000003</c:v>
                </c:pt>
                <c:pt idx="405">
                  <c:v>-6.21</c:v>
                </c:pt>
                <c:pt idx="406">
                  <c:v>-6.4210000000000003</c:v>
                </c:pt>
                <c:pt idx="407">
                  <c:v>-6.8040000000000003</c:v>
                </c:pt>
                <c:pt idx="408">
                  <c:v>-7.1749999999999998</c:v>
                </c:pt>
                <c:pt idx="409">
                  <c:v>-6.95</c:v>
                </c:pt>
                <c:pt idx="410">
                  <c:v>-5.7229999999999999</c:v>
                </c:pt>
                <c:pt idx="411">
                  <c:v>-4.0999999999999996</c:v>
                </c:pt>
                <c:pt idx="412">
                  <c:v>-3.34</c:v>
                </c:pt>
                <c:pt idx="413">
                  <c:v>-2.1890000000000001</c:v>
                </c:pt>
                <c:pt idx="414">
                  <c:v>-0.48299999999999998</c:v>
                </c:pt>
                <c:pt idx="415">
                  <c:v>0.56499999999999995</c:v>
                </c:pt>
                <c:pt idx="416">
                  <c:v>1.2030000000000001</c:v>
                </c:pt>
                <c:pt idx="417">
                  <c:v>1.8979999999999999</c:v>
                </c:pt>
                <c:pt idx="418">
                  <c:v>2.4220000000000002</c:v>
                </c:pt>
                <c:pt idx="419">
                  <c:v>2.7509999999999999</c:v>
                </c:pt>
                <c:pt idx="420">
                  <c:v>2.6509999999999998</c:v>
                </c:pt>
                <c:pt idx="421">
                  <c:v>3.234</c:v>
                </c:pt>
                <c:pt idx="422">
                  <c:v>4</c:v>
                </c:pt>
                <c:pt idx="423">
                  <c:v>4.4989999999999997</c:v>
                </c:pt>
                <c:pt idx="424">
                  <c:v>4.7690000000000001</c:v>
                </c:pt>
                <c:pt idx="425">
                  <c:v>5.7359999999999998</c:v>
                </c:pt>
                <c:pt idx="426">
                  <c:v>6.1079999999999997</c:v>
                </c:pt>
                <c:pt idx="427">
                  <c:v>6.234</c:v>
                </c:pt>
                <c:pt idx="428">
                  <c:v>5.9139999999999997</c:v>
                </c:pt>
                <c:pt idx="429">
                  <c:v>5.5720000000000001</c:v>
                </c:pt>
                <c:pt idx="430">
                  <c:v>5.0179999999999998</c:v>
                </c:pt>
                <c:pt idx="431">
                  <c:v>4.4850000000000003</c:v>
                </c:pt>
                <c:pt idx="432">
                  <c:v>3.7869999999999999</c:v>
                </c:pt>
                <c:pt idx="433">
                  <c:v>3.069</c:v>
                </c:pt>
                <c:pt idx="434">
                  <c:v>2.7040000000000002</c:v>
                </c:pt>
                <c:pt idx="435">
                  <c:v>3.5089999999999999</c:v>
                </c:pt>
                <c:pt idx="436">
                  <c:v>4.6239999999999997</c:v>
                </c:pt>
                <c:pt idx="437">
                  <c:v>5.819</c:v>
                </c:pt>
                <c:pt idx="438">
                  <c:v>6.81</c:v>
                </c:pt>
                <c:pt idx="439">
                  <c:v>7.56</c:v>
                </c:pt>
                <c:pt idx="440">
                  <c:v>8.0969999999999995</c:v>
                </c:pt>
                <c:pt idx="441">
                  <c:v>8.8699999999999992</c:v>
                </c:pt>
                <c:pt idx="442">
                  <c:v>9.6669999999999998</c:v>
                </c:pt>
                <c:pt idx="443">
                  <c:v>10.362</c:v>
                </c:pt>
                <c:pt idx="444">
                  <c:v>10.930999999999999</c:v>
                </c:pt>
                <c:pt idx="445">
                  <c:v>11.914999999999999</c:v>
                </c:pt>
                <c:pt idx="446">
                  <c:v>12.417999999999999</c:v>
                </c:pt>
                <c:pt idx="447">
                  <c:v>13.333</c:v>
                </c:pt>
                <c:pt idx="448">
                  <c:v>13.843999999999999</c:v>
                </c:pt>
                <c:pt idx="449">
                  <c:v>14.807</c:v>
                </c:pt>
                <c:pt idx="450">
                  <c:v>14.914</c:v>
                </c:pt>
                <c:pt idx="451">
                  <c:v>14.757</c:v>
                </c:pt>
                <c:pt idx="452">
                  <c:v>14.377000000000001</c:v>
                </c:pt>
                <c:pt idx="453">
                  <c:v>14.061</c:v>
                </c:pt>
                <c:pt idx="454">
                  <c:v>13.571999999999999</c:v>
                </c:pt>
                <c:pt idx="455">
                  <c:v>13.132</c:v>
                </c:pt>
                <c:pt idx="456">
                  <c:v>12.57</c:v>
                </c:pt>
                <c:pt idx="457">
                  <c:v>12.874000000000001</c:v>
                </c:pt>
                <c:pt idx="458">
                  <c:v>13.744</c:v>
                </c:pt>
                <c:pt idx="459">
                  <c:v>14.374000000000001</c:v>
                </c:pt>
                <c:pt idx="460">
                  <c:v>14.56</c:v>
                </c:pt>
                <c:pt idx="461">
                  <c:v>14.962</c:v>
                </c:pt>
                <c:pt idx="462">
                  <c:v>15.178000000000001</c:v>
                </c:pt>
                <c:pt idx="463">
                  <c:v>15.266999999999999</c:v>
                </c:pt>
                <c:pt idx="464">
                  <c:v>15.003</c:v>
                </c:pt>
                <c:pt idx="465">
                  <c:v>14.741</c:v>
                </c:pt>
                <c:pt idx="466">
                  <c:v>14.234999999999999</c:v>
                </c:pt>
                <c:pt idx="467">
                  <c:v>13.602</c:v>
                </c:pt>
                <c:pt idx="468">
                  <c:v>12.661</c:v>
                </c:pt>
                <c:pt idx="469">
                  <c:v>11.868</c:v>
                </c:pt>
                <c:pt idx="470">
                  <c:v>12.108000000000001</c:v>
                </c:pt>
                <c:pt idx="471">
                  <c:v>12.097</c:v>
                </c:pt>
                <c:pt idx="472">
                  <c:v>11.83</c:v>
                </c:pt>
                <c:pt idx="473">
                  <c:v>11.672000000000001</c:v>
                </c:pt>
                <c:pt idx="474">
                  <c:v>11.41</c:v>
                </c:pt>
                <c:pt idx="475">
                  <c:v>11.055</c:v>
                </c:pt>
                <c:pt idx="476">
                  <c:v>10.371</c:v>
                </c:pt>
                <c:pt idx="477">
                  <c:v>9.6859999999999999</c:v>
                </c:pt>
                <c:pt idx="478">
                  <c:v>8.77</c:v>
                </c:pt>
                <c:pt idx="479">
                  <c:v>7.7679999999999998</c:v>
                </c:pt>
                <c:pt idx="480">
                  <c:v>6.3239999999999998</c:v>
                </c:pt>
                <c:pt idx="481">
                  <c:v>5.7610000000000001</c:v>
                </c:pt>
                <c:pt idx="482">
                  <c:v>5.4569999999999999</c:v>
                </c:pt>
                <c:pt idx="483">
                  <c:v>5.91</c:v>
                </c:pt>
                <c:pt idx="484">
                  <c:v>6.6950000000000003</c:v>
                </c:pt>
                <c:pt idx="485">
                  <c:v>7.8810000000000002</c:v>
                </c:pt>
                <c:pt idx="486">
                  <c:v>8.4169999999999998</c:v>
                </c:pt>
                <c:pt idx="487">
                  <c:v>8.8710000000000004</c:v>
                </c:pt>
                <c:pt idx="488">
                  <c:v>9.0920000000000005</c:v>
                </c:pt>
                <c:pt idx="489">
                  <c:v>9.3079999999999998</c:v>
                </c:pt>
                <c:pt idx="490">
                  <c:v>9.1709999999999994</c:v>
                </c:pt>
                <c:pt idx="491">
                  <c:v>8.9969999999999999</c:v>
                </c:pt>
                <c:pt idx="492">
                  <c:v>8.8019999999999996</c:v>
                </c:pt>
                <c:pt idx="493">
                  <c:v>8.7609999999999992</c:v>
                </c:pt>
                <c:pt idx="494">
                  <c:v>9.0500000000000007</c:v>
                </c:pt>
                <c:pt idx="495">
                  <c:v>10.061</c:v>
                </c:pt>
                <c:pt idx="496">
                  <c:v>10.285</c:v>
                </c:pt>
                <c:pt idx="497">
                  <c:v>11.176</c:v>
                </c:pt>
                <c:pt idx="498">
                  <c:v>11.52</c:v>
                </c:pt>
                <c:pt idx="499">
                  <c:v>11.651</c:v>
                </c:pt>
                <c:pt idx="500">
                  <c:v>11.496</c:v>
                </c:pt>
                <c:pt idx="501">
                  <c:v>11.308</c:v>
                </c:pt>
                <c:pt idx="502">
                  <c:v>10.909000000000001</c:v>
                </c:pt>
                <c:pt idx="503">
                  <c:v>10.535</c:v>
                </c:pt>
                <c:pt idx="504">
                  <c:v>10.061999999999999</c:v>
                </c:pt>
                <c:pt idx="505">
                  <c:v>9.5830000000000002</c:v>
                </c:pt>
                <c:pt idx="506">
                  <c:v>9.9269999999999996</c:v>
                </c:pt>
                <c:pt idx="507">
                  <c:v>9.8170000000000002</c:v>
                </c:pt>
                <c:pt idx="508">
                  <c:v>10.039999999999999</c:v>
                </c:pt>
                <c:pt idx="509">
                  <c:v>10.763999999999999</c:v>
                </c:pt>
                <c:pt idx="510">
                  <c:v>11.183999999999999</c:v>
                </c:pt>
                <c:pt idx="511">
                  <c:v>11.403</c:v>
                </c:pt>
                <c:pt idx="512">
                  <c:v>11.407999999999999</c:v>
                </c:pt>
                <c:pt idx="513">
                  <c:v>11.406000000000001</c:v>
                </c:pt>
                <c:pt idx="514">
                  <c:v>11.247999999999999</c:v>
                </c:pt>
                <c:pt idx="515">
                  <c:v>10.981</c:v>
                </c:pt>
                <c:pt idx="516">
                  <c:v>10.353</c:v>
                </c:pt>
                <c:pt idx="517">
                  <c:v>9.6690000000000005</c:v>
                </c:pt>
                <c:pt idx="518">
                  <c:v>9.0280000000000005</c:v>
                </c:pt>
                <c:pt idx="519">
                  <c:v>8.157</c:v>
                </c:pt>
                <c:pt idx="520">
                  <c:v>7.952</c:v>
                </c:pt>
                <c:pt idx="521">
                  <c:v>8.0890000000000004</c:v>
                </c:pt>
                <c:pt idx="522">
                  <c:v>7.9379999999999997</c:v>
                </c:pt>
                <c:pt idx="523">
                  <c:v>7.68</c:v>
                </c:pt>
                <c:pt idx="524">
                  <c:v>7.069</c:v>
                </c:pt>
                <c:pt idx="525">
                  <c:v>6.49</c:v>
                </c:pt>
                <c:pt idx="526">
                  <c:v>5.6950000000000003</c:v>
                </c:pt>
                <c:pt idx="527">
                  <c:v>6.3289999999999997</c:v>
                </c:pt>
                <c:pt idx="528">
                  <c:v>6.0359999999999996</c:v>
                </c:pt>
                <c:pt idx="529">
                  <c:v>5.55</c:v>
                </c:pt>
                <c:pt idx="530">
                  <c:v>4.9820000000000002</c:v>
                </c:pt>
                <c:pt idx="531">
                  <c:v>5.31</c:v>
                </c:pt>
                <c:pt idx="532">
                  <c:v>5.0869999999999997</c:v>
                </c:pt>
                <c:pt idx="533">
                  <c:v>5.367</c:v>
                </c:pt>
                <c:pt idx="534">
                  <c:v>5.149</c:v>
                </c:pt>
                <c:pt idx="535">
                  <c:v>5.274</c:v>
                </c:pt>
                <c:pt idx="536">
                  <c:v>4.7300000000000004</c:v>
                </c:pt>
                <c:pt idx="537">
                  <c:v>4.2130000000000001</c:v>
                </c:pt>
                <c:pt idx="538">
                  <c:v>3.9470000000000001</c:v>
                </c:pt>
                <c:pt idx="539">
                  <c:v>3.0449999999999999</c:v>
                </c:pt>
                <c:pt idx="540">
                  <c:v>1.61</c:v>
                </c:pt>
                <c:pt idx="541">
                  <c:v>0.32800000000000001</c:v>
                </c:pt>
                <c:pt idx="542">
                  <c:v>-1E-3</c:v>
                </c:pt>
                <c:pt idx="543">
                  <c:v>0.77200000000000002</c:v>
                </c:pt>
                <c:pt idx="544">
                  <c:v>2.1</c:v>
                </c:pt>
                <c:pt idx="545">
                  <c:v>4.1859999999999999</c:v>
                </c:pt>
                <c:pt idx="546">
                  <c:v>6.1749999999999998</c:v>
                </c:pt>
                <c:pt idx="547">
                  <c:v>7.1230000000000002</c:v>
                </c:pt>
                <c:pt idx="548">
                  <c:v>7.6420000000000003</c:v>
                </c:pt>
                <c:pt idx="549">
                  <c:v>8.3849999999999998</c:v>
                </c:pt>
                <c:pt idx="550">
                  <c:v>9.1489999999999991</c:v>
                </c:pt>
                <c:pt idx="551">
                  <c:v>10.624000000000001</c:v>
                </c:pt>
                <c:pt idx="552">
                  <c:v>11.272</c:v>
                </c:pt>
                <c:pt idx="553">
                  <c:v>12.121</c:v>
                </c:pt>
                <c:pt idx="554">
                  <c:v>13.198</c:v>
                </c:pt>
                <c:pt idx="555">
                  <c:v>14.617000000000001</c:v>
                </c:pt>
                <c:pt idx="556">
                  <c:v>15.951000000000001</c:v>
                </c:pt>
                <c:pt idx="557">
                  <c:v>17.617999999999999</c:v>
                </c:pt>
                <c:pt idx="558">
                  <c:v>18.363</c:v>
                </c:pt>
                <c:pt idx="559">
                  <c:v>18.797000000000001</c:v>
                </c:pt>
                <c:pt idx="560">
                  <c:v>19</c:v>
                </c:pt>
                <c:pt idx="561">
                  <c:v>19.332999999999998</c:v>
                </c:pt>
                <c:pt idx="562">
                  <c:v>19.536999999999999</c:v>
                </c:pt>
                <c:pt idx="563">
                  <c:v>19.625</c:v>
                </c:pt>
              </c:numCache>
            </c:numRef>
          </c:yVal>
          <c:smooth val="0"/>
          <c:extLst>
            <c:ext xmlns:c16="http://schemas.microsoft.com/office/drawing/2014/chart" uri="{C3380CC4-5D6E-409C-BE32-E72D297353CC}">
              <c16:uniqueId val="{0000000B-5455-44D5-8873-26A074D42282}"/>
            </c:ext>
          </c:extLst>
        </c:ser>
        <c:ser>
          <c:idx val="15"/>
          <c:order val="15"/>
          <c:tx>
            <c:v>5-Yr</c:v>
          </c:tx>
          <c:spPr>
            <a:ln>
              <a:solidFill>
                <a:srgbClr val="008FBF"/>
              </a:solidFill>
            </a:ln>
          </c:spPr>
          <c:marker>
            <c:symbol val="none"/>
          </c:marker>
          <c:xVal>
            <c:numRef>
              <c:f>'01N23W01C02S'!$N$36:$N$599</c:f>
              <c:numCache>
                <c:formatCode>m/d/yyyy</c:formatCode>
                <c:ptCount val="564"/>
                <c:pt idx="0">
                  <c:v>44865</c:v>
                </c:pt>
                <c:pt idx="1">
                  <c:v>44895</c:v>
                </c:pt>
                <c:pt idx="2">
                  <c:v>44926</c:v>
                </c:pt>
                <c:pt idx="3">
                  <c:v>44957</c:v>
                </c:pt>
                <c:pt idx="4">
                  <c:v>44985</c:v>
                </c:pt>
                <c:pt idx="5">
                  <c:v>45016</c:v>
                </c:pt>
                <c:pt idx="6">
                  <c:v>45046</c:v>
                </c:pt>
                <c:pt idx="7">
                  <c:v>45077</c:v>
                </c:pt>
                <c:pt idx="8">
                  <c:v>45107</c:v>
                </c:pt>
                <c:pt idx="9">
                  <c:v>45138</c:v>
                </c:pt>
                <c:pt idx="10">
                  <c:v>45169</c:v>
                </c:pt>
                <c:pt idx="11">
                  <c:v>45199</c:v>
                </c:pt>
                <c:pt idx="12">
                  <c:v>45230</c:v>
                </c:pt>
                <c:pt idx="13">
                  <c:v>45260</c:v>
                </c:pt>
                <c:pt idx="14">
                  <c:v>45291</c:v>
                </c:pt>
                <c:pt idx="15">
                  <c:v>45322</c:v>
                </c:pt>
                <c:pt idx="16">
                  <c:v>45351</c:v>
                </c:pt>
                <c:pt idx="17">
                  <c:v>45382</c:v>
                </c:pt>
                <c:pt idx="18">
                  <c:v>45412</c:v>
                </c:pt>
                <c:pt idx="19">
                  <c:v>45443</c:v>
                </c:pt>
                <c:pt idx="20">
                  <c:v>45473</c:v>
                </c:pt>
                <c:pt idx="21">
                  <c:v>45504</c:v>
                </c:pt>
                <c:pt idx="22">
                  <c:v>45535</c:v>
                </c:pt>
                <c:pt idx="23">
                  <c:v>45565</c:v>
                </c:pt>
                <c:pt idx="24">
                  <c:v>45596</c:v>
                </c:pt>
                <c:pt idx="25">
                  <c:v>45626</c:v>
                </c:pt>
                <c:pt idx="26">
                  <c:v>45657</c:v>
                </c:pt>
                <c:pt idx="27">
                  <c:v>45688</c:v>
                </c:pt>
                <c:pt idx="28">
                  <c:v>45716</c:v>
                </c:pt>
                <c:pt idx="29">
                  <c:v>45747</c:v>
                </c:pt>
                <c:pt idx="30">
                  <c:v>45777</c:v>
                </c:pt>
                <c:pt idx="31">
                  <c:v>45808</c:v>
                </c:pt>
                <c:pt idx="32">
                  <c:v>45838</c:v>
                </c:pt>
                <c:pt idx="33">
                  <c:v>45869</c:v>
                </c:pt>
                <c:pt idx="34">
                  <c:v>45900</c:v>
                </c:pt>
                <c:pt idx="35">
                  <c:v>45930</c:v>
                </c:pt>
                <c:pt idx="36">
                  <c:v>45961</c:v>
                </c:pt>
                <c:pt idx="37">
                  <c:v>45991</c:v>
                </c:pt>
                <c:pt idx="38">
                  <c:v>46022</c:v>
                </c:pt>
                <c:pt idx="39">
                  <c:v>46053</c:v>
                </c:pt>
                <c:pt idx="40">
                  <c:v>46081</c:v>
                </c:pt>
                <c:pt idx="41">
                  <c:v>46112</c:v>
                </c:pt>
                <c:pt idx="42">
                  <c:v>46142</c:v>
                </c:pt>
                <c:pt idx="43">
                  <c:v>46173</c:v>
                </c:pt>
                <c:pt idx="44">
                  <c:v>46203</c:v>
                </c:pt>
                <c:pt idx="45">
                  <c:v>46234</c:v>
                </c:pt>
                <c:pt idx="46">
                  <c:v>46265</c:v>
                </c:pt>
                <c:pt idx="47">
                  <c:v>46295</c:v>
                </c:pt>
                <c:pt idx="48">
                  <c:v>46326</c:v>
                </c:pt>
                <c:pt idx="49">
                  <c:v>46356</c:v>
                </c:pt>
                <c:pt idx="50">
                  <c:v>46387</c:v>
                </c:pt>
                <c:pt idx="51">
                  <c:v>46418</c:v>
                </c:pt>
                <c:pt idx="52">
                  <c:v>46446</c:v>
                </c:pt>
                <c:pt idx="53">
                  <c:v>46477</c:v>
                </c:pt>
                <c:pt idx="54">
                  <c:v>46507</c:v>
                </c:pt>
                <c:pt idx="55">
                  <c:v>46538</c:v>
                </c:pt>
                <c:pt idx="56">
                  <c:v>46568</c:v>
                </c:pt>
                <c:pt idx="57">
                  <c:v>46599</c:v>
                </c:pt>
                <c:pt idx="58">
                  <c:v>46630</c:v>
                </c:pt>
                <c:pt idx="59">
                  <c:v>46660</c:v>
                </c:pt>
                <c:pt idx="60">
                  <c:v>46691</c:v>
                </c:pt>
                <c:pt idx="61">
                  <c:v>46721</c:v>
                </c:pt>
                <c:pt idx="62">
                  <c:v>46752</c:v>
                </c:pt>
                <c:pt idx="63">
                  <c:v>46783</c:v>
                </c:pt>
                <c:pt idx="64">
                  <c:v>46812</c:v>
                </c:pt>
                <c:pt idx="65">
                  <c:v>46843</c:v>
                </c:pt>
                <c:pt idx="66">
                  <c:v>46873</c:v>
                </c:pt>
                <c:pt idx="67">
                  <c:v>46904</c:v>
                </c:pt>
                <c:pt idx="68">
                  <c:v>46934</c:v>
                </c:pt>
                <c:pt idx="69">
                  <c:v>46965</c:v>
                </c:pt>
                <c:pt idx="70">
                  <c:v>46996</c:v>
                </c:pt>
                <c:pt idx="71">
                  <c:v>47026</c:v>
                </c:pt>
                <c:pt idx="72">
                  <c:v>47057</c:v>
                </c:pt>
                <c:pt idx="73">
                  <c:v>47087</c:v>
                </c:pt>
                <c:pt idx="74">
                  <c:v>47118</c:v>
                </c:pt>
                <c:pt idx="75">
                  <c:v>47149</c:v>
                </c:pt>
                <c:pt idx="76">
                  <c:v>47177</c:v>
                </c:pt>
                <c:pt idx="77">
                  <c:v>47208</c:v>
                </c:pt>
                <c:pt idx="78">
                  <c:v>47238</c:v>
                </c:pt>
                <c:pt idx="79">
                  <c:v>47269</c:v>
                </c:pt>
                <c:pt idx="80">
                  <c:v>47299</c:v>
                </c:pt>
                <c:pt idx="81">
                  <c:v>47330</c:v>
                </c:pt>
                <c:pt idx="82">
                  <c:v>47361</c:v>
                </c:pt>
                <c:pt idx="83">
                  <c:v>47391</c:v>
                </c:pt>
                <c:pt idx="84">
                  <c:v>47422</c:v>
                </c:pt>
                <c:pt idx="85">
                  <c:v>47452</c:v>
                </c:pt>
                <c:pt idx="86">
                  <c:v>47483</c:v>
                </c:pt>
                <c:pt idx="87">
                  <c:v>47514</c:v>
                </c:pt>
                <c:pt idx="88">
                  <c:v>47542</c:v>
                </c:pt>
                <c:pt idx="89">
                  <c:v>47573</c:v>
                </c:pt>
                <c:pt idx="90">
                  <c:v>47603</c:v>
                </c:pt>
                <c:pt idx="91">
                  <c:v>47634</c:v>
                </c:pt>
                <c:pt idx="92">
                  <c:v>47664</c:v>
                </c:pt>
                <c:pt idx="93">
                  <c:v>47695</c:v>
                </c:pt>
                <c:pt idx="94">
                  <c:v>47726</c:v>
                </c:pt>
                <c:pt idx="95">
                  <c:v>47756</c:v>
                </c:pt>
                <c:pt idx="96">
                  <c:v>47787</c:v>
                </c:pt>
                <c:pt idx="97">
                  <c:v>47817</c:v>
                </c:pt>
                <c:pt idx="98">
                  <c:v>47848</c:v>
                </c:pt>
                <c:pt idx="99">
                  <c:v>47879</c:v>
                </c:pt>
                <c:pt idx="100">
                  <c:v>47907</c:v>
                </c:pt>
                <c:pt idx="101">
                  <c:v>47938</c:v>
                </c:pt>
                <c:pt idx="102">
                  <c:v>47968</c:v>
                </c:pt>
                <c:pt idx="103">
                  <c:v>47999</c:v>
                </c:pt>
                <c:pt idx="104">
                  <c:v>48029</c:v>
                </c:pt>
                <c:pt idx="105">
                  <c:v>48060</c:v>
                </c:pt>
                <c:pt idx="106">
                  <c:v>48091</c:v>
                </c:pt>
                <c:pt idx="107">
                  <c:v>48121</c:v>
                </c:pt>
                <c:pt idx="108">
                  <c:v>48152</c:v>
                </c:pt>
                <c:pt idx="109">
                  <c:v>48182</c:v>
                </c:pt>
                <c:pt idx="110">
                  <c:v>48213</c:v>
                </c:pt>
                <c:pt idx="111">
                  <c:v>48244</c:v>
                </c:pt>
                <c:pt idx="112">
                  <c:v>48273</c:v>
                </c:pt>
                <c:pt idx="113">
                  <c:v>48304</c:v>
                </c:pt>
                <c:pt idx="114">
                  <c:v>48334</c:v>
                </c:pt>
                <c:pt idx="115">
                  <c:v>48365</c:v>
                </c:pt>
                <c:pt idx="116">
                  <c:v>48395</c:v>
                </c:pt>
                <c:pt idx="117">
                  <c:v>48426</c:v>
                </c:pt>
                <c:pt idx="118">
                  <c:v>48457</c:v>
                </c:pt>
                <c:pt idx="119">
                  <c:v>48487</c:v>
                </c:pt>
                <c:pt idx="120">
                  <c:v>48518</c:v>
                </c:pt>
                <c:pt idx="121">
                  <c:v>48548</c:v>
                </c:pt>
                <c:pt idx="122">
                  <c:v>48579</c:v>
                </c:pt>
                <c:pt idx="123">
                  <c:v>48610</c:v>
                </c:pt>
                <c:pt idx="124">
                  <c:v>48638</c:v>
                </c:pt>
                <c:pt idx="125">
                  <c:v>48669</c:v>
                </c:pt>
                <c:pt idx="126">
                  <c:v>48699</c:v>
                </c:pt>
                <c:pt idx="127">
                  <c:v>48730</c:v>
                </c:pt>
                <c:pt idx="128">
                  <c:v>48760</c:v>
                </c:pt>
                <c:pt idx="129">
                  <c:v>48791</c:v>
                </c:pt>
                <c:pt idx="130">
                  <c:v>48822</c:v>
                </c:pt>
                <c:pt idx="131">
                  <c:v>48852</c:v>
                </c:pt>
                <c:pt idx="132">
                  <c:v>48883</c:v>
                </c:pt>
                <c:pt idx="133">
                  <c:v>48913</c:v>
                </c:pt>
                <c:pt idx="134">
                  <c:v>48944</c:v>
                </c:pt>
                <c:pt idx="135">
                  <c:v>48975</c:v>
                </c:pt>
                <c:pt idx="136">
                  <c:v>49003</c:v>
                </c:pt>
                <c:pt idx="137">
                  <c:v>49034</c:v>
                </c:pt>
                <c:pt idx="138">
                  <c:v>49064</c:v>
                </c:pt>
                <c:pt idx="139">
                  <c:v>49095</c:v>
                </c:pt>
                <c:pt idx="140">
                  <c:v>49125</c:v>
                </c:pt>
                <c:pt idx="141">
                  <c:v>49156</c:v>
                </c:pt>
                <c:pt idx="142">
                  <c:v>49187</c:v>
                </c:pt>
                <c:pt idx="143">
                  <c:v>49217</c:v>
                </c:pt>
                <c:pt idx="144">
                  <c:v>49248</c:v>
                </c:pt>
                <c:pt idx="145">
                  <c:v>49278</c:v>
                </c:pt>
                <c:pt idx="146">
                  <c:v>49309</c:v>
                </c:pt>
                <c:pt idx="147">
                  <c:v>49340</c:v>
                </c:pt>
                <c:pt idx="148">
                  <c:v>49368</c:v>
                </c:pt>
                <c:pt idx="149">
                  <c:v>49399</c:v>
                </c:pt>
                <c:pt idx="150">
                  <c:v>49429</c:v>
                </c:pt>
                <c:pt idx="151">
                  <c:v>49460</c:v>
                </c:pt>
                <c:pt idx="152">
                  <c:v>49490</c:v>
                </c:pt>
                <c:pt idx="153">
                  <c:v>49521</c:v>
                </c:pt>
                <c:pt idx="154">
                  <c:v>49552</c:v>
                </c:pt>
                <c:pt idx="155">
                  <c:v>49582</c:v>
                </c:pt>
                <c:pt idx="156">
                  <c:v>49613</c:v>
                </c:pt>
                <c:pt idx="157">
                  <c:v>49643</c:v>
                </c:pt>
                <c:pt idx="158">
                  <c:v>49674</c:v>
                </c:pt>
                <c:pt idx="159">
                  <c:v>49705</c:v>
                </c:pt>
                <c:pt idx="160">
                  <c:v>49734</c:v>
                </c:pt>
                <c:pt idx="161">
                  <c:v>49765</c:v>
                </c:pt>
                <c:pt idx="162">
                  <c:v>49795</c:v>
                </c:pt>
                <c:pt idx="163">
                  <c:v>49826</c:v>
                </c:pt>
                <c:pt idx="164">
                  <c:v>49856</c:v>
                </c:pt>
                <c:pt idx="165">
                  <c:v>49887</c:v>
                </c:pt>
                <c:pt idx="166">
                  <c:v>49918</c:v>
                </c:pt>
                <c:pt idx="167">
                  <c:v>49948</c:v>
                </c:pt>
                <c:pt idx="168">
                  <c:v>49979</c:v>
                </c:pt>
                <c:pt idx="169">
                  <c:v>50009</c:v>
                </c:pt>
                <c:pt idx="170">
                  <c:v>50040</c:v>
                </c:pt>
                <c:pt idx="171">
                  <c:v>50071</c:v>
                </c:pt>
                <c:pt idx="172">
                  <c:v>50099</c:v>
                </c:pt>
                <c:pt idx="173">
                  <c:v>50130</c:v>
                </c:pt>
                <c:pt idx="174">
                  <c:v>50160</c:v>
                </c:pt>
                <c:pt idx="175">
                  <c:v>50191</c:v>
                </c:pt>
                <c:pt idx="176">
                  <c:v>50221</c:v>
                </c:pt>
                <c:pt idx="177">
                  <c:v>50252</c:v>
                </c:pt>
                <c:pt idx="178">
                  <c:v>50283</c:v>
                </c:pt>
                <c:pt idx="179">
                  <c:v>50313</c:v>
                </c:pt>
                <c:pt idx="180">
                  <c:v>50344</c:v>
                </c:pt>
                <c:pt idx="181">
                  <c:v>50374</c:v>
                </c:pt>
                <c:pt idx="182">
                  <c:v>50405</c:v>
                </c:pt>
                <c:pt idx="183">
                  <c:v>50436</c:v>
                </c:pt>
                <c:pt idx="184">
                  <c:v>50464</c:v>
                </c:pt>
                <c:pt idx="185">
                  <c:v>50495</c:v>
                </c:pt>
                <c:pt idx="186">
                  <c:v>50525</c:v>
                </c:pt>
                <c:pt idx="187">
                  <c:v>50556</c:v>
                </c:pt>
                <c:pt idx="188">
                  <c:v>50586</c:v>
                </c:pt>
                <c:pt idx="189">
                  <c:v>50617</c:v>
                </c:pt>
                <c:pt idx="190">
                  <c:v>50648</c:v>
                </c:pt>
                <c:pt idx="191">
                  <c:v>50678</c:v>
                </c:pt>
                <c:pt idx="192">
                  <c:v>50709</c:v>
                </c:pt>
                <c:pt idx="193">
                  <c:v>50739</c:v>
                </c:pt>
                <c:pt idx="194">
                  <c:v>50770</c:v>
                </c:pt>
                <c:pt idx="195">
                  <c:v>50801</c:v>
                </c:pt>
                <c:pt idx="196">
                  <c:v>50829</c:v>
                </c:pt>
                <c:pt idx="197">
                  <c:v>50860</c:v>
                </c:pt>
                <c:pt idx="198">
                  <c:v>50890</c:v>
                </c:pt>
                <c:pt idx="199">
                  <c:v>50921</c:v>
                </c:pt>
                <c:pt idx="200">
                  <c:v>50951</c:v>
                </c:pt>
                <c:pt idx="201">
                  <c:v>50982</c:v>
                </c:pt>
                <c:pt idx="202">
                  <c:v>51013</c:v>
                </c:pt>
                <c:pt idx="203">
                  <c:v>51043</c:v>
                </c:pt>
                <c:pt idx="204">
                  <c:v>51074</c:v>
                </c:pt>
                <c:pt idx="205">
                  <c:v>51104</c:v>
                </c:pt>
                <c:pt idx="206">
                  <c:v>51135</c:v>
                </c:pt>
                <c:pt idx="207">
                  <c:v>51166</c:v>
                </c:pt>
                <c:pt idx="208">
                  <c:v>51195</c:v>
                </c:pt>
                <c:pt idx="209">
                  <c:v>51226</c:v>
                </c:pt>
                <c:pt idx="210">
                  <c:v>51256</c:v>
                </c:pt>
                <c:pt idx="211">
                  <c:v>51287</c:v>
                </c:pt>
                <c:pt idx="212">
                  <c:v>51317</c:v>
                </c:pt>
                <c:pt idx="213">
                  <c:v>51348</c:v>
                </c:pt>
                <c:pt idx="214">
                  <c:v>51379</c:v>
                </c:pt>
                <c:pt idx="215">
                  <c:v>51409</c:v>
                </c:pt>
                <c:pt idx="216">
                  <c:v>51440</c:v>
                </c:pt>
                <c:pt idx="217">
                  <c:v>51470</c:v>
                </c:pt>
                <c:pt idx="218">
                  <c:v>51501</c:v>
                </c:pt>
                <c:pt idx="219">
                  <c:v>51532</c:v>
                </c:pt>
                <c:pt idx="220">
                  <c:v>51560</c:v>
                </c:pt>
                <c:pt idx="221">
                  <c:v>51591</c:v>
                </c:pt>
                <c:pt idx="222">
                  <c:v>51621</c:v>
                </c:pt>
                <c:pt idx="223">
                  <c:v>51652</c:v>
                </c:pt>
                <c:pt idx="224">
                  <c:v>51682</c:v>
                </c:pt>
                <c:pt idx="225">
                  <c:v>51713</c:v>
                </c:pt>
                <c:pt idx="226">
                  <c:v>51744</c:v>
                </c:pt>
                <c:pt idx="227">
                  <c:v>51774</c:v>
                </c:pt>
                <c:pt idx="228">
                  <c:v>51805</c:v>
                </c:pt>
                <c:pt idx="229">
                  <c:v>51835</c:v>
                </c:pt>
                <c:pt idx="230">
                  <c:v>51866</c:v>
                </c:pt>
                <c:pt idx="231">
                  <c:v>51897</c:v>
                </c:pt>
                <c:pt idx="232">
                  <c:v>51925</c:v>
                </c:pt>
                <c:pt idx="233">
                  <c:v>51956</c:v>
                </c:pt>
                <c:pt idx="234">
                  <c:v>51986</c:v>
                </c:pt>
                <c:pt idx="235">
                  <c:v>52017</c:v>
                </c:pt>
                <c:pt idx="236">
                  <c:v>52047</c:v>
                </c:pt>
                <c:pt idx="237">
                  <c:v>52078</c:v>
                </c:pt>
                <c:pt idx="238">
                  <c:v>52109</c:v>
                </c:pt>
                <c:pt idx="239">
                  <c:v>52139</c:v>
                </c:pt>
                <c:pt idx="240">
                  <c:v>52170</c:v>
                </c:pt>
                <c:pt idx="241">
                  <c:v>52200</c:v>
                </c:pt>
                <c:pt idx="242">
                  <c:v>52231</c:v>
                </c:pt>
                <c:pt idx="243">
                  <c:v>52262</c:v>
                </c:pt>
                <c:pt idx="244">
                  <c:v>52290</c:v>
                </c:pt>
                <c:pt idx="245">
                  <c:v>52321</c:v>
                </c:pt>
                <c:pt idx="246">
                  <c:v>52351</c:v>
                </c:pt>
                <c:pt idx="247">
                  <c:v>52382</c:v>
                </c:pt>
                <c:pt idx="248">
                  <c:v>52412</c:v>
                </c:pt>
                <c:pt idx="249">
                  <c:v>52443</c:v>
                </c:pt>
                <c:pt idx="250">
                  <c:v>52474</c:v>
                </c:pt>
                <c:pt idx="251">
                  <c:v>52504</c:v>
                </c:pt>
                <c:pt idx="252">
                  <c:v>52535</c:v>
                </c:pt>
                <c:pt idx="253">
                  <c:v>52565</c:v>
                </c:pt>
                <c:pt idx="254">
                  <c:v>52596</c:v>
                </c:pt>
                <c:pt idx="255">
                  <c:v>52627</c:v>
                </c:pt>
                <c:pt idx="256">
                  <c:v>52656</c:v>
                </c:pt>
                <c:pt idx="257">
                  <c:v>52687</c:v>
                </c:pt>
                <c:pt idx="258">
                  <c:v>52717</c:v>
                </c:pt>
                <c:pt idx="259">
                  <c:v>52748</c:v>
                </c:pt>
                <c:pt idx="260">
                  <c:v>52778</c:v>
                </c:pt>
                <c:pt idx="261">
                  <c:v>52809</c:v>
                </c:pt>
                <c:pt idx="262">
                  <c:v>52840</c:v>
                </c:pt>
                <c:pt idx="263">
                  <c:v>52870</c:v>
                </c:pt>
                <c:pt idx="264">
                  <c:v>52901</c:v>
                </c:pt>
                <c:pt idx="265">
                  <c:v>52931</c:v>
                </c:pt>
                <c:pt idx="266">
                  <c:v>52962</c:v>
                </c:pt>
                <c:pt idx="267">
                  <c:v>52993</c:v>
                </c:pt>
                <c:pt idx="268">
                  <c:v>53021</c:v>
                </c:pt>
                <c:pt idx="269">
                  <c:v>53052</c:v>
                </c:pt>
                <c:pt idx="270">
                  <c:v>53082</c:v>
                </c:pt>
                <c:pt idx="271">
                  <c:v>53113</c:v>
                </c:pt>
                <c:pt idx="272">
                  <c:v>53143</c:v>
                </c:pt>
                <c:pt idx="273">
                  <c:v>53174</c:v>
                </c:pt>
                <c:pt idx="274">
                  <c:v>53205</c:v>
                </c:pt>
                <c:pt idx="275">
                  <c:v>53235</c:v>
                </c:pt>
                <c:pt idx="276">
                  <c:v>53266</c:v>
                </c:pt>
                <c:pt idx="277">
                  <c:v>53296</c:v>
                </c:pt>
                <c:pt idx="278">
                  <c:v>53327</c:v>
                </c:pt>
                <c:pt idx="279">
                  <c:v>53358</c:v>
                </c:pt>
                <c:pt idx="280">
                  <c:v>53386</c:v>
                </c:pt>
                <c:pt idx="281">
                  <c:v>53417</c:v>
                </c:pt>
                <c:pt idx="282">
                  <c:v>53447</c:v>
                </c:pt>
                <c:pt idx="283">
                  <c:v>53478</c:v>
                </c:pt>
                <c:pt idx="284">
                  <c:v>53508</c:v>
                </c:pt>
                <c:pt idx="285">
                  <c:v>53539</c:v>
                </c:pt>
                <c:pt idx="286">
                  <c:v>53570</c:v>
                </c:pt>
                <c:pt idx="287">
                  <c:v>53600</c:v>
                </c:pt>
                <c:pt idx="288">
                  <c:v>53631</c:v>
                </c:pt>
                <c:pt idx="289">
                  <c:v>53661</c:v>
                </c:pt>
                <c:pt idx="290">
                  <c:v>53692</c:v>
                </c:pt>
                <c:pt idx="291">
                  <c:v>53723</c:v>
                </c:pt>
                <c:pt idx="292">
                  <c:v>53751</c:v>
                </c:pt>
                <c:pt idx="293">
                  <c:v>53782</c:v>
                </c:pt>
                <c:pt idx="294">
                  <c:v>53812</c:v>
                </c:pt>
                <c:pt idx="295">
                  <c:v>53843</c:v>
                </c:pt>
                <c:pt idx="296">
                  <c:v>53873</c:v>
                </c:pt>
                <c:pt idx="297">
                  <c:v>53904</c:v>
                </c:pt>
                <c:pt idx="298">
                  <c:v>53935</c:v>
                </c:pt>
                <c:pt idx="299">
                  <c:v>53965</c:v>
                </c:pt>
                <c:pt idx="300">
                  <c:v>53996</c:v>
                </c:pt>
                <c:pt idx="301">
                  <c:v>54026</c:v>
                </c:pt>
                <c:pt idx="302">
                  <c:v>54057</c:v>
                </c:pt>
                <c:pt idx="303">
                  <c:v>54088</c:v>
                </c:pt>
                <c:pt idx="304">
                  <c:v>54117</c:v>
                </c:pt>
                <c:pt idx="305">
                  <c:v>54148</c:v>
                </c:pt>
                <c:pt idx="306">
                  <c:v>54178</c:v>
                </c:pt>
                <c:pt idx="307">
                  <c:v>54209</c:v>
                </c:pt>
                <c:pt idx="308">
                  <c:v>54239</c:v>
                </c:pt>
                <c:pt idx="309">
                  <c:v>54270</c:v>
                </c:pt>
                <c:pt idx="310">
                  <c:v>54301</c:v>
                </c:pt>
                <c:pt idx="311">
                  <c:v>54331</c:v>
                </c:pt>
                <c:pt idx="312">
                  <c:v>54362</c:v>
                </c:pt>
                <c:pt idx="313">
                  <c:v>54392</c:v>
                </c:pt>
                <c:pt idx="314">
                  <c:v>54423</c:v>
                </c:pt>
                <c:pt idx="315">
                  <c:v>54454</c:v>
                </c:pt>
                <c:pt idx="316">
                  <c:v>54482</c:v>
                </c:pt>
                <c:pt idx="317">
                  <c:v>54513</c:v>
                </c:pt>
                <c:pt idx="318">
                  <c:v>54543</c:v>
                </c:pt>
                <c:pt idx="319">
                  <c:v>54574</c:v>
                </c:pt>
                <c:pt idx="320">
                  <c:v>54604</c:v>
                </c:pt>
                <c:pt idx="321">
                  <c:v>54635</c:v>
                </c:pt>
                <c:pt idx="322">
                  <c:v>54666</c:v>
                </c:pt>
                <c:pt idx="323">
                  <c:v>54696</c:v>
                </c:pt>
                <c:pt idx="324">
                  <c:v>54727</c:v>
                </c:pt>
                <c:pt idx="325">
                  <c:v>54757</c:v>
                </c:pt>
                <c:pt idx="326">
                  <c:v>54788</c:v>
                </c:pt>
                <c:pt idx="327">
                  <c:v>54819</c:v>
                </c:pt>
                <c:pt idx="328">
                  <c:v>54847</c:v>
                </c:pt>
                <c:pt idx="329">
                  <c:v>54878</c:v>
                </c:pt>
                <c:pt idx="330">
                  <c:v>54908</c:v>
                </c:pt>
                <c:pt idx="331">
                  <c:v>54939</c:v>
                </c:pt>
                <c:pt idx="332">
                  <c:v>54969</c:v>
                </c:pt>
                <c:pt idx="333">
                  <c:v>55000</c:v>
                </c:pt>
                <c:pt idx="334">
                  <c:v>55031</c:v>
                </c:pt>
                <c:pt idx="335">
                  <c:v>55061</c:v>
                </c:pt>
                <c:pt idx="336">
                  <c:v>55092</c:v>
                </c:pt>
                <c:pt idx="337">
                  <c:v>55122</c:v>
                </c:pt>
                <c:pt idx="338">
                  <c:v>55153</c:v>
                </c:pt>
                <c:pt idx="339">
                  <c:v>55184</c:v>
                </c:pt>
                <c:pt idx="340">
                  <c:v>55212</c:v>
                </c:pt>
                <c:pt idx="341">
                  <c:v>55243</c:v>
                </c:pt>
                <c:pt idx="342">
                  <c:v>55273</c:v>
                </c:pt>
                <c:pt idx="343">
                  <c:v>55304</c:v>
                </c:pt>
                <c:pt idx="344">
                  <c:v>55334</c:v>
                </c:pt>
                <c:pt idx="345">
                  <c:v>55365</c:v>
                </c:pt>
                <c:pt idx="346">
                  <c:v>55396</c:v>
                </c:pt>
                <c:pt idx="347">
                  <c:v>55426</c:v>
                </c:pt>
                <c:pt idx="348">
                  <c:v>55457</c:v>
                </c:pt>
                <c:pt idx="349">
                  <c:v>55487</c:v>
                </c:pt>
                <c:pt idx="350">
                  <c:v>55518</c:v>
                </c:pt>
                <c:pt idx="351">
                  <c:v>55549</c:v>
                </c:pt>
                <c:pt idx="352">
                  <c:v>55578</c:v>
                </c:pt>
                <c:pt idx="353">
                  <c:v>55609</c:v>
                </c:pt>
                <c:pt idx="354">
                  <c:v>55639</c:v>
                </c:pt>
                <c:pt idx="355">
                  <c:v>55670</c:v>
                </c:pt>
                <c:pt idx="356">
                  <c:v>55700</c:v>
                </c:pt>
                <c:pt idx="357">
                  <c:v>55731</c:v>
                </c:pt>
                <c:pt idx="358">
                  <c:v>55762</c:v>
                </c:pt>
                <c:pt idx="359">
                  <c:v>55792</c:v>
                </c:pt>
                <c:pt idx="360">
                  <c:v>55823</c:v>
                </c:pt>
                <c:pt idx="361">
                  <c:v>55853</c:v>
                </c:pt>
                <c:pt idx="362">
                  <c:v>55884</c:v>
                </c:pt>
                <c:pt idx="363">
                  <c:v>55915</c:v>
                </c:pt>
                <c:pt idx="364">
                  <c:v>55943</c:v>
                </c:pt>
                <c:pt idx="365">
                  <c:v>55974</c:v>
                </c:pt>
                <c:pt idx="366">
                  <c:v>56004</c:v>
                </c:pt>
                <c:pt idx="367">
                  <c:v>56035</c:v>
                </c:pt>
                <c:pt idx="368">
                  <c:v>56065</c:v>
                </c:pt>
                <c:pt idx="369">
                  <c:v>56096</c:v>
                </c:pt>
                <c:pt idx="370">
                  <c:v>56127</c:v>
                </c:pt>
                <c:pt idx="371">
                  <c:v>56157</c:v>
                </c:pt>
                <c:pt idx="372">
                  <c:v>56188</c:v>
                </c:pt>
                <c:pt idx="373">
                  <c:v>56218</c:v>
                </c:pt>
                <c:pt idx="374">
                  <c:v>56249</c:v>
                </c:pt>
                <c:pt idx="375">
                  <c:v>56280</c:v>
                </c:pt>
                <c:pt idx="376">
                  <c:v>56308</c:v>
                </c:pt>
                <c:pt idx="377">
                  <c:v>56339</c:v>
                </c:pt>
                <c:pt idx="378">
                  <c:v>56369</c:v>
                </c:pt>
                <c:pt idx="379">
                  <c:v>56400</c:v>
                </c:pt>
                <c:pt idx="380">
                  <c:v>56430</c:v>
                </c:pt>
                <c:pt idx="381">
                  <c:v>56461</c:v>
                </c:pt>
                <c:pt idx="382">
                  <c:v>56492</c:v>
                </c:pt>
                <c:pt idx="383">
                  <c:v>56522</c:v>
                </c:pt>
                <c:pt idx="384">
                  <c:v>56553</c:v>
                </c:pt>
                <c:pt idx="385">
                  <c:v>56583</c:v>
                </c:pt>
                <c:pt idx="386">
                  <c:v>56614</c:v>
                </c:pt>
                <c:pt idx="387">
                  <c:v>56645</c:v>
                </c:pt>
                <c:pt idx="388">
                  <c:v>56673</c:v>
                </c:pt>
                <c:pt idx="389">
                  <c:v>56704</c:v>
                </c:pt>
                <c:pt idx="390">
                  <c:v>56734</c:v>
                </c:pt>
                <c:pt idx="391">
                  <c:v>56765</c:v>
                </c:pt>
                <c:pt idx="392">
                  <c:v>56795</c:v>
                </c:pt>
                <c:pt idx="393">
                  <c:v>56826</c:v>
                </c:pt>
                <c:pt idx="394">
                  <c:v>56857</c:v>
                </c:pt>
                <c:pt idx="395">
                  <c:v>56887</c:v>
                </c:pt>
                <c:pt idx="396">
                  <c:v>56918</c:v>
                </c:pt>
                <c:pt idx="397">
                  <c:v>56948</c:v>
                </c:pt>
                <c:pt idx="398">
                  <c:v>56979</c:v>
                </c:pt>
                <c:pt idx="399">
                  <c:v>57010</c:v>
                </c:pt>
                <c:pt idx="400">
                  <c:v>57039</c:v>
                </c:pt>
                <c:pt idx="401">
                  <c:v>57070</c:v>
                </c:pt>
                <c:pt idx="402">
                  <c:v>57100</c:v>
                </c:pt>
                <c:pt idx="403">
                  <c:v>57131</c:v>
                </c:pt>
                <c:pt idx="404">
                  <c:v>57161</c:v>
                </c:pt>
                <c:pt idx="405">
                  <c:v>57192</c:v>
                </c:pt>
                <c:pt idx="406">
                  <c:v>57223</c:v>
                </c:pt>
                <c:pt idx="407">
                  <c:v>57253</c:v>
                </c:pt>
                <c:pt idx="408">
                  <c:v>57284</c:v>
                </c:pt>
                <c:pt idx="409">
                  <c:v>57314</c:v>
                </c:pt>
                <c:pt idx="410">
                  <c:v>57345</c:v>
                </c:pt>
                <c:pt idx="411">
                  <c:v>57376</c:v>
                </c:pt>
                <c:pt idx="412">
                  <c:v>57404</c:v>
                </c:pt>
                <c:pt idx="413">
                  <c:v>57435</c:v>
                </c:pt>
                <c:pt idx="414">
                  <c:v>57465</c:v>
                </c:pt>
                <c:pt idx="415">
                  <c:v>57496</c:v>
                </c:pt>
                <c:pt idx="416">
                  <c:v>57526</c:v>
                </c:pt>
                <c:pt idx="417">
                  <c:v>57557</c:v>
                </c:pt>
                <c:pt idx="418">
                  <c:v>57588</c:v>
                </c:pt>
                <c:pt idx="419">
                  <c:v>57618</c:v>
                </c:pt>
                <c:pt idx="420">
                  <c:v>57649</c:v>
                </c:pt>
                <c:pt idx="421">
                  <c:v>57679</c:v>
                </c:pt>
                <c:pt idx="422">
                  <c:v>57710</c:v>
                </c:pt>
                <c:pt idx="423">
                  <c:v>57741</c:v>
                </c:pt>
                <c:pt idx="424">
                  <c:v>57769</c:v>
                </c:pt>
                <c:pt idx="425">
                  <c:v>57800</c:v>
                </c:pt>
                <c:pt idx="426">
                  <c:v>57830</c:v>
                </c:pt>
                <c:pt idx="427">
                  <c:v>57861</c:v>
                </c:pt>
                <c:pt idx="428">
                  <c:v>57891</c:v>
                </c:pt>
                <c:pt idx="429">
                  <c:v>57922</c:v>
                </c:pt>
                <c:pt idx="430">
                  <c:v>57953</c:v>
                </c:pt>
                <c:pt idx="431">
                  <c:v>57983</c:v>
                </c:pt>
                <c:pt idx="432">
                  <c:v>58014</c:v>
                </c:pt>
                <c:pt idx="433">
                  <c:v>58044</c:v>
                </c:pt>
                <c:pt idx="434">
                  <c:v>58075</c:v>
                </c:pt>
                <c:pt idx="435">
                  <c:v>58106</c:v>
                </c:pt>
                <c:pt idx="436">
                  <c:v>58134</c:v>
                </c:pt>
                <c:pt idx="437">
                  <c:v>58165</c:v>
                </c:pt>
                <c:pt idx="438">
                  <c:v>58195</c:v>
                </c:pt>
                <c:pt idx="439">
                  <c:v>58226</c:v>
                </c:pt>
                <c:pt idx="440">
                  <c:v>58256</c:v>
                </c:pt>
                <c:pt idx="441">
                  <c:v>58287</c:v>
                </c:pt>
                <c:pt idx="442">
                  <c:v>58318</c:v>
                </c:pt>
                <c:pt idx="443">
                  <c:v>58348</c:v>
                </c:pt>
                <c:pt idx="444">
                  <c:v>58379</c:v>
                </c:pt>
                <c:pt idx="445">
                  <c:v>58409</c:v>
                </c:pt>
                <c:pt idx="446">
                  <c:v>58440</c:v>
                </c:pt>
                <c:pt idx="447">
                  <c:v>58471</c:v>
                </c:pt>
                <c:pt idx="448">
                  <c:v>58500</c:v>
                </c:pt>
                <c:pt idx="449">
                  <c:v>58531</c:v>
                </c:pt>
                <c:pt idx="450">
                  <c:v>58561</c:v>
                </c:pt>
                <c:pt idx="451">
                  <c:v>58592</c:v>
                </c:pt>
                <c:pt idx="452">
                  <c:v>58622</c:v>
                </c:pt>
                <c:pt idx="453">
                  <c:v>58653</c:v>
                </c:pt>
                <c:pt idx="454">
                  <c:v>58684</c:v>
                </c:pt>
                <c:pt idx="455">
                  <c:v>58714</c:v>
                </c:pt>
                <c:pt idx="456">
                  <c:v>58745</c:v>
                </c:pt>
                <c:pt idx="457">
                  <c:v>58775</c:v>
                </c:pt>
                <c:pt idx="458">
                  <c:v>58806</c:v>
                </c:pt>
                <c:pt idx="459">
                  <c:v>58837</c:v>
                </c:pt>
                <c:pt idx="460">
                  <c:v>58865</c:v>
                </c:pt>
                <c:pt idx="461">
                  <c:v>58896</c:v>
                </c:pt>
                <c:pt idx="462">
                  <c:v>58926</c:v>
                </c:pt>
                <c:pt idx="463">
                  <c:v>58957</c:v>
                </c:pt>
                <c:pt idx="464">
                  <c:v>58987</c:v>
                </c:pt>
                <c:pt idx="465">
                  <c:v>59018</c:v>
                </c:pt>
                <c:pt idx="466">
                  <c:v>59049</c:v>
                </c:pt>
                <c:pt idx="467">
                  <c:v>59079</c:v>
                </c:pt>
                <c:pt idx="468">
                  <c:v>59110</c:v>
                </c:pt>
                <c:pt idx="469">
                  <c:v>59140</c:v>
                </c:pt>
                <c:pt idx="470">
                  <c:v>59171</c:v>
                </c:pt>
                <c:pt idx="471">
                  <c:v>59202</c:v>
                </c:pt>
                <c:pt idx="472">
                  <c:v>59230</c:v>
                </c:pt>
                <c:pt idx="473">
                  <c:v>59261</c:v>
                </c:pt>
                <c:pt idx="474">
                  <c:v>59291</c:v>
                </c:pt>
                <c:pt idx="475">
                  <c:v>59322</c:v>
                </c:pt>
                <c:pt idx="476">
                  <c:v>59352</c:v>
                </c:pt>
                <c:pt idx="477">
                  <c:v>59383</c:v>
                </c:pt>
                <c:pt idx="478">
                  <c:v>59414</c:v>
                </c:pt>
                <c:pt idx="479">
                  <c:v>59444</c:v>
                </c:pt>
                <c:pt idx="480">
                  <c:v>59475</c:v>
                </c:pt>
                <c:pt idx="481">
                  <c:v>59505</c:v>
                </c:pt>
                <c:pt idx="482">
                  <c:v>59536</c:v>
                </c:pt>
                <c:pt idx="483">
                  <c:v>59567</c:v>
                </c:pt>
                <c:pt idx="484">
                  <c:v>59595</c:v>
                </c:pt>
                <c:pt idx="485">
                  <c:v>59626</c:v>
                </c:pt>
                <c:pt idx="486">
                  <c:v>59656</c:v>
                </c:pt>
                <c:pt idx="487">
                  <c:v>59687</c:v>
                </c:pt>
                <c:pt idx="488">
                  <c:v>59717</c:v>
                </c:pt>
                <c:pt idx="489">
                  <c:v>59748</c:v>
                </c:pt>
                <c:pt idx="490">
                  <c:v>59779</c:v>
                </c:pt>
                <c:pt idx="491">
                  <c:v>59809</c:v>
                </c:pt>
                <c:pt idx="492">
                  <c:v>59840</c:v>
                </c:pt>
                <c:pt idx="493">
                  <c:v>59870</c:v>
                </c:pt>
                <c:pt idx="494">
                  <c:v>59901</c:v>
                </c:pt>
                <c:pt idx="495">
                  <c:v>59932</c:v>
                </c:pt>
                <c:pt idx="496">
                  <c:v>59961</c:v>
                </c:pt>
                <c:pt idx="497">
                  <c:v>59992</c:v>
                </c:pt>
                <c:pt idx="498">
                  <c:v>60022</c:v>
                </c:pt>
                <c:pt idx="499">
                  <c:v>60053</c:v>
                </c:pt>
                <c:pt idx="500">
                  <c:v>60083</c:v>
                </c:pt>
                <c:pt idx="501">
                  <c:v>60114</c:v>
                </c:pt>
                <c:pt idx="502">
                  <c:v>60145</c:v>
                </c:pt>
                <c:pt idx="503">
                  <c:v>60175</c:v>
                </c:pt>
                <c:pt idx="504">
                  <c:v>60206</c:v>
                </c:pt>
                <c:pt idx="505">
                  <c:v>60236</c:v>
                </c:pt>
                <c:pt idx="506">
                  <c:v>60267</c:v>
                </c:pt>
                <c:pt idx="507">
                  <c:v>60298</c:v>
                </c:pt>
                <c:pt idx="508">
                  <c:v>60326</c:v>
                </c:pt>
                <c:pt idx="509">
                  <c:v>60357</c:v>
                </c:pt>
                <c:pt idx="510">
                  <c:v>60387</c:v>
                </c:pt>
                <c:pt idx="511">
                  <c:v>60418</c:v>
                </c:pt>
                <c:pt idx="512">
                  <c:v>60448</c:v>
                </c:pt>
                <c:pt idx="513">
                  <c:v>60479</c:v>
                </c:pt>
                <c:pt idx="514">
                  <c:v>60510</c:v>
                </c:pt>
                <c:pt idx="515">
                  <c:v>60540</c:v>
                </c:pt>
                <c:pt idx="516">
                  <c:v>60571</c:v>
                </c:pt>
                <c:pt idx="517">
                  <c:v>60601</c:v>
                </c:pt>
                <c:pt idx="518">
                  <c:v>60632</c:v>
                </c:pt>
                <c:pt idx="519">
                  <c:v>60663</c:v>
                </c:pt>
                <c:pt idx="520">
                  <c:v>60691</c:v>
                </c:pt>
                <c:pt idx="521">
                  <c:v>60722</c:v>
                </c:pt>
                <c:pt idx="522">
                  <c:v>60752</c:v>
                </c:pt>
                <c:pt idx="523">
                  <c:v>60783</c:v>
                </c:pt>
                <c:pt idx="524">
                  <c:v>60813</c:v>
                </c:pt>
                <c:pt idx="525">
                  <c:v>60844</c:v>
                </c:pt>
                <c:pt idx="526">
                  <c:v>60875</c:v>
                </c:pt>
                <c:pt idx="527">
                  <c:v>60905</c:v>
                </c:pt>
                <c:pt idx="528">
                  <c:v>60936</c:v>
                </c:pt>
                <c:pt idx="529">
                  <c:v>60966</c:v>
                </c:pt>
                <c:pt idx="530">
                  <c:v>60997</c:v>
                </c:pt>
                <c:pt idx="531">
                  <c:v>61028</c:v>
                </c:pt>
                <c:pt idx="532">
                  <c:v>61056</c:v>
                </c:pt>
                <c:pt idx="533">
                  <c:v>61087</c:v>
                </c:pt>
                <c:pt idx="534">
                  <c:v>61117</c:v>
                </c:pt>
                <c:pt idx="535">
                  <c:v>61148</c:v>
                </c:pt>
                <c:pt idx="536">
                  <c:v>61178</c:v>
                </c:pt>
                <c:pt idx="537">
                  <c:v>61209</c:v>
                </c:pt>
                <c:pt idx="538">
                  <c:v>61240</c:v>
                </c:pt>
                <c:pt idx="539">
                  <c:v>61270</c:v>
                </c:pt>
                <c:pt idx="540">
                  <c:v>61301</c:v>
                </c:pt>
                <c:pt idx="541">
                  <c:v>61331</c:v>
                </c:pt>
                <c:pt idx="542">
                  <c:v>61362</c:v>
                </c:pt>
                <c:pt idx="543">
                  <c:v>61393</c:v>
                </c:pt>
                <c:pt idx="544">
                  <c:v>61422</c:v>
                </c:pt>
                <c:pt idx="545">
                  <c:v>61453</c:v>
                </c:pt>
                <c:pt idx="546">
                  <c:v>61483</c:v>
                </c:pt>
                <c:pt idx="547">
                  <c:v>61514</c:v>
                </c:pt>
                <c:pt idx="548">
                  <c:v>61544</c:v>
                </c:pt>
                <c:pt idx="549">
                  <c:v>61575</c:v>
                </c:pt>
                <c:pt idx="550">
                  <c:v>61606</c:v>
                </c:pt>
                <c:pt idx="551">
                  <c:v>61636</c:v>
                </c:pt>
                <c:pt idx="552">
                  <c:v>61667</c:v>
                </c:pt>
                <c:pt idx="553">
                  <c:v>61697</c:v>
                </c:pt>
                <c:pt idx="554">
                  <c:v>61728</c:v>
                </c:pt>
                <c:pt idx="555">
                  <c:v>61759</c:v>
                </c:pt>
                <c:pt idx="556">
                  <c:v>61787</c:v>
                </c:pt>
                <c:pt idx="557">
                  <c:v>61818</c:v>
                </c:pt>
                <c:pt idx="558">
                  <c:v>61848</c:v>
                </c:pt>
                <c:pt idx="559">
                  <c:v>61879</c:v>
                </c:pt>
                <c:pt idx="560">
                  <c:v>61909</c:v>
                </c:pt>
                <c:pt idx="561">
                  <c:v>61940</c:v>
                </c:pt>
                <c:pt idx="562">
                  <c:v>61971</c:v>
                </c:pt>
                <c:pt idx="563">
                  <c:v>62001</c:v>
                </c:pt>
              </c:numCache>
            </c:numRef>
          </c:xVal>
          <c:yVal>
            <c:numRef>
              <c:f>'01N23W01C02S'!$P$36:$P$599</c:f>
              <c:numCache>
                <c:formatCode>General</c:formatCode>
                <c:ptCount val="564"/>
                <c:pt idx="0">
                  <c:v>-16.202999999999999</c:v>
                </c:pt>
                <c:pt idx="1">
                  <c:v>-17.25</c:v>
                </c:pt>
                <c:pt idx="2">
                  <c:v>-17.486999999999998</c:v>
                </c:pt>
                <c:pt idx="3">
                  <c:v>-17.097999999999999</c:v>
                </c:pt>
                <c:pt idx="4">
                  <c:v>-16.437999999999999</c:v>
                </c:pt>
                <c:pt idx="5">
                  <c:v>-14.994</c:v>
                </c:pt>
                <c:pt idx="6">
                  <c:v>-13.576000000000001</c:v>
                </c:pt>
                <c:pt idx="7">
                  <c:v>-11.99</c:v>
                </c:pt>
                <c:pt idx="8">
                  <c:v>-10.464</c:v>
                </c:pt>
                <c:pt idx="9">
                  <c:v>-8.6760000000000002</c:v>
                </c:pt>
                <c:pt idx="10">
                  <c:v>-6.8780000000000001</c:v>
                </c:pt>
                <c:pt idx="11">
                  <c:v>-5.2469999999999999</c:v>
                </c:pt>
                <c:pt idx="12">
                  <c:v>-3.99</c:v>
                </c:pt>
                <c:pt idx="13">
                  <c:v>-3.133</c:v>
                </c:pt>
                <c:pt idx="14">
                  <c:v>-1.794</c:v>
                </c:pt>
                <c:pt idx="15">
                  <c:v>-0.20699999999999999</c:v>
                </c:pt>
                <c:pt idx="16">
                  <c:v>1.1279999999999999</c:v>
                </c:pt>
                <c:pt idx="17">
                  <c:v>2.5379999999999998</c:v>
                </c:pt>
                <c:pt idx="18">
                  <c:v>3.2759999999999998</c:v>
                </c:pt>
                <c:pt idx="19">
                  <c:v>3.7010000000000001</c:v>
                </c:pt>
                <c:pt idx="20">
                  <c:v>3.79</c:v>
                </c:pt>
                <c:pt idx="21">
                  <c:v>3.7959999999999998</c:v>
                </c:pt>
                <c:pt idx="22">
                  <c:v>3.64</c:v>
                </c:pt>
                <c:pt idx="23">
                  <c:v>3.36</c:v>
                </c:pt>
                <c:pt idx="24">
                  <c:v>3.1259999999999999</c:v>
                </c:pt>
                <c:pt idx="25">
                  <c:v>2.9279999999999999</c:v>
                </c:pt>
                <c:pt idx="26">
                  <c:v>3.3650000000000002</c:v>
                </c:pt>
                <c:pt idx="27">
                  <c:v>4.1189999999999998</c:v>
                </c:pt>
                <c:pt idx="28">
                  <c:v>4.7729999999999997</c:v>
                </c:pt>
                <c:pt idx="29">
                  <c:v>5.782</c:v>
                </c:pt>
                <c:pt idx="30">
                  <c:v>6.4420000000000002</c:v>
                </c:pt>
                <c:pt idx="31">
                  <c:v>7.0419999999999998</c:v>
                </c:pt>
                <c:pt idx="32">
                  <c:v>7.45</c:v>
                </c:pt>
                <c:pt idx="33">
                  <c:v>7.766</c:v>
                </c:pt>
                <c:pt idx="34">
                  <c:v>7.867</c:v>
                </c:pt>
                <c:pt idx="35">
                  <c:v>7.7519999999999998</c:v>
                </c:pt>
                <c:pt idx="36">
                  <c:v>7.6269999999999998</c:v>
                </c:pt>
                <c:pt idx="37">
                  <c:v>7.4550000000000001</c:v>
                </c:pt>
                <c:pt idx="38">
                  <c:v>7.6870000000000003</c:v>
                </c:pt>
                <c:pt idx="39">
                  <c:v>7.9630000000000001</c:v>
                </c:pt>
                <c:pt idx="40">
                  <c:v>8.1790000000000003</c:v>
                </c:pt>
                <c:pt idx="41">
                  <c:v>8.6910000000000007</c:v>
                </c:pt>
                <c:pt idx="42">
                  <c:v>8.859</c:v>
                </c:pt>
                <c:pt idx="43">
                  <c:v>8.8550000000000004</c:v>
                </c:pt>
                <c:pt idx="44">
                  <c:v>8.6170000000000009</c:v>
                </c:pt>
                <c:pt idx="45">
                  <c:v>8.3800000000000008</c:v>
                </c:pt>
                <c:pt idx="46">
                  <c:v>8.0269999999999992</c:v>
                </c:pt>
                <c:pt idx="47">
                  <c:v>7.5910000000000002</c:v>
                </c:pt>
                <c:pt idx="48">
                  <c:v>7.1870000000000003</c:v>
                </c:pt>
                <c:pt idx="49">
                  <c:v>6.8140000000000001</c:v>
                </c:pt>
                <c:pt idx="50">
                  <c:v>7.0720000000000001</c:v>
                </c:pt>
                <c:pt idx="51">
                  <c:v>7.7030000000000003</c:v>
                </c:pt>
                <c:pt idx="52">
                  <c:v>8.5090000000000003</c:v>
                </c:pt>
                <c:pt idx="53">
                  <c:v>9.83</c:v>
                </c:pt>
                <c:pt idx="54">
                  <c:v>10.835000000000001</c:v>
                </c:pt>
                <c:pt idx="55">
                  <c:v>11.79</c:v>
                </c:pt>
                <c:pt idx="56">
                  <c:v>12.555</c:v>
                </c:pt>
                <c:pt idx="57">
                  <c:v>13.324</c:v>
                </c:pt>
                <c:pt idx="58">
                  <c:v>13.989000000000001</c:v>
                </c:pt>
                <c:pt idx="59">
                  <c:v>14.476000000000001</c:v>
                </c:pt>
                <c:pt idx="60">
                  <c:v>14.917999999999999</c:v>
                </c:pt>
                <c:pt idx="61">
                  <c:v>15.231</c:v>
                </c:pt>
                <c:pt idx="62">
                  <c:v>15.95</c:v>
                </c:pt>
                <c:pt idx="63">
                  <c:v>16.693000000000001</c:v>
                </c:pt>
                <c:pt idx="64">
                  <c:v>17.341999999999999</c:v>
                </c:pt>
                <c:pt idx="65">
                  <c:v>18.164999999999999</c:v>
                </c:pt>
                <c:pt idx="66">
                  <c:v>18.423999999999999</c:v>
                </c:pt>
                <c:pt idx="67">
                  <c:v>18.53</c:v>
                </c:pt>
                <c:pt idx="68">
                  <c:v>18.469000000000001</c:v>
                </c:pt>
                <c:pt idx="69">
                  <c:v>18.510000000000002</c:v>
                </c:pt>
                <c:pt idx="70">
                  <c:v>18.564</c:v>
                </c:pt>
                <c:pt idx="71">
                  <c:v>18.538</c:v>
                </c:pt>
                <c:pt idx="72">
                  <c:v>18.515999999999998</c:v>
                </c:pt>
                <c:pt idx="73">
                  <c:v>18.446000000000002</c:v>
                </c:pt>
                <c:pt idx="74">
                  <c:v>18.914999999999999</c:v>
                </c:pt>
                <c:pt idx="75">
                  <c:v>19.460999999999999</c:v>
                </c:pt>
                <c:pt idx="76">
                  <c:v>19.849</c:v>
                </c:pt>
                <c:pt idx="77">
                  <c:v>20.405000000000001</c:v>
                </c:pt>
                <c:pt idx="78">
                  <c:v>20.439</c:v>
                </c:pt>
                <c:pt idx="79">
                  <c:v>20.257999999999999</c:v>
                </c:pt>
                <c:pt idx="80">
                  <c:v>19.878</c:v>
                </c:pt>
                <c:pt idx="81">
                  <c:v>19.521999999999998</c:v>
                </c:pt>
                <c:pt idx="82">
                  <c:v>19.114999999999998</c:v>
                </c:pt>
                <c:pt idx="83">
                  <c:v>18.768999999999998</c:v>
                </c:pt>
                <c:pt idx="84">
                  <c:v>18.402000000000001</c:v>
                </c:pt>
                <c:pt idx="85">
                  <c:v>18.116</c:v>
                </c:pt>
                <c:pt idx="86">
                  <c:v>18.367999999999999</c:v>
                </c:pt>
                <c:pt idx="87">
                  <c:v>18.831</c:v>
                </c:pt>
                <c:pt idx="88">
                  <c:v>19.132000000000001</c:v>
                </c:pt>
                <c:pt idx="89">
                  <c:v>19.619</c:v>
                </c:pt>
                <c:pt idx="90">
                  <c:v>19.640999999999998</c:v>
                </c:pt>
                <c:pt idx="91">
                  <c:v>19.443000000000001</c:v>
                </c:pt>
                <c:pt idx="92">
                  <c:v>18.931000000000001</c:v>
                </c:pt>
                <c:pt idx="93">
                  <c:v>18.41</c:v>
                </c:pt>
                <c:pt idx="94">
                  <c:v>17.725999999999999</c:v>
                </c:pt>
                <c:pt idx="95">
                  <c:v>16.998000000000001</c:v>
                </c:pt>
                <c:pt idx="96">
                  <c:v>16.373999999999999</c:v>
                </c:pt>
                <c:pt idx="97">
                  <c:v>15.872</c:v>
                </c:pt>
                <c:pt idx="98">
                  <c:v>16.07</c:v>
                </c:pt>
                <c:pt idx="99">
                  <c:v>16.678999999999998</c:v>
                </c:pt>
                <c:pt idx="100">
                  <c:v>17.244</c:v>
                </c:pt>
                <c:pt idx="101">
                  <c:v>17.963000000000001</c:v>
                </c:pt>
                <c:pt idx="102">
                  <c:v>18.298999999999999</c:v>
                </c:pt>
                <c:pt idx="103">
                  <c:v>18.710999999999999</c:v>
                </c:pt>
                <c:pt idx="104">
                  <c:v>19.126999999999999</c:v>
                </c:pt>
                <c:pt idx="105">
                  <c:v>19.712</c:v>
                </c:pt>
                <c:pt idx="106">
                  <c:v>20.282</c:v>
                </c:pt>
                <c:pt idx="107">
                  <c:v>20.696999999999999</c:v>
                </c:pt>
                <c:pt idx="108">
                  <c:v>21.056000000000001</c:v>
                </c:pt>
                <c:pt idx="109">
                  <c:v>21.27</c:v>
                </c:pt>
                <c:pt idx="110">
                  <c:v>21.873999999999999</c:v>
                </c:pt>
                <c:pt idx="111">
                  <c:v>22.504000000000001</c:v>
                </c:pt>
                <c:pt idx="112">
                  <c:v>22.931999999999999</c:v>
                </c:pt>
                <c:pt idx="113">
                  <c:v>23.329000000000001</c:v>
                </c:pt>
                <c:pt idx="114">
                  <c:v>23.164000000000001</c:v>
                </c:pt>
                <c:pt idx="115">
                  <c:v>22.672999999999998</c:v>
                </c:pt>
                <c:pt idx="116">
                  <c:v>22.003</c:v>
                </c:pt>
                <c:pt idx="117">
                  <c:v>21.541</c:v>
                </c:pt>
                <c:pt idx="118">
                  <c:v>21.172999999999998</c:v>
                </c:pt>
                <c:pt idx="119">
                  <c:v>20.792000000000002</c:v>
                </c:pt>
                <c:pt idx="120">
                  <c:v>20.475999999999999</c:v>
                </c:pt>
                <c:pt idx="121">
                  <c:v>20.173999999999999</c:v>
                </c:pt>
                <c:pt idx="122">
                  <c:v>20.381</c:v>
                </c:pt>
                <c:pt idx="123">
                  <c:v>20.841999999999999</c:v>
                </c:pt>
                <c:pt idx="124">
                  <c:v>21.210999999999999</c:v>
                </c:pt>
                <c:pt idx="125">
                  <c:v>21.823</c:v>
                </c:pt>
                <c:pt idx="126">
                  <c:v>22.170999999999999</c:v>
                </c:pt>
                <c:pt idx="127">
                  <c:v>22.425999999999998</c:v>
                </c:pt>
                <c:pt idx="128">
                  <c:v>22.547000000000001</c:v>
                </c:pt>
                <c:pt idx="129">
                  <c:v>22.727</c:v>
                </c:pt>
                <c:pt idx="130">
                  <c:v>22.876999999999999</c:v>
                </c:pt>
                <c:pt idx="131">
                  <c:v>22.922999999999998</c:v>
                </c:pt>
                <c:pt idx="132">
                  <c:v>22.974</c:v>
                </c:pt>
                <c:pt idx="133">
                  <c:v>22.937000000000001</c:v>
                </c:pt>
                <c:pt idx="134">
                  <c:v>23.35</c:v>
                </c:pt>
                <c:pt idx="135">
                  <c:v>23.824999999999999</c:v>
                </c:pt>
                <c:pt idx="136">
                  <c:v>24.077999999999999</c:v>
                </c:pt>
                <c:pt idx="137">
                  <c:v>24.512</c:v>
                </c:pt>
                <c:pt idx="138">
                  <c:v>24.584</c:v>
                </c:pt>
                <c:pt idx="139">
                  <c:v>24.602</c:v>
                </c:pt>
                <c:pt idx="140">
                  <c:v>24.533999999999999</c:v>
                </c:pt>
                <c:pt idx="141">
                  <c:v>24.547999999999998</c:v>
                </c:pt>
                <c:pt idx="142">
                  <c:v>24.561</c:v>
                </c:pt>
                <c:pt idx="143">
                  <c:v>24.501000000000001</c:v>
                </c:pt>
                <c:pt idx="144">
                  <c:v>24.446000000000002</c:v>
                </c:pt>
                <c:pt idx="145">
                  <c:v>24.352</c:v>
                </c:pt>
                <c:pt idx="146">
                  <c:v>24.71</c:v>
                </c:pt>
                <c:pt idx="147">
                  <c:v>25.088000000000001</c:v>
                </c:pt>
                <c:pt idx="148">
                  <c:v>25.233000000000001</c:v>
                </c:pt>
                <c:pt idx="149">
                  <c:v>25.475000000000001</c:v>
                </c:pt>
                <c:pt idx="150">
                  <c:v>25.228999999999999</c:v>
                </c:pt>
                <c:pt idx="151">
                  <c:v>24.802</c:v>
                </c:pt>
                <c:pt idx="152">
                  <c:v>24.265000000000001</c:v>
                </c:pt>
                <c:pt idx="153">
                  <c:v>23.818999999999999</c:v>
                </c:pt>
                <c:pt idx="154">
                  <c:v>23.408999999999999</c:v>
                </c:pt>
                <c:pt idx="155">
                  <c:v>22.984999999999999</c:v>
                </c:pt>
                <c:pt idx="156">
                  <c:v>22.626000000000001</c:v>
                </c:pt>
                <c:pt idx="157">
                  <c:v>22.309000000000001</c:v>
                </c:pt>
                <c:pt idx="158">
                  <c:v>22.513000000000002</c:v>
                </c:pt>
                <c:pt idx="159">
                  <c:v>22.923999999999999</c:v>
                </c:pt>
                <c:pt idx="160">
                  <c:v>23.265000000000001</c:v>
                </c:pt>
                <c:pt idx="161">
                  <c:v>23.763999999999999</c:v>
                </c:pt>
                <c:pt idx="162">
                  <c:v>23.783000000000001</c:v>
                </c:pt>
                <c:pt idx="163">
                  <c:v>23.606999999999999</c:v>
                </c:pt>
                <c:pt idx="164">
                  <c:v>23.306999999999999</c:v>
                </c:pt>
                <c:pt idx="165">
                  <c:v>23.102</c:v>
                </c:pt>
                <c:pt idx="166">
                  <c:v>22.916</c:v>
                </c:pt>
                <c:pt idx="167">
                  <c:v>22.68</c:v>
                </c:pt>
                <c:pt idx="168">
                  <c:v>22.276</c:v>
                </c:pt>
                <c:pt idx="169">
                  <c:v>21.896999999999998</c:v>
                </c:pt>
                <c:pt idx="170">
                  <c:v>22.13</c:v>
                </c:pt>
                <c:pt idx="171">
                  <c:v>22.599</c:v>
                </c:pt>
                <c:pt idx="172">
                  <c:v>22.922999999999998</c:v>
                </c:pt>
                <c:pt idx="173">
                  <c:v>23.423999999999999</c:v>
                </c:pt>
                <c:pt idx="174">
                  <c:v>23.353000000000002</c:v>
                </c:pt>
                <c:pt idx="175">
                  <c:v>23.064</c:v>
                </c:pt>
                <c:pt idx="176">
                  <c:v>22.603999999999999</c:v>
                </c:pt>
                <c:pt idx="177">
                  <c:v>22.155000000000001</c:v>
                </c:pt>
                <c:pt idx="178">
                  <c:v>21.664999999999999</c:v>
                </c:pt>
                <c:pt idx="179">
                  <c:v>21.123999999999999</c:v>
                </c:pt>
                <c:pt idx="180">
                  <c:v>20.565999999999999</c:v>
                </c:pt>
                <c:pt idx="181">
                  <c:v>20.039000000000001</c:v>
                </c:pt>
                <c:pt idx="182">
                  <c:v>19.971</c:v>
                </c:pt>
                <c:pt idx="183">
                  <c:v>19.98</c:v>
                </c:pt>
                <c:pt idx="184">
                  <c:v>19.777000000000001</c:v>
                </c:pt>
                <c:pt idx="185">
                  <c:v>19.669</c:v>
                </c:pt>
                <c:pt idx="186">
                  <c:v>19.125</c:v>
                </c:pt>
                <c:pt idx="187">
                  <c:v>18.440000000000001</c:v>
                </c:pt>
                <c:pt idx="188">
                  <c:v>17.640999999999998</c:v>
                </c:pt>
                <c:pt idx="189">
                  <c:v>16.895</c:v>
                </c:pt>
                <c:pt idx="190">
                  <c:v>16.079999999999998</c:v>
                </c:pt>
                <c:pt idx="191">
                  <c:v>15.215999999999999</c:v>
                </c:pt>
                <c:pt idx="192">
                  <c:v>14.169</c:v>
                </c:pt>
                <c:pt idx="193">
                  <c:v>13.199</c:v>
                </c:pt>
                <c:pt idx="194">
                  <c:v>12.792999999999999</c:v>
                </c:pt>
                <c:pt idx="195">
                  <c:v>12.522</c:v>
                </c:pt>
                <c:pt idx="196">
                  <c:v>12.135</c:v>
                </c:pt>
                <c:pt idx="197">
                  <c:v>11.962</c:v>
                </c:pt>
                <c:pt idx="198">
                  <c:v>11.353</c:v>
                </c:pt>
                <c:pt idx="199">
                  <c:v>10.537000000000001</c:v>
                </c:pt>
                <c:pt idx="200">
                  <c:v>9.5730000000000004</c:v>
                </c:pt>
                <c:pt idx="201">
                  <c:v>8.7509999999999994</c:v>
                </c:pt>
                <c:pt idx="202">
                  <c:v>7.891</c:v>
                </c:pt>
                <c:pt idx="203">
                  <c:v>6.9980000000000002</c:v>
                </c:pt>
                <c:pt idx="204">
                  <c:v>5.8840000000000003</c:v>
                </c:pt>
                <c:pt idx="205">
                  <c:v>4.8979999999999997</c:v>
                </c:pt>
                <c:pt idx="206">
                  <c:v>4.5949999999999998</c:v>
                </c:pt>
                <c:pt idx="207">
                  <c:v>4.601</c:v>
                </c:pt>
                <c:pt idx="208">
                  <c:v>4.6790000000000003</c:v>
                </c:pt>
                <c:pt idx="209">
                  <c:v>4.9429999999999996</c:v>
                </c:pt>
                <c:pt idx="210">
                  <c:v>4.702</c:v>
                </c:pt>
                <c:pt idx="211">
                  <c:v>4.33</c:v>
                </c:pt>
                <c:pt idx="212">
                  <c:v>3.734</c:v>
                </c:pt>
                <c:pt idx="213">
                  <c:v>3.206</c:v>
                </c:pt>
                <c:pt idx="214">
                  <c:v>2.4769999999999999</c:v>
                </c:pt>
                <c:pt idx="215">
                  <c:v>1.595</c:v>
                </c:pt>
                <c:pt idx="216">
                  <c:v>0.44500000000000001</c:v>
                </c:pt>
                <c:pt idx="217">
                  <c:v>-0.51300000000000001</c:v>
                </c:pt>
                <c:pt idx="218">
                  <c:v>-0.77600000000000002</c:v>
                </c:pt>
                <c:pt idx="219">
                  <c:v>-0.78800000000000003</c:v>
                </c:pt>
                <c:pt idx="220">
                  <c:v>-0.96399999999999997</c:v>
                </c:pt>
                <c:pt idx="221">
                  <c:v>-1.111</c:v>
                </c:pt>
                <c:pt idx="222">
                  <c:v>-1.7390000000000001</c:v>
                </c:pt>
                <c:pt idx="223">
                  <c:v>-2.5739999999999998</c:v>
                </c:pt>
                <c:pt idx="224">
                  <c:v>-3.4849999999999999</c:v>
                </c:pt>
                <c:pt idx="225">
                  <c:v>-4.194</c:v>
                </c:pt>
                <c:pt idx="226">
                  <c:v>-4.9089999999999998</c:v>
                </c:pt>
                <c:pt idx="227">
                  <c:v>-5.6449999999999996</c:v>
                </c:pt>
                <c:pt idx="228">
                  <c:v>-6.4589999999999996</c:v>
                </c:pt>
                <c:pt idx="229">
                  <c:v>-7.05</c:v>
                </c:pt>
                <c:pt idx="230">
                  <c:v>-6.9420000000000002</c:v>
                </c:pt>
                <c:pt idx="231">
                  <c:v>-6.1669999999999998</c:v>
                </c:pt>
                <c:pt idx="232">
                  <c:v>-5.4</c:v>
                </c:pt>
                <c:pt idx="233">
                  <c:v>-4.0579999999999998</c:v>
                </c:pt>
                <c:pt idx="234">
                  <c:v>-2.9220000000000002</c:v>
                </c:pt>
                <c:pt idx="235">
                  <c:v>-1.782</c:v>
                </c:pt>
                <c:pt idx="236">
                  <c:v>-0.79600000000000004</c:v>
                </c:pt>
                <c:pt idx="237">
                  <c:v>0.26500000000000001</c:v>
                </c:pt>
                <c:pt idx="238">
                  <c:v>1.232</c:v>
                </c:pt>
                <c:pt idx="239">
                  <c:v>1.974</c:v>
                </c:pt>
                <c:pt idx="240">
                  <c:v>2.6419999999999999</c:v>
                </c:pt>
                <c:pt idx="241">
                  <c:v>3.2519999999999998</c:v>
                </c:pt>
                <c:pt idx="242">
                  <c:v>4.4089999999999998</c:v>
                </c:pt>
                <c:pt idx="243">
                  <c:v>5.7</c:v>
                </c:pt>
                <c:pt idx="244">
                  <c:v>6.6230000000000002</c:v>
                </c:pt>
                <c:pt idx="245">
                  <c:v>7.7220000000000004</c:v>
                </c:pt>
                <c:pt idx="246">
                  <c:v>8.3089999999999993</c:v>
                </c:pt>
                <c:pt idx="247">
                  <c:v>8.6660000000000004</c:v>
                </c:pt>
                <c:pt idx="248">
                  <c:v>8.7439999999999998</c:v>
                </c:pt>
                <c:pt idx="249">
                  <c:v>8.8439999999999994</c:v>
                </c:pt>
                <c:pt idx="250">
                  <c:v>8.7720000000000002</c:v>
                </c:pt>
                <c:pt idx="251">
                  <c:v>8.5609999999999999</c:v>
                </c:pt>
                <c:pt idx="252">
                  <c:v>7.7789999999999999</c:v>
                </c:pt>
                <c:pt idx="253">
                  <c:v>7.0659999999999998</c:v>
                </c:pt>
                <c:pt idx="254">
                  <c:v>6.9379999999999997</c:v>
                </c:pt>
                <c:pt idx="255">
                  <c:v>7.0650000000000004</c:v>
                </c:pt>
                <c:pt idx="256">
                  <c:v>7.1589999999999998</c:v>
                </c:pt>
                <c:pt idx="257">
                  <c:v>7.5170000000000003</c:v>
                </c:pt>
                <c:pt idx="258">
                  <c:v>7.6</c:v>
                </c:pt>
                <c:pt idx="259">
                  <c:v>7.6660000000000004</c:v>
                </c:pt>
                <c:pt idx="260">
                  <c:v>7.5460000000000003</c:v>
                </c:pt>
                <c:pt idx="261">
                  <c:v>7.4109999999999996</c:v>
                </c:pt>
                <c:pt idx="262">
                  <c:v>7.0620000000000003</c:v>
                </c:pt>
                <c:pt idx="263">
                  <c:v>6.5449999999999999</c:v>
                </c:pt>
                <c:pt idx="264">
                  <c:v>5.9009999999999998</c:v>
                </c:pt>
                <c:pt idx="265">
                  <c:v>5.3440000000000003</c:v>
                </c:pt>
                <c:pt idx="266">
                  <c:v>5.2789999999999999</c:v>
                </c:pt>
                <c:pt idx="267">
                  <c:v>5.4340000000000002</c:v>
                </c:pt>
                <c:pt idx="268">
                  <c:v>5.44</c:v>
                </c:pt>
                <c:pt idx="269">
                  <c:v>5.6260000000000003</c:v>
                </c:pt>
                <c:pt idx="270">
                  <c:v>5.3449999999999998</c:v>
                </c:pt>
                <c:pt idx="271">
                  <c:v>5.0209999999999999</c:v>
                </c:pt>
                <c:pt idx="272">
                  <c:v>4.6070000000000002</c:v>
                </c:pt>
                <c:pt idx="273">
                  <c:v>4.2939999999999996</c:v>
                </c:pt>
                <c:pt idx="274">
                  <c:v>3.827</c:v>
                </c:pt>
                <c:pt idx="275">
                  <c:v>3.222</c:v>
                </c:pt>
                <c:pt idx="276">
                  <c:v>2.198</c:v>
                </c:pt>
                <c:pt idx="277">
                  <c:v>1.3129999999999999</c:v>
                </c:pt>
                <c:pt idx="278">
                  <c:v>1.0740000000000001</c:v>
                </c:pt>
                <c:pt idx="279">
                  <c:v>1.448</c:v>
                </c:pt>
                <c:pt idx="280">
                  <c:v>1.849</c:v>
                </c:pt>
                <c:pt idx="281">
                  <c:v>2.5209999999999999</c:v>
                </c:pt>
                <c:pt idx="282">
                  <c:v>2.8109999999999999</c:v>
                </c:pt>
                <c:pt idx="283">
                  <c:v>3.0449999999999999</c:v>
                </c:pt>
                <c:pt idx="284">
                  <c:v>3.0939999999999999</c:v>
                </c:pt>
                <c:pt idx="285">
                  <c:v>3.1579999999999999</c:v>
                </c:pt>
                <c:pt idx="286">
                  <c:v>2.923</c:v>
                </c:pt>
                <c:pt idx="287">
                  <c:v>2.4020000000000001</c:v>
                </c:pt>
                <c:pt idx="288">
                  <c:v>1.4219999999999999</c:v>
                </c:pt>
                <c:pt idx="289">
                  <c:v>0.56499999999999995</c:v>
                </c:pt>
                <c:pt idx="290">
                  <c:v>0.28799999999999998</c:v>
                </c:pt>
                <c:pt idx="291">
                  <c:v>0.254</c:v>
                </c:pt>
                <c:pt idx="292">
                  <c:v>0.121</c:v>
                </c:pt>
                <c:pt idx="293">
                  <c:v>0.153</c:v>
                </c:pt>
                <c:pt idx="294">
                  <c:v>-5.6000000000000001E-2</c:v>
                </c:pt>
                <c:pt idx="295">
                  <c:v>-0.33600000000000002</c:v>
                </c:pt>
                <c:pt idx="296">
                  <c:v>-0.77700000000000002</c:v>
                </c:pt>
                <c:pt idx="297">
                  <c:v>-1.083</c:v>
                </c:pt>
                <c:pt idx="298">
                  <c:v>-1.4950000000000001</c:v>
                </c:pt>
                <c:pt idx="299">
                  <c:v>-2.0369999999999999</c:v>
                </c:pt>
                <c:pt idx="300">
                  <c:v>-2.843</c:v>
                </c:pt>
                <c:pt idx="301">
                  <c:v>-3.5579999999999998</c:v>
                </c:pt>
                <c:pt idx="302">
                  <c:v>-3.5150000000000001</c:v>
                </c:pt>
                <c:pt idx="303">
                  <c:v>-3.0369999999999999</c:v>
                </c:pt>
                <c:pt idx="304">
                  <c:v>-2.38</c:v>
                </c:pt>
                <c:pt idx="305">
                  <c:v>-1.2070000000000001</c:v>
                </c:pt>
                <c:pt idx="306">
                  <c:v>-0.26400000000000001</c:v>
                </c:pt>
                <c:pt idx="307">
                  <c:v>0.81100000000000005</c:v>
                </c:pt>
                <c:pt idx="308">
                  <c:v>1.823</c:v>
                </c:pt>
                <c:pt idx="309">
                  <c:v>2.9980000000000002</c:v>
                </c:pt>
                <c:pt idx="310">
                  <c:v>4.1260000000000003</c:v>
                </c:pt>
                <c:pt idx="311">
                  <c:v>5.032</c:v>
                </c:pt>
                <c:pt idx="312">
                  <c:v>5.8369999999999997</c:v>
                </c:pt>
                <c:pt idx="313">
                  <c:v>6.4320000000000004</c:v>
                </c:pt>
                <c:pt idx="314">
                  <c:v>7.359</c:v>
                </c:pt>
                <c:pt idx="315">
                  <c:v>8.2530000000000001</c:v>
                </c:pt>
                <c:pt idx="316">
                  <c:v>9.0459999999999994</c:v>
                </c:pt>
                <c:pt idx="317">
                  <c:v>10.11</c:v>
                </c:pt>
                <c:pt idx="318">
                  <c:v>10.62</c:v>
                </c:pt>
                <c:pt idx="319">
                  <c:v>10.803000000000001</c:v>
                </c:pt>
                <c:pt idx="320">
                  <c:v>10.475</c:v>
                </c:pt>
                <c:pt idx="321">
                  <c:v>10.069000000000001</c:v>
                </c:pt>
                <c:pt idx="322">
                  <c:v>9.4600000000000009</c:v>
                </c:pt>
                <c:pt idx="323">
                  <c:v>8.8179999999999996</c:v>
                </c:pt>
                <c:pt idx="324">
                  <c:v>7.8410000000000002</c:v>
                </c:pt>
                <c:pt idx="325">
                  <c:v>6.8280000000000003</c:v>
                </c:pt>
                <c:pt idx="326">
                  <c:v>6.3319999999999999</c:v>
                </c:pt>
                <c:pt idx="327">
                  <c:v>6.1189999999999998</c:v>
                </c:pt>
                <c:pt idx="328">
                  <c:v>5.8769999999999998</c:v>
                </c:pt>
                <c:pt idx="329">
                  <c:v>5.8319999999999999</c:v>
                </c:pt>
                <c:pt idx="330">
                  <c:v>5.3540000000000001</c:v>
                </c:pt>
                <c:pt idx="331">
                  <c:v>4.76</c:v>
                </c:pt>
                <c:pt idx="332">
                  <c:v>3.9550000000000001</c:v>
                </c:pt>
                <c:pt idx="333">
                  <c:v>3.1429999999999998</c:v>
                </c:pt>
                <c:pt idx="334">
                  <c:v>2.1800000000000002</c:v>
                </c:pt>
                <c:pt idx="335">
                  <c:v>1.0980000000000001</c:v>
                </c:pt>
                <c:pt idx="336">
                  <c:v>-0.22</c:v>
                </c:pt>
                <c:pt idx="337">
                  <c:v>-1.33</c:v>
                </c:pt>
                <c:pt idx="338">
                  <c:v>-1.7290000000000001</c:v>
                </c:pt>
                <c:pt idx="339">
                  <c:v>-1.782</c:v>
                </c:pt>
                <c:pt idx="340">
                  <c:v>-1.956</c:v>
                </c:pt>
                <c:pt idx="341">
                  <c:v>-2.0990000000000002</c:v>
                </c:pt>
                <c:pt idx="342">
                  <c:v>-2.7719999999999998</c:v>
                </c:pt>
                <c:pt idx="343">
                  <c:v>-3.6659999999999999</c:v>
                </c:pt>
                <c:pt idx="344">
                  <c:v>-4.67</c:v>
                </c:pt>
                <c:pt idx="345">
                  <c:v>-5.468</c:v>
                </c:pt>
                <c:pt idx="346">
                  <c:v>-6.2779999999999996</c:v>
                </c:pt>
                <c:pt idx="347">
                  <c:v>-7.1420000000000003</c:v>
                </c:pt>
                <c:pt idx="348">
                  <c:v>-7.9619999999999997</c:v>
                </c:pt>
                <c:pt idx="349">
                  <c:v>-8.4619999999999997</c:v>
                </c:pt>
                <c:pt idx="350">
                  <c:v>-8.4060000000000006</c:v>
                </c:pt>
                <c:pt idx="351">
                  <c:v>-8.1310000000000002</c:v>
                </c:pt>
                <c:pt idx="352">
                  <c:v>-7.5620000000000003</c:v>
                </c:pt>
                <c:pt idx="353">
                  <c:v>-6.5039999999999996</c:v>
                </c:pt>
                <c:pt idx="354">
                  <c:v>-5.6909999999999998</c:v>
                </c:pt>
                <c:pt idx="355">
                  <c:v>-4.8029999999999999</c:v>
                </c:pt>
                <c:pt idx="356">
                  <c:v>-4.2190000000000003</c:v>
                </c:pt>
                <c:pt idx="357">
                  <c:v>-3.77</c:v>
                </c:pt>
                <c:pt idx="358">
                  <c:v>-3.601</c:v>
                </c:pt>
                <c:pt idx="359">
                  <c:v>-3.6419999999999999</c:v>
                </c:pt>
                <c:pt idx="360">
                  <c:v>-3.4950000000000001</c:v>
                </c:pt>
                <c:pt idx="361">
                  <c:v>-3.113</c:v>
                </c:pt>
                <c:pt idx="362">
                  <c:v>-2.1629999999999998</c:v>
                </c:pt>
                <c:pt idx="363">
                  <c:v>-1.1839999999999999</c:v>
                </c:pt>
                <c:pt idx="364">
                  <c:v>-0.42899999999999999</c:v>
                </c:pt>
                <c:pt idx="365">
                  <c:v>0.52</c:v>
                </c:pt>
                <c:pt idx="366">
                  <c:v>0.98199999999999998</c:v>
                </c:pt>
                <c:pt idx="367">
                  <c:v>1.323</c:v>
                </c:pt>
                <c:pt idx="368">
                  <c:v>1.4750000000000001</c:v>
                </c:pt>
                <c:pt idx="369">
                  <c:v>1.62</c:v>
                </c:pt>
                <c:pt idx="370">
                  <c:v>1.502</c:v>
                </c:pt>
                <c:pt idx="371">
                  <c:v>1.04</c:v>
                </c:pt>
                <c:pt idx="372">
                  <c:v>0.248</c:v>
                </c:pt>
                <c:pt idx="373">
                  <c:v>-0.504</c:v>
                </c:pt>
                <c:pt idx="374">
                  <c:v>-0.76300000000000001</c:v>
                </c:pt>
                <c:pt idx="375">
                  <c:v>-0.90100000000000002</c:v>
                </c:pt>
                <c:pt idx="376">
                  <c:v>-1.105</c:v>
                </c:pt>
                <c:pt idx="377">
                  <c:v>-1.117</c:v>
                </c:pt>
                <c:pt idx="378">
                  <c:v>-1.46</c:v>
                </c:pt>
                <c:pt idx="379">
                  <c:v>-1.9990000000000001</c:v>
                </c:pt>
                <c:pt idx="380">
                  <c:v>-2.633</c:v>
                </c:pt>
                <c:pt idx="381">
                  <c:v>-3.161</c:v>
                </c:pt>
                <c:pt idx="382">
                  <c:v>-3.7749999999999999</c:v>
                </c:pt>
                <c:pt idx="383">
                  <c:v>-4.5</c:v>
                </c:pt>
                <c:pt idx="384">
                  <c:v>-5.6059999999999999</c:v>
                </c:pt>
                <c:pt idx="385">
                  <c:v>-6.5119999999999996</c:v>
                </c:pt>
                <c:pt idx="386">
                  <c:v>-6.8730000000000002</c:v>
                </c:pt>
                <c:pt idx="387">
                  <c:v>-7.0069999999999997</c:v>
                </c:pt>
                <c:pt idx="388">
                  <c:v>-7.2990000000000004</c:v>
                </c:pt>
                <c:pt idx="389">
                  <c:v>-7.42</c:v>
                </c:pt>
                <c:pt idx="390">
                  <c:v>-7.6609999999999996</c:v>
                </c:pt>
                <c:pt idx="391">
                  <c:v>-8.0250000000000004</c:v>
                </c:pt>
                <c:pt idx="392">
                  <c:v>-8.5039999999999996</c:v>
                </c:pt>
                <c:pt idx="393">
                  <c:v>-8.8919999999999995</c:v>
                </c:pt>
                <c:pt idx="394">
                  <c:v>-9.3940000000000001</c:v>
                </c:pt>
                <c:pt idx="395">
                  <c:v>-10.044</c:v>
                </c:pt>
                <c:pt idx="396">
                  <c:v>-10.731</c:v>
                </c:pt>
                <c:pt idx="397">
                  <c:v>-10.885</c:v>
                </c:pt>
                <c:pt idx="398">
                  <c:v>-10.009</c:v>
                </c:pt>
                <c:pt idx="399">
                  <c:v>-8.6470000000000002</c:v>
                </c:pt>
                <c:pt idx="400">
                  <c:v>-7.2949999999999999</c:v>
                </c:pt>
                <c:pt idx="401">
                  <c:v>-5.6589999999999998</c:v>
                </c:pt>
                <c:pt idx="402">
                  <c:v>-4.5119999999999996</c:v>
                </c:pt>
                <c:pt idx="403">
                  <c:v>-3.5680000000000001</c:v>
                </c:pt>
                <c:pt idx="404">
                  <c:v>-3.0459999999999998</c:v>
                </c:pt>
                <c:pt idx="405">
                  <c:v>-2.7719999999999998</c:v>
                </c:pt>
                <c:pt idx="406">
                  <c:v>-2.7639999999999998</c:v>
                </c:pt>
                <c:pt idx="407">
                  <c:v>-2.9790000000000001</c:v>
                </c:pt>
                <c:pt idx="408">
                  <c:v>-2.919</c:v>
                </c:pt>
                <c:pt idx="409">
                  <c:v>-2.5720000000000001</c:v>
                </c:pt>
                <c:pt idx="410">
                  <c:v>-1.3740000000000001</c:v>
                </c:pt>
                <c:pt idx="411">
                  <c:v>0.25600000000000001</c:v>
                </c:pt>
                <c:pt idx="412">
                  <c:v>1.669</c:v>
                </c:pt>
                <c:pt idx="413">
                  <c:v>3.4630000000000001</c:v>
                </c:pt>
                <c:pt idx="414">
                  <c:v>4.8609999999999998</c:v>
                </c:pt>
                <c:pt idx="415">
                  <c:v>6.2290000000000001</c:v>
                </c:pt>
                <c:pt idx="416">
                  <c:v>7.3659999999999997</c:v>
                </c:pt>
                <c:pt idx="417">
                  <c:v>8.4629999999999992</c:v>
                </c:pt>
                <c:pt idx="418">
                  <c:v>9.3970000000000002</c:v>
                </c:pt>
                <c:pt idx="419">
                  <c:v>10.066000000000001</c:v>
                </c:pt>
                <c:pt idx="420">
                  <c:v>10.545999999999999</c:v>
                </c:pt>
                <c:pt idx="421">
                  <c:v>10.92</c:v>
                </c:pt>
                <c:pt idx="422">
                  <c:v>11.683999999999999</c:v>
                </c:pt>
                <c:pt idx="423">
                  <c:v>12.426</c:v>
                </c:pt>
                <c:pt idx="424">
                  <c:v>12.858000000000001</c:v>
                </c:pt>
                <c:pt idx="425">
                  <c:v>13.446</c:v>
                </c:pt>
                <c:pt idx="426">
                  <c:v>13.645</c:v>
                </c:pt>
                <c:pt idx="427">
                  <c:v>13.648999999999999</c:v>
                </c:pt>
                <c:pt idx="428">
                  <c:v>13.345000000000001</c:v>
                </c:pt>
                <c:pt idx="429">
                  <c:v>13.061</c:v>
                </c:pt>
                <c:pt idx="430">
                  <c:v>12.590999999999999</c:v>
                </c:pt>
                <c:pt idx="431">
                  <c:v>12.132999999999999</c:v>
                </c:pt>
                <c:pt idx="432">
                  <c:v>11.522</c:v>
                </c:pt>
                <c:pt idx="433">
                  <c:v>10.997</c:v>
                </c:pt>
                <c:pt idx="434">
                  <c:v>10.976000000000001</c:v>
                </c:pt>
                <c:pt idx="435">
                  <c:v>11.384</c:v>
                </c:pt>
                <c:pt idx="436">
                  <c:v>11.888</c:v>
                </c:pt>
                <c:pt idx="437">
                  <c:v>12.881</c:v>
                </c:pt>
                <c:pt idx="438">
                  <c:v>13.659000000000001</c:v>
                </c:pt>
                <c:pt idx="439">
                  <c:v>14.481999999999999</c:v>
                </c:pt>
                <c:pt idx="440">
                  <c:v>15.208</c:v>
                </c:pt>
                <c:pt idx="441">
                  <c:v>15.987</c:v>
                </c:pt>
                <c:pt idx="442">
                  <c:v>16.702999999999999</c:v>
                </c:pt>
                <c:pt idx="443">
                  <c:v>17.256</c:v>
                </c:pt>
                <c:pt idx="444">
                  <c:v>17.689</c:v>
                </c:pt>
                <c:pt idx="445">
                  <c:v>18.024999999999999</c:v>
                </c:pt>
                <c:pt idx="446">
                  <c:v>18.754000000000001</c:v>
                </c:pt>
                <c:pt idx="447">
                  <c:v>19.491</c:v>
                </c:pt>
                <c:pt idx="448">
                  <c:v>20.023</c:v>
                </c:pt>
                <c:pt idx="449">
                  <c:v>20.596</c:v>
                </c:pt>
                <c:pt idx="450">
                  <c:v>20.594000000000001</c:v>
                </c:pt>
                <c:pt idx="451">
                  <c:v>20.332999999999998</c:v>
                </c:pt>
                <c:pt idx="452">
                  <c:v>19.850000000000001</c:v>
                </c:pt>
                <c:pt idx="453">
                  <c:v>19.443999999999999</c:v>
                </c:pt>
                <c:pt idx="454">
                  <c:v>18.971</c:v>
                </c:pt>
                <c:pt idx="455">
                  <c:v>18.492000000000001</c:v>
                </c:pt>
                <c:pt idx="456">
                  <c:v>17.478000000000002</c:v>
                </c:pt>
                <c:pt idx="457">
                  <c:v>16.718</c:v>
                </c:pt>
                <c:pt idx="458">
                  <c:v>16.815000000000001</c:v>
                </c:pt>
                <c:pt idx="459">
                  <c:v>17.334</c:v>
                </c:pt>
                <c:pt idx="460">
                  <c:v>17.792000000000002</c:v>
                </c:pt>
                <c:pt idx="461">
                  <c:v>18.513999999999999</c:v>
                </c:pt>
                <c:pt idx="462">
                  <c:v>18.739000000000001</c:v>
                </c:pt>
                <c:pt idx="463">
                  <c:v>18.771999999999998</c:v>
                </c:pt>
                <c:pt idx="464">
                  <c:v>18.524000000000001</c:v>
                </c:pt>
                <c:pt idx="465">
                  <c:v>18.181999999999999</c:v>
                </c:pt>
                <c:pt idx="466">
                  <c:v>17.690999999999999</c:v>
                </c:pt>
                <c:pt idx="467">
                  <c:v>17.056999999999999</c:v>
                </c:pt>
                <c:pt idx="468">
                  <c:v>16.459</c:v>
                </c:pt>
                <c:pt idx="469">
                  <c:v>15.928000000000001</c:v>
                </c:pt>
                <c:pt idx="470">
                  <c:v>16.068000000000001</c:v>
                </c:pt>
                <c:pt idx="471">
                  <c:v>16.446000000000002</c:v>
                </c:pt>
                <c:pt idx="472">
                  <c:v>16.670000000000002</c:v>
                </c:pt>
                <c:pt idx="473">
                  <c:v>17.058</c:v>
                </c:pt>
                <c:pt idx="474">
                  <c:v>16.945</c:v>
                </c:pt>
                <c:pt idx="475">
                  <c:v>16.641999999999999</c:v>
                </c:pt>
                <c:pt idx="476">
                  <c:v>16.010999999999999</c:v>
                </c:pt>
                <c:pt idx="477">
                  <c:v>15.342000000000001</c:v>
                </c:pt>
                <c:pt idx="478">
                  <c:v>14.468999999999999</c:v>
                </c:pt>
                <c:pt idx="479">
                  <c:v>13.563000000000001</c:v>
                </c:pt>
                <c:pt idx="480">
                  <c:v>12.631</c:v>
                </c:pt>
                <c:pt idx="481">
                  <c:v>11.968</c:v>
                </c:pt>
                <c:pt idx="482">
                  <c:v>11.972</c:v>
                </c:pt>
                <c:pt idx="483">
                  <c:v>12.391999999999999</c:v>
                </c:pt>
                <c:pt idx="484">
                  <c:v>12.878</c:v>
                </c:pt>
                <c:pt idx="485">
                  <c:v>13.872999999999999</c:v>
                </c:pt>
                <c:pt idx="486">
                  <c:v>14.622</c:v>
                </c:pt>
                <c:pt idx="487">
                  <c:v>15.379</c:v>
                </c:pt>
                <c:pt idx="488">
                  <c:v>15.923</c:v>
                </c:pt>
                <c:pt idx="489">
                  <c:v>16.396999999999998</c:v>
                </c:pt>
                <c:pt idx="490">
                  <c:v>16.617000000000001</c:v>
                </c:pt>
                <c:pt idx="491">
                  <c:v>16.690000000000001</c:v>
                </c:pt>
                <c:pt idx="492">
                  <c:v>16.738</c:v>
                </c:pt>
                <c:pt idx="493">
                  <c:v>16.760000000000002</c:v>
                </c:pt>
                <c:pt idx="494">
                  <c:v>17.244</c:v>
                </c:pt>
                <c:pt idx="495">
                  <c:v>17.998999999999999</c:v>
                </c:pt>
                <c:pt idx="496">
                  <c:v>18.684999999999999</c:v>
                </c:pt>
                <c:pt idx="497">
                  <c:v>19.5</c:v>
                </c:pt>
                <c:pt idx="498">
                  <c:v>19.719000000000001</c:v>
                </c:pt>
                <c:pt idx="499">
                  <c:v>19.71</c:v>
                </c:pt>
                <c:pt idx="500">
                  <c:v>19.498999999999999</c:v>
                </c:pt>
                <c:pt idx="501">
                  <c:v>19.198</c:v>
                </c:pt>
                <c:pt idx="502">
                  <c:v>18.814</c:v>
                </c:pt>
                <c:pt idx="503">
                  <c:v>18.445</c:v>
                </c:pt>
                <c:pt idx="504">
                  <c:v>18.157</c:v>
                </c:pt>
                <c:pt idx="505">
                  <c:v>17.864999999999998</c:v>
                </c:pt>
                <c:pt idx="506">
                  <c:v>18.155999999999999</c:v>
                </c:pt>
                <c:pt idx="507">
                  <c:v>18.640999999999998</c:v>
                </c:pt>
                <c:pt idx="508">
                  <c:v>18.986000000000001</c:v>
                </c:pt>
                <c:pt idx="509">
                  <c:v>19.602</c:v>
                </c:pt>
                <c:pt idx="510">
                  <c:v>19.762</c:v>
                </c:pt>
                <c:pt idx="511">
                  <c:v>19.771000000000001</c:v>
                </c:pt>
                <c:pt idx="512">
                  <c:v>19.619</c:v>
                </c:pt>
                <c:pt idx="513">
                  <c:v>19.375</c:v>
                </c:pt>
                <c:pt idx="514">
                  <c:v>19.032</c:v>
                </c:pt>
                <c:pt idx="515">
                  <c:v>18.646999999999998</c:v>
                </c:pt>
                <c:pt idx="516">
                  <c:v>17.957000000000001</c:v>
                </c:pt>
                <c:pt idx="517">
                  <c:v>17.218</c:v>
                </c:pt>
                <c:pt idx="518">
                  <c:v>16.934000000000001</c:v>
                </c:pt>
                <c:pt idx="519">
                  <c:v>16.611000000000001</c:v>
                </c:pt>
                <c:pt idx="520">
                  <c:v>16.327000000000002</c:v>
                </c:pt>
                <c:pt idx="521">
                  <c:v>16.332999999999998</c:v>
                </c:pt>
                <c:pt idx="522">
                  <c:v>15.97</c:v>
                </c:pt>
                <c:pt idx="523">
                  <c:v>15.443</c:v>
                </c:pt>
                <c:pt idx="524">
                  <c:v>14.632</c:v>
                </c:pt>
                <c:pt idx="525">
                  <c:v>13.81</c:v>
                </c:pt>
                <c:pt idx="526">
                  <c:v>12.821</c:v>
                </c:pt>
                <c:pt idx="527">
                  <c:v>11.981999999999999</c:v>
                </c:pt>
                <c:pt idx="528">
                  <c:v>11.118</c:v>
                </c:pt>
                <c:pt idx="529">
                  <c:v>10.314</c:v>
                </c:pt>
                <c:pt idx="530">
                  <c:v>9.9540000000000006</c:v>
                </c:pt>
                <c:pt idx="531">
                  <c:v>9.8979999999999997</c:v>
                </c:pt>
                <c:pt idx="532">
                  <c:v>9.8219999999999992</c:v>
                </c:pt>
                <c:pt idx="533">
                  <c:v>9.98</c:v>
                </c:pt>
                <c:pt idx="534">
                  <c:v>9.7289999999999992</c:v>
                </c:pt>
                <c:pt idx="535">
                  <c:v>9.3529999999999998</c:v>
                </c:pt>
                <c:pt idx="536">
                  <c:v>8.7910000000000004</c:v>
                </c:pt>
                <c:pt idx="537">
                  <c:v>8.2579999999999991</c:v>
                </c:pt>
                <c:pt idx="538">
                  <c:v>7.5419999999999998</c:v>
                </c:pt>
                <c:pt idx="539">
                  <c:v>6.7859999999999996</c:v>
                </c:pt>
                <c:pt idx="540">
                  <c:v>6</c:v>
                </c:pt>
                <c:pt idx="541">
                  <c:v>5.3339999999999996</c:v>
                </c:pt>
                <c:pt idx="542">
                  <c:v>5.282</c:v>
                </c:pt>
                <c:pt idx="543">
                  <c:v>5.7359999999999998</c:v>
                </c:pt>
                <c:pt idx="544">
                  <c:v>6.43</c:v>
                </c:pt>
                <c:pt idx="545">
                  <c:v>7.6929999999999996</c:v>
                </c:pt>
                <c:pt idx="546">
                  <c:v>8.8089999999999993</c:v>
                </c:pt>
                <c:pt idx="547">
                  <c:v>10.084</c:v>
                </c:pt>
                <c:pt idx="548">
                  <c:v>11.254</c:v>
                </c:pt>
                <c:pt idx="549">
                  <c:v>12.491</c:v>
                </c:pt>
                <c:pt idx="550">
                  <c:v>13.65</c:v>
                </c:pt>
                <c:pt idx="551">
                  <c:v>14.611000000000001</c:v>
                </c:pt>
                <c:pt idx="552">
                  <c:v>15.510999999999999</c:v>
                </c:pt>
                <c:pt idx="553">
                  <c:v>16.213000000000001</c:v>
                </c:pt>
                <c:pt idx="554">
                  <c:v>17.297000000000001</c:v>
                </c:pt>
                <c:pt idx="555">
                  <c:v>18.395</c:v>
                </c:pt>
                <c:pt idx="556">
                  <c:v>19.14</c:v>
                </c:pt>
                <c:pt idx="557">
                  <c:v>20.001999999999999</c:v>
                </c:pt>
                <c:pt idx="558">
                  <c:v>20.364000000000001</c:v>
                </c:pt>
                <c:pt idx="559">
                  <c:v>20.440000000000001</c:v>
                </c:pt>
                <c:pt idx="560">
                  <c:v>20.306000000000001</c:v>
                </c:pt>
                <c:pt idx="561">
                  <c:v>20.292999999999999</c:v>
                </c:pt>
                <c:pt idx="562">
                  <c:v>20.216000000000001</c:v>
                </c:pt>
                <c:pt idx="563">
                  <c:v>20.081</c:v>
                </c:pt>
              </c:numCache>
            </c:numRef>
          </c:yVal>
          <c:smooth val="0"/>
          <c:extLst>
            <c:ext xmlns:c16="http://schemas.microsoft.com/office/drawing/2014/chart" uri="{C3380CC4-5D6E-409C-BE32-E72D297353CC}">
              <c16:uniqueId val="{0000000C-5455-44D5-8873-26A074D42282}"/>
            </c:ext>
          </c:extLst>
        </c:ser>
        <c:dLbls>
          <c:showLegendKey val="0"/>
          <c:showVal val="0"/>
          <c:showCatName val="0"/>
          <c:showSerName val="0"/>
          <c:showPercent val="0"/>
          <c:showBubbleSize val="0"/>
        </c:dLbls>
        <c:axId val="78020608"/>
        <c:axId val="78022144"/>
        <c:extLst>
          <c:ext xmlns:c15="http://schemas.microsoft.com/office/drawing/2012/chart" uri="{02D57815-91ED-43cb-92C2-25804820EDAC}">
            <c15:filteredScatterSeries>
              <c15:ser>
                <c:idx val="0"/>
                <c:order val="0"/>
                <c:tx>
                  <c:v>Baseline</c:v>
                </c:tx>
                <c:spPr>
                  <a:ln w="19050" cap="rnd">
                    <a:solidFill>
                      <a:schemeClr val="accent1"/>
                    </a:solidFill>
                    <a:round/>
                  </a:ln>
                  <a:effectLst/>
                </c:spPr>
                <c:marker>
                  <c:symbol val="none"/>
                </c:marker>
                <c:xVal>
                  <c:numRef>
                    <c:extLst>
                      <c:ext uri="{02D57815-91ED-43cb-92C2-25804820EDAC}">
                        <c15:formulaRef>
                          <c15:sqref>(Sheet1!$AD$5:$AD$421,Sheet1!$AD$423:$AD$471,Sheet1!$AD$473:$AD$604)</c15:sqref>
                        </c15:formulaRef>
                      </c:ext>
                    </c:extLst>
                    <c:numCache>
                      <c:formatCode>General</c:formatCode>
                      <c:ptCount val="598"/>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56583</c:v>
                      </c:pt>
                      <c:pt idx="418">
                        <c:v>56614</c:v>
                      </c:pt>
                      <c:pt idx="419">
                        <c:v>56645</c:v>
                      </c:pt>
                      <c:pt idx="420">
                        <c:v>56673</c:v>
                      </c:pt>
                      <c:pt idx="421">
                        <c:v>56704</c:v>
                      </c:pt>
                      <c:pt idx="422">
                        <c:v>56734</c:v>
                      </c:pt>
                      <c:pt idx="423">
                        <c:v>56765</c:v>
                      </c:pt>
                      <c:pt idx="424">
                        <c:v>56795</c:v>
                      </c:pt>
                      <c:pt idx="425">
                        <c:v>56826</c:v>
                      </c:pt>
                      <c:pt idx="426">
                        <c:v>56857</c:v>
                      </c:pt>
                      <c:pt idx="427">
                        <c:v>56887</c:v>
                      </c:pt>
                      <c:pt idx="428">
                        <c:v>56918</c:v>
                      </c:pt>
                      <c:pt idx="429">
                        <c:v>56948</c:v>
                      </c:pt>
                      <c:pt idx="430">
                        <c:v>56979</c:v>
                      </c:pt>
                      <c:pt idx="431">
                        <c:v>57010</c:v>
                      </c:pt>
                      <c:pt idx="432">
                        <c:v>57039</c:v>
                      </c:pt>
                      <c:pt idx="433">
                        <c:v>57070</c:v>
                      </c:pt>
                      <c:pt idx="434">
                        <c:v>57100</c:v>
                      </c:pt>
                      <c:pt idx="435">
                        <c:v>57131</c:v>
                      </c:pt>
                      <c:pt idx="436">
                        <c:v>57161</c:v>
                      </c:pt>
                      <c:pt idx="437">
                        <c:v>57192</c:v>
                      </c:pt>
                      <c:pt idx="438">
                        <c:v>57223</c:v>
                      </c:pt>
                      <c:pt idx="439">
                        <c:v>57253</c:v>
                      </c:pt>
                      <c:pt idx="440">
                        <c:v>57284</c:v>
                      </c:pt>
                      <c:pt idx="441">
                        <c:v>57314</c:v>
                      </c:pt>
                      <c:pt idx="442">
                        <c:v>57345</c:v>
                      </c:pt>
                      <c:pt idx="443">
                        <c:v>57376</c:v>
                      </c:pt>
                      <c:pt idx="444">
                        <c:v>57404</c:v>
                      </c:pt>
                      <c:pt idx="445">
                        <c:v>57435</c:v>
                      </c:pt>
                      <c:pt idx="446">
                        <c:v>57465</c:v>
                      </c:pt>
                      <c:pt idx="447">
                        <c:v>57496</c:v>
                      </c:pt>
                      <c:pt idx="448">
                        <c:v>57526</c:v>
                      </c:pt>
                      <c:pt idx="449">
                        <c:v>57557</c:v>
                      </c:pt>
                      <c:pt idx="450">
                        <c:v>57588</c:v>
                      </c:pt>
                      <c:pt idx="451">
                        <c:v>57618</c:v>
                      </c:pt>
                      <c:pt idx="452">
                        <c:v>57649</c:v>
                      </c:pt>
                      <c:pt idx="453">
                        <c:v>57679</c:v>
                      </c:pt>
                      <c:pt idx="454">
                        <c:v>57710</c:v>
                      </c:pt>
                      <c:pt idx="455">
                        <c:v>57741</c:v>
                      </c:pt>
                      <c:pt idx="456">
                        <c:v>57769</c:v>
                      </c:pt>
                      <c:pt idx="457">
                        <c:v>57800</c:v>
                      </c:pt>
                      <c:pt idx="458">
                        <c:v>57830</c:v>
                      </c:pt>
                      <c:pt idx="459">
                        <c:v>57861</c:v>
                      </c:pt>
                      <c:pt idx="460">
                        <c:v>57891</c:v>
                      </c:pt>
                      <c:pt idx="461">
                        <c:v>57922</c:v>
                      </c:pt>
                      <c:pt idx="462">
                        <c:v>57953</c:v>
                      </c:pt>
                      <c:pt idx="463">
                        <c:v>57983</c:v>
                      </c:pt>
                      <c:pt idx="464">
                        <c:v>58014</c:v>
                      </c:pt>
                      <c:pt idx="465">
                        <c:v>58044</c:v>
                      </c:pt>
                      <c:pt idx="466">
                        <c:v>58106</c:v>
                      </c:pt>
                      <c:pt idx="467">
                        <c:v>58134</c:v>
                      </c:pt>
                      <c:pt idx="468">
                        <c:v>58165</c:v>
                      </c:pt>
                      <c:pt idx="469">
                        <c:v>58195</c:v>
                      </c:pt>
                      <c:pt idx="470">
                        <c:v>58226</c:v>
                      </c:pt>
                      <c:pt idx="471">
                        <c:v>58256</c:v>
                      </c:pt>
                      <c:pt idx="472">
                        <c:v>58287</c:v>
                      </c:pt>
                      <c:pt idx="473">
                        <c:v>58318</c:v>
                      </c:pt>
                      <c:pt idx="474">
                        <c:v>58348</c:v>
                      </c:pt>
                      <c:pt idx="475">
                        <c:v>58379</c:v>
                      </c:pt>
                      <c:pt idx="476">
                        <c:v>58409</c:v>
                      </c:pt>
                      <c:pt idx="477">
                        <c:v>58440</c:v>
                      </c:pt>
                      <c:pt idx="478">
                        <c:v>58471</c:v>
                      </c:pt>
                      <c:pt idx="479">
                        <c:v>58500</c:v>
                      </c:pt>
                      <c:pt idx="480">
                        <c:v>58531</c:v>
                      </c:pt>
                      <c:pt idx="481">
                        <c:v>58561</c:v>
                      </c:pt>
                      <c:pt idx="482">
                        <c:v>58592</c:v>
                      </c:pt>
                      <c:pt idx="483">
                        <c:v>58622</c:v>
                      </c:pt>
                      <c:pt idx="484">
                        <c:v>58653</c:v>
                      </c:pt>
                      <c:pt idx="485">
                        <c:v>58684</c:v>
                      </c:pt>
                      <c:pt idx="486">
                        <c:v>58714</c:v>
                      </c:pt>
                      <c:pt idx="487">
                        <c:v>58745</c:v>
                      </c:pt>
                      <c:pt idx="488">
                        <c:v>58775</c:v>
                      </c:pt>
                      <c:pt idx="489">
                        <c:v>58806</c:v>
                      </c:pt>
                      <c:pt idx="490">
                        <c:v>58837</c:v>
                      </c:pt>
                      <c:pt idx="491">
                        <c:v>58865</c:v>
                      </c:pt>
                      <c:pt idx="492">
                        <c:v>58896</c:v>
                      </c:pt>
                      <c:pt idx="493">
                        <c:v>58926</c:v>
                      </c:pt>
                      <c:pt idx="494">
                        <c:v>58957</c:v>
                      </c:pt>
                      <c:pt idx="495">
                        <c:v>58987</c:v>
                      </c:pt>
                      <c:pt idx="496">
                        <c:v>59018</c:v>
                      </c:pt>
                      <c:pt idx="497">
                        <c:v>59049</c:v>
                      </c:pt>
                      <c:pt idx="498">
                        <c:v>59079</c:v>
                      </c:pt>
                      <c:pt idx="499">
                        <c:v>59110</c:v>
                      </c:pt>
                      <c:pt idx="500">
                        <c:v>59140</c:v>
                      </c:pt>
                      <c:pt idx="501">
                        <c:v>59171</c:v>
                      </c:pt>
                      <c:pt idx="502">
                        <c:v>59202</c:v>
                      </c:pt>
                      <c:pt idx="503">
                        <c:v>59230</c:v>
                      </c:pt>
                      <c:pt idx="504">
                        <c:v>59261</c:v>
                      </c:pt>
                      <c:pt idx="505">
                        <c:v>59291</c:v>
                      </c:pt>
                      <c:pt idx="506">
                        <c:v>59322</c:v>
                      </c:pt>
                      <c:pt idx="507">
                        <c:v>59352</c:v>
                      </c:pt>
                      <c:pt idx="508">
                        <c:v>59383</c:v>
                      </c:pt>
                      <c:pt idx="509">
                        <c:v>59414</c:v>
                      </c:pt>
                      <c:pt idx="510">
                        <c:v>59444</c:v>
                      </c:pt>
                      <c:pt idx="511">
                        <c:v>59475</c:v>
                      </c:pt>
                      <c:pt idx="512">
                        <c:v>59505</c:v>
                      </c:pt>
                      <c:pt idx="513">
                        <c:v>59536</c:v>
                      </c:pt>
                      <c:pt idx="514">
                        <c:v>59567</c:v>
                      </c:pt>
                      <c:pt idx="515">
                        <c:v>59595</c:v>
                      </c:pt>
                      <c:pt idx="516">
                        <c:v>59626</c:v>
                      </c:pt>
                      <c:pt idx="517">
                        <c:v>59656</c:v>
                      </c:pt>
                      <c:pt idx="518">
                        <c:v>59687</c:v>
                      </c:pt>
                      <c:pt idx="519">
                        <c:v>59717</c:v>
                      </c:pt>
                      <c:pt idx="520">
                        <c:v>59748</c:v>
                      </c:pt>
                      <c:pt idx="521">
                        <c:v>59779</c:v>
                      </c:pt>
                      <c:pt idx="522">
                        <c:v>59809</c:v>
                      </c:pt>
                      <c:pt idx="523">
                        <c:v>59840</c:v>
                      </c:pt>
                      <c:pt idx="524">
                        <c:v>59870</c:v>
                      </c:pt>
                      <c:pt idx="525">
                        <c:v>59901</c:v>
                      </c:pt>
                      <c:pt idx="526">
                        <c:v>59932</c:v>
                      </c:pt>
                      <c:pt idx="527">
                        <c:v>59961</c:v>
                      </c:pt>
                      <c:pt idx="528">
                        <c:v>59992</c:v>
                      </c:pt>
                      <c:pt idx="529">
                        <c:v>60022</c:v>
                      </c:pt>
                      <c:pt idx="530">
                        <c:v>60053</c:v>
                      </c:pt>
                      <c:pt idx="531">
                        <c:v>60083</c:v>
                      </c:pt>
                      <c:pt idx="532">
                        <c:v>60114</c:v>
                      </c:pt>
                      <c:pt idx="533">
                        <c:v>60145</c:v>
                      </c:pt>
                      <c:pt idx="534">
                        <c:v>60175</c:v>
                      </c:pt>
                      <c:pt idx="535">
                        <c:v>60206</c:v>
                      </c:pt>
                      <c:pt idx="536">
                        <c:v>60236</c:v>
                      </c:pt>
                      <c:pt idx="537">
                        <c:v>60267</c:v>
                      </c:pt>
                      <c:pt idx="538">
                        <c:v>60298</c:v>
                      </c:pt>
                      <c:pt idx="539">
                        <c:v>60326</c:v>
                      </c:pt>
                      <c:pt idx="540">
                        <c:v>60357</c:v>
                      </c:pt>
                      <c:pt idx="541">
                        <c:v>60387</c:v>
                      </c:pt>
                      <c:pt idx="542">
                        <c:v>60418</c:v>
                      </c:pt>
                      <c:pt idx="543">
                        <c:v>60448</c:v>
                      </c:pt>
                      <c:pt idx="544">
                        <c:v>60479</c:v>
                      </c:pt>
                      <c:pt idx="545">
                        <c:v>60510</c:v>
                      </c:pt>
                      <c:pt idx="546">
                        <c:v>60540</c:v>
                      </c:pt>
                      <c:pt idx="547">
                        <c:v>60571</c:v>
                      </c:pt>
                      <c:pt idx="548">
                        <c:v>60601</c:v>
                      </c:pt>
                      <c:pt idx="549">
                        <c:v>60632</c:v>
                      </c:pt>
                      <c:pt idx="550">
                        <c:v>60663</c:v>
                      </c:pt>
                      <c:pt idx="551">
                        <c:v>60691</c:v>
                      </c:pt>
                      <c:pt idx="552">
                        <c:v>60722</c:v>
                      </c:pt>
                      <c:pt idx="553">
                        <c:v>60752</c:v>
                      </c:pt>
                      <c:pt idx="554">
                        <c:v>60783</c:v>
                      </c:pt>
                      <c:pt idx="555">
                        <c:v>60813</c:v>
                      </c:pt>
                      <c:pt idx="556">
                        <c:v>60844</c:v>
                      </c:pt>
                      <c:pt idx="557">
                        <c:v>60875</c:v>
                      </c:pt>
                      <c:pt idx="558">
                        <c:v>60905</c:v>
                      </c:pt>
                      <c:pt idx="559">
                        <c:v>60936</c:v>
                      </c:pt>
                      <c:pt idx="560">
                        <c:v>60966</c:v>
                      </c:pt>
                      <c:pt idx="561">
                        <c:v>60997</c:v>
                      </c:pt>
                      <c:pt idx="562">
                        <c:v>61028</c:v>
                      </c:pt>
                      <c:pt idx="563">
                        <c:v>61056</c:v>
                      </c:pt>
                      <c:pt idx="564">
                        <c:v>61087</c:v>
                      </c:pt>
                      <c:pt idx="565">
                        <c:v>61117</c:v>
                      </c:pt>
                      <c:pt idx="566">
                        <c:v>61148</c:v>
                      </c:pt>
                      <c:pt idx="567">
                        <c:v>61178</c:v>
                      </c:pt>
                      <c:pt idx="568">
                        <c:v>61209</c:v>
                      </c:pt>
                      <c:pt idx="569">
                        <c:v>61240</c:v>
                      </c:pt>
                      <c:pt idx="570">
                        <c:v>61270</c:v>
                      </c:pt>
                      <c:pt idx="571">
                        <c:v>61301</c:v>
                      </c:pt>
                      <c:pt idx="572">
                        <c:v>61331</c:v>
                      </c:pt>
                      <c:pt idx="573">
                        <c:v>61362</c:v>
                      </c:pt>
                      <c:pt idx="574">
                        <c:v>61393</c:v>
                      </c:pt>
                      <c:pt idx="575">
                        <c:v>61422</c:v>
                      </c:pt>
                      <c:pt idx="576">
                        <c:v>61453</c:v>
                      </c:pt>
                      <c:pt idx="577">
                        <c:v>61483</c:v>
                      </c:pt>
                      <c:pt idx="578">
                        <c:v>61514</c:v>
                      </c:pt>
                      <c:pt idx="579">
                        <c:v>61544</c:v>
                      </c:pt>
                      <c:pt idx="580">
                        <c:v>61575</c:v>
                      </c:pt>
                      <c:pt idx="581">
                        <c:v>61606</c:v>
                      </c:pt>
                      <c:pt idx="582">
                        <c:v>61636</c:v>
                      </c:pt>
                      <c:pt idx="583">
                        <c:v>61667</c:v>
                      </c:pt>
                      <c:pt idx="584">
                        <c:v>61697</c:v>
                      </c:pt>
                      <c:pt idx="585">
                        <c:v>61728</c:v>
                      </c:pt>
                      <c:pt idx="586">
                        <c:v>61759</c:v>
                      </c:pt>
                      <c:pt idx="587">
                        <c:v>61787</c:v>
                      </c:pt>
                      <c:pt idx="588">
                        <c:v>61818</c:v>
                      </c:pt>
                      <c:pt idx="589">
                        <c:v>61848</c:v>
                      </c:pt>
                      <c:pt idx="590">
                        <c:v>61879</c:v>
                      </c:pt>
                      <c:pt idx="591">
                        <c:v>61909</c:v>
                      </c:pt>
                      <c:pt idx="592">
                        <c:v>61940</c:v>
                      </c:pt>
                      <c:pt idx="593">
                        <c:v>61971</c:v>
                      </c:pt>
                      <c:pt idx="594">
                        <c:v>62001</c:v>
                      </c:pt>
                      <c:pt idx="595">
                        <c:v>62032</c:v>
                      </c:pt>
                      <c:pt idx="596">
                        <c:v>62062</c:v>
                      </c:pt>
                      <c:pt idx="597">
                        <c:v>62093</c:v>
                      </c:pt>
                    </c:numCache>
                  </c:numRef>
                </c:xVal>
                <c:yVal>
                  <c:numRef>
                    <c:extLst>
                      <c:ext uri="{02D57815-91ED-43cb-92C2-25804820EDAC}">
                        <c15:formulaRef>
                          <c15:sqref>(Sheet1!$BG$5:$BG$421,Sheet1!$BG$423:$BG$471,Sheet1!$BG$473:$BG$604)</c15:sqref>
                        </c15:formulaRef>
                      </c:ext>
                    </c:extLst>
                    <c:numCache>
                      <c:formatCode>General</c:formatCode>
                      <c:ptCount val="598"/>
                      <c:pt idx="0">
                        <c:v>-18.914000000000001</c:v>
                      </c:pt>
                      <c:pt idx="1">
                        <c:v>-18.855</c:v>
                      </c:pt>
                      <c:pt idx="2">
                        <c:v>-18.14</c:v>
                      </c:pt>
                      <c:pt idx="3">
                        <c:v>-18.088000000000001</c:v>
                      </c:pt>
                      <c:pt idx="4">
                        <c:v>-18.053999999999998</c:v>
                      </c:pt>
                      <c:pt idx="5">
                        <c:v>-18.331</c:v>
                      </c:pt>
                      <c:pt idx="6">
                        <c:v>-18.300999999999998</c:v>
                      </c:pt>
                      <c:pt idx="7">
                        <c:v>-18.323</c:v>
                      </c:pt>
                      <c:pt idx="8">
                        <c:v>-18.484999999999999</c:v>
                      </c:pt>
                      <c:pt idx="9">
                        <c:v>-19.04</c:v>
                      </c:pt>
                      <c:pt idx="10">
                        <c:v>-19.021999999999998</c:v>
                      </c:pt>
                      <c:pt idx="11">
                        <c:v>-19.202000000000002</c:v>
                      </c:pt>
                      <c:pt idx="12">
                        <c:v>-18.646999999999998</c:v>
                      </c:pt>
                      <c:pt idx="13">
                        <c:v>-18.024999999999999</c:v>
                      </c:pt>
                      <c:pt idx="14">
                        <c:v>-18.117999999999999</c:v>
                      </c:pt>
                      <c:pt idx="15">
                        <c:v>-17.835000000000001</c:v>
                      </c:pt>
                      <c:pt idx="16">
                        <c:v>-17.974</c:v>
                      </c:pt>
                      <c:pt idx="17">
                        <c:v>-18.398</c:v>
                      </c:pt>
                      <c:pt idx="18">
                        <c:v>-18.567</c:v>
                      </c:pt>
                      <c:pt idx="19">
                        <c:v>-18.814</c:v>
                      </c:pt>
                      <c:pt idx="20">
                        <c:v>-19.198</c:v>
                      </c:pt>
                      <c:pt idx="21">
                        <c:v>-20.007000000000001</c:v>
                      </c:pt>
                      <c:pt idx="22">
                        <c:v>-20.181000000000001</c:v>
                      </c:pt>
                      <c:pt idx="23">
                        <c:v>-19.190999999999999</c:v>
                      </c:pt>
                      <c:pt idx="24">
                        <c:v>-18.126000000000001</c:v>
                      </c:pt>
                      <c:pt idx="25">
                        <c:v>-16.760000000000002</c:v>
                      </c:pt>
                      <c:pt idx="26">
                        <c:v>-15.898999999999999</c:v>
                      </c:pt>
                      <c:pt idx="27">
                        <c:v>-15.42</c:v>
                      </c:pt>
                      <c:pt idx="28">
                        <c:v>-15.178000000000001</c:v>
                      </c:pt>
                      <c:pt idx="29">
                        <c:v>-15.147</c:v>
                      </c:pt>
                      <c:pt idx="30">
                        <c:v>-14.856</c:v>
                      </c:pt>
                      <c:pt idx="31">
                        <c:v>-14.696999999999999</c:v>
                      </c:pt>
                      <c:pt idx="32">
                        <c:v>-14.471</c:v>
                      </c:pt>
                      <c:pt idx="33">
                        <c:v>-14.542999999999999</c:v>
                      </c:pt>
                      <c:pt idx="34">
                        <c:v>-14.67</c:v>
                      </c:pt>
                      <c:pt idx="35">
                        <c:v>-14.445</c:v>
                      </c:pt>
                      <c:pt idx="36">
                        <c:v>-13.3</c:v>
                      </c:pt>
                      <c:pt idx="37">
                        <c:v>-12.974</c:v>
                      </c:pt>
                      <c:pt idx="38">
                        <c:v>-12.618</c:v>
                      </c:pt>
                      <c:pt idx="39">
                        <c:v>-12.487</c:v>
                      </c:pt>
                      <c:pt idx="40">
                        <c:v>-12.414</c:v>
                      </c:pt>
                      <c:pt idx="41">
                        <c:v>-12.477</c:v>
                      </c:pt>
                      <c:pt idx="42">
                        <c:v>-12.340999999999999</c:v>
                      </c:pt>
                      <c:pt idx="43">
                        <c:v>-12.32</c:v>
                      </c:pt>
                      <c:pt idx="44">
                        <c:v>-12.521000000000001</c:v>
                      </c:pt>
                      <c:pt idx="45">
                        <c:v>-13.162000000000001</c:v>
                      </c:pt>
                      <c:pt idx="46">
                        <c:v>-13.696999999999999</c:v>
                      </c:pt>
                      <c:pt idx="47">
                        <c:v>-13.268000000000001</c:v>
                      </c:pt>
                      <c:pt idx="48">
                        <c:v>-12.333</c:v>
                      </c:pt>
                      <c:pt idx="49">
                        <c:v>-11.262</c:v>
                      </c:pt>
                      <c:pt idx="50">
                        <c:v>-10.752000000000001</c:v>
                      </c:pt>
                      <c:pt idx="51">
                        <c:v>-10.65</c:v>
                      </c:pt>
                      <c:pt idx="52">
                        <c:v>-10.696999999999999</c:v>
                      </c:pt>
                      <c:pt idx="53">
                        <c:v>-10.811</c:v>
                      </c:pt>
                      <c:pt idx="54">
                        <c:v>-10.784000000000001</c:v>
                      </c:pt>
                      <c:pt idx="55">
                        <c:v>-10.976000000000001</c:v>
                      </c:pt>
                      <c:pt idx="56">
                        <c:v>-11.36</c:v>
                      </c:pt>
                      <c:pt idx="57">
                        <c:v>-11.78</c:v>
                      </c:pt>
                      <c:pt idx="58">
                        <c:v>-11.688000000000001</c:v>
                      </c:pt>
                      <c:pt idx="59">
                        <c:v>-11.089</c:v>
                      </c:pt>
                      <c:pt idx="60">
                        <c:v>-9.8840000000000003</c:v>
                      </c:pt>
                      <c:pt idx="61">
                        <c:v>-9.2189999999999994</c:v>
                      </c:pt>
                      <c:pt idx="62">
                        <c:v>-7.843</c:v>
                      </c:pt>
                      <c:pt idx="63">
                        <c:v>-6.4009999999999998</c:v>
                      </c:pt>
                      <c:pt idx="64">
                        <c:v>-5.6820000000000004</c:v>
                      </c:pt>
                      <c:pt idx="65">
                        <c:v>-5.681</c:v>
                      </c:pt>
                      <c:pt idx="66">
                        <c:v>-5.6669999999999998</c:v>
                      </c:pt>
                      <c:pt idx="67">
                        <c:v>-5.82</c:v>
                      </c:pt>
                      <c:pt idx="68">
                        <c:v>-6.2169999999999996</c:v>
                      </c:pt>
                      <c:pt idx="69">
                        <c:v>-6.99</c:v>
                      </c:pt>
                      <c:pt idx="70">
                        <c:v>-7.5389999999999997</c:v>
                      </c:pt>
                      <c:pt idx="71">
                        <c:v>-7.6669999999999998</c:v>
                      </c:pt>
                      <c:pt idx="72">
                        <c:v>-8.1229999999999993</c:v>
                      </c:pt>
                      <c:pt idx="73">
                        <c:v>-7.5019999999999998</c:v>
                      </c:pt>
                      <c:pt idx="74">
                        <c:v>-6.4290000000000003</c:v>
                      </c:pt>
                      <c:pt idx="75">
                        <c:v>-6.0279999999999996</c:v>
                      </c:pt>
                      <c:pt idx="76">
                        <c:v>-6.1920000000000002</c:v>
                      </c:pt>
                      <c:pt idx="77">
                        <c:v>-6.5810000000000004</c:v>
                      </c:pt>
                      <c:pt idx="78">
                        <c:v>-6.7530000000000001</c:v>
                      </c:pt>
                      <c:pt idx="79">
                        <c:v>-7.0590000000000002</c:v>
                      </c:pt>
                      <c:pt idx="80">
                        <c:v>-7.5190000000000001</c:v>
                      </c:pt>
                      <c:pt idx="81">
                        <c:v>-7.7610000000000001</c:v>
                      </c:pt>
                      <c:pt idx="82">
                        <c:v>-8.3149999999999995</c:v>
                      </c:pt>
                      <c:pt idx="83">
                        <c:v>-7.8049999999999997</c:v>
                      </c:pt>
                      <c:pt idx="84">
                        <c:v>-6.6479999999999997</c:v>
                      </c:pt>
                      <c:pt idx="85">
                        <c:v>-5.0149999999999997</c:v>
                      </c:pt>
                      <c:pt idx="86">
                        <c:v>-2.8210000000000002</c:v>
                      </c:pt>
                      <c:pt idx="87">
                        <c:v>-1.4159999999999999</c:v>
                      </c:pt>
                      <c:pt idx="88">
                        <c:v>-0.14599999999999999</c:v>
                      </c:pt>
                      <c:pt idx="89">
                        <c:v>0.84499999999999997</c:v>
                      </c:pt>
                      <c:pt idx="90">
                        <c:v>1.899</c:v>
                      </c:pt>
                      <c:pt idx="91">
                        <c:v>2.8519999999999999</c:v>
                      </c:pt>
                      <c:pt idx="92">
                        <c:v>3.4609999999999999</c:v>
                      </c:pt>
                      <c:pt idx="93">
                        <c:v>3.6389999999999998</c:v>
                      </c:pt>
                      <c:pt idx="94">
                        <c:v>3.6259999999999999</c:v>
                      </c:pt>
                      <c:pt idx="95">
                        <c:v>4.2530000000000001</c:v>
                      </c:pt>
                      <c:pt idx="96">
                        <c:v>4.593</c:v>
                      </c:pt>
                      <c:pt idx="97">
                        <c:v>5.4279999999999999</c:v>
                      </c:pt>
                      <c:pt idx="98">
                        <c:v>7.0640000000000001</c:v>
                      </c:pt>
                      <c:pt idx="99">
                        <c:v>8.0809999999999995</c:v>
                      </c:pt>
                      <c:pt idx="100">
                        <c:v>9.0190000000000001</c:v>
                      </c:pt>
                      <c:pt idx="101">
                        <c:v>9.7989999999999995</c:v>
                      </c:pt>
                      <c:pt idx="102">
                        <c:v>10.724</c:v>
                      </c:pt>
                      <c:pt idx="103">
                        <c:v>11.606</c:v>
                      </c:pt>
                      <c:pt idx="104">
                        <c:v>12.333</c:v>
                      </c:pt>
                      <c:pt idx="105">
                        <c:v>12.829000000000001</c:v>
                      </c:pt>
                      <c:pt idx="106">
                        <c:v>13.076000000000001</c:v>
                      </c:pt>
                      <c:pt idx="107">
                        <c:v>14.178000000000001</c:v>
                      </c:pt>
                      <c:pt idx="108">
                        <c:v>15.398</c:v>
                      </c:pt>
                      <c:pt idx="109">
                        <c:v>16.085999999999999</c:v>
                      </c:pt>
                      <c:pt idx="110">
                        <c:v>16.885999999999999</c:v>
                      </c:pt>
                      <c:pt idx="111">
                        <c:v>17.103999999999999</c:v>
                      </c:pt>
                      <c:pt idx="112">
                        <c:v>17.152999999999999</c:v>
                      </c:pt>
                      <c:pt idx="113">
                        <c:v>16.978000000000002</c:v>
                      </c:pt>
                      <c:pt idx="114">
                        <c:v>16.835999999999999</c:v>
                      </c:pt>
                      <c:pt idx="115">
                        <c:v>16.492999999999999</c:v>
                      </c:pt>
                      <c:pt idx="116">
                        <c:v>17.013000000000002</c:v>
                      </c:pt>
                      <c:pt idx="117">
                        <c:v>16.920999999999999</c:v>
                      </c:pt>
                      <c:pt idx="118">
                        <c:v>16.768999999999998</c:v>
                      </c:pt>
                      <c:pt idx="119">
                        <c:v>16.992000000000001</c:v>
                      </c:pt>
                      <c:pt idx="120">
                        <c:v>17.631</c:v>
                      </c:pt>
                      <c:pt idx="121">
                        <c:v>18.324999999999999</c:v>
                      </c:pt>
                      <c:pt idx="122">
                        <c:v>18.491</c:v>
                      </c:pt>
                      <c:pt idx="123">
                        <c:v>18.905999999999999</c:v>
                      </c:pt>
                      <c:pt idx="124">
                        <c:v>18.66</c:v>
                      </c:pt>
                      <c:pt idx="125">
                        <c:v>18.027000000000001</c:v>
                      </c:pt>
                      <c:pt idx="126">
                        <c:v>17.417000000000002</c:v>
                      </c:pt>
                      <c:pt idx="127">
                        <c:v>16.606000000000002</c:v>
                      </c:pt>
                      <c:pt idx="128">
                        <c:v>15.794</c:v>
                      </c:pt>
                      <c:pt idx="129">
                        <c:v>14.914999999999999</c:v>
                      </c:pt>
                      <c:pt idx="130">
                        <c:v>13.862</c:v>
                      </c:pt>
                      <c:pt idx="131">
                        <c:v>14.02</c:v>
                      </c:pt>
                      <c:pt idx="132">
                        <c:v>14.837</c:v>
                      </c:pt>
                      <c:pt idx="133">
                        <c:v>15.879</c:v>
                      </c:pt>
                      <c:pt idx="134">
                        <c:v>17.417000000000002</c:v>
                      </c:pt>
                      <c:pt idx="135">
                        <c:v>18.811</c:v>
                      </c:pt>
                      <c:pt idx="136">
                        <c:v>19.544</c:v>
                      </c:pt>
                      <c:pt idx="137">
                        <c:v>19.654</c:v>
                      </c:pt>
                      <c:pt idx="138">
                        <c:v>19.991</c:v>
                      </c:pt>
                      <c:pt idx="139">
                        <c:v>20.359000000000002</c:v>
                      </c:pt>
                      <c:pt idx="140">
                        <c:v>20.638000000000002</c:v>
                      </c:pt>
                      <c:pt idx="141">
                        <c:v>21.158000000000001</c:v>
                      </c:pt>
                      <c:pt idx="142">
                        <c:v>21.245999999999999</c:v>
                      </c:pt>
                      <c:pt idx="143">
                        <c:v>22.135000000000002</c:v>
                      </c:pt>
                      <c:pt idx="144">
                        <c:v>22.74</c:v>
                      </c:pt>
                      <c:pt idx="145">
                        <c:v>22.829000000000001</c:v>
                      </c:pt>
                      <c:pt idx="146">
                        <c:v>23.292000000000002</c:v>
                      </c:pt>
                      <c:pt idx="147">
                        <c:v>23.908999999999999</c:v>
                      </c:pt>
                      <c:pt idx="148">
                        <c:v>23.893000000000001</c:v>
                      </c:pt>
                      <c:pt idx="149">
                        <c:v>23.620999999999999</c:v>
                      </c:pt>
                      <c:pt idx="150">
                        <c:v>23.428999999999998</c:v>
                      </c:pt>
                      <c:pt idx="151">
                        <c:v>23.164000000000001</c:v>
                      </c:pt>
                      <c:pt idx="152">
                        <c:v>22.829000000000001</c:v>
                      </c:pt>
                      <c:pt idx="153">
                        <c:v>22.585999999999999</c:v>
                      </c:pt>
                      <c:pt idx="154">
                        <c:v>22.109000000000002</c:v>
                      </c:pt>
                      <c:pt idx="155">
                        <c:v>21.937000000000001</c:v>
                      </c:pt>
                      <c:pt idx="156">
                        <c:v>22.428000000000001</c:v>
                      </c:pt>
                      <c:pt idx="157">
                        <c:v>22.751999999999999</c:v>
                      </c:pt>
                      <c:pt idx="158">
                        <c:v>23.614000000000001</c:v>
                      </c:pt>
                      <c:pt idx="159">
                        <c:v>23.754000000000001</c:v>
                      </c:pt>
                      <c:pt idx="160">
                        <c:v>23.742999999999999</c:v>
                      </c:pt>
                      <c:pt idx="161">
                        <c:v>23.588999999999999</c:v>
                      </c:pt>
                      <c:pt idx="162">
                        <c:v>23.568999999999999</c:v>
                      </c:pt>
                      <c:pt idx="163">
                        <c:v>23.544</c:v>
                      </c:pt>
                      <c:pt idx="164">
                        <c:v>23.431000000000001</c:v>
                      </c:pt>
                      <c:pt idx="165">
                        <c:v>23.241</c:v>
                      </c:pt>
                      <c:pt idx="166">
                        <c:v>22.992999999999999</c:v>
                      </c:pt>
                      <c:pt idx="167">
                        <c:v>23.736999999999998</c:v>
                      </c:pt>
                      <c:pt idx="168">
                        <c:v>24.19</c:v>
                      </c:pt>
                      <c:pt idx="169">
                        <c:v>24.872</c:v>
                      </c:pt>
                      <c:pt idx="170">
                        <c:v>25.675999999999998</c:v>
                      </c:pt>
                      <c:pt idx="171">
                        <c:v>25.795000000000002</c:v>
                      </c:pt>
                      <c:pt idx="172">
                        <c:v>25.734000000000002</c:v>
                      </c:pt>
                      <c:pt idx="173">
                        <c:v>25.524999999999999</c:v>
                      </c:pt>
                      <c:pt idx="174">
                        <c:v>25.420999999999999</c:v>
                      </c:pt>
                      <c:pt idx="175">
                        <c:v>25.315000000000001</c:v>
                      </c:pt>
                      <c:pt idx="176">
                        <c:v>25.164999999999999</c:v>
                      </c:pt>
                      <c:pt idx="177">
                        <c:v>24.94</c:v>
                      </c:pt>
                      <c:pt idx="178">
                        <c:v>25.143999999999998</c:v>
                      </c:pt>
                      <c:pt idx="179">
                        <c:v>25.21</c:v>
                      </c:pt>
                      <c:pt idx="180">
                        <c:v>25.052</c:v>
                      </c:pt>
                      <c:pt idx="181">
                        <c:v>25.228000000000002</c:v>
                      </c:pt>
                      <c:pt idx="182">
                        <c:v>25.954999999999998</c:v>
                      </c:pt>
                      <c:pt idx="183">
                        <c:v>25.859000000000002</c:v>
                      </c:pt>
                      <c:pt idx="184">
                        <c:v>25.463999999999999</c:v>
                      </c:pt>
                      <c:pt idx="185">
                        <c:v>24.923999999999999</c:v>
                      </c:pt>
                      <c:pt idx="186">
                        <c:v>24.521999999999998</c:v>
                      </c:pt>
                      <c:pt idx="187">
                        <c:v>24.14</c:v>
                      </c:pt>
                      <c:pt idx="188">
                        <c:v>23.768999999999998</c:v>
                      </c:pt>
                      <c:pt idx="189">
                        <c:v>23.454999999999998</c:v>
                      </c:pt>
                      <c:pt idx="190">
                        <c:v>23.209</c:v>
                      </c:pt>
                      <c:pt idx="191">
                        <c:v>23.686</c:v>
                      </c:pt>
                      <c:pt idx="192">
                        <c:v>23.8</c:v>
                      </c:pt>
                      <c:pt idx="193">
                        <c:v>23.632999999999999</c:v>
                      </c:pt>
                      <c:pt idx="194">
                        <c:v>24.173999999999999</c:v>
                      </c:pt>
                      <c:pt idx="195">
                        <c:v>24.042000000000002</c:v>
                      </c:pt>
                      <c:pt idx="196">
                        <c:v>23.754000000000001</c:v>
                      </c:pt>
                      <c:pt idx="197">
                        <c:v>23.373000000000001</c:v>
                      </c:pt>
                      <c:pt idx="198">
                        <c:v>23.100999999999999</c:v>
                      </c:pt>
                      <c:pt idx="199">
                        <c:v>22.786999999999999</c:v>
                      </c:pt>
                      <c:pt idx="200">
                        <c:v>22.41</c:v>
                      </c:pt>
                      <c:pt idx="201">
                        <c:v>21.922000000000001</c:v>
                      </c:pt>
                      <c:pt idx="202">
                        <c:v>22.222999999999999</c:v>
                      </c:pt>
                      <c:pt idx="203">
                        <c:v>22.713999999999999</c:v>
                      </c:pt>
                      <c:pt idx="204">
                        <c:v>22.867000000000001</c:v>
                      </c:pt>
                      <c:pt idx="205">
                        <c:v>22.745999999999999</c:v>
                      </c:pt>
                      <c:pt idx="206">
                        <c:v>22.907</c:v>
                      </c:pt>
                      <c:pt idx="207">
                        <c:v>22.815999999999999</c:v>
                      </c:pt>
                      <c:pt idx="208">
                        <c:v>22.663</c:v>
                      </c:pt>
                      <c:pt idx="209">
                        <c:v>22.347999999999999</c:v>
                      </c:pt>
                      <c:pt idx="210">
                        <c:v>22.053999999999998</c:v>
                      </c:pt>
                      <c:pt idx="211">
                        <c:v>21.667000000000002</c:v>
                      </c:pt>
                      <c:pt idx="212">
                        <c:v>21.164999999999999</c:v>
                      </c:pt>
                      <c:pt idx="213">
                        <c:v>20.460999999999999</c:v>
                      </c:pt>
                      <c:pt idx="214">
                        <c:v>19.701000000000001</c:v>
                      </c:pt>
                      <c:pt idx="215">
                        <c:v>19.108000000000001</c:v>
                      </c:pt>
                      <c:pt idx="216">
                        <c:v>18.221</c:v>
                      </c:pt>
                      <c:pt idx="217">
                        <c:v>17.193999999999999</c:v>
                      </c:pt>
                      <c:pt idx="218">
                        <c:v>16.815000000000001</c:v>
                      </c:pt>
                      <c:pt idx="219">
                        <c:v>16.343</c:v>
                      </c:pt>
                      <c:pt idx="220">
                        <c:v>15.478</c:v>
                      </c:pt>
                      <c:pt idx="221">
                        <c:v>14.494999999999999</c:v>
                      </c:pt>
                      <c:pt idx="222">
                        <c:v>13.744</c:v>
                      </c:pt>
                      <c:pt idx="223">
                        <c:v>12.948</c:v>
                      </c:pt>
                      <c:pt idx="224">
                        <c:v>12.061</c:v>
                      </c:pt>
                      <c:pt idx="225">
                        <c:v>10.797000000000001</c:v>
                      </c:pt>
                      <c:pt idx="226">
                        <c:v>9.6809999999999992</c:v>
                      </c:pt>
                      <c:pt idx="227">
                        <c:v>9.3070000000000004</c:v>
                      </c:pt>
                      <c:pt idx="228">
                        <c:v>9.1219999999999999</c:v>
                      </c:pt>
                      <c:pt idx="229">
                        <c:v>8.7629999999999999</c:v>
                      </c:pt>
                      <c:pt idx="230">
                        <c:v>8.7029999999999994</c:v>
                      </c:pt>
                      <c:pt idx="231">
                        <c:v>7.968</c:v>
                      </c:pt>
                      <c:pt idx="232">
                        <c:v>7.0359999999999996</c:v>
                      </c:pt>
                      <c:pt idx="233">
                        <c:v>6.0750000000000002</c:v>
                      </c:pt>
                      <c:pt idx="234">
                        <c:v>5.4210000000000003</c:v>
                      </c:pt>
                      <c:pt idx="235">
                        <c:v>4.7309999999999999</c:v>
                      </c:pt>
                      <c:pt idx="236">
                        <c:v>3.9420000000000002</c:v>
                      </c:pt>
                      <c:pt idx="237">
                        <c:v>2.6869999999999998</c:v>
                      </c:pt>
                      <c:pt idx="238">
                        <c:v>1.6519999999999999</c:v>
                      </c:pt>
                      <c:pt idx="239">
                        <c:v>1.6279999999999999</c:v>
                      </c:pt>
                      <c:pt idx="240">
                        <c:v>2.0219999999999998</c:v>
                      </c:pt>
                      <c:pt idx="241">
                        <c:v>2.569</c:v>
                      </c:pt>
                      <c:pt idx="242">
                        <c:v>2.9660000000000002</c:v>
                      </c:pt>
                      <c:pt idx="243">
                        <c:v>2.944</c:v>
                      </c:pt>
                      <c:pt idx="244">
                        <c:v>2.597</c:v>
                      </c:pt>
                      <c:pt idx="245">
                        <c:v>1.931</c:v>
                      </c:pt>
                      <c:pt idx="246">
                        <c:v>1.4279999999999999</c:v>
                      </c:pt>
                      <c:pt idx="247">
                        <c:v>0.82</c:v>
                      </c:pt>
                      <c:pt idx="248">
                        <c:v>0.14799999999999999</c:v>
                      </c:pt>
                      <c:pt idx="249">
                        <c:v>-0.96299999999999997</c:v>
                      </c:pt>
                      <c:pt idx="250">
                        <c:v>-1.7849999999999999</c:v>
                      </c:pt>
                      <c:pt idx="251">
                        <c:v>-2.4340000000000002</c:v>
                      </c:pt>
                      <c:pt idx="252">
                        <c:v>-2.3620000000000001</c:v>
                      </c:pt>
                      <c:pt idx="253">
                        <c:v>-2.69</c:v>
                      </c:pt>
                      <c:pt idx="254">
                        <c:v>-3.1030000000000002</c:v>
                      </c:pt>
                      <c:pt idx="255">
                        <c:v>-3.3340000000000001</c:v>
                      </c:pt>
                      <c:pt idx="256">
                        <c:v>-4.1260000000000003</c:v>
                      </c:pt>
                      <c:pt idx="257">
                        <c:v>-5.0629999999999997</c:v>
                      </c:pt>
                      <c:pt idx="258">
                        <c:v>-5.681</c:v>
                      </c:pt>
                      <c:pt idx="259">
                        <c:v>-6.3179999999999996</c:v>
                      </c:pt>
                      <c:pt idx="260">
                        <c:v>-7.024</c:v>
                      </c:pt>
                      <c:pt idx="261">
                        <c:v>-8.0299999999999994</c:v>
                      </c:pt>
                      <c:pt idx="262">
                        <c:v>-8.6760000000000002</c:v>
                      </c:pt>
                      <c:pt idx="263">
                        <c:v>-8.2949999999999999</c:v>
                      </c:pt>
                      <c:pt idx="264">
                        <c:v>-6.8650000000000002</c:v>
                      </c:pt>
                      <c:pt idx="265">
                        <c:v>-6.6260000000000003</c:v>
                      </c:pt>
                      <c:pt idx="266">
                        <c:v>-5.024</c:v>
                      </c:pt>
                      <c:pt idx="267">
                        <c:v>-3.3849999999999998</c:v>
                      </c:pt>
                      <c:pt idx="268">
                        <c:v>-2.3370000000000002</c:v>
                      </c:pt>
                      <c:pt idx="269">
                        <c:v>-1.6830000000000001</c:v>
                      </c:pt>
                      <c:pt idx="270">
                        <c:v>-1.0109999999999999</c:v>
                      </c:pt>
                      <c:pt idx="271">
                        <c:v>-0.54800000000000004</c:v>
                      </c:pt>
                      <c:pt idx="272">
                        <c:v>-0.53</c:v>
                      </c:pt>
                      <c:pt idx="273">
                        <c:v>-0.88200000000000001</c:v>
                      </c:pt>
                      <c:pt idx="274">
                        <c:v>-0.66400000000000003</c:v>
                      </c:pt>
                      <c:pt idx="275">
                        <c:v>0.21199999999999999</c:v>
                      </c:pt>
                      <c:pt idx="276">
                        <c:v>1.1080000000000001</c:v>
                      </c:pt>
                      <c:pt idx="277">
                        <c:v>1.2410000000000001</c:v>
                      </c:pt>
                      <c:pt idx="278">
                        <c:v>1.367</c:v>
                      </c:pt>
                      <c:pt idx="279">
                        <c:v>1.464</c:v>
                      </c:pt>
                      <c:pt idx="280">
                        <c:v>1.0009999999999999</c:v>
                      </c:pt>
                      <c:pt idx="281">
                        <c:v>0.29499999999999998</c:v>
                      </c:pt>
                      <c:pt idx="282">
                        <c:v>-0.18</c:v>
                      </c:pt>
                      <c:pt idx="283">
                        <c:v>-0.69599999999999995</c:v>
                      </c:pt>
                      <c:pt idx="284">
                        <c:v>-1.2969999999999999</c:v>
                      </c:pt>
                      <c:pt idx="285">
                        <c:v>-2.2719999999999998</c:v>
                      </c:pt>
                      <c:pt idx="286">
                        <c:v>-2.7509999999999999</c:v>
                      </c:pt>
                      <c:pt idx="287">
                        <c:v>-3.27</c:v>
                      </c:pt>
                      <c:pt idx="288">
                        <c:v>-2.8570000000000002</c:v>
                      </c:pt>
                      <c:pt idx="289">
                        <c:v>-2.3940000000000001</c:v>
                      </c:pt>
                      <c:pt idx="290">
                        <c:v>-1.4419999999999999</c:v>
                      </c:pt>
                      <c:pt idx="291">
                        <c:v>-0.97</c:v>
                      </c:pt>
                      <c:pt idx="292">
                        <c:v>-0.58399999999999996</c:v>
                      </c:pt>
                      <c:pt idx="293">
                        <c:v>-0.69399999999999995</c:v>
                      </c:pt>
                      <c:pt idx="294">
                        <c:v>-0.76600000000000001</c:v>
                      </c:pt>
                      <c:pt idx="295">
                        <c:v>-1.0640000000000001</c:v>
                      </c:pt>
                      <c:pt idx="296">
                        <c:v>-1.554</c:v>
                      </c:pt>
                      <c:pt idx="297">
                        <c:v>-2.484</c:v>
                      </c:pt>
                      <c:pt idx="298">
                        <c:v>-3.1389999999999998</c:v>
                      </c:pt>
                      <c:pt idx="299">
                        <c:v>-3.323</c:v>
                      </c:pt>
                      <c:pt idx="300">
                        <c:v>-2.9049999999999998</c:v>
                      </c:pt>
                      <c:pt idx="301">
                        <c:v>-2.7909999999999999</c:v>
                      </c:pt>
                      <c:pt idx="302">
                        <c:v>-3.1560000000000001</c:v>
                      </c:pt>
                      <c:pt idx="303">
                        <c:v>-3.2770000000000001</c:v>
                      </c:pt>
                      <c:pt idx="304">
                        <c:v>-3.181</c:v>
                      </c:pt>
                      <c:pt idx="305">
                        <c:v>-3.806</c:v>
                      </c:pt>
                      <c:pt idx="306">
                        <c:v>-4.2190000000000003</c:v>
                      </c:pt>
                      <c:pt idx="307">
                        <c:v>-4.694</c:v>
                      </c:pt>
                      <c:pt idx="308">
                        <c:v>-5.2830000000000004</c:v>
                      </c:pt>
                      <c:pt idx="309">
                        <c:v>-6.2889999999999997</c:v>
                      </c:pt>
                      <c:pt idx="310">
                        <c:v>-6.7290000000000001</c:v>
                      </c:pt>
                      <c:pt idx="311">
                        <c:v>-6.4930000000000003</c:v>
                      </c:pt>
                      <c:pt idx="312">
                        <c:v>-5.6319999999999997</c:v>
                      </c:pt>
                      <c:pt idx="313">
                        <c:v>-5.3719999999999999</c:v>
                      </c:pt>
                      <c:pt idx="314">
                        <c:v>-5.4329999999999998</c:v>
                      </c:pt>
                      <c:pt idx="315">
                        <c:v>-5.0919999999999996</c:v>
                      </c:pt>
                      <c:pt idx="316">
                        <c:v>-5.2320000000000002</c:v>
                      </c:pt>
                      <c:pt idx="317">
                        <c:v>-5.59</c:v>
                      </c:pt>
                      <c:pt idx="318">
                        <c:v>-5.6980000000000004</c:v>
                      </c:pt>
                      <c:pt idx="319">
                        <c:v>-5.907</c:v>
                      </c:pt>
                      <c:pt idx="320">
                        <c:v>-6.2649999999999997</c:v>
                      </c:pt>
                      <c:pt idx="321">
                        <c:v>-7.0229999999999997</c:v>
                      </c:pt>
                      <c:pt idx="322">
                        <c:v>-7.7089999999999996</c:v>
                      </c:pt>
                      <c:pt idx="323">
                        <c:v>-8.2449999999999992</c:v>
                      </c:pt>
                      <c:pt idx="324">
                        <c:v>-7.7279999999999998</c:v>
                      </c:pt>
                      <c:pt idx="325">
                        <c:v>-7.65</c:v>
                      </c:pt>
                      <c:pt idx="326">
                        <c:v>-7.1879999999999997</c:v>
                      </c:pt>
                      <c:pt idx="327">
                        <c:v>-7.2249999999999996</c:v>
                      </c:pt>
                      <c:pt idx="328">
                        <c:v>-7.6639999999999997</c:v>
                      </c:pt>
                      <c:pt idx="329">
                        <c:v>-8.1969999999999992</c:v>
                      </c:pt>
                      <c:pt idx="330">
                        <c:v>-8.4559999999999995</c:v>
                      </c:pt>
                      <c:pt idx="331">
                        <c:v>-8.7940000000000005</c:v>
                      </c:pt>
                      <c:pt idx="332">
                        <c:v>-9.2810000000000006</c:v>
                      </c:pt>
                      <c:pt idx="333">
                        <c:v>-9.7829999999999995</c:v>
                      </c:pt>
                      <c:pt idx="334">
                        <c:v>-10.461</c:v>
                      </c:pt>
                      <c:pt idx="335">
                        <c:v>-10.11</c:v>
                      </c:pt>
                      <c:pt idx="336">
                        <c:v>-9.766</c:v>
                      </c:pt>
                      <c:pt idx="337">
                        <c:v>-8.6989999999999998</c:v>
                      </c:pt>
                      <c:pt idx="338">
                        <c:v>-6.8289999999999997</c:v>
                      </c:pt>
                      <c:pt idx="339">
                        <c:v>-4.8940000000000001</c:v>
                      </c:pt>
                      <c:pt idx="340">
                        <c:v>-3.621</c:v>
                      </c:pt>
                      <c:pt idx="341">
                        <c:v>-2.7370000000000001</c:v>
                      </c:pt>
                      <c:pt idx="342">
                        <c:v>-1.752</c:v>
                      </c:pt>
                      <c:pt idx="343">
                        <c:v>-0.871</c:v>
                      </c:pt>
                      <c:pt idx="344">
                        <c:v>-0.22900000000000001</c:v>
                      </c:pt>
                      <c:pt idx="345">
                        <c:v>-4.4999999999999998E-2</c:v>
                      </c:pt>
                      <c:pt idx="346">
                        <c:v>-4.2000000000000003E-2</c:v>
                      </c:pt>
                      <c:pt idx="347">
                        <c:v>-0.252</c:v>
                      </c:pt>
                      <c:pt idx="348">
                        <c:v>0.13800000000000001</c:v>
                      </c:pt>
                      <c:pt idx="349">
                        <c:v>0.876</c:v>
                      </c:pt>
                      <c:pt idx="350">
                        <c:v>1.4830000000000001</c:v>
                      </c:pt>
                      <c:pt idx="351">
                        <c:v>1.849</c:v>
                      </c:pt>
                      <c:pt idx="352">
                        <c:v>1.982</c:v>
                      </c:pt>
                      <c:pt idx="353">
                        <c:v>1.6539999999999999</c:v>
                      </c:pt>
                      <c:pt idx="354">
                        <c:v>1.304</c:v>
                      </c:pt>
                      <c:pt idx="355">
                        <c:v>0.72699999999999998</c:v>
                      </c:pt>
                      <c:pt idx="356">
                        <c:v>2.3E-2</c:v>
                      </c:pt>
                      <c:pt idx="357">
                        <c:v>-0.78500000000000003</c:v>
                      </c:pt>
                      <c:pt idx="358">
                        <c:v>-1.5149999999999999</c:v>
                      </c:pt>
                      <c:pt idx="359">
                        <c:v>-1.72</c:v>
                      </c:pt>
                      <c:pt idx="360">
                        <c:v>-1.482</c:v>
                      </c:pt>
                      <c:pt idx="361">
                        <c:v>-1.399</c:v>
                      </c:pt>
                      <c:pt idx="362">
                        <c:v>-1.54</c:v>
                      </c:pt>
                      <c:pt idx="363">
                        <c:v>-1.482</c:v>
                      </c:pt>
                      <c:pt idx="364">
                        <c:v>-2.2029999999999998</c:v>
                      </c:pt>
                      <c:pt idx="365">
                        <c:v>-3.0790000000000002</c:v>
                      </c:pt>
                      <c:pt idx="366">
                        <c:v>-3.6419999999999999</c:v>
                      </c:pt>
                      <c:pt idx="367">
                        <c:v>-4.25</c:v>
                      </c:pt>
                      <c:pt idx="368">
                        <c:v>-4.9619999999999997</c:v>
                      </c:pt>
                      <c:pt idx="369">
                        <c:v>-5.9720000000000004</c:v>
                      </c:pt>
                      <c:pt idx="370">
                        <c:v>-6.0019999999999998</c:v>
                      </c:pt>
                      <c:pt idx="371">
                        <c:v>-6.3330000000000002</c:v>
                      </c:pt>
                      <c:pt idx="372">
                        <c:v>-6.36</c:v>
                      </c:pt>
                      <c:pt idx="373">
                        <c:v>-6.8079999999999998</c:v>
                      </c:pt>
                      <c:pt idx="374">
                        <c:v>-7.0259999999999998</c:v>
                      </c:pt>
                      <c:pt idx="375">
                        <c:v>-7.5039999999999996</c:v>
                      </c:pt>
                      <c:pt idx="376">
                        <c:v>-8.0489999999999995</c:v>
                      </c:pt>
                      <c:pt idx="377">
                        <c:v>-8.625</c:v>
                      </c:pt>
                      <c:pt idx="378">
                        <c:v>-8.9570000000000007</c:v>
                      </c:pt>
                      <c:pt idx="379">
                        <c:v>-9.3670000000000009</c:v>
                      </c:pt>
                      <c:pt idx="380">
                        <c:v>-9.8859999999999992</c:v>
                      </c:pt>
                      <c:pt idx="381">
                        <c:v>-10.804</c:v>
                      </c:pt>
                      <c:pt idx="382">
                        <c:v>-11.186</c:v>
                      </c:pt>
                      <c:pt idx="383">
                        <c:v>-11.382999999999999</c:v>
                      </c:pt>
                      <c:pt idx="384">
                        <c:v>-11.207000000000001</c:v>
                      </c:pt>
                      <c:pt idx="385">
                        <c:v>-9.9350000000000005</c:v>
                      </c:pt>
                      <c:pt idx="386">
                        <c:v>-8.4429999999999996</c:v>
                      </c:pt>
                      <c:pt idx="387">
                        <c:v>-7.7160000000000002</c:v>
                      </c:pt>
                      <c:pt idx="388">
                        <c:v>-7.3680000000000003</c:v>
                      </c:pt>
                      <c:pt idx="389">
                        <c:v>-7.2809999999999997</c:v>
                      </c:pt>
                      <c:pt idx="390">
                        <c:v>-7.0179999999999998</c:v>
                      </c:pt>
                      <c:pt idx="391">
                        <c:v>-6.9710000000000001</c:v>
                      </c:pt>
                      <c:pt idx="392">
                        <c:v>-7.1130000000000004</c:v>
                      </c:pt>
                      <c:pt idx="393">
                        <c:v>-7.1050000000000004</c:v>
                      </c:pt>
                      <c:pt idx="394">
                        <c:v>-7.16</c:v>
                      </c:pt>
                      <c:pt idx="395">
                        <c:v>-7.22</c:v>
                      </c:pt>
                      <c:pt idx="396">
                        <c:v>-7.585</c:v>
                      </c:pt>
                      <c:pt idx="397">
                        <c:v>-7.1550000000000002</c:v>
                      </c:pt>
                      <c:pt idx="398">
                        <c:v>-6.3460000000000001</c:v>
                      </c:pt>
                      <c:pt idx="399">
                        <c:v>-5.4359999999999999</c:v>
                      </c:pt>
                      <c:pt idx="400">
                        <c:v>-4.8390000000000004</c:v>
                      </c:pt>
                      <c:pt idx="401">
                        <c:v>-4.5350000000000001</c:v>
                      </c:pt>
                      <c:pt idx="402">
                        <c:v>-4.3029999999999999</c:v>
                      </c:pt>
                      <c:pt idx="403">
                        <c:v>-4.4029999999999996</c:v>
                      </c:pt>
                      <c:pt idx="404">
                        <c:v>-4.1669999999999998</c:v>
                      </c:pt>
                      <c:pt idx="405">
                        <c:v>-4.8380000000000001</c:v>
                      </c:pt>
                      <c:pt idx="406">
                        <c:v>-4.9950000000000001</c:v>
                      </c:pt>
                      <c:pt idx="407">
                        <c:v>-5.4340000000000002</c:v>
                      </c:pt>
                      <c:pt idx="408">
                        <c:v>-5.4029999999999996</c:v>
                      </c:pt>
                      <c:pt idx="409">
                        <c:v>-5.9850000000000003</c:v>
                      </c:pt>
                      <c:pt idx="410">
                        <c:v>-6.0880000000000001</c:v>
                      </c:pt>
                      <c:pt idx="411">
                        <c:v>-6.319</c:v>
                      </c:pt>
                      <c:pt idx="412">
                        <c:v>-6.7409999999999997</c:v>
                      </c:pt>
                      <c:pt idx="413">
                        <c:v>-7.2110000000000003</c:v>
                      </c:pt>
                      <c:pt idx="414">
                        <c:v>-7.4720000000000004</c:v>
                      </c:pt>
                      <c:pt idx="415">
                        <c:v>-7.8570000000000002</c:v>
                      </c:pt>
                      <c:pt idx="416">
                        <c:v>-8.4039999999999999</c:v>
                      </c:pt>
                      <c:pt idx="417">
                        <c:v>-9.7460000000000004</c:v>
                      </c:pt>
                      <c:pt idx="418">
                        <c:v>-9.4079999999999995</c:v>
                      </c:pt>
                      <c:pt idx="419">
                        <c:v>-9.4009999999999998</c:v>
                      </c:pt>
                      <c:pt idx="420">
                        <c:v>-9.9640000000000004</c:v>
                      </c:pt>
                      <c:pt idx="421">
                        <c:v>-10.119999999999999</c:v>
                      </c:pt>
                      <c:pt idx="422">
                        <c:v>-9.718</c:v>
                      </c:pt>
                      <c:pt idx="423">
                        <c:v>-10.012</c:v>
                      </c:pt>
                      <c:pt idx="424">
                        <c:v>-10.518000000000001</c:v>
                      </c:pt>
                      <c:pt idx="425">
                        <c:v>-10.756</c:v>
                      </c:pt>
                      <c:pt idx="426">
                        <c:v>-11.082000000000001</c:v>
                      </c:pt>
                      <c:pt idx="427">
                        <c:v>-11.545999999999999</c:v>
                      </c:pt>
                      <c:pt idx="428">
                        <c:v>-12.435</c:v>
                      </c:pt>
                      <c:pt idx="429">
                        <c:v>-11.874000000000001</c:v>
                      </c:pt>
                      <c:pt idx="430">
                        <c:v>-10.566000000000001</c:v>
                      </c:pt>
                      <c:pt idx="431">
                        <c:v>-8.952</c:v>
                      </c:pt>
                      <c:pt idx="432">
                        <c:v>-7.782</c:v>
                      </c:pt>
                      <c:pt idx="433">
                        <c:v>-6.6740000000000004</c:v>
                      </c:pt>
                      <c:pt idx="434">
                        <c:v>-6.2149999999999999</c:v>
                      </c:pt>
                      <c:pt idx="435">
                        <c:v>-6.0830000000000002</c:v>
                      </c:pt>
                      <c:pt idx="436">
                        <c:v>-6.2110000000000003</c:v>
                      </c:pt>
                      <c:pt idx="437">
                        <c:v>-6.21</c:v>
                      </c:pt>
                      <c:pt idx="438">
                        <c:v>-6.4210000000000003</c:v>
                      </c:pt>
                      <c:pt idx="439">
                        <c:v>-6.8040000000000003</c:v>
                      </c:pt>
                      <c:pt idx="440">
                        <c:v>-7.1749999999999998</c:v>
                      </c:pt>
                      <c:pt idx="441">
                        <c:v>-6.95</c:v>
                      </c:pt>
                      <c:pt idx="442">
                        <c:v>-5.7229999999999999</c:v>
                      </c:pt>
                      <c:pt idx="443">
                        <c:v>-4.0999999999999996</c:v>
                      </c:pt>
                      <c:pt idx="444">
                        <c:v>-3.34</c:v>
                      </c:pt>
                      <c:pt idx="445">
                        <c:v>-2.1890000000000001</c:v>
                      </c:pt>
                      <c:pt idx="446">
                        <c:v>-0.48299999999999998</c:v>
                      </c:pt>
                      <c:pt idx="447">
                        <c:v>0.56499999999999995</c:v>
                      </c:pt>
                      <c:pt idx="448">
                        <c:v>1.2030000000000001</c:v>
                      </c:pt>
                      <c:pt idx="449">
                        <c:v>1.8979999999999999</c:v>
                      </c:pt>
                      <c:pt idx="450">
                        <c:v>2.4220000000000002</c:v>
                      </c:pt>
                      <c:pt idx="451">
                        <c:v>2.7509999999999999</c:v>
                      </c:pt>
                      <c:pt idx="452">
                        <c:v>2.6509999999999998</c:v>
                      </c:pt>
                      <c:pt idx="453">
                        <c:v>3.234</c:v>
                      </c:pt>
                      <c:pt idx="454">
                        <c:v>4</c:v>
                      </c:pt>
                      <c:pt idx="455">
                        <c:v>4.4989999999999997</c:v>
                      </c:pt>
                      <c:pt idx="456">
                        <c:v>4.7690000000000001</c:v>
                      </c:pt>
                      <c:pt idx="457">
                        <c:v>5.7359999999999998</c:v>
                      </c:pt>
                      <c:pt idx="458">
                        <c:v>6.1079999999999997</c:v>
                      </c:pt>
                      <c:pt idx="459">
                        <c:v>6.234</c:v>
                      </c:pt>
                      <c:pt idx="460">
                        <c:v>5.9139999999999997</c:v>
                      </c:pt>
                      <c:pt idx="461">
                        <c:v>5.5720000000000001</c:v>
                      </c:pt>
                      <c:pt idx="462">
                        <c:v>5.0179999999999998</c:v>
                      </c:pt>
                      <c:pt idx="463">
                        <c:v>4.4850000000000003</c:v>
                      </c:pt>
                      <c:pt idx="464">
                        <c:v>3.7869999999999999</c:v>
                      </c:pt>
                      <c:pt idx="465">
                        <c:v>3.069</c:v>
                      </c:pt>
                      <c:pt idx="466">
                        <c:v>3.5089999999999999</c:v>
                      </c:pt>
                      <c:pt idx="467">
                        <c:v>4.6239999999999997</c:v>
                      </c:pt>
                      <c:pt idx="468">
                        <c:v>5.819</c:v>
                      </c:pt>
                      <c:pt idx="469">
                        <c:v>6.81</c:v>
                      </c:pt>
                      <c:pt idx="470">
                        <c:v>7.56</c:v>
                      </c:pt>
                      <c:pt idx="471">
                        <c:v>8.0969999999999995</c:v>
                      </c:pt>
                      <c:pt idx="472">
                        <c:v>8.8699999999999992</c:v>
                      </c:pt>
                      <c:pt idx="473">
                        <c:v>9.6669999999999998</c:v>
                      </c:pt>
                      <c:pt idx="474">
                        <c:v>10.362</c:v>
                      </c:pt>
                      <c:pt idx="475">
                        <c:v>10.930999999999999</c:v>
                      </c:pt>
                      <c:pt idx="476">
                        <c:v>11.914999999999999</c:v>
                      </c:pt>
                      <c:pt idx="477">
                        <c:v>12.417999999999999</c:v>
                      </c:pt>
                      <c:pt idx="478">
                        <c:v>13.333</c:v>
                      </c:pt>
                      <c:pt idx="479">
                        <c:v>13.843999999999999</c:v>
                      </c:pt>
                      <c:pt idx="480">
                        <c:v>14.807</c:v>
                      </c:pt>
                      <c:pt idx="481">
                        <c:v>14.914</c:v>
                      </c:pt>
                      <c:pt idx="482">
                        <c:v>14.757</c:v>
                      </c:pt>
                      <c:pt idx="483">
                        <c:v>14.377000000000001</c:v>
                      </c:pt>
                      <c:pt idx="484">
                        <c:v>14.061</c:v>
                      </c:pt>
                      <c:pt idx="485">
                        <c:v>13.571999999999999</c:v>
                      </c:pt>
                      <c:pt idx="486">
                        <c:v>13.132</c:v>
                      </c:pt>
                      <c:pt idx="487">
                        <c:v>12.57</c:v>
                      </c:pt>
                      <c:pt idx="488">
                        <c:v>12.874000000000001</c:v>
                      </c:pt>
                      <c:pt idx="489">
                        <c:v>13.744</c:v>
                      </c:pt>
                      <c:pt idx="490">
                        <c:v>14.374000000000001</c:v>
                      </c:pt>
                      <c:pt idx="491">
                        <c:v>14.56</c:v>
                      </c:pt>
                      <c:pt idx="492">
                        <c:v>14.962</c:v>
                      </c:pt>
                      <c:pt idx="493">
                        <c:v>15.178000000000001</c:v>
                      </c:pt>
                      <c:pt idx="494">
                        <c:v>15.266999999999999</c:v>
                      </c:pt>
                      <c:pt idx="495">
                        <c:v>15.003</c:v>
                      </c:pt>
                      <c:pt idx="496">
                        <c:v>14.741</c:v>
                      </c:pt>
                      <c:pt idx="497">
                        <c:v>14.234999999999999</c:v>
                      </c:pt>
                      <c:pt idx="498">
                        <c:v>13.602</c:v>
                      </c:pt>
                      <c:pt idx="499">
                        <c:v>12.661</c:v>
                      </c:pt>
                      <c:pt idx="500">
                        <c:v>11.868</c:v>
                      </c:pt>
                      <c:pt idx="501">
                        <c:v>12.108000000000001</c:v>
                      </c:pt>
                      <c:pt idx="502">
                        <c:v>12.097</c:v>
                      </c:pt>
                      <c:pt idx="503">
                        <c:v>11.83</c:v>
                      </c:pt>
                      <c:pt idx="504">
                        <c:v>11.672000000000001</c:v>
                      </c:pt>
                      <c:pt idx="505">
                        <c:v>11.41</c:v>
                      </c:pt>
                      <c:pt idx="506">
                        <c:v>11.055</c:v>
                      </c:pt>
                      <c:pt idx="507">
                        <c:v>10.371</c:v>
                      </c:pt>
                      <c:pt idx="508">
                        <c:v>9.6859999999999999</c:v>
                      </c:pt>
                      <c:pt idx="509">
                        <c:v>8.77</c:v>
                      </c:pt>
                      <c:pt idx="510">
                        <c:v>7.7679999999999998</c:v>
                      </c:pt>
                      <c:pt idx="511">
                        <c:v>6.3239999999999998</c:v>
                      </c:pt>
                      <c:pt idx="512">
                        <c:v>5.7610000000000001</c:v>
                      </c:pt>
                      <c:pt idx="513">
                        <c:v>5.4569999999999999</c:v>
                      </c:pt>
                      <c:pt idx="514">
                        <c:v>5.91</c:v>
                      </c:pt>
                      <c:pt idx="515">
                        <c:v>6.6950000000000003</c:v>
                      </c:pt>
                      <c:pt idx="516">
                        <c:v>7.8810000000000002</c:v>
                      </c:pt>
                      <c:pt idx="517">
                        <c:v>8.4169999999999998</c:v>
                      </c:pt>
                      <c:pt idx="518">
                        <c:v>8.8710000000000004</c:v>
                      </c:pt>
                      <c:pt idx="519">
                        <c:v>9.0920000000000005</c:v>
                      </c:pt>
                      <c:pt idx="520">
                        <c:v>9.3079999999999998</c:v>
                      </c:pt>
                      <c:pt idx="521">
                        <c:v>9.1709999999999994</c:v>
                      </c:pt>
                      <c:pt idx="522">
                        <c:v>8.9969999999999999</c:v>
                      </c:pt>
                      <c:pt idx="523">
                        <c:v>8.8019999999999996</c:v>
                      </c:pt>
                      <c:pt idx="524">
                        <c:v>8.7609999999999992</c:v>
                      </c:pt>
                      <c:pt idx="525">
                        <c:v>9.0500000000000007</c:v>
                      </c:pt>
                      <c:pt idx="526">
                        <c:v>10.061</c:v>
                      </c:pt>
                      <c:pt idx="527">
                        <c:v>10.285</c:v>
                      </c:pt>
                      <c:pt idx="528">
                        <c:v>11.176</c:v>
                      </c:pt>
                      <c:pt idx="529">
                        <c:v>11.52</c:v>
                      </c:pt>
                      <c:pt idx="530">
                        <c:v>11.651</c:v>
                      </c:pt>
                      <c:pt idx="531">
                        <c:v>11.496</c:v>
                      </c:pt>
                      <c:pt idx="532">
                        <c:v>11.308</c:v>
                      </c:pt>
                      <c:pt idx="533">
                        <c:v>10.909000000000001</c:v>
                      </c:pt>
                      <c:pt idx="534">
                        <c:v>10.535</c:v>
                      </c:pt>
                      <c:pt idx="535">
                        <c:v>10.061999999999999</c:v>
                      </c:pt>
                      <c:pt idx="536">
                        <c:v>9.5830000000000002</c:v>
                      </c:pt>
                      <c:pt idx="537">
                        <c:v>9.9269999999999996</c:v>
                      </c:pt>
                      <c:pt idx="538">
                        <c:v>9.8170000000000002</c:v>
                      </c:pt>
                      <c:pt idx="539">
                        <c:v>10.039999999999999</c:v>
                      </c:pt>
                      <c:pt idx="540">
                        <c:v>10.763999999999999</c:v>
                      </c:pt>
                      <c:pt idx="541">
                        <c:v>11.183999999999999</c:v>
                      </c:pt>
                      <c:pt idx="542">
                        <c:v>11.403</c:v>
                      </c:pt>
                      <c:pt idx="543">
                        <c:v>11.407999999999999</c:v>
                      </c:pt>
                      <c:pt idx="544">
                        <c:v>11.406000000000001</c:v>
                      </c:pt>
                      <c:pt idx="545">
                        <c:v>11.247999999999999</c:v>
                      </c:pt>
                      <c:pt idx="546">
                        <c:v>10.981</c:v>
                      </c:pt>
                      <c:pt idx="547">
                        <c:v>10.353</c:v>
                      </c:pt>
                      <c:pt idx="548">
                        <c:v>9.6690000000000005</c:v>
                      </c:pt>
                      <c:pt idx="549">
                        <c:v>9.0280000000000005</c:v>
                      </c:pt>
                      <c:pt idx="550">
                        <c:v>8.157</c:v>
                      </c:pt>
                      <c:pt idx="551">
                        <c:v>7.952</c:v>
                      </c:pt>
                      <c:pt idx="552">
                        <c:v>8.0890000000000004</c:v>
                      </c:pt>
                      <c:pt idx="553">
                        <c:v>7.9379999999999997</c:v>
                      </c:pt>
                      <c:pt idx="554">
                        <c:v>7.68</c:v>
                      </c:pt>
                      <c:pt idx="555">
                        <c:v>7.069</c:v>
                      </c:pt>
                      <c:pt idx="556">
                        <c:v>6.49</c:v>
                      </c:pt>
                      <c:pt idx="557">
                        <c:v>5.6950000000000003</c:v>
                      </c:pt>
                      <c:pt idx="558">
                        <c:v>6.3289999999999997</c:v>
                      </c:pt>
                      <c:pt idx="559">
                        <c:v>6.0359999999999996</c:v>
                      </c:pt>
                      <c:pt idx="560">
                        <c:v>5.55</c:v>
                      </c:pt>
                      <c:pt idx="561">
                        <c:v>4.9820000000000002</c:v>
                      </c:pt>
                      <c:pt idx="562">
                        <c:v>5.31</c:v>
                      </c:pt>
                      <c:pt idx="563">
                        <c:v>5.0869999999999997</c:v>
                      </c:pt>
                      <c:pt idx="564">
                        <c:v>5.367</c:v>
                      </c:pt>
                      <c:pt idx="565">
                        <c:v>5.149</c:v>
                      </c:pt>
                      <c:pt idx="566">
                        <c:v>5.274</c:v>
                      </c:pt>
                      <c:pt idx="567">
                        <c:v>4.7300000000000004</c:v>
                      </c:pt>
                      <c:pt idx="568">
                        <c:v>4.2130000000000001</c:v>
                      </c:pt>
                      <c:pt idx="569">
                        <c:v>3.9470000000000001</c:v>
                      </c:pt>
                      <c:pt idx="570">
                        <c:v>3.0449999999999999</c:v>
                      </c:pt>
                      <c:pt idx="571">
                        <c:v>1.61</c:v>
                      </c:pt>
                      <c:pt idx="572">
                        <c:v>0.32800000000000001</c:v>
                      </c:pt>
                      <c:pt idx="573">
                        <c:v>-1E-3</c:v>
                      </c:pt>
                      <c:pt idx="574">
                        <c:v>0.77200000000000002</c:v>
                      </c:pt>
                      <c:pt idx="575">
                        <c:v>2.1</c:v>
                      </c:pt>
                      <c:pt idx="576">
                        <c:v>4.1859999999999999</c:v>
                      </c:pt>
                      <c:pt idx="577">
                        <c:v>6.1749999999999998</c:v>
                      </c:pt>
                      <c:pt idx="578">
                        <c:v>7.1230000000000002</c:v>
                      </c:pt>
                      <c:pt idx="579">
                        <c:v>7.6420000000000003</c:v>
                      </c:pt>
                      <c:pt idx="580">
                        <c:v>8.3849999999999998</c:v>
                      </c:pt>
                      <c:pt idx="581">
                        <c:v>9.1489999999999991</c:v>
                      </c:pt>
                      <c:pt idx="582">
                        <c:v>10.624000000000001</c:v>
                      </c:pt>
                      <c:pt idx="583">
                        <c:v>11.272</c:v>
                      </c:pt>
                      <c:pt idx="584">
                        <c:v>12.121</c:v>
                      </c:pt>
                      <c:pt idx="585">
                        <c:v>13.198</c:v>
                      </c:pt>
                      <c:pt idx="586">
                        <c:v>14.617000000000001</c:v>
                      </c:pt>
                      <c:pt idx="587">
                        <c:v>15.951000000000001</c:v>
                      </c:pt>
                      <c:pt idx="588">
                        <c:v>17.617999999999999</c:v>
                      </c:pt>
                      <c:pt idx="589">
                        <c:v>18.363</c:v>
                      </c:pt>
                      <c:pt idx="590">
                        <c:v>18.797000000000001</c:v>
                      </c:pt>
                      <c:pt idx="591">
                        <c:v>19</c:v>
                      </c:pt>
                      <c:pt idx="592">
                        <c:v>19.332999999999998</c:v>
                      </c:pt>
                      <c:pt idx="593">
                        <c:v>19.536999999999999</c:v>
                      </c:pt>
                      <c:pt idx="594">
                        <c:v>19.625</c:v>
                      </c:pt>
                      <c:pt idx="595">
                        <c:v>19.742000000000001</c:v>
                      </c:pt>
                      <c:pt idx="596">
                        <c:v>20.068000000000001</c:v>
                      </c:pt>
                      <c:pt idx="597">
                        <c:v>20.850999999999999</c:v>
                      </c:pt>
                    </c:numCache>
                  </c:numRef>
                </c:yVal>
                <c:smooth val="0"/>
                <c:extLst>
                  <c:ext xmlns:c16="http://schemas.microsoft.com/office/drawing/2014/chart" uri="{C3380CC4-5D6E-409C-BE32-E72D297353CC}">
                    <c16:uniqueId val="{0000000D-5455-44D5-8873-26A074D42282}"/>
                  </c:ext>
                </c:extLst>
              </c15:ser>
            </c15:filteredScatterSeries>
            <c15:filteredScatterSeries>
              <c15:ser>
                <c:idx val="2"/>
                <c:order val="1"/>
                <c:tx>
                  <c:v>Projects</c:v>
                </c:tx>
                <c:marker>
                  <c:symbol val="none"/>
                </c:marker>
                <c:xVal>
                  <c:numRef>
                    <c:extLst xmlns:c15="http://schemas.microsoft.com/office/drawing/2012/chart">
                      <c:ext xmlns:c15="http://schemas.microsoft.com/office/drawing/2012/chart" uri="{02D57815-91ED-43cb-92C2-25804820EDAC}">
                        <c15:formulaRef>
                          <c15:sqref>(Sheet1!$AD$5:$AD$421,Sheet1!$AD$423:$AD$471,Sheet1!$AD$473:$AD$604)</c15:sqref>
                        </c15:formulaRef>
                      </c:ext>
                    </c:extLst>
                    <c:numCache>
                      <c:formatCode>General</c:formatCode>
                      <c:ptCount val="598"/>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56583</c:v>
                      </c:pt>
                      <c:pt idx="418">
                        <c:v>56614</c:v>
                      </c:pt>
                      <c:pt idx="419">
                        <c:v>56645</c:v>
                      </c:pt>
                      <c:pt idx="420">
                        <c:v>56673</c:v>
                      </c:pt>
                      <c:pt idx="421">
                        <c:v>56704</c:v>
                      </c:pt>
                      <c:pt idx="422">
                        <c:v>56734</c:v>
                      </c:pt>
                      <c:pt idx="423">
                        <c:v>56765</c:v>
                      </c:pt>
                      <c:pt idx="424">
                        <c:v>56795</c:v>
                      </c:pt>
                      <c:pt idx="425">
                        <c:v>56826</c:v>
                      </c:pt>
                      <c:pt idx="426">
                        <c:v>56857</c:v>
                      </c:pt>
                      <c:pt idx="427">
                        <c:v>56887</c:v>
                      </c:pt>
                      <c:pt idx="428">
                        <c:v>56918</c:v>
                      </c:pt>
                      <c:pt idx="429">
                        <c:v>56948</c:v>
                      </c:pt>
                      <c:pt idx="430">
                        <c:v>56979</c:v>
                      </c:pt>
                      <c:pt idx="431">
                        <c:v>57010</c:v>
                      </c:pt>
                      <c:pt idx="432">
                        <c:v>57039</c:v>
                      </c:pt>
                      <c:pt idx="433">
                        <c:v>57070</c:v>
                      </c:pt>
                      <c:pt idx="434">
                        <c:v>57100</c:v>
                      </c:pt>
                      <c:pt idx="435">
                        <c:v>57131</c:v>
                      </c:pt>
                      <c:pt idx="436">
                        <c:v>57161</c:v>
                      </c:pt>
                      <c:pt idx="437">
                        <c:v>57192</c:v>
                      </c:pt>
                      <c:pt idx="438">
                        <c:v>57223</c:v>
                      </c:pt>
                      <c:pt idx="439">
                        <c:v>57253</c:v>
                      </c:pt>
                      <c:pt idx="440">
                        <c:v>57284</c:v>
                      </c:pt>
                      <c:pt idx="441">
                        <c:v>57314</c:v>
                      </c:pt>
                      <c:pt idx="442">
                        <c:v>57345</c:v>
                      </c:pt>
                      <c:pt idx="443">
                        <c:v>57376</c:v>
                      </c:pt>
                      <c:pt idx="444">
                        <c:v>57404</c:v>
                      </c:pt>
                      <c:pt idx="445">
                        <c:v>57435</c:v>
                      </c:pt>
                      <c:pt idx="446">
                        <c:v>57465</c:v>
                      </c:pt>
                      <c:pt idx="447">
                        <c:v>57496</c:v>
                      </c:pt>
                      <c:pt idx="448">
                        <c:v>57526</c:v>
                      </c:pt>
                      <c:pt idx="449">
                        <c:v>57557</c:v>
                      </c:pt>
                      <c:pt idx="450">
                        <c:v>57588</c:v>
                      </c:pt>
                      <c:pt idx="451">
                        <c:v>57618</c:v>
                      </c:pt>
                      <c:pt idx="452">
                        <c:v>57649</c:v>
                      </c:pt>
                      <c:pt idx="453">
                        <c:v>57679</c:v>
                      </c:pt>
                      <c:pt idx="454">
                        <c:v>57710</c:v>
                      </c:pt>
                      <c:pt idx="455">
                        <c:v>57741</c:v>
                      </c:pt>
                      <c:pt idx="456">
                        <c:v>57769</c:v>
                      </c:pt>
                      <c:pt idx="457">
                        <c:v>57800</c:v>
                      </c:pt>
                      <c:pt idx="458">
                        <c:v>57830</c:v>
                      </c:pt>
                      <c:pt idx="459">
                        <c:v>57861</c:v>
                      </c:pt>
                      <c:pt idx="460">
                        <c:v>57891</c:v>
                      </c:pt>
                      <c:pt idx="461">
                        <c:v>57922</c:v>
                      </c:pt>
                      <c:pt idx="462">
                        <c:v>57953</c:v>
                      </c:pt>
                      <c:pt idx="463">
                        <c:v>57983</c:v>
                      </c:pt>
                      <c:pt idx="464">
                        <c:v>58014</c:v>
                      </c:pt>
                      <c:pt idx="465">
                        <c:v>58044</c:v>
                      </c:pt>
                      <c:pt idx="466">
                        <c:v>58106</c:v>
                      </c:pt>
                      <c:pt idx="467">
                        <c:v>58134</c:v>
                      </c:pt>
                      <c:pt idx="468">
                        <c:v>58165</c:v>
                      </c:pt>
                      <c:pt idx="469">
                        <c:v>58195</c:v>
                      </c:pt>
                      <c:pt idx="470">
                        <c:v>58226</c:v>
                      </c:pt>
                      <c:pt idx="471">
                        <c:v>58256</c:v>
                      </c:pt>
                      <c:pt idx="472">
                        <c:v>58287</c:v>
                      </c:pt>
                      <c:pt idx="473">
                        <c:v>58318</c:v>
                      </c:pt>
                      <c:pt idx="474">
                        <c:v>58348</c:v>
                      </c:pt>
                      <c:pt idx="475">
                        <c:v>58379</c:v>
                      </c:pt>
                      <c:pt idx="476">
                        <c:v>58409</c:v>
                      </c:pt>
                      <c:pt idx="477">
                        <c:v>58440</c:v>
                      </c:pt>
                      <c:pt idx="478">
                        <c:v>58471</c:v>
                      </c:pt>
                      <c:pt idx="479">
                        <c:v>58500</c:v>
                      </c:pt>
                      <c:pt idx="480">
                        <c:v>58531</c:v>
                      </c:pt>
                      <c:pt idx="481">
                        <c:v>58561</c:v>
                      </c:pt>
                      <c:pt idx="482">
                        <c:v>58592</c:v>
                      </c:pt>
                      <c:pt idx="483">
                        <c:v>58622</c:v>
                      </c:pt>
                      <c:pt idx="484">
                        <c:v>58653</c:v>
                      </c:pt>
                      <c:pt idx="485">
                        <c:v>58684</c:v>
                      </c:pt>
                      <c:pt idx="486">
                        <c:v>58714</c:v>
                      </c:pt>
                      <c:pt idx="487">
                        <c:v>58745</c:v>
                      </c:pt>
                      <c:pt idx="488">
                        <c:v>58775</c:v>
                      </c:pt>
                      <c:pt idx="489">
                        <c:v>58806</c:v>
                      </c:pt>
                      <c:pt idx="490">
                        <c:v>58837</c:v>
                      </c:pt>
                      <c:pt idx="491">
                        <c:v>58865</c:v>
                      </c:pt>
                      <c:pt idx="492">
                        <c:v>58896</c:v>
                      </c:pt>
                      <c:pt idx="493">
                        <c:v>58926</c:v>
                      </c:pt>
                      <c:pt idx="494">
                        <c:v>58957</c:v>
                      </c:pt>
                      <c:pt idx="495">
                        <c:v>58987</c:v>
                      </c:pt>
                      <c:pt idx="496">
                        <c:v>59018</c:v>
                      </c:pt>
                      <c:pt idx="497">
                        <c:v>59049</c:v>
                      </c:pt>
                      <c:pt idx="498">
                        <c:v>59079</c:v>
                      </c:pt>
                      <c:pt idx="499">
                        <c:v>59110</c:v>
                      </c:pt>
                      <c:pt idx="500">
                        <c:v>59140</c:v>
                      </c:pt>
                      <c:pt idx="501">
                        <c:v>59171</c:v>
                      </c:pt>
                      <c:pt idx="502">
                        <c:v>59202</c:v>
                      </c:pt>
                      <c:pt idx="503">
                        <c:v>59230</c:v>
                      </c:pt>
                      <c:pt idx="504">
                        <c:v>59261</c:v>
                      </c:pt>
                      <c:pt idx="505">
                        <c:v>59291</c:v>
                      </c:pt>
                      <c:pt idx="506">
                        <c:v>59322</c:v>
                      </c:pt>
                      <c:pt idx="507">
                        <c:v>59352</c:v>
                      </c:pt>
                      <c:pt idx="508">
                        <c:v>59383</c:v>
                      </c:pt>
                      <c:pt idx="509">
                        <c:v>59414</c:v>
                      </c:pt>
                      <c:pt idx="510">
                        <c:v>59444</c:v>
                      </c:pt>
                      <c:pt idx="511">
                        <c:v>59475</c:v>
                      </c:pt>
                      <c:pt idx="512">
                        <c:v>59505</c:v>
                      </c:pt>
                      <c:pt idx="513">
                        <c:v>59536</c:v>
                      </c:pt>
                      <c:pt idx="514">
                        <c:v>59567</c:v>
                      </c:pt>
                      <c:pt idx="515">
                        <c:v>59595</c:v>
                      </c:pt>
                      <c:pt idx="516">
                        <c:v>59626</c:v>
                      </c:pt>
                      <c:pt idx="517">
                        <c:v>59656</c:v>
                      </c:pt>
                      <c:pt idx="518">
                        <c:v>59687</c:v>
                      </c:pt>
                      <c:pt idx="519">
                        <c:v>59717</c:v>
                      </c:pt>
                      <c:pt idx="520">
                        <c:v>59748</c:v>
                      </c:pt>
                      <c:pt idx="521">
                        <c:v>59779</c:v>
                      </c:pt>
                      <c:pt idx="522">
                        <c:v>59809</c:v>
                      </c:pt>
                      <c:pt idx="523">
                        <c:v>59840</c:v>
                      </c:pt>
                      <c:pt idx="524">
                        <c:v>59870</c:v>
                      </c:pt>
                      <c:pt idx="525">
                        <c:v>59901</c:v>
                      </c:pt>
                      <c:pt idx="526">
                        <c:v>59932</c:v>
                      </c:pt>
                      <c:pt idx="527">
                        <c:v>59961</c:v>
                      </c:pt>
                      <c:pt idx="528">
                        <c:v>59992</c:v>
                      </c:pt>
                      <c:pt idx="529">
                        <c:v>60022</c:v>
                      </c:pt>
                      <c:pt idx="530">
                        <c:v>60053</c:v>
                      </c:pt>
                      <c:pt idx="531">
                        <c:v>60083</c:v>
                      </c:pt>
                      <c:pt idx="532">
                        <c:v>60114</c:v>
                      </c:pt>
                      <c:pt idx="533">
                        <c:v>60145</c:v>
                      </c:pt>
                      <c:pt idx="534">
                        <c:v>60175</c:v>
                      </c:pt>
                      <c:pt idx="535">
                        <c:v>60206</c:v>
                      </c:pt>
                      <c:pt idx="536">
                        <c:v>60236</c:v>
                      </c:pt>
                      <c:pt idx="537">
                        <c:v>60267</c:v>
                      </c:pt>
                      <c:pt idx="538">
                        <c:v>60298</c:v>
                      </c:pt>
                      <c:pt idx="539">
                        <c:v>60326</c:v>
                      </c:pt>
                      <c:pt idx="540">
                        <c:v>60357</c:v>
                      </c:pt>
                      <c:pt idx="541">
                        <c:v>60387</c:v>
                      </c:pt>
                      <c:pt idx="542">
                        <c:v>60418</c:v>
                      </c:pt>
                      <c:pt idx="543">
                        <c:v>60448</c:v>
                      </c:pt>
                      <c:pt idx="544">
                        <c:v>60479</c:v>
                      </c:pt>
                      <c:pt idx="545">
                        <c:v>60510</c:v>
                      </c:pt>
                      <c:pt idx="546">
                        <c:v>60540</c:v>
                      </c:pt>
                      <c:pt idx="547">
                        <c:v>60571</c:v>
                      </c:pt>
                      <c:pt idx="548">
                        <c:v>60601</c:v>
                      </c:pt>
                      <c:pt idx="549">
                        <c:v>60632</c:v>
                      </c:pt>
                      <c:pt idx="550">
                        <c:v>60663</c:v>
                      </c:pt>
                      <c:pt idx="551">
                        <c:v>60691</c:v>
                      </c:pt>
                      <c:pt idx="552">
                        <c:v>60722</c:v>
                      </c:pt>
                      <c:pt idx="553">
                        <c:v>60752</c:v>
                      </c:pt>
                      <c:pt idx="554">
                        <c:v>60783</c:v>
                      </c:pt>
                      <c:pt idx="555">
                        <c:v>60813</c:v>
                      </c:pt>
                      <c:pt idx="556">
                        <c:v>60844</c:v>
                      </c:pt>
                      <c:pt idx="557">
                        <c:v>60875</c:v>
                      </c:pt>
                      <c:pt idx="558">
                        <c:v>60905</c:v>
                      </c:pt>
                      <c:pt idx="559">
                        <c:v>60936</c:v>
                      </c:pt>
                      <c:pt idx="560">
                        <c:v>60966</c:v>
                      </c:pt>
                      <c:pt idx="561">
                        <c:v>60997</c:v>
                      </c:pt>
                      <c:pt idx="562">
                        <c:v>61028</c:v>
                      </c:pt>
                      <c:pt idx="563">
                        <c:v>61056</c:v>
                      </c:pt>
                      <c:pt idx="564">
                        <c:v>61087</c:v>
                      </c:pt>
                      <c:pt idx="565">
                        <c:v>61117</c:v>
                      </c:pt>
                      <c:pt idx="566">
                        <c:v>61148</c:v>
                      </c:pt>
                      <c:pt idx="567">
                        <c:v>61178</c:v>
                      </c:pt>
                      <c:pt idx="568">
                        <c:v>61209</c:v>
                      </c:pt>
                      <c:pt idx="569">
                        <c:v>61240</c:v>
                      </c:pt>
                      <c:pt idx="570">
                        <c:v>61270</c:v>
                      </c:pt>
                      <c:pt idx="571">
                        <c:v>61301</c:v>
                      </c:pt>
                      <c:pt idx="572">
                        <c:v>61331</c:v>
                      </c:pt>
                      <c:pt idx="573">
                        <c:v>61362</c:v>
                      </c:pt>
                      <c:pt idx="574">
                        <c:v>61393</c:v>
                      </c:pt>
                      <c:pt idx="575">
                        <c:v>61422</c:v>
                      </c:pt>
                      <c:pt idx="576">
                        <c:v>61453</c:v>
                      </c:pt>
                      <c:pt idx="577">
                        <c:v>61483</c:v>
                      </c:pt>
                      <c:pt idx="578">
                        <c:v>61514</c:v>
                      </c:pt>
                      <c:pt idx="579">
                        <c:v>61544</c:v>
                      </c:pt>
                      <c:pt idx="580">
                        <c:v>61575</c:v>
                      </c:pt>
                      <c:pt idx="581">
                        <c:v>61606</c:v>
                      </c:pt>
                      <c:pt idx="582">
                        <c:v>61636</c:v>
                      </c:pt>
                      <c:pt idx="583">
                        <c:v>61667</c:v>
                      </c:pt>
                      <c:pt idx="584">
                        <c:v>61697</c:v>
                      </c:pt>
                      <c:pt idx="585">
                        <c:v>61728</c:v>
                      </c:pt>
                      <c:pt idx="586">
                        <c:v>61759</c:v>
                      </c:pt>
                      <c:pt idx="587">
                        <c:v>61787</c:v>
                      </c:pt>
                      <c:pt idx="588">
                        <c:v>61818</c:v>
                      </c:pt>
                      <c:pt idx="589">
                        <c:v>61848</c:v>
                      </c:pt>
                      <c:pt idx="590">
                        <c:v>61879</c:v>
                      </c:pt>
                      <c:pt idx="591">
                        <c:v>61909</c:v>
                      </c:pt>
                      <c:pt idx="592">
                        <c:v>61940</c:v>
                      </c:pt>
                      <c:pt idx="593">
                        <c:v>61971</c:v>
                      </c:pt>
                      <c:pt idx="594">
                        <c:v>62001</c:v>
                      </c:pt>
                      <c:pt idx="595">
                        <c:v>62032</c:v>
                      </c:pt>
                      <c:pt idx="596">
                        <c:v>62062</c:v>
                      </c:pt>
                      <c:pt idx="597">
                        <c:v>62093</c:v>
                      </c:pt>
                    </c:numCache>
                  </c:numRef>
                </c:xVal>
                <c:yVal>
                  <c:numRef>
                    <c:extLst xmlns:c15="http://schemas.microsoft.com/office/drawing/2012/chart">
                      <c:ext xmlns:c15="http://schemas.microsoft.com/office/drawing/2012/chart" uri="{02D57815-91ED-43cb-92C2-25804820EDAC}">
                        <c15:formulaRef>
                          <c15:sqref>(Sheet1!$CR$5:$CR$421,Sheet1!$CR$423:$CR$471,Sheet1!$CR$473:$CR$604)</c15:sqref>
                        </c15:formulaRef>
                      </c:ext>
                    </c:extLst>
                    <c:numCache>
                      <c:formatCode>General</c:formatCode>
                      <c:ptCount val="598"/>
                      <c:pt idx="0">
                        <c:v>-18.898</c:v>
                      </c:pt>
                      <c:pt idx="1">
                        <c:v>-18.706</c:v>
                      </c:pt>
                      <c:pt idx="2">
                        <c:v>-17.856000000000002</c:v>
                      </c:pt>
                      <c:pt idx="3">
                        <c:v>-17.600999999999999</c:v>
                      </c:pt>
                      <c:pt idx="4">
                        <c:v>-17.367999999999999</c:v>
                      </c:pt>
                      <c:pt idx="5">
                        <c:v>-17.402999999999999</c:v>
                      </c:pt>
                      <c:pt idx="6">
                        <c:v>-17.140999999999998</c:v>
                      </c:pt>
                      <c:pt idx="7">
                        <c:v>-16.940999999999999</c:v>
                      </c:pt>
                      <c:pt idx="8">
                        <c:v>-16.901</c:v>
                      </c:pt>
                      <c:pt idx="9">
                        <c:v>-17.263999999999999</c:v>
                      </c:pt>
                      <c:pt idx="10">
                        <c:v>-17.177</c:v>
                      </c:pt>
                      <c:pt idx="11">
                        <c:v>-17.266999999999999</c:v>
                      </c:pt>
                      <c:pt idx="12">
                        <c:v>-16.728999999999999</c:v>
                      </c:pt>
                      <c:pt idx="13">
                        <c:v>-16.209</c:v>
                      </c:pt>
                      <c:pt idx="14">
                        <c:v>-16.257999999999999</c:v>
                      </c:pt>
                      <c:pt idx="15">
                        <c:v>-16.013999999999999</c:v>
                      </c:pt>
                      <c:pt idx="16">
                        <c:v>-16.056999999999999</c:v>
                      </c:pt>
                      <c:pt idx="17">
                        <c:v>-16.326000000000001</c:v>
                      </c:pt>
                      <c:pt idx="18">
                        <c:v>-16.321999999999999</c:v>
                      </c:pt>
                      <c:pt idx="19">
                        <c:v>-16.393999999999998</c:v>
                      </c:pt>
                      <c:pt idx="20">
                        <c:v>-16.613</c:v>
                      </c:pt>
                      <c:pt idx="21">
                        <c:v>-17.248999999999999</c:v>
                      </c:pt>
                      <c:pt idx="22">
                        <c:v>-17.363</c:v>
                      </c:pt>
                      <c:pt idx="23">
                        <c:v>-16.506</c:v>
                      </c:pt>
                      <c:pt idx="24">
                        <c:v>-15.603</c:v>
                      </c:pt>
                      <c:pt idx="25">
                        <c:v>-14.363</c:v>
                      </c:pt>
                      <c:pt idx="26">
                        <c:v>-13.547000000000001</c:v>
                      </c:pt>
                      <c:pt idx="27">
                        <c:v>-13.023999999999999</c:v>
                      </c:pt>
                      <c:pt idx="28">
                        <c:v>-12.696999999999999</c:v>
                      </c:pt>
                      <c:pt idx="29">
                        <c:v>-12.569000000000001</c:v>
                      </c:pt>
                      <c:pt idx="30">
                        <c:v>-12.196999999999999</c:v>
                      </c:pt>
                      <c:pt idx="31">
                        <c:v>-11.954000000000001</c:v>
                      </c:pt>
                      <c:pt idx="32">
                        <c:v>-11.66</c:v>
                      </c:pt>
                      <c:pt idx="33">
                        <c:v>-11.646000000000001</c:v>
                      </c:pt>
                      <c:pt idx="34">
                        <c:v>-11.696999999999999</c:v>
                      </c:pt>
                      <c:pt idx="35">
                        <c:v>-11.492000000000001</c:v>
                      </c:pt>
                      <c:pt idx="36">
                        <c:v>-10.454000000000001</c:v>
                      </c:pt>
                      <c:pt idx="37">
                        <c:v>-10.148999999999999</c:v>
                      </c:pt>
                      <c:pt idx="38">
                        <c:v>-9.7579999999999991</c:v>
                      </c:pt>
                      <c:pt idx="39">
                        <c:v>-9.5649999999999995</c:v>
                      </c:pt>
                      <c:pt idx="40">
                        <c:v>-9.423</c:v>
                      </c:pt>
                      <c:pt idx="41">
                        <c:v>-9.4209999999999994</c:v>
                      </c:pt>
                      <c:pt idx="42">
                        <c:v>-9.24</c:v>
                      </c:pt>
                      <c:pt idx="43">
                        <c:v>-9.1760000000000002</c:v>
                      </c:pt>
                      <c:pt idx="44">
                        <c:v>-9.3330000000000002</c:v>
                      </c:pt>
                      <c:pt idx="45" formatCode="0.00E+00">
                        <c:v>-9.9169999999999998</c:v>
                      </c:pt>
                      <c:pt idx="46" formatCode="0.00E+00">
                        <c:v>-10.409000000000001</c:v>
                      </c:pt>
                      <c:pt idx="47">
                        <c:v>-10.050000000000001</c:v>
                      </c:pt>
                      <c:pt idx="48">
                        <c:v>-9.2080000000000002</c:v>
                      </c:pt>
                      <c:pt idx="49">
                        <c:v>-8.3079999999999998</c:v>
                      </c:pt>
                      <c:pt idx="50" formatCode="0.00E+00">
                        <c:v>-7.8239999999999998</c:v>
                      </c:pt>
                      <c:pt idx="51">
                        <c:v>-7.6470000000000002</c:v>
                      </c:pt>
                      <c:pt idx="52" formatCode="0.00E+00">
                        <c:v>-7.5730000000000004</c:v>
                      </c:pt>
                      <c:pt idx="53">
                        <c:v>-7.5620000000000003</c:v>
                      </c:pt>
                      <c:pt idx="54">
                        <c:v>-7.4169999999999998</c:v>
                      </c:pt>
                      <c:pt idx="55">
                        <c:v>-7.49</c:v>
                      </c:pt>
                      <c:pt idx="56">
                        <c:v>-7.7649999999999997</c:v>
                      </c:pt>
                      <c:pt idx="57">
                        <c:v>-8.09</c:v>
                      </c:pt>
                      <c:pt idx="58">
                        <c:v>-8.1389999999999993</c:v>
                      </c:pt>
                      <c:pt idx="59">
                        <c:v>-7.6680000000000001</c:v>
                      </c:pt>
                      <c:pt idx="60">
                        <c:v>-6.6130000000000004</c:v>
                      </c:pt>
                      <c:pt idx="61">
                        <c:v>-6.02</c:v>
                      </c:pt>
                      <c:pt idx="62">
                        <c:v>-4.7679999999999998</c:v>
                      </c:pt>
                      <c:pt idx="63" formatCode="0.00E+00">
                        <c:v>-3.47</c:v>
                      </c:pt>
                      <c:pt idx="64">
                        <c:v>-2.8140000000000001</c:v>
                      </c:pt>
                      <c:pt idx="65">
                        <c:v>-2.7639999999999998</c:v>
                      </c:pt>
                      <c:pt idx="66">
                        <c:v>-2.7210000000000001</c:v>
                      </c:pt>
                      <c:pt idx="67" formatCode="0.00E+00">
                        <c:v>-2.859</c:v>
                      </c:pt>
                      <c:pt idx="68">
                        <c:v>-3.2440000000000002</c:v>
                      </c:pt>
                      <c:pt idx="69">
                        <c:v>-4.0090000000000003</c:v>
                      </c:pt>
                      <c:pt idx="70">
                        <c:v>-4.5940000000000003</c:v>
                      </c:pt>
                      <c:pt idx="71">
                        <c:v>-4.843</c:v>
                      </c:pt>
                      <c:pt idx="72">
                        <c:v>-5.3650000000000002</c:v>
                      </c:pt>
                      <c:pt idx="73">
                        <c:v>-4.8460000000000001</c:v>
                      </c:pt>
                      <c:pt idx="74">
                        <c:v>-4.0730000000000004</c:v>
                      </c:pt>
                      <c:pt idx="75">
                        <c:v>-3.7229999999999999</c:v>
                      </c:pt>
                      <c:pt idx="76">
                        <c:v>-3.875</c:v>
                      </c:pt>
                      <c:pt idx="77">
                        <c:v>-4.2190000000000003</c:v>
                      </c:pt>
                      <c:pt idx="78">
                        <c:v>-4.3570000000000002</c:v>
                      </c:pt>
                      <c:pt idx="79">
                        <c:v>-4.6219999999999999</c:v>
                      </c:pt>
                      <c:pt idx="80">
                        <c:v>-5.0430000000000001</c:v>
                      </c:pt>
                      <c:pt idx="81">
                        <c:v>-5.35</c:v>
                      </c:pt>
                      <c:pt idx="82">
                        <c:v>-5.94</c:v>
                      </c:pt>
                      <c:pt idx="83">
                        <c:v>-5.5380000000000003</c:v>
                      </c:pt>
                      <c:pt idx="84">
                        <c:v>-4.5060000000000002</c:v>
                      </c:pt>
                      <c:pt idx="85">
                        <c:v>-3.0459999999999998</c:v>
                      </c:pt>
                      <c:pt idx="86">
                        <c:v>-1.0209999999999999</c:v>
                      </c:pt>
                      <c:pt idx="87">
                        <c:v>0.34100000000000003</c:v>
                      </c:pt>
                      <c:pt idx="88">
                        <c:v>1.651</c:v>
                      </c:pt>
                      <c:pt idx="89">
                        <c:v>2.714</c:v>
                      </c:pt>
                      <c:pt idx="90">
                        <c:v>3.8069999999999999</c:v>
                      </c:pt>
                      <c:pt idx="91">
                        <c:v>4.7839999999999998</c:v>
                      </c:pt>
                      <c:pt idx="92">
                        <c:v>5.4210000000000003</c:v>
                      </c:pt>
                      <c:pt idx="93">
                        <c:v>5.6369999999999996</c:v>
                      </c:pt>
                      <c:pt idx="94">
                        <c:v>5.6479999999999997</c:v>
                      </c:pt>
                      <c:pt idx="95">
                        <c:v>6.2270000000000003</c:v>
                      </c:pt>
                      <c:pt idx="96">
                        <c:v>6.5179999999999998</c:v>
                      </c:pt>
                      <c:pt idx="97">
                        <c:v>7.2839999999999998</c:v>
                      </c:pt>
                      <c:pt idx="98">
                        <c:v>8.81</c:v>
                      </c:pt>
                      <c:pt idx="99">
                        <c:v>9.7840000000000007</c:v>
                      </c:pt>
                      <c:pt idx="100">
                        <c:v>10.763999999999999</c:v>
                      </c:pt>
                      <c:pt idx="101">
                        <c:v>11.617000000000001</c:v>
                      </c:pt>
                      <c:pt idx="102">
                        <c:v>12.6</c:v>
                      </c:pt>
                      <c:pt idx="103">
                        <c:v>13.539</c:v>
                      </c:pt>
                      <c:pt idx="104">
                        <c:v>14.311999999999999</c:v>
                      </c:pt>
                      <c:pt idx="105">
                        <c:v>14.867000000000001</c:v>
                      </c:pt>
                      <c:pt idx="106">
                        <c:v>15.169</c:v>
                      </c:pt>
                      <c:pt idx="107">
                        <c:v>16.183</c:v>
                      </c:pt>
                      <c:pt idx="108">
                        <c:v>17.259</c:v>
                      </c:pt>
                      <c:pt idx="109">
                        <c:v>17.785</c:v>
                      </c:pt>
                      <c:pt idx="110">
                        <c:v>18.579000000000001</c:v>
                      </c:pt>
                      <c:pt idx="111">
                        <c:v>18.841999999999999</c:v>
                      </c:pt>
                      <c:pt idx="112">
                        <c:v>18.983000000000001</c:v>
                      </c:pt>
                      <c:pt idx="113">
                        <c:v>18.916</c:v>
                      </c:pt>
                      <c:pt idx="114">
                        <c:v>18.852</c:v>
                      </c:pt>
                      <c:pt idx="115">
                        <c:v>18.581</c:v>
                      </c:pt>
                      <c:pt idx="116">
                        <c:v>18.946000000000002</c:v>
                      </c:pt>
                      <c:pt idx="117">
                        <c:v>18.847999999999999</c:v>
                      </c:pt>
                      <c:pt idx="118">
                        <c:v>18.738</c:v>
                      </c:pt>
                      <c:pt idx="119">
                        <c:v>18.975000000000001</c:v>
                      </c:pt>
                      <c:pt idx="120">
                        <c:v>19.559000000000001</c:v>
                      </c:pt>
                      <c:pt idx="121">
                        <c:v>20.126999999999999</c:v>
                      </c:pt>
                      <c:pt idx="122">
                        <c:v>20.286999999999999</c:v>
                      </c:pt>
                      <c:pt idx="123">
                        <c:v>20.66</c:v>
                      </c:pt>
                      <c:pt idx="124">
                        <c:v>20.472000000000001</c:v>
                      </c:pt>
                      <c:pt idx="125">
                        <c:v>19.956</c:v>
                      </c:pt>
                      <c:pt idx="126">
                        <c:v>19.475999999999999</c:v>
                      </c:pt>
                      <c:pt idx="127">
                        <c:v>18.811</c:v>
                      </c:pt>
                      <c:pt idx="128">
                        <c:v>18.122</c:v>
                      </c:pt>
                      <c:pt idx="129">
                        <c:v>17.326000000000001</c:v>
                      </c:pt>
                      <c:pt idx="130">
                        <c:v>16.332000000000001</c:v>
                      </c:pt>
                      <c:pt idx="131">
                        <c:v>16.363</c:v>
                      </c:pt>
                      <c:pt idx="132">
                        <c:v>17.032</c:v>
                      </c:pt>
                      <c:pt idx="133">
                        <c:v>17.922000000000001</c:v>
                      </c:pt>
                      <c:pt idx="134">
                        <c:v>19.329000000000001</c:v>
                      </c:pt>
                      <c:pt idx="135">
                        <c:v>20.608000000000001</c:v>
                      </c:pt>
                      <c:pt idx="136">
                        <c:v>21.238</c:v>
                      </c:pt>
                      <c:pt idx="137">
                        <c:v>21.462</c:v>
                      </c:pt>
                      <c:pt idx="138">
                        <c:v>21.939</c:v>
                      </c:pt>
                      <c:pt idx="139">
                        <c:v>22.451000000000001</c:v>
                      </c:pt>
                      <c:pt idx="140">
                        <c:v>22.864999999999998</c:v>
                      </c:pt>
                      <c:pt idx="141">
                        <c:v>23.475000000000001</c:v>
                      </c:pt>
                      <c:pt idx="142">
                        <c:v>23.635999999999999</c:v>
                      </c:pt>
                      <c:pt idx="143">
                        <c:v>24.504000000000001</c:v>
                      </c:pt>
                      <c:pt idx="144">
                        <c:v>25.091999999999999</c:v>
                      </c:pt>
                      <c:pt idx="145">
                        <c:v>25.158999999999999</c:v>
                      </c:pt>
                      <c:pt idx="146">
                        <c:v>25.556000000000001</c:v>
                      </c:pt>
                      <c:pt idx="147">
                        <c:v>26.074999999999999</c:v>
                      </c:pt>
                      <c:pt idx="148">
                        <c:v>26.026</c:v>
                      </c:pt>
                      <c:pt idx="149">
                        <c:v>25.774000000000001</c:v>
                      </c:pt>
                      <c:pt idx="150" formatCode="0.00E+00">
                        <c:v>25.605</c:v>
                      </c:pt>
                      <c:pt idx="151">
                        <c:v>25.370999999999999</c:v>
                      </c:pt>
                      <c:pt idx="152">
                        <c:v>25.07</c:v>
                      </c:pt>
                      <c:pt idx="153">
                        <c:v>24.827999999999999</c:v>
                      </c:pt>
                      <c:pt idx="154">
                        <c:v>24.364999999999998</c:v>
                      </c:pt>
                      <c:pt idx="155">
                        <c:v>24.103999999999999</c:v>
                      </c:pt>
                      <c:pt idx="156">
                        <c:v>24.513000000000002</c:v>
                      </c:pt>
                      <c:pt idx="157">
                        <c:v>24.754000000000001</c:v>
                      </c:pt>
                      <c:pt idx="158">
                        <c:v>25.454000000000001</c:v>
                      </c:pt>
                      <c:pt idx="159">
                        <c:v>25.577000000000002</c:v>
                      </c:pt>
                      <c:pt idx="160">
                        <c:v>25.631</c:v>
                      </c:pt>
                      <c:pt idx="161">
                        <c:v>25.577999999999999</c:v>
                      </c:pt>
                      <c:pt idx="162">
                        <c:v>25.640999999999998</c:v>
                      </c:pt>
                      <c:pt idx="163">
                        <c:v>25.693999999999999</c:v>
                      </c:pt>
                      <c:pt idx="164">
                        <c:v>25.657</c:v>
                      </c:pt>
                      <c:pt idx="165" formatCode="0.00E+00">
                        <c:v>25.545999999999999</c:v>
                      </c:pt>
                      <c:pt idx="166">
                        <c:v>25.364999999999998</c:v>
                      </c:pt>
                      <c:pt idx="167">
                        <c:v>26.004000000000001</c:v>
                      </c:pt>
                      <c:pt idx="168">
                        <c:v>26.356999999999999</c:v>
                      </c:pt>
                      <c:pt idx="169" formatCode="0.00E+00">
                        <c:v>26.925999999999998</c:v>
                      </c:pt>
                      <c:pt idx="170">
                        <c:v>27.596</c:v>
                      </c:pt>
                      <c:pt idx="171">
                        <c:v>27.678999999999998</c:v>
                      </c:pt>
                      <c:pt idx="172">
                        <c:v>27.657</c:v>
                      </c:pt>
                      <c:pt idx="173">
                        <c:v>27.521999999999998</c:v>
                      </c:pt>
                      <c:pt idx="174">
                        <c:v>27.477</c:v>
                      </c:pt>
                      <c:pt idx="175">
                        <c:v>27.422000000000001</c:v>
                      </c:pt>
                      <c:pt idx="176">
                        <c:v>27.318999999999999</c:v>
                      </c:pt>
                      <c:pt idx="177">
                        <c:v>27.152999999999999</c:v>
                      </c:pt>
                      <c:pt idx="178">
                        <c:v>27.338999999999999</c:v>
                      </c:pt>
                      <c:pt idx="179">
                        <c:v>27.388000000000002</c:v>
                      </c:pt>
                      <c:pt idx="180">
                        <c:v>27.241</c:v>
                      </c:pt>
                      <c:pt idx="181">
                        <c:v>27.417999999999999</c:v>
                      </c:pt>
                      <c:pt idx="182">
                        <c:v>28.012</c:v>
                      </c:pt>
                      <c:pt idx="183">
                        <c:v>27.855</c:v>
                      </c:pt>
                      <c:pt idx="184">
                        <c:v>27.518000000000001</c:v>
                      </c:pt>
                      <c:pt idx="185">
                        <c:v>27.088000000000001</c:v>
                      </c:pt>
                      <c:pt idx="186">
                        <c:v>26.78</c:v>
                      </c:pt>
                      <c:pt idx="187">
                        <c:v>26.469000000000001</c:v>
                      </c:pt>
                      <c:pt idx="188">
                        <c:v>26.145</c:v>
                      </c:pt>
                      <c:pt idx="189">
                        <c:v>25.87</c:v>
                      </c:pt>
                      <c:pt idx="190">
                        <c:v>25.646000000000001</c:v>
                      </c:pt>
                      <c:pt idx="191">
                        <c:v>26.084</c:v>
                      </c:pt>
                      <c:pt idx="192">
                        <c:v>26.148</c:v>
                      </c:pt>
                      <c:pt idx="193">
                        <c:v>26.004000000000001</c:v>
                      </c:pt>
                      <c:pt idx="194">
                        <c:v>26.483000000000001</c:v>
                      </c:pt>
                      <c:pt idx="195">
                        <c:v>26.326000000000001</c:v>
                      </c:pt>
                      <c:pt idx="196">
                        <c:v>26.077000000000002</c:v>
                      </c:pt>
                      <c:pt idx="197">
                        <c:v>25.76</c:v>
                      </c:pt>
                      <c:pt idx="198">
                        <c:v>25.535</c:v>
                      </c:pt>
                      <c:pt idx="199">
                        <c:v>25.259</c:v>
                      </c:pt>
                      <c:pt idx="200">
                        <c:v>24.911999999999999</c:v>
                      </c:pt>
                      <c:pt idx="201">
                        <c:v>24.457000000000001</c:v>
                      </c:pt>
                      <c:pt idx="202">
                        <c:v>24.675000000000001</c:v>
                      </c:pt>
                      <c:pt idx="203">
                        <c:v>25.065999999999999</c:v>
                      </c:pt>
                      <c:pt idx="204">
                        <c:v>25.126999999999999</c:v>
                      </c:pt>
                      <c:pt idx="205">
                        <c:v>24.963999999999999</c:v>
                      </c:pt>
                      <c:pt idx="206">
                        <c:v>25.122</c:v>
                      </c:pt>
                      <c:pt idx="207">
                        <c:v>25.012</c:v>
                      </c:pt>
                      <c:pt idx="208">
                        <c:v>24.85</c:v>
                      </c:pt>
                      <c:pt idx="209">
                        <c:v>24.536999999999999</c:v>
                      </c:pt>
                      <c:pt idx="210">
                        <c:v>24.234999999999999</c:v>
                      </c:pt>
                      <c:pt idx="211">
                        <c:v>23.841000000000001</c:v>
                      </c:pt>
                      <c:pt idx="212">
                        <c:v>23.334</c:v>
                      </c:pt>
                      <c:pt idx="213">
                        <c:v>22.632999999999999</c:v>
                      </c:pt>
                      <c:pt idx="214">
                        <c:v>21.876000000000001</c:v>
                      </c:pt>
                      <c:pt idx="215">
                        <c:v>21.257999999999999</c:v>
                      </c:pt>
                      <c:pt idx="216">
                        <c:v>20.37</c:v>
                      </c:pt>
                      <c:pt idx="217">
                        <c:v>19.405000000000001</c:v>
                      </c:pt>
                      <c:pt idx="218">
                        <c:v>19.004000000000001</c:v>
                      </c:pt>
                      <c:pt idx="219" formatCode="0.00E+00">
                        <c:v>18.475000000000001</c:v>
                      </c:pt>
                      <c:pt idx="220" formatCode="0.00E+00">
                        <c:v>17.620999999999999</c:v>
                      </c:pt>
                      <c:pt idx="221">
                        <c:v>16.683</c:v>
                      </c:pt>
                      <c:pt idx="222" formatCode="0.00E+00">
                        <c:v>15.974</c:v>
                      </c:pt>
                      <c:pt idx="223" formatCode="0.00E+00">
                        <c:v>15.233000000000001</c:v>
                      </c:pt>
                      <c:pt idx="224">
                        <c:v>14.406000000000001</c:v>
                      </c:pt>
                      <c:pt idx="225">
                        <c:v>13.214</c:v>
                      </c:pt>
                      <c:pt idx="226">
                        <c:v>12.148</c:v>
                      </c:pt>
                      <c:pt idx="227">
                        <c:v>11.723000000000001</c:v>
                      </c:pt>
                      <c:pt idx="228">
                        <c:v>11.446999999999999</c:v>
                      </c:pt>
                      <c:pt idx="229">
                        <c:v>10.959</c:v>
                      </c:pt>
                      <c:pt idx="230">
                        <c:v>10.842000000000001</c:v>
                      </c:pt>
                      <c:pt idx="231">
                        <c:v>10.122999999999999</c:v>
                      </c:pt>
                      <c:pt idx="232">
                        <c:v>9.2759999999999998</c:v>
                      </c:pt>
                      <c:pt idx="233">
                        <c:v>8.3949999999999996</c:v>
                      </c:pt>
                      <c:pt idx="234">
                        <c:v>7.8019999999999996</c:v>
                      </c:pt>
                      <c:pt idx="235">
                        <c:v>7.181</c:v>
                      </c:pt>
                      <c:pt idx="236">
                        <c:v>6.46</c:v>
                      </c:pt>
                      <c:pt idx="237">
                        <c:v>5.2770000000000001</c:v>
                      </c:pt>
                      <c:pt idx="238" formatCode="0.00E+00">
                        <c:v>4.3600000000000003</c:v>
                      </c:pt>
                      <c:pt idx="239" formatCode="0.00E+00">
                        <c:v>4.2569999999999997</c:v>
                      </c:pt>
                      <c:pt idx="240">
                        <c:v>4.51</c:v>
                      </c:pt>
                      <c:pt idx="241">
                        <c:v>4.9160000000000004</c:v>
                      </c:pt>
                      <c:pt idx="242">
                        <c:v>5.3010000000000002</c:v>
                      </c:pt>
                      <c:pt idx="243" formatCode="0.00E+00">
                        <c:v>5.2809999999999997</c:v>
                      </c:pt>
                      <c:pt idx="244" formatCode="0.00E+00">
                        <c:v>5.0750000000000002</c:v>
                      </c:pt>
                      <c:pt idx="245" formatCode="0.00E+00">
                        <c:v>4.5330000000000004</c:v>
                      </c:pt>
                      <c:pt idx="246">
                        <c:v>4.1180000000000003</c:v>
                      </c:pt>
                      <c:pt idx="247">
                        <c:v>3.589</c:v>
                      </c:pt>
                      <c:pt idx="248">
                        <c:v>2.9889999999999999</c:v>
                      </c:pt>
                      <c:pt idx="249">
                        <c:v>1.9610000000000001</c:v>
                      </c:pt>
                      <c:pt idx="250">
                        <c:v>1.2</c:v>
                      </c:pt>
                      <c:pt idx="251">
                        <c:v>0.6</c:v>
                      </c:pt>
                      <c:pt idx="252">
                        <c:v>0.61599999999999999</c:v>
                      </c:pt>
                      <c:pt idx="253" formatCode="0.00E+00">
                        <c:v>0.218</c:v>
                      </c:pt>
                      <c:pt idx="254">
                        <c:v>-0.16900000000000001</c:v>
                      </c:pt>
                      <c:pt idx="255">
                        <c:v>-0.501</c:v>
                      </c:pt>
                      <c:pt idx="256">
                        <c:v>-1.266</c:v>
                      </c:pt>
                      <c:pt idx="257" formatCode="0.00E+00">
                        <c:v>-2.11</c:v>
                      </c:pt>
                      <c:pt idx="258" formatCode="0.00E+00">
                        <c:v>-2.6230000000000002</c:v>
                      </c:pt>
                      <c:pt idx="259">
                        <c:v>-3.141</c:v>
                      </c:pt>
                      <c:pt idx="260">
                        <c:v>-3.7269999999999999</c:v>
                      </c:pt>
                      <c:pt idx="261">
                        <c:v>-4.6059999999999999</c:v>
                      </c:pt>
                      <c:pt idx="262">
                        <c:v>-5.1189999999999998</c:v>
                      </c:pt>
                      <c:pt idx="263">
                        <c:v>-4.7949999999999999</c:v>
                      </c:pt>
                      <c:pt idx="264">
                        <c:v>-3.5110000000000001</c:v>
                      </c:pt>
                      <c:pt idx="265">
                        <c:v>-3.3109999999999999</c:v>
                      </c:pt>
                      <c:pt idx="266">
                        <c:v>-1.7689999999999999</c:v>
                      </c:pt>
                      <c:pt idx="267">
                        <c:v>-0.29599999999999999</c:v>
                      </c:pt>
                      <c:pt idx="268">
                        <c:v>0.71699999999999997</c:v>
                      </c:pt>
                      <c:pt idx="269">
                        <c:v>1.3979999999999999</c:v>
                      </c:pt>
                      <c:pt idx="270">
                        <c:v>2.0779999999999998</c:v>
                      </c:pt>
                      <c:pt idx="271">
                        <c:v>2.5470000000000002</c:v>
                      </c:pt>
                      <c:pt idx="272">
                        <c:v>2.7679999999999998</c:v>
                      </c:pt>
                      <c:pt idx="273">
                        <c:v>2.7639999999999998</c:v>
                      </c:pt>
                      <c:pt idx="274">
                        <c:v>3.2069999999999999</c:v>
                      </c:pt>
                      <c:pt idx="275">
                        <c:v>3.9929999999999999</c:v>
                      </c:pt>
                      <c:pt idx="276" formatCode="0.00E+00">
                        <c:v>4.66</c:v>
                      </c:pt>
                      <c:pt idx="277" formatCode="0.00E+00">
                        <c:v>4.5990000000000002</c:v>
                      </c:pt>
                      <c:pt idx="278" formatCode="0.00E+00">
                        <c:v>4.5830000000000002</c:v>
                      </c:pt>
                      <c:pt idx="279">
                        <c:v>4.57</c:v>
                      </c:pt>
                      <c:pt idx="280">
                        <c:v>4.226</c:v>
                      </c:pt>
                      <c:pt idx="281">
                        <c:v>3.5979999999999999</c:v>
                      </c:pt>
                      <c:pt idx="282">
                        <c:v>3.1240000000000001</c:v>
                      </c:pt>
                      <c:pt idx="283" formatCode="0.00E+00">
                        <c:v>2.593</c:v>
                      </c:pt>
                      <c:pt idx="284">
                        <c:v>1.9810000000000001</c:v>
                      </c:pt>
                      <c:pt idx="285" formatCode="0.00E+00">
                        <c:v>1.0169999999999999</c:v>
                      </c:pt>
                      <c:pt idx="286">
                        <c:v>0.45800000000000002</c:v>
                      </c:pt>
                      <c:pt idx="287" formatCode="0.00E+00">
                        <c:v>-0.105</c:v>
                      </c:pt>
                      <c:pt idx="288" formatCode="0.00E+00">
                        <c:v>0.20100000000000001</c:v>
                      </c:pt>
                      <c:pt idx="289">
                        <c:v>0.59799999999999998</c:v>
                      </c:pt>
                      <c:pt idx="290">
                        <c:v>1.548</c:v>
                      </c:pt>
                      <c:pt idx="291">
                        <c:v>1.982</c:v>
                      </c:pt>
                      <c:pt idx="292">
                        <c:v>2.3210000000000002</c:v>
                      </c:pt>
                      <c:pt idx="293">
                        <c:v>2.2589999999999999</c:v>
                      </c:pt>
                      <c:pt idx="294">
                        <c:v>2.1779999999999999</c:v>
                      </c:pt>
                      <c:pt idx="295">
                        <c:v>1.8540000000000001</c:v>
                      </c:pt>
                      <c:pt idx="296">
                        <c:v>1.3260000000000001</c:v>
                      </c:pt>
                      <c:pt idx="297" formatCode="0.00E+00">
                        <c:v>0.36199999999999999</c:v>
                      </c:pt>
                      <c:pt idx="298">
                        <c:v>-0.36499999999999999</c:v>
                      </c:pt>
                      <c:pt idx="299" formatCode="0.00E+00">
                        <c:v>-0.69599999999999995</c:v>
                      </c:pt>
                      <c:pt idx="300">
                        <c:v>-0.47599999999999998</c:v>
                      </c:pt>
                      <c:pt idx="301" formatCode="0.00E+00">
                        <c:v>-0.55000000000000004</c:v>
                      </c:pt>
                      <c:pt idx="302">
                        <c:v>-0.93400000000000005</c:v>
                      </c:pt>
                      <c:pt idx="303">
                        <c:v>-1.147</c:v>
                      </c:pt>
                      <c:pt idx="304">
                        <c:v>-1.0940000000000001</c:v>
                      </c:pt>
                      <c:pt idx="305">
                        <c:v>-1.6479999999999999</c:v>
                      </c:pt>
                      <c:pt idx="306">
                        <c:v>-1.9390000000000001</c:v>
                      </c:pt>
                      <c:pt idx="307" formatCode="0.00E+00">
                        <c:v>-2.25</c:v>
                      </c:pt>
                      <c:pt idx="308">
                        <c:v>-2.6669999999999998</c:v>
                      </c:pt>
                      <c:pt idx="309">
                        <c:v>-3.4849999999999999</c:v>
                      </c:pt>
                      <c:pt idx="310">
                        <c:v>-3.8730000000000002</c:v>
                      </c:pt>
                      <c:pt idx="311">
                        <c:v>-3.6720000000000002</c:v>
                      </c:pt>
                      <c:pt idx="312">
                        <c:v>-2.952</c:v>
                      </c:pt>
                      <c:pt idx="313">
                        <c:v>-2.8029999999999999</c:v>
                      </c:pt>
                      <c:pt idx="314">
                        <c:v>-2.84</c:v>
                      </c:pt>
                      <c:pt idx="315">
                        <c:v>-2.5329999999999999</c:v>
                      </c:pt>
                      <c:pt idx="316">
                        <c:v>-2.6269999999999998</c:v>
                      </c:pt>
                      <c:pt idx="317">
                        <c:v>-2.903</c:v>
                      </c:pt>
                      <c:pt idx="318">
                        <c:v>-2.923</c:v>
                      </c:pt>
                      <c:pt idx="319">
                        <c:v>-3.036</c:v>
                      </c:pt>
                      <c:pt idx="320">
                        <c:v>-3.2959999999999998</c:v>
                      </c:pt>
                      <c:pt idx="321">
                        <c:v>-3.9460000000000002</c:v>
                      </c:pt>
                      <c:pt idx="322">
                        <c:v>-4.5389999999999997</c:v>
                      </c:pt>
                      <c:pt idx="323">
                        <c:v>-4.99</c:v>
                      </c:pt>
                      <c:pt idx="324">
                        <c:v>-4.5090000000000003</c:v>
                      </c:pt>
                      <c:pt idx="325">
                        <c:v>-4.47</c:v>
                      </c:pt>
                      <c:pt idx="326">
                        <c:v>-4.101</c:v>
                      </c:pt>
                      <c:pt idx="327">
                        <c:v>-4.1660000000000004</c:v>
                      </c:pt>
                      <c:pt idx="328">
                        <c:v>-4.5449999999999999</c:v>
                      </c:pt>
                      <c:pt idx="329">
                        <c:v>-4.9729999999999999</c:v>
                      </c:pt>
                      <c:pt idx="330">
                        <c:v>-5.1159999999999997</c:v>
                      </c:pt>
                      <c:pt idx="331">
                        <c:v>-5.3280000000000003</c:v>
                      </c:pt>
                      <c:pt idx="332">
                        <c:v>-5.6879999999999997</c:v>
                      </c:pt>
                      <c:pt idx="333">
                        <c:v>-6.0069999999999997</c:v>
                      </c:pt>
                      <c:pt idx="334">
                        <c:v>-6.5970000000000004</c:v>
                      </c:pt>
                      <c:pt idx="335">
                        <c:v>-6.2759999999999998</c:v>
                      </c:pt>
                      <c:pt idx="336">
                        <c:v>-6.01</c:v>
                      </c:pt>
                      <c:pt idx="337">
                        <c:v>-5.0940000000000003</c:v>
                      </c:pt>
                      <c:pt idx="338">
                        <c:v>-3.3889999999999998</c:v>
                      </c:pt>
                      <c:pt idx="339">
                        <c:v>-1.6319999999999999</c:v>
                      </c:pt>
                      <c:pt idx="340">
                        <c:v>-0.44500000000000001</c:v>
                      </c:pt>
                      <c:pt idx="341">
                        <c:v>0.42099999999999999</c:v>
                      </c:pt>
                      <c:pt idx="342" formatCode="0.00E+00">
                        <c:v>1.3680000000000001</c:v>
                      </c:pt>
                      <c:pt idx="343">
                        <c:v>2.1920000000000002</c:v>
                      </c:pt>
                      <c:pt idx="344" formatCode="0.00E+00">
                        <c:v>2.7719999999999998</c:v>
                      </c:pt>
                      <c:pt idx="345">
                        <c:v>2.9380000000000002</c:v>
                      </c:pt>
                      <c:pt idx="346">
                        <c:v>2.8610000000000002</c:v>
                      </c:pt>
                      <c:pt idx="347">
                        <c:v>2.62</c:v>
                      </c:pt>
                      <c:pt idx="348">
                        <c:v>2.976</c:v>
                      </c:pt>
                      <c:pt idx="349" formatCode="0.00E+00">
                        <c:v>3.613</c:v>
                      </c:pt>
                      <c:pt idx="350">
                        <c:v>4.1100000000000003</c:v>
                      </c:pt>
                      <c:pt idx="351" formatCode="0.00E+00">
                        <c:v>4.4189999999999996</c:v>
                      </c:pt>
                      <c:pt idx="352">
                        <c:v>4.5389999999999997</c:v>
                      </c:pt>
                      <c:pt idx="353">
                        <c:v>4.2359999999999998</c:v>
                      </c:pt>
                      <c:pt idx="354">
                        <c:v>3.9049999999999998</c:v>
                      </c:pt>
                      <c:pt idx="355" formatCode="0.00E+00">
                        <c:v>3.355</c:v>
                      </c:pt>
                      <c:pt idx="356" formatCode="0.00E+00">
                        <c:v>2.6789999999999998</c:v>
                      </c:pt>
                      <c:pt idx="357">
                        <c:v>1.8979999999999999</c:v>
                      </c:pt>
                      <c:pt idx="358">
                        <c:v>1.1879999999999999</c:v>
                      </c:pt>
                      <c:pt idx="359">
                        <c:v>0.88600000000000001</c:v>
                      </c:pt>
                      <c:pt idx="360" formatCode="0.00E+00">
                        <c:v>1.008</c:v>
                      </c:pt>
                      <c:pt idx="361">
                        <c:v>0.93500000000000005</c:v>
                      </c:pt>
                      <c:pt idx="362">
                        <c:v>0.81699999999999995</c:v>
                      </c:pt>
                      <c:pt idx="363">
                        <c:v>0.81299999999999994</c:v>
                      </c:pt>
                      <c:pt idx="364">
                        <c:v>0.16800000000000001</c:v>
                      </c:pt>
                      <c:pt idx="365">
                        <c:v>-0.57599999999999996</c:v>
                      </c:pt>
                      <c:pt idx="366" formatCode="0.00E+00">
                        <c:v>-0.997</c:v>
                      </c:pt>
                      <c:pt idx="367">
                        <c:v>-1.4570000000000001</c:v>
                      </c:pt>
                      <c:pt idx="368">
                        <c:v>-2.0289999999999999</c:v>
                      </c:pt>
                      <c:pt idx="369">
                        <c:v>-2.895</c:v>
                      </c:pt>
                      <c:pt idx="370">
                        <c:v>-2.9670000000000001</c:v>
                      </c:pt>
                      <c:pt idx="371">
                        <c:v>-3.2709999999999999</c:v>
                      </c:pt>
                      <c:pt idx="372">
                        <c:v>-3.2949999999999999</c:v>
                      </c:pt>
                      <c:pt idx="373" formatCode="0.00E+00">
                        <c:v>-3.7160000000000002</c:v>
                      </c:pt>
                      <c:pt idx="374" formatCode="0.00E+00">
                        <c:v>-3.9390000000000001</c:v>
                      </c:pt>
                      <c:pt idx="375">
                        <c:v>-4.3600000000000003</c:v>
                      </c:pt>
                      <c:pt idx="376" formatCode="0.00E+00">
                        <c:v>-4.8319999999999999</c:v>
                      </c:pt>
                      <c:pt idx="377">
                        <c:v>-5.3360000000000003</c:v>
                      </c:pt>
                      <c:pt idx="378">
                        <c:v>-5.6070000000000002</c:v>
                      </c:pt>
                      <c:pt idx="379">
                        <c:v>-5.9580000000000002</c:v>
                      </c:pt>
                      <c:pt idx="380">
                        <c:v>-6.4219999999999997</c:v>
                      </c:pt>
                      <c:pt idx="381">
                        <c:v>-7.2789999999999999</c:v>
                      </c:pt>
                      <c:pt idx="382">
                        <c:v>-7.6749999999999998</c:v>
                      </c:pt>
                      <c:pt idx="383">
                        <c:v>-7.8620000000000001</c:v>
                      </c:pt>
                      <c:pt idx="384">
                        <c:v>-7.7750000000000004</c:v>
                      </c:pt>
                      <c:pt idx="385">
                        <c:v>-6.65</c:v>
                      </c:pt>
                      <c:pt idx="386">
                        <c:v>-5.2519999999999998</c:v>
                      </c:pt>
                      <c:pt idx="387">
                        <c:v>-4.5209999999999999</c:v>
                      </c:pt>
                      <c:pt idx="388">
                        <c:v>-4.0869999999999997</c:v>
                      </c:pt>
                      <c:pt idx="389">
                        <c:v>-3.8849999999999998</c:v>
                      </c:pt>
                      <c:pt idx="390">
                        <c:v>-3.5219999999999998</c:v>
                      </c:pt>
                      <c:pt idx="391">
                        <c:v>-3.3740000000000001</c:v>
                      </c:pt>
                      <c:pt idx="392">
                        <c:v>-3.4180000000000001</c:v>
                      </c:pt>
                      <c:pt idx="393">
                        <c:v>-3.3090000000000002</c:v>
                      </c:pt>
                      <c:pt idx="394">
                        <c:v>-3.2690000000000001</c:v>
                      </c:pt>
                      <c:pt idx="395">
                        <c:v>-3.2389999999999999</c:v>
                      </c:pt>
                      <c:pt idx="396">
                        <c:v>-3.5009999999999999</c:v>
                      </c:pt>
                      <c:pt idx="397">
                        <c:v>-3.0859999999999999</c:v>
                      </c:pt>
                      <c:pt idx="398">
                        <c:v>-2.3530000000000002</c:v>
                      </c:pt>
                      <c:pt idx="399">
                        <c:v>-1.5009999999999999</c:v>
                      </c:pt>
                      <c:pt idx="400">
                        <c:v>-0.88200000000000001</c:v>
                      </c:pt>
                      <c:pt idx="401">
                        <c:v>-0.38800000000000001</c:v>
                      </c:pt>
                      <c:pt idx="402">
                        <c:v>4.1000000000000002E-2</c:v>
                      </c:pt>
                      <c:pt idx="403">
                        <c:v>6.2E-2</c:v>
                      </c:pt>
                      <c:pt idx="404">
                        <c:v>0.20100000000000001</c:v>
                      </c:pt>
                      <c:pt idx="405">
                        <c:v>-0.46600000000000003</c:v>
                      </c:pt>
                      <c:pt idx="406">
                        <c:v>-0.68899999999999995</c:v>
                      </c:pt>
                      <c:pt idx="407">
                        <c:v>-1.141</c:v>
                      </c:pt>
                      <c:pt idx="408">
                        <c:v>-1.141</c:v>
                      </c:pt>
                      <c:pt idx="409">
                        <c:v>-1.74</c:v>
                      </c:pt>
                      <c:pt idx="410">
                        <c:v>-1.8740000000000001</c:v>
                      </c:pt>
                      <c:pt idx="411">
                        <c:v>-2.1150000000000002</c:v>
                      </c:pt>
                      <c:pt idx="412">
                        <c:v>-2.5049999999999999</c:v>
                      </c:pt>
                      <c:pt idx="413">
                        <c:v>-2.9249999999999998</c:v>
                      </c:pt>
                      <c:pt idx="414">
                        <c:v>-3.1349999999999998</c:v>
                      </c:pt>
                      <c:pt idx="415">
                        <c:v>-3.456</c:v>
                      </c:pt>
                      <c:pt idx="416">
                        <c:v>-3.9359999999999999</c:v>
                      </c:pt>
                      <c:pt idx="417">
                        <c:v>-5.1840000000000002</c:v>
                      </c:pt>
                      <c:pt idx="418">
                        <c:v>-4.9729999999999999</c:v>
                      </c:pt>
                      <c:pt idx="419">
                        <c:v>-5.0140000000000002</c:v>
                      </c:pt>
                      <c:pt idx="420">
                        <c:v>-5.5389999999999997</c:v>
                      </c:pt>
                      <c:pt idx="421">
                        <c:v>-5.681</c:v>
                      </c:pt>
                      <c:pt idx="422">
                        <c:v>-5.3710000000000004</c:v>
                      </c:pt>
                      <c:pt idx="423">
                        <c:v>-5.6619999999999999</c:v>
                      </c:pt>
                      <c:pt idx="424">
                        <c:v>-6.1020000000000003</c:v>
                      </c:pt>
                      <c:pt idx="425">
                        <c:v>-6.2619999999999996</c:v>
                      </c:pt>
                      <c:pt idx="426">
                        <c:v>-6.4969999999999999</c:v>
                      </c:pt>
                      <c:pt idx="427">
                        <c:v>-6.8730000000000002</c:v>
                      </c:pt>
                      <c:pt idx="428">
                        <c:v>-7.67</c:v>
                      </c:pt>
                      <c:pt idx="429" formatCode="0.00E+00">
                        <c:v>-7.1180000000000003</c:v>
                      </c:pt>
                      <c:pt idx="430" formatCode="0.00E+00">
                        <c:v>-5.91</c:v>
                      </c:pt>
                      <c:pt idx="431">
                        <c:v>-4.452</c:v>
                      </c:pt>
                      <c:pt idx="432">
                        <c:v>-3.3580000000000001</c:v>
                      </c:pt>
                      <c:pt idx="433">
                        <c:v>-2.266</c:v>
                      </c:pt>
                      <c:pt idx="434">
                        <c:v>-1.425</c:v>
                      </c:pt>
                      <c:pt idx="435">
                        <c:v>-0.93500000000000005</c:v>
                      </c:pt>
                      <c:pt idx="436">
                        <c:v>-0.92700000000000005</c:v>
                      </c:pt>
                      <c:pt idx="437">
                        <c:v>-0.92</c:v>
                      </c:pt>
                      <c:pt idx="438" formatCode="0.00E+00">
                        <c:v>-1.1659999999999999</c:v>
                      </c:pt>
                      <c:pt idx="439">
                        <c:v>-1.583</c:v>
                      </c:pt>
                      <c:pt idx="440" formatCode="0.00E+00">
                        <c:v>-1.98</c:v>
                      </c:pt>
                      <c:pt idx="441">
                        <c:v>-1.7929999999999999</c:v>
                      </c:pt>
                      <c:pt idx="442">
                        <c:v>-0.66300000000000003</c:v>
                      </c:pt>
                      <c:pt idx="443">
                        <c:v>0.751</c:v>
                      </c:pt>
                      <c:pt idx="444" formatCode="0.00E+00">
                        <c:v>1.367</c:v>
                      </c:pt>
                      <c:pt idx="445" formatCode="0.00E+00">
                        <c:v>2.4729999999999999</c:v>
                      </c:pt>
                      <c:pt idx="446">
                        <c:v>3.984</c:v>
                      </c:pt>
                      <c:pt idx="447" formatCode="0.00E+00">
                        <c:v>4.8789999999999996</c:v>
                      </c:pt>
                      <c:pt idx="448" formatCode="0.00E+00">
                        <c:v>5.4260000000000002</c:v>
                      </c:pt>
                      <c:pt idx="449">
                        <c:v>6.0129999999999999</c:v>
                      </c:pt>
                      <c:pt idx="450">
                        <c:v>6.4359999999999999</c:v>
                      </c:pt>
                      <c:pt idx="451">
                        <c:v>6.6619999999999999</c:v>
                      </c:pt>
                      <c:pt idx="452">
                        <c:v>6.4969999999999999</c:v>
                      </c:pt>
                      <c:pt idx="453">
                        <c:v>6.9260000000000002</c:v>
                      </c:pt>
                      <c:pt idx="454">
                        <c:v>7.492</c:v>
                      </c:pt>
                      <c:pt idx="455">
                        <c:v>7.8570000000000002</c:v>
                      </c:pt>
                      <c:pt idx="456" formatCode="0.00E+00">
                        <c:v>7.9939999999999998</c:v>
                      </c:pt>
                      <c:pt idx="457" formatCode="0.00E+00">
                        <c:v>8.7829999999999995</c:v>
                      </c:pt>
                      <c:pt idx="458">
                        <c:v>9.0530000000000008</c:v>
                      </c:pt>
                      <c:pt idx="459">
                        <c:v>9.125</c:v>
                      </c:pt>
                      <c:pt idx="460">
                        <c:v>8.7949999999999999</c:v>
                      </c:pt>
                      <c:pt idx="461">
                        <c:v>8.4329999999999998</c:v>
                      </c:pt>
                      <c:pt idx="462">
                        <c:v>7.8689999999999998</c:v>
                      </c:pt>
                      <c:pt idx="463">
                        <c:v>7.3070000000000004</c:v>
                      </c:pt>
                      <c:pt idx="464">
                        <c:v>6.5890000000000004</c:v>
                      </c:pt>
                      <c:pt idx="465">
                        <c:v>5.8220000000000001</c:v>
                      </c:pt>
                      <c:pt idx="466">
                        <c:v>6.0880000000000001</c:v>
                      </c:pt>
                      <c:pt idx="467">
                        <c:v>7.1210000000000004</c:v>
                      </c:pt>
                      <c:pt idx="468">
                        <c:v>8.2029999999999994</c:v>
                      </c:pt>
                      <c:pt idx="469">
                        <c:v>9.1189999999999998</c:v>
                      </c:pt>
                      <c:pt idx="470">
                        <c:v>9.8350000000000009</c:v>
                      </c:pt>
                      <c:pt idx="471">
                        <c:v>10.345000000000001</c:v>
                      </c:pt>
                      <c:pt idx="472">
                        <c:v>11.036</c:v>
                      </c:pt>
                      <c:pt idx="473">
                        <c:v>11.74</c:v>
                      </c:pt>
                      <c:pt idx="474">
                        <c:v>12.337999999999999</c:v>
                      </c:pt>
                      <c:pt idx="475">
                        <c:v>12.826000000000001</c:v>
                      </c:pt>
                      <c:pt idx="476">
                        <c:v>13.593</c:v>
                      </c:pt>
                      <c:pt idx="477">
                        <c:v>13.988</c:v>
                      </c:pt>
                      <c:pt idx="478">
                        <c:v>14.776999999999999</c:v>
                      </c:pt>
                      <c:pt idx="479">
                        <c:v>15.226000000000001</c:v>
                      </c:pt>
                      <c:pt idx="480">
                        <c:v>16.149000000000001</c:v>
                      </c:pt>
                      <c:pt idx="481">
                        <c:v>16.314</c:v>
                      </c:pt>
                      <c:pt idx="482">
                        <c:v>16.288</c:v>
                      </c:pt>
                      <c:pt idx="483">
                        <c:v>16.05</c:v>
                      </c:pt>
                      <c:pt idx="484">
                        <c:v>15.852</c:v>
                      </c:pt>
                      <c:pt idx="485">
                        <c:v>15.467000000000001</c:v>
                      </c:pt>
                      <c:pt idx="486">
                        <c:v>15.101000000000001</c:v>
                      </c:pt>
                      <c:pt idx="487">
                        <c:v>14.625999999999999</c:v>
                      </c:pt>
                      <c:pt idx="488">
                        <c:v>14.885</c:v>
                      </c:pt>
                      <c:pt idx="489">
                        <c:v>15.637</c:v>
                      </c:pt>
                      <c:pt idx="490">
                        <c:v>16.23</c:v>
                      </c:pt>
                      <c:pt idx="491">
                        <c:v>16.414000000000001</c:v>
                      </c:pt>
                      <c:pt idx="492" formatCode="0.00E+00">
                        <c:v>16.88</c:v>
                      </c:pt>
                      <c:pt idx="493" formatCode="0.00E+00">
                        <c:v>17.149000000000001</c:v>
                      </c:pt>
                      <c:pt idx="494">
                        <c:v>17.29</c:v>
                      </c:pt>
                      <c:pt idx="495">
                        <c:v>17.084</c:v>
                      </c:pt>
                      <c:pt idx="496">
                        <c:v>16.861000000000001</c:v>
                      </c:pt>
                      <c:pt idx="497">
                        <c:v>16.402000000000001</c:v>
                      </c:pt>
                      <c:pt idx="498">
                        <c:v>15.811</c:v>
                      </c:pt>
                      <c:pt idx="499">
                        <c:v>14.932</c:v>
                      </c:pt>
                      <c:pt idx="500">
                        <c:v>14.180999999999999</c:v>
                      </c:pt>
                      <c:pt idx="501" formatCode="0.00E+00">
                        <c:v>14.371</c:v>
                      </c:pt>
                      <c:pt idx="502">
                        <c:v>14.327999999999999</c:v>
                      </c:pt>
                      <c:pt idx="503">
                        <c:v>14.07</c:v>
                      </c:pt>
                      <c:pt idx="504">
                        <c:v>13.945</c:v>
                      </c:pt>
                      <c:pt idx="505" formatCode="0.00E+00">
                        <c:v>13.724</c:v>
                      </c:pt>
                      <c:pt idx="506">
                        <c:v>13.414999999999999</c:v>
                      </c:pt>
                      <c:pt idx="507">
                        <c:v>12.795</c:v>
                      </c:pt>
                      <c:pt idx="508">
                        <c:v>12.166</c:v>
                      </c:pt>
                      <c:pt idx="509">
                        <c:v>11.316000000000001</c:v>
                      </c:pt>
                      <c:pt idx="510" formatCode="0.00E+00">
                        <c:v>10.372999999999999</c:v>
                      </c:pt>
                      <c:pt idx="511">
                        <c:v>8.9960000000000004</c:v>
                      </c:pt>
                      <c:pt idx="512">
                        <c:v>8.3810000000000002</c:v>
                      </c:pt>
                      <c:pt idx="513">
                        <c:v>8.0169999999999995</c:v>
                      </c:pt>
                      <c:pt idx="514" formatCode="0.00E+00">
                        <c:v>8.3689999999999998</c:v>
                      </c:pt>
                      <c:pt idx="515">
                        <c:v>9.0749999999999993</c:v>
                      </c:pt>
                      <c:pt idx="516">
                        <c:v>10.162000000000001</c:v>
                      </c:pt>
                      <c:pt idx="517">
                        <c:v>10.654</c:v>
                      </c:pt>
                      <c:pt idx="518">
                        <c:v>11.153</c:v>
                      </c:pt>
                      <c:pt idx="519">
                        <c:v>11.465</c:v>
                      </c:pt>
                      <c:pt idx="520">
                        <c:v>11.773999999999999</c:v>
                      </c:pt>
                      <c:pt idx="521">
                        <c:v>11.747999999999999</c:v>
                      </c:pt>
                      <c:pt idx="522" formatCode="0.00E+00">
                        <c:v>11.661</c:v>
                      </c:pt>
                      <c:pt idx="523" formatCode="0.00E+00">
                        <c:v>11.547000000000001</c:v>
                      </c:pt>
                      <c:pt idx="524" formatCode="0.00E+00">
                        <c:v>11.565</c:v>
                      </c:pt>
                      <c:pt idx="525" formatCode="0.00E+00">
                        <c:v>11.78</c:v>
                      </c:pt>
                      <c:pt idx="526">
                        <c:v>12.678000000000001</c:v>
                      </c:pt>
                      <c:pt idx="527">
                        <c:v>12.853</c:v>
                      </c:pt>
                      <c:pt idx="528">
                        <c:v>13.693</c:v>
                      </c:pt>
                      <c:pt idx="529">
                        <c:v>14.039</c:v>
                      </c:pt>
                      <c:pt idx="530">
                        <c:v>14.221</c:v>
                      </c:pt>
                      <c:pt idx="531">
                        <c:v>14.138</c:v>
                      </c:pt>
                      <c:pt idx="532">
                        <c:v>14.023999999999999</c:v>
                      </c:pt>
                      <c:pt idx="533">
                        <c:v>13.715</c:v>
                      </c:pt>
                      <c:pt idx="534">
                        <c:v>13.406000000000001</c:v>
                      </c:pt>
                      <c:pt idx="535" formatCode="0.00E+00">
                        <c:v>13.006</c:v>
                      </c:pt>
                      <c:pt idx="536" formatCode="0.00E+00">
                        <c:v>12.579000000000001</c:v>
                      </c:pt>
                      <c:pt idx="537" formatCode="0.00E+00">
                        <c:v>12.914999999999999</c:v>
                      </c:pt>
                      <c:pt idx="538" formatCode="0.00E+00">
                        <c:v>12.773999999999999</c:v>
                      </c:pt>
                      <c:pt idx="539" formatCode="0.00E+00">
                        <c:v>12.933999999999999</c:v>
                      </c:pt>
                      <c:pt idx="540">
                        <c:v>13.58</c:v>
                      </c:pt>
                      <c:pt idx="541">
                        <c:v>13.984</c:v>
                      </c:pt>
                      <c:pt idx="542">
                        <c:v>14.202</c:v>
                      </c:pt>
                      <c:pt idx="543">
                        <c:v>14.234999999999999</c:v>
                      </c:pt>
                      <c:pt idx="544">
                        <c:v>14.263</c:v>
                      </c:pt>
                      <c:pt idx="545">
                        <c:v>14.138999999999999</c:v>
                      </c:pt>
                      <c:pt idx="546" formatCode="0.00E+00">
                        <c:v>13.904</c:v>
                      </c:pt>
                      <c:pt idx="547">
                        <c:v>13.34</c:v>
                      </c:pt>
                      <c:pt idx="548">
                        <c:v>12.705</c:v>
                      </c:pt>
                      <c:pt idx="549">
                        <c:v>12.101000000000001</c:v>
                      </c:pt>
                      <c:pt idx="550">
                        <c:v>11.281000000000001</c:v>
                      </c:pt>
                      <c:pt idx="551">
                        <c:v>11.061</c:v>
                      </c:pt>
                      <c:pt idx="552" formatCode="0.00E+00">
                        <c:v>11.175000000000001</c:v>
                      </c:pt>
                      <c:pt idx="553">
                        <c:v>11.000999999999999</c:v>
                      </c:pt>
                      <c:pt idx="554">
                        <c:v>10.744</c:v>
                      </c:pt>
                      <c:pt idx="555">
                        <c:v>10.173</c:v>
                      </c:pt>
                      <c:pt idx="556">
                        <c:v>9.6370000000000005</c:v>
                      </c:pt>
                      <c:pt idx="557" formatCode="0.00E+00">
                        <c:v>8.8970000000000002</c:v>
                      </c:pt>
                      <c:pt idx="558" formatCode="0.00E+00">
                        <c:v>9.2859999999999996</c:v>
                      </c:pt>
                      <c:pt idx="559">
                        <c:v>8.9640000000000004</c:v>
                      </c:pt>
                      <c:pt idx="560">
                        <c:v>8.5129999999999999</c:v>
                      </c:pt>
                      <c:pt idx="561">
                        <c:v>8.0079999999999991</c:v>
                      </c:pt>
                      <c:pt idx="562">
                        <c:v>8.3379999999999992</c:v>
                      </c:pt>
                      <c:pt idx="563">
                        <c:v>8.1150000000000002</c:v>
                      </c:pt>
                      <c:pt idx="564">
                        <c:v>8.35</c:v>
                      </c:pt>
                      <c:pt idx="565">
                        <c:v>8.1349999999999998</c:v>
                      </c:pt>
                      <c:pt idx="566">
                        <c:v>8.2789999999999999</c:v>
                      </c:pt>
                      <c:pt idx="567">
                        <c:v>7.7729999999999997</c:v>
                      </c:pt>
                      <c:pt idx="568">
                        <c:v>7.3090000000000002</c:v>
                      </c:pt>
                      <c:pt idx="569">
                        <c:v>7.0490000000000004</c:v>
                      </c:pt>
                      <c:pt idx="570">
                        <c:v>6.2309999999999999</c:v>
                      </c:pt>
                      <c:pt idx="571">
                        <c:v>4.9089999999999998</c:v>
                      </c:pt>
                      <c:pt idx="572">
                        <c:v>3.72</c:v>
                      </c:pt>
                      <c:pt idx="573">
                        <c:v>3.3839999999999999</c:v>
                      </c:pt>
                      <c:pt idx="574">
                        <c:v>4.0250000000000004</c:v>
                      </c:pt>
                      <c:pt idx="575">
                        <c:v>5.181</c:v>
                      </c:pt>
                      <c:pt idx="576">
                        <c:v>7.0919999999999996</c:v>
                      </c:pt>
                      <c:pt idx="577">
                        <c:v>8.89</c:v>
                      </c:pt>
                      <c:pt idx="578">
                        <c:v>9.8350000000000009</c:v>
                      </c:pt>
                      <c:pt idx="579">
                        <c:v>10.446999999999999</c:v>
                      </c:pt>
                      <c:pt idx="580">
                        <c:v>11.259</c:v>
                      </c:pt>
                      <c:pt idx="581">
                        <c:v>12.076000000000001</c:v>
                      </c:pt>
                      <c:pt idx="582">
                        <c:v>13.352</c:v>
                      </c:pt>
                      <c:pt idx="583">
                        <c:v>13.978</c:v>
                      </c:pt>
                      <c:pt idx="584">
                        <c:v>14.782</c:v>
                      </c:pt>
                      <c:pt idx="585">
                        <c:v>15.816000000000001</c:v>
                      </c:pt>
                      <c:pt idx="586">
                        <c:v>17.088000000000001</c:v>
                      </c:pt>
                      <c:pt idx="587">
                        <c:v>18.257000000000001</c:v>
                      </c:pt>
                      <c:pt idx="588">
                        <c:v>19.757000000000001</c:v>
                      </c:pt>
                      <c:pt idx="589">
                        <c:v>20.465</c:v>
                      </c:pt>
                      <c:pt idx="590">
                        <c:v>20.96</c:v>
                      </c:pt>
                      <c:pt idx="591">
                        <c:v>21.266999999999999</c:v>
                      </c:pt>
                      <c:pt idx="592">
                        <c:v>21.681999999999999</c:v>
                      </c:pt>
                      <c:pt idx="593">
                        <c:v>21.969000000000001</c:v>
                      </c:pt>
                      <c:pt idx="594">
                        <c:v>22.126000000000001</c:v>
                      </c:pt>
                      <c:pt idx="595">
                        <c:v>22.321000000000002</c:v>
                      </c:pt>
                      <c:pt idx="596">
                        <c:v>22.613</c:v>
                      </c:pt>
                      <c:pt idx="597">
                        <c:v>23.332999999999998</c:v>
                      </c:pt>
                    </c:numCache>
                  </c:numRef>
                </c:yVal>
                <c:smooth val="0"/>
                <c:extLst xmlns:c15="http://schemas.microsoft.com/office/drawing/2012/chart">
                  <c:ext xmlns:c16="http://schemas.microsoft.com/office/drawing/2014/chart" uri="{C3380CC4-5D6E-409C-BE32-E72D297353CC}">
                    <c16:uniqueId val="{0000000E-5455-44D5-8873-26A074D42282}"/>
                  </c:ext>
                </c:extLst>
              </c15:ser>
            </c15:filteredScatterSeries>
            <c15:filteredScatterSeries>
              <c15:ser>
                <c:idx val="4"/>
                <c:order val="4"/>
                <c:tx>
                  <c:strRef>
                    <c:extLst xmlns:c15="http://schemas.microsoft.com/office/drawing/2012/chart">
                      <c:ext xmlns:c15="http://schemas.microsoft.com/office/drawing/2012/chart" uri="{02D57815-91ED-43cb-92C2-25804820EDAC}">
                        <c15:formulaRef>
                          <c15:sqref>Sheet1!$FW$2</c15:sqref>
                        </c15:formulaRef>
                      </c:ext>
                    </c:extLst>
                    <c:strCache>
                      <c:ptCount val="1"/>
                      <c:pt idx="0">
                        <c:v>Projects - 35 % OX, 20 PV &amp; WLP</c:v>
                      </c:pt>
                    </c:strCache>
                  </c:strRef>
                </c:tx>
                <c:spPr>
                  <a:ln>
                    <a:solidFill>
                      <a:schemeClr val="accent5">
                        <a:lumMod val="75000"/>
                      </a:schemeClr>
                    </a:solidFill>
                  </a:ln>
                </c:spPr>
                <c:marker>
                  <c:symbol val="none"/>
                </c:marker>
                <c:xVal>
                  <c:numRef>
                    <c:extLst xmlns:c15="http://schemas.microsoft.com/office/drawing/2012/chart">
                      <c:ext xmlns:c15="http://schemas.microsoft.com/office/drawing/2012/chart" uri="{02D57815-91ED-43cb-92C2-25804820EDAC}">
                        <c15:formulaRef>
                          <c15:sqref>(Sheet1!$AD$5:$AD$421,Sheet1!$AD$423:$AD$471,Sheet1!$AD$473:$AD$604)</c15:sqref>
                        </c15:formulaRef>
                      </c:ext>
                    </c:extLst>
                    <c:numCache>
                      <c:formatCode>General</c:formatCode>
                      <c:ptCount val="598"/>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56583</c:v>
                      </c:pt>
                      <c:pt idx="418">
                        <c:v>56614</c:v>
                      </c:pt>
                      <c:pt idx="419">
                        <c:v>56645</c:v>
                      </c:pt>
                      <c:pt idx="420">
                        <c:v>56673</c:v>
                      </c:pt>
                      <c:pt idx="421">
                        <c:v>56704</c:v>
                      </c:pt>
                      <c:pt idx="422">
                        <c:v>56734</c:v>
                      </c:pt>
                      <c:pt idx="423">
                        <c:v>56765</c:v>
                      </c:pt>
                      <c:pt idx="424">
                        <c:v>56795</c:v>
                      </c:pt>
                      <c:pt idx="425">
                        <c:v>56826</c:v>
                      </c:pt>
                      <c:pt idx="426">
                        <c:v>56857</c:v>
                      </c:pt>
                      <c:pt idx="427">
                        <c:v>56887</c:v>
                      </c:pt>
                      <c:pt idx="428">
                        <c:v>56918</c:v>
                      </c:pt>
                      <c:pt idx="429">
                        <c:v>56948</c:v>
                      </c:pt>
                      <c:pt idx="430">
                        <c:v>56979</c:v>
                      </c:pt>
                      <c:pt idx="431">
                        <c:v>57010</c:v>
                      </c:pt>
                      <c:pt idx="432">
                        <c:v>57039</c:v>
                      </c:pt>
                      <c:pt idx="433">
                        <c:v>57070</c:v>
                      </c:pt>
                      <c:pt idx="434">
                        <c:v>57100</c:v>
                      </c:pt>
                      <c:pt idx="435">
                        <c:v>57131</c:v>
                      </c:pt>
                      <c:pt idx="436">
                        <c:v>57161</c:v>
                      </c:pt>
                      <c:pt idx="437">
                        <c:v>57192</c:v>
                      </c:pt>
                      <c:pt idx="438">
                        <c:v>57223</c:v>
                      </c:pt>
                      <c:pt idx="439">
                        <c:v>57253</c:v>
                      </c:pt>
                      <c:pt idx="440">
                        <c:v>57284</c:v>
                      </c:pt>
                      <c:pt idx="441">
                        <c:v>57314</c:v>
                      </c:pt>
                      <c:pt idx="442">
                        <c:v>57345</c:v>
                      </c:pt>
                      <c:pt idx="443">
                        <c:v>57376</c:v>
                      </c:pt>
                      <c:pt idx="444">
                        <c:v>57404</c:v>
                      </c:pt>
                      <c:pt idx="445">
                        <c:v>57435</c:v>
                      </c:pt>
                      <c:pt idx="446">
                        <c:v>57465</c:v>
                      </c:pt>
                      <c:pt idx="447">
                        <c:v>57496</c:v>
                      </c:pt>
                      <c:pt idx="448">
                        <c:v>57526</c:v>
                      </c:pt>
                      <c:pt idx="449">
                        <c:v>57557</c:v>
                      </c:pt>
                      <c:pt idx="450">
                        <c:v>57588</c:v>
                      </c:pt>
                      <c:pt idx="451">
                        <c:v>57618</c:v>
                      </c:pt>
                      <c:pt idx="452">
                        <c:v>57649</c:v>
                      </c:pt>
                      <c:pt idx="453">
                        <c:v>57679</c:v>
                      </c:pt>
                      <c:pt idx="454">
                        <c:v>57710</c:v>
                      </c:pt>
                      <c:pt idx="455">
                        <c:v>57741</c:v>
                      </c:pt>
                      <c:pt idx="456">
                        <c:v>57769</c:v>
                      </c:pt>
                      <c:pt idx="457">
                        <c:v>57800</c:v>
                      </c:pt>
                      <c:pt idx="458">
                        <c:v>57830</c:v>
                      </c:pt>
                      <c:pt idx="459">
                        <c:v>57861</c:v>
                      </c:pt>
                      <c:pt idx="460">
                        <c:v>57891</c:v>
                      </c:pt>
                      <c:pt idx="461">
                        <c:v>57922</c:v>
                      </c:pt>
                      <c:pt idx="462">
                        <c:v>57953</c:v>
                      </c:pt>
                      <c:pt idx="463">
                        <c:v>57983</c:v>
                      </c:pt>
                      <c:pt idx="464">
                        <c:v>58014</c:v>
                      </c:pt>
                      <c:pt idx="465">
                        <c:v>58044</c:v>
                      </c:pt>
                      <c:pt idx="466">
                        <c:v>58106</c:v>
                      </c:pt>
                      <c:pt idx="467">
                        <c:v>58134</c:v>
                      </c:pt>
                      <c:pt idx="468">
                        <c:v>58165</c:v>
                      </c:pt>
                      <c:pt idx="469">
                        <c:v>58195</c:v>
                      </c:pt>
                      <c:pt idx="470">
                        <c:v>58226</c:v>
                      </c:pt>
                      <c:pt idx="471">
                        <c:v>58256</c:v>
                      </c:pt>
                      <c:pt idx="472">
                        <c:v>58287</c:v>
                      </c:pt>
                      <c:pt idx="473">
                        <c:v>58318</c:v>
                      </c:pt>
                      <c:pt idx="474">
                        <c:v>58348</c:v>
                      </c:pt>
                      <c:pt idx="475">
                        <c:v>58379</c:v>
                      </c:pt>
                      <c:pt idx="476">
                        <c:v>58409</c:v>
                      </c:pt>
                      <c:pt idx="477">
                        <c:v>58440</c:v>
                      </c:pt>
                      <c:pt idx="478">
                        <c:v>58471</c:v>
                      </c:pt>
                      <c:pt idx="479">
                        <c:v>58500</c:v>
                      </c:pt>
                      <c:pt idx="480">
                        <c:v>58531</c:v>
                      </c:pt>
                      <c:pt idx="481">
                        <c:v>58561</c:v>
                      </c:pt>
                      <c:pt idx="482">
                        <c:v>58592</c:v>
                      </c:pt>
                      <c:pt idx="483">
                        <c:v>58622</c:v>
                      </c:pt>
                      <c:pt idx="484">
                        <c:v>58653</c:v>
                      </c:pt>
                      <c:pt idx="485">
                        <c:v>58684</c:v>
                      </c:pt>
                      <c:pt idx="486">
                        <c:v>58714</c:v>
                      </c:pt>
                      <c:pt idx="487">
                        <c:v>58745</c:v>
                      </c:pt>
                      <c:pt idx="488">
                        <c:v>58775</c:v>
                      </c:pt>
                      <c:pt idx="489">
                        <c:v>58806</c:v>
                      </c:pt>
                      <c:pt idx="490">
                        <c:v>58837</c:v>
                      </c:pt>
                      <c:pt idx="491">
                        <c:v>58865</c:v>
                      </c:pt>
                      <c:pt idx="492">
                        <c:v>58896</c:v>
                      </c:pt>
                      <c:pt idx="493">
                        <c:v>58926</c:v>
                      </c:pt>
                      <c:pt idx="494">
                        <c:v>58957</c:v>
                      </c:pt>
                      <c:pt idx="495">
                        <c:v>58987</c:v>
                      </c:pt>
                      <c:pt idx="496">
                        <c:v>59018</c:v>
                      </c:pt>
                      <c:pt idx="497">
                        <c:v>59049</c:v>
                      </c:pt>
                      <c:pt idx="498">
                        <c:v>59079</c:v>
                      </c:pt>
                      <c:pt idx="499">
                        <c:v>59110</c:v>
                      </c:pt>
                      <c:pt idx="500">
                        <c:v>59140</c:v>
                      </c:pt>
                      <c:pt idx="501">
                        <c:v>59171</c:v>
                      </c:pt>
                      <c:pt idx="502">
                        <c:v>59202</c:v>
                      </c:pt>
                      <c:pt idx="503">
                        <c:v>59230</c:v>
                      </c:pt>
                      <c:pt idx="504">
                        <c:v>59261</c:v>
                      </c:pt>
                      <c:pt idx="505">
                        <c:v>59291</c:v>
                      </c:pt>
                      <c:pt idx="506">
                        <c:v>59322</c:v>
                      </c:pt>
                      <c:pt idx="507">
                        <c:v>59352</c:v>
                      </c:pt>
                      <c:pt idx="508">
                        <c:v>59383</c:v>
                      </c:pt>
                      <c:pt idx="509">
                        <c:v>59414</c:v>
                      </c:pt>
                      <c:pt idx="510">
                        <c:v>59444</c:v>
                      </c:pt>
                      <c:pt idx="511">
                        <c:v>59475</c:v>
                      </c:pt>
                      <c:pt idx="512">
                        <c:v>59505</c:v>
                      </c:pt>
                      <c:pt idx="513">
                        <c:v>59536</c:v>
                      </c:pt>
                      <c:pt idx="514">
                        <c:v>59567</c:v>
                      </c:pt>
                      <c:pt idx="515">
                        <c:v>59595</c:v>
                      </c:pt>
                      <c:pt idx="516">
                        <c:v>59626</c:v>
                      </c:pt>
                      <c:pt idx="517">
                        <c:v>59656</c:v>
                      </c:pt>
                      <c:pt idx="518">
                        <c:v>59687</c:v>
                      </c:pt>
                      <c:pt idx="519">
                        <c:v>59717</c:v>
                      </c:pt>
                      <c:pt idx="520">
                        <c:v>59748</c:v>
                      </c:pt>
                      <c:pt idx="521">
                        <c:v>59779</c:v>
                      </c:pt>
                      <c:pt idx="522">
                        <c:v>59809</c:v>
                      </c:pt>
                      <c:pt idx="523">
                        <c:v>59840</c:v>
                      </c:pt>
                      <c:pt idx="524">
                        <c:v>59870</c:v>
                      </c:pt>
                      <c:pt idx="525">
                        <c:v>59901</c:v>
                      </c:pt>
                      <c:pt idx="526">
                        <c:v>59932</c:v>
                      </c:pt>
                      <c:pt idx="527">
                        <c:v>59961</c:v>
                      </c:pt>
                      <c:pt idx="528">
                        <c:v>59992</c:v>
                      </c:pt>
                      <c:pt idx="529">
                        <c:v>60022</c:v>
                      </c:pt>
                      <c:pt idx="530">
                        <c:v>60053</c:v>
                      </c:pt>
                      <c:pt idx="531">
                        <c:v>60083</c:v>
                      </c:pt>
                      <c:pt idx="532">
                        <c:v>60114</c:v>
                      </c:pt>
                      <c:pt idx="533">
                        <c:v>60145</c:v>
                      </c:pt>
                      <c:pt idx="534">
                        <c:v>60175</c:v>
                      </c:pt>
                      <c:pt idx="535">
                        <c:v>60206</c:v>
                      </c:pt>
                      <c:pt idx="536">
                        <c:v>60236</c:v>
                      </c:pt>
                      <c:pt idx="537">
                        <c:v>60267</c:v>
                      </c:pt>
                      <c:pt idx="538">
                        <c:v>60298</c:v>
                      </c:pt>
                      <c:pt idx="539">
                        <c:v>60326</c:v>
                      </c:pt>
                      <c:pt idx="540">
                        <c:v>60357</c:v>
                      </c:pt>
                      <c:pt idx="541">
                        <c:v>60387</c:v>
                      </c:pt>
                      <c:pt idx="542">
                        <c:v>60418</c:v>
                      </c:pt>
                      <c:pt idx="543">
                        <c:v>60448</c:v>
                      </c:pt>
                      <c:pt idx="544">
                        <c:v>60479</c:v>
                      </c:pt>
                      <c:pt idx="545">
                        <c:v>60510</c:v>
                      </c:pt>
                      <c:pt idx="546">
                        <c:v>60540</c:v>
                      </c:pt>
                      <c:pt idx="547">
                        <c:v>60571</c:v>
                      </c:pt>
                      <c:pt idx="548">
                        <c:v>60601</c:v>
                      </c:pt>
                      <c:pt idx="549">
                        <c:v>60632</c:v>
                      </c:pt>
                      <c:pt idx="550">
                        <c:v>60663</c:v>
                      </c:pt>
                      <c:pt idx="551">
                        <c:v>60691</c:v>
                      </c:pt>
                      <c:pt idx="552">
                        <c:v>60722</c:v>
                      </c:pt>
                      <c:pt idx="553">
                        <c:v>60752</c:v>
                      </c:pt>
                      <c:pt idx="554">
                        <c:v>60783</c:v>
                      </c:pt>
                      <c:pt idx="555">
                        <c:v>60813</c:v>
                      </c:pt>
                      <c:pt idx="556">
                        <c:v>60844</c:v>
                      </c:pt>
                      <c:pt idx="557">
                        <c:v>60875</c:v>
                      </c:pt>
                      <c:pt idx="558">
                        <c:v>60905</c:v>
                      </c:pt>
                      <c:pt idx="559">
                        <c:v>60936</c:v>
                      </c:pt>
                      <c:pt idx="560">
                        <c:v>60966</c:v>
                      </c:pt>
                      <c:pt idx="561">
                        <c:v>60997</c:v>
                      </c:pt>
                      <c:pt idx="562">
                        <c:v>61028</c:v>
                      </c:pt>
                      <c:pt idx="563">
                        <c:v>61056</c:v>
                      </c:pt>
                      <c:pt idx="564">
                        <c:v>61087</c:v>
                      </c:pt>
                      <c:pt idx="565">
                        <c:v>61117</c:v>
                      </c:pt>
                      <c:pt idx="566">
                        <c:v>61148</c:v>
                      </c:pt>
                      <c:pt idx="567">
                        <c:v>61178</c:v>
                      </c:pt>
                      <c:pt idx="568">
                        <c:v>61209</c:v>
                      </c:pt>
                      <c:pt idx="569">
                        <c:v>61240</c:v>
                      </c:pt>
                      <c:pt idx="570">
                        <c:v>61270</c:v>
                      </c:pt>
                      <c:pt idx="571">
                        <c:v>61301</c:v>
                      </c:pt>
                      <c:pt idx="572">
                        <c:v>61331</c:v>
                      </c:pt>
                      <c:pt idx="573">
                        <c:v>61362</c:v>
                      </c:pt>
                      <c:pt idx="574">
                        <c:v>61393</c:v>
                      </c:pt>
                      <c:pt idx="575">
                        <c:v>61422</c:v>
                      </c:pt>
                      <c:pt idx="576">
                        <c:v>61453</c:v>
                      </c:pt>
                      <c:pt idx="577">
                        <c:v>61483</c:v>
                      </c:pt>
                      <c:pt idx="578">
                        <c:v>61514</c:v>
                      </c:pt>
                      <c:pt idx="579">
                        <c:v>61544</c:v>
                      </c:pt>
                      <c:pt idx="580">
                        <c:v>61575</c:v>
                      </c:pt>
                      <c:pt idx="581">
                        <c:v>61606</c:v>
                      </c:pt>
                      <c:pt idx="582">
                        <c:v>61636</c:v>
                      </c:pt>
                      <c:pt idx="583">
                        <c:v>61667</c:v>
                      </c:pt>
                      <c:pt idx="584">
                        <c:v>61697</c:v>
                      </c:pt>
                      <c:pt idx="585">
                        <c:v>61728</c:v>
                      </c:pt>
                      <c:pt idx="586">
                        <c:v>61759</c:v>
                      </c:pt>
                      <c:pt idx="587">
                        <c:v>61787</c:v>
                      </c:pt>
                      <c:pt idx="588">
                        <c:v>61818</c:v>
                      </c:pt>
                      <c:pt idx="589">
                        <c:v>61848</c:v>
                      </c:pt>
                      <c:pt idx="590">
                        <c:v>61879</c:v>
                      </c:pt>
                      <c:pt idx="591">
                        <c:v>61909</c:v>
                      </c:pt>
                      <c:pt idx="592">
                        <c:v>61940</c:v>
                      </c:pt>
                      <c:pt idx="593">
                        <c:v>61971</c:v>
                      </c:pt>
                      <c:pt idx="594">
                        <c:v>62001</c:v>
                      </c:pt>
                      <c:pt idx="595">
                        <c:v>62032</c:v>
                      </c:pt>
                      <c:pt idx="596">
                        <c:v>62062</c:v>
                      </c:pt>
                      <c:pt idx="597">
                        <c:v>62093</c:v>
                      </c:pt>
                    </c:numCache>
                  </c:numRef>
                </c:xVal>
                <c:yVal>
                  <c:numRef>
                    <c:extLst xmlns:c15="http://schemas.microsoft.com/office/drawing/2012/chart">
                      <c:ext xmlns:c15="http://schemas.microsoft.com/office/drawing/2012/chart" uri="{02D57815-91ED-43cb-92C2-25804820EDAC}">
                        <c15:formulaRef>
                          <c15:sqref>(Sheet1!$GY$5:$GY$421,Sheet1!$GY$423:$GY$471,Sheet1!$GY$473:$GY$604)</c15:sqref>
                        </c15:formulaRef>
                      </c:ext>
                    </c:extLst>
                    <c:numCache>
                      <c:formatCode>General</c:formatCode>
                      <c:ptCount val="598"/>
                      <c:pt idx="0">
                        <c:v>-18.867999999999999</c:v>
                      </c:pt>
                      <c:pt idx="1">
                        <c:v>-18.638000000000002</c:v>
                      </c:pt>
                      <c:pt idx="2">
                        <c:v>-17.751000000000001</c:v>
                      </c:pt>
                      <c:pt idx="3">
                        <c:v>-17.457999999999998</c:v>
                      </c:pt>
                      <c:pt idx="4">
                        <c:v>-17.190999999999999</c:v>
                      </c:pt>
                      <c:pt idx="5">
                        <c:v>-17.193000000000001</c:v>
                      </c:pt>
                      <c:pt idx="6">
                        <c:v>-16.908000000000001</c:v>
                      </c:pt>
                      <c:pt idx="7">
                        <c:v>-16.684999999999999</c:v>
                      </c:pt>
                      <c:pt idx="8">
                        <c:v>-16.626000000000001</c:v>
                      </c:pt>
                      <c:pt idx="9">
                        <c:v>-16.963999999999999</c:v>
                      </c:pt>
                      <c:pt idx="10">
                        <c:v>-16.859000000000002</c:v>
                      </c:pt>
                      <c:pt idx="11">
                        <c:v>-16.934999999999999</c:v>
                      </c:pt>
                      <c:pt idx="12">
                        <c:v>-16.355</c:v>
                      </c:pt>
                      <c:pt idx="13">
                        <c:v>-15.788</c:v>
                      </c:pt>
                      <c:pt idx="14">
                        <c:v>-15.782999999999999</c:v>
                      </c:pt>
                      <c:pt idx="15">
                        <c:v>-15.489000000000001</c:v>
                      </c:pt>
                      <c:pt idx="16">
                        <c:v>-15.481999999999999</c:v>
                      </c:pt>
                      <c:pt idx="17">
                        <c:v>-15.705</c:v>
                      </c:pt>
                      <c:pt idx="18">
                        <c:v>-15.667999999999999</c:v>
                      </c:pt>
                      <c:pt idx="19">
                        <c:v>-15.707000000000001</c:v>
                      </c:pt>
                      <c:pt idx="20">
                        <c:v>-15.893000000000001</c:v>
                      </c:pt>
                      <c:pt idx="21">
                        <c:v>-16.488</c:v>
                      </c:pt>
                      <c:pt idx="22">
                        <c:v>-16.568000000000001</c:v>
                      </c:pt>
                      <c:pt idx="23">
                        <c:v>-15.692</c:v>
                      </c:pt>
                      <c:pt idx="24">
                        <c:v>-14.743</c:v>
                      </c:pt>
                      <c:pt idx="25">
                        <c:v>-13.452999999999999</c:v>
                      </c:pt>
                      <c:pt idx="26">
                        <c:v>-12.57</c:v>
                      </c:pt>
                      <c:pt idx="27">
                        <c:v>-11.986000000000001</c:v>
                      </c:pt>
                      <c:pt idx="28">
                        <c:v>-11.597</c:v>
                      </c:pt>
                      <c:pt idx="29">
                        <c:v>-11.411</c:v>
                      </c:pt>
                      <c:pt idx="30">
                        <c:v>-11.002000000000001</c:v>
                      </c:pt>
                      <c:pt idx="31">
                        <c:v>-10.725</c:v>
                      </c:pt>
                      <c:pt idx="32">
                        <c:v>-10.395</c:v>
                      </c:pt>
                      <c:pt idx="33">
                        <c:v>-10.329000000000001</c:v>
                      </c:pt>
                      <c:pt idx="34">
                        <c:v>-10.337</c:v>
                      </c:pt>
                      <c:pt idx="35">
                        <c:v>-10.106</c:v>
                      </c:pt>
                      <c:pt idx="36">
                        <c:v>-9.0090000000000003</c:v>
                      </c:pt>
                      <c:pt idx="37">
                        <c:v>-8.6349999999999998</c:v>
                      </c:pt>
                      <c:pt idx="38">
                        <c:v>-8.1709999999999994</c:v>
                      </c:pt>
                      <c:pt idx="39">
                        <c:v>-7.9089999999999998</c:v>
                      </c:pt>
                      <c:pt idx="40">
                        <c:v>-7.7050000000000001</c:v>
                      </c:pt>
                      <c:pt idx="41">
                        <c:v>-7.6470000000000002</c:v>
                      </c:pt>
                      <c:pt idx="42">
                        <c:v>-7.43</c:v>
                      </c:pt>
                      <c:pt idx="43">
                        <c:v>-7.3339999999999996</c:v>
                      </c:pt>
                      <c:pt idx="44">
                        <c:v>-7.4569999999999999</c:v>
                      </c:pt>
                      <c:pt idx="45">
                        <c:v>-7.99</c:v>
                      </c:pt>
                      <c:pt idx="46">
                        <c:v>-8.4450000000000003</c:v>
                      </c:pt>
                      <c:pt idx="47">
                        <c:v>-8.0579999999999998</c:v>
                      </c:pt>
                      <c:pt idx="48">
                        <c:v>-7.1550000000000002</c:v>
                      </c:pt>
                      <c:pt idx="49">
                        <c:v>-6.1989999999999998</c:v>
                      </c:pt>
                      <c:pt idx="50">
                        <c:v>-5.6559999999999997</c:v>
                      </c:pt>
                      <c:pt idx="51">
                        <c:v>-5.4119999999999999</c:v>
                      </c:pt>
                      <c:pt idx="52">
                        <c:v>-5.2690000000000001</c:v>
                      </c:pt>
                      <c:pt idx="53">
                        <c:v>-5.2009999999999996</c:v>
                      </c:pt>
                      <c:pt idx="54">
                        <c:v>-5.0209999999999999</c:v>
                      </c:pt>
                      <c:pt idx="55">
                        <c:v>-5.0510000000000002</c:v>
                      </c:pt>
                      <c:pt idx="56">
                        <c:v>-5.2759999999999998</c:v>
                      </c:pt>
                      <c:pt idx="57">
                        <c:v>-5.5330000000000004</c:v>
                      </c:pt>
                      <c:pt idx="58">
                        <c:v>-5.5309999999999997</c:v>
                      </c:pt>
                      <c:pt idx="59">
                        <c:v>-5.0279999999999996</c:v>
                      </c:pt>
                      <c:pt idx="60">
                        <c:v>-3.92</c:v>
                      </c:pt>
                      <c:pt idx="61">
                        <c:v>-3.1829999999999998</c:v>
                      </c:pt>
                      <c:pt idx="62">
                        <c:v>-1.82</c:v>
                      </c:pt>
                      <c:pt idx="63">
                        <c:v>-0.45200000000000001</c:v>
                      </c:pt>
                      <c:pt idx="64">
                        <c:v>0.27500000000000002</c:v>
                      </c:pt>
                      <c:pt idx="65">
                        <c:v>0.49299999999999999</c:v>
                      </c:pt>
                      <c:pt idx="66">
                        <c:v>0.60499999999999998</c:v>
                      </c:pt>
                      <c:pt idx="67">
                        <c:v>0.48499999999999999</c:v>
                      </c:pt>
                      <c:pt idx="68">
                        <c:v>0.114</c:v>
                      </c:pt>
                      <c:pt idx="69">
                        <c:v>-0.61899999999999999</c:v>
                      </c:pt>
                      <c:pt idx="70">
                        <c:v>-1.1950000000000001</c:v>
                      </c:pt>
                      <c:pt idx="71">
                        <c:v>-1.4470000000000001</c:v>
                      </c:pt>
                      <c:pt idx="72">
                        <c:v>-1.9279999999999999</c:v>
                      </c:pt>
                      <c:pt idx="73">
                        <c:v>-1.357</c:v>
                      </c:pt>
                      <c:pt idx="74">
                        <c:v>-0.46300000000000002</c:v>
                      </c:pt>
                      <c:pt idx="75">
                        <c:v>0.17499999999999999</c:v>
                      </c:pt>
                      <c:pt idx="76">
                        <c:v>0.17599999999999999</c:v>
                      </c:pt>
                      <c:pt idx="77">
                        <c:v>-0.111</c:v>
                      </c:pt>
                      <c:pt idx="78">
                        <c:v>-0.27100000000000002</c:v>
                      </c:pt>
                      <c:pt idx="79">
                        <c:v>-0.55900000000000005</c:v>
                      </c:pt>
                      <c:pt idx="80">
                        <c:v>-0.98899999999999999</c:v>
                      </c:pt>
                      <c:pt idx="81">
                        <c:v>-1.268</c:v>
                      </c:pt>
                      <c:pt idx="82">
                        <c:v>-1.8360000000000001</c:v>
                      </c:pt>
                      <c:pt idx="83">
                        <c:v>-1.4430000000000001</c:v>
                      </c:pt>
                      <c:pt idx="84">
                        <c:v>-0.374</c:v>
                      </c:pt>
                      <c:pt idx="85">
                        <c:v>1.1080000000000001</c:v>
                      </c:pt>
                      <c:pt idx="86">
                        <c:v>3.1339999999999999</c:v>
                      </c:pt>
                      <c:pt idx="87">
                        <c:v>4.5449999999999999</c:v>
                      </c:pt>
                      <c:pt idx="88">
                        <c:v>5.9269999999999996</c:v>
                      </c:pt>
                      <c:pt idx="89">
                        <c:v>7.0750000000000002</c:v>
                      </c:pt>
                      <c:pt idx="90">
                        <c:v>8.1989999999999998</c:v>
                      </c:pt>
                      <c:pt idx="91">
                        <c:v>9.1959999999999997</c:v>
                      </c:pt>
                      <c:pt idx="92">
                        <c:v>9.8529999999999998</c:v>
                      </c:pt>
                      <c:pt idx="93">
                        <c:v>10.164</c:v>
                      </c:pt>
                      <c:pt idx="94">
                        <c:v>10.242000000000001</c:v>
                      </c:pt>
                      <c:pt idx="95">
                        <c:v>10.836</c:v>
                      </c:pt>
                      <c:pt idx="96">
                        <c:v>11.195</c:v>
                      </c:pt>
                      <c:pt idx="97">
                        <c:v>12.007</c:v>
                      </c:pt>
                      <c:pt idx="98">
                        <c:v>13.548999999999999</c:v>
                      </c:pt>
                      <c:pt idx="99">
                        <c:v>14.542</c:v>
                      </c:pt>
                      <c:pt idx="100">
                        <c:v>15.541</c:v>
                      </c:pt>
                      <c:pt idx="101">
                        <c:v>16.425999999999998</c:v>
                      </c:pt>
                      <c:pt idx="102">
                        <c:v>17.393000000000001</c:v>
                      </c:pt>
                      <c:pt idx="103">
                        <c:v>18.312999999999999</c:v>
                      </c:pt>
                      <c:pt idx="104">
                        <c:v>19.068000000000001</c:v>
                      </c:pt>
                      <c:pt idx="105">
                        <c:v>19.657</c:v>
                      </c:pt>
                      <c:pt idx="106">
                        <c:v>19.975999999999999</c:v>
                      </c:pt>
                      <c:pt idx="107">
                        <c:v>20.968</c:v>
                      </c:pt>
                      <c:pt idx="108">
                        <c:v>22.033999999999999</c:v>
                      </c:pt>
                      <c:pt idx="109">
                        <c:v>22.585000000000001</c:v>
                      </c:pt>
                      <c:pt idx="110">
                        <c:v>23.361000000000001</c:v>
                      </c:pt>
                      <c:pt idx="111">
                        <c:v>23.617999999999999</c:v>
                      </c:pt>
                      <c:pt idx="112">
                        <c:v>23.773</c:v>
                      </c:pt>
                      <c:pt idx="113">
                        <c:v>23.742999999999999</c:v>
                      </c:pt>
                      <c:pt idx="114">
                        <c:v>23.68</c:v>
                      </c:pt>
                      <c:pt idx="115">
                        <c:v>23.434000000000001</c:v>
                      </c:pt>
                      <c:pt idx="116">
                        <c:v>23.82</c:v>
                      </c:pt>
                      <c:pt idx="117">
                        <c:v>23.821000000000002</c:v>
                      </c:pt>
                      <c:pt idx="118">
                        <c:v>23.780999999999999</c:v>
                      </c:pt>
                      <c:pt idx="119">
                        <c:v>24.035</c:v>
                      </c:pt>
                      <c:pt idx="120">
                        <c:v>24.670999999999999</c:v>
                      </c:pt>
                      <c:pt idx="121">
                        <c:v>25.277999999999999</c:v>
                      </c:pt>
                      <c:pt idx="122">
                        <c:v>25.471</c:v>
                      </c:pt>
                      <c:pt idx="123">
                        <c:v>25.890999999999998</c:v>
                      </c:pt>
                      <c:pt idx="124">
                        <c:v>25.776</c:v>
                      </c:pt>
                      <c:pt idx="125">
                        <c:v>25.353000000000002</c:v>
                      </c:pt>
                      <c:pt idx="126">
                        <c:v>24.91</c:v>
                      </c:pt>
                      <c:pt idx="127">
                        <c:v>24.300999999999998</c:v>
                      </c:pt>
                      <c:pt idx="128">
                        <c:v>23.684000000000001</c:v>
                      </c:pt>
                      <c:pt idx="129">
                        <c:v>23.023</c:v>
                      </c:pt>
                      <c:pt idx="130">
                        <c:v>22.138000000000002</c:v>
                      </c:pt>
                      <c:pt idx="131">
                        <c:v>22.204999999999998</c:v>
                      </c:pt>
                      <c:pt idx="132">
                        <c:v>22.882999999999999</c:v>
                      </c:pt>
                      <c:pt idx="133">
                        <c:v>23.824999999999999</c:v>
                      </c:pt>
                      <c:pt idx="134">
                        <c:v>25.297999999999998</c:v>
                      </c:pt>
                      <c:pt idx="135">
                        <c:v>26.617999999999999</c:v>
                      </c:pt>
                      <c:pt idx="136">
                        <c:v>27.274999999999999</c:v>
                      </c:pt>
                      <c:pt idx="137">
                        <c:v>27.495999999999999</c:v>
                      </c:pt>
                      <c:pt idx="138">
                        <c:v>27.824999999999999</c:v>
                      </c:pt>
                      <c:pt idx="139">
                        <c:v>28.166</c:v>
                      </c:pt>
                      <c:pt idx="140">
                        <c:v>28.433</c:v>
                      </c:pt>
                      <c:pt idx="141">
                        <c:v>28.957999999999998</c:v>
                      </c:pt>
                      <c:pt idx="142">
                        <c:v>29.024000000000001</c:v>
                      </c:pt>
                      <c:pt idx="143">
                        <c:v>29.797000000000001</c:v>
                      </c:pt>
                      <c:pt idx="144">
                        <c:v>30.321000000000002</c:v>
                      </c:pt>
                      <c:pt idx="145">
                        <c:v>30.379000000000001</c:v>
                      </c:pt>
                      <c:pt idx="146">
                        <c:v>30.763999999999999</c:v>
                      </c:pt>
                      <c:pt idx="147">
                        <c:v>31.251999999999999</c:v>
                      </c:pt>
                      <c:pt idx="148">
                        <c:v>31.210999999999999</c:v>
                      </c:pt>
                      <c:pt idx="149">
                        <c:v>30.986000000000001</c:v>
                      </c:pt>
                      <c:pt idx="150">
                        <c:v>30.774999999999999</c:v>
                      </c:pt>
                      <c:pt idx="151">
                        <c:v>30.497</c:v>
                      </c:pt>
                      <c:pt idx="152">
                        <c:v>30.175000000000001</c:v>
                      </c:pt>
                      <c:pt idx="153">
                        <c:v>29.959</c:v>
                      </c:pt>
                      <c:pt idx="154">
                        <c:v>29.545000000000002</c:v>
                      </c:pt>
                      <c:pt idx="155">
                        <c:v>29.324999999999999</c:v>
                      </c:pt>
                      <c:pt idx="156">
                        <c:v>29.852</c:v>
                      </c:pt>
                      <c:pt idx="157">
                        <c:v>30.222999999999999</c:v>
                      </c:pt>
                      <c:pt idx="158">
                        <c:v>30.952999999999999</c:v>
                      </c:pt>
                      <c:pt idx="159">
                        <c:v>31.097000000000001</c:v>
                      </c:pt>
                      <c:pt idx="160">
                        <c:v>31.181000000000001</c:v>
                      </c:pt>
                      <c:pt idx="161">
                        <c:v>31.163</c:v>
                      </c:pt>
                      <c:pt idx="162">
                        <c:v>31.169</c:v>
                      </c:pt>
                      <c:pt idx="163">
                        <c:v>31.157</c:v>
                      </c:pt>
                      <c:pt idx="164">
                        <c:v>31.074000000000002</c:v>
                      </c:pt>
                      <c:pt idx="165">
                        <c:v>30.975000000000001</c:v>
                      </c:pt>
                      <c:pt idx="166">
                        <c:v>30.79</c:v>
                      </c:pt>
                      <c:pt idx="167">
                        <c:v>31.38</c:v>
                      </c:pt>
                      <c:pt idx="168">
                        <c:v>31.741</c:v>
                      </c:pt>
                      <c:pt idx="169">
                        <c:v>32.344999999999999</c:v>
                      </c:pt>
                      <c:pt idx="170">
                        <c:v>33.045000000000002</c:v>
                      </c:pt>
                      <c:pt idx="171">
                        <c:v>33.180999999999997</c:v>
                      </c:pt>
                      <c:pt idx="172">
                        <c:v>33.203000000000003</c:v>
                      </c:pt>
                      <c:pt idx="173">
                        <c:v>33.107999999999997</c:v>
                      </c:pt>
                      <c:pt idx="174">
                        <c:v>33.003999999999998</c:v>
                      </c:pt>
                      <c:pt idx="175">
                        <c:v>32.875999999999998</c:v>
                      </c:pt>
                      <c:pt idx="176">
                        <c:v>32.713000000000001</c:v>
                      </c:pt>
                      <c:pt idx="177">
                        <c:v>32.551000000000002</c:v>
                      </c:pt>
                      <c:pt idx="178">
                        <c:v>32.776000000000003</c:v>
                      </c:pt>
                      <c:pt idx="179">
                        <c:v>32.780999999999999</c:v>
                      </c:pt>
                      <c:pt idx="180">
                        <c:v>32.665999999999997</c:v>
                      </c:pt>
                      <c:pt idx="181">
                        <c:v>32.962000000000003</c:v>
                      </c:pt>
                      <c:pt idx="182">
                        <c:v>33.581000000000003</c:v>
                      </c:pt>
                      <c:pt idx="183">
                        <c:v>33.500999999999998</c:v>
                      </c:pt>
                      <c:pt idx="184">
                        <c:v>33.197000000000003</c:v>
                      </c:pt>
                      <c:pt idx="185">
                        <c:v>32.774000000000001</c:v>
                      </c:pt>
                      <c:pt idx="186">
                        <c:v>32.387999999999998</c:v>
                      </c:pt>
                      <c:pt idx="187">
                        <c:v>32.005000000000003</c:v>
                      </c:pt>
                      <c:pt idx="188">
                        <c:v>31.640999999999998</c:v>
                      </c:pt>
                      <c:pt idx="189">
                        <c:v>31.408000000000001</c:v>
                      </c:pt>
                      <c:pt idx="190">
                        <c:v>31.215</c:v>
                      </c:pt>
                      <c:pt idx="191">
                        <c:v>31.677</c:v>
                      </c:pt>
                      <c:pt idx="192">
                        <c:v>31.797000000000001</c:v>
                      </c:pt>
                      <c:pt idx="193">
                        <c:v>31.782</c:v>
                      </c:pt>
                      <c:pt idx="194">
                        <c:v>32.290999999999997</c:v>
                      </c:pt>
                      <c:pt idx="195">
                        <c:v>32.192999999999998</c:v>
                      </c:pt>
                      <c:pt idx="196">
                        <c:v>31.984999999999999</c:v>
                      </c:pt>
                      <c:pt idx="197">
                        <c:v>31.702999999999999</c:v>
                      </c:pt>
                      <c:pt idx="198">
                        <c:v>31.443999999999999</c:v>
                      </c:pt>
                      <c:pt idx="199">
                        <c:v>31.158000000000001</c:v>
                      </c:pt>
                      <c:pt idx="200">
                        <c:v>30.844000000000001</c:v>
                      </c:pt>
                      <c:pt idx="201">
                        <c:v>30.530999999999999</c:v>
                      </c:pt>
                      <c:pt idx="202">
                        <c:v>30.888999999999999</c:v>
                      </c:pt>
                      <c:pt idx="203">
                        <c:v>31.372</c:v>
                      </c:pt>
                      <c:pt idx="204">
                        <c:v>31.524999999999999</c:v>
                      </c:pt>
                      <c:pt idx="205">
                        <c:v>31.463999999999999</c:v>
                      </c:pt>
                      <c:pt idx="206">
                        <c:v>31.689</c:v>
                      </c:pt>
                      <c:pt idx="207">
                        <c:v>31.646000000000001</c:v>
                      </c:pt>
                      <c:pt idx="208">
                        <c:v>31.516999999999999</c:v>
                      </c:pt>
                      <c:pt idx="209">
                        <c:v>31.26</c:v>
                      </c:pt>
                      <c:pt idx="210">
                        <c:v>30.963999999999999</c:v>
                      </c:pt>
                      <c:pt idx="211">
                        <c:v>30.596</c:v>
                      </c:pt>
                      <c:pt idx="212">
                        <c:v>30.158000000000001</c:v>
                      </c:pt>
                      <c:pt idx="213">
                        <c:v>29.645</c:v>
                      </c:pt>
                      <c:pt idx="214">
                        <c:v>29.062000000000001</c:v>
                      </c:pt>
                      <c:pt idx="215">
                        <c:v>28.591999999999999</c:v>
                      </c:pt>
                      <c:pt idx="216">
                        <c:v>27.934999999999999</c:v>
                      </c:pt>
                      <c:pt idx="217">
                        <c:v>27.271999999999998</c:v>
                      </c:pt>
                      <c:pt idx="218">
                        <c:v>27.094999999999999</c:v>
                      </c:pt>
                      <c:pt idx="219">
                        <c:v>26.792000000000002</c:v>
                      </c:pt>
                      <c:pt idx="220">
                        <c:v>26.190999999999999</c:v>
                      </c:pt>
                      <c:pt idx="221">
                        <c:v>25.507000000000001</c:v>
                      </c:pt>
                      <c:pt idx="222">
                        <c:v>24.943999999999999</c:v>
                      </c:pt>
                      <c:pt idx="223">
                        <c:v>24.338999999999999</c:v>
                      </c:pt>
                      <c:pt idx="224">
                        <c:v>23.663</c:v>
                      </c:pt>
                      <c:pt idx="225">
                        <c:v>22.748000000000001</c:v>
                      </c:pt>
                      <c:pt idx="226">
                        <c:v>21.901</c:v>
                      </c:pt>
                      <c:pt idx="227">
                        <c:v>21.597999999999999</c:v>
                      </c:pt>
                      <c:pt idx="228">
                        <c:v>21.463000000000001</c:v>
                      </c:pt>
                      <c:pt idx="229">
                        <c:v>21.12</c:v>
                      </c:pt>
                      <c:pt idx="230">
                        <c:v>21.087</c:v>
                      </c:pt>
                      <c:pt idx="231">
                        <c:v>20.602</c:v>
                      </c:pt>
                      <c:pt idx="232">
                        <c:v>20.027999999999999</c:v>
                      </c:pt>
                      <c:pt idx="233">
                        <c:v>19.41</c:v>
                      </c:pt>
                      <c:pt idx="234">
                        <c:v>18.940000000000001</c:v>
                      </c:pt>
                      <c:pt idx="235">
                        <c:v>18.443999999999999</c:v>
                      </c:pt>
                      <c:pt idx="236">
                        <c:v>17.873000000000001</c:v>
                      </c:pt>
                      <c:pt idx="237">
                        <c:v>17.035</c:v>
                      </c:pt>
                      <c:pt idx="238">
                        <c:v>16.417000000000002</c:v>
                      </c:pt>
                      <c:pt idx="239">
                        <c:v>16.43</c:v>
                      </c:pt>
                      <c:pt idx="240">
                        <c:v>16.731999999999999</c:v>
                      </c:pt>
                      <c:pt idx="241">
                        <c:v>17.12</c:v>
                      </c:pt>
                      <c:pt idx="242">
                        <c:v>17.474</c:v>
                      </c:pt>
                      <c:pt idx="243">
                        <c:v>17.489999999999998</c:v>
                      </c:pt>
                      <c:pt idx="244">
                        <c:v>17.451000000000001</c:v>
                      </c:pt>
                      <c:pt idx="245">
                        <c:v>17.177</c:v>
                      </c:pt>
                      <c:pt idx="246">
                        <c:v>16.888000000000002</c:v>
                      </c:pt>
                      <c:pt idx="247">
                        <c:v>16.459</c:v>
                      </c:pt>
                      <c:pt idx="248">
                        <c:v>15.943</c:v>
                      </c:pt>
                      <c:pt idx="249">
                        <c:v>15.12</c:v>
                      </c:pt>
                      <c:pt idx="250">
                        <c:v>14.477</c:v>
                      </c:pt>
                      <c:pt idx="251">
                        <c:v>13.907999999999999</c:v>
                      </c:pt>
                      <c:pt idx="252">
                        <c:v>13.895</c:v>
                      </c:pt>
                      <c:pt idx="253">
                        <c:v>13.585000000000001</c:v>
                      </c:pt>
                      <c:pt idx="254">
                        <c:v>13.272</c:v>
                      </c:pt>
                      <c:pt idx="255">
                        <c:v>12.999000000000001</c:v>
                      </c:pt>
                      <c:pt idx="256">
                        <c:v>12.348000000000001</c:v>
                      </c:pt>
                      <c:pt idx="257">
                        <c:v>11.638999999999999</c:v>
                      </c:pt>
                      <c:pt idx="258">
                        <c:v>11.132</c:v>
                      </c:pt>
                      <c:pt idx="259">
                        <c:v>10.609</c:v>
                      </c:pt>
                      <c:pt idx="260">
                        <c:v>10.044</c:v>
                      </c:pt>
                      <c:pt idx="261">
                        <c:v>9.2840000000000007</c:v>
                      </c:pt>
                      <c:pt idx="262">
                        <c:v>8.859</c:v>
                      </c:pt>
                      <c:pt idx="263">
                        <c:v>9.1210000000000004</c:v>
                      </c:pt>
                      <c:pt idx="264">
                        <c:v>10.288</c:v>
                      </c:pt>
                      <c:pt idx="265">
                        <c:v>10.759</c:v>
                      </c:pt>
                      <c:pt idx="266">
                        <c:v>12.331</c:v>
                      </c:pt>
                      <c:pt idx="267">
                        <c:v>13.776</c:v>
                      </c:pt>
                      <c:pt idx="268">
                        <c:v>14.749000000000001</c:v>
                      </c:pt>
                      <c:pt idx="269">
                        <c:v>15.391999999999999</c:v>
                      </c:pt>
                      <c:pt idx="270">
                        <c:v>15.898</c:v>
                      </c:pt>
                      <c:pt idx="271">
                        <c:v>16.199000000000002</c:v>
                      </c:pt>
                      <c:pt idx="272">
                        <c:v>16.308</c:v>
                      </c:pt>
                      <c:pt idx="273">
                        <c:v>16.378</c:v>
                      </c:pt>
                      <c:pt idx="274">
                        <c:v>16.847999999999999</c:v>
                      </c:pt>
                      <c:pt idx="275">
                        <c:v>17.559000000000001</c:v>
                      </c:pt>
                      <c:pt idx="276">
                        <c:v>18.181000000000001</c:v>
                      </c:pt>
                      <c:pt idx="277">
                        <c:v>18.21</c:v>
                      </c:pt>
                      <c:pt idx="278">
                        <c:v>18.268000000000001</c:v>
                      </c:pt>
                      <c:pt idx="279">
                        <c:v>18.335999999999999</c:v>
                      </c:pt>
                      <c:pt idx="280">
                        <c:v>18.106000000000002</c:v>
                      </c:pt>
                      <c:pt idx="281">
                        <c:v>17.722000000000001</c:v>
                      </c:pt>
                      <c:pt idx="282">
                        <c:v>17.427</c:v>
                      </c:pt>
                      <c:pt idx="283">
                        <c:v>17.071999999999999</c:v>
                      </c:pt>
                      <c:pt idx="284">
                        <c:v>16.699000000000002</c:v>
                      </c:pt>
                      <c:pt idx="285">
                        <c:v>16.021999999999998</c:v>
                      </c:pt>
                      <c:pt idx="286">
                        <c:v>15.621</c:v>
                      </c:pt>
                      <c:pt idx="287">
                        <c:v>15.103</c:v>
                      </c:pt>
                      <c:pt idx="288">
                        <c:v>15.333</c:v>
                      </c:pt>
                      <c:pt idx="289">
                        <c:v>15.768000000000001</c:v>
                      </c:pt>
                      <c:pt idx="290">
                        <c:v>16.536000000000001</c:v>
                      </c:pt>
                      <c:pt idx="291">
                        <c:v>16.783999999999999</c:v>
                      </c:pt>
                      <c:pt idx="292">
                        <c:v>16.959</c:v>
                      </c:pt>
                      <c:pt idx="293">
                        <c:v>16.849</c:v>
                      </c:pt>
                      <c:pt idx="294">
                        <c:v>16.712</c:v>
                      </c:pt>
                      <c:pt idx="295">
                        <c:v>16.388000000000002</c:v>
                      </c:pt>
                      <c:pt idx="296">
                        <c:v>15.932</c:v>
                      </c:pt>
                      <c:pt idx="297">
                        <c:v>15.151</c:v>
                      </c:pt>
                      <c:pt idx="298">
                        <c:v>14.513999999999999</c:v>
                      </c:pt>
                      <c:pt idx="299">
                        <c:v>14.191000000000001</c:v>
                      </c:pt>
                      <c:pt idx="300">
                        <c:v>14.391</c:v>
                      </c:pt>
                      <c:pt idx="301">
                        <c:v>14.401999999999999</c:v>
                      </c:pt>
                      <c:pt idx="302">
                        <c:v>14.138999999999999</c:v>
                      </c:pt>
                      <c:pt idx="303">
                        <c:v>14.009</c:v>
                      </c:pt>
                      <c:pt idx="304">
                        <c:v>14.231999999999999</c:v>
                      </c:pt>
                      <c:pt idx="305">
                        <c:v>13.833</c:v>
                      </c:pt>
                      <c:pt idx="306">
                        <c:v>13.489000000000001</c:v>
                      </c:pt>
                      <c:pt idx="307">
                        <c:v>13.08</c:v>
                      </c:pt>
                      <c:pt idx="308">
                        <c:v>12.606999999999999</c:v>
                      </c:pt>
                      <c:pt idx="309">
                        <c:v>11.868</c:v>
                      </c:pt>
                      <c:pt idx="310">
                        <c:v>11.465999999999999</c:v>
                      </c:pt>
                      <c:pt idx="311">
                        <c:v>11.569000000000001</c:v>
                      </c:pt>
                      <c:pt idx="312">
                        <c:v>12.257999999999999</c:v>
                      </c:pt>
                      <c:pt idx="313">
                        <c:v>12.552</c:v>
                      </c:pt>
                      <c:pt idx="314">
                        <c:v>12.807</c:v>
                      </c:pt>
                      <c:pt idx="315">
                        <c:v>13.348000000000001</c:v>
                      </c:pt>
                      <c:pt idx="316">
                        <c:v>13.5</c:v>
                      </c:pt>
                      <c:pt idx="317">
                        <c:v>13.324</c:v>
                      </c:pt>
                      <c:pt idx="318">
                        <c:v>13.109</c:v>
                      </c:pt>
                      <c:pt idx="319">
                        <c:v>12.757999999999999</c:v>
                      </c:pt>
                      <c:pt idx="320">
                        <c:v>12.315</c:v>
                      </c:pt>
                      <c:pt idx="321">
                        <c:v>11.593</c:v>
                      </c:pt>
                      <c:pt idx="322">
                        <c:v>10.914999999999999</c:v>
                      </c:pt>
                      <c:pt idx="323">
                        <c:v>10.343</c:v>
                      </c:pt>
                      <c:pt idx="324">
                        <c:v>10.64</c:v>
                      </c:pt>
                      <c:pt idx="325">
                        <c:v>10.782999999999999</c:v>
                      </c:pt>
                      <c:pt idx="326">
                        <c:v>11.313000000000001</c:v>
                      </c:pt>
                      <c:pt idx="327">
                        <c:v>11.587999999999999</c:v>
                      </c:pt>
                      <c:pt idx="328">
                        <c:v>11.488</c:v>
                      </c:pt>
                      <c:pt idx="329">
                        <c:v>11.131</c:v>
                      </c:pt>
                      <c:pt idx="330">
                        <c:v>10.802</c:v>
                      </c:pt>
                      <c:pt idx="331">
                        <c:v>10.411</c:v>
                      </c:pt>
                      <c:pt idx="332">
                        <c:v>9.93</c:v>
                      </c:pt>
                      <c:pt idx="333">
                        <c:v>9.5579999999999998</c:v>
                      </c:pt>
                      <c:pt idx="334">
                        <c:v>8.93</c:v>
                      </c:pt>
                      <c:pt idx="335">
                        <c:v>9.1929999999999996</c:v>
                      </c:pt>
                      <c:pt idx="336">
                        <c:v>9.7110000000000003</c:v>
                      </c:pt>
                      <c:pt idx="337">
                        <c:v>10.662000000000001</c:v>
                      </c:pt>
                      <c:pt idx="338">
                        <c:v>12.186</c:v>
                      </c:pt>
                      <c:pt idx="339">
                        <c:v>13.737</c:v>
                      </c:pt>
                      <c:pt idx="340">
                        <c:v>14.797000000000001</c:v>
                      </c:pt>
                      <c:pt idx="341">
                        <c:v>15.598000000000001</c:v>
                      </c:pt>
                      <c:pt idx="342">
                        <c:v>16.315999999999999</c:v>
                      </c:pt>
                      <c:pt idx="343">
                        <c:v>16.878</c:v>
                      </c:pt>
                      <c:pt idx="344">
                        <c:v>17.248999999999999</c:v>
                      </c:pt>
                      <c:pt idx="345">
                        <c:v>17.433</c:v>
                      </c:pt>
                      <c:pt idx="346">
                        <c:v>17.396999999999998</c:v>
                      </c:pt>
                      <c:pt idx="347">
                        <c:v>17.312999999999999</c:v>
                      </c:pt>
                      <c:pt idx="348">
                        <c:v>17.739000000000001</c:v>
                      </c:pt>
                      <c:pt idx="349">
                        <c:v>18.326000000000001</c:v>
                      </c:pt>
                      <c:pt idx="350">
                        <c:v>18.713999999999999</c:v>
                      </c:pt>
                      <c:pt idx="351">
                        <c:v>18.934999999999999</c:v>
                      </c:pt>
                      <c:pt idx="352">
                        <c:v>19.045000000000002</c:v>
                      </c:pt>
                      <c:pt idx="353">
                        <c:v>18.789000000000001</c:v>
                      </c:pt>
                      <c:pt idx="354">
                        <c:v>18.425999999999998</c:v>
                      </c:pt>
                      <c:pt idx="355">
                        <c:v>17.873999999999999</c:v>
                      </c:pt>
                      <c:pt idx="356">
                        <c:v>17.373000000000001</c:v>
                      </c:pt>
                      <c:pt idx="357">
                        <c:v>16.986000000000001</c:v>
                      </c:pt>
                      <c:pt idx="358">
                        <c:v>16.497</c:v>
                      </c:pt>
                      <c:pt idx="359">
                        <c:v>16.227</c:v>
                      </c:pt>
                      <c:pt idx="360">
                        <c:v>16.334</c:v>
                      </c:pt>
                      <c:pt idx="361">
                        <c:v>16.387</c:v>
                      </c:pt>
                      <c:pt idx="362">
                        <c:v>16.43</c:v>
                      </c:pt>
                      <c:pt idx="363">
                        <c:v>16.535</c:v>
                      </c:pt>
                      <c:pt idx="364">
                        <c:v>16.103999999999999</c:v>
                      </c:pt>
                      <c:pt idx="365">
                        <c:v>15.489000000000001</c:v>
                      </c:pt>
                      <c:pt idx="366">
                        <c:v>14.973000000000001</c:v>
                      </c:pt>
                      <c:pt idx="367">
                        <c:v>14.391</c:v>
                      </c:pt>
                      <c:pt idx="368">
                        <c:v>13.757</c:v>
                      </c:pt>
                      <c:pt idx="369">
                        <c:v>12.907999999999999</c:v>
                      </c:pt>
                      <c:pt idx="370">
                        <c:v>12.82</c:v>
                      </c:pt>
                      <c:pt idx="371">
                        <c:v>12.523999999999999</c:v>
                      </c:pt>
                      <c:pt idx="372">
                        <c:v>12.521000000000001</c:v>
                      </c:pt>
                      <c:pt idx="373">
                        <c:v>12.202</c:v>
                      </c:pt>
                      <c:pt idx="374">
                        <c:v>11.965</c:v>
                      </c:pt>
                      <c:pt idx="375">
                        <c:v>11.537000000000001</c:v>
                      </c:pt>
                      <c:pt idx="376">
                        <c:v>11.034000000000001</c:v>
                      </c:pt>
                      <c:pt idx="377">
                        <c:v>10.494999999999999</c:v>
                      </c:pt>
                      <c:pt idx="378">
                        <c:v>10.106</c:v>
                      </c:pt>
                      <c:pt idx="379">
                        <c:v>9.6790000000000003</c:v>
                      </c:pt>
                      <c:pt idx="380">
                        <c:v>9.1929999999999996</c:v>
                      </c:pt>
                      <c:pt idx="381">
                        <c:v>8.452</c:v>
                      </c:pt>
                      <c:pt idx="382">
                        <c:v>8.1379999999999999</c:v>
                      </c:pt>
                      <c:pt idx="383">
                        <c:v>7.9290000000000003</c:v>
                      </c:pt>
                      <c:pt idx="384">
                        <c:v>8.0120000000000005</c:v>
                      </c:pt>
                      <c:pt idx="385">
                        <c:v>9.07</c:v>
                      </c:pt>
                      <c:pt idx="386">
                        <c:v>10.4</c:v>
                      </c:pt>
                      <c:pt idx="387">
                        <c:v>11.347</c:v>
                      </c:pt>
                      <c:pt idx="388">
                        <c:v>12.233000000000001</c:v>
                      </c:pt>
                      <c:pt idx="389">
                        <c:v>12.817</c:v>
                      </c:pt>
                      <c:pt idx="390">
                        <c:v>13.218999999999999</c:v>
                      </c:pt>
                      <c:pt idx="391">
                        <c:v>13.29</c:v>
                      </c:pt>
                      <c:pt idx="392">
                        <c:v>13.313000000000001</c:v>
                      </c:pt>
                      <c:pt idx="393">
                        <c:v>13.500999999999999</c:v>
                      </c:pt>
                      <c:pt idx="394">
                        <c:v>13.641999999999999</c:v>
                      </c:pt>
                      <c:pt idx="395">
                        <c:v>13.773999999999999</c:v>
                      </c:pt>
                      <c:pt idx="396">
                        <c:v>13.599</c:v>
                      </c:pt>
                      <c:pt idx="397">
                        <c:v>14.058</c:v>
                      </c:pt>
                      <c:pt idx="398">
                        <c:v>14.773</c:v>
                      </c:pt>
                      <c:pt idx="399">
                        <c:v>15.444000000000001</c:v>
                      </c:pt>
                      <c:pt idx="400">
                        <c:v>15.821</c:v>
                      </c:pt>
                      <c:pt idx="401">
                        <c:v>16.067</c:v>
                      </c:pt>
                      <c:pt idx="402">
                        <c:v>16.213999999999999</c:v>
                      </c:pt>
                      <c:pt idx="403">
                        <c:v>16.065999999999999</c:v>
                      </c:pt>
                      <c:pt idx="404">
                        <c:v>16.242999999999999</c:v>
                      </c:pt>
                      <c:pt idx="405">
                        <c:v>15.706</c:v>
                      </c:pt>
                      <c:pt idx="406">
                        <c:v>15.526</c:v>
                      </c:pt>
                      <c:pt idx="407">
                        <c:v>15.069000000000001</c:v>
                      </c:pt>
                      <c:pt idx="408">
                        <c:v>15.098000000000001</c:v>
                      </c:pt>
                      <c:pt idx="409">
                        <c:v>14.664</c:v>
                      </c:pt>
                      <c:pt idx="410">
                        <c:v>14.619</c:v>
                      </c:pt>
                      <c:pt idx="411">
                        <c:v>14.558</c:v>
                      </c:pt>
                      <c:pt idx="412">
                        <c:v>14.377000000000001</c:v>
                      </c:pt>
                      <c:pt idx="413">
                        <c:v>14.000999999999999</c:v>
                      </c:pt>
                      <c:pt idx="414">
                        <c:v>13.619</c:v>
                      </c:pt>
                      <c:pt idx="415">
                        <c:v>13.119</c:v>
                      </c:pt>
                      <c:pt idx="416">
                        <c:v>12.539</c:v>
                      </c:pt>
                      <c:pt idx="417">
                        <c:v>11.224</c:v>
                      </c:pt>
                      <c:pt idx="418">
                        <c:v>11.32</c:v>
                      </c:pt>
                      <c:pt idx="419">
                        <c:v>11.311</c:v>
                      </c:pt>
                      <c:pt idx="420">
                        <c:v>10.949</c:v>
                      </c:pt>
                      <c:pt idx="421">
                        <c:v>10.885</c:v>
                      </c:pt>
                      <c:pt idx="422">
                        <c:v>11.347</c:v>
                      </c:pt>
                      <c:pt idx="423">
                        <c:v>11.315</c:v>
                      </c:pt>
                      <c:pt idx="424">
                        <c:v>11.009</c:v>
                      </c:pt>
                      <c:pt idx="425">
                        <c:v>10.734</c:v>
                      </c:pt>
                      <c:pt idx="426">
                        <c:v>10.356999999999999</c:v>
                      </c:pt>
                      <c:pt idx="427">
                        <c:v>9.8719999999999999</c:v>
                      </c:pt>
                      <c:pt idx="428">
                        <c:v>9.1020000000000003</c:v>
                      </c:pt>
                      <c:pt idx="429">
                        <c:v>9.5329999999999995</c:v>
                      </c:pt>
                      <c:pt idx="430">
                        <c:v>10.637</c:v>
                      </c:pt>
                      <c:pt idx="431">
                        <c:v>11.94</c:v>
                      </c:pt>
                      <c:pt idx="432">
                        <c:v>12.933999999999999</c:v>
                      </c:pt>
                      <c:pt idx="433">
                        <c:v>13.879</c:v>
                      </c:pt>
                      <c:pt idx="434">
                        <c:v>14.599</c:v>
                      </c:pt>
                      <c:pt idx="435">
                        <c:v>15.169</c:v>
                      </c:pt>
                      <c:pt idx="436">
                        <c:v>15.425000000000001</c:v>
                      </c:pt>
                      <c:pt idx="437">
                        <c:v>15.531000000000001</c:v>
                      </c:pt>
                      <c:pt idx="438">
                        <c:v>15.378</c:v>
                      </c:pt>
                      <c:pt idx="439">
                        <c:v>15.186</c:v>
                      </c:pt>
                      <c:pt idx="440">
                        <c:v>15.13</c:v>
                      </c:pt>
                      <c:pt idx="441">
                        <c:v>15.521000000000001</c:v>
                      </c:pt>
                      <c:pt idx="442">
                        <c:v>16.463999999999999</c:v>
                      </c:pt>
                      <c:pt idx="443">
                        <c:v>17.611999999999998</c:v>
                      </c:pt>
                      <c:pt idx="444">
                        <c:v>18.056000000000001</c:v>
                      </c:pt>
                      <c:pt idx="445">
                        <c:v>18.911999999999999</c:v>
                      </c:pt>
                      <c:pt idx="446">
                        <c:v>20.064</c:v>
                      </c:pt>
                      <c:pt idx="447">
                        <c:v>20.699000000000002</c:v>
                      </c:pt>
                      <c:pt idx="448">
                        <c:v>21.079000000000001</c:v>
                      </c:pt>
                      <c:pt idx="449">
                        <c:v>21.399000000000001</c:v>
                      </c:pt>
                      <c:pt idx="450">
                        <c:v>21.574999999999999</c:v>
                      </c:pt>
                      <c:pt idx="451">
                        <c:v>21.603000000000002</c:v>
                      </c:pt>
                      <c:pt idx="452">
                        <c:v>21.491</c:v>
                      </c:pt>
                      <c:pt idx="453">
                        <c:v>21.952000000000002</c:v>
                      </c:pt>
                      <c:pt idx="454">
                        <c:v>22.462</c:v>
                      </c:pt>
                      <c:pt idx="455">
                        <c:v>22.824000000000002</c:v>
                      </c:pt>
                      <c:pt idx="456">
                        <c:v>23.009</c:v>
                      </c:pt>
                      <c:pt idx="457">
                        <c:v>23.721</c:v>
                      </c:pt>
                      <c:pt idx="458">
                        <c:v>23.937999999999999</c:v>
                      </c:pt>
                      <c:pt idx="459">
                        <c:v>23.991</c:v>
                      </c:pt>
                      <c:pt idx="460">
                        <c:v>23.713000000000001</c:v>
                      </c:pt>
                      <c:pt idx="461">
                        <c:v>23.329000000000001</c:v>
                      </c:pt>
                      <c:pt idx="462">
                        <c:v>22.760999999999999</c:v>
                      </c:pt>
                      <c:pt idx="463">
                        <c:v>22.21</c:v>
                      </c:pt>
                      <c:pt idx="464">
                        <c:v>21.622</c:v>
                      </c:pt>
                      <c:pt idx="465">
                        <c:v>20.981000000000002</c:v>
                      </c:pt>
                      <c:pt idx="466">
                        <c:v>21.326000000000001</c:v>
                      </c:pt>
                      <c:pt idx="467">
                        <c:v>22.256</c:v>
                      </c:pt>
                      <c:pt idx="468">
                        <c:v>23.138999999999999</c:v>
                      </c:pt>
                      <c:pt idx="469">
                        <c:v>23.937000000000001</c:v>
                      </c:pt>
                      <c:pt idx="470">
                        <c:v>24.558</c:v>
                      </c:pt>
                      <c:pt idx="471">
                        <c:v>25.041</c:v>
                      </c:pt>
                      <c:pt idx="472">
                        <c:v>25.55</c:v>
                      </c:pt>
                      <c:pt idx="473">
                        <c:v>26.033000000000001</c:v>
                      </c:pt>
                      <c:pt idx="474">
                        <c:v>26.437000000000001</c:v>
                      </c:pt>
                      <c:pt idx="475">
                        <c:v>26.806000000000001</c:v>
                      </c:pt>
                      <c:pt idx="476">
                        <c:v>27.437999999999999</c:v>
                      </c:pt>
                      <c:pt idx="477">
                        <c:v>27.672999999999998</c:v>
                      </c:pt>
                      <c:pt idx="478">
                        <c:v>28.341999999999999</c:v>
                      </c:pt>
                      <c:pt idx="479">
                        <c:v>28.736999999999998</c:v>
                      </c:pt>
                      <c:pt idx="480">
                        <c:v>29.524000000000001</c:v>
                      </c:pt>
                      <c:pt idx="481">
                        <c:v>29.54</c:v>
                      </c:pt>
                      <c:pt idx="482">
                        <c:v>29.378</c:v>
                      </c:pt>
                      <c:pt idx="483">
                        <c:v>29.045999999999999</c:v>
                      </c:pt>
                      <c:pt idx="484">
                        <c:v>28.696999999999999</c:v>
                      </c:pt>
                      <c:pt idx="485">
                        <c:v>28.27</c:v>
                      </c:pt>
                      <c:pt idx="486">
                        <c:v>27.888999999999999</c:v>
                      </c:pt>
                      <c:pt idx="487">
                        <c:v>27.550999999999998</c:v>
                      </c:pt>
                      <c:pt idx="488">
                        <c:v>27.887</c:v>
                      </c:pt>
                      <c:pt idx="489">
                        <c:v>28.623999999999999</c:v>
                      </c:pt>
                      <c:pt idx="490">
                        <c:v>29.155000000000001</c:v>
                      </c:pt>
                      <c:pt idx="491">
                        <c:v>29.297000000000001</c:v>
                      </c:pt>
                      <c:pt idx="492">
                        <c:v>29.652000000000001</c:v>
                      </c:pt>
                      <c:pt idx="493">
                        <c:v>29.805</c:v>
                      </c:pt>
                      <c:pt idx="494">
                        <c:v>29.832999999999998</c:v>
                      </c:pt>
                      <c:pt idx="495">
                        <c:v>29.64</c:v>
                      </c:pt>
                      <c:pt idx="496">
                        <c:v>29.349</c:v>
                      </c:pt>
                      <c:pt idx="497">
                        <c:v>28.928000000000001</c:v>
                      </c:pt>
                      <c:pt idx="498">
                        <c:v>28.405000000000001</c:v>
                      </c:pt>
                      <c:pt idx="499">
                        <c:v>27.762</c:v>
                      </c:pt>
                      <c:pt idx="500">
                        <c:v>27.146999999999998</c:v>
                      </c:pt>
                      <c:pt idx="501">
                        <c:v>27.315000000000001</c:v>
                      </c:pt>
                      <c:pt idx="502">
                        <c:v>27.238</c:v>
                      </c:pt>
                      <c:pt idx="503">
                        <c:v>26.998000000000001</c:v>
                      </c:pt>
                      <c:pt idx="504">
                        <c:v>26.846</c:v>
                      </c:pt>
                      <c:pt idx="505">
                        <c:v>26.623999999999999</c:v>
                      </c:pt>
                      <c:pt idx="506">
                        <c:v>26.335000000000001</c:v>
                      </c:pt>
                      <c:pt idx="507">
                        <c:v>25.82</c:v>
                      </c:pt>
                      <c:pt idx="508">
                        <c:v>25.26</c:v>
                      </c:pt>
                      <c:pt idx="509">
                        <c:v>24.556999999999999</c:v>
                      </c:pt>
                      <c:pt idx="510">
                        <c:v>23.827999999999999</c:v>
                      </c:pt>
                      <c:pt idx="511">
                        <c:v>22.768000000000001</c:v>
                      </c:pt>
                      <c:pt idx="512">
                        <c:v>22.321999999999999</c:v>
                      </c:pt>
                      <c:pt idx="513">
                        <c:v>22.007000000000001</c:v>
                      </c:pt>
                      <c:pt idx="514">
                        <c:v>22.326000000000001</c:v>
                      </c:pt>
                      <c:pt idx="515">
                        <c:v>22.972999999999999</c:v>
                      </c:pt>
                      <c:pt idx="516">
                        <c:v>23.946000000000002</c:v>
                      </c:pt>
                      <c:pt idx="517">
                        <c:v>24.433</c:v>
                      </c:pt>
                      <c:pt idx="518">
                        <c:v>24.931000000000001</c:v>
                      </c:pt>
                      <c:pt idx="519">
                        <c:v>25.248999999999999</c:v>
                      </c:pt>
                      <c:pt idx="520">
                        <c:v>25.437999999999999</c:v>
                      </c:pt>
                      <c:pt idx="521">
                        <c:v>25.396000000000001</c:v>
                      </c:pt>
                      <c:pt idx="522">
                        <c:v>25.265999999999998</c:v>
                      </c:pt>
                      <c:pt idx="523">
                        <c:v>25.151</c:v>
                      </c:pt>
                      <c:pt idx="524">
                        <c:v>25.187999999999999</c:v>
                      </c:pt>
                      <c:pt idx="525">
                        <c:v>25.344999999999999</c:v>
                      </c:pt>
                      <c:pt idx="526">
                        <c:v>26.155000000000001</c:v>
                      </c:pt>
                      <c:pt idx="527">
                        <c:v>26.369</c:v>
                      </c:pt>
                      <c:pt idx="528">
                        <c:v>27.154</c:v>
                      </c:pt>
                      <c:pt idx="529">
                        <c:v>27.472000000000001</c:v>
                      </c:pt>
                      <c:pt idx="530">
                        <c:v>27.652999999999999</c:v>
                      </c:pt>
                      <c:pt idx="531">
                        <c:v>27.606000000000002</c:v>
                      </c:pt>
                      <c:pt idx="532">
                        <c:v>27.437000000000001</c:v>
                      </c:pt>
                      <c:pt idx="533">
                        <c:v>27.123999999999999</c:v>
                      </c:pt>
                      <c:pt idx="534">
                        <c:v>26.791</c:v>
                      </c:pt>
                      <c:pt idx="535">
                        <c:v>26.483000000000001</c:v>
                      </c:pt>
                      <c:pt idx="536">
                        <c:v>26.099</c:v>
                      </c:pt>
                      <c:pt idx="537">
                        <c:v>26.373000000000001</c:v>
                      </c:pt>
                      <c:pt idx="538">
                        <c:v>26.253</c:v>
                      </c:pt>
                      <c:pt idx="539">
                        <c:v>26.452999999999999</c:v>
                      </c:pt>
                      <c:pt idx="540">
                        <c:v>27.033999999999999</c:v>
                      </c:pt>
                      <c:pt idx="541">
                        <c:v>27.396000000000001</c:v>
                      </c:pt>
                      <c:pt idx="542">
                        <c:v>27.582000000000001</c:v>
                      </c:pt>
                      <c:pt idx="543">
                        <c:v>27.603000000000002</c:v>
                      </c:pt>
                      <c:pt idx="544">
                        <c:v>27.524000000000001</c:v>
                      </c:pt>
                      <c:pt idx="545">
                        <c:v>27.288</c:v>
                      </c:pt>
                      <c:pt idx="546">
                        <c:v>26.969000000000001</c:v>
                      </c:pt>
                      <c:pt idx="547">
                        <c:v>26.555</c:v>
                      </c:pt>
                      <c:pt idx="548">
                        <c:v>26.044</c:v>
                      </c:pt>
                      <c:pt idx="549">
                        <c:v>25.507000000000001</c:v>
                      </c:pt>
                      <c:pt idx="550">
                        <c:v>24.803999999999998</c:v>
                      </c:pt>
                      <c:pt idx="551">
                        <c:v>24.681999999999999</c:v>
                      </c:pt>
                      <c:pt idx="552">
                        <c:v>24.806000000000001</c:v>
                      </c:pt>
                      <c:pt idx="553">
                        <c:v>24.632000000000001</c:v>
                      </c:pt>
                      <c:pt idx="554">
                        <c:v>24.402999999999999</c:v>
                      </c:pt>
                      <c:pt idx="555">
                        <c:v>23.928000000000001</c:v>
                      </c:pt>
                      <c:pt idx="556">
                        <c:v>23.408999999999999</c:v>
                      </c:pt>
                      <c:pt idx="557">
                        <c:v>22.72</c:v>
                      </c:pt>
                      <c:pt idx="558">
                        <c:v>23.096</c:v>
                      </c:pt>
                      <c:pt idx="559">
                        <c:v>23.001999999999999</c:v>
                      </c:pt>
                      <c:pt idx="560">
                        <c:v>22.728000000000002</c:v>
                      </c:pt>
                      <c:pt idx="561">
                        <c:v>22.407</c:v>
                      </c:pt>
                      <c:pt idx="562">
                        <c:v>22.780999999999999</c:v>
                      </c:pt>
                      <c:pt idx="563">
                        <c:v>22.591000000000001</c:v>
                      </c:pt>
                      <c:pt idx="564">
                        <c:v>22.773</c:v>
                      </c:pt>
                      <c:pt idx="565">
                        <c:v>22.542999999999999</c:v>
                      </c:pt>
                      <c:pt idx="566">
                        <c:v>22.645</c:v>
                      </c:pt>
                      <c:pt idx="567">
                        <c:v>22.189</c:v>
                      </c:pt>
                      <c:pt idx="568">
                        <c:v>21.681999999999999</c:v>
                      </c:pt>
                      <c:pt idx="569">
                        <c:v>21.352</c:v>
                      </c:pt>
                      <c:pt idx="570">
                        <c:v>20.616</c:v>
                      </c:pt>
                      <c:pt idx="571">
                        <c:v>19.527999999999999</c:v>
                      </c:pt>
                      <c:pt idx="572">
                        <c:v>18.512</c:v>
                      </c:pt>
                      <c:pt idx="573">
                        <c:v>18.268999999999998</c:v>
                      </c:pt>
                      <c:pt idx="574">
                        <c:v>18.829000000000001</c:v>
                      </c:pt>
                      <c:pt idx="575">
                        <c:v>19.882000000000001</c:v>
                      </c:pt>
                      <c:pt idx="576">
                        <c:v>21.58</c:v>
                      </c:pt>
                      <c:pt idx="577">
                        <c:v>23.187999999999999</c:v>
                      </c:pt>
                      <c:pt idx="578">
                        <c:v>24.009</c:v>
                      </c:pt>
                      <c:pt idx="579">
                        <c:v>24.565000000000001</c:v>
                      </c:pt>
                      <c:pt idx="580">
                        <c:v>25.161000000000001</c:v>
                      </c:pt>
                      <c:pt idx="581">
                        <c:v>25.736000000000001</c:v>
                      </c:pt>
                      <c:pt idx="582">
                        <c:v>26.791</c:v>
                      </c:pt>
                      <c:pt idx="583">
                        <c:v>27.266999999999999</c:v>
                      </c:pt>
                      <c:pt idx="584">
                        <c:v>27.931999999999999</c:v>
                      </c:pt>
                      <c:pt idx="585">
                        <c:v>28.736000000000001</c:v>
                      </c:pt>
                      <c:pt idx="586">
                        <c:v>29.795999999999999</c:v>
                      </c:pt>
                      <c:pt idx="587">
                        <c:v>30.81</c:v>
                      </c:pt>
                      <c:pt idx="588">
                        <c:v>32.085999999999999</c:v>
                      </c:pt>
                      <c:pt idx="589">
                        <c:v>32.582000000000001</c:v>
                      </c:pt>
                      <c:pt idx="590">
                        <c:v>32.838000000000001</c:v>
                      </c:pt>
                      <c:pt idx="591">
                        <c:v>32.902000000000001</c:v>
                      </c:pt>
                      <c:pt idx="592">
                        <c:v>32.920999999999999</c:v>
                      </c:pt>
                      <c:pt idx="593">
                        <c:v>32.814</c:v>
                      </c:pt>
                      <c:pt idx="594">
                        <c:v>32.634</c:v>
                      </c:pt>
                      <c:pt idx="595">
                        <c:v>32.540999999999997</c:v>
                      </c:pt>
                      <c:pt idx="596">
                        <c:v>32.594000000000001</c:v>
                      </c:pt>
                      <c:pt idx="597">
                        <c:v>33.082000000000001</c:v>
                      </c:pt>
                    </c:numCache>
                  </c:numRef>
                </c:yVal>
                <c:smooth val="0"/>
                <c:extLst xmlns:c15="http://schemas.microsoft.com/office/drawing/2012/chart">
                  <c:ext xmlns:c16="http://schemas.microsoft.com/office/drawing/2014/chart" uri="{C3380CC4-5D6E-409C-BE32-E72D297353CC}">
                    <c16:uniqueId val="{0000000F-5455-44D5-8873-26A074D42282}"/>
                  </c:ext>
                </c:extLst>
              </c15:ser>
            </c15:filteredScatterSeries>
            <c15:filteredScatterSeries>
              <c15:ser>
                <c:idx val="6"/>
                <c:order val="5"/>
                <c:tx>
                  <c:strRef>
                    <c:extLst xmlns:c15="http://schemas.microsoft.com/office/drawing/2012/chart">
                      <c:ext xmlns:c15="http://schemas.microsoft.com/office/drawing/2012/chart" uri="{02D57815-91ED-43cb-92C2-25804820EDAC}">
                        <c15:formulaRef>
                          <c15:sqref>Sheet1!$DA$2</c15:sqref>
                        </c15:formulaRef>
                      </c:ext>
                    </c:extLst>
                    <c:strCache>
                      <c:ptCount val="1"/>
                      <c:pt idx="0">
                        <c:v>Baseline 25,45,60% &amp; 25% </c:v>
                      </c:pt>
                    </c:strCache>
                  </c:strRef>
                </c:tx>
                <c:spPr>
                  <a:ln>
                    <a:solidFill>
                      <a:schemeClr val="accent6">
                        <a:lumMod val="75000"/>
                      </a:schemeClr>
                    </a:solidFill>
                  </a:ln>
                </c:spPr>
                <c:marker>
                  <c:symbol val="none"/>
                </c:marker>
                <c:xVal>
                  <c:numRef>
                    <c:extLst xmlns:c15="http://schemas.microsoft.com/office/drawing/2012/chart">
                      <c:ext xmlns:c15="http://schemas.microsoft.com/office/drawing/2012/chart" uri="{02D57815-91ED-43cb-92C2-25804820EDAC}">
                        <c15:formulaRef>
                          <c15:sqref>(Sheet1!$AD$5:$AD$421,Sheet1!$AD$423:$AD$471,Sheet1!$AD$473:$AD$604)</c15:sqref>
                        </c15:formulaRef>
                      </c:ext>
                    </c:extLst>
                    <c:numCache>
                      <c:formatCode>General</c:formatCode>
                      <c:ptCount val="598"/>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56583</c:v>
                      </c:pt>
                      <c:pt idx="418">
                        <c:v>56614</c:v>
                      </c:pt>
                      <c:pt idx="419">
                        <c:v>56645</c:v>
                      </c:pt>
                      <c:pt idx="420">
                        <c:v>56673</c:v>
                      </c:pt>
                      <c:pt idx="421">
                        <c:v>56704</c:v>
                      </c:pt>
                      <c:pt idx="422">
                        <c:v>56734</c:v>
                      </c:pt>
                      <c:pt idx="423">
                        <c:v>56765</c:v>
                      </c:pt>
                      <c:pt idx="424">
                        <c:v>56795</c:v>
                      </c:pt>
                      <c:pt idx="425">
                        <c:v>56826</c:v>
                      </c:pt>
                      <c:pt idx="426">
                        <c:v>56857</c:v>
                      </c:pt>
                      <c:pt idx="427">
                        <c:v>56887</c:v>
                      </c:pt>
                      <c:pt idx="428">
                        <c:v>56918</c:v>
                      </c:pt>
                      <c:pt idx="429">
                        <c:v>56948</c:v>
                      </c:pt>
                      <c:pt idx="430">
                        <c:v>56979</c:v>
                      </c:pt>
                      <c:pt idx="431">
                        <c:v>57010</c:v>
                      </c:pt>
                      <c:pt idx="432">
                        <c:v>57039</c:v>
                      </c:pt>
                      <c:pt idx="433">
                        <c:v>57070</c:v>
                      </c:pt>
                      <c:pt idx="434">
                        <c:v>57100</c:v>
                      </c:pt>
                      <c:pt idx="435">
                        <c:v>57131</c:v>
                      </c:pt>
                      <c:pt idx="436">
                        <c:v>57161</c:v>
                      </c:pt>
                      <c:pt idx="437">
                        <c:v>57192</c:v>
                      </c:pt>
                      <c:pt idx="438">
                        <c:v>57223</c:v>
                      </c:pt>
                      <c:pt idx="439">
                        <c:v>57253</c:v>
                      </c:pt>
                      <c:pt idx="440">
                        <c:v>57284</c:v>
                      </c:pt>
                      <c:pt idx="441">
                        <c:v>57314</c:v>
                      </c:pt>
                      <c:pt idx="442">
                        <c:v>57345</c:v>
                      </c:pt>
                      <c:pt idx="443">
                        <c:v>57376</c:v>
                      </c:pt>
                      <c:pt idx="444">
                        <c:v>57404</c:v>
                      </c:pt>
                      <c:pt idx="445">
                        <c:v>57435</c:v>
                      </c:pt>
                      <c:pt idx="446">
                        <c:v>57465</c:v>
                      </c:pt>
                      <c:pt idx="447">
                        <c:v>57496</c:v>
                      </c:pt>
                      <c:pt idx="448">
                        <c:v>57526</c:v>
                      </c:pt>
                      <c:pt idx="449">
                        <c:v>57557</c:v>
                      </c:pt>
                      <c:pt idx="450">
                        <c:v>57588</c:v>
                      </c:pt>
                      <c:pt idx="451">
                        <c:v>57618</c:v>
                      </c:pt>
                      <c:pt idx="452">
                        <c:v>57649</c:v>
                      </c:pt>
                      <c:pt idx="453">
                        <c:v>57679</c:v>
                      </c:pt>
                      <c:pt idx="454">
                        <c:v>57710</c:v>
                      </c:pt>
                      <c:pt idx="455">
                        <c:v>57741</c:v>
                      </c:pt>
                      <c:pt idx="456">
                        <c:v>57769</c:v>
                      </c:pt>
                      <c:pt idx="457">
                        <c:v>57800</c:v>
                      </c:pt>
                      <c:pt idx="458">
                        <c:v>57830</c:v>
                      </c:pt>
                      <c:pt idx="459">
                        <c:v>57861</c:v>
                      </c:pt>
                      <c:pt idx="460">
                        <c:v>57891</c:v>
                      </c:pt>
                      <c:pt idx="461">
                        <c:v>57922</c:v>
                      </c:pt>
                      <c:pt idx="462">
                        <c:v>57953</c:v>
                      </c:pt>
                      <c:pt idx="463">
                        <c:v>57983</c:v>
                      </c:pt>
                      <c:pt idx="464">
                        <c:v>58014</c:v>
                      </c:pt>
                      <c:pt idx="465">
                        <c:v>58044</c:v>
                      </c:pt>
                      <c:pt idx="466">
                        <c:v>58106</c:v>
                      </c:pt>
                      <c:pt idx="467">
                        <c:v>58134</c:v>
                      </c:pt>
                      <c:pt idx="468">
                        <c:v>58165</c:v>
                      </c:pt>
                      <c:pt idx="469">
                        <c:v>58195</c:v>
                      </c:pt>
                      <c:pt idx="470">
                        <c:v>58226</c:v>
                      </c:pt>
                      <c:pt idx="471">
                        <c:v>58256</c:v>
                      </c:pt>
                      <c:pt idx="472">
                        <c:v>58287</c:v>
                      </c:pt>
                      <c:pt idx="473">
                        <c:v>58318</c:v>
                      </c:pt>
                      <c:pt idx="474">
                        <c:v>58348</c:v>
                      </c:pt>
                      <c:pt idx="475">
                        <c:v>58379</c:v>
                      </c:pt>
                      <c:pt idx="476">
                        <c:v>58409</c:v>
                      </c:pt>
                      <c:pt idx="477">
                        <c:v>58440</c:v>
                      </c:pt>
                      <c:pt idx="478">
                        <c:v>58471</c:v>
                      </c:pt>
                      <c:pt idx="479">
                        <c:v>58500</c:v>
                      </c:pt>
                      <c:pt idx="480">
                        <c:v>58531</c:v>
                      </c:pt>
                      <c:pt idx="481">
                        <c:v>58561</c:v>
                      </c:pt>
                      <c:pt idx="482">
                        <c:v>58592</c:v>
                      </c:pt>
                      <c:pt idx="483">
                        <c:v>58622</c:v>
                      </c:pt>
                      <c:pt idx="484">
                        <c:v>58653</c:v>
                      </c:pt>
                      <c:pt idx="485">
                        <c:v>58684</c:v>
                      </c:pt>
                      <c:pt idx="486">
                        <c:v>58714</c:v>
                      </c:pt>
                      <c:pt idx="487">
                        <c:v>58745</c:v>
                      </c:pt>
                      <c:pt idx="488">
                        <c:v>58775</c:v>
                      </c:pt>
                      <c:pt idx="489">
                        <c:v>58806</c:v>
                      </c:pt>
                      <c:pt idx="490">
                        <c:v>58837</c:v>
                      </c:pt>
                      <c:pt idx="491">
                        <c:v>58865</c:v>
                      </c:pt>
                      <c:pt idx="492">
                        <c:v>58896</c:v>
                      </c:pt>
                      <c:pt idx="493">
                        <c:v>58926</c:v>
                      </c:pt>
                      <c:pt idx="494">
                        <c:v>58957</c:v>
                      </c:pt>
                      <c:pt idx="495">
                        <c:v>58987</c:v>
                      </c:pt>
                      <c:pt idx="496">
                        <c:v>59018</c:v>
                      </c:pt>
                      <c:pt idx="497">
                        <c:v>59049</c:v>
                      </c:pt>
                      <c:pt idx="498">
                        <c:v>59079</c:v>
                      </c:pt>
                      <c:pt idx="499">
                        <c:v>59110</c:v>
                      </c:pt>
                      <c:pt idx="500">
                        <c:v>59140</c:v>
                      </c:pt>
                      <c:pt idx="501">
                        <c:v>59171</c:v>
                      </c:pt>
                      <c:pt idx="502">
                        <c:v>59202</c:v>
                      </c:pt>
                      <c:pt idx="503">
                        <c:v>59230</c:v>
                      </c:pt>
                      <c:pt idx="504">
                        <c:v>59261</c:v>
                      </c:pt>
                      <c:pt idx="505">
                        <c:v>59291</c:v>
                      </c:pt>
                      <c:pt idx="506">
                        <c:v>59322</c:v>
                      </c:pt>
                      <c:pt idx="507">
                        <c:v>59352</c:v>
                      </c:pt>
                      <c:pt idx="508">
                        <c:v>59383</c:v>
                      </c:pt>
                      <c:pt idx="509">
                        <c:v>59414</c:v>
                      </c:pt>
                      <c:pt idx="510">
                        <c:v>59444</c:v>
                      </c:pt>
                      <c:pt idx="511">
                        <c:v>59475</c:v>
                      </c:pt>
                      <c:pt idx="512">
                        <c:v>59505</c:v>
                      </c:pt>
                      <c:pt idx="513">
                        <c:v>59536</c:v>
                      </c:pt>
                      <c:pt idx="514">
                        <c:v>59567</c:v>
                      </c:pt>
                      <c:pt idx="515">
                        <c:v>59595</c:v>
                      </c:pt>
                      <c:pt idx="516">
                        <c:v>59626</c:v>
                      </c:pt>
                      <c:pt idx="517">
                        <c:v>59656</c:v>
                      </c:pt>
                      <c:pt idx="518">
                        <c:v>59687</c:v>
                      </c:pt>
                      <c:pt idx="519">
                        <c:v>59717</c:v>
                      </c:pt>
                      <c:pt idx="520">
                        <c:v>59748</c:v>
                      </c:pt>
                      <c:pt idx="521">
                        <c:v>59779</c:v>
                      </c:pt>
                      <c:pt idx="522">
                        <c:v>59809</c:v>
                      </c:pt>
                      <c:pt idx="523">
                        <c:v>59840</c:v>
                      </c:pt>
                      <c:pt idx="524">
                        <c:v>59870</c:v>
                      </c:pt>
                      <c:pt idx="525">
                        <c:v>59901</c:v>
                      </c:pt>
                      <c:pt idx="526">
                        <c:v>59932</c:v>
                      </c:pt>
                      <c:pt idx="527">
                        <c:v>59961</c:v>
                      </c:pt>
                      <c:pt idx="528">
                        <c:v>59992</c:v>
                      </c:pt>
                      <c:pt idx="529">
                        <c:v>60022</c:v>
                      </c:pt>
                      <c:pt idx="530">
                        <c:v>60053</c:v>
                      </c:pt>
                      <c:pt idx="531">
                        <c:v>60083</c:v>
                      </c:pt>
                      <c:pt idx="532">
                        <c:v>60114</c:v>
                      </c:pt>
                      <c:pt idx="533">
                        <c:v>60145</c:v>
                      </c:pt>
                      <c:pt idx="534">
                        <c:v>60175</c:v>
                      </c:pt>
                      <c:pt idx="535">
                        <c:v>60206</c:v>
                      </c:pt>
                      <c:pt idx="536">
                        <c:v>60236</c:v>
                      </c:pt>
                      <c:pt idx="537">
                        <c:v>60267</c:v>
                      </c:pt>
                      <c:pt idx="538">
                        <c:v>60298</c:v>
                      </c:pt>
                      <c:pt idx="539">
                        <c:v>60326</c:v>
                      </c:pt>
                      <c:pt idx="540">
                        <c:v>60357</c:v>
                      </c:pt>
                      <c:pt idx="541">
                        <c:v>60387</c:v>
                      </c:pt>
                      <c:pt idx="542">
                        <c:v>60418</c:v>
                      </c:pt>
                      <c:pt idx="543">
                        <c:v>60448</c:v>
                      </c:pt>
                      <c:pt idx="544">
                        <c:v>60479</c:v>
                      </c:pt>
                      <c:pt idx="545">
                        <c:v>60510</c:v>
                      </c:pt>
                      <c:pt idx="546">
                        <c:v>60540</c:v>
                      </c:pt>
                      <c:pt idx="547">
                        <c:v>60571</c:v>
                      </c:pt>
                      <c:pt idx="548">
                        <c:v>60601</c:v>
                      </c:pt>
                      <c:pt idx="549">
                        <c:v>60632</c:v>
                      </c:pt>
                      <c:pt idx="550">
                        <c:v>60663</c:v>
                      </c:pt>
                      <c:pt idx="551">
                        <c:v>60691</c:v>
                      </c:pt>
                      <c:pt idx="552">
                        <c:v>60722</c:v>
                      </c:pt>
                      <c:pt idx="553">
                        <c:v>60752</c:v>
                      </c:pt>
                      <c:pt idx="554">
                        <c:v>60783</c:v>
                      </c:pt>
                      <c:pt idx="555">
                        <c:v>60813</c:v>
                      </c:pt>
                      <c:pt idx="556">
                        <c:v>60844</c:v>
                      </c:pt>
                      <c:pt idx="557">
                        <c:v>60875</c:v>
                      </c:pt>
                      <c:pt idx="558">
                        <c:v>60905</c:v>
                      </c:pt>
                      <c:pt idx="559">
                        <c:v>60936</c:v>
                      </c:pt>
                      <c:pt idx="560">
                        <c:v>60966</c:v>
                      </c:pt>
                      <c:pt idx="561">
                        <c:v>60997</c:v>
                      </c:pt>
                      <c:pt idx="562">
                        <c:v>61028</c:v>
                      </c:pt>
                      <c:pt idx="563">
                        <c:v>61056</c:v>
                      </c:pt>
                      <c:pt idx="564">
                        <c:v>61087</c:v>
                      </c:pt>
                      <c:pt idx="565">
                        <c:v>61117</c:v>
                      </c:pt>
                      <c:pt idx="566">
                        <c:v>61148</c:v>
                      </c:pt>
                      <c:pt idx="567">
                        <c:v>61178</c:v>
                      </c:pt>
                      <c:pt idx="568">
                        <c:v>61209</c:v>
                      </c:pt>
                      <c:pt idx="569">
                        <c:v>61240</c:v>
                      </c:pt>
                      <c:pt idx="570">
                        <c:v>61270</c:v>
                      </c:pt>
                      <c:pt idx="571">
                        <c:v>61301</c:v>
                      </c:pt>
                      <c:pt idx="572">
                        <c:v>61331</c:v>
                      </c:pt>
                      <c:pt idx="573">
                        <c:v>61362</c:v>
                      </c:pt>
                      <c:pt idx="574">
                        <c:v>61393</c:v>
                      </c:pt>
                      <c:pt idx="575">
                        <c:v>61422</c:v>
                      </c:pt>
                      <c:pt idx="576">
                        <c:v>61453</c:v>
                      </c:pt>
                      <c:pt idx="577">
                        <c:v>61483</c:v>
                      </c:pt>
                      <c:pt idx="578">
                        <c:v>61514</c:v>
                      </c:pt>
                      <c:pt idx="579">
                        <c:v>61544</c:v>
                      </c:pt>
                      <c:pt idx="580">
                        <c:v>61575</c:v>
                      </c:pt>
                      <c:pt idx="581">
                        <c:v>61606</c:v>
                      </c:pt>
                      <c:pt idx="582">
                        <c:v>61636</c:v>
                      </c:pt>
                      <c:pt idx="583">
                        <c:v>61667</c:v>
                      </c:pt>
                      <c:pt idx="584">
                        <c:v>61697</c:v>
                      </c:pt>
                      <c:pt idx="585">
                        <c:v>61728</c:v>
                      </c:pt>
                      <c:pt idx="586">
                        <c:v>61759</c:v>
                      </c:pt>
                      <c:pt idx="587">
                        <c:v>61787</c:v>
                      </c:pt>
                      <c:pt idx="588">
                        <c:v>61818</c:v>
                      </c:pt>
                      <c:pt idx="589">
                        <c:v>61848</c:v>
                      </c:pt>
                      <c:pt idx="590">
                        <c:v>61879</c:v>
                      </c:pt>
                      <c:pt idx="591">
                        <c:v>61909</c:v>
                      </c:pt>
                      <c:pt idx="592">
                        <c:v>61940</c:v>
                      </c:pt>
                      <c:pt idx="593">
                        <c:v>61971</c:v>
                      </c:pt>
                      <c:pt idx="594">
                        <c:v>62001</c:v>
                      </c:pt>
                      <c:pt idx="595">
                        <c:v>62032</c:v>
                      </c:pt>
                      <c:pt idx="596">
                        <c:v>62062</c:v>
                      </c:pt>
                      <c:pt idx="597">
                        <c:v>62093</c:v>
                      </c:pt>
                    </c:numCache>
                  </c:numRef>
                </c:xVal>
                <c:yVal>
                  <c:numRef>
                    <c:extLst xmlns:c15="http://schemas.microsoft.com/office/drawing/2012/chart">
                      <c:ext xmlns:c15="http://schemas.microsoft.com/office/drawing/2012/chart" uri="{02D57815-91ED-43cb-92C2-25804820EDAC}">
                        <c15:formulaRef>
                          <c15:sqref>(Sheet1!$EC$5:$EC$421,Sheet1!$EC$423:$EC$471,Sheet1!$EC$473:$EC$604)</c15:sqref>
                        </c15:formulaRef>
                      </c:ext>
                    </c:extLst>
                    <c:numCache>
                      <c:formatCode>General</c:formatCode>
                      <c:ptCount val="598"/>
                      <c:pt idx="0">
                        <c:v>-18.847999999999999</c:v>
                      </c:pt>
                      <c:pt idx="1">
                        <c:v>-18.742000000000001</c:v>
                      </c:pt>
                      <c:pt idx="2">
                        <c:v>-17.960999999999999</c:v>
                      </c:pt>
                      <c:pt idx="3">
                        <c:v>-17.867000000000001</c:v>
                      </c:pt>
                      <c:pt idx="4">
                        <c:v>-17.812000000000001</c:v>
                      </c:pt>
                      <c:pt idx="5">
                        <c:v>-18.048999999999999</c:v>
                      </c:pt>
                      <c:pt idx="6">
                        <c:v>-17.986000000000001</c:v>
                      </c:pt>
                      <c:pt idx="7">
                        <c:v>-17.981999999999999</c:v>
                      </c:pt>
                      <c:pt idx="8">
                        <c:v>-18.123000000000001</c:v>
                      </c:pt>
                      <c:pt idx="9">
                        <c:v>-18.649000000000001</c:v>
                      </c:pt>
                      <c:pt idx="10">
                        <c:v>-18.603000000000002</c:v>
                      </c:pt>
                      <c:pt idx="11">
                        <c:v>-18.760999999999999</c:v>
                      </c:pt>
                      <c:pt idx="12">
                        <c:v>-18.135999999999999</c:v>
                      </c:pt>
                      <c:pt idx="13">
                        <c:v>-17.475999999999999</c:v>
                      </c:pt>
                      <c:pt idx="14">
                        <c:v>-17.507999999999999</c:v>
                      </c:pt>
                      <c:pt idx="15">
                        <c:v>-17.192</c:v>
                      </c:pt>
                      <c:pt idx="16">
                        <c:v>-17.268000000000001</c:v>
                      </c:pt>
                      <c:pt idx="17">
                        <c:v>-17.631</c:v>
                      </c:pt>
                      <c:pt idx="18">
                        <c:v>-17.753</c:v>
                      </c:pt>
                      <c:pt idx="19">
                        <c:v>-17.96</c:v>
                      </c:pt>
                      <c:pt idx="20">
                        <c:v>-18.306000000000001</c:v>
                      </c:pt>
                      <c:pt idx="21">
                        <c:v>-19.053999999999998</c:v>
                      </c:pt>
                      <c:pt idx="22">
                        <c:v>-19.114999999999998</c:v>
                      </c:pt>
                      <c:pt idx="23">
                        <c:v>-18.119</c:v>
                      </c:pt>
                      <c:pt idx="24">
                        <c:v>-17.015000000000001</c:v>
                      </c:pt>
                      <c:pt idx="25">
                        <c:v>-15.542</c:v>
                      </c:pt>
                      <c:pt idx="26">
                        <c:v>-14.609</c:v>
                      </c:pt>
                      <c:pt idx="27">
                        <c:v>-14.055999999999999</c:v>
                      </c:pt>
                      <c:pt idx="28">
                        <c:v>-13.74</c:v>
                      </c:pt>
                      <c:pt idx="29">
                        <c:v>-13.638</c:v>
                      </c:pt>
                      <c:pt idx="30">
                        <c:v>-13.305999999999999</c:v>
                      </c:pt>
                      <c:pt idx="31">
                        <c:v>-13.112</c:v>
                      </c:pt>
                      <c:pt idx="32">
                        <c:v>-12.852</c:v>
                      </c:pt>
                      <c:pt idx="33">
                        <c:v>-12.866</c:v>
                      </c:pt>
                      <c:pt idx="34">
                        <c:v>-12.944000000000001</c:v>
                      </c:pt>
                      <c:pt idx="35">
                        <c:v>-12.73</c:v>
                      </c:pt>
                      <c:pt idx="36">
                        <c:v>-11.518000000000001</c:v>
                      </c:pt>
                      <c:pt idx="37">
                        <c:v>-11.092000000000001</c:v>
                      </c:pt>
                      <c:pt idx="38">
                        <c:v>-10.641999999999999</c:v>
                      </c:pt>
                      <c:pt idx="39">
                        <c:v>-10.420999999999999</c:v>
                      </c:pt>
                      <c:pt idx="40">
                        <c:v>-10.266</c:v>
                      </c:pt>
                      <c:pt idx="41">
                        <c:v>-10.257999999999999</c:v>
                      </c:pt>
                      <c:pt idx="42">
                        <c:v>-10.087</c:v>
                      </c:pt>
                      <c:pt idx="43">
                        <c:v>-10.038</c:v>
                      </c:pt>
                      <c:pt idx="44">
                        <c:v>-10.206</c:v>
                      </c:pt>
                      <c:pt idx="45">
                        <c:v>-10.775</c:v>
                      </c:pt>
                      <c:pt idx="46">
                        <c:v>-11.250999999999999</c:v>
                      </c:pt>
                      <c:pt idx="47">
                        <c:v>-10.771000000000001</c:v>
                      </c:pt>
                      <c:pt idx="48">
                        <c:v>-9.6760000000000002</c:v>
                      </c:pt>
                      <c:pt idx="49">
                        <c:v>-8.5440000000000005</c:v>
                      </c:pt>
                      <c:pt idx="50">
                        <c:v>-7.9669999999999996</c:v>
                      </c:pt>
                      <c:pt idx="51">
                        <c:v>-7.7869999999999999</c:v>
                      </c:pt>
                      <c:pt idx="52">
                        <c:v>-7.7569999999999997</c:v>
                      </c:pt>
                      <c:pt idx="53">
                        <c:v>-7.8120000000000003</c:v>
                      </c:pt>
                      <c:pt idx="54">
                        <c:v>-7.7569999999999997</c:v>
                      </c:pt>
                      <c:pt idx="55">
                        <c:v>-7.9089999999999998</c:v>
                      </c:pt>
                      <c:pt idx="56">
                        <c:v>-8.2439999999999998</c:v>
                      </c:pt>
                      <c:pt idx="57">
                        <c:v>-8.5350000000000001</c:v>
                      </c:pt>
                      <c:pt idx="58">
                        <c:v>-8.4350000000000005</c:v>
                      </c:pt>
                      <c:pt idx="59">
                        <c:v>-7.77</c:v>
                      </c:pt>
                      <c:pt idx="60">
                        <c:v>-6.4560000000000004</c:v>
                      </c:pt>
                      <c:pt idx="61">
                        <c:v>-5.5839999999999996</c:v>
                      </c:pt>
                      <c:pt idx="62">
                        <c:v>-4.0750000000000002</c:v>
                      </c:pt>
                      <c:pt idx="63">
                        <c:v>-2.5529999999999999</c:v>
                      </c:pt>
                      <c:pt idx="64">
                        <c:v>-1.762</c:v>
                      </c:pt>
                      <c:pt idx="65">
                        <c:v>-1.55</c:v>
                      </c:pt>
                      <c:pt idx="66">
                        <c:v>-1.47</c:v>
                      </c:pt>
                      <c:pt idx="67">
                        <c:v>-1.621</c:v>
                      </c:pt>
                      <c:pt idx="68">
                        <c:v>-2.0089999999999999</c:v>
                      </c:pt>
                      <c:pt idx="69">
                        <c:v>-2.7349999999999999</c:v>
                      </c:pt>
                      <c:pt idx="70">
                        <c:v>-3.2669999999999999</c:v>
                      </c:pt>
                      <c:pt idx="71">
                        <c:v>-3.4049999999999998</c:v>
                      </c:pt>
                      <c:pt idx="72">
                        <c:v>-3.8079999999999998</c:v>
                      </c:pt>
                      <c:pt idx="73">
                        <c:v>-3.069</c:v>
                      </c:pt>
                      <c:pt idx="74">
                        <c:v>-2.0209999999999999</c:v>
                      </c:pt>
                      <c:pt idx="75">
                        <c:v>-1.1639999999999999</c:v>
                      </c:pt>
                      <c:pt idx="76">
                        <c:v>-1.109</c:v>
                      </c:pt>
                      <c:pt idx="77">
                        <c:v>-1.423</c:v>
                      </c:pt>
                      <c:pt idx="78">
                        <c:v>-1.6319999999999999</c:v>
                      </c:pt>
                      <c:pt idx="79">
                        <c:v>-1.974</c:v>
                      </c:pt>
                      <c:pt idx="80">
                        <c:v>-2.4500000000000002</c:v>
                      </c:pt>
                      <c:pt idx="81">
                        <c:v>-2.6309999999999998</c:v>
                      </c:pt>
                      <c:pt idx="82">
                        <c:v>-3.1579999999999999</c:v>
                      </c:pt>
                      <c:pt idx="83">
                        <c:v>-2.64</c:v>
                      </c:pt>
                      <c:pt idx="84">
                        <c:v>-1.395</c:v>
                      </c:pt>
                      <c:pt idx="85">
                        <c:v>0.255</c:v>
                      </c:pt>
                      <c:pt idx="86">
                        <c:v>2.4470000000000001</c:v>
                      </c:pt>
                      <c:pt idx="87">
                        <c:v>3.899</c:v>
                      </c:pt>
                      <c:pt idx="88">
                        <c:v>5.2430000000000003</c:v>
                      </c:pt>
                      <c:pt idx="89">
                        <c:v>6.3230000000000004</c:v>
                      </c:pt>
                      <c:pt idx="90">
                        <c:v>7.3810000000000002</c:v>
                      </c:pt>
                      <c:pt idx="91">
                        <c:v>8.3379999999999992</c:v>
                      </c:pt>
                      <c:pt idx="92">
                        <c:v>8.9540000000000006</c:v>
                      </c:pt>
                      <c:pt idx="93">
                        <c:v>9.2520000000000007</c:v>
                      </c:pt>
                      <c:pt idx="94">
                        <c:v>9.3230000000000004</c:v>
                      </c:pt>
                      <c:pt idx="95">
                        <c:v>9.98</c:v>
                      </c:pt>
                      <c:pt idx="96">
                        <c:v>10.429</c:v>
                      </c:pt>
                      <c:pt idx="97">
                        <c:v>11.355</c:v>
                      </c:pt>
                      <c:pt idx="98">
                        <c:v>13.036</c:v>
                      </c:pt>
                      <c:pt idx="99">
                        <c:v>14.071</c:v>
                      </c:pt>
                      <c:pt idx="100">
                        <c:v>15.039</c:v>
                      </c:pt>
                      <c:pt idx="101">
                        <c:v>15.855</c:v>
                      </c:pt>
                      <c:pt idx="102">
                        <c:v>16.728999999999999</c:v>
                      </c:pt>
                      <c:pt idx="103">
                        <c:v>17.558</c:v>
                      </c:pt>
                      <c:pt idx="104">
                        <c:v>18.231999999999999</c:v>
                      </c:pt>
                      <c:pt idx="105">
                        <c:v>18.760999999999999</c:v>
                      </c:pt>
                      <c:pt idx="106">
                        <c:v>19.027999999999999</c:v>
                      </c:pt>
                      <c:pt idx="107">
                        <c:v>20.056000000000001</c:v>
                      </c:pt>
                      <c:pt idx="108">
                        <c:v>21.231999999999999</c:v>
                      </c:pt>
                      <c:pt idx="109">
                        <c:v>21.885000000000002</c:v>
                      </c:pt>
                      <c:pt idx="110">
                        <c:v>22.748000000000001</c:v>
                      </c:pt>
                      <c:pt idx="111">
                        <c:v>23.010999999999999</c:v>
                      </c:pt>
                      <c:pt idx="112">
                        <c:v>23.122</c:v>
                      </c:pt>
                      <c:pt idx="113">
                        <c:v>23.033000000000001</c:v>
                      </c:pt>
                      <c:pt idx="114">
                        <c:v>22.893999999999998</c:v>
                      </c:pt>
                      <c:pt idx="115">
                        <c:v>22.579000000000001</c:v>
                      </c:pt>
                      <c:pt idx="116">
                        <c:v>22.98</c:v>
                      </c:pt>
                      <c:pt idx="117">
                        <c:v>22.992999999999999</c:v>
                      </c:pt>
                      <c:pt idx="118">
                        <c:v>22.937000000000001</c:v>
                      </c:pt>
                      <c:pt idx="119">
                        <c:v>23.177</c:v>
                      </c:pt>
                      <c:pt idx="120">
                        <c:v>23.882999999999999</c:v>
                      </c:pt>
                      <c:pt idx="121">
                        <c:v>24.608000000000001</c:v>
                      </c:pt>
                      <c:pt idx="122">
                        <c:v>24.841999999999999</c:v>
                      </c:pt>
                      <c:pt idx="123">
                        <c:v>25.32</c:v>
                      </c:pt>
                      <c:pt idx="124">
                        <c:v>25.198</c:v>
                      </c:pt>
                      <c:pt idx="125">
                        <c:v>24.712</c:v>
                      </c:pt>
                      <c:pt idx="126">
                        <c:v>24.17</c:v>
                      </c:pt>
                      <c:pt idx="127">
                        <c:v>23.446999999999999</c:v>
                      </c:pt>
                      <c:pt idx="128">
                        <c:v>22.744</c:v>
                      </c:pt>
                      <c:pt idx="129">
                        <c:v>22.077999999999999</c:v>
                      </c:pt>
                      <c:pt idx="130">
                        <c:v>21.181999999999999</c:v>
                      </c:pt>
                      <c:pt idx="131">
                        <c:v>21.327000000000002</c:v>
                      </c:pt>
                      <c:pt idx="132">
                        <c:v>22.151</c:v>
                      </c:pt>
                      <c:pt idx="133">
                        <c:v>23.251999999999999</c:v>
                      </c:pt>
                      <c:pt idx="134">
                        <c:v>24.9</c:v>
                      </c:pt>
                      <c:pt idx="135">
                        <c:v>26.372</c:v>
                      </c:pt>
                      <c:pt idx="136">
                        <c:v>27.097000000000001</c:v>
                      </c:pt>
                      <c:pt idx="137">
                        <c:v>27.27</c:v>
                      </c:pt>
                      <c:pt idx="138">
                        <c:v>27.495000000000001</c:v>
                      </c:pt>
                      <c:pt idx="139">
                        <c:v>27.725000000000001</c:v>
                      </c:pt>
                      <c:pt idx="140">
                        <c:v>27.896000000000001</c:v>
                      </c:pt>
                      <c:pt idx="141">
                        <c:v>28.36</c:v>
                      </c:pt>
                      <c:pt idx="142">
                        <c:v>28.37</c:v>
                      </c:pt>
                      <c:pt idx="143">
                        <c:v>29.161000000000001</c:v>
                      </c:pt>
                      <c:pt idx="144">
                        <c:v>29.706</c:v>
                      </c:pt>
                      <c:pt idx="145">
                        <c:v>29.777999999999999</c:v>
                      </c:pt>
                      <c:pt idx="146">
                        <c:v>30.216999999999999</c:v>
                      </c:pt>
                      <c:pt idx="147">
                        <c:v>30.785</c:v>
                      </c:pt>
                      <c:pt idx="148">
                        <c:v>30.786999999999999</c:v>
                      </c:pt>
                      <c:pt idx="149">
                        <c:v>30.567</c:v>
                      </c:pt>
                      <c:pt idx="150">
                        <c:v>30.306999999999999</c:v>
                      </c:pt>
                      <c:pt idx="151">
                        <c:v>29.966000000000001</c:v>
                      </c:pt>
                      <c:pt idx="152">
                        <c:v>29.582999999999998</c:v>
                      </c:pt>
                      <c:pt idx="153">
                        <c:v>29.329000000000001</c:v>
                      </c:pt>
                      <c:pt idx="154">
                        <c:v>28.882000000000001</c:v>
                      </c:pt>
                      <c:pt idx="155">
                        <c:v>28.677</c:v>
                      </c:pt>
                      <c:pt idx="156">
                        <c:v>29.341999999999999</c:v>
                      </c:pt>
                      <c:pt idx="157">
                        <c:v>29.878</c:v>
                      </c:pt>
                      <c:pt idx="158">
                        <c:v>30.774000000000001</c:v>
                      </c:pt>
                      <c:pt idx="159">
                        <c:v>30.983000000000001</c:v>
                      </c:pt>
                      <c:pt idx="160">
                        <c:v>31.056999999999999</c:v>
                      </c:pt>
                      <c:pt idx="161">
                        <c:v>30.992000000000001</c:v>
                      </c:pt>
                      <c:pt idx="162">
                        <c:v>30.905000000000001</c:v>
                      </c:pt>
                      <c:pt idx="163">
                        <c:v>30.795000000000002</c:v>
                      </c:pt>
                      <c:pt idx="164">
                        <c:v>30.626999999999999</c:v>
                      </c:pt>
                      <c:pt idx="165">
                        <c:v>30.452000000000002</c:v>
                      </c:pt>
                      <c:pt idx="166">
                        <c:v>30.212</c:v>
                      </c:pt>
                      <c:pt idx="167">
                        <c:v>30.832000000000001</c:v>
                      </c:pt>
                      <c:pt idx="168">
                        <c:v>31.276</c:v>
                      </c:pt>
                      <c:pt idx="169">
                        <c:v>32.015999999999998</c:v>
                      </c:pt>
                      <c:pt idx="170">
                        <c:v>32.862000000000002</c:v>
                      </c:pt>
                      <c:pt idx="171">
                        <c:v>33.064999999999998</c:v>
                      </c:pt>
                      <c:pt idx="172">
                        <c:v>33.084000000000003</c:v>
                      </c:pt>
                      <c:pt idx="173">
                        <c:v>32.956000000000003</c:v>
                      </c:pt>
                      <c:pt idx="174">
                        <c:v>32.777999999999999</c:v>
                      </c:pt>
                      <c:pt idx="175">
                        <c:v>32.567999999999998</c:v>
                      </c:pt>
                      <c:pt idx="176">
                        <c:v>32.335999999999999</c:v>
                      </c:pt>
                      <c:pt idx="177">
                        <c:v>32.116</c:v>
                      </c:pt>
                      <c:pt idx="178">
                        <c:v>32.375999999999998</c:v>
                      </c:pt>
                      <c:pt idx="179">
                        <c:v>32.387999999999998</c:v>
                      </c:pt>
                      <c:pt idx="180">
                        <c:v>32.274000000000001</c:v>
                      </c:pt>
                      <c:pt idx="181">
                        <c:v>32.649000000000001</c:v>
                      </c:pt>
                      <c:pt idx="182">
                        <c:v>33.363999999999997</c:v>
                      </c:pt>
                      <c:pt idx="183">
                        <c:v>33.33</c:v>
                      </c:pt>
                      <c:pt idx="184">
                        <c:v>33.024999999999999</c:v>
                      </c:pt>
                      <c:pt idx="185">
                        <c:v>32.581000000000003</c:v>
                      </c:pt>
                      <c:pt idx="186">
                        <c:v>32.151000000000003</c:v>
                      </c:pt>
                      <c:pt idx="187">
                        <c:v>31.724</c:v>
                      </c:pt>
                      <c:pt idx="188">
                        <c:v>31.324000000000002</c:v>
                      </c:pt>
                      <c:pt idx="189">
                        <c:v>31.058</c:v>
                      </c:pt>
                      <c:pt idx="190">
                        <c:v>30.84</c:v>
                      </c:pt>
                      <c:pt idx="191">
                        <c:v>31.344000000000001</c:v>
                      </c:pt>
                      <c:pt idx="192">
                        <c:v>31.494</c:v>
                      </c:pt>
                      <c:pt idx="193">
                        <c:v>31.504000000000001</c:v>
                      </c:pt>
                      <c:pt idx="194">
                        <c:v>32.052999999999997</c:v>
                      </c:pt>
                      <c:pt idx="195">
                        <c:v>31.968</c:v>
                      </c:pt>
                      <c:pt idx="196">
                        <c:v>31.736000000000001</c:v>
                      </c:pt>
                      <c:pt idx="197">
                        <c:v>31.422000000000001</c:v>
                      </c:pt>
                      <c:pt idx="198">
                        <c:v>31.126999999999999</c:v>
                      </c:pt>
                      <c:pt idx="199">
                        <c:v>30.812999999999999</c:v>
                      </c:pt>
                      <c:pt idx="200">
                        <c:v>30.483000000000001</c:v>
                      </c:pt>
                      <c:pt idx="201">
                        <c:v>30.155000000000001</c:v>
                      </c:pt>
                      <c:pt idx="202">
                        <c:v>30.593</c:v>
                      </c:pt>
                      <c:pt idx="203">
                        <c:v>31.187999999999999</c:v>
                      </c:pt>
                      <c:pt idx="204">
                        <c:v>31.413</c:v>
                      </c:pt>
                      <c:pt idx="205">
                        <c:v>31.39</c:v>
                      </c:pt>
                      <c:pt idx="206">
                        <c:v>31.637</c:v>
                      </c:pt>
                      <c:pt idx="207">
                        <c:v>31.599</c:v>
                      </c:pt>
                      <c:pt idx="208">
                        <c:v>31.460999999999999</c:v>
                      </c:pt>
                      <c:pt idx="209">
                        <c:v>31.196999999999999</c:v>
                      </c:pt>
                      <c:pt idx="210">
                        <c:v>30.888000000000002</c:v>
                      </c:pt>
                      <c:pt idx="211">
                        <c:v>30.516999999999999</c:v>
                      </c:pt>
                      <c:pt idx="212">
                        <c:v>30.087</c:v>
                      </c:pt>
                      <c:pt idx="213">
                        <c:v>29.594999999999999</c:v>
                      </c:pt>
                      <c:pt idx="214">
                        <c:v>29.038</c:v>
                      </c:pt>
                      <c:pt idx="215">
                        <c:v>28.619</c:v>
                      </c:pt>
                      <c:pt idx="216">
                        <c:v>28.038</c:v>
                      </c:pt>
                      <c:pt idx="217">
                        <c:v>27.46</c:v>
                      </c:pt>
                      <c:pt idx="218">
                        <c:v>27.384</c:v>
                      </c:pt>
                      <c:pt idx="219">
                        <c:v>27.161999999999999</c:v>
                      </c:pt>
                      <c:pt idx="220">
                        <c:v>26.605</c:v>
                      </c:pt>
                      <c:pt idx="221">
                        <c:v>25.949000000000002</c:v>
                      </c:pt>
                      <c:pt idx="222">
                        <c:v>25.364999999999998</c:v>
                      </c:pt>
                      <c:pt idx="223">
                        <c:v>24.748000000000001</c:v>
                      </c:pt>
                      <c:pt idx="224">
                        <c:v>24.071999999999999</c:v>
                      </c:pt>
                      <c:pt idx="225">
                        <c:v>23.196000000000002</c:v>
                      </c:pt>
                      <c:pt idx="226">
                        <c:v>22.375</c:v>
                      </c:pt>
                      <c:pt idx="227">
                        <c:v>22.135000000000002</c:v>
                      </c:pt>
                      <c:pt idx="228">
                        <c:v>22.109000000000002</c:v>
                      </c:pt>
                      <c:pt idx="229">
                        <c:v>21.852</c:v>
                      </c:pt>
                      <c:pt idx="230">
                        <c:v>21.859000000000002</c:v>
                      </c:pt>
                      <c:pt idx="231">
                        <c:v>21.399000000000001</c:v>
                      </c:pt>
                      <c:pt idx="232">
                        <c:v>20.818000000000001</c:v>
                      </c:pt>
                      <c:pt idx="233">
                        <c:v>20.170999999999999</c:v>
                      </c:pt>
                      <c:pt idx="234">
                        <c:v>19.632999999999999</c:v>
                      </c:pt>
                      <c:pt idx="235">
                        <c:v>19.068999999999999</c:v>
                      </c:pt>
                      <c:pt idx="236">
                        <c:v>18.446000000000002</c:v>
                      </c:pt>
                      <c:pt idx="237">
                        <c:v>17.62</c:v>
                      </c:pt>
                      <c:pt idx="238">
                        <c:v>17.010000000000002</c:v>
                      </c:pt>
                      <c:pt idx="239">
                        <c:v>17.068000000000001</c:v>
                      </c:pt>
                      <c:pt idx="240">
                        <c:v>17.451000000000001</c:v>
                      </c:pt>
                      <c:pt idx="241">
                        <c:v>17.914999999999999</c:v>
                      </c:pt>
                      <c:pt idx="242">
                        <c:v>18.28</c:v>
                      </c:pt>
                      <c:pt idx="243">
                        <c:v>18.254000000000001</c:v>
                      </c:pt>
                      <c:pt idx="244">
                        <c:v>18.132999999999999</c:v>
                      </c:pt>
                      <c:pt idx="245">
                        <c:v>17.794</c:v>
                      </c:pt>
                      <c:pt idx="246">
                        <c:v>17.423999999999999</c:v>
                      </c:pt>
                      <c:pt idx="247">
                        <c:v>16.925999999999998</c:v>
                      </c:pt>
                      <c:pt idx="248">
                        <c:v>16.347000000000001</c:v>
                      </c:pt>
                      <c:pt idx="249">
                        <c:v>15.526999999999999</c:v>
                      </c:pt>
                      <c:pt idx="250">
                        <c:v>14.872999999999999</c:v>
                      </c:pt>
                      <c:pt idx="251">
                        <c:v>14.254</c:v>
                      </c:pt>
                      <c:pt idx="252">
                        <c:v>14.259</c:v>
                      </c:pt>
                      <c:pt idx="253">
                        <c:v>14.009</c:v>
                      </c:pt>
                      <c:pt idx="254">
                        <c:v>13.702999999999999</c:v>
                      </c:pt>
                      <c:pt idx="255">
                        <c:v>13.465</c:v>
                      </c:pt>
                      <c:pt idx="256">
                        <c:v>12.804</c:v>
                      </c:pt>
                      <c:pt idx="257">
                        <c:v>12.045999999999999</c:v>
                      </c:pt>
                      <c:pt idx="258">
                        <c:v>11.44</c:v>
                      </c:pt>
                      <c:pt idx="259">
                        <c:v>10.823</c:v>
                      </c:pt>
                      <c:pt idx="260">
                        <c:v>10.167999999999999</c:v>
                      </c:pt>
                      <c:pt idx="261">
                        <c:v>9.3640000000000008</c:v>
                      </c:pt>
                      <c:pt idx="262">
                        <c:v>8.9160000000000004</c:v>
                      </c:pt>
                      <c:pt idx="263">
                        <c:v>9.2029999999999994</c:v>
                      </c:pt>
                      <c:pt idx="264">
                        <c:v>10.449</c:v>
                      </c:pt>
                      <c:pt idx="265">
                        <c:v>10.962</c:v>
                      </c:pt>
                      <c:pt idx="266">
                        <c:v>12.601000000000001</c:v>
                      </c:pt>
                      <c:pt idx="267">
                        <c:v>14.106</c:v>
                      </c:pt>
                      <c:pt idx="268">
                        <c:v>15.095000000000001</c:v>
                      </c:pt>
                      <c:pt idx="269">
                        <c:v>15.74</c:v>
                      </c:pt>
                      <c:pt idx="270">
                        <c:v>16.23</c:v>
                      </c:pt>
                      <c:pt idx="271">
                        <c:v>16.524999999999999</c:v>
                      </c:pt>
                      <c:pt idx="272">
                        <c:v>16.649000000000001</c:v>
                      </c:pt>
                      <c:pt idx="273">
                        <c:v>16.754999999999999</c:v>
                      </c:pt>
                      <c:pt idx="274">
                        <c:v>17.311</c:v>
                      </c:pt>
                      <c:pt idx="275">
                        <c:v>18.138000000000002</c:v>
                      </c:pt>
                      <c:pt idx="276">
                        <c:v>18.881</c:v>
                      </c:pt>
                      <c:pt idx="277">
                        <c:v>18.972999999999999</c:v>
                      </c:pt>
                      <c:pt idx="278">
                        <c:v>19.035</c:v>
                      </c:pt>
                      <c:pt idx="279">
                        <c:v>19.116</c:v>
                      </c:pt>
                      <c:pt idx="280">
                        <c:v>18.867000000000001</c:v>
                      </c:pt>
                      <c:pt idx="281">
                        <c:v>18.443999999999999</c:v>
                      </c:pt>
                      <c:pt idx="282">
                        <c:v>18.073</c:v>
                      </c:pt>
                      <c:pt idx="283">
                        <c:v>17.638999999999999</c:v>
                      </c:pt>
                      <c:pt idx="284">
                        <c:v>17.192</c:v>
                      </c:pt>
                      <c:pt idx="285">
                        <c:v>16.501999999999999</c:v>
                      </c:pt>
                      <c:pt idx="286">
                        <c:v>16.138999999999999</c:v>
                      </c:pt>
                      <c:pt idx="287">
                        <c:v>15.613</c:v>
                      </c:pt>
                      <c:pt idx="288">
                        <c:v>15.88</c:v>
                      </c:pt>
                      <c:pt idx="289">
                        <c:v>16.384</c:v>
                      </c:pt>
                      <c:pt idx="290">
                        <c:v>17.219000000000001</c:v>
                      </c:pt>
                      <c:pt idx="291">
                        <c:v>17.495000000000001</c:v>
                      </c:pt>
                      <c:pt idx="292">
                        <c:v>17.672000000000001</c:v>
                      </c:pt>
                      <c:pt idx="293">
                        <c:v>17.597000000000001</c:v>
                      </c:pt>
                      <c:pt idx="294">
                        <c:v>17.481000000000002</c:v>
                      </c:pt>
                      <c:pt idx="295">
                        <c:v>17.193999999999999</c:v>
                      </c:pt>
                      <c:pt idx="296">
                        <c:v>16.783999999999999</c:v>
                      </c:pt>
                      <c:pt idx="297">
                        <c:v>16.094999999999999</c:v>
                      </c:pt>
                      <c:pt idx="298">
                        <c:v>15.54</c:v>
                      </c:pt>
                      <c:pt idx="299">
                        <c:v>15.308</c:v>
                      </c:pt>
                      <c:pt idx="300">
                        <c:v>15.624000000000001</c:v>
                      </c:pt>
                      <c:pt idx="301">
                        <c:v>15.754</c:v>
                      </c:pt>
                      <c:pt idx="302">
                        <c:v>15.504</c:v>
                      </c:pt>
                      <c:pt idx="303">
                        <c:v>15.394</c:v>
                      </c:pt>
                      <c:pt idx="304">
                        <c:v>15.65</c:v>
                      </c:pt>
                      <c:pt idx="305">
                        <c:v>15.244999999999999</c:v>
                      </c:pt>
                      <c:pt idx="306">
                        <c:v>14.804</c:v>
                      </c:pt>
                      <c:pt idx="307">
                        <c:v>14.273999999999999</c:v>
                      </c:pt>
                      <c:pt idx="308">
                        <c:v>13.68</c:v>
                      </c:pt>
                      <c:pt idx="309">
                        <c:v>12.855</c:v>
                      </c:pt>
                      <c:pt idx="310">
                        <c:v>12.388</c:v>
                      </c:pt>
                      <c:pt idx="311">
                        <c:v>12.476000000000001</c:v>
                      </c:pt>
                      <c:pt idx="312">
                        <c:v>13.227</c:v>
                      </c:pt>
                      <c:pt idx="313">
                        <c:v>13.545999999999999</c:v>
                      </c:pt>
                      <c:pt idx="314">
                        <c:v>13.738</c:v>
                      </c:pt>
                      <c:pt idx="315">
                        <c:v>14.253</c:v>
                      </c:pt>
                      <c:pt idx="316">
                        <c:v>14.343999999999999</c:v>
                      </c:pt>
                      <c:pt idx="317">
                        <c:v>14.119</c:v>
                      </c:pt>
                      <c:pt idx="318">
                        <c:v>13.821</c:v>
                      </c:pt>
                      <c:pt idx="319">
                        <c:v>13.385</c:v>
                      </c:pt>
                      <c:pt idx="320">
                        <c:v>12.862</c:v>
                      </c:pt>
                      <c:pt idx="321">
                        <c:v>12.114000000000001</c:v>
                      </c:pt>
                      <c:pt idx="322">
                        <c:v>11.394</c:v>
                      </c:pt>
                      <c:pt idx="323">
                        <c:v>10.756</c:v>
                      </c:pt>
                      <c:pt idx="324">
                        <c:v>11.067</c:v>
                      </c:pt>
                      <c:pt idx="325">
                        <c:v>11.242000000000001</c:v>
                      </c:pt>
                      <c:pt idx="326">
                        <c:v>11.8</c:v>
                      </c:pt>
                      <c:pt idx="327">
                        <c:v>12.097</c:v>
                      </c:pt>
                      <c:pt idx="328">
                        <c:v>11.974</c:v>
                      </c:pt>
                      <c:pt idx="329">
                        <c:v>11.544</c:v>
                      </c:pt>
                      <c:pt idx="330">
                        <c:v>11.096</c:v>
                      </c:pt>
                      <c:pt idx="331">
                        <c:v>10.577999999999999</c:v>
                      </c:pt>
                      <c:pt idx="332">
                        <c:v>9.9830000000000005</c:v>
                      </c:pt>
                      <c:pt idx="333">
                        <c:v>9.5830000000000002</c:v>
                      </c:pt>
                      <c:pt idx="334">
                        <c:v>8.9039999999999999</c:v>
                      </c:pt>
                      <c:pt idx="335">
                        <c:v>9.1739999999999995</c:v>
                      </c:pt>
                      <c:pt idx="336">
                        <c:v>9.7919999999999998</c:v>
                      </c:pt>
                      <c:pt idx="337">
                        <c:v>10.867000000000001</c:v>
                      </c:pt>
                      <c:pt idx="338">
                        <c:v>12.513999999999999</c:v>
                      </c:pt>
                      <c:pt idx="339">
                        <c:v>14.204000000000001</c:v>
                      </c:pt>
                      <c:pt idx="340">
                        <c:v>15.349</c:v>
                      </c:pt>
                      <c:pt idx="341">
                        <c:v>16.172999999999998</c:v>
                      </c:pt>
                      <c:pt idx="342">
                        <c:v>16.867000000000001</c:v>
                      </c:pt>
                      <c:pt idx="343">
                        <c:v>17.413</c:v>
                      </c:pt>
                      <c:pt idx="344">
                        <c:v>17.797000000000001</c:v>
                      </c:pt>
                      <c:pt idx="345">
                        <c:v>18.018000000000001</c:v>
                      </c:pt>
                      <c:pt idx="346">
                        <c:v>18.027999999999999</c:v>
                      </c:pt>
                      <c:pt idx="347">
                        <c:v>17.995999999999999</c:v>
                      </c:pt>
                      <c:pt idx="348">
                        <c:v>18.542999999999999</c:v>
                      </c:pt>
                      <c:pt idx="349">
                        <c:v>19.273</c:v>
                      </c:pt>
                      <c:pt idx="350">
                        <c:v>19.731999999999999</c:v>
                      </c:pt>
                      <c:pt idx="351">
                        <c:v>19.981000000000002</c:v>
                      </c:pt>
                      <c:pt idx="352">
                        <c:v>20.088000000000001</c:v>
                      </c:pt>
                      <c:pt idx="353">
                        <c:v>19.849</c:v>
                      </c:pt>
                      <c:pt idx="354">
                        <c:v>19.481000000000002</c:v>
                      </c:pt>
                      <c:pt idx="355">
                        <c:v>18.923999999999999</c:v>
                      </c:pt>
                      <c:pt idx="356">
                        <c:v>18.420999999999999</c:v>
                      </c:pt>
                      <c:pt idx="357">
                        <c:v>18.02</c:v>
                      </c:pt>
                      <c:pt idx="358">
                        <c:v>17.538</c:v>
                      </c:pt>
                      <c:pt idx="359">
                        <c:v>17.311</c:v>
                      </c:pt>
                      <c:pt idx="360">
                        <c:v>17.515999999999998</c:v>
                      </c:pt>
                      <c:pt idx="361">
                        <c:v>17.678999999999998</c:v>
                      </c:pt>
                      <c:pt idx="362">
                        <c:v>17.763000000000002</c:v>
                      </c:pt>
                      <c:pt idx="363">
                        <c:v>17.913</c:v>
                      </c:pt>
                      <c:pt idx="364">
                        <c:v>17.474</c:v>
                      </c:pt>
                      <c:pt idx="365">
                        <c:v>16.815000000000001</c:v>
                      </c:pt>
                      <c:pt idx="366">
                        <c:v>16.189</c:v>
                      </c:pt>
                      <c:pt idx="367">
                        <c:v>15.481999999999999</c:v>
                      </c:pt>
                      <c:pt idx="368">
                        <c:v>14.74</c:v>
                      </c:pt>
                      <c:pt idx="369">
                        <c:v>13.829000000000001</c:v>
                      </c:pt>
                      <c:pt idx="370">
                        <c:v>13.746</c:v>
                      </c:pt>
                      <c:pt idx="371">
                        <c:v>13.41</c:v>
                      </c:pt>
                      <c:pt idx="372">
                        <c:v>13.401999999999999</c:v>
                      </c:pt>
                      <c:pt idx="373">
                        <c:v>13.073</c:v>
                      </c:pt>
                      <c:pt idx="374">
                        <c:v>12.779</c:v>
                      </c:pt>
                      <c:pt idx="375">
                        <c:v>12.295999999999999</c:v>
                      </c:pt>
                      <c:pt idx="376">
                        <c:v>11.731</c:v>
                      </c:pt>
                      <c:pt idx="377">
                        <c:v>11.132999999999999</c:v>
                      </c:pt>
                      <c:pt idx="378">
                        <c:v>10.651</c:v>
                      </c:pt>
                      <c:pt idx="379">
                        <c:v>10.146000000000001</c:v>
                      </c:pt>
                      <c:pt idx="380">
                        <c:v>9.5990000000000002</c:v>
                      </c:pt>
                      <c:pt idx="381">
                        <c:v>8.8629999999999995</c:v>
                      </c:pt>
                      <c:pt idx="382">
                        <c:v>8.6159999999999997</c:v>
                      </c:pt>
                      <c:pt idx="383">
                        <c:v>8.4269999999999996</c:v>
                      </c:pt>
                      <c:pt idx="384">
                        <c:v>8.6029999999999998</c:v>
                      </c:pt>
                      <c:pt idx="385">
                        <c:v>9.7769999999999992</c:v>
                      </c:pt>
                      <c:pt idx="386">
                        <c:v>11.138</c:v>
                      </c:pt>
                      <c:pt idx="387">
                        <c:v>12.036</c:v>
                      </c:pt>
                      <c:pt idx="388">
                        <c:v>12.82</c:v>
                      </c:pt>
                      <c:pt idx="389">
                        <c:v>13.305</c:v>
                      </c:pt>
                      <c:pt idx="390">
                        <c:v>13.602</c:v>
                      </c:pt>
                      <c:pt idx="391">
                        <c:v>13.581</c:v>
                      </c:pt>
                      <c:pt idx="392">
                        <c:v>13.507</c:v>
                      </c:pt>
                      <c:pt idx="393">
                        <c:v>13.592000000000001</c:v>
                      </c:pt>
                      <c:pt idx="394">
                        <c:v>13.65</c:v>
                      </c:pt>
                      <c:pt idx="395">
                        <c:v>13.701000000000001</c:v>
                      </c:pt>
                      <c:pt idx="396">
                        <c:v>13.489000000000001</c:v>
                      </c:pt>
                      <c:pt idx="397">
                        <c:v>13.989000000000001</c:v>
                      </c:pt>
                      <c:pt idx="398">
                        <c:v>14.776</c:v>
                      </c:pt>
                      <c:pt idx="399">
                        <c:v>15.507999999999999</c:v>
                      </c:pt>
                      <c:pt idx="400">
                        <c:v>15.88</c:v>
                      </c:pt>
                      <c:pt idx="401">
                        <c:v>16.087</c:v>
                      </c:pt>
                      <c:pt idx="402">
                        <c:v>16.158000000000001</c:v>
                      </c:pt>
                      <c:pt idx="403">
                        <c:v>15.948</c:v>
                      </c:pt>
                      <c:pt idx="404">
                        <c:v>16.137</c:v>
                      </c:pt>
                      <c:pt idx="405">
                        <c:v>15.616</c:v>
                      </c:pt>
                      <c:pt idx="406">
                        <c:v>15.484999999999999</c:v>
                      </c:pt>
                      <c:pt idx="407">
                        <c:v>15.023999999999999</c:v>
                      </c:pt>
                      <c:pt idx="408">
                        <c:v>15.106999999999999</c:v>
                      </c:pt>
                      <c:pt idx="409">
                        <c:v>14.699</c:v>
                      </c:pt>
                      <c:pt idx="410">
                        <c:v>14.695</c:v>
                      </c:pt>
                      <c:pt idx="411">
                        <c:v>14.611000000000001</c:v>
                      </c:pt>
                      <c:pt idx="412">
                        <c:v>14.369</c:v>
                      </c:pt>
                      <c:pt idx="413">
                        <c:v>13.917999999999999</c:v>
                      </c:pt>
                      <c:pt idx="414">
                        <c:v>13.443</c:v>
                      </c:pt>
                      <c:pt idx="415">
                        <c:v>12.861000000000001</c:v>
                      </c:pt>
                      <c:pt idx="416">
                        <c:v>12.214</c:v>
                      </c:pt>
                      <c:pt idx="417">
                        <c:v>10.88</c:v>
                      </c:pt>
                      <c:pt idx="418">
                        <c:v>11.039</c:v>
                      </c:pt>
                      <c:pt idx="419">
                        <c:v>11.042</c:v>
                      </c:pt>
                      <c:pt idx="420">
                        <c:v>10.666</c:v>
                      </c:pt>
                      <c:pt idx="421">
                        <c:v>10.534000000000001</c:v>
                      </c:pt>
                      <c:pt idx="422">
                        <c:v>11</c:v>
                      </c:pt>
                      <c:pt idx="423">
                        <c:v>10.98</c:v>
                      </c:pt>
                      <c:pt idx="424">
                        <c:v>10.66</c:v>
                      </c:pt>
                      <c:pt idx="425">
                        <c:v>10.321</c:v>
                      </c:pt>
                      <c:pt idx="426">
                        <c:v>9.8670000000000009</c:v>
                      </c:pt>
                      <c:pt idx="427">
                        <c:v>9.3089999999999993</c:v>
                      </c:pt>
                      <c:pt idx="428">
                        <c:v>8.5280000000000005</c:v>
                      </c:pt>
                      <c:pt idx="429">
                        <c:v>9.0370000000000008</c:v>
                      </c:pt>
                      <c:pt idx="430">
                        <c:v>10.215999999999999</c:v>
                      </c:pt>
                      <c:pt idx="431">
                        <c:v>11.584</c:v>
                      </c:pt>
                      <c:pt idx="432">
                        <c:v>12.612</c:v>
                      </c:pt>
                      <c:pt idx="433">
                        <c:v>13.53</c:v>
                      </c:pt>
                      <c:pt idx="434">
                        <c:v>14.207000000000001</c:v>
                      </c:pt>
                      <c:pt idx="435">
                        <c:v>14.714</c:v>
                      </c:pt>
                      <c:pt idx="436">
                        <c:v>14.916</c:v>
                      </c:pt>
                      <c:pt idx="437">
                        <c:v>14.95</c:v>
                      </c:pt>
                      <c:pt idx="438">
                        <c:v>14.75</c:v>
                      </c:pt>
                      <c:pt idx="439">
                        <c:v>14.503</c:v>
                      </c:pt>
                      <c:pt idx="440">
                        <c:v>14.391</c:v>
                      </c:pt>
                      <c:pt idx="441">
                        <c:v>14.819000000000001</c:v>
                      </c:pt>
                      <c:pt idx="442">
                        <c:v>15.846</c:v>
                      </c:pt>
                      <c:pt idx="443">
                        <c:v>17.146000000000001</c:v>
                      </c:pt>
                      <c:pt idx="444">
                        <c:v>17.699000000000002</c:v>
                      </c:pt>
                      <c:pt idx="445">
                        <c:v>18.640999999999998</c:v>
                      </c:pt>
                      <c:pt idx="446">
                        <c:v>19.882000000000001</c:v>
                      </c:pt>
                      <c:pt idx="447">
                        <c:v>20.577000000000002</c:v>
                      </c:pt>
                      <c:pt idx="448">
                        <c:v>21.010999999999999</c:v>
                      </c:pt>
                      <c:pt idx="449">
                        <c:v>21.366</c:v>
                      </c:pt>
                      <c:pt idx="450">
                        <c:v>21.588000000000001</c:v>
                      </c:pt>
                      <c:pt idx="451">
                        <c:v>21.684000000000001</c:v>
                      </c:pt>
                      <c:pt idx="452">
                        <c:v>21.646000000000001</c:v>
                      </c:pt>
                      <c:pt idx="453">
                        <c:v>22.234999999999999</c:v>
                      </c:pt>
                      <c:pt idx="454">
                        <c:v>22.882000000000001</c:v>
                      </c:pt>
                      <c:pt idx="455">
                        <c:v>23.359000000000002</c:v>
                      </c:pt>
                      <c:pt idx="456">
                        <c:v>23.641999999999999</c:v>
                      </c:pt>
                      <c:pt idx="457">
                        <c:v>24.446999999999999</c:v>
                      </c:pt>
                      <c:pt idx="458">
                        <c:v>24.724</c:v>
                      </c:pt>
                      <c:pt idx="459">
                        <c:v>24.811</c:v>
                      </c:pt>
                      <c:pt idx="460">
                        <c:v>24.588000000000001</c:v>
                      </c:pt>
                      <c:pt idx="461">
                        <c:v>24.248999999999999</c:v>
                      </c:pt>
                      <c:pt idx="462">
                        <c:v>23.724</c:v>
                      </c:pt>
                      <c:pt idx="463">
                        <c:v>23.209</c:v>
                      </c:pt>
                      <c:pt idx="464">
                        <c:v>22.672999999999998</c:v>
                      </c:pt>
                      <c:pt idx="465">
                        <c:v>22.1</c:v>
                      </c:pt>
                      <c:pt idx="466">
                        <c:v>22.640999999999998</c:v>
                      </c:pt>
                      <c:pt idx="467">
                        <c:v>23.702999999999999</c:v>
                      </c:pt>
                      <c:pt idx="468">
                        <c:v>24.651</c:v>
                      </c:pt>
                      <c:pt idx="469">
                        <c:v>25.459</c:v>
                      </c:pt>
                      <c:pt idx="470">
                        <c:v>26.052</c:v>
                      </c:pt>
                      <c:pt idx="471">
                        <c:v>26.501999999999999</c:v>
                      </c:pt>
                      <c:pt idx="472">
                        <c:v>26.940999999999999</c:v>
                      </c:pt>
                      <c:pt idx="473">
                        <c:v>27.343</c:v>
                      </c:pt>
                      <c:pt idx="474">
                        <c:v>27.675999999999998</c:v>
                      </c:pt>
                      <c:pt idx="475">
                        <c:v>27.975000000000001</c:v>
                      </c:pt>
                      <c:pt idx="476">
                        <c:v>28.59</c:v>
                      </c:pt>
                      <c:pt idx="477">
                        <c:v>28.786000000000001</c:v>
                      </c:pt>
                      <c:pt idx="478">
                        <c:v>29.457999999999998</c:v>
                      </c:pt>
                      <c:pt idx="479">
                        <c:v>29.895</c:v>
                      </c:pt>
                      <c:pt idx="480">
                        <c:v>30.745999999999999</c:v>
                      </c:pt>
                      <c:pt idx="481">
                        <c:v>30.760999999999999</c:v>
                      </c:pt>
                      <c:pt idx="482">
                        <c:v>30.533999999999999</c:v>
                      </c:pt>
                      <c:pt idx="483">
                        <c:v>30.13</c:v>
                      </c:pt>
                      <c:pt idx="484">
                        <c:v>29.716000000000001</c:v>
                      </c:pt>
                      <c:pt idx="485">
                        <c:v>29.241</c:v>
                      </c:pt>
                      <c:pt idx="486">
                        <c:v>28.829000000000001</c:v>
                      </c:pt>
                      <c:pt idx="487">
                        <c:v>28.477</c:v>
                      </c:pt>
                      <c:pt idx="488">
                        <c:v>28.869</c:v>
                      </c:pt>
                      <c:pt idx="489">
                        <c:v>29.69</c:v>
                      </c:pt>
                      <c:pt idx="490">
                        <c:v>30.260999999999999</c:v>
                      </c:pt>
                      <c:pt idx="491">
                        <c:v>30.385999999999999</c:v>
                      </c:pt>
                      <c:pt idx="492">
                        <c:v>30.623999999999999</c:v>
                      </c:pt>
                      <c:pt idx="493">
                        <c:v>30.634</c:v>
                      </c:pt>
                      <c:pt idx="494">
                        <c:v>30.521999999999998</c:v>
                      </c:pt>
                      <c:pt idx="495">
                        <c:v>30.224</c:v>
                      </c:pt>
                      <c:pt idx="496">
                        <c:v>29.84</c:v>
                      </c:pt>
                      <c:pt idx="497">
                        <c:v>29.364000000000001</c:v>
                      </c:pt>
                      <c:pt idx="498">
                        <c:v>28.81</c:v>
                      </c:pt>
                      <c:pt idx="499">
                        <c:v>28.175999999999998</c:v>
                      </c:pt>
                      <c:pt idx="500">
                        <c:v>27.559000000000001</c:v>
                      </c:pt>
                      <c:pt idx="501">
                        <c:v>27.786999999999999</c:v>
                      </c:pt>
                      <c:pt idx="502">
                        <c:v>27.742999999999999</c:v>
                      </c:pt>
                      <c:pt idx="503">
                        <c:v>27.526</c:v>
                      </c:pt>
                      <c:pt idx="504">
                        <c:v>27.366</c:v>
                      </c:pt>
                      <c:pt idx="505">
                        <c:v>27.135999999999999</c:v>
                      </c:pt>
                      <c:pt idx="506">
                        <c:v>26.84</c:v>
                      </c:pt>
                      <c:pt idx="507">
                        <c:v>26.347999999999999</c:v>
                      </c:pt>
                      <c:pt idx="508">
                        <c:v>25.803000000000001</c:v>
                      </c:pt>
                      <c:pt idx="509">
                        <c:v>25.126000000000001</c:v>
                      </c:pt>
                      <c:pt idx="510">
                        <c:v>24.425999999999998</c:v>
                      </c:pt>
                      <c:pt idx="511">
                        <c:v>23.451000000000001</c:v>
                      </c:pt>
                      <c:pt idx="512">
                        <c:v>23.114999999999998</c:v>
                      </c:pt>
                      <c:pt idx="513">
                        <c:v>22.855</c:v>
                      </c:pt>
                      <c:pt idx="514">
                        <c:v>23.244</c:v>
                      </c:pt>
                      <c:pt idx="515">
                        <c:v>23.986000000000001</c:v>
                      </c:pt>
                      <c:pt idx="516">
                        <c:v>25.05</c:v>
                      </c:pt>
                      <c:pt idx="517">
                        <c:v>25.544</c:v>
                      </c:pt>
                      <c:pt idx="518">
                        <c:v>25.99</c:v>
                      </c:pt>
                      <c:pt idx="519">
                        <c:v>26.236000000000001</c:v>
                      </c:pt>
                      <c:pt idx="520">
                        <c:v>26.324000000000002</c:v>
                      </c:pt>
                      <c:pt idx="521">
                        <c:v>26.201000000000001</c:v>
                      </c:pt>
                      <c:pt idx="522">
                        <c:v>25.995000000000001</c:v>
                      </c:pt>
                      <c:pt idx="523">
                        <c:v>25.803999999999998</c:v>
                      </c:pt>
                      <c:pt idx="524">
                        <c:v>25.817</c:v>
                      </c:pt>
                      <c:pt idx="525">
                        <c:v>25.959</c:v>
                      </c:pt>
                      <c:pt idx="526">
                        <c:v>26.843</c:v>
                      </c:pt>
                      <c:pt idx="527">
                        <c:v>27.111000000000001</c:v>
                      </c:pt>
                      <c:pt idx="528">
                        <c:v>27.931999999999999</c:v>
                      </c:pt>
                      <c:pt idx="529">
                        <c:v>28.241</c:v>
                      </c:pt>
                      <c:pt idx="530">
                        <c:v>28.382000000000001</c:v>
                      </c:pt>
                      <c:pt idx="531">
                        <c:v>28.286999999999999</c:v>
                      </c:pt>
                      <c:pt idx="532">
                        <c:v>28.055</c:v>
                      </c:pt>
                      <c:pt idx="533">
                        <c:v>27.681000000000001</c:v>
                      </c:pt>
                      <c:pt idx="534">
                        <c:v>27.303000000000001</c:v>
                      </c:pt>
                      <c:pt idx="535">
                        <c:v>26.952999999999999</c:v>
                      </c:pt>
                      <c:pt idx="536">
                        <c:v>26.532</c:v>
                      </c:pt>
                      <c:pt idx="537">
                        <c:v>26.837</c:v>
                      </c:pt>
                      <c:pt idx="538">
                        <c:v>26.736000000000001</c:v>
                      </c:pt>
                      <c:pt idx="539">
                        <c:v>27.026</c:v>
                      </c:pt>
                      <c:pt idx="540">
                        <c:v>27.693999999999999</c:v>
                      </c:pt>
                      <c:pt idx="541">
                        <c:v>28.094000000000001</c:v>
                      </c:pt>
                      <c:pt idx="542">
                        <c:v>28.248999999999999</c:v>
                      </c:pt>
                      <c:pt idx="543">
                        <c:v>28.225000000000001</c:v>
                      </c:pt>
                      <c:pt idx="544">
                        <c:v>28.082999999999998</c:v>
                      </c:pt>
                      <c:pt idx="545">
                        <c:v>27.777999999999999</c:v>
                      </c:pt>
                      <c:pt idx="546">
                        <c:v>27.398</c:v>
                      </c:pt>
                      <c:pt idx="547">
                        <c:v>26.943000000000001</c:v>
                      </c:pt>
                      <c:pt idx="548">
                        <c:v>26.39</c:v>
                      </c:pt>
                      <c:pt idx="549">
                        <c:v>25.806999999999999</c:v>
                      </c:pt>
                      <c:pt idx="550">
                        <c:v>25.093</c:v>
                      </c:pt>
                      <c:pt idx="551">
                        <c:v>25.036999999999999</c:v>
                      </c:pt>
                      <c:pt idx="552">
                        <c:v>25.222999999999999</c:v>
                      </c:pt>
                      <c:pt idx="553">
                        <c:v>25.07</c:v>
                      </c:pt>
                      <c:pt idx="554">
                        <c:v>24.835000000000001</c:v>
                      </c:pt>
                      <c:pt idx="555">
                        <c:v>24.366</c:v>
                      </c:pt>
                      <c:pt idx="556">
                        <c:v>23.832999999999998</c:v>
                      </c:pt>
                      <c:pt idx="557">
                        <c:v>23.135000000000002</c:v>
                      </c:pt>
                      <c:pt idx="558">
                        <c:v>23.559000000000001</c:v>
                      </c:pt>
                      <c:pt idx="559">
                        <c:v>23.492000000000001</c:v>
                      </c:pt>
                      <c:pt idx="560">
                        <c:v>23.207999999999998</c:v>
                      </c:pt>
                      <c:pt idx="561">
                        <c:v>22.844999999999999</c:v>
                      </c:pt>
                      <c:pt idx="562">
                        <c:v>23.241</c:v>
                      </c:pt>
                      <c:pt idx="563">
                        <c:v>23.068999999999999</c:v>
                      </c:pt>
                      <c:pt idx="564">
                        <c:v>23.28</c:v>
                      </c:pt>
                      <c:pt idx="565">
                        <c:v>23.061</c:v>
                      </c:pt>
                      <c:pt idx="566">
                        <c:v>23.206</c:v>
                      </c:pt>
                      <c:pt idx="567">
                        <c:v>22.79</c:v>
                      </c:pt>
                      <c:pt idx="568">
                        <c:v>22.276</c:v>
                      </c:pt>
                      <c:pt idx="569">
                        <c:v>21.943000000000001</c:v>
                      </c:pt>
                      <c:pt idx="570">
                        <c:v>21.201000000000001</c:v>
                      </c:pt>
                      <c:pt idx="571">
                        <c:v>20.138000000000002</c:v>
                      </c:pt>
                      <c:pt idx="572">
                        <c:v>19.123999999999999</c:v>
                      </c:pt>
                      <c:pt idx="573">
                        <c:v>18.931000000000001</c:v>
                      </c:pt>
                      <c:pt idx="574">
                        <c:v>19.59</c:v>
                      </c:pt>
                      <c:pt idx="575">
                        <c:v>20.773</c:v>
                      </c:pt>
                      <c:pt idx="576">
                        <c:v>22.606999999999999</c:v>
                      </c:pt>
                      <c:pt idx="577">
                        <c:v>24.297999999999998</c:v>
                      </c:pt>
                      <c:pt idx="578">
                        <c:v>25.123000000000001</c:v>
                      </c:pt>
                      <c:pt idx="579">
                        <c:v>25.626000000000001</c:v>
                      </c:pt>
                      <c:pt idx="580">
                        <c:v>26.094000000000001</c:v>
                      </c:pt>
                      <c:pt idx="581">
                        <c:v>26.521999999999998</c:v>
                      </c:pt>
                      <c:pt idx="582">
                        <c:v>27.477</c:v>
                      </c:pt>
                      <c:pt idx="583">
                        <c:v>27.861999999999998</c:v>
                      </c:pt>
                      <c:pt idx="584">
                        <c:v>28.486999999999998</c:v>
                      </c:pt>
                      <c:pt idx="585">
                        <c:v>29.265000000000001</c:v>
                      </c:pt>
                      <c:pt idx="586">
                        <c:v>30.367000000000001</c:v>
                      </c:pt>
                      <c:pt idx="587">
                        <c:v>31.463000000000001</c:v>
                      </c:pt>
                      <c:pt idx="588">
                        <c:v>32.829000000000001</c:v>
                      </c:pt>
                      <c:pt idx="589">
                        <c:v>33.340000000000003</c:v>
                      </c:pt>
                      <c:pt idx="590">
                        <c:v>33.546999999999997</c:v>
                      </c:pt>
                      <c:pt idx="591">
                        <c:v>33.54</c:v>
                      </c:pt>
                      <c:pt idx="592">
                        <c:v>33.454999999999998</c:v>
                      </c:pt>
                      <c:pt idx="593">
                        <c:v>33.244</c:v>
                      </c:pt>
                      <c:pt idx="594">
                        <c:v>32.978999999999999</c:v>
                      </c:pt>
                      <c:pt idx="595">
                        <c:v>32.811</c:v>
                      </c:pt>
                      <c:pt idx="596">
                        <c:v>32.822000000000003</c:v>
                      </c:pt>
                      <c:pt idx="597">
                        <c:v>33.311999999999998</c:v>
                      </c:pt>
                    </c:numCache>
                  </c:numRef>
                </c:yVal>
                <c:smooth val="0"/>
                <c:extLst xmlns:c15="http://schemas.microsoft.com/office/drawing/2012/chart">
                  <c:ext xmlns:c16="http://schemas.microsoft.com/office/drawing/2014/chart" uri="{C3380CC4-5D6E-409C-BE32-E72D297353CC}">
                    <c16:uniqueId val="{00000010-5455-44D5-8873-26A074D42282}"/>
                  </c:ext>
                </c:extLst>
              </c15:ser>
            </c15:filteredScatterSeries>
            <c15:filteredScatterSeries>
              <c15:ser>
                <c:idx val="8"/>
                <c:order val="9"/>
                <c:tx>
                  <c:v>Adjusted MT</c:v>
                </c:tx>
                <c:spPr>
                  <a:ln>
                    <a:solidFill>
                      <a:srgbClr val="FF0000"/>
                    </a:solidFill>
                  </a:ln>
                </c:spPr>
                <c:marker>
                  <c:symbol val="none"/>
                </c:marker>
                <c:xVal>
                  <c:numRef>
                    <c:extLst xmlns:c15="http://schemas.microsoft.com/office/drawing/2012/chart">
                      <c:ext xmlns:c15="http://schemas.microsoft.com/office/drawing/2012/chart" uri="{02D57815-91ED-43cb-92C2-25804820EDAC}">
                        <c15:formulaRef>
                          <c15:sqref>Sheet1!$S$31:$T$31</c15:sqref>
                        </c15:formulaRef>
                      </c:ext>
                    </c:extLst>
                    <c:numCache>
                      <c:formatCode>General</c:formatCode>
                      <c:ptCount val="2"/>
                      <c:pt idx="0" formatCode="m/d/yyyy">
                        <c:v>25569</c:v>
                      </c:pt>
                      <c:pt idx="1">
                        <c:v>62094</c:v>
                      </c:pt>
                    </c:numCache>
                  </c:numRef>
                </c:xVal>
                <c:yVal>
                  <c:numRef>
                    <c:extLst xmlns:c15="http://schemas.microsoft.com/office/drawing/2012/chart">
                      <c:ext xmlns:c15="http://schemas.microsoft.com/office/drawing/2012/chart" uri="{02D57815-91ED-43cb-92C2-25804820EDAC}">
                        <c15:formulaRef>
                          <c15:sqref>Sheet1!$Y$31:$Z$31</c15:sqref>
                        </c15:formulaRef>
                      </c:ext>
                    </c:extLst>
                    <c:numCache>
                      <c:formatCode>General</c:formatCode>
                      <c:ptCount val="2"/>
                      <c:pt idx="0">
                        <c:v>7</c:v>
                      </c:pt>
                      <c:pt idx="1">
                        <c:v>7</c:v>
                      </c:pt>
                    </c:numCache>
                  </c:numRef>
                </c:yVal>
                <c:smooth val="0"/>
                <c:extLst xmlns:c15="http://schemas.microsoft.com/office/drawing/2012/chart">
                  <c:ext xmlns:c16="http://schemas.microsoft.com/office/drawing/2014/chart" uri="{C3380CC4-5D6E-409C-BE32-E72D297353CC}">
                    <c16:uniqueId val="{00000011-5455-44D5-8873-26A074D42282}"/>
                  </c:ext>
                </c:extLst>
              </c15:ser>
            </c15:filteredScatterSeries>
            <c15:filteredScatterSeries>
              <c15:ser>
                <c:idx val="10"/>
                <c:order val="10"/>
                <c:tx>
                  <c:v>iNTERIM</c:v>
                </c:tx>
                <c:marker>
                  <c:symbol val="none"/>
                </c:marker>
                <c:xVal>
                  <c:numRef>
                    <c:extLst xmlns:c15="http://schemas.microsoft.com/office/drawing/2012/chart">
                      <c:ext xmlns:c15="http://schemas.microsoft.com/office/drawing/2012/chart" uri="{02D57815-91ED-43cb-92C2-25804820EDAC}">
                        <c15:formulaRef>
                          <c15:sqref>MT_MO__IM_Table3_2!$R$28</c15:sqref>
                        </c15:formulaRef>
                      </c:ext>
                    </c:extLst>
                    <c:numCache>
                      <c:formatCode>m/d/yyyy</c:formatCode>
                      <c:ptCount val="1"/>
                      <c:pt idx="0">
                        <c:v>45931</c:v>
                      </c:pt>
                    </c:numCache>
                  </c:numRef>
                </c:xVal>
                <c:yVal>
                  <c:numRef>
                    <c:extLst xmlns:c15="http://schemas.microsoft.com/office/drawing/2012/chart">
                      <c:ext xmlns:c15="http://schemas.microsoft.com/office/drawing/2012/chart" uri="{02D57815-91ED-43cb-92C2-25804820EDAC}">
                        <c15:formulaRef>
                          <c15:sqref>MT_MO__IM_Table3_2!$J$28</c15:sqref>
                        </c15:formulaRef>
                      </c:ext>
                    </c:extLst>
                    <c:numCache>
                      <c:formatCode>General</c:formatCode>
                      <c:ptCount val="1"/>
                      <c:pt idx="0">
                        <c:v>-22</c:v>
                      </c:pt>
                    </c:numCache>
                  </c:numRef>
                </c:yVal>
                <c:smooth val="0"/>
                <c:extLst xmlns:c15="http://schemas.microsoft.com/office/drawing/2012/chart">
                  <c:ext xmlns:c16="http://schemas.microsoft.com/office/drawing/2014/chart" uri="{C3380CC4-5D6E-409C-BE32-E72D297353CC}">
                    <c16:uniqueId val="{00000012-5455-44D5-8873-26A074D42282}"/>
                  </c:ext>
                </c:extLst>
              </c15:ser>
            </c15:filteredScatterSeries>
            <c15:filteredScatterSeries>
              <c15:ser>
                <c:idx val="13"/>
                <c:order val="13"/>
                <c:tx>
                  <c:v>trend</c:v>
                </c:tx>
                <c:spPr>
                  <a:ln>
                    <a:solidFill>
                      <a:schemeClr val="bg2">
                        <a:lumMod val="50000"/>
                      </a:schemeClr>
                    </a:solidFill>
                    <a:prstDash val="lgDash"/>
                  </a:ln>
                </c:spPr>
                <c:marker>
                  <c:symbol val="none"/>
                </c:marker>
                <c:xVal>
                  <c:numRef>
                    <c:extLst xmlns:c15="http://schemas.microsoft.com/office/drawing/2012/chart">
                      <c:ext xmlns:c15="http://schemas.microsoft.com/office/drawing/2012/chart" uri="{02D57815-91ED-43cb-92C2-25804820EDAC}">
                        <c15:formulaRef>
                          <c15:sqref>(MT_MO__IM_Table3_2!$T$28,MT_MO__IM_Table3_2!$R$28)</c15:sqref>
                        </c15:formulaRef>
                      </c:ext>
                    </c:extLst>
                    <c:numCache>
                      <c:formatCode>m/d/yyyy</c:formatCode>
                      <c:ptCount val="2"/>
                      <c:pt idx="0" formatCode="[$-409]d\-mmm\-yyyy;@">
                        <c:v>42156</c:v>
                      </c:pt>
                      <c:pt idx="1">
                        <c:v>45931</c:v>
                      </c:pt>
                    </c:numCache>
                  </c:numRef>
                </c:xVal>
                <c:yVal>
                  <c:numRef>
                    <c:extLst xmlns:c15="http://schemas.microsoft.com/office/drawing/2012/chart">
                      <c:ext xmlns:c15="http://schemas.microsoft.com/office/drawing/2012/chart" uri="{02D57815-91ED-43cb-92C2-25804820EDAC}">
                        <c15:formulaRef>
                          <c15:sqref>(MT_MO__IM_Table3_2!$E$28,MT_MO__IM_Table3_2!$J$28)</c15:sqref>
                        </c15:formulaRef>
                      </c:ext>
                    </c:extLst>
                    <c:numCache>
                      <c:formatCode>General</c:formatCode>
                      <c:ptCount val="2"/>
                      <c:pt idx="0" formatCode="0.00">
                        <c:v>-31.5</c:v>
                      </c:pt>
                      <c:pt idx="1">
                        <c:v>-22</c:v>
                      </c:pt>
                    </c:numCache>
                  </c:numRef>
                </c:yVal>
                <c:smooth val="0"/>
                <c:extLst xmlns:c15="http://schemas.microsoft.com/office/drawing/2012/chart">
                  <c:ext xmlns:c16="http://schemas.microsoft.com/office/drawing/2014/chart" uri="{C3380CC4-5D6E-409C-BE32-E72D297353CC}">
                    <c16:uniqueId val="{00000013-5455-44D5-8873-26A074D42282}"/>
                  </c:ext>
                </c:extLst>
              </c15:ser>
            </c15:filteredScatterSeries>
          </c:ext>
        </c:extLst>
      </c:scatterChart>
      <c:valAx>
        <c:axId val="78020608"/>
        <c:scaling>
          <c:orientation val="minMax"/>
          <c:max val="62398"/>
          <c:min val="29509"/>
        </c:scaling>
        <c:delete val="0"/>
        <c:axPos val="b"/>
        <c:majorGridlines>
          <c:spPr>
            <a:ln w="9525" cap="flat" cmpd="sng" algn="ctr">
              <a:solidFill>
                <a:schemeClr val="tx1">
                  <a:lumMod val="15000"/>
                  <a:lumOff val="85000"/>
                </a:schemeClr>
              </a:solidFill>
              <a:round/>
            </a:ln>
            <a:effectLst/>
          </c:spPr>
        </c:majorGridlines>
        <c:numFmt formatCode="yyyy" sourceLinked="0"/>
        <c:majorTickMark val="none"/>
        <c:minorTickMark val="none"/>
        <c:tickLblPos val="nextTo"/>
        <c:spPr>
          <a:noFill/>
          <a:ln w="9525" cap="flat" cmpd="sng" algn="ctr">
            <a:solidFill>
              <a:schemeClr val="tx1">
                <a:lumMod val="25000"/>
                <a:lumOff val="75000"/>
              </a:schemeClr>
            </a:solidFill>
            <a:round/>
          </a:ln>
          <a:effectLst/>
        </c:spPr>
        <c:txPr>
          <a:bodyPr rot="-5400000" vert="horz"/>
          <a:lstStyle/>
          <a:p>
            <a:pPr>
              <a:defRPr/>
            </a:pPr>
            <a:endParaRPr lang="en-US"/>
          </a:p>
        </c:txPr>
        <c:crossAx val="78022144"/>
        <c:crossesAt val="-100"/>
        <c:crossBetween val="midCat"/>
        <c:majorUnit val="3652.5"/>
      </c:valAx>
      <c:valAx>
        <c:axId val="780221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78020608"/>
        <c:crossesAt val="29221"/>
        <c:crossBetween val="midCat"/>
      </c:valAx>
      <c:spPr>
        <a:noFill/>
        <a:ln>
          <a:solidFill>
            <a:schemeClr val="tx1">
              <a:lumMod val="25000"/>
              <a:lumOff val="75000"/>
            </a:schemeClr>
          </a:solid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600" baseline="0"/>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122391615941626"/>
          <c:y val="5.3283652043494563E-2"/>
          <c:w val="0.76627017367509898"/>
          <c:h val="0.66463504561929754"/>
        </c:manualLayout>
      </c:layout>
      <c:scatterChart>
        <c:scatterStyle val="lineMarker"/>
        <c:varyColors val="0"/>
        <c:ser>
          <c:idx val="1"/>
          <c:order val="0"/>
          <c:tx>
            <c:v>MT</c:v>
          </c:tx>
          <c:spPr>
            <a:ln>
              <a:solidFill>
                <a:srgbClr val="FF0000"/>
              </a:solidFill>
            </a:ln>
          </c:spPr>
          <c:marker>
            <c:symbol val="none"/>
          </c:marker>
          <c:xVal>
            <c:numRef>
              <c:f>Sheet1!$S$3:$T$3</c:f>
              <c:numCache>
                <c:formatCode>General</c:formatCode>
                <c:ptCount val="2"/>
                <c:pt idx="0" formatCode="0.00">
                  <c:v>25569</c:v>
                </c:pt>
                <c:pt idx="1">
                  <c:v>62093</c:v>
                </c:pt>
              </c:numCache>
            </c:numRef>
          </c:xVal>
          <c:yVal>
            <c:numRef>
              <c:f>Sheet1!$U$3:$V$3</c:f>
              <c:numCache>
                <c:formatCode>General</c:formatCode>
                <c:ptCount val="2"/>
                <c:pt idx="0">
                  <c:v>-135</c:v>
                </c:pt>
                <c:pt idx="1">
                  <c:v>-135</c:v>
                </c:pt>
              </c:numCache>
            </c:numRef>
          </c:yVal>
          <c:smooth val="0"/>
          <c:extLst>
            <c:ext xmlns:c16="http://schemas.microsoft.com/office/drawing/2014/chart" uri="{C3380CC4-5D6E-409C-BE32-E72D297353CC}">
              <c16:uniqueId val="{00000000-59FE-4565-86DC-0A3CD6ABE689}"/>
            </c:ext>
          </c:extLst>
        </c:ser>
        <c:ser>
          <c:idx val="3"/>
          <c:order val="1"/>
          <c:tx>
            <c:strRef>
              <c:f>Sheet1!$BS$1</c:f>
              <c:strCache>
                <c:ptCount val="1"/>
                <c:pt idx="0">
                  <c:v>Projects-20% Reduction</c:v>
                </c:pt>
              </c:strCache>
              <c:extLst xmlns:c15="http://schemas.microsoft.com/office/drawing/2012/chart"/>
            </c:strRef>
          </c:tx>
          <c:marker>
            <c:symbol val="none"/>
          </c:marker>
          <c:xVal>
            <c:numRef>
              <c:f>Sheet1!$AE$5:$AE$604</c:f>
              <c:numCache>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Cache>
              <c:extLst xmlns:c15="http://schemas.microsoft.com/office/drawing/2012/chart"/>
            </c:numRef>
          </c:xVal>
          <c:yVal>
            <c:numRef>
              <c:f>Sheet1!$BT$5:$BT$604</c:f>
              <c:extLst xmlns:c15="http://schemas.microsoft.com/office/drawing/2012/chart"/>
            </c:numRef>
          </c:yVal>
          <c:smooth val="0"/>
          <c:extLst xmlns:c15="http://schemas.microsoft.com/office/drawing/2012/chart">
            <c:ext xmlns:c16="http://schemas.microsoft.com/office/drawing/2014/chart" uri="{C3380CC4-5D6E-409C-BE32-E72D297353CC}">
              <c16:uniqueId val="{00000001-59FE-4565-86DC-0A3CD6ABE689}"/>
            </c:ext>
          </c:extLst>
        </c:ser>
        <c:ser>
          <c:idx val="5"/>
          <c:order val="2"/>
          <c:tx>
            <c:strRef>
              <c:f>Sheet1!$CS$1</c:f>
              <c:strCache>
                <c:ptCount val="1"/>
                <c:pt idx="0">
                  <c:v>Projects-0% PV/WLP &amp; 55% OX</c:v>
                </c:pt>
              </c:strCache>
              <c:extLst xmlns:c15="http://schemas.microsoft.com/office/drawing/2012/chart"/>
            </c:strRef>
          </c:tx>
          <c:marker>
            <c:symbol val="none"/>
          </c:marker>
          <c:xVal>
            <c:numRef>
              <c:f>Sheet1!$AE$5:$AE$604</c:f>
              <c:numCache>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Cache>
              <c:extLst xmlns:c15="http://schemas.microsoft.com/office/drawing/2012/chart"/>
            </c:numRef>
          </c:xVal>
          <c:yVal>
            <c:numRef>
              <c:f>Sheet1!$CT$5:$CT$604</c:f>
              <c:extLst xmlns:c15="http://schemas.microsoft.com/office/drawing/2012/chart"/>
            </c:numRef>
          </c:yVal>
          <c:smooth val="0"/>
          <c:extLst xmlns:c15="http://schemas.microsoft.com/office/drawing/2012/chart">
            <c:ext xmlns:c16="http://schemas.microsoft.com/office/drawing/2014/chart" uri="{C3380CC4-5D6E-409C-BE32-E72D297353CC}">
              <c16:uniqueId val="{00000002-59FE-4565-86DC-0A3CD6ABE689}"/>
            </c:ext>
          </c:extLst>
        </c:ser>
        <c:ser>
          <c:idx val="7"/>
          <c:order val="3"/>
          <c:tx>
            <c:v>MO</c:v>
          </c:tx>
          <c:spPr>
            <a:ln>
              <a:solidFill>
                <a:schemeClr val="accent5">
                  <a:lumMod val="50000"/>
                </a:schemeClr>
              </a:solidFill>
            </a:ln>
          </c:spPr>
          <c:marker>
            <c:symbol val="none"/>
          </c:marker>
          <c:xVal>
            <c:numRef>
              <c:f>Sheet1!$S$3:$T$3</c:f>
              <c:numCache>
                <c:formatCode>General</c:formatCode>
                <c:ptCount val="2"/>
                <c:pt idx="0" formatCode="0.00">
                  <c:v>25569</c:v>
                </c:pt>
                <c:pt idx="1">
                  <c:v>62093</c:v>
                </c:pt>
              </c:numCache>
            </c:numRef>
          </c:xVal>
          <c:yVal>
            <c:numRef>
              <c:f>Sheet1!$AA$3:$AB$3</c:f>
              <c:numCache>
                <c:formatCode>General</c:formatCode>
                <c:ptCount val="2"/>
                <c:pt idx="0">
                  <c:v>65</c:v>
                </c:pt>
                <c:pt idx="1">
                  <c:v>65</c:v>
                </c:pt>
              </c:numCache>
            </c:numRef>
          </c:yVal>
          <c:smooth val="0"/>
          <c:extLst>
            <c:ext xmlns:c16="http://schemas.microsoft.com/office/drawing/2014/chart" uri="{C3380CC4-5D6E-409C-BE32-E72D297353CC}">
              <c16:uniqueId val="{00000003-59FE-4565-86DC-0A3CD6ABE689}"/>
            </c:ext>
          </c:extLst>
        </c:ser>
        <c:ser>
          <c:idx val="8"/>
          <c:order val="4"/>
          <c:tx>
            <c:v>Historic</c:v>
          </c:tx>
          <c:spPr>
            <a:ln>
              <a:solidFill>
                <a:schemeClr val="tx1"/>
              </a:solidFill>
            </a:ln>
          </c:spPr>
          <c:marker>
            <c:symbol val="none"/>
          </c:marker>
          <c:dPt>
            <c:idx val="99"/>
            <c:bubble3D val="0"/>
            <c:extLst>
              <c:ext xmlns:c16="http://schemas.microsoft.com/office/drawing/2014/chart" uri="{C3380CC4-5D6E-409C-BE32-E72D297353CC}">
                <c16:uniqueId val="{00000004-59FE-4565-86DC-0A3CD6ABE689}"/>
              </c:ext>
            </c:extLst>
          </c:dPt>
          <c:dPt>
            <c:idx val="101"/>
            <c:bubble3D val="0"/>
            <c:extLst>
              <c:ext xmlns:c16="http://schemas.microsoft.com/office/drawing/2014/chart" uri="{C3380CC4-5D6E-409C-BE32-E72D297353CC}">
                <c16:uniqueId val="{00000005-59FE-4565-86DC-0A3CD6ABE689}"/>
              </c:ext>
            </c:extLst>
          </c:dPt>
          <c:dPt>
            <c:idx val="103"/>
            <c:bubble3D val="0"/>
            <c:extLst>
              <c:ext xmlns:c16="http://schemas.microsoft.com/office/drawing/2014/chart" uri="{C3380CC4-5D6E-409C-BE32-E72D297353CC}">
                <c16:uniqueId val="{00000006-59FE-4565-86DC-0A3CD6ABE689}"/>
              </c:ext>
            </c:extLst>
          </c:dPt>
          <c:dPt>
            <c:idx val="106"/>
            <c:bubble3D val="0"/>
            <c:spPr>
              <a:ln>
                <a:noFill/>
              </a:ln>
            </c:spPr>
            <c:extLst>
              <c:ext xmlns:c16="http://schemas.microsoft.com/office/drawing/2014/chart" uri="{C3380CC4-5D6E-409C-BE32-E72D297353CC}">
                <c16:uniqueId val="{00000008-59FE-4565-86DC-0A3CD6ABE689}"/>
              </c:ext>
            </c:extLst>
          </c:dPt>
          <c:dPt>
            <c:idx val="110"/>
            <c:bubble3D val="0"/>
            <c:spPr/>
            <c:extLst>
              <c:ext xmlns:c16="http://schemas.microsoft.com/office/drawing/2014/chart" uri="{C3380CC4-5D6E-409C-BE32-E72D297353CC}">
                <c16:uniqueId val="{0000000A-59FE-4565-86DC-0A3CD6ABE689}"/>
              </c:ext>
            </c:extLst>
          </c:dPt>
          <c:xVal>
            <c:numRef>
              <c:f>'02N20W19M05S'!$B$2:$B$206</c:f>
              <c:numCache>
                <c:formatCode>m/d/yyyy</c:formatCode>
                <c:ptCount val="205"/>
                <c:pt idx="0">
                  <c:v>36427</c:v>
                </c:pt>
                <c:pt idx="1">
                  <c:v>36495</c:v>
                </c:pt>
                <c:pt idx="2">
                  <c:v>36557</c:v>
                </c:pt>
                <c:pt idx="3">
                  <c:v>36614</c:v>
                </c:pt>
                <c:pt idx="4">
                  <c:v>36676</c:v>
                </c:pt>
                <c:pt idx="5">
                  <c:v>36749</c:v>
                </c:pt>
                <c:pt idx="6">
                  <c:v>36789</c:v>
                </c:pt>
                <c:pt idx="7">
                  <c:v>36859</c:v>
                </c:pt>
                <c:pt idx="8">
                  <c:v>36914</c:v>
                </c:pt>
                <c:pt idx="9">
                  <c:v>36972</c:v>
                </c:pt>
                <c:pt idx="10">
                  <c:v>37029</c:v>
                </c:pt>
                <c:pt idx="11">
                  <c:v>37104</c:v>
                </c:pt>
                <c:pt idx="12">
                  <c:v>37154</c:v>
                </c:pt>
                <c:pt idx="13">
                  <c:v>37222</c:v>
                </c:pt>
                <c:pt idx="14">
                  <c:v>37280</c:v>
                </c:pt>
                <c:pt idx="15">
                  <c:v>37337</c:v>
                </c:pt>
                <c:pt idx="16">
                  <c:v>37400</c:v>
                </c:pt>
                <c:pt idx="17">
                  <c:v>37463</c:v>
                </c:pt>
                <c:pt idx="18">
                  <c:v>37530</c:v>
                </c:pt>
                <c:pt idx="19">
                  <c:v>37582</c:v>
                </c:pt>
                <c:pt idx="20">
                  <c:v>37643</c:v>
                </c:pt>
                <c:pt idx="21">
                  <c:v>37706</c:v>
                </c:pt>
                <c:pt idx="22">
                  <c:v>38504</c:v>
                </c:pt>
                <c:pt idx="23">
                  <c:v>38559</c:v>
                </c:pt>
                <c:pt idx="24">
                  <c:v>38618</c:v>
                </c:pt>
                <c:pt idx="25">
                  <c:v>38685</c:v>
                </c:pt>
                <c:pt idx="26">
                  <c:v>38748</c:v>
                </c:pt>
                <c:pt idx="27">
                  <c:v>38800</c:v>
                </c:pt>
                <c:pt idx="28">
                  <c:v>38868</c:v>
                </c:pt>
                <c:pt idx="29">
                  <c:v>38919</c:v>
                </c:pt>
                <c:pt idx="30">
                  <c:v>38981</c:v>
                </c:pt>
                <c:pt idx="31">
                  <c:v>39043</c:v>
                </c:pt>
                <c:pt idx="32">
                  <c:v>39107</c:v>
                </c:pt>
                <c:pt idx="33">
                  <c:v>39163</c:v>
                </c:pt>
                <c:pt idx="34">
                  <c:v>39227</c:v>
                </c:pt>
                <c:pt idx="35">
                  <c:v>39293</c:v>
                </c:pt>
                <c:pt idx="36">
                  <c:v>39349</c:v>
                </c:pt>
                <c:pt idx="37">
                  <c:v>39412</c:v>
                </c:pt>
                <c:pt idx="38">
                  <c:v>39471</c:v>
                </c:pt>
                <c:pt idx="39">
                  <c:v>39528</c:v>
                </c:pt>
                <c:pt idx="40">
                  <c:v>39595</c:v>
                </c:pt>
                <c:pt idx="41">
                  <c:v>39710</c:v>
                </c:pt>
                <c:pt idx="42">
                  <c:v>39776</c:v>
                </c:pt>
                <c:pt idx="43">
                  <c:v>39840</c:v>
                </c:pt>
                <c:pt idx="44">
                  <c:v>39891</c:v>
                </c:pt>
                <c:pt idx="45">
                  <c:v>40017</c:v>
                </c:pt>
                <c:pt idx="46">
                  <c:v>40081</c:v>
                </c:pt>
                <c:pt idx="47">
                  <c:v>40137</c:v>
                </c:pt>
                <c:pt idx="48">
                  <c:v>40205</c:v>
                </c:pt>
                <c:pt idx="49">
                  <c:v>40266</c:v>
                </c:pt>
                <c:pt idx="50">
                  <c:v>40322</c:v>
                </c:pt>
                <c:pt idx="51">
                  <c:v>40387</c:v>
                </c:pt>
                <c:pt idx="52">
                  <c:v>40444</c:v>
                </c:pt>
                <c:pt idx="53">
                  <c:v>40617</c:v>
                </c:pt>
                <c:pt idx="54">
                  <c:v>40703</c:v>
                </c:pt>
                <c:pt idx="55">
                  <c:v>40795</c:v>
                </c:pt>
                <c:pt idx="56">
                  <c:v>40884</c:v>
                </c:pt>
                <c:pt idx="57">
                  <c:v>40976</c:v>
                </c:pt>
                <c:pt idx="58">
                  <c:v>41080</c:v>
                </c:pt>
                <c:pt idx="59">
                  <c:v>41163</c:v>
                </c:pt>
                <c:pt idx="60">
                  <c:v>41255</c:v>
                </c:pt>
                <c:pt idx="61">
                  <c:v>41339</c:v>
                </c:pt>
                <c:pt idx="62">
                  <c:v>41429</c:v>
                </c:pt>
                <c:pt idx="63">
                  <c:v>41562</c:v>
                </c:pt>
                <c:pt idx="64">
                  <c:v>41612</c:v>
                </c:pt>
                <c:pt idx="65">
                  <c:v>41710</c:v>
                </c:pt>
                <c:pt idx="66">
                  <c:v>41803</c:v>
                </c:pt>
                <c:pt idx="67">
                  <c:v>41816</c:v>
                </c:pt>
                <c:pt idx="68">
                  <c:v>41830</c:v>
                </c:pt>
                <c:pt idx="69">
                  <c:v>41865</c:v>
                </c:pt>
                <c:pt idx="70">
                  <c:v>41886</c:v>
                </c:pt>
                <c:pt idx="71">
                  <c:v>41932</c:v>
                </c:pt>
                <c:pt idx="72">
                  <c:v>41981</c:v>
                </c:pt>
                <c:pt idx="73">
                  <c:v>42081</c:v>
                </c:pt>
                <c:pt idx="74">
                  <c:v>42081</c:v>
                </c:pt>
                <c:pt idx="75">
                  <c:v>42172</c:v>
                </c:pt>
                <c:pt idx="76">
                  <c:v>42172</c:v>
                </c:pt>
                <c:pt idx="77">
                  <c:v>42290</c:v>
                </c:pt>
                <c:pt idx="78">
                  <c:v>42290</c:v>
                </c:pt>
                <c:pt idx="79">
                  <c:v>42345</c:v>
                </c:pt>
                <c:pt idx="80">
                  <c:v>42345</c:v>
                </c:pt>
                <c:pt idx="81">
                  <c:v>42457</c:v>
                </c:pt>
                <c:pt idx="82">
                  <c:v>42457</c:v>
                </c:pt>
                <c:pt idx="83">
                  <c:v>42530</c:v>
                </c:pt>
                <c:pt idx="84">
                  <c:v>42530</c:v>
                </c:pt>
                <c:pt idx="85">
                  <c:v>42632</c:v>
                </c:pt>
                <c:pt idx="86">
                  <c:v>42632</c:v>
                </c:pt>
                <c:pt idx="87">
                  <c:v>42726</c:v>
                </c:pt>
                <c:pt idx="88">
                  <c:v>42726</c:v>
                </c:pt>
                <c:pt idx="89">
                  <c:v>42811</c:v>
                </c:pt>
                <c:pt idx="90">
                  <c:v>42901</c:v>
                </c:pt>
                <c:pt idx="91">
                  <c:v>42997</c:v>
                </c:pt>
                <c:pt idx="92">
                  <c:v>43075</c:v>
                </c:pt>
                <c:pt idx="93">
                  <c:v>43185</c:v>
                </c:pt>
                <c:pt idx="94">
                  <c:v>43258</c:v>
                </c:pt>
                <c:pt idx="95">
                  <c:v>43410</c:v>
                </c:pt>
                <c:pt idx="96">
                  <c:v>43461</c:v>
                </c:pt>
                <c:pt idx="97">
                  <c:v>43542</c:v>
                </c:pt>
                <c:pt idx="98">
                  <c:v>43621</c:v>
                </c:pt>
                <c:pt idx="99">
                  <c:v>43760</c:v>
                </c:pt>
                <c:pt idx="100">
                  <c:v>43812</c:v>
                </c:pt>
                <c:pt idx="101">
                  <c:v>43921</c:v>
                </c:pt>
                <c:pt idx="102">
                  <c:v>44006</c:v>
                </c:pt>
                <c:pt idx="103">
                  <c:v>44113</c:v>
                </c:pt>
                <c:pt idx="104">
                  <c:v>44166</c:v>
                </c:pt>
                <c:pt idx="105">
                  <c:v>44272</c:v>
                </c:pt>
                <c:pt idx="106">
                  <c:v>44482</c:v>
                </c:pt>
                <c:pt idx="107">
                  <c:v>44532</c:v>
                </c:pt>
                <c:pt idx="108">
                  <c:v>44634</c:v>
                </c:pt>
                <c:pt idx="109">
                  <c:v>44845</c:v>
                </c:pt>
                <c:pt idx="110">
                  <c:v>44903</c:v>
                </c:pt>
                <c:pt idx="111">
                  <c:v>45009</c:v>
                </c:pt>
                <c:pt idx="112">
                  <c:v>45083</c:v>
                </c:pt>
              </c:numCache>
            </c:numRef>
          </c:xVal>
          <c:yVal>
            <c:numRef>
              <c:f>'02N20W19M05S'!$C$2:$C$206</c:f>
              <c:numCache>
                <c:formatCode>General</c:formatCode>
                <c:ptCount val="205"/>
                <c:pt idx="0">
                  <c:v>3.47</c:v>
                </c:pt>
                <c:pt idx="1">
                  <c:v>13.97</c:v>
                </c:pt>
                <c:pt idx="2">
                  <c:v>8.9700000000000006</c:v>
                </c:pt>
                <c:pt idx="3">
                  <c:v>20.47</c:v>
                </c:pt>
                <c:pt idx="4">
                  <c:v>11.47</c:v>
                </c:pt>
                <c:pt idx="5">
                  <c:v>12.47</c:v>
                </c:pt>
                <c:pt idx="6">
                  <c:v>10.47</c:v>
                </c:pt>
                <c:pt idx="7">
                  <c:v>13.47</c:v>
                </c:pt>
                <c:pt idx="8">
                  <c:v>27.47</c:v>
                </c:pt>
                <c:pt idx="9">
                  <c:v>25.47</c:v>
                </c:pt>
                <c:pt idx="10">
                  <c:v>40.97</c:v>
                </c:pt>
                <c:pt idx="11">
                  <c:v>36.770000000000003</c:v>
                </c:pt>
                <c:pt idx="12">
                  <c:v>24.97</c:v>
                </c:pt>
                <c:pt idx="13">
                  <c:v>37.47</c:v>
                </c:pt>
                <c:pt idx="14">
                  <c:v>36.47</c:v>
                </c:pt>
                <c:pt idx="15">
                  <c:v>40.17</c:v>
                </c:pt>
                <c:pt idx="16">
                  <c:v>38.67</c:v>
                </c:pt>
                <c:pt idx="17">
                  <c:v>34.07</c:v>
                </c:pt>
                <c:pt idx="18">
                  <c:v>42.47</c:v>
                </c:pt>
                <c:pt idx="19">
                  <c:v>40.47</c:v>
                </c:pt>
                <c:pt idx="20">
                  <c:v>45.47</c:v>
                </c:pt>
                <c:pt idx="21">
                  <c:v>45.47</c:v>
                </c:pt>
                <c:pt idx="22">
                  <c:v>88.17</c:v>
                </c:pt>
                <c:pt idx="23">
                  <c:v>77.47</c:v>
                </c:pt>
                <c:pt idx="24">
                  <c:v>81.27</c:v>
                </c:pt>
                <c:pt idx="25">
                  <c:v>64.47</c:v>
                </c:pt>
                <c:pt idx="26">
                  <c:v>79.97</c:v>
                </c:pt>
                <c:pt idx="27">
                  <c:v>90.17</c:v>
                </c:pt>
                <c:pt idx="28">
                  <c:v>80.47</c:v>
                </c:pt>
                <c:pt idx="29">
                  <c:v>84.47</c:v>
                </c:pt>
                <c:pt idx="30">
                  <c:v>76.27</c:v>
                </c:pt>
                <c:pt idx="31">
                  <c:v>73.47</c:v>
                </c:pt>
                <c:pt idx="32">
                  <c:v>90.77</c:v>
                </c:pt>
                <c:pt idx="33">
                  <c:v>86.07</c:v>
                </c:pt>
                <c:pt idx="34">
                  <c:v>80.069999999999993</c:v>
                </c:pt>
                <c:pt idx="35">
                  <c:v>85.27</c:v>
                </c:pt>
                <c:pt idx="36">
                  <c:v>71.47</c:v>
                </c:pt>
                <c:pt idx="37">
                  <c:v>70.47</c:v>
                </c:pt>
                <c:pt idx="38">
                  <c:v>83.87</c:v>
                </c:pt>
                <c:pt idx="39">
                  <c:v>87.47</c:v>
                </c:pt>
                <c:pt idx="40">
                  <c:v>80.67</c:v>
                </c:pt>
                <c:pt idx="41">
                  <c:v>73.87</c:v>
                </c:pt>
                <c:pt idx="42">
                  <c:v>68.87</c:v>
                </c:pt>
                <c:pt idx="43">
                  <c:v>79.17</c:v>
                </c:pt>
                <c:pt idx="44">
                  <c:v>88.27</c:v>
                </c:pt>
                <c:pt idx="45">
                  <c:v>74.47</c:v>
                </c:pt>
                <c:pt idx="46">
                  <c:v>70.77</c:v>
                </c:pt>
                <c:pt idx="47">
                  <c:v>71.17</c:v>
                </c:pt>
                <c:pt idx="48">
                  <c:v>77.27</c:v>
                </c:pt>
                <c:pt idx="49">
                  <c:v>74.47</c:v>
                </c:pt>
                <c:pt idx="50">
                  <c:v>77.87</c:v>
                </c:pt>
                <c:pt idx="51">
                  <c:v>78.27</c:v>
                </c:pt>
                <c:pt idx="52">
                  <c:v>72.27</c:v>
                </c:pt>
                <c:pt idx="53">
                  <c:v>86.52</c:v>
                </c:pt>
                <c:pt idx="54">
                  <c:v>103.32</c:v>
                </c:pt>
                <c:pt idx="55">
                  <c:v>87.27</c:v>
                </c:pt>
                <c:pt idx="56">
                  <c:v>89.61</c:v>
                </c:pt>
                <c:pt idx="57">
                  <c:v>91.22</c:v>
                </c:pt>
                <c:pt idx="58">
                  <c:v>85.57</c:v>
                </c:pt>
                <c:pt idx="59">
                  <c:v>87.17</c:v>
                </c:pt>
                <c:pt idx="60">
                  <c:v>86.67</c:v>
                </c:pt>
                <c:pt idx="61">
                  <c:v>71.47</c:v>
                </c:pt>
                <c:pt idx="62">
                  <c:v>60.87</c:v>
                </c:pt>
                <c:pt idx="63">
                  <c:v>45.77</c:v>
                </c:pt>
                <c:pt idx="64">
                  <c:v>45.87</c:v>
                </c:pt>
                <c:pt idx="65">
                  <c:v>59.87</c:v>
                </c:pt>
                <c:pt idx="66">
                  <c:v>51.97</c:v>
                </c:pt>
                <c:pt idx="67">
                  <c:v>48.27</c:v>
                </c:pt>
                <c:pt idx="68">
                  <c:v>49.57</c:v>
                </c:pt>
                <c:pt idx="69">
                  <c:v>45.57</c:v>
                </c:pt>
                <c:pt idx="70">
                  <c:v>45.27</c:v>
                </c:pt>
                <c:pt idx="71">
                  <c:v>29.1</c:v>
                </c:pt>
                <c:pt idx="72">
                  <c:v>42.77</c:v>
                </c:pt>
                <c:pt idx="73">
                  <c:v>38.619999999999997</c:v>
                </c:pt>
                <c:pt idx="74" formatCode="#,##0.00">
                  <c:v>38.619999999999997</c:v>
                </c:pt>
                <c:pt idx="75">
                  <c:v>24.07</c:v>
                </c:pt>
                <c:pt idx="76" formatCode="#,##0.00">
                  <c:v>24.07</c:v>
                </c:pt>
                <c:pt idx="77">
                  <c:v>15.17</c:v>
                </c:pt>
                <c:pt idx="78" formatCode="#,##0.00">
                  <c:v>15.17</c:v>
                </c:pt>
                <c:pt idx="79">
                  <c:v>29.17</c:v>
                </c:pt>
                <c:pt idx="80" formatCode="#,##0.00">
                  <c:v>29.17</c:v>
                </c:pt>
                <c:pt idx="81">
                  <c:v>16.2</c:v>
                </c:pt>
                <c:pt idx="82" formatCode="#,##0.00">
                  <c:v>16.2</c:v>
                </c:pt>
                <c:pt idx="83">
                  <c:v>15.97</c:v>
                </c:pt>
                <c:pt idx="84" formatCode="#,##0.00">
                  <c:v>15.97</c:v>
                </c:pt>
                <c:pt idx="85">
                  <c:v>19.47</c:v>
                </c:pt>
                <c:pt idx="86" formatCode="#,##0.00">
                  <c:v>19.47</c:v>
                </c:pt>
                <c:pt idx="87">
                  <c:v>16.87</c:v>
                </c:pt>
                <c:pt idx="88" formatCode="#,##0.00">
                  <c:v>16.87</c:v>
                </c:pt>
                <c:pt idx="89" formatCode="#,##0.00">
                  <c:v>16.27</c:v>
                </c:pt>
                <c:pt idx="90" formatCode="#,##0.00">
                  <c:v>14</c:v>
                </c:pt>
                <c:pt idx="91" formatCode="#,##0.00">
                  <c:v>13.12</c:v>
                </c:pt>
                <c:pt idx="92" formatCode="#,##0.00">
                  <c:v>10.77</c:v>
                </c:pt>
                <c:pt idx="93" formatCode="#,##0.00">
                  <c:v>11.3</c:v>
                </c:pt>
                <c:pt idx="94" formatCode="#,##0.00">
                  <c:v>4.0699999999999896</c:v>
                </c:pt>
                <c:pt idx="95" formatCode="#,##0.00">
                  <c:v>-3.13</c:v>
                </c:pt>
                <c:pt idx="96" formatCode="#,##0.00">
                  <c:v>1.6699999999999899</c:v>
                </c:pt>
                <c:pt idx="97" formatCode="#,##0.00">
                  <c:v>4.37</c:v>
                </c:pt>
                <c:pt idx="98" formatCode="#,##0.00">
                  <c:v>0.81999999999999296</c:v>
                </c:pt>
                <c:pt idx="99" formatCode="#,##0.00">
                  <c:v>1.5699999999999901</c:v>
                </c:pt>
                <c:pt idx="100" formatCode="#,##0.00">
                  <c:v>3.2700000000000098</c:v>
                </c:pt>
                <c:pt idx="101">
                  <c:v>5.6699967384338397</c:v>
                </c:pt>
                <c:pt idx="102">
                  <c:v>6.0200028419494602</c:v>
                </c:pt>
                <c:pt idx="103">
                  <c:v>10.0700063705444</c:v>
                </c:pt>
                <c:pt idx="104" formatCode="#,##0.00">
                  <c:v>5.9499955177307102</c:v>
                </c:pt>
                <c:pt idx="105" formatCode="#,##0.00">
                  <c:v>4.2700028419494602</c:v>
                </c:pt>
                <c:pt idx="106">
                  <c:v>12.31999999999999</c:v>
                </c:pt>
                <c:pt idx="107">
                  <c:v>12.57</c:v>
                </c:pt>
                <c:pt idx="108">
                  <c:v>7.02</c:v>
                </c:pt>
                <c:pt idx="109">
                  <c:v>-0.72999999999998977</c:v>
                </c:pt>
                <c:pt idx="110" formatCode="0.00">
                  <c:v>-3.4599926471710201</c:v>
                </c:pt>
                <c:pt idx="111">
                  <c:v>-4.3600000000000003</c:v>
                </c:pt>
                <c:pt idx="112" formatCode="#,##0.00">
                  <c:v>-6.6500000000000057</c:v>
                </c:pt>
              </c:numCache>
            </c:numRef>
          </c:yVal>
          <c:smooth val="0"/>
          <c:extLst>
            <c:ext xmlns:c16="http://schemas.microsoft.com/office/drawing/2014/chart" uri="{C3380CC4-5D6E-409C-BE32-E72D297353CC}">
              <c16:uniqueId val="{0000000B-59FE-4565-86DC-0A3CD6ABE689}"/>
            </c:ext>
          </c:extLst>
        </c:ser>
        <c:ser>
          <c:idx val="4"/>
          <c:order val="7"/>
          <c:tx>
            <c:v>GSP</c:v>
          </c:tx>
          <c:spPr>
            <a:ln>
              <a:solidFill>
                <a:srgbClr val="FFFFFF">
                  <a:lumMod val="65000"/>
                  <a:alpha val="80000"/>
                </a:srgbClr>
              </a:solidFill>
            </a:ln>
          </c:spPr>
          <c:marker>
            <c:symbol val="none"/>
          </c:marker>
          <c:xVal>
            <c:numRef>
              <c:f>'02N20W19M05S'!$G$35:$G$598</c:f>
              <c:numCache>
                <c:formatCode>m/d/yyyy</c:formatCode>
                <c:ptCount val="564"/>
                <c:pt idx="0">
                  <c:v>44865</c:v>
                </c:pt>
                <c:pt idx="1">
                  <c:v>44895</c:v>
                </c:pt>
                <c:pt idx="2">
                  <c:v>44926</c:v>
                </c:pt>
                <c:pt idx="3">
                  <c:v>44957</c:v>
                </c:pt>
                <c:pt idx="4">
                  <c:v>44985</c:v>
                </c:pt>
                <c:pt idx="5">
                  <c:v>45016</c:v>
                </c:pt>
                <c:pt idx="6">
                  <c:v>45046</c:v>
                </c:pt>
                <c:pt idx="7">
                  <c:v>45077</c:v>
                </c:pt>
                <c:pt idx="8">
                  <c:v>45107</c:v>
                </c:pt>
                <c:pt idx="9">
                  <c:v>45138</c:v>
                </c:pt>
                <c:pt idx="10">
                  <c:v>45169</c:v>
                </c:pt>
                <c:pt idx="11">
                  <c:v>45199</c:v>
                </c:pt>
                <c:pt idx="12">
                  <c:v>45230</c:v>
                </c:pt>
                <c:pt idx="13">
                  <c:v>45260</c:v>
                </c:pt>
                <c:pt idx="14">
                  <c:v>45291</c:v>
                </c:pt>
                <c:pt idx="15">
                  <c:v>45322</c:v>
                </c:pt>
                <c:pt idx="16">
                  <c:v>45351</c:v>
                </c:pt>
                <c:pt idx="17">
                  <c:v>45382</c:v>
                </c:pt>
                <c:pt idx="18">
                  <c:v>45412</c:v>
                </c:pt>
                <c:pt idx="19">
                  <c:v>45443</c:v>
                </c:pt>
                <c:pt idx="20">
                  <c:v>45473</c:v>
                </c:pt>
                <c:pt idx="21">
                  <c:v>45504</c:v>
                </c:pt>
                <c:pt idx="22">
                  <c:v>45535</c:v>
                </c:pt>
                <c:pt idx="23">
                  <c:v>45565</c:v>
                </c:pt>
                <c:pt idx="24">
                  <c:v>45596</c:v>
                </c:pt>
                <c:pt idx="25">
                  <c:v>45626</c:v>
                </c:pt>
                <c:pt idx="26">
                  <c:v>45657</c:v>
                </c:pt>
                <c:pt idx="27">
                  <c:v>45688</c:v>
                </c:pt>
                <c:pt idx="28">
                  <c:v>45716</c:v>
                </c:pt>
                <c:pt idx="29">
                  <c:v>45747</c:v>
                </c:pt>
                <c:pt idx="30">
                  <c:v>45777</c:v>
                </c:pt>
                <c:pt idx="31">
                  <c:v>45808</c:v>
                </c:pt>
                <c:pt idx="32">
                  <c:v>45838</c:v>
                </c:pt>
                <c:pt idx="33">
                  <c:v>45869</c:v>
                </c:pt>
                <c:pt idx="34">
                  <c:v>45900</c:v>
                </c:pt>
                <c:pt idx="35">
                  <c:v>45930</c:v>
                </c:pt>
                <c:pt idx="36">
                  <c:v>45961</c:v>
                </c:pt>
                <c:pt idx="37">
                  <c:v>45991</c:v>
                </c:pt>
                <c:pt idx="38">
                  <c:v>46022</c:v>
                </c:pt>
                <c:pt idx="39">
                  <c:v>46053</c:v>
                </c:pt>
                <c:pt idx="40">
                  <c:v>46081</c:v>
                </c:pt>
                <c:pt idx="41">
                  <c:v>46112</c:v>
                </c:pt>
                <c:pt idx="42">
                  <c:v>46142</c:v>
                </c:pt>
                <c:pt idx="43">
                  <c:v>46173</c:v>
                </c:pt>
                <c:pt idx="44">
                  <c:v>46203</c:v>
                </c:pt>
                <c:pt idx="45">
                  <c:v>46234</c:v>
                </c:pt>
                <c:pt idx="46">
                  <c:v>46265</c:v>
                </c:pt>
                <c:pt idx="47">
                  <c:v>46295</c:v>
                </c:pt>
                <c:pt idx="48">
                  <c:v>46326</c:v>
                </c:pt>
                <c:pt idx="49">
                  <c:v>46356</c:v>
                </c:pt>
                <c:pt idx="50">
                  <c:v>46387</c:v>
                </c:pt>
                <c:pt idx="51">
                  <c:v>46418</c:v>
                </c:pt>
                <c:pt idx="52">
                  <c:v>46446</c:v>
                </c:pt>
                <c:pt idx="53">
                  <c:v>46477</c:v>
                </c:pt>
                <c:pt idx="54">
                  <c:v>46507</c:v>
                </c:pt>
                <c:pt idx="55">
                  <c:v>46538</c:v>
                </c:pt>
                <c:pt idx="56">
                  <c:v>46568</c:v>
                </c:pt>
                <c:pt idx="57">
                  <c:v>46599</c:v>
                </c:pt>
                <c:pt idx="58">
                  <c:v>46630</c:v>
                </c:pt>
                <c:pt idx="59">
                  <c:v>46660</c:v>
                </c:pt>
                <c:pt idx="60">
                  <c:v>46691</c:v>
                </c:pt>
                <c:pt idx="61">
                  <c:v>46721</c:v>
                </c:pt>
                <c:pt idx="62">
                  <c:v>46752</c:v>
                </c:pt>
                <c:pt idx="63">
                  <c:v>46783</c:v>
                </c:pt>
                <c:pt idx="64">
                  <c:v>46812</c:v>
                </c:pt>
                <c:pt idx="65">
                  <c:v>46843</c:v>
                </c:pt>
                <c:pt idx="66">
                  <c:v>46873</c:v>
                </c:pt>
                <c:pt idx="67">
                  <c:v>46904</c:v>
                </c:pt>
                <c:pt idx="68">
                  <c:v>46934</c:v>
                </c:pt>
                <c:pt idx="69">
                  <c:v>46965</c:v>
                </c:pt>
                <c:pt idx="70">
                  <c:v>46996</c:v>
                </c:pt>
                <c:pt idx="71">
                  <c:v>47026</c:v>
                </c:pt>
                <c:pt idx="72">
                  <c:v>47057</c:v>
                </c:pt>
                <c:pt idx="73">
                  <c:v>47087</c:v>
                </c:pt>
                <c:pt idx="74">
                  <c:v>47118</c:v>
                </c:pt>
                <c:pt idx="75">
                  <c:v>47149</c:v>
                </c:pt>
                <c:pt idx="76">
                  <c:v>47177</c:v>
                </c:pt>
                <c:pt idx="77">
                  <c:v>47208</c:v>
                </c:pt>
                <c:pt idx="78">
                  <c:v>47238</c:v>
                </c:pt>
                <c:pt idx="79">
                  <c:v>47269</c:v>
                </c:pt>
                <c:pt idx="80">
                  <c:v>47299</c:v>
                </c:pt>
                <c:pt idx="81">
                  <c:v>47330</c:v>
                </c:pt>
                <c:pt idx="82">
                  <c:v>47361</c:v>
                </c:pt>
                <c:pt idx="83">
                  <c:v>47391</c:v>
                </c:pt>
                <c:pt idx="84">
                  <c:v>47422</c:v>
                </c:pt>
                <c:pt idx="85">
                  <c:v>47452</c:v>
                </c:pt>
                <c:pt idx="86">
                  <c:v>47483</c:v>
                </c:pt>
                <c:pt idx="87">
                  <c:v>47514</c:v>
                </c:pt>
                <c:pt idx="88">
                  <c:v>47542</c:v>
                </c:pt>
                <c:pt idx="89">
                  <c:v>47573</c:v>
                </c:pt>
                <c:pt idx="90">
                  <c:v>47603</c:v>
                </c:pt>
                <c:pt idx="91">
                  <c:v>47634</c:v>
                </c:pt>
                <c:pt idx="92">
                  <c:v>47664</c:v>
                </c:pt>
                <c:pt idx="93">
                  <c:v>47695</c:v>
                </c:pt>
                <c:pt idx="94">
                  <c:v>47726</c:v>
                </c:pt>
                <c:pt idx="95">
                  <c:v>47756</c:v>
                </c:pt>
                <c:pt idx="96">
                  <c:v>47787</c:v>
                </c:pt>
                <c:pt idx="97">
                  <c:v>47817</c:v>
                </c:pt>
                <c:pt idx="98">
                  <c:v>47848</c:v>
                </c:pt>
                <c:pt idx="99">
                  <c:v>47879</c:v>
                </c:pt>
                <c:pt idx="100">
                  <c:v>47907</c:v>
                </c:pt>
                <c:pt idx="101">
                  <c:v>47938</c:v>
                </c:pt>
                <c:pt idx="102">
                  <c:v>47968</c:v>
                </c:pt>
                <c:pt idx="103">
                  <c:v>47999</c:v>
                </c:pt>
                <c:pt idx="104">
                  <c:v>48029</c:v>
                </c:pt>
                <c:pt idx="105">
                  <c:v>48060</c:v>
                </c:pt>
                <c:pt idx="106">
                  <c:v>48091</c:v>
                </c:pt>
                <c:pt idx="107">
                  <c:v>48121</c:v>
                </c:pt>
                <c:pt idx="108">
                  <c:v>48152</c:v>
                </c:pt>
                <c:pt idx="109">
                  <c:v>48182</c:v>
                </c:pt>
                <c:pt idx="110">
                  <c:v>48213</c:v>
                </c:pt>
                <c:pt idx="111">
                  <c:v>48244</c:v>
                </c:pt>
                <c:pt idx="112">
                  <c:v>48273</c:v>
                </c:pt>
                <c:pt idx="113">
                  <c:v>48304</c:v>
                </c:pt>
                <c:pt idx="114">
                  <c:v>48334</c:v>
                </c:pt>
                <c:pt idx="115">
                  <c:v>48365</c:v>
                </c:pt>
                <c:pt idx="116">
                  <c:v>48395</c:v>
                </c:pt>
                <c:pt idx="117">
                  <c:v>48426</c:v>
                </c:pt>
                <c:pt idx="118">
                  <c:v>48457</c:v>
                </c:pt>
                <c:pt idx="119">
                  <c:v>48487</c:v>
                </c:pt>
                <c:pt idx="120">
                  <c:v>48518</c:v>
                </c:pt>
                <c:pt idx="121">
                  <c:v>48548</c:v>
                </c:pt>
                <c:pt idx="122">
                  <c:v>48579</c:v>
                </c:pt>
                <c:pt idx="123">
                  <c:v>48610</c:v>
                </c:pt>
                <c:pt idx="124">
                  <c:v>48638</c:v>
                </c:pt>
                <c:pt idx="125">
                  <c:v>48669</c:v>
                </c:pt>
                <c:pt idx="126">
                  <c:v>48699</c:v>
                </c:pt>
                <c:pt idx="127">
                  <c:v>48730</c:v>
                </c:pt>
                <c:pt idx="128">
                  <c:v>48760</c:v>
                </c:pt>
                <c:pt idx="129">
                  <c:v>48791</c:v>
                </c:pt>
                <c:pt idx="130">
                  <c:v>48822</c:v>
                </c:pt>
                <c:pt idx="131">
                  <c:v>48852</c:v>
                </c:pt>
                <c:pt idx="132">
                  <c:v>48883</c:v>
                </c:pt>
                <c:pt idx="133">
                  <c:v>48913</c:v>
                </c:pt>
                <c:pt idx="134">
                  <c:v>48944</c:v>
                </c:pt>
                <c:pt idx="135">
                  <c:v>48975</c:v>
                </c:pt>
                <c:pt idx="136">
                  <c:v>49003</c:v>
                </c:pt>
                <c:pt idx="137">
                  <c:v>49034</c:v>
                </c:pt>
                <c:pt idx="138">
                  <c:v>49064</c:v>
                </c:pt>
                <c:pt idx="139">
                  <c:v>49095</c:v>
                </c:pt>
                <c:pt idx="140">
                  <c:v>49125</c:v>
                </c:pt>
                <c:pt idx="141">
                  <c:v>49156</c:v>
                </c:pt>
                <c:pt idx="142">
                  <c:v>49187</c:v>
                </c:pt>
                <c:pt idx="143">
                  <c:v>49217</c:v>
                </c:pt>
                <c:pt idx="144">
                  <c:v>49248</c:v>
                </c:pt>
                <c:pt idx="145">
                  <c:v>49278</c:v>
                </c:pt>
                <c:pt idx="146">
                  <c:v>49309</c:v>
                </c:pt>
                <c:pt idx="147">
                  <c:v>49340</c:v>
                </c:pt>
                <c:pt idx="148">
                  <c:v>49368</c:v>
                </c:pt>
                <c:pt idx="149">
                  <c:v>49399</c:v>
                </c:pt>
                <c:pt idx="150">
                  <c:v>49429</c:v>
                </c:pt>
                <c:pt idx="151">
                  <c:v>49460</c:v>
                </c:pt>
                <c:pt idx="152">
                  <c:v>49490</c:v>
                </c:pt>
                <c:pt idx="153">
                  <c:v>49521</c:v>
                </c:pt>
                <c:pt idx="154">
                  <c:v>49552</c:v>
                </c:pt>
                <c:pt idx="155">
                  <c:v>49582</c:v>
                </c:pt>
                <c:pt idx="156">
                  <c:v>49613</c:v>
                </c:pt>
                <c:pt idx="157">
                  <c:v>49643</c:v>
                </c:pt>
                <c:pt idx="158">
                  <c:v>49674</c:v>
                </c:pt>
                <c:pt idx="159">
                  <c:v>49705</c:v>
                </c:pt>
                <c:pt idx="160">
                  <c:v>49734</c:v>
                </c:pt>
                <c:pt idx="161">
                  <c:v>49765</c:v>
                </c:pt>
                <c:pt idx="162">
                  <c:v>49795</c:v>
                </c:pt>
                <c:pt idx="163">
                  <c:v>49826</c:v>
                </c:pt>
                <c:pt idx="164">
                  <c:v>49856</c:v>
                </c:pt>
                <c:pt idx="165">
                  <c:v>49887</c:v>
                </c:pt>
                <c:pt idx="166">
                  <c:v>49918</c:v>
                </c:pt>
                <c:pt idx="167">
                  <c:v>49948</c:v>
                </c:pt>
                <c:pt idx="168">
                  <c:v>49979</c:v>
                </c:pt>
                <c:pt idx="169">
                  <c:v>50009</c:v>
                </c:pt>
                <c:pt idx="170">
                  <c:v>50040</c:v>
                </c:pt>
                <c:pt idx="171">
                  <c:v>50071</c:v>
                </c:pt>
                <c:pt idx="172">
                  <c:v>50099</c:v>
                </c:pt>
                <c:pt idx="173">
                  <c:v>50130</c:v>
                </c:pt>
                <c:pt idx="174">
                  <c:v>50160</c:v>
                </c:pt>
                <c:pt idx="175">
                  <c:v>50191</c:v>
                </c:pt>
                <c:pt idx="176">
                  <c:v>50221</c:v>
                </c:pt>
                <c:pt idx="177">
                  <c:v>50252</c:v>
                </c:pt>
                <c:pt idx="178">
                  <c:v>50283</c:v>
                </c:pt>
                <c:pt idx="179">
                  <c:v>50313</c:v>
                </c:pt>
                <c:pt idx="180">
                  <c:v>50344</c:v>
                </c:pt>
                <c:pt idx="181">
                  <c:v>50374</c:v>
                </c:pt>
                <c:pt idx="182">
                  <c:v>50405</c:v>
                </c:pt>
                <c:pt idx="183">
                  <c:v>50436</c:v>
                </c:pt>
                <c:pt idx="184">
                  <c:v>50464</c:v>
                </c:pt>
                <c:pt idx="185">
                  <c:v>50495</c:v>
                </c:pt>
                <c:pt idx="186">
                  <c:v>50525</c:v>
                </c:pt>
                <c:pt idx="187">
                  <c:v>50556</c:v>
                </c:pt>
                <c:pt idx="188">
                  <c:v>50586</c:v>
                </c:pt>
                <c:pt idx="189">
                  <c:v>50617</c:v>
                </c:pt>
                <c:pt idx="190">
                  <c:v>50648</c:v>
                </c:pt>
                <c:pt idx="191">
                  <c:v>50678</c:v>
                </c:pt>
                <c:pt idx="192">
                  <c:v>50709</c:v>
                </c:pt>
                <c:pt idx="193">
                  <c:v>50739</c:v>
                </c:pt>
                <c:pt idx="194">
                  <c:v>50770</c:v>
                </c:pt>
                <c:pt idx="195">
                  <c:v>50801</c:v>
                </c:pt>
                <c:pt idx="196">
                  <c:v>50829</c:v>
                </c:pt>
                <c:pt idx="197">
                  <c:v>50860</c:v>
                </c:pt>
                <c:pt idx="198">
                  <c:v>50890</c:v>
                </c:pt>
                <c:pt idx="199">
                  <c:v>50921</c:v>
                </c:pt>
                <c:pt idx="200">
                  <c:v>50951</c:v>
                </c:pt>
                <c:pt idx="201">
                  <c:v>50982</c:v>
                </c:pt>
                <c:pt idx="202">
                  <c:v>51013</c:v>
                </c:pt>
                <c:pt idx="203">
                  <c:v>51043</c:v>
                </c:pt>
                <c:pt idx="204">
                  <c:v>51074</c:v>
                </c:pt>
                <c:pt idx="205">
                  <c:v>51104</c:v>
                </c:pt>
                <c:pt idx="206">
                  <c:v>51135</c:v>
                </c:pt>
                <c:pt idx="207">
                  <c:v>51166</c:v>
                </c:pt>
                <c:pt idx="208">
                  <c:v>51195</c:v>
                </c:pt>
                <c:pt idx="209">
                  <c:v>51226</c:v>
                </c:pt>
                <c:pt idx="210">
                  <c:v>51256</c:v>
                </c:pt>
                <c:pt idx="211">
                  <c:v>51287</c:v>
                </c:pt>
                <c:pt idx="212">
                  <c:v>51317</c:v>
                </c:pt>
                <c:pt idx="213">
                  <c:v>51348</c:v>
                </c:pt>
                <c:pt idx="214">
                  <c:v>51379</c:v>
                </c:pt>
                <c:pt idx="215">
                  <c:v>51409</c:v>
                </c:pt>
                <c:pt idx="216">
                  <c:v>51440</c:v>
                </c:pt>
                <c:pt idx="217">
                  <c:v>51470</c:v>
                </c:pt>
                <c:pt idx="218">
                  <c:v>51501</c:v>
                </c:pt>
                <c:pt idx="219">
                  <c:v>51532</c:v>
                </c:pt>
                <c:pt idx="220">
                  <c:v>51560</c:v>
                </c:pt>
                <c:pt idx="221">
                  <c:v>51591</c:v>
                </c:pt>
                <c:pt idx="222">
                  <c:v>51621</c:v>
                </c:pt>
                <c:pt idx="223">
                  <c:v>51652</c:v>
                </c:pt>
                <c:pt idx="224">
                  <c:v>51682</c:v>
                </c:pt>
                <c:pt idx="225">
                  <c:v>51713</c:v>
                </c:pt>
                <c:pt idx="226">
                  <c:v>51744</c:v>
                </c:pt>
                <c:pt idx="227">
                  <c:v>51774</c:v>
                </c:pt>
                <c:pt idx="228">
                  <c:v>51805</c:v>
                </c:pt>
                <c:pt idx="229">
                  <c:v>51835</c:v>
                </c:pt>
                <c:pt idx="230">
                  <c:v>51866</c:v>
                </c:pt>
                <c:pt idx="231">
                  <c:v>51897</c:v>
                </c:pt>
                <c:pt idx="232">
                  <c:v>51925</c:v>
                </c:pt>
                <c:pt idx="233">
                  <c:v>51956</c:v>
                </c:pt>
                <c:pt idx="234">
                  <c:v>51986</c:v>
                </c:pt>
                <c:pt idx="235">
                  <c:v>52017</c:v>
                </c:pt>
                <c:pt idx="236">
                  <c:v>52047</c:v>
                </c:pt>
                <c:pt idx="237">
                  <c:v>52078</c:v>
                </c:pt>
                <c:pt idx="238">
                  <c:v>52109</c:v>
                </c:pt>
                <c:pt idx="239">
                  <c:v>52139</c:v>
                </c:pt>
                <c:pt idx="240">
                  <c:v>52170</c:v>
                </c:pt>
                <c:pt idx="241">
                  <c:v>52200</c:v>
                </c:pt>
                <c:pt idx="242">
                  <c:v>52231</c:v>
                </c:pt>
                <c:pt idx="243">
                  <c:v>52262</c:v>
                </c:pt>
                <c:pt idx="244">
                  <c:v>52290</c:v>
                </c:pt>
                <c:pt idx="245">
                  <c:v>52321</c:v>
                </c:pt>
                <c:pt idx="246">
                  <c:v>52351</c:v>
                </c:pt>
                <c:pt idx="247">
                  <c:v>52382</c:v>
                </c:pt>
                <c:pt idx="248">
                  <c:v>52412</c:v>
                </c:pt>
                <c:pt idx="249">
                  <c:v>52443</c:v>
                </c:pt>
                <c:pt idx="250">
                  <c:v>52474</c:v>
                </c:pt>
                <c:pt idx="251">
                  <c:v>52504</c:v>
                </c:pt>
                <c:pt idx="252">
                  <c:v>52535</c:v>
                </c:pt>
                <c:pt idx="253">
                  <c:v>52565</c:v>
                </c:pt>
                <c:pt idx="254">
                  <c:v>52596</c:v>
                </c:pt>
                <c:pt idx="255">
                  <c:v>52627</c:v>
                </c:pt>
                <c:pt idx="256">
                  <c:v>52656</c:v>
                </c:pt>
                <c:pt idx="257">
                  <c:v>52687</c:v>
                </c:pt>
                <c:pt idx="258">
                  <c:v>52717</c:v>
                </c:pt>
                <c:pt idx="259">
                  <c:v>52748</c:v>
                </c:pt>
                <c:pt idx="260">
                  <c:v>52778</c:v>
                </c:pt>
                <c:pt idx="261">
                  <c:v>52809</c:v>
                </c:pt>
                <c:pt idx="262">
                  <c:v>52840</c:v>
                </c:pt>
                <c:pt idx="263">
                  <c:v>52870</c:v>
                </c:pt>
                <c:pt idx="264">
                  <c:v>52901</c:v>
                </c:pt>
                <c:pt idx="265">
                  <c:v>52931</c:v>
                </c:pt>
                <c:pt idx="266">
                  <c:v>52962</c:v>
                </c:pt>
                <c:pt idx="267">
                  <c:v>52993</c:v>
                </c:pt>
                <c:pt idx="268">
                  <c:v>53021</c:v>
                </c:pt>
                <c:pt idx="269">
                  <c:v>53052</c:v>
                </c:pt>
                <c:pt idx="270">
                  <c:v>53082</c:v>
                </c:pt>
                <c:pt idx="271">
                  <c:v>53113</c:v>
                </c:pt>
                <c:pt idx="272">
                  <c:v>53143</c:v>
                </c:pt>
                <c:pt idx="273">
                  <c:v>53174</c:v>
                </c:pt>
                <c:pt idx="274">
                  <c:v>53205</c:v>
                </c:pt>
                <c:pt idx="275">
                  <c:v>53235</c:v>
                </c:pt>
                <c:pt idx="276">
                  <c:v>53266</c:v>
                </c:pt>
                <c:pt idx="277">
                  <c:v>53296</c:v>
                </c:pt>
                <c:pt idx="278">
                  <c:v>53327</c:v>
                </c:pt>
                <c:pt idx="279">
                  <c:v>53358</c:v>
                </c:pt>
                <c:pt idx="280">
                  <c:v>53386</c:v>
                </c:pt>
                <c:pt idx="281">
                  <c:v>53417</c:v>
                </c:pt>
                <c:pt idx="282">
                  <c:v>53447</c:v>
                </c:pt>
                <c:pt idx="283">
                  <c:v>53478</c:v>
                </c:pt>
                <c:pt idx="284">
                  <c:v>53508</c:v>
                </c:pt>
                <c:pt idx="285">
                  <c:v>53539</c:v>
                </c:pt>
                <c:pt idx="286">
                  <c:v>53570</c:v>
                </c:pt>
                <c:pt idx="287">
                  <c:v>53600</c:v>
                </c:pt>
                <c:pt idx="288">
                  <c:v>53631</c:v>
                </c:pt>
                <c:pt idx="289">
                  <c:v>53661</c:v>
                </c:pt>
                <c:pt idx="290">
                  <c:v>53692</c:v>
                </c:pt>
                <c:pt idx="291">
                  <c:v>53723</c:v>
                </c:pt>
                <c:pt idx="292">
                  <c:v>53751</c:v>
                </c:pt>
                <c:pt idx="293">
                  <c:v>53782</c:v>
                </c:pt>
                <c:pt idx="294">
                  <c:v>53812</c:v>
                </c:pt>
                <c:pt idx="295">
                  <c:v>53843</c:v>
                </c:pt>
                <c:pt idx="296">
                  <c:v>53873</c:v>
                </c:pt>
                <c:pt idx="297">
                  <c:v>53904</c:v>
                </c:pt>
                <c:pt idx="298">
                  <c:v>53935</c:v>
                </c:pt>
                <c:pt idx="299">
                  <c:v>53965</c:v>
                </c:pt>
                <c:pt idx="300">
                  <c:v>53996</c:v>
                </c:pt>
                <c:pt idx="301">
                  <c:v>54026</c:v>
                </c:pt>
                <c:pt idx="302">
                  <c:v>54057</c:v>
                </c:pt>
                <c:pt idx="303">
                  <c:v>54088</c:v>
                </c:pt>
                <c:pt idx="304">
                  <c:v>54117</c:v>
                </c:pt>
                <c:pt idx="305">
                  <c:v>54148</c:v>
                </c:pt>
                <c:pt idx="306">
                  <c:v>54178</c:v>
                </c:pt>
                <c:pt idx="307">
                  <c:v>54209</c:v>
                </c:pt>
                <c:pt idx="308">
                  <c:v>54239</c:v>
                </c:pt>
                <c:pt idx="309">
                  <c:v>54270</c:v>
                </c:pt>
                <c:pt idx="310">
                  <c:v>54301</c:v>
                </c:pt>
                <c:pt idx="311">
                  <c:v>54331</c:v>
                </c:pt>
                <c:pt idx="312">
                  <c:v>54362</c:v>
                </c:pt>
                <c:pt idx="313">
                  <c:v>54392</c:v>
                </c:pt>
                <c:pt idx="314">
                  <c:v>54423</c:v>
                </c:pt>
                <c:pt idx="315">
                  <c:v>54454</c:v>
                </c:pt>
                <c:pt idx="316">
                  <c:v>54482</c:v>
                </c:pt>
                <c:pt idx="317">
                  <c:v>54513</c:v>
                </c:pt>
                <c:pt idx="318">
                  <c:v>54543</c:v>
                </c:pt>
                <c:pt idx="319">
                  <c:v>54574</c:v>
                </c:pt>
                <c:pt idx="320">
                  <c:v>54604</c:v>
                </c:pt>
                <c:pt idx="321">
                  <c:v>54635</c:v>
                </c:pt>
                <c:pt idx="322">
                  <c:v>54666</c:v>
                </c:pt>
                <c:pt idx="323">
                  <c:v>54696</c:v>
                </c:pt>
                <c:pt idx="324">
                  <c:v>54727</c:v>
                </c:pt>
                <c:pt idx="325">
                  <c:v>54757</c:v>
                </c:pt>
                <c:pt idx="326">
                  <c:v>54788</c:v>
                </c:pt>
                <c:pt idx="327">
                  <c:v>54819</c:v>
                </c:pt>
                <c:pt idx="328">
                  <c:v>54847</c:v>
                </c:pt>
                <c:pt idx="329">
                  <c:v>54878</c:v>
                </c:pt>
                <c:pt idx="330">
                  <c:v>54908</c:v>
                </c:pt>
                <c:pt idx="331">
                  <c:v>54939</c:v>
                </c:pt>
                <c:pt idx="332">
                  <c:v>54969</c:v>
                </c:pt>
                <c:pt idx="333">
                  <c:v>55000</c:v>
                </c:pt>
                <c:pt idx="334">
                  <c:v>55031</c:v>
                </c:pt>
                <c:pt idx="335">
                  <c:v>55061</c:v>
                </c:pt>
                <c:pt idx="336">
                  <c:v>55092</c:v>
                </c:pt>
                <c:pt idx="337">
                  <c:v>55122</c:v>
                </c:pt>
                <c:pt idx="338">
                  <c:v>55153</c:v>
                </c:pt>
                <c:pt idx="339">
                  <c:v>55184</c:v>
                </c:pt>
                <c:pt idx="340">
                  <c:v>55212</c:v>
                </c:pt>
                <c:pt idx="341">
                  <c:v>55243</c:v>
                </c:pt>
                <c:pt idx="342">
                  <c:v>55273</c:v>
                </c:pt>
                <c:pt idx="343">
                  <c:v>55304</c:v>
                </c:pt>
                <c:pt idx="344">
                  <c:v>55334</c:v>
                </c:pt>
                <c:pt idx="345">
                  <c:v>55365</c:v>
                </c:pt>
                <c:pt idx="346">
                  <c:v>55396</c:v>
                </c:pt>
                <c:pt idx="347">
                  <c:v>55426</c:v>
                </c:pt>
                <c:pt idx="348">
                  <c:v>55457</c:v>
                </c:pt>
                <c:pt idx="349">
                  <c:v>55487</c:v>
                </c:pt>
                <c:pt idx="350">
                  <c:v>55518</c:v>
                </c:pt>
                <c:pt idx="351">
                  <c:v>55549</c:v>
                </c:pt>
                <c:pt idx="352">
                  <c:v>55578</c:v>
                </c:pt>
                <c:pt idx="353">
                  <c:v>55609</c:v>
                </c:pt>
                <c:pt idx="354">
                  <c:v>55639</c:v>
                </c:pt>
                <c:pt idx="355">
                  <c:v>55670</c:v>
                </c:pt>
                <c:pt idx="356">
                  <c:v>55700</c:v>
                </c:pt>
                <c:pt idx="357">
                  <c:v>55731</c:v>
                </c:pt>
                <c:pt idx="358">
                  <c:v>55762</c:v>
                </c:pt>
                <c:pt idx="359">
                  <c:v>55792</c:v>
                </c:pt>
                <c:pt idx="360">
                  <c:v>55823</c:v>
                </c:pt>
                <c:pt idx="361">
                  <c:v>55853</c:v>
                </c:pt>
                <c:pt idx="362">
                  <c:v>55884</c:v>
                </c:pt>
                <c:pt idx="363">
                  <c:v>55915</c:v>
                </c:pt>
                <c:pt idx="364">
                  <c:v>55943</c:v>
                </c:pt>
                <c:pt idx="365">
                  <c:v>55974</c:v>
                </c:pt>
                <c:pt idx="366">
                  <c:v>56004</c:v>
                </c:pt>
                <c:pt idx="367">
                  <c:v>56035</c:v>
                </c:pt>
                <c:pt idx="368">
                  <c:v>56065</c:v>
                </c:pt>
                <c:pt idx="369">
                  <c:v>56096</c:v>
                </c:pt>
                <c:pt idx="370">
                  <c:v>56127</c:v>
                </c:pt>
                <c:pt idx="371">
                  <c:v>56157</c:v>
                </c:pt>
                <c:pt idx="372">
                  <c:v>56188</c:v>
                </c:pt>
                <c:pt idx="373">
                  <c:v>56218</c:v>
                </c:pt>
                <c:pt idx="374">
                  <c:v>56249</c:v>
                </c:pt>
                <c:pt idx="375">
                  <c:v>56280</c:v>
                </c:pt>
                <c:pt idx="376">
                  <c:v>56308</c:v>
                </c:pt>
                <c:pt idx="377">
                  <c:v>56339</c:v>
                </c:pt>
                <c:pt idx="378">
                  <c:v>56369</c:v>
                </c:pt>
                <c:pt idx="379">
                  <c:v>56400</c:v>
                </c:pt>
                <c:pt idx="380">
                  <c:v>56430</c:v>
                </c:pt>
                <c:pt idx="381">
                  <c:v>56461</c:v>
                </c:pt>
                <c:pt idx="382">
                  <c:v>56492</c:v>
                </c:pt>
                <c:pt idx="383">
                  <c:v>56522</c:v>
                </c:pt>
                <c:pt idx="384">
                  <c:v>56553</c:v>
                </c:pt>
                <c:pt idx="385">
                  <c:v>56583</c:v>
                </c:pt>
                <c:pt idx="386">
                  <c:v>56614</c:v>
                </c:pt>
                <c:pt idx="387">
                  <c:v>56645</c:v>
                </c:pt>
                <c:pt idx="388">
                  <c:v>56673</c:v>
                </c:pt>
                <c:pt idx="389">
                  <c:v>56704</c:v>
                </c:pt>
                <c:pt idx="390">
                  <c:v>56734</c:v>
                </c:pt>
                <c:pt idx="391">
                  <c:v>56765</c:v>
                </c:pt>
                <c:pt idx="392">
                  <c:v>56795</c:v>
                </c:pt>
                <c:pt idx="393">
                  <c:v>56826</c:v>
                </c:pt>
                <c:pt idx="394">
                  <c:v>56857</c:v>
                </c:pt>
                <c:pt idx="395">
                  <c:v>56887</c:v>
                </c:pt>
                <c:pt idx="396">
                  <c:v>56918</c:v>
                </c:pt>
                <c:pt idx="397">
                  <c:v>56948</c:v>
                </c:pt>
                <c:pt idx="398">
                  <c:v>56979</c:v>
                </c:pt>
                <c:pt idx="399">
                  <c:v>57010</c:v>
                </c:pt>
                <c:pt idx="400">
                  <c:v>57039</c:v>
                </c:pt>
                <c:pt idx="401">
                  <c:v>57070</c:v>
                </c:pt>
                <c:pt idx="402">
                  <c:v>57100</c:v>
                </c:pt>
                <c:pt idx="403">
                  <c:v>57131</c:v>
                </c:pt>
                <c:pt idx="404">
                  <c:v>57161</c:v>
                </c:pt>
                <c:pt idx="405">
                  <c:v>57192</c:v>
                </c:pt>
                <c:pt idx="406">
                  <c:v>57223</c:v>
                </c:pt>
                <c:pt idx="407">
                  <c:v>57253</c:v>
                </c:pt>
                <c:pt idx="408">
                  <c:v>57284</c:v>
                </c:pt>
                <c:pt idx="409">
                  <c:v>57314</c:v>
                </c:pt>
                <c:pt idx="410">
                  <c:v>57345</c:v>
                </c:pt>
                <c:pt idx="411">
                  <c:v>57376</c:v>
                </c:pt>
                <c:pt idx="412">
                  <c:v>57404</c:v>
                </c:pt>
                <c:pt idx="413">
                  <c:v>57435</c:v>
                </c:pt>
                <c:pt idx="414">
                  <c:v>57465</c:v>
                </c:pt>
                <c:pt idx="415">
                  <c:v>57496</c:v>
                </c:pt>
                <c:pt idx="416">
                  <c:v>57526</c:v>
                </c:pt>
                <c:pt idx="417">
                  <c:v>57557</c:v>
                </c:pt>
                <c:pt idx="418">
                  <c:v>57588</c:v>
                </c:pt>
                <c:pt idx="419">
                  <c:v>57618</c:v>
                </c:pt>
                <c:pt idx="420">
                  <c:v>57649</c:v>
                </c:pt>
                <c:pt idx="421">
                  <c:v>57679</c:v>
                </c:pt>
                <c:pt idx="422">
                  <c:v>57710</c:v>
                </c:pt>
                <c:pt idx="423">
                  <c:v>57741</c:v>
                </c:pt>
                <c:pt idx="424">
                  <c:v>57769</c:v>
                </c:pt>
                <c:pt idx="425">
                  <c:v>57800</c:v>
                </c:pt>
                <c:pt idx="426">
                  <c:v>57830</c:v>
                </c:pt>
                <c:pt idx="427">
                  <c:v>57861</c:v>
                </c:pt>
                <c:pt idx="428">
                  <c:v>57891</c:v>
                </c:pt>
                <c:pt idx="429">
                  <c:v>57922</c:v>
                </c:pt>
                <c:pt idx="430">
                  <c:v>57953</c:v>
                </c:pt>
                <c:pt idx="431">
                  <c:v>57983</c:v>
                </c:pt>
                <c:pt idx="432">
                  <c:v>58014</c:v>
                </c:pt>
                <c:pt idx="433">
                  <c:v>58044</c:v>
                </c:pt>
                <c:pt idx="434">
                  <c:v>58075</c:v>
                </c:pt>
                <c:pt idx="435">
                  <c:v>58106</c:v>
                </c:pt>
                <c:pt idx="436">
                  <c:v>58134</c:v>
                </c:pt>
                <c:pt idx="437">
                  <c:v>58165</c:v>
                </c:pt>
                <c:pt idx="438">
                  <c:v>58195</c:v>
                </c:pt>
                <c:pt idx="439">
                  <c:v>58226</c:v>
                </c:pt>
                <c:pt idx="440">
                  <c:v>58256</c:v>
                </c:pt>
                <c:pt idx="441">
                  <c:v>58287</c:v>
                </c:pt>
                <c:pt idx="442">
                  <c:v>58318</c:v>
                </c:pt>
                <c:pt idx="443">
                  <c:v>58348</c:v>
                </c:pt>
                <c:pt idx="444">
                  <c:v>58379</c:v>
                </c:pt>
                <c:pt idx="445">
                  <c:v>58409</c:v>
                </c:pt>
                <c:pt idx="446">
                  <c:v>58440</c:v>
                </c:pt>
                <c:pt idx="447">
                  <c:v>58471</c:v>
                </c:pt>
                <c:pt idx="448">
                  <c:v>58500</c:v>
                </c:pt>
                <c:pt idx="449">
                  <c:v>58531</c:v>
                </c:pt>
                <c:pt idx="450">
                  <c:v>58561</c:v>
                </c:pt>
                <c:pt idx="451">
                  <c:v>58592</c:v>
                </c:pt>
                <c:pt idx="452">
                  <c:v>58622</c:v>
                </c:pt>
                <c:pt idx="453">
                  <c:v>58653</c:v>
                </c:pt>
                <c:pt idx="454">
                  <c:v>58684</c:v>
                </c:pt>
                <c:pt idx="455">
                  <c:v>58714</c:v>
                </c:pt>
                <c:pt idx="456">
                  <c:v>58745</c:v>
                </c:pt>
                <c:pt idx="457">
                  <c:v>58775</c:v>
                </c:pt>
                <c:pt idx="458">
                  <c:v>58806</c:v>
                </c:pt>
                <c:pt idx="459">
                  <c:v>58837</c:v>
                </c:pt>
                <c:pt idx="460">
                  <c:v>58865</c:v>
                </c:pt>
                <c:pt idx="461">
                  <c:v>58896</c:v>
                </c:pt>
                <c:pt idx="462">
                  <c:v>58926</c:v>
                </c:pt>
                <c:pt idx="463">
                  <c:v>58957</c:v>
                </c:pt>
                <c:pt idx="464">
                  <c:v>58987</c:v>
                </c:pt>
                <c:pt idx="465">
                  <c:v>59018</c:v>
                </c:pt>
                <c:pt idx="466">
                  <c:v>59049</c:v>
                </c:pt>
                <c:pt idx="467">
                  <c:v>59079</c:v>
                </c:pt>
                <c:pt idx="468">
                  <c:v>59110</c:v>
                </c:pt>
                <c:pt idx="469">
                  <c:v>59140</c:v>
                </c:pt>
                <c:pt idx="470">
                  <c:v>59171</c:v>
                </c:pt>
                <c:pt idx="471">
                  <c:v>59202</c:v>
                </c:pt>
                <c:pt idx="472">
                  <c:v>59230</c:v>
                </c:pt>
                <c:pt idx="473">
                  <c:v>59261</c:v>
                </c:pt>
                <c:pt idx="474">
                  <c:v>59291</c:v>
                </c:pt>
                <c:pt idx="475">
                  <c:v>59322</c:v>
                </c:pt>
                <c:pt idx="476">
                  <c:v>59352</c:v>
                </c:pt>
                <c:pt idx="477">
                  <c:v>59383</c:v>
                </c:pt>
                <c:pt idx="478">
                  <c:v>59414</c:v>
                </c:pt>
                <c:pt idx="479">
                  <c:v>59444</c:v>
                </c:pt>
                <c:pt idx="480">
                  <c:v>59475</c:v>
                </c:pt>
                <c:pt idx="481">
                  <c:v>59505</c:v>
                </c:pt>
                <c:pt idx="482">
                  <c:v>59536</c:v>
                </c:pt>
                <c:pt idx="483">
                  <c:v>59567</c:v>
                </c:pt>
                <c:pt idx="484">
                  <c:v>59595</c:v>
                </c:pt>
                <c:pt idx="485">
                  <c:v>59626</c:v>
                </c:pt>
                <c:pt idx="486">
                  <c:v>59656</c:v>
                </c:pt>
                <c:pt idx="487">
                  <c:v>59687</c:v>
                </c:pt>
                <c:pt idx="488">
                  <c:v>59717</c:v>
                </c:pt>
                <c:pt idx="489">
                  <c:v>59748</c:v>
                </c:pt>
                <c:pt idx="490">
                  <c:v>59779</c:v>
                </c:pt>
                <c:pt idx="491">
                  <c:v>59809</c:v>
                </c:pt>
                <c:pt idx="492">
                  <c:v>59840</c:v>
                </c:pt>
                <c:pt idx="493">
                  <c:v>59870</c:v>
                </c:pt>
                <c:pt idx="494">
                  <c:v>59901</c:v>
                </c:pt>
                <c:pt idx="495">
                  <c:v>59932</c:v>
                </c:pt>
                <c:pt idx="496">
                  <c:v>59961</c:v>
                </c:pt>
                <c:pt idx="497">
                  <c:v>59992</c:v>
                </c:pt>
                <c:pt idx="498">
                  <c:v>60022</c:v>
                </c:pt>
                <c:pt idx="499">
                  <c:v>60053</c:v>
                </c:pt>
                <c:pt idx="500">
                  <c:v>60083</c:v>
                </c:pt>
                <c:pt idx="501">
                  <c:v>60114</c:v>
                </c:pt>
                <c:pt idx="502">
                  <c:v>60145</c:v>
                </c:pt>
                <c:pt idx="503">
                  <c:v>60175</c:v>
                </c:pt>
                <c:pt idx="504">
                  <c:v>60206</c:v>
                </c:pt>
                <c:pt idx="505">
                  <c:v>60236</c:v>
                </c:pt>
                <c:pt idx="506">
                  <c:v>60267</c:v>
                </c:pt>
                <c:pt idx="507">
                  <c:v>60298</c:v>
                </c:pt>
                <c:pt idx="508">
                  <c:v>60326</c:v>
                </c:pt>
                <c:pt idx="509">
                  <c:v>60357</c:v>
                </c:pt>
                <c:pt idx="510">
                  <c:v>60387</c:v>
                </c:pt>
                <c:pt idx="511">
                  <c:v>60418</c:v>
                </c:pt>
                <c:pt idx="512">
                  <c:v>60448</c:v>
                </c:pt>
                <c:pt idx="513">
                  <c:v>60479</c:v>
                </c:pt>
                <c:pt idx="514">
                  <c:v>60510</c:v>
                </c:pt>
                <c:pt idx="515">
                  <c:v>60540</c:v>
                </c:pt>
                <c:pt idx="516">
                  <c:v>60571</c:v>
                </c:pt>
                <c:pt idx="517">
                  <c:v>60601</c:v>
                </c:pt>
                <c:pt idx="518">
                  <c:v>60632</c:v>
                </c:pt>
                <c:pt idx="519">
                  <c:v>60663</c:v>
                </c:pt>
                <c:pt idx="520">
                  <c:v>60691</c:v>
                </c:pt>
                <c:pt idx="521">
                  <c:v>60722</c:v>
                </c:pt>
                <c:pt idx="522">
                  <c:v>60752</c:v>
                </c:pt>
                <c:pt idx="523">
                  <c:v>60783</c:v>
                </c:pt>
                <c:pt idx="524">
                  <c:v>60813</c:v>
                </c:pt>
                <c:pt idx="525">
                  <c:v>60844</c:v>
                </c:pt>
                <c:pt idx="526">
                  <c:v>60875</c:v>
                </c:pt>
                <c:pt idx="527">
                  <c:v>60905</c:v>
                </c:pt>
                <c:pt idx="528">
                  <c:v>60936</c:v>
                </c:pt>
                <c:pt idx="529">
                  <c:v>60966</c:v>
                </c:pt>
                <c:pt idx="530">
                  <c:v>60997</c:v>
                </c:pt>
                <c:pt idx="531">
                  <c:v>61028</c:v>
                </c:pt>
                <c:pt idx="532">
                  <c:v>61056</c:v>
                </c:pt>
                <c:pt idx="533">
                  <c:v>61087</c:v>
                </c:pt>
                <c:pt idx="534">
                  <c:v>61117</c:v>
                </c:pt>
                <c:pt idx="535">
                  <c:v>61148</c:v>
                </c:pt>
                <c:pt idx="536">
                  <c:v>61178</c:v>
                </c:pt>
                <c:pt idx="537">
                  <c:v>61209</c:v>
                </c:pt>
                <c:pt idx="538">
                  <c:v>61240</c:v>
                </c:pt>
                <c:pt idx="539">
                  <c:v>61270</c:v>
                </c:pt>
                <c:pt idx="540">
                  <c:v>61301</c:v>
                </c:pt>
                <c:pt idx="541">
                  <c:v>61331</c:v>
                </c:pt>
                <c:pt idx="542">
                  <c:v>61362</c:v>
                </c:pt>
                <c:pt idx="543">
                  <c:v>61393</c:v>
                </c:pt>
                <c:pt idx="544">
                  <c:v>61422</c:v>
                </c:pt>
                <c:pt idx="545">
                  <c:v>61453</c:v>
                </c:pt>
                <c:pt idx="546">
                  <c:v>61483</c:v>
                </c:pt>
                <c:pt idx="547">
                  <c:v>61514</c:v>
                </c:pt>
                <c:pt idx="548">
                  <c:v>61544</c:v>
                </c:pt>
                <c:pt idx="549">
                  <c:v>61575</c:v>
                </c:pt>
                <c:pt idx="550">
                  <c:v>61606</c:v>
                </c:pt>
                <c:pt idx="551">
                  <c:v>61636</c:v>
                </c:pt>
                <c:pt idx="552">
                  <c:v>61667</c:v>
                </c:pt>
                <c:pt idx="553">
                  <c:v>61697</c:v>
                </c:pt>
                <c:pt idx="554">
                  <c:v>61728</c:v>
                </c:pt>
                <c:pt idx="555">
                  <c:v>61759</c:v>
                </c:pt>
                <c:pt idx="556">
                  <c:v>61787</c:v>
                </c:pt>
                <c:pt idx="557">
                  <c:v>61818</c:v>
                </c:pt>
                <c:pt idx="558">
                  <c:v>61848</c:v>
                </c:pt>
                <c:pt idx="559">
                  <c:v>61879</c:v>
                </c:pt>
                <c:pt idx="560">
                  <c:v>61909</c:v>
                </c:pt>
                <c:pt idx="561">
                  <c:v>61940</c:v>
                </c:pt>
                <c:pt idx="562">
                  <c:v>61971</c:v>
                </c:pt>
                <c:pt idx="563">
                  <c:v>62001</c:v>
                </c:pt>
              </c:numCache>
            </c:numRef>
          </c:xVal>
          <c:yVal>
            <c:numRef>
              <c:f>'02N20W19M05S'!$H$35:$H$598</c:f>
              <c:numCache>
                <c:formatCode>General</c:formatCode>
                <c:ptCount val="564"/>
                <c:pt idx="0">
                  <c:v>-28.774000000000001</c:v>
                </c:pt>
                <c:pt idx="1">
                  <c:v>-33.438000000000002</c:v>
                </c:pt>
                <c:pt idx="2">
                  <c:v>-24.198</c:v>
                </c:pt>
                <c:pt idx="3">
                  <c:v>21.715</c:v>
                </c:pt>
                <c:pt idx="4">
                  <c:v>-21.016999999999999</c:v>
                </c:pt>
                <c:pt idx="5">
                  <c:v>-25.734000000000002</c:v>
                </c:pt>
                <c:pt idx="6">
                  <c:v>-31.25</c:v>
                </c:pt>
                <c:pt idx="7">
                  <c:v>-33.146999999999998</c:v>
                </c:pt>
                <c:pt idx="8">
                  <c:v>-37.926000000000002</c:v>
                </c:pt>
                <c:pt idx="9">
                  <c:v>-39.573999999999998</c:v>
                </c:pt>
                <c:pt idx="10">
                  <c:v>-42.277000000000001</c:v>
                </c:pt>
                <c:pt idx="11">
                  <c:v>-46.926000000000002</c:v>
                </c:pt>
                <c:pt idx="12">
                  <c:v>-48.42</c:v>
                </c:pt>
                <c:pt idx="13">
                  <c:v>-52.886000000000003</c:v>
                </c:pt>
                <c:pt idx="14">
                  <c:v>-11.121</c:v>
                </c:pt>
                <c:pt idx="15">
                  <c:v>7.0350000000000001</c:v>
                </c:pt>
                <c:pt idx="16">
                  <c:v>6.968</c:v>
                </c:pt>
                <c:pt idx="17">
                  <c:v>-36.085999999999999</c:v>
                </c:pt>
                <c:pt idx="18">
                  <c:v>-49.802</c:v>
                </c:pt>
                <c:pt idx="19">
                  <c:v>-54.365000000000002</c:v>
                </c:pt>
                <c:pt idx="20">
                  <c:v>-60.88</c:v>
                </c:pt>
                <c:pt idx="21">
                  <c:v>-63.283000000000001</c:v>
                </c:pt>
                <c:pt idx="22">
                  <c:v>-66.876999999999995</c:v>
                </c:pt>
                <c:pt idx="23">
                  <c:v>-72.742999999999995</c:v>
                </c:pt>
                <c:pt idx="24">
                  <c:v>-47.771000000000001</c:v>
                </c:pt>
                <c:pt idx="25">
                  <c:v>-19.416</c:v>
                </c:pt>
                <c:pt idx="26">
                  <c:v>-8.2750000000000004</c:v>
                </c:pt>
                <c:pt idx="27">
                  <c:v>6.5039999999999996</c:v>
                </c:pt>
                <c:pt idx="28">
                  <c:v>-18.905999999999999</c:v>
                </c:pt>
                <c:pt idx="29">
                  <c:v>5.7270000000000003</c:v>
                </c:pt>
                <c:pt idx="30">
                  <c:v>10.006</c:v>
                </c:pt>
                <c:pt idx="31">
                  <c:v>-29.423999999999999</c:v>
                </c:pt>
                <c:pt idx="32">
                  <c:v>-42.723999999999997</c:v>
                </c:pt>
                <c:pt idx="33">
                  <c:v>-47.366</c:v>
                </c:pt>
                <c:pt idx="34">
                  <c:v>-51.957000000000001</c:v>
                </c:pt>
                <c:pt idx="35">
                  <c:v>-58.113</c:v>
                </c:pt>
                <c:pt idx="36">
                  <c:v>-60.436</c:v>
                </c:pt>
                <c:pt idx="37">
                  <c:v>-61.372</c:v>
                </c:pt>
                <c:pt idx="38">
                  <c:v>-45.491999999999997</c:v>
                </c:pt>
                <c:pt idx="39">
                  <c:v>-61.046999999999997</c:v>
                </c:pt>
                <c:pt idx="40">
                  <c:v>-12.098000000000001</c:v>
                </c:pt>
                <c:pt idx="41">
                  <c:v>-52.319000000000003</c:v>
                </c:pt>
                <c:pt idx="42">
                  <c:v>-46.095999999999997</c:v>
                </c:pt>
                <c:pt idx="43">
                  <c:v>-59.706000000000003</c:v>
                </c:pt>
                <c:pt idx="44">
                  <c:v>-66.994</c:v>
                </c:pt>
                <c:pt idx="45">
                  <c:v>-69.215999999999994</c:v>
                </c:pt>
                <c:pt idx="46">
                  <c:v>-72.296000000000006</c:v>
                </c:pt>
                <c:pt idx="47">
                  <c:v>-77.367000000000004</c:v>
                </c:pt>
                <c:pt idx="48">
                  <c:v>-33.055999999999997</c:v>
                </c:pt>
                <c:pt idx="49">
                  <c:v>-68.183000000000007</c:v>
                </c:pt>
                <c:pt idx="50">
                  <c:v>-22.61</c:v>
                </c:pt>
                <c:pt idx="51">
                  <c:v>-9.4440000000000008</c:v>
                </c:pt>
                <c:pt idx="52">
                  <c:v>3.2679999999999998</c:v>
                </c:pt>
                <c:pt idx="53">
                  <c:v>7.6040000000000001</c:v>
                </c:pt>
                <c:pt idx="54">
                  <c:v>-38.968000000000004</c:v>
                </c:pt>
                <c:pt idx="55">
                  <c:v>-49.276000000000003</c:v>
                </c:pt>
                <c:pt idx="56">
                  <c:v>-57.311</c:v>
                </c:pt>
                <c:pt idx="57">
                  <c:v>-60.225999999999999</c:v>
                </c:pt>
                <c:pt idx="58">
                  <c:v>-63.91</c:v>
                </c:pt>
                <c:pt idx="59">
                  <c:v>-69.644000000000005</c:v>
                </c:pt>
                <c:pt idx="60">
                  <c:v>-71.602999999999994</c:v>
                </c:pt>
                <c:pt idx="61">
                  <c:v>-76.962000000000003</c:v>
                </c:pt>
                <c:pt idx="62">
                  <c:v>-29.855</c:v>
                </c:pt>
                <c:pt idx="63">
                  <c:v>-44.557000000000002</c:v>
                </c:pt>
                <c:pt idx="64">
                  <c:v>-11.858000000000001</c:v>
                </c:pt>
                <c:pt idx="65">
                  <c:v>9.0630000000000006</c:v>
                </c:pt>
                <c:pt idx="66">
                  <c:v>-39.83</c:v>
                </c:pt>
                <c:pt idx="67">
                  <c:v>-49.494</c:v>
                </c:pt>
                <c:pt idx="68">
                  <c:v>-56.779000000000003</c:v>
                </c:pt>
                <c:pt idx="69">
                  <c:v>-59.323999999999998</c:v>
                </c:pt>
                <c:pt idx="70">
                  <c:v>-62.731999999999999</c:v>
                </c:pt>
                <c:pt idx="71">
                  <c:v>-68.183000000000007</c:v>
                </c:pt>
                <c:pt idx="72">
                  <c:v>-69.963999999999999</c:v>
                </c:pt>
                <c:pt idx="73">
                  <c:v>-75.061999999999998</c:v>
                </c:pt>
                <c:pt idx="74">
                  <c:v>-18.940999999999999</c:v>
                </c:pt>
                <c:pt idx="75">
                  <c:v>-10.233000000000001</c:v>
                </c:pt>
                <c:pt idx="76">
                  <c:v>-24.209</c:v>
                </c:pt>
                <c:pt idx="77">
                  <c:v>-24.91</c:v>
                </c:pt>
                <c:pt idx="78">
                  <c:v>-51.225999999999999</c:v>
                </c:pt>
                <c:pt idx="79">
                  <c:v>-57.218000000000004</c:v>
                </c:pt>
                <c:pt idx="80">
                  <c:v>-63.326999999999998</c:v>
                </c:pt>
                <c:pt idx="81">
                  <c:v>-65.340999999999994</c:v>
                </c:pt>
                <c:pt idx="82">
                  <c:v>-68.346000000000004</c:v>
                </c:pt>
                <c:pt idx="83">
                  <c:v>-23.417999999999999</c:v>
                </c:pt>
                <c:pt idx="84">
                  <c:v>-57.753</c:v>
                </c:pt>
                <c:pt idx="85">
                  <c:v>-67.763999999999996</c:v>
                </c:pt>
                <c:pt idx="86">
                  <c:v>-72.081000000000003</c:v>
                </c:pt>
                <c:pt idx="87">
                  <c:v>-21</c:v>
                </c:pt>
                <c:pt idx="88">
                  <c:v>-10.284000000000001</c:v>
                </c:pt>
                <c:pt idx="89">
                  <c:v>-57.313000000000002</c:v>
                </c:pt>
                <c:pt idx="90">
                  <c:v>-24.902999999999999</c:v>
                </c:pt>
                <c:pt idx="91">
                  <c:v>-60.034999999999997</c:v>
                </c:pt>
                <c:pt idx="92">
                  <c:v>-71.733000000000004</c:v>
                </c:pt>
                <c:pt idx="93">
                  <c:v>-75.272999999999996</c:v>
                </c:pt>
                <c:pt idx="94">
                  <c:v>-79.185000000000002</c:v>
                </c:pt>
                <c:pt idx="95">
                  <c:v>-85.197000000000003</c:v>
                </c:pt>
                <c:pt idx="96">
                  <c:v>-54.683999999999997</c:v>
                </c:pt>
                <c:pt idx="97">
                  <c:v>-82.808000000000007</c:v>
                </c:pt>
                <c:pt idx="98">
                  <c:v>-23.135000000000002</c:v>
                </c:pt>
                <c:pt idx="99">
                  <c:v>-11.695</c:v>
                </c:pt>
                <c:pt idx="100">
                  <c:v>0.70699999999999996</c:v>
                </c:pt>
                <c:pt idx="101">
                  <c:v>13.65</c:v>
                </c:pt>
                <c:pt idx="102">
                  <c:v>12.462</c:v>
                </c:pt>
                <c:pt idx="103">
                  <c:v>-29.600999999999999</c:v>
                </c:pt>
                <c:pt idx="104">
                  <c:v>-55.286000000000001</c:v>
                </c:pt>
                <c:pt idx="105">
                  <c:v>-63.524999999999999</c:v>
                </c:pt>
                <c:pt idx="106">
                  <c:v>-70.027000000000001</c:v>
                </c:pt>
                <c:pt idx="107">
                  <c:v>-77.87</c:v>
                </c:pt>
                <c:pt idx="108">
                  <c:v>-45.774000000000001</c:v>
                </c:pt>
                <c:pt idx="109">
                  <c:v>-77.037000000000006</c:v>
                </c:pt>
                <c:pt idx="110">
                  <c:v>-14.19</c:v>
                </c:pt>
                <c:pt idx="111">
                  <c:v>-46.122</c:v>
                </c:pt>
                <c:pt idx="112">
                  <c:v>-56.246000000000002</c:v>
                </c:pt>
                <c:pt idx="113">
                  <c:v>-25.997</c:v>
                </c:pt>
                <c:pt idx="114">
                  <c:v>-7.3159999999999998</c:v>
                </c:pt>
                <c:pt idx="115">
                  <c:v>-41.386000000000003</c:v>
                </c:pt>
                <c:pt idx="116">
                  <c:v>-51.323</c:v>
                </c:pt>
                <c:pt idx="117">
                  <c:v>-54.119</c:v>
                </c:pt>
                <c:pt idx="118">
                  <c:v>-57.162999999999997</c:v>
                </c:pt>
                <c:pt idx="119">
                  <c:v>-62.048999999999999</c:v>
                </c:pt>
                <c:pt idx="120">
                  <c:v>-48.384999999999998</c:v>
                </c:pt>
                <c:pt idx="121">
                  <c:v>-63.530999999999999</c:v>
                </c:pt>
                <c:pt idx="122">
                  <c:v>-33.5</c:v>
                </c:pt>
                <c:pt idx="123">
                  <c:v>-1.94</c:v>
                </c:pt>
                <c:pt idx="124">
                  <c:v>-4.7839999999999998</c:v>
                </c:pt>
                <c:pt idx="125">
                  <c:v>7.09</c:v>
                </c:pt>
                <c:pt idx="126">
                  <c:v>-38.18</c:v>
                </c:pt>
                <c:pt idx="127">
                  <c:v>-48.759</c:v>
                </c:pt>
                <c:pt idx="128">
                  <c:v>-56.576999999999998</c:v>
                </c:pt>
                <c:pt idx="129">
                  <c:v>-59.301000000000002</c:v>
                </c:pt>
                <c:pt idx="130">
                  <c:v>-62.893000000000001</c:v>
                </c:pt>
                <c:pt idx="131">
                  <c:v>-68.650000000000006</c:v>
                </c:pt>
                <c:pt idx="132">
                  <c:v>-70.528999999999996</c:v>
                </c:pt>
                <c:pt idx="133">
                  <c:v>-75.801000000000002</c:v>
                </c:pt>
                <c:pt idx="134">
                  <c:v>-15.308</c:v>
                </c:pt>
                <c:pt idx="135">
                  <c:v>-30.86</c:v>
                </c:pt>
                <c:pt idx="136">
                  <c:v>1.4339999999999999</c:v>
                </c:pt>
                <c:pt idx="137">
                  <c:v>3.7250000000000001</c:v>
                </c:pt>
                <c:pt idx="138">
                  <c:v>-37.764000000000003</c:v>
                </c:pt>
                <c:pt idx="139">
                  <c:v>-46.298999999999999</c:v>
                </c:pt>
                <c:pt idx="140">
                  <c:v>-53.079000000000001</c:v>
                </c:pt>
                <c:pt idx="141">
                  <c:v>-55.311</c:v>
                </c:pt>
                <c:pt idx="142">
                  <c:v>-58.442</c:v>
                </c:pt>
                <c:pt idx="143">
                  <c:v>-63.71</c:v>
                </c:pt>
                <c:pt idx="144">
                  <c:v>-65.335999999999999</c:v>
                </c:pt>
                <c:pt idx="145">
                  <c:v>-16.934999999999999</c:v>
                </c:pt>
                <c:pt idx="146">
                  <c:v>-53.853999999999999</c:v>
                </c:pt>
                <c:pt idx="147">
                  <c:v>-59.375999999999998</c:v>
                </c:pt>
                <c:pt idx="148">
                  <c:v>-21.1</c:v>
                </c:pt>
                <c:pt idx="149">
                  <c:v>-2.5390000000000001</c:v>
                </c:pt>
                <c:pt idx="150">
                  <c:v>-43.402999999999999</c:v>
                </c:pt>
                <c:pt idx="151">
                  <c:v>-51.161000000000001</c:v>
                </c:pt>
                <c:pt idx="152">
                  <c:v>-57.292000000000002</c:v>
                </c:pt>
                <c:pt idx="153">
                  <c:v>-59.220999999999997</c:v>
                </c:pt>
                <c:pt idx="154">
                  <c:v>-62.097000000000001</c:v>
                </c:pt>
                <c:pt idx="155">
                  <c:v>-67.031999999999996</c:v>
                </c:pt>
                <c:pt idx="156">
                  <c:v>-68.453999999999994</c:v>
                </c:pt>
                <c:pt idx="157">
                  <c:v>-73.037000000000006</c:v>
                </c:pt>
                <c:pt idx="158">
                  <c:v>-22.138000000000002</c:v>
                </c:pt>
                <c:pt idx="159">
                  <c:v>-59.515999999999998</c:v>
                </c:pt>
                <c:pt idx="160">
                  <c:v>-56.844000000000001</c:v>
                </c:pt>
                <c:pt idx="161">
                  <c:v>-24.148</c:v>
                </c:pt>
                <c:pt idx="162">
                  <c:v>-59.442999999999998</c:v>
                </c:pt>
                <c:pt idx="163">
                  <c:v>-66.284000000000006</c:v>
                </c:pt>
                <c:pt idx="164">
                  <c:v>-72.355999999999995</c:v>
                </c:pt>
                <c:pt idx="165">
                  <c:v>-74.052999999999997</c:v>
                </c:pt>
                <c:pt idx="166">
                  <c:v>-76.680999999999997</c:v>
                </c:pt>
                <c:pt idx="167">
                  <c:v>-81.409000000000006</c:v>
                </c:pt>
                <c:pt idx="168">
                  <c:v>-82.608000000000004</c:v>
                </c:pt>
                <c:pt idx="169">
                  <c:v>-29.562000000000001</c:v>
                </c:pt>
                <c:pt idx="170">
                  <c:v>-22.582999999999998</c:v>
                </c:pt>
                <c:pt idx="171">
                  <c:v>-52.076000000000001</c:v>
                </c:pt>
                <c:pt idx="172">
                  <c:v>-63.945</c:v>
                </c:pt>
                <c:pt idx="173">
                  <c:v>-43.226999999999997</c:v>
                </c:pt>
                <c:pt idx="174">
                  <c:v>-60.523000000000003</c:v>
                </c:pt>
                <c:pt idx="175">
                  <c:v>-63.77</c:v>
                </c:pt>
                <c:pt idx="176">
                  <c:v>-68.028000000000006</c:v>
                </c:pt>
                <c:pt idx="177">
                  <c:v>-68.988</c:v>
                </c:pt>
                <c:pt idx="178">
                  <c:v>-70.948999999999998</c:v>
                </c:pt>
                <c:pt idx="179">
                  <c:v>-74.728999999999999</c:v>
                </c:pt>
                <c:pt idx="180">
                  <c:v>-75.468000000000004</c:v>
                </c:pt>
                <c:pt idx="181">
                  <c:v>-79.057000000000002</c:v>
                </c:pt>
                <c:pt idx="182">
                  <c:v>-55.457999999999998</c:v>
                </c:pt>
                <c:pt idx="183">
                  <c:v>-77.899000000000001</c:v>
                </c:pt>
                <c:pt idx="184">
                  <c:v>-81.631</c:v>
                </c:pt>
                <c:pt idx="185">
                  <c:v>-45.283999999999999</c:v>
                </c:pt>
                <c:pt idx="186">
                  <c:v>-72.159000000000006</c:v>
                </c:pt>
                <c:pt idx="187">
                  <c:v>-80.697000000000003</c:v>
                </c:pt>
                <c:pt idx="188">
                  <c:v>-86.263000000000005</c:v>
                </c:pt>
                <c:pt idx="189">
                  <c:v>-87.557000000000002</c:v>
                </c:pt>
                <c:pt idx="190">
                  <c:v>-89.745000000000005</c:v>
                </c:pt>
                <c:pt idx="191">
                  <c:v>-93.896000000000001</c:v>
                </c:pt>
                <c:pt idx="192">
                  <c:v>-94.808999999999997</c:v>
                </c:pt>
                <c:pt idx="193">
                  <c:v>-98.754000000000005</c:v>
                </c:pt>
                <c:pt idx="194">
                  <c:v>-61.091999999999999</c:v>
                </c:pt>
                <c:pt idx="195">
                  <c:v>-51.91</c:v>
                </c:pt>
                <c:pt idx="196">
                  <c:v>-76.100999999999999</c:v>
                </c:pt>
                <c:pt idx="197">
                  <c:v>-66.775000000000006</c:v>
                </c:pt>
                <c:pt idx="198">
                  <c:v>-89.659000000000006</c:v>
                </c:pt>
                <c:pt idx="199">
                  <c:v>-94.56</c:v>
                </c:pt>
                <c:pt idx="200">
                  <c:v>-99.524000000000001</c:v>
                </c:pt>
                <c:pt idx="201">
                  <c:v>-100.78</c:v>
                </c:pt>
                <c:pt idx="202">
                  <c:v>-103.149</c:v>
                </c:pt>
                <c:pt idx="203">
                  <c:v>-107.642</c:v>
                </c:pt>
                <c:pt idx="204">
                  <c:v>-108.73399999999999</c:v>
                </c:pt>
                <c:pt idx="205">
                  <c:v>-106.99299999999999</c:v>
                </c:pt>
                <c:pt idx="206">
                  <c:v>-64.730999999999995</c:v>
                </c:pt>
                <c:pt idx="207">
                  <c:v>-49.582999999999998</c:v>
                </c:pt>
                <c:pt idx="208">
                  <c:v>-53.704999999999998</c:v>
                </c:pt>
                <c:pt idx="209">
                  <c:v>-71.045000000000002</c:v>
                </c:pt>
                <c:pt idx="210">
                  <c:v>-89.81</c:v>
                </c:pt>
                <c:pt idx="211">
                  <c:v>-93.835999999999999</c:v>
                </c:pt>
                <c:pt idx="212">
                  <c:v>-98.730999999999995</c:v>
                </c:pt>
                <c:pt idx="213">
                  <c:v>-99.971000000000004</c:v>
                </c:pt>
                <c:pt idx="214">
                  <c:v>-102.276</c:v>
                </c:pt>
                <c:pt idx="215">
                  <c:v>-106.633</c:v>
                </c:pt>
                <c:pt idx="216">
                  <c:v>-107.705</c:v>
                </c:pt>
                <c:pt idx="217">
                  <c:v>-107.03</c:v>
                </c:pt>
                <c:pt idx="218">
                  <c:v>-111.361</c:v>
                </c:pt>
                <c:pt idx="219">
                  <c:v>-67.486000000000004</c:v>
                </c:pt>
                <c:pt idx="220">
                  <c:v>-87.085999999999999</c:v>
                </c:pt>
                <c:pt idx="221">
                  <c:v>-98.168999999999997</c:v>
                </c:pt>
                <c:pt idx="222">
                  <c:v>-90.116</c:v>
                </c:pt>
                <c:pt idx="223">
                  <c:v>-112.221</c:v>
                </c:pt>
                <c:pt idx="224">
                  <c:v>-121.11199999999999</c:v>
                </c:pt>
                <c:pt idx="225">
                  <c:v>-123.496</c:v>
                </c:pt>
                <c:pt idx="226">
                  <c:v>-126.371</c:v>
                </c:pt>
                <c:pt idx="227">
                  <c:v>-131.33699999999999</c:v>
                </c:pt>
                <c:pt idx="228">
                  <c:v>-132.58600000000001</c:v>
                </c:pt>
                <c:pt idx="229">
                  <c:v>-125.40900000000001</c:v>
                </c:pt>
                <c:pt idx="230">
                  <c:v>-79.572000000000003</c:v>
                </c:pt>
                <c:pt idx="231">
                  <c:v>-58.679000000000002</c:v>
                </c:pt>
                <c:pt idx="232">
                  <c:v>-117.797</c:v>
                </c:pt>
                <c:pt idx="233">
                  <c:v>-61.021000000000001</c:v>
                </c:pt>
                <c:pt idx="234">
                  <c:v>-82.046999999999997</c:v>
                </c:pt>
                <c:pt idx="235">
                  <c:v>-109.69</c:v>
                </c:pt>
                <c:pt idx="236">
                  <c:v>-120.006</c:v>
                </c:pt>
                <c:pt idx="237">
                  <c:v>-122.715</c:v>
                </c:pt>
                <c:pt idx="238">
                  <c:v>-125.932</c:v>
                </c:pt>
                <c:pt idx="239">
                  <c:v>-131.386</c:v>
                </c:pt>
                <c:pt idx="240">
                  <c:v>-132.697</c:v>
                </c:pt>
                <c:pt idx="241">
                  <c:v>-82.349000000000004</c:v>
                </c:pt>
                <c:pt idx="242">
                  <c:v>-68.144999999999996</c:v>
                </c:pt>
                <c:pt idx="243">
                  <c:v>-63.713000000000001</c:v>
                </c:pt>
                <c:pt idx="244">
                  <c:v>-99.072999999999993</c:v>
                </c:pt>
                <c:pt idx="245">
                  <c:v>-102.28700000000001</c:v>
                </c:pt>
                <c:pt idx="246">
                  <c:v>-92.08</c:v>
                </c:pt>
                <c:pt idx="247">
                  <c:v>-103.461</c:v>
                </c:pt>
                <c:pt idx="248">
                  <c:v>-109.367</c:v>
                </c:pt>
                <c:pt idx="249">
                  <c:v>-110.745</c:v>
                </c:pt>
                <c:pt idx="250">
                  <c:v>-112.977</c:v>
                </c:pt>
                <c:pt idx="251">
                  <c:v>-117.143</c:v>
                </c:pt>
                <c:pt idx="252">
                  <c:v>-118.02200000000001</c:v>
                </c:pt>
                <c:pt idx="253">
                  <c:v>-94.31</c:v>
                </c:pt>
                <c:pt idx="254">
                  <c:v>-114.652</c:v>
                </c:pt>
                <c:pt idx="255">
                  <c:v>-72.584000000000003</c:v>
                </c:pt>
                <c:pt idx="256">
                  <c:v>-64.061000000000007</c:v>
                </c:pt>
                <c:pt idx="257">
                  <c:v>-57.027000000000001</c:v>
                </c:pt>
                <c:pt idx="258">
                  <c:v>-103.575</c:v>
                </c:pt>
                <c:pt idx="259">
                  <c:v>-112.983</c:v>
                </c:pt>
                <c:pt idx="260">
                  <c:v>-119.879</c:v>
                </c:pt>
                <c:pt idx="261">
                  <c:v>-121.858</c:v>
                </c:pt>
                <c:pt idx="262">
                  <c:v>-124.77800000000001</c:v>
                </c:pt>
                <c:pt idx="263">
                  <c:v>-129.82499999999999</c:v>
                </c:pt>
                <c:pt idx="264">
                  <c:v>-131.06800000000001</c:v>
                </c:pt>
                <c:pt idx="265">
                  <c:v>-122.562</c:v>
                </c:pt>
                <c:pt idx="266">
                  <c:v>-108.518</c:v>
                </c:pt>
                <c:pt idx="267">
                  <c:v>-73.745999999999995</c:v>
                </c:pt>
                <c:pt idx="268">
                  <c:v>-92.37</c:v>
                </c:pt>
                <c:pt idx="269">
                  <c:v>-122.578</c:v>
                </c:pt>
                <c:pt idx="270">
                  <c:v>-113.575</c:v>
                </c:pt>
                <c:pt idx="271">
                  <c:v>-79.003</c:v>
                </c:pt>
                <c:pt idx="272">
                  <c:v>-121.571</c:v>
                </c:pt>
                <c:pt idx="273">
                  <c:v>-129.84200000000001</c:v>
                </c:pt>
                <c:pt idx="274">
                  <c:v>-70.2</c:v>
                </c:pt>
                <c:pt idx="275">
                  <c:v>-59.588000000000001</c:v>
                </c:pt>
                <c:pt idx="276">
                  <c:v>-55.633000000000003</c:v>
                </c:pt>
                <c:pt idx="277">
                  <c:v>-54.316000000000003</c:v>
                </c:pt>
                <c:pt idx="278">
                  <c:v>-49.837000000000003</c:v>
                </c:pt>
                <c:pt idx="279">
                  <c:v>-42.243000000000002</c:v>
                </c:pt>
                <c:pt idx="280">
                  <c:v>-42.588000000000001</c:v>
                </c:pt>
                <c:pt idx="281">
                  <c:v>-38.639000000000003</c:v>
                </c:pt>
                <c:pt idx="282">
                  <c:v>-36.366</c:v>
                </c:pt>
                <c:pt idx="283">
                  <c:v>-34.107999999999997</c:v>
                </c:pt>
                <c:pt idx="284">
                  <c:v>-33.237000000000002</c:v>
                </c:pt>
                <c:pt idx="285">
                  <c:v>-32.225000000000001</c:v>
                </c:pt>
                <c:pt idx="286">
                  <c:v>-31.599</c:v>
                </c:pt>
                <c:pt idx="287">
                  <c:v>-31.393000000000001</c:v>
                </c:pt>
                <c:pt idx="288">
                  <c:v>-30.821999999999999</c:v>
                </c:pt>
                <c:pt idx="289">
                  <c:v>-30.782</c:v>
                </c:pt>
                <c:pt idx="290">
                  <c:v>-30.329000000000001</c:v>
                </c:pt>
                <c:pt idx="291">
                  <c:v>-26.367000000000001</c:v>
                </c:pt>
                <c:pt idx="292">
                  <c:v>-26.766999999999999</c:v>
                </c:pt>
                <c:pt idx="293">
                  <c:v>-20.239000000000001</c:v>
                </c:pt>
                <c:pt idx="294">
                  <c:v>-18.928999999999998</c:v>
                </c:pt>
                <c:pt idx="295">
                  <c:v>-17.443000000000001</c:v>
                </c:pt>
                <c:pt idx="296">
                  <c:v>-16.986999999999998</c:v>
                </c:pt>
                <c:pt idx="297">
                  <c:v>-16.309000000000001</c:v>
                </c:pt>
                <c:pt idx="298">
                  <c:v>-15.975</c:v>
                </c:pt>
                <c:pt idx="299">
                  <c:v>-16.033999999999999</c:v>
                </c:pt>
                <c:pt idx="300">
                  <c:v>-14.65</c:v>
                </c:pt>
                <c:pt idx="301">
                  <c:v>-14.548999999999999</c:v>
                </c:pt>
                <c:pt idx="302">
                  <c:v>-10.076000000000001</c:v>
                </c:pt>
                <c:pt idx="303">
                  <c:v>-4.3949999999999996</c:v>
                </c:pt>
                <c:pt idx="304">
                  <c:v>1.4810000000000001</c:v>
                </c:pt>
                <c:pt idx="305">
                  <c:v>9.6170000000000009</c:v>
                </c:pt>
                <c:pt idx="306">
                  <c:v>16.518999999999998</c:v>
                </c:pt>
                <c:pt idx="307">
                  <c:v>19.963999999999999</c:v>
                </c:pt>
                <c:pt idx="308">
                  <c:v>20.948</c:v>
                </c:pt>
                <c:pt idx="309">
                  <c:v>21.606000000000002</c:v>
                </c:pt>
                <c:pt idx="310">
                  <c:v>21.684999999999999</c:v>
                </c:pt>
                <c:pt idx="311">
                  <c:v>21.291</c:v>
                </c:pt>
                <c:pt idx="312">
                  <c:v>21.260999999999999</c:v>
                </c:pt>
                <c:pt idx="313">
                  <c:v>20.748999999999999</c:v>
                </c:pt>
                <c:pt idx="314">
                  <c:v>20.579000000000001</c:v>
                </c:pt>
                <c:pt idx="315">
                  <c:v>23.369</c:v>
                </c:pt>
                <c:pt idx="316">
                  <c:v>26.306999999999999</c:v>
                </c:pt>
                <c:pt idx="317">
                  <c:v>28.773</c:v>
                </c:pt>
                <c:pt idx="318">
                  <c:v>28.88</c:v>
                </c:pt>
                <c:pt idx="319">
                  <c:v>29.122</c:v>
                </c:pt>
                <c:pt idx="320">
                  <c:v>28.655000000000001</c:v>
                </c:pt>
                <c:pt idx="321">
                  <c:v>28.427</c:v>
                </c:pt>
                <c:pt idx="322">
                  <c:v>27.934999999999999</c:v>
                </c:pt>
                <c:pt idx="323">
                  <c:v>27.143999999999998</c:v>
                </c:pt>
                <c:pt idx="324">
                  <c:v>26.762</c:v>
                </c:pt>
                <c:pt idx="325">
                  <c:v>25.928000000000001</c:v>
                </c:pt>
                <c:pt idx="326">
                  <c:v>24.77</c:v>
                </c:pt>
                <c:pt idx="327">
                  <c:v>29.425000000000001</c:v>
                </c:pt>
                <c:pt idx="328">
                  <c:v>32.289000000000001</c:v>
                </c:pt>
                <c:pt idx="329">
                  <c:v>34.499000000000002</c:v>
                </c:pt>
                <c:pt idx="330">
                  <c:v>31.100999999999999</c:v>
                </c:pt>
                <c:pt idx="331">
                  <c:v>34.875</c:v>
                </c:pt>
                <c:pt idx="332">
                  <c:v>34.776000000000003</c:v>
                </c:pt>
                <c:pt idx="333">
                  <c:v>34.613</c:v>
                </c:pt>
                <c:pt idx="334">
                  <c:v>34.113999999999997</c:v>
                </c:pt>
                <c:pt idx="335">
                  <c:v>33.302999999999997</c:v>
                </c:pt>
                <c:pt idx="336">
                  <c:v>32.878999999999998</c:v>
                </c:pt>
                <c:pt idx="337">
                  <c:v>34.771999999999998</c:v>
                </c:pt>
                <c:pt idx="338">
                  <c:v>36.027000000000001</c:v>
                </c:pt>
                <c:pt idx="339">
                  <c:v>35.493000000000002</c:v>
                </c:pt>
                <c:pt idx="340">
                  <c:v>35.317999999999998</c:v>
                </c:pt>
                <c:pt idx="341">
                  <c:v>35.018000000000001</c:v>
                </c:pt>
                <c:pt idx="342">
                  <c:v>34.895000000000003</c:v>
                </c:pt>
                <c:pt idx="343">
                  <c:v>34.6</c:v>
                </c:pt>
                <c:pt idx="344">
                  <c:v>33.773000000000003</c:v>
                </c:pt>
                <c:pt idx="345">
                  <c:v>33.360999999999997</c:v>
                </c:pt>
                <c:pt idx="346">
                  <c:v>32.743000000000002</c:v>
                </c:pt>
                <c:pt idx="347">
                  <c:v>31.856999999999999</c:v>
                </c:pt>
                <c:pt idx="348">
                  <c:v>31.382000000000001</c:v>
                </c:pt>
                <c:pt idx="349">
                  <c:v>33.176000000000002</c:v>
                </c:pt>
                <c:pt idx="350">
                  <c:v>34.085999999999999</c:v>
                </c:pt>
                <c:pt idx="351">
                  <c:v>37.854999999999997</c:v>
                </c:pt>
                <c:pt idx="352">
                  <c:v>45.518999999999998</c:v>
                </c:pt>
                <c:pt idx="353">
                  <c:v>49.185000000000002</c:v>
                </c:pt>
                <c:pt idx="354">
                  <c:v>50.143000000000001</c:v>
                </c:pt>
                <c:pt idx="355">
                  <c:v>49.84</c:v>
                </c:pt>
                <c:pt idx="356">
                  <c:v>48.706000000000003</c:v>
                </c:pt>
                <c:pt idx="357">
                  <c:v>47.951000000000001</c:v>
                </c:pt>
                <c:pt idx="358">
                  <c:v>47.027000000000001</c:v>
                </c:pt>
                <c:pt idx="359">
                  <c:v>45.944000000000003</c:v>
                </c:pt>
                <c:pt idx="360">
                  <c:v>45.341000000000001</c:v>
                </c:pt>
                <c:pt idx="361">
                  <c:v>44.335000000000001</c:v>
                </c:pt>
                <c:pt idx="362">
                  <c:v>43.777000000000001</c:v>
                </c:pt>
                <c:pt idx="363">
                  <c:v>43.25</c:v>
                </c:pt>
                <c:pt idx="364">
                  <c:v>43.973999999999997</c:v>
                </c:pt>
                <c:pt idx="365">
                  <c:v>48.524000000000001</c:v>
                </c:pt>
                <c:pt idx="366">
                  <c:v>48.326999999999998</c:v>
                </c:pt>
                <c:pt idx="367">
                  <c:v>50.249000000000002</c:v>
                </c:pt>
                <c:pt idx="368">
                  <c:v>49.646000000000001</c:v>
                </c:pt>
                <c:pt idx="369">
                  <c:v>49.192</c:v>
                </c:pt>
                <c:pt idx="370">
                  <c:v>48.484000000000002</c:v>
                </c:pt>
                <c:pt idx="371">
                  <c:v>47.567</c:v>
                </c:pt>
                <c:pt idx="372">
                  <c:v>48.762999999999998</c:v>
                </c:pt>
                <c:pt idx="373">
                  <c:v>50.136000000000003</c:v>
                </c:pt>
                <c:pt idx="374">
                  <c:v>50.792999999999999</c:v>
                </c:pt>
                <c:pt idx="375">
                  <c:v>53.582999999999998</c:v>
                </c:pt>
                <c:pt idx="376">
                  <c:v>52.838999999999999</c:v>
                </c:pt>
                <c:pt idx="377">
                  <c:v>55.93</c:v>
                </c:pt>
                <c:pt idx="378">
                  <c:v>55.106999999999999</c:v>
                </c:pt>
                <c:pt idx="379">
                  <c:v>54.902999999999999</c:v>
                </c:pt>
                <c:pt idx="380">
                  <c:v>53.735999999999997</c:v>
                </c:pt>
                <c:pt idx="381">
                  <c:v>52.95</c:v>
                </c:pt>
                <c:pt idx="382">
                  <c:v>52.046999999999997</c:v>
                </c:pt>
                <c:pt idx="383">
                  <c:v>50.95</c:v>
                </c:pt>
                <c:pt idx="384">
                  <c:v>50.283999999999999</c:v>
                </c:pt>
                <c:pt idx="385">
                  <c:v>48.823999999999998</c:v>
                </c:pt>
                <c:pt idx="386">
                  <c:v>51.064999999999998</c:v>
                </c:pt>
                <c:pt idx="387">
                  <c:v>51.621000000000002</c:v>
                </c:pt>
                <c:pt idx="388">
                  <c:v>51.023000000000003</c:v>
                </c:pt>
                <c:pt idx="389">
                  <c:v>52.384999999999998</c:v>
                </c:pt>
                <c:pt idx="390">
                  <c:v>54.68</c:v>
                </c:pt>
                <c:pt idx="391">
                  <c:v>55.62</c:v>
                </c:pt>
                <c:pt idx="392">
                  <c:v>54.811</c:v>
                </c:pt>
                <c:pt idx="393">
                  <c:v>54.171999999999997</c:v>
                </c:pt>
                <c:pt idx="394">
                  <c:v>53.283000000000001</c:v>
                </c:pt>
                <c:pt idx="395">
                  <c:v>52.204000000000001</c:v>
                </c:pt>
                <c:pt idx="396">
                  <c:v>51.564</c:v>
                </c:pt>
                <c:pt idx="397">
                  <c:v>56.887999999999998</c:v>
                </c:pt>
                <c:pt idx="398">
                  <c:v>61.411000000000001</c:v>
                </c:pt>
                <c:pt idx="399">
                  <c:v>63.668999999999997</c:v>
                </c:pt>
                <c:pt idx="400">
                  <c:v>63.503999999999998</c:v>
                </c:pt>
                <c:pt idx="401">
                  <c:v>64.078999999999994</c:v>
                </c:pt>
                <c:pt idx="402">
                  <c:v>63.015999999999998</c:v>
                </c:pt>
                <c:pt idx="403">
                  <c:v>62.08</c:v>
                </c:pt>
                <c:pt idx="404">
                  <c:v>60.665999999999997</c:v>
                </c:pt>
                <c:pt idx="405">
                  <c:v>59.765999999999998</c:v>
                </c:pt>
                <c:pt idx="406">
                  <c:v>58.753999999999998</c:v>
                </c:pt>
                <c:pt idx="407">
                  <c:v>57.548999999999999</c:v>
                </c:pt>
                <c:pt idx="408">
                  <c:v>56.81</c:v>
                </c:pt>
                <c:pt idx="409">
                  <c:v>59.755000000000003</c:v>
                </c:pt>
                <c:pt idx="410">
                  <c:v>64.084000000000003</c:v>
                </c:pt>
                <c:pt idx="411">
                  <c:v>67.372</c:v>
                </c:pt>
                <c:pt idx="412">
                  <c:v>67.725999999999999</c:v>
                </c:pt>
                <c:pt idx="413">
                  <c:v>69.686999999999998</c:v>
                </c:pt>
                <c:pt idx="414">
                  <c:v>71.363</c:v>
                </c:pt>
                <c:pt idx="415">
                  <c:v>72.156999999999996</c:v>
                </c:pt>
                <c:pt idx="416">
                  <c:v>71.391000000000005</c:v>
                </c:pt>
                <c:pt idx="417">
                  <c:v>70.626000000000005</c:v>
                </c:pt>
                <c:pt idx="418">
                  <c:v>69.539000000000001</c:v>
                </c:pt>
                <c:pt idx="419">
                  <c:v>68.2</c:v>
                </c:pt>
                <c:pt idx="420">
                  <c:v>67.302000000000007</c:v>
                </c:pt>
                <c:pt idx="421">
                  <c:v>71.703999999999994</c:v>
                </c:pt>
                <c:pt idx="422">
                  <c:v>73.144999999999996</c:v>
                </c:pt>
                <c:pt idx="423">
                  <c:v>73.649000000000001</c:v>
                </c:pt>
                <c:pt idx="424">
                  <c:v>71.531000000000006</c:v>
                </c:pt>
                <c:pt idx="425">
                  <c:v>76.001999999999995</c:v>
                </c:pt>
                <c:pt idx="426">
                  <c:v>75.915999999999997</c:v>
                </c:pt>
                <c:pt idx="427">
                  <c:v>75.537000000000006</c:v>
                </c:pt>
                <c:pt idx="428">
                  <c:v>74.38</c:v>
                </c:pt>
                <c:pt idx="429">
                  <c:v>73.489999999999995</c:v>
                </c:pt>
                <c:pt idx="430">
                  <c:v>72.397999999999996</c:v>
                </c:pt>
                <c:pt idx="431">
                  <c:v>71.052000000000007</c:v>
                </c:pt>
                <c:pt idx="432">
                  <c:v>70.176000000000002</c:v>
                </c:pt>
                <c:pt idx="433">
                  <c:v>68.900999999999996</c:v>
                </c:pt>
                <c:pt idx="434">
                  <c:v>67.462999999999994</c:v>
                </c:pt>
                <c:pt idx="435">
                  <c:v>75.481999999999999</c:v>
                </c:pt>
                <c:pt idx="436">
                  <c:v>79.578999999999994</c:v>
                </c:pt>
                <c:pt idx="437">
                  <c:v>82.213999999999999</c:v>
                </c:pt>
                <c:pt idx="438">
                  <c:v>81.335999999999999</c:v>
                </c:pt>
                <c:pt idx="439">
                  <c:v>81.381</c:v>
                </c:pt>
                <c:pt idx="440">
                  <c:v>80.346999999999994</c:v>
                </c:pt>
                <c:pt idx="441">
                  <c:v>79.63</c:v>
                </c:pt>
                <c:pt idx="442">
                  <c:v>78.628</c:v>
                </c:pt>
                <c:pt idx="443">
                  <c:v>77.349000000000004</c:v>
                </c:pt>
                <c:pt idx="444">
                  <c:v>76.519000000000005</c:v>
                </c:pt>
                <c:pt idx="445">
                  <c:v>74.819999999999993</c:v>
                </c:pt>
                <c:pt idx="446">
                  <c:v>75.186000000000007</c:v>
                </c:pt>
                <c:pt idx="447">
                  <c:v>76.820999999999998</c:v>
                </c:pt>
                <c:pt idx="448">
                  <c:v>79.522999999999996</c:v>
                </c:pt>
                <c:pt idx="449">
                  <c:v>81.924000000000007</c:v>
                </c:pt>
                <c:pt idx="450">
                  <c:v>83.227999999999994</c:v>
                </c:pt>
                <c:pt idx="451">
                  <c:v>83.021000000000001</c:v>
                </c:pt>
                <c:pt idx="452">
                  <c:v>81.975999999999999</c:v>
                </c:pt>
                <c:pt idx="453">
                  <c:v>81.161000000000001</c:v>
                </c:pt>
                <c:pt idx="454">
                  <c:v>80.103999999999999</c:v>
                </c:pt>
                <c:pt idx="455">
                  <c:v>78.816000000000003</c:v>
                </c:pt>
                <c:pt idx="456">
                  <c:v>77.933999999999997</c:v>
                </c:pt>
                <c:pt idx="457">
                  <c:v>79.721000000000004</c:v>
                </c:pt>
                <c:pt idx="458">
                  <c:v>83.248999999999995</c:v>
                </c:pt>
                <c:pt idx="459">
                  <c:v>84.075999999999993</c:v>
                </c:pt>
                <c:pt idx="460">
                  <c:v>83.617999999999995</c:v>
                </c:pt>
                <c:pt idx="461">
                  <c:v>83.379000000000005</c:v>
                </c:pt>
                <c:pt idx="462">
                  <c:v>82.769000000000005</c:v>
                </c:pt>
                <c:pt idx="463">
                  <c:v>82.024000000000001</c:v>
                </c:pt>
                <c:pt idx="464">
                  <c:v>80.793999999999997</c:v>
                </c:pt>
                <c:pt idx="465">
                  <c:v>79.956000000000003</c:v>
                </c:pt>
                <c:pt idx="466">
                  <c:v>78.92</c:v>
                </c:pt>
                <c:pt idx="467">
                  <c:v>77.644000000000005</c:v>
                </c:pt>
                <c:pt idx="468">
                  <c:v>76.816000000000003</c:v>
                </c:pt>
                <c:pt idx="469">
                  <c:v>75.600999999999999</c:v>
                </c:pt>
                <c:pt idx="470">
                  <c:v>78.736999999999995</c:v>
                </c:pt>
                <c:pt idx="471">
                  <c:v>79.766000000000005</c:v>
                </c:pt>
                <c:pt idx="472">
                  <c:v>78.561000000000007</c:v>
                </c:pt>
                <c:pt idx="473">
                  <c:v>78.474000000000004</c:v>
                </c:pt>
                <c:pt idx="474">
                  <c:v>77.391999999999996</c:v>
                </c:pt>
                <c:pt idx="475">
                  <c:v>76.626000000000005</c:v>
                </c:pt>
                <c:pt idx="476">
                  <c:v>75.441000000000003</c:v>
                </c:pt>
                <c:pt idx="477">
                  <c:v>74.710999999999999</c:v>
                </c:pt>
                <c:pt idx="478">
                  <c:v>73.783000000000001</c:v>
                </c:pt>
                <c:pt idx="479">
                  <c:v>72.552000000000007</c:v>
                </c:pt>
                <c:pt idx="480">
                  <c:v>71.748000000000005</c:v>
                </c:pt>
                <c:pt idx="481">
                  <c:v>72.867000000000004</c:v>
                </c:pt>
                <c:pt idx="482">
                  <c:v>75.662999999999997</c:v>
                </c:pt>
                <c:pt idx="483">
                  <c:v>77.569999999999993</c:v>
                </c:pt>
                <c:pt idx="484">
                  <c:v>80.638000000000005</c:v>
                </c:pt>
                <c:pt idx="485">
                  <c:v>85.355999999999995</c:v>
                </c:pt>
                <c:pt idx="486">
                  <c:v>85.572000000000003</c:v>
                </c:pt>
                <c:pt idx="487">
                  <c:v>85.215999999999994</c:v>
                </c:pt>
                <c:pt idx="488">
                  <c:v>84.125</c:v>
                </c:pt>
                <c:pt idx="489">
                  <c:v>83.305000000000007</c:v>
                </c:pt>
                <c:pt idx="490">
                  <c:v>82.23</c:v>
                </c:pt>
                <c:pt idx="491">
                  <c:v>80.927000000000007</c:v>
                </c:pt>
                <c:pt idx="492">
                  <c:v>80.076999999999998</c:v>
                </c:pt>
                <c:pt idx="493">
                  <c:v>79.460999999999999</c:v>
                </c:pt>
                <c:pt idx="494">
                  <c:v>77.671000000000006</c:v>
                </c:pt>
                <c:pt idx="495">
                  <c:v>82.519000000000005</c:v>
                </c:pt>
                <c:pt idx="496">
                  <c:v>83.155000000000001</c:v>
                </c:pt>
                <c:pt idx="497">
                  <c:v>85.897999999999996</c:v>
                </c:pt>
                <c:pt idx="498">
                  <c:v>85.855000000000004</c:v>
                </c:pt>
                <c:pt idx="499">
                  <c:v>85.456000000000003</c:v>
                </c:pt>
                <c:pt idx="500">
                  <c:v>84.372</c:v>
                </c:pt>
                <c:pt idx="501">
                  <c:v>83.570999999999998</c:v>
                </c:pt>
                <c:pt idx="502">
                  <c:v>82.546999999999997</c:v>
                </c:pt>
                <c:pt idx="503">
                  <c:v>81.287999999999997</c:v>
                </c:pt>
                <c:pt idx="504">
                  <c:v>80.570999999999998</c:v>
                </c:pt>
                <c:pt idx="505">
                  <c:v>79.350999999999999</c:v>
                </c:pt>
                <c:pt idx="506">
                  <c:v>81.171000000000006</c:v>
                </c:pt>
                <c:pt idx="507">
                  <c:v>82.134</c:v>
                </c:pt>
                <c:pt idx="508">
                  <c:v>82.671000000000006</c:v>
                </c:pt>
                <c:pt idx="509">
                  <c:v>87.137</c:v>
                </c:pt>
                <c:pt idx="510">
                  <c:v>87.494</c:v>
                </c:pt>
                <c:pt idx="511">
                  <c:v>87.42</c:v>
                </c:pt>
                <c:pt idx="512">
                  <c:v>86.388000000000005</c:v>
                </c:pt>
                <c:pt idx="513">
                  <c:v>85.596000000000004</c:v>
                </c:pt>
                <c:pt idx="514">
                  <c:v>84.525999999999996</c:v>
                </c:pt>
                <c:pt idx="515">
                  <c:v>83.213999999999999</c:v>
                </c:pt>
                <c:pt idx="516">
                  <c:v>82.343000000000004</c:v>
                </c:pt>
                <c:pt idx="517">
                  <c:v>81.070999999999998</c:v>
                </c:pt>
                <c:pt idx="518">
                  <c:v>80.179000000000002</c:v>
                </c:pt>
                <c:pt idx="519">
                  <c:v>79.075999999999993</c:v>
                </c:pt>
                <c:pt idx="520">
                  <c:v>79.927000000000007</c:v>
                </c:pt>
                <c:pt idx="521">
                  <c:v>82.427999999999997</c:v>
                </c:pt>
                <c:pt idx="522">
                  <c:v>82.346000000000004</c:v>
                </c:pt>
                <c:pt idx="523">
                  <c:v>81.551000000000002</c:v>
                </c:pt>
                <c:pt idx="524">
                  <c:v>80.337999999999994</c:v>
                </c:pt>
                <c:pt idx="525">
                  <c:v>79.477999999999994</c:v>
                </c:pt>
                <c:pt idx="526">
                  <c:v>78.388999999999996</c:v>
                </c:pt>
                <c:pt idx="527">
                  <c:v>76.974000000000004</c:v>
                </c:pt>
                <c:pt idx="528">
                  <c:v>80.317999999999998</c:v>
                </c:pt>
                <c:pt idx="529">
                  <c:v>79.73</c:v>
                </c:pt>
                <c:pt idx="530">
                  <c:v>79.064999999999998</c:v>
                </c:pt>
                <c:pt idx="531">
                  <c:v>82.584000000000003</c:v>
                </c:pt>
                <c:pt idx="532">
                  <c:v>81.784999999999997</c:v>
                </c:pt>
                <c:pt idx="533">
                  <c:v>84.686999999999998</c:v>
                </c:pt>
                <c:pt idx="534">
                  <c:v>83.674000000000007</c:v>
                </c:pt>
                <c:pt idx="535">
                  <c:v>86.069000000000003</c:v>
                </c:pt>
                <c:pt idx="536">
                  <c:v>84.941999999999993</c:v>
                </c:pt>
                <c:pt idx="537">
                  <c:v>84.174000000000007</c:v>
                </c:pt>
                <c:pt idx="538">
                  <c:v>78.424999999999997</c:v>
                </c:pt>
                <c:pt idx="539">
                  <c:v>81.566999999999993</c:v>
                </c:pt>
                <c:pt idx="540">
                  <c:v>81.209999999999994</c:v>
                </c:pt>
                <c:pt idx="541">
                  <c:v>79.953000000000003</c:v>
                </c:pt>
                <c:pt idx="542">
                  <c:v>81.796999999999997</c:v>
                </c:pt>
                <c:pt idx="543">
                  <c:v>85.866</c:v>
                </c:pt>
                <c:pt idx="544">
                  <c:v>90.326999999999998</c:v>
                </c:pt>
                <c:pt idx="545">
                  <c:v>96.364999999999995</c:v>
                </c:pt>
                <c:pt idx="546">
                  <c:v>98.325000000000003</c:v>
                </c:pt>
                <c:pt idx="547">
                  <c:v>99.503</c:v>
                </c:pt>
                <c:pt idx="548">
                  <c:v>98.427999999999997</c:v>
                </c:pt>
                <c:pt idx="549">
                  <c:v>97.468000000000004</c:v>
                </c:pt>
                <c:pt idx="550">
                  <c:v>96.274000000000001</c:v>
                </c:pt>
                <c:pt idx="551">
                  <c:v>94.135000000000005</c:v>
                </c:pt>
                <c:pt idx="552">
                  <c:v>94.307000000000002</c:v>
                </c:pt>
                <c:pt idx="553">
                  <c:v>95.516999999999996</c:v>
                </c:pt>
                <c:pt idx="554">
                  <c:v>96.864000000000004</c:v>
                </c:pt>
                <c:pt idx="555">
                  <c:v>100.17400000000001</c:v>
                </c:pt>
                <c:pt idx="556">
                  <c:v>102.306</c:v>
                </c:pt>
                <c:pt idx="557">
                  <c:v>106.63</c:v>
                </c:pt>
                <c:pt idx="558">
                  <c:v>106.88200000000001</c:v>
                </c:pt>
                <c:pt idx="559">
                  <c:v>106.134</c:v>
                </c:pt>
                <c:pt idx="560">
                  <c:v>104.64700000000001</c:v>
                </c:pt>
                <c:pt idx="561">
                  <c:v>103.527</c:v>
                </c:pt>
                <c:pt idx="562">
                  <c:v>102.251</c:v>
                </c:pt>
                <c:pt idx="563">
                  <c:v>100.792</c:v>
                </c:pt>
              </c:numCache>
            </c:numRef>
          </c:yVal>
          <c:smooth val="0"/>
          <c:extLst>
            <c:ext xmlns:c16="http://schemas.microsoft.com/office/drawing/2014/chart" uri="{C3380CC4-5D6E-409C-BE32-E72D297353CC}">
              <c16:uniqueId val="{0000000C-59FE-4565-86DC-0A3CD6ABE689}"/>
            </c:ext>
          </c:extLst>
        </c:ser>
        <c:ser>
          <c:idx val="6"/>
          <c:order val="8"/>
          <c:tx>
            <c:v>5-Year</c:v>
          </c:tx>
          <c:spPr>
            <a:ln>
              <a:solidFill>
                <a:srgbClr val="008FBF"/>
              </a:solidFill>
            </a:ln>
          </c:spPr>
          <c:marker>
            <c:symbol val="none"/>
          </c:marker>
          <c:xVal>
            <c:numRef>
              <c:f>'02N20W19M05S'!$G$35:$G$598</c:f>
              <c:numCache>
                <c:formatCode>m/d/yyyy</c:formatCode>
                <c:ptCount val="564"/>
                <c:pt idx="0">
                  <c:v>44865</c:v>
                </c:pt>
                <c:pt idx="1">
                  <c:v>44895</c:v>
                </c:pt>
                <c:pt idx="2">
                  <c:v>44926</c:v>
                </c:pt>
                <c:pt idx="3">
                  <c:v>44957</c:v>
                </c:pt>
                <c:pt idx="4">
                  <c:v>44985</c:v>
                </c:pt>
                <c:pt idx="5">
                  <c:v>45016</c:v>
                </c:pt>
                <c:pt idx="6">
                  <c:v>45046</c:v>
                </c:pt>
                <c:pt idx="7">
                  <c:v>45077</c:v>
                </c:pt>
                <c:pt idx="8">
                  <c:v>45107</c:v>
                </c:pt>
                <c:pt idx="9">
                  <c:v>45138</c:v>
                </c:pt>
                <c:pt idx="10">
                  <c:v>45169</c:v>
                </c:pt>
                <c:pt idx="11">
                  <c:v>45199</c:v>
                </c:pt>
                <c:pt idx="12">
                  <c:v>45230</c:v>
                </c:pt>
                <c:pt idx="13">
                  <c:v>45260</c:v>
                </c:pt>
                <c:pt idx="14">
                  <c:v>45291</c:v>
                </c:pt>
                <c:pt idx="15">
                  <c:v>45322</c:v>
                </c:pt>
                <c:pt idx="16">
                  <c:v>45351</c:v>
                </c:pt>
                <c:pt idx="17">
                  <c:v>45382</c:v>
                </c:pt>
                <c:pt idx="18">
                  <c:v>45412</c:v>
                </c:pt>
                <c:pt idx="19">
                  <c:v>45443</c:v>
                </c:pt>
                <c:pt idx="20">
                  <c:v>45473</c:v>
                </c:pt>
                <c:pt idx="21">
                  <c:v>45504</c:v>
                </c:pt>
                <c:pt idx="22">
                  <c:v>45535</c:v>
                </c:pt>
                <c:pt idx="23">
                  <c:v>45565</c:v>
                </c:pt>
                <c:pt idx="24">
                  <c:v>45596</c:v>
                </c:pt>
                <c:pt idx="25">
                  <c:v>45626</c:v>
                </c:pt>
                <c:pt idx="26">
                  <c:v>45657</c:v>
                </c:pt>
                <c:pt idx="27">
                  <c:v>45688</c:v>
                </c:pt>
                <c:pt idx="28">
                  <c:v>45716</c:v>
                </c:pt>
                <c:pt idx="29">
                  <c:v>45747</c:v>
                </c:pt>
                <c:pt idx="30">
                  <c:v>45777</c:v>
                </c:pt>
                <c:pt idx="31">
                  <c:v>45808</c:v>
                </c:pt>
                <c:pt idx="32">
                  <c:v>45838</c:v>
                </c:pt>
                <c:pt idx="33">
                  <c:v>45869</c:v>
                </c:pt>
                <c:pt idx="34">
                  <c:v>45900</c:v>
                </c:pt>
                <c:pt idx="35">
                  <c:v>45930</c:v>
                </c:pt>
                <c:pt idx="36">
                  <c:v>45961</c:v>
                </c:pt>
                <c:pt idx="37">
                  <c:v>45991</c:v>
                </c:pt>
                <c:pt idx="38">
                  <c:v>46022</c:v>
                </c:pt>
                <c:pt idx="39">
                  <c:v>46053</c:v>
                </c:pt>
                <c:pt idx="40">
                  <c:v>46081</c:v>
                </c:pt>
                <c:pt idx="41">
                  <c:v>46112</c:v>
                </c:pt>
                <c:pt idx="42">
                  <c:v>46142</c:v>
                </c:pt>
                <c:pt idx="43">
                  <c:v>46173</c:v>
                </c:pt>
                <c:pt idx="44">
                  <c:v>46203</c:v>
                </c:pt>
                <c:pt idx="45">
                  <c:v>46234</c:v>
                </c:pt>
                <c:pt idx="46">
                  <c:v>46265</c:v>
                </c:pt>
                <c:pt idx="47">
                  <c:v>46295</c:v>
                </c:pt>
                <c:pt idx="48">
                  <c:v>46326</c:v>
                </c:pt>
                <c:pt idx="49">
                  <c:v>46356</c:v>
                </c:pt>
                <c:pt idx="50">
                  <c:v>46387</c:v>
                </c:pt>
                <c:pt idx="51">
                  <c:v>46418</c:v>
                </c:pt>
                <c:pt idx="52">
                  <c:v>46446</c:v>
                </c:pt>
                <c:pt idx="53">
                  <c:v>46477</c:v>
                </c:pt>
                <c:pt idx="54">
                  <c:v>46507</c:v>
                </c:pt>
                <c:pt idx="55">
                  <c:v>46538</c:v>
                </c:pt>
                <c:pt idx="56">
                  <c:v>46568</c:v>
                </c:pt>
                <c:pt idx="57">
                  <c:v>46599</c:v>
                </c:pt>
                <c:pt idx="58">
                  <c:v>46630</c:v>
                </c:pt>
                <c:pt idx="59">
                  <c:v>46660</c:v>
                </c:pt>
                <c:pt idx="60">
                  <c:v>46691</c:v>
                </c:pt>
                <c:pt idx="61">
                  <c:v>46721</c:v>
                </c:pt>
                <c:pt idx="62">
                  <c:v>46752</c:v>
                </c:pt>
                <c:pt idx="63">
                  <c:v>46783</c:v>
                </c:pt>
                <c:pt idx="64">
                  <c:v>46812</c:v>
                </c:pt>
                <c:pt idx="65">
                  <c:v>46843</c:v>
                </c:pt>
                <c:pt idx="66">
                  <c:v>46873</c:v>
                </c:pt>
                <c:pt idx="67">
                  <c:v>46904</c:v>
                </c:pt>
                <c:pt idx="68">
                  <c:v>46934</c:v>
                </c:pt>
                <c:pt idx="69">
                  <c:v>46965</c:v>
                </c:pt>
                <c:pt idx="70">
                  <c:v>46996</c:v>
                </c:pt>
                <c:pt idx="71">
                  <c:v>47026</c:v>
                </c:pt>
                <c:pt idx="72">
                  <c:v>47057</c:v>
                </c:pt>
                <c:pt idx="73">
                  <c:v>47087</c:v>
                </c:pt>
                <c:pt idx="74">
                  <c:v>47118</c:v>
                </c:pt>
                <c:pt idx="75">
                  <c:v>47149</c:v>
                </c:pt>
                <c:pt idx="76">
                  <c:v>47177</c:v>
                </c:pt>
                <c:pt idx="77">
                  <c:v>47208</c:v>
                </c:pt>
                <c:pt idx="78">
                  <c:v>47238</c:v>
                </c:pt>
                <c:pt idx="79">
                  <c:v>47269</c:v>
                </c:pt>
                <c:pt idx="80">
                  <c:v>47299</c:v>
                </c:pt>
                <c:pt idx="81">
                  <c:v>47330</c:v>
                </c:pt>
                <c:pt idx="82">
                  <c:v>47361</c:v>
                </c:pt>
                <c:pt idx="83">
                  <c:v>47391</c:v>
                </c:pt>
                <c:pt idx="84">
                  <c:v>47422</c:v>
                </c:pt>
                <c:pt idx="85">
                  <c:v>47452</c:v>
                </c:pt>
                <c:pt idx="86">
                  <c:v>47483</c:v>
                </c:pt>
                <c:pt idx="87">
                  <c:v>47514</c:v>
                </c:pt>
                <c:pt idx="88">
                  <c:v>47542</c:v>
                </c:pt>
                <c:pt idx="89">
                  <c:v>47573</c:v>
                </c:pt>
                <c:pt idx="90">
                  <c:v>47603</c:v>
                </c:pt>
                <c:pt idx="91">
                  <c:v>47634</c:v>
                </c:pt>
                <c:pt idx="92">
                  <c:v>47664</c:v>
                </c:pt>
                <c:pt idx="93">
                  <c:v>47695</c:v>
                </c:pt>
                <c:pt idx="94">
                  <c:v>47726</c:v>
                </c:pt>
                <c:pt idx="95">
                  <c:v>47756</c:v>
                </c:pt>
                <c:pt idx="96">
                  <c:v>47787</c:v>
                </c:pt>
                <c:pt idx="97">
                  <c:v>47817</c:v>
                </c:pt>
                <c:pt idx="98">
                  <c:v>47848</c:v>
                </c:pt>
                <c:pt idx="99">
                  <c:v>47879</c:v>
                </c:pt>
                <c:pt idx="100">
                  <c:v>47907</c:v>
                </c:pt>
                <c:pt idx="101">
                  <c:v>47938</c:v>
                </c:pt>
                <c:pt idx="102">
                  <c:v>47968</c:v>
                </c:pt>
                <c:pt idx="103">
                  <c:v>47999</c:v>
                </c:pt>
                <c:pt idx="104">
                  <c:v>48029</c:v>
                </c:pt>
                <c:pt idx="105">
                  <c:v>48060</c:v>
                </c:pt>
                <c:pt idx="106">
                  <c:v>48091</c:v>
                </c:pt>
                <c:pt idx="107">
                  <c:v>48121</c:v>
                </c:pt>
                <c:pt idx="108">
                  <c:v>48152</c:v>
                </c:pt>
                <c:pt idx="109">
                  <c:v>48182</c:v>
                </c:pt>
                <c:pt idx="110">
                  <c:v>48213</c:v>
                </c:pt>
                <c:pt idx="111">
                  <c:v>48244</c:v>
                </c:pt>
                <c:pt idx="112">
                  <c:v>48273</c:v>
                </c:pt>
                <c:pt idx="113">
                  <c:v>48304</c:v>
                </c:pt>
                <c:pt idx="114">
                  <c:v>48334</c:v>
                </c:pt>
                <c:pt idx="115">
                  <c:v>48365</c:v>
                </c:pt>
                <c:pt idx="116">
                  <c:v>48395</c:v>
                </c:pt>
                <c:pt idx="117">
                  <c:v>48426</c:v>
                </c:pt>
                <c:pt idx="118">
                  <c:v>48457</c:v>
                </c:pt>
                <c:pt idx="119">
                  <c:v>48487</c:v>
                </c:pt>
                <c:pt idx="120">
                  <c:v>48518</c:v>
                </c:pt>
                <c:pt idx="121">
                  <c:v>48548</c:v>
                </c:pt>
                <c:pt idx="122">
                  <c:v>48579</c:v>
                </c:pt>
                <c:pt idx="123">
                  <c:v>48610</c:v>
                </c:pt>
                <c:pt idx="124">
                  <c:v>48638</c:v>
                </c:pt>
                <c:pt idx="125">
                  <c:v>48669</c:v>
                </c:pt>
                <c:pt idx="126">
                  <c:v>48699</c:v>
                </c:pt>
                <c:pt idx="127">
                  <c:v>48730</c:v>
                </c:pt>
                <c:pt idx="128">
                  <c:v>48760</c:v>
                </c:pt>
                <c:pt idx="129">
                  <c:v>48791</c:v>
                </c:pt>
                <c:pt idx="130">
                  <c:v>48822</c:v>
                </c:pt>
                <c:pt idx="131">
                  <c:v>48852</c:v>
                </c:pt>
                <c:pt idx="132">
                  <c:v>48883</c:v>
                </c:pt>
                <c:pt idx="133">
                  <c:v>48913</c:v>
                </c:pt>
                <c:pt idx="134">
                  <c:v>48944</c:v>
                </c:pt>
                <c:pt idx="135">
                  <c:v>48975</c:v>
                </c:pt>
                <c:pt idx="136">
                  <c:v>49003</c:v>
                </c:pt>
                <c:pt idx="137">
                  <c:v>49034</c:v>
                </c:pt>
                <c:pt idx="138">
                  <c:v>49064</c:v>
                </c:pt>
                <c:pt idx="139">
                  <c:v>49095</c:v>
                </c:pt>
                <c:pt idx="140">
                  <c:v>49125</c:v>
                </c:pt>
                <c:pt idx="141">
                  <c:v>49156</c:v>
                </c:pt>
                <c:pt idx="142">
                  <c:v>49187</c:v>
                </c:pt>
                <c:pt idx="143">
                  <c:v>49217</c:v>
                </c:pt>
                <c:pt idx="144">
                  <c:v>49248</c:v>
                </c:pt>
                <c:pt idx="145">
                  <c:v>49278</c:v>
                </c:pt>
                <c:pt idx="146">
                  <c:v>49309</c:v>
                </c:pt>
                <c:pt idx="147">
                  <c:v>49340</c:v>
                </c:pt>
                <c:pt idx="148">
                  <c:v>49368</c:v>
                </c:pt>
                <c:pt idx="149">
                  <c:v>49399</c:v>
                </c:pt>
                <c:pt idx="150">
                  <c:v>49429</c:v>
                </c:pt>
                <c:pt idx="151">
                  <c:v>49460</c:v>
                </c:pt>
                <c:pt idx="152">
                  <c:v>49490</c:v>
                </c:pt>
                <c:pt idx="153">
                  <c:v>49521</c:v>
                </c:pt>
                <c:pt idx="154">
                  <c:v>49552</c:v>
                </c:pt>
                <c:pt idx="155">
                  <c:v>49582</c:v>
                </c:pt>
                <c:pt idx="156">
                  <c:v>49613</c:v>
                </c:pt>
                <c:pt idx="157">
                  <c:v>49643</c:v>
                </c:pt>
                <c:pt idx="158">
                  <c:v>49674</c:v>
                </c:pt>
                <c:pt idx="159">
                  <c:v>49705</c:v>
                </c:pt>
                <c:pt idx="160">
                  <c:v>49734</c:v>
                </c:pt>
                <c:pt idx="161">
                  <c:v>49765</c:v>
                </c:pt>
                <c:pt idx="162">
                  <c:v>49795</c:v>
                </c:pt>
                <c:pt idx="163">
                  <c:v>49826</c:v>
                </c:pt>
                <c:pt idx="164">
                  <c:v>49856</c:v>
                </c:pt>
                <c:pt idx="165">
                  <c:v>49887</c:v>
                </c:pt>
                <c:pt idx="166">
                  <c:v>49918</c:v>
                </c:pt>
                <c:pt idx="167">
                  <c:v>49948</c:v>
                </c:pt>
                <c:pt idx="168">
                  <c:v>49979</c:v>
                </c:pt>
                <c:pt idx="169">
                  <c:v>50009</c:v>
                </c:pt>
                <c:pt idx="170">
                  <c:v>50040</c:v>
                </c:pt>
                <c:pt idx="171">
                  <c:v>50071</c:v>
                </c:pt>
                <c:pt idx="172">
                  <c:v>50099</c:v>
                </c:pt>
                <c:pt idx="173">
                  <c:v>50130</c:v>
                </c:pt>
                <c:pt idx="174">
                  <c:v>50160</c:v>
                </c:pt>
                <c:pt idx="175">
                  <c:v>50191</c:v>
                </c:pt>
                <c:pt idx="176">
                  <c:v>50221</c:v>
                </c:pt>
                <c:pt idx="177">
                  <c:v>50252</c:v>
                </c:pt>
                <c:pt idx="178">
                  <c:v>50283</c:v>
                </c:pt>
                <c:pt idx="179">
                  <c:v>50313</c:v>
                </c:pt>
                <c:pt idx="180">
                  <c:v>50344</c:v>
                </c:pt>
                <c:pt idx="181">
                  <c:v>50374</c:v>
                </c:pt>
                <c:pt idx="182">
                  <c:v>50405</c:v>
                </c:pt>
                <c:pt idx="183">
                  <c:v>50436</c:v>
                </c:pt>
                <c:pt idx="184">
                  <c:v>50464</c:v>
                </c:pt>
                <c:pt idx="185">
                  <c:v>50495</c:v>
                </c:pt>
                <c:pt idx="186">
                  <c:v>50525</c:v>
                </c:pt>
                <c:pt idx="187">
                  <c:v>50556</c:v>
                </c:pt>
                <c:pt idx="188">
                  <c:v>50586</c:v>
                </c:pt>
                <c:pt idx="189">
                  <c:v>50617</c:v>
                </c:pt>
                <c:pt idx="190">
                  <c:v>50648</c:v>
                </c:pt>
                <c:pt idx="191">
                  <c:v>50678</c:v>
                </c:pt>
                <c:pt idx="192">
                  <c:v>50709</c:v>
                </c:pt>
                <c:pt idx="193">
                  <c:v>50739</c:v>
                </c:pt>
                <c:pt idx="194">
                  <c:v>50770</c:v>
                </c:pt>
                <c:pt idx="195">
                  <c:v>50801</c:v>
                </c:pt>
                <c:pt idx="196">
                  <c:v>50829</c:v>
                </c:pt>
                <c:pt idx="197">
                  <c:v>50860</c:v>
                </c:pt>
                <c:pt idx="198">
                  <c:v>50890</c:v>
                </c:pt>
                <c:pt idx="199">
                  <c:v>50921</c:v>
                </c:pt>
                <c:pt idx="200">
                  <c:v>50951</c:v>
                </c:pt>
                <c:pt idx="201">
                  <c:v>50982</c:v>
                </c:pt>
                <c:pt idx="202">
                  <c:v>51013</c:v>
                </c:pt>
                <c:pt idx="203">
                  <c:v>51043</c:v>
                </c:pt>
                <c:pt idx="204">
                  <c:v>51074</c:v>
                </c:pt>
                <c:pt idx="205">
                  <c:v>51104</c:v>
                </c:pt>
                <c:pt idx="206">
                  <c:v>51135</c:v>
                </c:pt>
                <c:pt idx="207">
                  <c:v>51166</c:v>
                </c:pt>
                <c:pt idx="208">
                  <c:v>51195</c:v>
                </c:pt>
                <c:pt idx="209">
                  <c:v>51226</c:v>
                </c:pt>
                <c:pt idx="210">
                  <c:v>51256</c:v>
                </c:pt>
                <c:pt idx="211">
                  <c:v>51287</c:v>
                </c:pt>
                <c:pt idx="212">
                  <c:v>51317</c:v>
                </c:pt>
                <c:pt idx="213">
                  <c:v>51348</c:v>
                </c:pt>
                <c:pt idx="214">
                  <c:v>51379</c:v>
                </c:pt>
                <c:pt idx="215">
                  <c:v>51409</c:v>
                </c:pt>
                <c:pt idx="216">
                  <c:v>51440</c:v>
                </c:pt>
                <c:pt idx="217">
                  <c:v>51470</c:v>
                </c:pt>
                <c:pt idx="218">
                  <c:v>51501</c:v>
                </c:pt>
                <c:pt idx="219">
                  <c:v>51532</c:v>
                </c:pt>
                <c:pt idx="220">
                  <c:v>51560</c:v>
                </c:pt>
                <c:pt idx="221">
                  <c:v>51591</c:v>
                </c:pt>
                <c:pt idx="222">
                  <c:v>51621</c:v>
                </c:pt>
                <c:pt idx="223">
                  <c:v>51652</c:v>
                </c:pt>
                <c:pt idx="224">
                  <c:v>51682</c:v>
                </c:pt>
                <c:pt idx="225">
                  <c:v>51713</c:v>
                </c:pt>
                <c:pt idx="226">
                  <c:v>51744</c:v>
                </c:pt>
                <c:pt idx="227">
                  <c:v>51774</c:v>
                </c:pt>
                <c:pt idx="228">
                  <c:v>51805</c:v>
                </c:pt>
                <c:pt idx="229">
                  <c:v>51835</c:v>
                </c:pt>
                <c:pt idx="230">
                  <c:v>51866</c:v>
                </c:pt>
                <c:pt idx="231">
                  <c:v>51897</c:v>
                </c:pt>
                <c:pt idx="232">
                  <c:v>51925</c:v>
                </c:pt>
                <c:pt idx="233">
                  <c:v>51956</c:v>
                </c:pt>
                <c:pt idx="234">
                  <c:v>51986</c:v>
                </c:pt>
                <c:pt idx="235">
                  <c:v>52017</c:v>
                </c:pt>
                <c:pt idx="236">
                  <c:v>52047</c:v>
                </c:pt>
                <c:pt idx="237">
                  <c:v>52078</c:v>
                </c:pt>
                <c:pt idx="238">
                  <c:v>52109</c:v>
                </c:pt>
                <c:pt idx="239">
                  <c:v>52139</c:v>
                </c:pt>
                <c:pt idx="240">
                  <c:v>52170</c:v>
                </c:pt>
                <c:pt idx="241">
                  <c:v>52200</c:v>
                </c:pt>
                <c:pt idx="242">
                  <c:v>52231</c:v>
                </c:pt>
                <c:pt idx="243">
                  <c:v>52262</c:v>
                </c:pt>
                <c:pt idx="244">
                  <c:v>52290</c:v>
                </c:pt>
                <c:pt idx="245">
                  <c:v>52321</c:v>
                </c:pt>
                <c:pt idx="246">
                  <c:v>52351</c:v>
                </c:pt>
                <c:pt idx="247">
                  <c:v>52382</c:v>
                </c:pt>
                <c:pt idx="248">
                  <c:v>52412</c:v>
                </c:pt>
                <c:pt idx="249">
                  <c:v>52443</c:v>
                </c:pt>
                <c:pt idx="250">
                  <c:v>52474</c:v>
                </c:pt>
                <c:pt idx="251">
                  <c:v>52504</c:v>
                </c:pt>
                <c:pt idx="252">
                  <c:v>52535</c:v>
                </c:pt>
                <c:pt idx="253">
                  <c:v>52565</c:v>
                </c:pt>
                <c:pt idx="254">
                  <c:v>52596</c:v>
                </c:pt>
                <c:pt idx="255">
                  <c:v>52627</c:v>
                </c:pt>
                <c:pt idx="256">
                  <c:v>52656</c:v>
                </c:pt>
                <c:pt idx="257">
                  <c:v>52687</c:v>
                </c:pt>
                <c:pt idx="258">
                  <c:v>52717</c:v>
                </c:pt>
                <c:pt idx="259">
                  <c:v>52748</c:v>
                </c:pt>
                <c:pt idx="260">
                  <c:v>52778</c:v>
                </c:pt>
                <c:pt idx="261">
                  <c:v>52809</c:v>
                </c:pt>
                <c:pt idx="262">
                  <c:v>52840</c:v>
                </c:pt>
                <c:pt idx="263">
                  <c:v>52870</c:v>
                </c:pt>
                <c:pt idx="264">
                  <c:v>52901</c:v>
                </c:pt>
                <c:pt idx="265">
                  <c:v>52931</c:v>
                </c:pt>
                <c:pt idx="266">
                  <c:v>52962</c:v>
                </c:pt>
                <c:pt idx="267">
                  <c:v>52993</c:v>
                </c:pt>
                <c:pt idx="268">
                  <c:v>53021</c:v>
                </c:pt>
                <c:pt idx="269">
                  <c:v>53052</c:v>
                </c:pt>
                <c:pt idx="270">
                  <c:v>53082</c:v>
                </c:pt>
                <c:pt idx="271">
                  <c:v>53113</c:v>
                </c:pt>
                <c:pt idx="272">
                  <c:v>53143</c:v>
                </c:pt>
                <c:pt idx="273">
                  <c:v>53174</c:v>
                </c:pt>
                <c:pt idx="274">
                  <c:v>53205</c:v>
                </c:pt>
                <c:pt idx="275">
                  <c:v>53235</c:v>
                </c:pt>
                <c:pt idx="276">
                  <c:v>53266</c:v>
                </c:pt>
                <c:pt idx="277">
                  <c:v>53296</c:v>
                </c:pt>
                <c:pt idx="278">
                  <c:v>53327</c:v>
                </c:pt>
                <c:pt idx="279">
                  <c:v>53358</c:v>
                </c:pt>
                <c:pt idx="280">
                  <c:v>53386</c:v>
                </c:pt>
                <c:pt idx="281">
                  <c:v>53417</c:v>
                </c:pt>
                <c:pt idx="282">
                  <c:v>53447</c:v>
                </c:pt>
                <c:pt idx="283">
                  <c:v>53478</c:v>
                </c:pt>
                <c:pt idx="284">
                  <c:v>53508</c:v>
                </c:pt>
                <c:pt idx="285">
                  <c:v>53539</c:v>
                </c:pt>
                <c:pt idx="286">
                  <c:v>53570</c:v>
                </c:pt>
                <c:pt idx="287">
                  <c:v>53600</c:v>
                </c:pt>
                <c:pt idx="288">
                  <c:v>53631</c:v>
                </c:pt>
                <c:pt idx="289">
                  <c:v>53661</c:v>
                </c:pt>
                <c:pt idx="290">
                  <c:v>53692</c:v>
                </c:pt>
                <c:pt idx="291">
                  <c:v>53723</c:v>
                </c:pt>
                <c:pt idx="292">
                  <c:v>53751</c:v>
                </c:pt>
                <c:pt idx="293">
                  <c:v>53782</c:v>
                </c:pt>
                <c:pt idx="294">
                  <c:v>53812</c:v>
                </c:pt>
                <c:pt idx="295">
                  <c:v>53843</c:v>
                </c:pt>
                <c:pt idx="296">
                  <c:v>53873</c:v>
                </c:pt>
                <c:pt idx="297">
                  <c:v>53904</c:v>
                </c:pt>
                <c:pt idx="298">
                  <c:v>53935</c:v>
                </c:pt>
                <c:pt idx="299">
                  <c:v>53965</c:v>
                </c:pt>
                <c:pt idx="300">
                  <c:v>53996</c:v>
                </c:pt>
                <c:pt idx="301">
                  <c:v>54026</c:v>
                </c:pt>
                <c:pt idx="302">
                  <c:v>54057</c:v>
                </c:pt>
                <c:pt idx="303">
                  <c:v>54088</c:v>
                </c:pt>
                <c:pt idx="304">
                  <c:v>54117</c:v>
                </c:pt>
                <c:pt idx="305">
                  <c:v>54148</c:v>
                </c:pt>
                <c:pt idx="306">
                  <c:v>54178</c:v>
                </c:pt>
                <c:pt idx="307">
                  <c:v>54209</c:v>
                </c:pt>
                <c:pt idx="308">
                  <c:v>54239</c:v>
                </c:pt>
                <c:pt idx="309">
                  <c:v>54270</c:v>
                </c:pt>
                <c:pt idx="310">
                  <c:v>54301</c:v>
                </c:pt>
                <c:pt idx="311">
                  <c:v>54331</c:v>
                </c:pt>
                <c:pt idx="312">
                  <c:v>54362</c:v>
                </c:pt>
                <c:pt idx="313">
                  <c:v>54392</c:v>
                </c:pt>
                <c:pt idx="314">
                  <c:v>54423</c:v>
                </c:pt>
                <c:pt idx="315">
                  <c:v>54454</c:v>
                </c:pt>
                <c:pt idx="316">
                  <c:v>54482</c:v>
                </c:pt>
                <c:pt idx="317">
                  <c:v>54513</c:v>
                </c:pt>
                <c:pt idx="318">
                  <c:v>54543</c:v>
                </c:pt>
                <c:pt idx="319">
                  <c:v>54574</c:v>
                </c:pt>
                <c:pt idx="320">
                  <c:v>54604</c:v>
                </c:pt>
                <c:pt idx="321">
                  <c:v>54635</c:v>
                </c:pt>
                <c:pt idx="322">
                  <c:v>54666</c:v>
                </c:pt>
                <c:pt idx="323">
                  <c:v>54696</c:v>
                </c:pt>
                <c:pt idx="324">
                  <c:v>54727</c:v>
                </c:pt>
                <c:pt idx="325">
                  <c:v>54757</c:v>
                </c:pt>
                <c:pt idx="326">
                  <c:v>54788</c:v>
                </c:pt>
                <c:pt idx="327">
                  <c:v>54819</c:v>
                </c:pt>
                <c:pt idx="328">
                  <c:v>54847</c:v>
                </c:pt>
                <c:pt idx="329">
                  <c:v>54878</c:v>
                </c:pt>
                <c:pt idx="330">
                  <c:v>54908</c:v>
                </c:pt>
                <c:pt idx="331">
                  <c:v>54939</c:v>
                </c:pt>
                <c:pt idx="332">
                  <c:v>54969</c:v>
                </c:pt>
                <c:pt idx="333">
                  <c:v>55000</c:v>
                </c:pt>
                <c:pt idx="334">
                  <c:v>55031</c:v>
                </c:pt>
                <c:pt idx="335">
                  <c:v>55061</c:v>
                </c:pt>
                <c:pt idx="336">
                  <c:v>55092</c:v>
                </c:pt>
                <c:pt idx="337">
                  <c:v>55122</c:v>
                </c:pt>
                <c:pt idx="338">
                  <c:v>55153</c:v>
                </c:pt>
                <c:pt idx="339">
                  <c:v>55184</c:v>
                </c:pt>
                <c:pt idx="340">
                  <c:v>55212</c:v>
                </c:pt>
                <c:pt idx="341">
                  <c:v>55243</c:v>
                </c:pt>
                <c:pt idx="342">
                  <c:v>55273</c:v>
                </c:pt>
                <c:pt idx="343">
                  <c:v>55304</c:v>
                </c:pt>
                <c:pt idx="344">
                  <c:v>55334</c:v>
                </c:pt>
                <c:pt idx="345">
                  <c:v>55365</c:v>
                </c:pt>
                <c:pt idx="346">
                  <c:v>55396</c:v>
                </c:pt>
                <c:pt idx="347">
                  <c:v>55426</c:v>
                </c:pt>
                <c:pt idx="348">
                  <c:v>55457</c:v>
                </c:pt>
                <c:pt idx="349">
                  <c:v>55487</c:v>
                </c:pt>
                <c:pt idx="350">
                  <c:v>55518</c:v>
                </c:pt>
                <c:pt idx="351">
                  <c:v>55549</c:v>
                </c:pt>
                <c:pt idx="352">
                  <c:v>55578</c:v>
                </c:pt>
                <c:pt idx="353">
                  <c:v>55609</c:v>
                </c:pt>
                <c:pt idx="354">
                  <c:v>55639</c:v>
                </c:pt>
                <c:pt idx="355">
                  <c:v>55670</c:v>
                </c:pt>
                <c:pt idx="356">
                  <c:v>55700</c:v>
                </c:pt>
                <c:pt idx="357">
                  <c:v>55731</c:v>
                </c:pt>
                <c:pt idx="358">
                  <c:v>55762</c:v>
                </c:pt>
                <c:pt idx="359">
                  <c:v>55792</c:v>
                </c:pt>
                <c:pt idx="360">
                  <c:v>55823</c:v>
                </c:pt>
                <c:pt idx="361">
                  <c:v>55853</c:v>
                </c:pt>
                <c:pt idx="362">
                  <c:v>55884</c:v>
                </c:pt>
                <c:pt idx="363">
                  <c:v>55915</c:v>
                </c:pt>
                <c:pt idx="364">
                  <c:v>55943</c:v>
                </c:pt>
                <c:pt idx="365">
                  <c:v>55974</c:v>
                </c:pt>
                <c:pt idx="366">
                  <c:v>56004</c:v>
                </c:pt>
                <c:pt idx="367">
                  <c:v>56035</c:v>
                </c:pt>
                <c:pt idx="368">
                  <c:v>56065</c:v>
                </c:pt>
                <c:pt idx="369">
                  <c:v>56096</c:v>
                </c:pt>
                <c:pt idx="370">
                  <c:v>56127</c:v>
                </c:pt>
                <c:pt idx="371">
                  <c:v>56157</c:v>
                </c:pt>
                <c:pt idx="372">
                  <c:v>56188</c:v>
                </c:pt>
                <c:pt idx="373">
                  <c:v>56218</c:v>
                </c:pt>
                <c:pt idx="374">
                  <c:v>56249</c:v>
                </c:pt>
                <c:pt idx="375">
                  <c:v>56280</c:v>
                </c:pt>
                <c:pt idx="376">
                  <c:v>56308</c:v>
                </c:pt>
                <c:pt idx="377">
                  <c:v>56339</c:v>
                </c:pt>
                <c:pt idx="378">
                  <c:v>56369</c:v>
                </c:pt>
                <c:pt idx="379">
                  <c:v>56400</c:v>
                </c:pt>
                <c:pt idx="380">
                  <c:v>56430</c:v>
                </c:pt>
                <c:pt idx="381">
                  <c:v>56461</c:v>
                </c:pt>
                <c:pt idx="382">
                  <c:v>56492</c:v>
                </c:pt>
                <c:pt idx="383">
                  <c:v>56522</c:v>
                </c:pt>
                <c:pt idx="384">
                  <c:v>56553</c:v>
                </c:pt>
                <c:pt idx="385">
                  <c:v>56583</c:v>
                </c:pt>
                <c:pt idx="386">
                  <c:v>56614</c:v>
                </c:pt>
                <c:pt idx="387">
                  <c:v>56645</c:v>
                </c:pt>
                <c:pt idx="388">
                  <c:v>56673</c:v>
                </c:pt>
                <c:pt idx="389">
                  <c:v>56704</c:v>
                </c:pt>
                <c:pt idx="390">
                  <c:v>56734</c:v>
                </c:pt>
                <c:pt idx="391">
                  <c:v>56765</c:v>
                </c:pt>
                <c:pt idx="392">
                  <c:v>56795</c:v>
                </c:pt>
                <c:pt idx="393">
                  <c:v>56826</c:v>
                </c:pt>
                <c:pt idx="394">
                  <c:v>56857</c:v>
                </c:pt>
                <c:pt idx="395">
                  <c:v>56887</c:v>
                </c:pt>
                <c:pt idx="396">
                  <c:v>56918</c:v>
                </c:pt>
                <c:pt idx="397">
                  <c:v>56948</c:v>
                </c:pt>
                <c:pt idx="398">
                  <c:v>56979</c:v>
                </c:pt>
                <c:pt idx="399">
                  <c:v>57010</c:v>
                </c:pt>
                <c:pt idx="400">
                  <c:v>57039</c:v>
                </c:pt>
                <c:pt idx="401">
                  <c:v>57070</c:v>
                </c:pt>
                <c:pt idx="402">
                  <c:v>57100</c:v>
                </c:pt>
                <c:pt idx="403">
                  <c:v>57131</c:v>
                </c:pt>
                <c:pt idx="404">
                  <c:v>57161</c:v>
                </c:pt>
                <c:pt idx="405">
                  <c:v>57192</c:v>
                </c:pt>
                <c:pt idx="406">
                  <c:v>57223</c:v>
                </c:pt>
                <c:pt idx="407">
                  <c:v>57253</c:v>
                </c:pt>
                <c:pt idx="408">
                  <c:v>57284</c:v>
                </c:pt>
                <c:pt idx="409">
                  <c:v>57314</c:v>
                </c:pt>
                <c:pt idx="410">
                  <c:v>57345</c:v>
                </c:pt>
                <c:pt idx="411">
                  <c:v>57376</c:v>
                </c:pt>
                <c:pt idx="412">
                  <c:v>57404</c:v>
                </c:pt>
                <c:pt idx="413">
                  <c:v>57435</c:v>
                </c:pt>
                <c:pt idx="414">
                  <c:v>57465</c:v>
                </c:pt>
                <c:pt idx="415">
                  <c:v>57496</c:v>
                </c:pt>
                <c:pt idx="416">
                  <c:v>57526</c:v>
                </c:pt>
                <c:pt idx="417">
                  <c:v>57557</c:v>
                </c:pt>
                <c:pt idx="418">
                  <c:v>57588</c:v>
                </c:pt>
                <c:pt idx="419">
                  <c:v>57618</c:v>
                </c:pt>
                <c:pt idx="420">
                  <c:v>57649</c:v>
                </c:pt>
                <c:pt idx="421">
                  <c:v>57679</c:v>
                </c:pt>
                <c:pt idx="422">
                  <c:v>57710</c:v>
                </c:pt>
                <c:pt idx="423">
                  <c:v>57741</c:v>
                </c:pt>
                <c:pt idx="424">
                  <c:v>57769</c:v>
                </c:pt>
                <c:pt idx="425">
                  <c:v>57800</c:v>
                </c:pt>
                <c:pt idx="426">
                  <c:v>57830</c:v>
                </c:pt>
                <c:pt idx="427">
                  <c:v>57861</c:v>
                </c:pt>
                <c:pt idx="428">
                  <c:v>57891</c:v>
                </c:pt>
                <c:pt idx="429">
                  <c:v>57922</c:v>
                </c:pt>
                <c:pt idx="430">
                  <c:v>57953</c:v>
                </c:pt>
                <c:pt idx="431">
                  <c:v>57983</c:v>
                </c:pt>
                <c:pt idx="432">
                  <c:v>58014</c:v>
                </c:pt>
                <c:pt idx="433">
                  <c:v>58044</c:v>
                </c:pt>
                <c:pt idx="434">
                  <c:v>58075</c:v>
                </c:pt>
                <c:pt idx="435">
                  <c:v>58106</c:v>
                </c:pt>
                <c:pt idx="436">
                  <c:v>58134</c:v>
                </c:pt>
                <c:pt idx="437">
                  <c:v>58165</c:v>
                </c:pt>
                <c:pt idx="438">
                  <c:v>58195</c:v>
                </c:pt>
                <c:pt idx="439">
                  <c:v>58226</c:v>
                </c:pt>
                <c:pt idx="440">
                  <c:v>58256</c:v>
                </c:pt>
                <c:pt idx="441">
                  <c:v>58287</c:v>
                </c:pt>
                <c:pt idx="442">
                  <c:v>58318</c:v>
                </c:pt>
                <c:pt idx="443">
                  <c:v>58348</c:v>
                </c:pt>
                <c:pt idx="444">
                  <c:v>58379</c:v>
                </c:pt>
                <c:pt idx="445">
                  <c:v>58409</c:v>
                </c:pt>
                <c:pt idx="446">
                  <c:v>58440</c:v>
                </c:pt>
                <c:pt idx="447">
                  <c:v>58471</c:v>
                </c:pt>
                <c:pt idx="448">
                  <c:v>58500</c:v>
                </c:pt>
                <c:pt idx="449">
                  <c:v>58531</c:v>
                </c:pt>
                <c:pt idx="450">
                  <c:v>58561</c:v>
                </c:pt>
                <c:pt idx="451">
                  <c:v>58592</c:v>
                </c:pt>
                <c:pt idx="452">
                  <c:v>58622</c:v>
                </c:pt>
                <c:pt idx="453">
                  <c:v>58653</c:v>
                </c:pt>
                <c:pt idx="454">
                  <c:v>58684</c:v>
                </c:pt>
                <c:pt idx="455">
                  <c:v>58714</c:v>
                </c:pt>
                <c:pt idx="456">
                  <c:v>58745</c:v>
                </c:pt>
                <c:pt idx="457">
                  <c:v>58775</c:v>
                </c:pt>
                <c:pt idx="458">
                  <c:v>58806</c:v>
                </c:pt>
                <c:pt idx="459">
                  <c:v>58837</c:v>
                </c:pt>
                <c:pt idx="460">
                  <c:v>58865</c:v>
                </c:pt>
                <c:pt idx="461">
                  <c:v>58896</c:v>
                </c:pt>
                <c:pt idx="462">
                  <c:v>58926</c:v>
                </c:pt>
                <c:pt idx="463">
                  <c:v>58957</c:v>
                </c:pt>
                <c:pt idx="464">
                  <c:v>58987</c:v>
                </c:pt>
                <c:pt idx="465">
                  <c:v>59018</c:v>
                </c:pt>
                <c:pt idx="466">
                  <c:v>59049</c:v>
                </c:pt>
                <c:pt idx="467">
                  <c:v>59079</c:v>
                </c:pt>
                <c:pt idx="468">
                  <c:v>59110</c:v>
                </c:pt>
                <c:pt idx="469">
                  <c:v>59140</c:v>
                </c:pt>
                <c:pt idx="470">
                  <c:v>59171</c:v>
                </c:pt>
                <c:pt idx="471">
                  <c:v>59202</c:v>
                </c:pt>
                <c:pt idx="472">
                  <c:v>59230</c:v>
                </c:pt>
                <c:pt idx="473">
                  <c:v>59261</c:v>
                </c:pt>
                <c:pt idx="474">
                  <c:v>59291</c:v>
                </c:pt>
                <c:pt idx="475">
                  <c:v>59322</c:v>
                </c:pt>
                <c:pt idx="476">
                  <c:v>59352</c:v>
                </c:pt>
                <c:pt idx="477">
                  <c:v>59383</c:v>
                </c:pt>
                <c:pt idx="478">
                  <c:v>59414</c:v>
                </c:pt>
                <c:pt idx="479">
                  <c:v>59444</c:v>
                </c:pt>
                <c:pt idx="480">
                  <c:v>59475</c:v>
                </c:pt>
                <c:pt idx="481">
                  <c:v>59505</c:v>
                </c:pt>
                <c:pt idx="482">
                  <c:v>59536</c:v>
                </c:pt>
                <c:pt idx="483">
                  <c:v>59567</c:v>
                </c:pt>
                <c:pt idx="484">
                  <c:v>59595</c:v>
                </c:pt>
                <c:pt idx="485">
                  <c:v>59626</c:v>
                </c:pt>
                <c:pt idx="486">
                  <c:v>59656</c:v>
                </c:pt>
                <c:pt idx="487">
                  <c:v>59687</c:v>
                </c:pt>
                <c:pt idx="488">
                  <c:v>59717</c:v>
                </c:pt>
                <c:pt idx="489">
                  <c:v>59748</c:v>
                </c:pt>
                <c:pt idx="490">
                  <c:v>59779</c:v>
                </c:pt>
                <c:pt idx="491">
                  <c:v>59809</c:v>
                </c:pt>
                <c:pt idx="492">
                  <c:v>59840</c:v>
                </c:pt>
                <c:pt idx="493">
                  <c:v>59870</c:v>
                </c:pt>
                <c:pt idx="494">
                  <c:v>59901</c:v>
                </c:pt>
                <c:pt idx="495">
                  <c:v>59932</c:v>
                </c:pt>
                <c:pt idx="496">
                  <c:v>59961</c:v>
                </c:pt>
                <c:pt idx="497">
                  <c:v>59992</c:v>
                </c:pt>
                <c:pt idx="498">
                  <c:v>60022</c:v>
                </c:pt>
                <c:pt idx="499">
                  <c:v>60053</c:v>
                </c:pt>
                <c:pt idx="500">
                  <c:v>60083</c:v>
                </c:pt>
                <c:pt idx="501">
                  <c:v>60114</c:v>
                </c:pt>
                <c:pt idx="502">
                  <c:v>60145</c:v>
                </c:pt>
                <c:pt idx="503">
                  <c:v>60175</c:v>
                </c:pt>
                <c:pt idx="504">
                  <c:v>60206</c:v>
                </c:pt>
                <c:pt idx="505">
                  <c:v>60236</c:v>
                </c:pt>
                <c:pt idx="506">
                  <c:v>60267</c:v>
                </c:pt>
                <c:pt idx="507">
                  <c:v>60298</c:v>
                </c:pt>
                <c:pt idx="508">
                  <c:v>60326</c:v>
                </c:pt>
                <c:pt idx="509">
                  <c:v>60357</c:v>
                </c:pt>
                <c:pt idx="510">
                  <c:v>60387</c:v>
                </c:pt>
                <c:pt idx="511">
                  <c:v>60418</c:v>
                </c:pt>
                <c:pt idx="512">
                  <c:v>60448</c:v>
                </c:pt>
                <c:pt idx="513">
                  <c:v>60479</c:v>
                </c:pt>
                <c:pt idx="514">
                  <c:v>60510</c:v>
                </c:pt>
                <c:pt idx="515">
                  <c:v>60540</c:v>
                </c:pt>
                <c:pt idx="516">
                  <c:v>60571</c:v>
                </c:pt>
                <c:pt idx="517">
                  <c:v>60601</c:v>
                </c:pt>
                <c:pt idx="518">
                  <c:v>60632</c:v>
                </c:pt>
                <c:pt idx="519">
                  <c:v>60663</c:v>
                </c:pt>
                <c:pt idx="520">
                  <c:v>60691</c:v>
                </c:pt>
                <c:pt idx="521">
                  <c:v>60722</c:v>
                </c:pt>
                <c:pt idx="522">
                  <c:v>60752</c:v>
                </c:pt>
                <c:pt idx="523">
                  <c:v>60783</c:v>
                </c:pt>
                <c:pt idx="524">
                  <c:v>60813</c:v>
                </c:pt>
                <c:pt idx="525">
                  <c:v>60844</c:v>
                </c:pt>
                <c:pt idx="526">
                  <c:v>60875</c:v>
                </c:pt>
                <c:pt idx="527">
                  <c:v>60905</c:v>
                </c:pt>
                <c:pt idx="528">
                  <c:v>60936</c:v>
                </c:pt>
                <c:pt idx="529">
                  <c:v>60966</c:v>
                </c:pt>
                <c:pt idx="530">
                  <c:v>60997</c:v>
                </c:pt>
                <c:pt idx="531">
                  <c:v>61028</c:v>
                </c:pt>
                <c:pt idx="532">
                  <c:v>61056</c:v>
                </c:pt>
                <c:pt idx="533">
                  <c:v>61087</c:v>
                </c:pt>
                <c:pt idx="534">
                  <c:v>61117</c:v>
                </c:pt>
                <c:pt idx="535">
                  <c:v>61148</c:v>
                </c:pt>
                <c:pt idx="536">
                  <c:v>61178</c:v>
                </c:pt>
                <c:pt idx="537">
                  <c:v>61209</c:v>
                </c:pt>
                <c:pt idx="538">
                  <c:v>61240</c:v>
                </c:pt>
                <c:pt idx="539">
                  <c:v>61270</c:v>
                </c:pt>
                <c:pt idx="540">
                  <c:v>61301</c:v>
                </c:pt>
                <c:pt idx="541">
                  <c:v>61331</c:v>
                </c:pt>
                <c:pt idx="542">
                  <c:v>61362</c:v>
                </c:pt>
                <c:pt idx="543">
                  <c:v>61393</c:v>
                </c:pt>
                <c:pt idx="544">
                  <c:v>61422</c:v>
                </c:pt>
                <c:pt idx="545">
                  <c:v>61453</c:v>
                </c:pt>
                <c:pt idx="546">
                  <c:v>61483</c:v>
                </c:pt>
                <c:pt idx="547">
                  <c:v>61514</c:v>
                </c:pt>
                <c:pt idx="548">
                  <c:v>61544</c:v>
                </c:pt>
                <c:pt idx="549">
                  <c:v>61575</c:v>
                </c:pt>
                <c:pt idx="550">
                  <c:v>61606</c:v>
                </c:pt>
                <c:pt idx="551">
                  <c:v>61636</c:v>
                </c:pt>
                <c:pt idx="552">
                  <c:v>61667</c:v>
                </c:pt>
                <c:pt idx="553">
                  <c:v>61697</c:v>
                </c:pt>
                <c:pt idx="554">
                  <c:v>61728</c:v>
                </c:pt>
                <c:pt idx="555">
                  <c:v>61759</c:v>
                </c:pt>
                <c:pt idx="556">
                  <c:v>61787</c:v>
                </c:pt>
                <c:pt idx="557">
                  <c:v>61818</c:v>
                </c:pt>
                <c:pt idx="558">
                  <c:v>61848</c:v>
                </c:pt>
                <c:pt idx="559">
                  <c:v>61879</c:v>
                </c:pt>
                <c:pt idx="560">
                  <c:v>61909</c:v>
                </c:pt>
                <c:pt idx="561">
                  <c:v>61940</c:v>
                </c:pt>
                <c:pt idx="562">
                  <c:v>61971</c:v>
                </c:pt>
                <c:pt idx="563">
                  <c:v>62001</c:v>
                </c:pt>
              </c:numCache>
            </c:numRef>
          </c:xVal>
          <c:yVal>
            <c:numRef>
              <c:f>'02N20W19M05S'!$I$35:$I$598</c:f>
              <c:numCache>
                <c:formatCode>General</c:formatCode>
                <c:ptCount val="564"/>
                <c:pt idx="0">
                  <c:v>42.874000000000002</c:v>
                </c:pt>
                <c:pt idx="1">
                  <c:v>41.768000000000001</c:v>
                </c:pt>
                <c:pt idx="2">
                  <c:v>44.59</c:v>
                </c:pt>
                <c:pt idx="3">
                  <c:v>15.102</c:v>
                </c:pt>
                <c:pt idx="4">
                  <c:v>7.7229999999999999</c:v>
                </c:pt>
                <c:pt idx="5">
                  <c:v>15.009</c:v>
                </c:pt>
                <c:pt idx="6">
                  <c:v>12.702</c:v>
                </c:pt>
                <c:pt idx="7">
                  <c:v>11.818</c:v>
                </c:pt>
                <c:pt idx="8">
                  <c:v>7.4909999999999997</c:v>
                </c:pt>
                <c:pt idx="9">
                  <c:v>6.1710000000000003</c:v>
                </c:pt>
                <c:pt idx="10">
                  <c:v>3.5680000000000001</c:v>
                </c:pt>
                <c:pt idx="11">
                  <c:v>-0.89300000000000002</c:v>
                </c:pt>
                <c:pt idx="12">
                  <c:v>-0.95299999999999996</c:v>
                </c:pt>
                <c:pt idx="13">
                  <c:v>-1.8089999999999999</c:v>
                </c:pt>
                <c:pt idx="14">
                  <c:v>-0.21099999999999999</c:v>
                </c:pt>
                <c:pt idx="15">
                  <c:v>2.718</c:v>
                </c:pt>
                <c:pt idx="16">
                  <c:v>-0.878</c:v>
                </c:pt>
                <c:pt idx="17">
                  <c:v>0.43</c:v>
                </c:pt>
                <c:pt idx="18">
                  <c:v>-3.43</c:v>
                </c:pt>
                <c:pt idx="19">
                  <c:v>-4.6749999999999998</c:v>
                </c:pt>
                <c:pt idx="20">
                  <c:v>-9.173</c:v>
                </c:pt>
                <c:pt idx="21">
                  <c:v>-10.693</c:v>
                </c:pt>
                <c:pt idx="22">
                  <c:v>-13.4</c:v>
                </c:pt>
                <c:pt idx="23">
                  <c:v>-14.192</c:v>
                </c:pt>
                <c:pt idx="24">
                  <c:v>-12.108000000000001</c:v>
                </c:pt>
                <c:pt idx="25">
                  <c:v>-10.56</c:v>
                </c:pt>
                <c:pt idx="26">
                  <c:v>-7.3620000000000001</c:v>
                </c:pt>
                <c:pt idx="27">
                  <c:v>-4.3570000000000002</c:v>
                </c:pt>
                <c:pt idx="28">
                  <c:v>-10.595000000000001</c:v>
                </c:pt>
                <c:pt idx="29">
                  <c:v>-6.7320000000000002</c:v>
                </c:pt>
                <c:pt idx="30">
                  <c:v>-9.35</c:v>
                </c:pt>
                <c:pt idx="31">
                  <c:v>-9.9109999999999996</c:v>
                </c:pt>
                <c:pt idx="32">
                  <c:v>-14.141999999999999</c:v>
                </c:pt>
                <c:pt idx="33">
                  <c:v>-15.664</c:v>
                </c:pt>
                <c:pt idx="34">
                  <c:v>-18.262</c:v>
                </c:pt>
                <c:pt idx="35">
                  <c:v>-22.667000000000002</c:v>
                </c:pt>
                <c:pt idx="36">
                  <c:v>-18.722000000000001</c:v>
                </c:pt>
                <c:pt idx="37">
                  <c:v>-21.327000000000002</c:v>
                </c:pt>
                <c:pt idx="38">
                  <c:v>-21.411999999999999</c:v>
                </c:pt>
                <c:pt idx="39">
                  <c:v>-23.260999999999999</c:v>
                </c:pt>
                <c:pt idx="40">
                  <c:v>-25.843</c:v>
                </c:pt>
                <c:pt idx="41">
                  <c:v>-22.216000000000001</c:v>
                </c:pt>
                <c:pt idx="42">
                  <c:v>-25.571000000000002</c:v>
                </c:pt>
                <c:pt idx="43">
                  <c:v>-26.524999999999999</c:v>
                </c:pt>
                <c:pt idx="44">
                  <c:v>-30.763999999999999</c:v>
                </c:pt>
                <c:pt idx="45">
                  <c:v>-32.113</c:v>
                </c:pt>
                <c:pt idx="46">
                  <c:v>-34.686999999999998</c:v>
                </c:pt>
                <c:pt idx="47">
                  <c:v>-38.728000000000002</c:v>
                </c:pt>
                <c:pt idx="48">
                  <c:v>-35.402999999999999</c:v>
                </c:pt>
                <c:pt idx="49">
                  <c:v>-36.341000000000001</c:v>
                </c:pt>
                <c:pt idx="50">
                  <c:v>-31.007999999999999</c:v>
                </c:pt>
                <c:pt idx="51">
                  <c:v>-27.143999999999998</c:v>
                </c:pt>
                <c:pt idx="52">
                  <c:v>-27.74</c:v>
                </c:pt>
                <c:pt idx="53">
                  <c:v>-20.312999999999999</c:v>
                </c:pt>
                <c:pt idx="54">
                  <c:v>-22.54</c:v>
                </c:pt>
                <c:pt idx="55">
                  <c:v>-23.376999999999999</c:v>
                </c:pt>
                <c:pt idx="56">
                  <c:v>-27.9</c:v>
                </c:pt>
                <c:pt idx="57">
                  <c:v>-29.378</c:v>
                </c:pt>
                <c:pt idx="58">
                  <c:v>-31.773</c:v>
                </c:pt>
                <c:pt idx="59">
                  <c:v>-34.838000000000001</c:v>
                </c:pt>
                <c:pt idx="60">
                  <c:v>-32.366</c:v>
                </c:pt>
                <c:pt idx="61">
                  <c:v>-35.563000000000002</c:v>
                </c:pt>
                <c:pt idx="62">
                  <c:v>-31.597000000000001</c:v>
                </c:pt>
                <c:pt idx="63">
                  <c:v>-29.946000000000002</c:v>
                </c:pt>
                <c:pt idx="64">
                  <c:v>-29.247</c:v>
                </c:pt>
                <c:pt idx="65">
                  <c:v>-19.05</c:v>
                </c:pt>
                <c:pt idx="66">
                  <c:v>-20.52</c:v>
                </c:pt>
                <c:pt idx="67">
                  <c:v>-20.738</c:v>
                </c:pt>
                <c:pt idx="68">
                  <c:v>-25.044</c:v>
                </c:pt>
                <c:pt idx="69">
                  <c:v>-26.562999999999999</c:v>
                </c:pt>
                <c:pt idx="70">
                  <c:v>-29.244</c:v>
                </c:pt>
                <c:pt idx="71">
                  <c:v>-33.863999999999997</c:v>
                </c:pt>
                <c:pt idx="72">
                  <c:v>-35.389000000000003</c:v>
                </c:pt>
                <c:pt idx="73">
                  <c:v>-35.826000000000001</c:v>
                </c:pt>
                <c:pt idx="74">
                  <c:v>-29.805</c:v>
                </c:pt>
                <c:pt idx="75">
                  <c:v>-28.173999999999999</c:v>
                </c:pt>
                <c:pt idx="76">
                  <c:v>-34.731999999999999</c:v>
                </c:pt>
                <c:pt idx="77">
                  <c:v>-32.195</c:v>
                </c:pt>
                <c:pt idx="78">
                  <c:v>-35.915999999999997</c:v>
                </c:pt>
                <c:pt idx="79">
                  <c:v>-36.960999999999999</c:v>
                </c:pt>
                <c:pt idx="80">
                  <c:v>-41.002000000000002</c:v>
                </c:pt>
                <c:pt idx="81">
                  <c:v>-41.795999999999999</c:v>
                </c:pt>
                <c:pt idx="82">
                  <c:v>-43.945999999999998</c:v>
                </c:pt>
                <c:pt idx="83">
                  <c:v>-43.404000000000003</c:v>
                </c:pt>
                <c:pt idx="84">
                  <c:v>-39.536999999999999</c:v>
                </c:pt>
                <c:pt idx="85">
                  <c:v>-37.334000000000003</c:v>
                </c:pt>
                <c:pt idx="86">
                  <c:v>-31.774000000000001</c:v>
                </c:pt>
                <c:pt idx="87">
                  <c:v>-26.567</c:v>
                </c:pt>
                <c:pt idx="88">
                  <c:v>-28.181000000000001</c:v>
                </c:pt>
                <c:pt idx="89">
                  <c:v>-24.116</c:v>
                </c:pt>
                <c:pt idx="90">
                  <c:v>-26.956</c:v>
                </c:pt>
                <c:pt idx="91">
                  <c:v>-28.216999999999999</c:v>
                </c:pt>
                <c:pt idx="92">
                  <c:v>-32.53</c:v>
                </c:pt>
                <c:pt idx="93">
                  <c:v>-33.917000000000002</c:v>
                </c:pt>
                <c:pt idx="94">
                  <c:v>-36.579000000000001</c:v>
                </c:pt>
                <c:pt idx="95">
                  <c:v>-40.393000000000001</c:v>
                </c:pt>
                <c:pt idx="96">
                  <c:v>-41.088999999999999</c:v>
                </c:pt>
                <c:pt idx="97">
                  <c:v>-41.404000000000003</c:v>
                </c:pt>
                <c:pt idx="98">
                  <c:v>-32.779000000000003</c:v>
                </c:pt>
                <c:pt idx="99">
                  <c:v>-27.35</c:v>
                </c:pt>
                <c:pt idx="100">
                  <c:v>-26.34</c:v>
                </c:pt>
                <c:pt idx="101">
                  <c:v>-15.348000000000001</c:v>
                </c:pt>
                <c:pt idx="102">
                  <c:v>-14.941000000000001</c:v>
                </c:pt>
                <c:pt idx="103">
                  <c:v>-14.672000000000001</c:v>
                </c:pt>
                <c:pt idx="104">
                  <c:v>-18.359000000000002</c:v>
                </c:pt>
                <c:pt idx="105">
                  <c:v>-19.771000000000001</c:v>
                </c:pt>
                <c:pt idx="106">
                  <c:v>-22.766999999999999</c:v>
                </c:pt>
                <c:pt idx="107">
                  <c:v>-23.305</c:v>
                </c:pt>
                <c:pt idx="108">
                  <c:v>-19.876000000000001</c:v>
                </c:pt>
                <c:pt idx="109">
                  <c:v>-22.783000000000001</c:v>
                </c:pt>
                <c:pt idx="110">
                  <c:v>-18.823</c:v>
                </c:pt>
                <c:pt idx="111">
                  <c:v>-20.039000000000001</c:v>
                </c:pt>
                <c:pt idx="112">
                  <c:v>-26.027999999999999</c:v>
                </c:pt>
                <c:pt idx="113">
                  <c:v>-25.495999999999999</c:v>
                </c:pt>
                <c:pt idx="114">
                  <c:v>-28.934999999999999</c:v>
                </c:pt>
                <c:pt idx="115">
                  <c:v>-30.001999999999999</c:v>
                </c:pt>
                <c:pt idx="116">
                  <c:v>-30.442</c:v>
                </c:pt>
                <c:pt idx="117">
                  <c:v>-30.460999999999999</c:v>
                </c:pt>
                <c:pt idx="118">
                  <c:v>-32.533000000000001</c:v>
                </c:pt>
                <c:pt idx="119">
                  <c:v>-36.771999999999998</c:v>
                </c:pt>
                <c:pt idx="120">
                  <c:v>-34.24</c:v>
                </c:pt>
                <c:pt idx="121">
                  <c:v>-33.328000000000003</c:v>
                </c:pt>
                <c:pt idx="122">
                  <c:v>-32.186</c:v>
                </c:pt>
                <c:pt idx="123">
                  <c:v>-24.446999999999999</c:v>
                </c:pt>
                <c:pt idx="124">
                  <c:v>-28.170999999999999</c:v>
                </c:pt>
                <c:pt idx="125">
                  <c:v>-21.132999999999999</c:v>
                </c:pt>
                <c:pt idx="126">
                  <c:v>-23.518000000000001</c:v>
                </c:pt>
                <c:pt idx="127">
                  <c:v>-24.405999999999999</c:v>
                </c:pt>
                <c:pt idx="128">
                  <c:v>-28.853000000000002</c:v>
                </c:pt>
                <c:pt idx="129">
                  <c:v>-30.23</c:v>
                </c:pt>
                <c:pt idx="130">
                  <c:v>-32.844999999999999</c:v>
                </c:pt>
                <c:pt idx="131">
                  <c:v>-33.209000000000003</c:v>
                </c:pt>
                <c:pt idx="132">
                  <c:v>-29.917000000000002</c:v>
                </c:pt>
                <c:pt idx="133">
                  <c:v>-26.97</c:v>
                </c:pt>
                <c:pt idx="134">
                  <c:v>-18.552</c:v>
                </c:pt>
                <c:pt idx="135">
                  <c:v>-14.815</c:v>
                </c:pt>
                <c:pt idx="136">
                  <c:v>-14.456</c:v>
                </c:pt>
                <c:pt idx="137">
                  <c:v>-9.0670000000000002</c:v>
                </c:pt>
                <c:pt idx="138">
                  <c:v>-12.048999999999999</c:v>
                </c:pt>
                <c:pt idx="139">
                  <c:v>-12.898999999999999</c:v>
                </c:pt>
                <c:pt idx="140">
                  <c:v>-17.209</c:v>
                </c:pt>
                <c:pt idx="141">
                  <c:v>-19.021999999999998</c:v>
                </c:pt>
                <c:pt idx="142">
                  <c:v>-21.867000000000001</c:v>
                </c:pt>
                <c:pt idx="143">
                  <c:v>-24.709</c:v>
                </c:pt>
                <c:pt idx="144">
                  <c:v>-25.533000000000001</c:v>
                </c:pt>
                <c:pt idx="145">
                  <c:v>-26.843</c:v>
                </c:pt>
                <c:pt idx="146">
                  <c:v>-27.094999999999999</c:v>
                </c:pt>
                <c:pt idx="147">
                  <c:v>-27.251000000000001</c:v>
                </c:pt>
                <c:pt idx="148">
                  <c:v>-32.978999999999999</c:v>
                </c:pt>
                <c:pt idx="149">
                  <c:v>-27.539000000000001</c:v>
                </c:pt>
                <c:pt idx="150">
                  <c:v>-30.609000000000002</c:v>
                </c:pt>
                <c:pt idx="151">
                  <c:v>-31.58</c:v>
                </c:pt>
                <c:pt idx="152">
                  <c:v>-35.603000000000002</c:v>
                </c:pt>
                <c:pt idx="153">
                  <c:v>-36.689</c:v>
                </c:pt>
                <c:pt idx="154">
                  <c:v>-38.906999999999996</c:v>
                </c:pt>
                <c:pt idx="155">
                  <c:v>-42.994999999999997</c:v>
                </c:pt>
                <c:pt idx="156">
                  <c:v>-38.537999999999997</c:v>
                </c:pt>
                <c:pt idx="157">
                  <c:v>-38.881</c:v>
                </c:pt>
                <c:pt idx="158">
                  <c:v>-32.512</c:v>
                </c:pt>
                <c:pt idx="159">
                  <c:v>-32.578000000000003</c:v>
                </c:pt>
                <c:pt idx="160">
                  <c:v>-37.639000000000003</c:v>
                </c:pt>
                <c:pt idx="161">
                  <c:v>-35.470999999999997</c:v>
                </c:pt>
                <c:pt idx="162">
                  <c:v>-38.972999999999999</c:v>
                </c:pt>
                <c:pt idx="163">
                  <c:v>-39.694000000000003</c:v>
                </c:pt>
                <c:pt idx="164">
                  <c:v>-43.438000000000002</c:v>
                </c:pt>
                <c:pt idx="165">
                  <c:v>-44.267000000000003</c:v>
                </c:pt>
                <c:pt idx="166">
                  <c:v>-46.401000000000003</c:v>
                </c:pt>
                <c:pt idx="167">
                  <c:v>-47.183999999999997</c:v>
                </c:pt>
                <c:pt idx="168">
                  <c:v>-46.966999999999999</c:v>
                </c:pt>
                <c:pt idx="169">
                  <c:v>-43.622999999999998</c:v>
                </c:pt>
                <c:pt idx="170">
                  <c:v>-38.052</c:v>
                </c:pt>
                <c:pt idx="171">
                  <c:v>-38.06</c:v>
                </c:pt>
                <c:pt idx="172">
                  <c:v>-44.941000000000003</c:v>
                </c:pt>
                <c:pt idx="173">
                  <c:v>-42.174999999999997</c:v>
                </c:pt>
                <c:pt idx="174">
                  <c:v>-45.655999999999999</c:v>
                </c:pt>
                <c:pt idx="175">
                  <c:v>-46.444000000000003</c:v>
                </c:pt>
                <c:pt idx="176">
                  <c:v>-50.337000000000003</c:v>
                </c:pt>
                <c:pt idx="177">
                  <c:v>-51.273000000000003</c:v>
                </c:pt>
                <c:pt idx="178">
                  <c:v>-52.664000000000001</c:v>
                </c:pt>
                <c:pt idx="179">
                  <c:v>-56.289000000000001</c:v>
                </c:pt>
                <c:pt idx="180">
                  <c:v>-56.969000000000001</c:v>
                </c:pt>
                <c:pt idx="181">
                  <c:v>-60.313000000000002</c:v>
                </c:pt>
                <c:pt idx="182">
                  <c:v>-57.947000000000003</c:v>
                </c:pt>
                <c:pt idx="183">
                  <c:v>-58.756999999999998</c:v>
                </c:pt>
                <c:pt idx="184">
                  <c:v>-65.930999999999997</c:v>
                </c:pt>
                <c:pt idx="185">
                  <c:v>-62.420999999999999</c:v>
                </c:pt>
                <c:pt idx="186">
                  <c:v>-65.480999999999995</c:v>
                </c:pt>
                <c:pt idx="187">
                  <c:v>-65.805999999999997</c:v>
                </c:pt>
                <c:pt idx="188">
                  <c:v>-69.399000000000001</c:v>
                </c:pt>
                <c:pt idx="189">
                  <c:v>-69.930999999999997</c:v>
                </c:pt>
                <c:pt idx="190">
                  <c:v>-71.742000000000004</c:v>
                </c:pt>
                <c:pt idx="191">
                  <c:v>-74.02</c:v>
                </c:pt>
                <c:pt idx="192">
                  <c:v>-73.814999999999998</c:v>
                </c:pt>
                <c:pt idx="193">
                  <c:v>-77.040000000000006</c:v>
                </c:pt>
                <c:pt idx="194">
                  <c:v>-75.165000000000006</c:v>
                </c:pt>
                <c:pt idx="195">
                  <c:v>-75.376999999999995</c:v>
                </c:pt>
                <c:pt idx="196">
                  <c:v>-82.171000000000006</c:v>
                </c:pt>
                <c:pt idx="197">
                  <c:v>-78.863</c:v>
                </c:pt>
                <c:pt idx="198">
                  <c:v>-81.896000000000001</c:v>
                </c:pt>
                <c:pt idx="199">
                  <c:v>-82.097999999999999</c:v>
                </c:pt>
                <c:pt idx="200">
                  <c:v>-85.512</c:v>
                </c:pt>
                <c:pt idx="201">
                  <c:v>-85.887</c:v>
                </c:pt>
                <c:pt idx="202">
                  <c:v>-84.459000000000003</c:v>
                </c:pt>
                <c:pt idx="203">
                  <c:v>-86.182000000000002</c:v>
                </c:pt>
                <c:pt idx="204">
                  <c:v>-85.569000000000003</c:v>
                </c:pt>
                <c:pt idx="205">
                  <c:v>-88.495000000000005</c:v>
                </c:pt>
                <c:pt idx="206">
                  <c:v>-87.486000000000004</c:v>
                </c:pt>
                <c:pt idx="207">
                  <c:v>-87.334999999999994</c:v>
                </c:pt>
                <c:pt idx="208">
                  <c:v>-91.754000000000005</c:v>
                </c:pt>
                <c:pt idx="209">
                  <c:v>-89.915999999999997</c:v>
                </c:pt>
                <c:pt idx="210">
                  <c:v>-93.033000000000001</c:v>
                </c:pt>
                <c:pt idx="211">
                  <c:v>-93.156999999999996</c:v>
                </c:pt>
                <c:pt idx="212">
                  <c:v>-96.474999999999994</c:v>
                </c:pt>
                <c:pt idx="213">
                  <c:v>-96.751999999999995</c:v>
                </c:pt>
                <c:pt idx="214">
                  <c:v>-98.340999999999994</c:v>
                </c:pt>
                <c:pt idx="215">
                  <c:v>-101.93</c:v>
                </c:pt>
                <c:pt idx="216">
                  <c:v>-102.265</c:v>
                </c:pt>
                <c:pt idx="217">
                  <c:v>-105.70399999999999</c:v>
                </c:pt>
                <c:pt idx="218">
                  <c:v>-105.14100000000001</c:v>
                </c:pt>
                <c:pt idx="219">
                  <c:v>-105.408</c:v>
                </c:pt>
                <c:pt idx="220">
                  <c:v>-112.2</c:v>
                </c:pt>
                <c:pt idx="221">
                  <c:v>-108.839</c:v>
                </c:pt>
                <c:pt idx="222">
                  <c:v>-111.645</c:v>
                </c:pt>
                <c:pt idx="223">
                  <c:v>-111.61499999999999</c:v>
                </c:pt>
                <c:pt idx="224">
                  <c:v>-114.82599999999999</c:v>
                </c:pt>
                <c:pt idx="225">
                  <c:v>-114.96899999999999</c:v>
                </c:pt>
                <c:pt idx="226">
                  <c:v>-116.42700000000001</c:v>
                </c:pt>
                <c:pt idx="227">
                  <c:v>-119.658</c:v>
                </c:pt>
                <c:pt idx="228">
                  <c:v>-119.396</c:v>
                </c:pt>
                <c:pt idx="229">
                  <c:v>-122.343</c:v>
                </c:pt>
                <c:pt idx="230">
                  <c:v>-119.413</c:v>
                </c:pt>
                <c:pt idx="231">
                  <c:v>-113.75</c:v>
                </c:pt>
                <c:pt idx="232">
                  <c:v>-118.17700000000001</c:v>
                </c:pt>
                <c:pt idx="233">
                  <c:v>-109.22799999999999</c:v>
                </c:pt>
                <c:pt idx="234">
                  <c:v>-109.663</c:v>
                </c:pt>
                <c:pt idx="235">
                  <c:v>-108.384</c:v>
                </c:pt>
                <c:pt idx="236">
                  <c:v>-110.85899999999999</c:v>
                </c:pt>
                <c:pt idx="237">
                  <c:v>-110.533</c:v>
                </c:pt>
                <c:pt idx="238">
                  <c:v>-111.697</c:v>
                </c:pt>
                <c:pt idx="239">
                  <c:v>-114.67</c:v>
                </c:pt>
                <c:pt idx="240">
                  <c:v>-113.935</c:v>
                </c:pt>
                <c:pt idx="241">
                  <c:v>-114.756</c:v>
                </c:pt>
                <c:pt idx="242">
                  <c:v>-111.604</c:v>
                </c:pt>
                <c:pt idx="243">
                  <c:v>-111.22199999999999</c:v>
                </c:pt>
                <c:pt idx="244">
                  <c:v>-117.62</c:v>
                </c:pt>
                <c:pt idx="245">
                  <c:v>-114.09699999999999</c:v>
                </c:pt>
                <c:pt idx="246">
                  <c:v>-116.88800000000001</c:v>
                </c:pt>
                <c:pt idx="247">
                  <c:v>-116.85</c:v>
                </c:pt>
                <c:pt idx="248">
                  <c:v>-120.04300000000001</c:v>
                </c:pt>
                <c:pt idx="249">
                  <c:v>-120.10899999999999</c:v>
                </c:pt>
                <c:pt idx="250">
                  <c:v>-121.504</c:v>
                </c:pt>
                <c:pt idx="251">
                  <c:v>-124.916</c:v>
                </c:pt>
                <c:pt idx="252">
                  <c:v>-124.66500000000001</c:v>
                </c:pt>
                <c:pt idx="253">
                  <c:v>-127.61499999999999</c:v>
                </c:pt>
                <c:pt idx="254">
                  <c:v>-127.264</c:v>
                </c:pt>
                <c:pt idx="255">
                  <c:v>-125.387</c:v>
                </c:pt>
                <c:pt idx="256">
                  <c:v>-128.56399999999999</c:v>
                </c:pt>
                <c:pt idx="257">
                  <c:v>-125.10599999999999</c:v>
                </c:pt>
                <c:pt idx="258">
                  <c:v>-127.295</c:v>
                </c:pt>
                <c:pt idx="259">
                  <c:v>-126.739</c:v>
                </c:pt>
                <c:pt idx="260">
                  <c:v>-129.548</c:v>
                </c:pt>
                <c:pt idx="261">
                  <c:v>-129.369</c:v>
                </c:pt>
                <c:pt idx="262">
                  <c:v>-130.58799999999999</c:v>
                </c:pt>
                <c:pt idx="263">
                  <c:v>-132.94300000000001</c:v>
                </c:pt>
                <c:pt idx="264">
                  <c:v>-128.32</c:v>
                </c:pt>
                <c:pt idx="265">
                  <c:v>-129.31800000000001</c:v>
                </c:pt>
                <c:pt idx="266">
                  <c:v>-124.276</c:v>
                </c:pt>
                <c:pt idx="267">
                  <c:v>-119.985</c:v>
                </c:pt>
                <c:pt idx="268">
                  <c:v>-124.815</c:v>
                </c:pt>
                <c:pt idx="269">
                  <c:v>-120.363</c:v>
                </c:pt>
                <c:pt idx="270">
                  <c:v>-122.63500000000001</c:v>
                </c:pt>
                <c:pt idx="271">
                  <c:v>-122.009</c:v>
                </c:pt>
                <c:pt idx="272">
                  <c:v>-124.977</c:v>
                </c:pt>
                <c:pt idx="273">
                  <c:v>-124.904</c:v>
                </c:pt>
                <c:pt idx="274">
                  <c:v>-125.90600000000001</c:v>
                </c:pt>
                <c:pt idx="275">
                  <c:v>-127.99</c:v>
                </c:pt>
                <c:pt idx="276">
                  <c:v>-127.38500000000001</c:v>
                </c:pt>
                <c:pt idx="277">
                  <c:v>-130.16499999999999</c:v>
                </c:pt>
                <c:pt idx="278">
                  <c:v>-129.441</c:v>
                </c:pt>
                <c:pt idx="279">
                  <c:v>-126.29900000000001</c:v>
                </c:pt>
                <c:pt idx="280">
                  <c:v>-131.786</c:v>
                </c:pt>
                <c:pt idx="281">
                  <c:v>-127.756</c:v>
                </c:pt>
                <c:pt idx="282">
                  <c:v>-130.101</c:v>
                </c:pt>
                <c:pt idx="283">
                  <c:v>-129.74799999999999</c:v>
                </c:pt>
                <c:pt idx="284">
                  <c:v>-132.708</c:v>
                </c:pt>
                <c:pt idx="285">
                  <c:v>-132.642</c:v>
                </c:pt>
                <c:pt idx="286">
                  <c:v>-133.94300000000001</c:v>
                </c:pt>
                <c:pt idx="287">
                  <c:v>-137.297</c:v>
                </c:pt>
                <c:pt idx="288">
                  <c:v>-135.37700000000001</c:v>
                </c:pt>
                <c:pt idx="289">
                  <c:v>-137.15199999999999</c:v>
                </c:pt>
                <c:pt idx="290">
                  <c:v>-135.291</c:v>
                </c:pt>
                <c:pt idx="291">
                  <c:v>-132.27099999999999</c:v>
                </c:pt>
                <c:pt idx="292">
                  <c:v>-137.49199999999999</c:v>
                </c:pt>
                <c:pt idx="293">
                  <c:v>-132.74600000000001</c:v>
                </c:pt>
                <c:pt idx="294">
                  <c:v>-134.86600000000001</c:v>
                </c:pt>
                <c:pt idx="295">
                  <c:v>-134.35599999999999</c:v>
                </c:pt>
                <c:pt idx="296">
                  <c:v>-137.232</c:v>
                </c:pt>
                <c:pt idx="297">
                  <c:v>-137.12</c:v>
                </c:pt>
                <c:pt idx="298">
                  <c:v>-138.4</c:v>
                </c:pt>
                <c:pt idx="299">
                  <c:v>-141.74799999999999</c:v>
                </c:pt>
                <c:pt idx="300">
                  <c:v>-139.22999999999999</c:v>
                </c:pt>
                <c:pt idx="301">
                  <c:v>-141.40899999999999</c:v>
                </c:pt>
                <c:pt idx="302">
                  <c:v>-138.79499999999999</c:v>
                </c:pt>
                <c:pt idx="303">
                  <c:v>-101.133</c:v>
                </c:pt>
                <c:pt idx="304">
                  <c:v>-91.527000000000001</c:v>
                </c:pt>
                <c:pt idx="305">
                  <c:v>-82.593000000000004</c:v>
                </c:pt>
                <c:pt idx="306">
                  <c:v>-78.19</c:v>
                </c:pt>
                <c:pt idx="307">
                  <c:v>-75.328999999999994</c:v>
                </c:pt>
                <c:pt idx="308">
                  <c:v>-74.546000000000006</c:v>
                </c:pt>
                <c:pt idx="309">
                  <c:v>-73.209000000000003</c:v>
                </c:pt>
                <c:pt idx="310">
                  <c:v>-72.697000000000003</c:v>
                </c:pt>
                <c:pt idx="311">
                  <c:v>-72.909000000000006</c:v>
                </c:pt>
                <c:pt idx="312">
                  <c:v>-69.197999999999993</c:v>
                </c:pt>
                <c:pt idx="313">
                  <c:v>-68.328000000000003</c:v>
                </c:pt>
                <c:pt idx="314">
                  <c:v>-66.861999999999995</c:v>
                </c:pt>
                <c:pt idx="315">
                  <c:v>-64.789000000000001</c:v>
                </c:pt>
                <c:pt idx="316">
                  <c:v>-64.623999999999995</c:v>
                </c:pt>
                <c:pt idx="317">
                  <c:v>-62.325000000000003</c:v>
                </c:pt>
                <c:pt idx="318">
                  <c:v>-62.381</c:v>
                </c:pt>
                <c:pt idx="319">
                  <c:v>-61.612000000000002</c:v>
                </c:pt>
                <c:pt idx="320">
                  <c:v>-61.927999999999997</c:v>
                </c:pt>
                <c:pt idx="321">
                  <c:v>-61.447000000000003</c:v>
                </c:pt>
                <c:pt idx="322">
                  <c:v>-61.411999999999999</c:v>
                </c:pt>
                <c:pt idx="323">
                  <c:v>-62.066000000000003</c:v>
                </c:pt>
                <c:pt idx="324">
                  <c:v>-59.405999999999999</c:v>
                </c:pt>
                <c:pt idx="325">
                  <c:v>-59.259</c:v>
                </c:pt>
                <c:pt idx="326">
                  <c:v>-57.600999999999999</c:v>
                </c:pt>
                <c:pt idx="327">
                  <c:v>-55.521000000000001</c:v>
                </c:pt>
                <c:pt idx="328">
                  <c:v>-56.470999999999997</c:v>
                </c:pt>
                <c:pt idx="329">
                  <c:v>-54.737000000000002</c:v>
                </c:pt>
                <c:pt idx="330">
                  <c:v>-55.076999999999998</c:v>
                </c:pt>
                <c:pt idx="331">
                  <c:v>-54.61</c:v>
                </c:pt>
                <c:pt idx="332">
                  <c:v>-55.164999999999999</c:v>
                </c:pt>
                <c:pt idx="333">
                  <c:v>-54.820999999999998</c:v>
                </c:pt>
                <c:pt idx="334">
                  <c:v>-54.927999999999997</c:v>
                </c:pt>
                <c:pt idx="335">
                  <c:v>-55.030999999999999</c:v>
                </c:pt>
                <c:pt idx="336">
                  <c:v>-54.042000000000002</c:v>
                </c:pt>
                <c:pt idx="337">
                  <c:v>-50.951000000000001</c:v>
                </c:pt>
                <c:pt idx="338">
                  <c:v>-46.667999999999999</c:v>
                </c:pt>
                <c:pt idx="339">
                  <c:v>-42.478000000000002</c:v>
                </c:pt>
                <c:pt idx="340">
                  <c:v>-42.74</c:v>
                </c:pt>
                <c:pt idx="341">
                  <c:v>-40.552999999999997</c:v>
                </c:pt>
                <c:pt idx="342">
                  <c:v>-40.871000000000002</c:v>
                </c:pt>
                <c:pt idx="343">
                  <c:v>-40.423000000000002</c:v>
                </c:pt>
                <c:pt idx="344">
                  <c:v>-41.12</c:v>
                </c:pt>
                <c:pt idx="345">
                  <c:v>-40.966000000000001</c:v>
                </c:pt>
                <c:pt idx="346">
                  <c:v>-41.26</c:v>
                </c:pt>
                <c:pt idx="347">
                  <c:v>-42.203000000000003</c:v>
                </c:pt>
                <c:pt idx="348">
                  <c:v>-41.926000000000002</c:v>
                </c:pt>
                <c:pt idx="349">
                  <c:v>-41.253999999999998</c:v>
                </c:pt>
                <c:pt idx="350">
                  <c:v>-40.261000000000003</c:v>
                </c:pt>
                <c:pt idx="351">
                  <c:v>-39.152999999999999</c:v>
                </c:pt>
                <c:pt idx="352">
                  <c:v>-34.159999999999997</c:v>
                </c:pt>
                <c:pt idx="353">
                  <c:v>-32.055</c:v>
                </c:pt>
                <c:pt idx="354">
                  <c:v>-32.234999999999999</c:v>
                </c:pt>
                <c:pt idx="355">
                  <c:v>-31.724</c:v>
                </c:pt>
                <c:pt idx="356">
                  <c:v>-32.362000000000002</c:v>
                </c:pt>
                <c:pt idx="357">
                  <c:v>-32.176000000000002</c:v>
                </c:pt>
                <c:pt idx="358">
                  <c:v>-32.493000000000002</c:v>
                </c:pt>
                <c:pt idx="359">
                  <c:v>-33.482999999999997</c:v>
                </c:pt>
                <c:pt idx="360">
                  <c:v>-33.048999999999999</c:v>
                </c:pt>
                <c:pt idx="361">
                  <c:v>-33.695</c:v>
                </c:pt>
                <c:pt idx="362">
                  <c:v>-33.228000000000002</c:v>
                </c:pt>
                <c:pt idx="363">
                  <c:v>-33.401000000000003</c:v>
                </c:pt>
                <c:pt idx="364">
                  <c:v>-34.052</c:v>
                </c:pt>
                <c:pt idx="365">
                  <c:v>-32.457000000000001</c:v>
                </c:pt>
                <c:pt idx="366">
                  <c:v>-33.204000000000001</c:v>
                </c:pt>
                <c:pt idx="367">
                  <c:v>-33.070999999999998</c:v>
                </c:pt>
                <c:pt idx="368">
                  <c:v>-33.962000000000003</c:v>
                </c:pt>
                <c:pt idx="369">
                  <c:v>-33.936999999999998</c:v>
                </c:pt>
                <c:pt idx="370">
                  <c:v>-34.176000000000002</c:v>
                </c:pt>
                <c:pt idx="371">
                  <c:v>-34.912999999999997</c:v>
                </c:pt>
                <c:pt idx="372">
                  <c:v>-34.869999999999997</c:v>
                </c:pt>
                <c:pt idx="373">
                  <c:v>-35.703000000000003</c:v>
                </c:pt>
                <c:pt idx="374">
                  <c:v>-35.438000000000002</c:v>
                </c:pt>
                <c:pt idx="375">
                  <c:v>-35.350999999999999</c:v>
                </c:pt>
                <c:pt idx="376">
                  <c:v>-37.661999999999999</c:v>
                </c:pt>
                <c:pt idx="377">
                  <c:v>-36.371000000000002</c:v>
                </c:pt>
                <c:pt idx="378">
                  <c:v>-37.491</c:v>
                </c:pt>
                <c:pt idx="379">
                  <c:v>-37.529000000000003</c:v>
                </c:pt>
                <c:pt idx="380">
                  <c:v>-38.603999999999999</c:v>
                </c:pt>
                <c:pt idx="381">
                  <c:v>-38.667000000000002</c:v>
                </c:pt>
                <c:pt idx="382">
                  <c:v>-39.064</c:v>
                </c:pt>
                <c:pt idx="383">
                  <c:v>-40.152000000000001</c:v>
                </c:pt>
                <c:pt idx="384">
                  <c:v>-39.9</c:v>
                </c:pt>
                <c:pt idx="385">
                  <c:v>-36.796999999999997</c:v>
                </c:pt>
                <c:pt idx="386">
                  <c:v>-33.802</c:v>
                </c:pt>
                <c:pt idx="387">
                  <c:v>-33.104999999999997</c:v>
                </c:pt>
                <c:pt idx="388">
                  <c:v>-34.786999999999999</c:v>
                </c:pt>
                <c:pt idx="389">
                  <c:v>-33.215000000000003</c:v>
                </c:pt>
                <c:pt idx="390">
                  <c:v>-31.876000000000001</c:v>
                </c:pt>
                <c:pt idx="391">
                  <c:v>-31.117000000000001</c:v>
                </c:pt>
                <c:pt idx="392">
                  <c:v>-31.591999999999999</c:v>
                </c:pt>
                <c:pt idx="393">
                  <c:v>-31.352</c:v>
                </c:pt>
                <c:pt idx="394">
                  <c:v>-31.681999999999999</c:v>
                </c:pt>
                <c:pt idx="395">
                  <c:v>-32.771000000000001</c:v>
                </c:pt>
                <c:pt idx="396">
                  <c:v>-32.838999999999999</c:v>
                </c:pt>
                <c:pt idx="397">
                  <c:v>-27.702999999999999</c:v>
                </c:pt>
                <c:pt idx="398">
                  <c:v>-21.821999999999999</c:v>
                </c:pt>
                <c:pt idx="399">
                  <c:v>-20.119</c:v>
                </c:pt>
                <c:pt idx="400">
                  <c:v>-20.888999999999999</c:v>
                </c:pt>
                <c:pt idx="401">
                  <c:v>-19.984000000000002</c:v>
                </c:pt>
                <c:pt idx="402">
                  <c:v>-20.974</c:v>
                </c:pt>
                <c:pt idx="403">
                  <c:v>-21.032</c:v>
                </c:pt>
                <c:pt idx="404">
                  <c:v>-22.132000000000001</c:v>
                </c:pt>
                <c:pt idx="405">
                  <c:v>-22.324000000000002</c:v>
                </c:pt>
                <c:pt idx="406">
                  <c:v>-22.899000000000001</c:v>
                </c:pt>
                <c:pt idx="407">
                  <c:v>-24.141999999999999</c:v>
                </c:pt>
                <c:pt idx="408">
                  <c:v>-24.279</c:v>
                </c:pt>
                <c:pt idx="409">
                  <c:v>-23.948</c:v>
                </c:pt>
                <c:pt idx="410">
                  <c:v>-19.233000000000001</c:v>
                </c:pt>
                <c:pt idx="411">
                  <c:v>-16.190000000000001</c:v>
                </c:pt>
                <c:pt idx="412">
                  <c:v>-17.492000000000001</c:v>
                </c:pt>
                <c:pt idx="413">
                  <c:v>-15.731999999999999</c:v>
                </c:pt>
                <c:pt idx="414">
                  <c:v>-15.343999999999999</c:v>
                </c:pt>
                <c:pt idx="415">
                  <c:v>-15.225</c:v>
                </c:pt>
                <c:pt idx="416">
                  <c:v>-16.132999999999999</c:v>
                </c:pt>
                <c:pt idx="417">
                  <c:v>-16.193000000000001</c:v>
                </c:pt>
                <c:pt idx="418">
                  <c:v>-16.756</c:v>
                </c:pt>
                <c:pt idx="419">
                  <c:v>-17.739999999999998</c:v>
                </c:pt>
                <c:pt idx="420">
                  <c:v>-17.838999999999999</c:v>
                </c:pt>
                <c:pt idx="421">
                  <c:v>-13.555</c:v>
                </c:pt>
                <c:pt idx="422">
                  <c:v>-12.108000000000001</c:v>
                </c:pt>
                <c:pt idx="423">
                  <c:v>-8.7959999999999994</c:v>
                </c:pt>
                <c:pt idx="424">
                  <c:v>-9.7910000000000004</c:v>
                </c:pt>
                <c:pt idx="425">
                  <c:v>-7.0449999999999999</c:v>
                </c:pt>
                <c:pt idx="426">
                  <c:v>-7.9279999999999999</c:v>
                </c:pt>
                <c:pt idx="427">
                  <c:v>-7.875</c:v>
                </c:pt>
                <c:pt idx="428">
                  <c:v>-8.9250000000000007</c:v>
                </c:pt>
                <c:pt idx="429">
                  <c:v>-9.1760000000000002</c:v>
                </c:pt>
                <c:pt idx="430">
                  <c:v>-5.1100000000000003</c:v>
                </c:pt>
                <c:pt idx="431">
                  <c:v>-2.8610000000000002</c:v>
                </c:pt>
                <c:pt idx="432">
                  <c:v>-1.6859999999999999</c:v>
                </c:pt>
                <c:pt idx="433">
                  <c:v>-2.3660000000000001</c:v>
                </c:pt>
                <c:pt idx="434">
                  <c:v>-2.024</c:v>
                </c:pt>
                <c:pt idx="435">
                  <c:v>6.7149999999999999</c:v>
                </c:pt>
                <c:pt idx="436">
                  <c:v>11.346</c:v>
                </c:pt>
                <c:pt idx="437">
                  <c:v>14.186</c:v>
                </c:pt>
                <c:pt idx="438">
                  <c:v>13.314</c:v>
                </c:pt>
                <c:pt idx="439">
                  <c:v>13.051</c:v>
                </c:pt>
                <c:pt idx="440">
                  <c:v>11.625999999999999</c:v>
                </c:pt>
                <c:pt idx="441">
                  <c:v>11.054</c:v>
                </c:pt>
                <c:pt idx="442">
                  <c:v>10.968</c:v>
                </c:pt>
                <c:pt idx="443">
                  <c:v>11.760999999999999</c:v>
                </c:pt>
                <c:pt idx="444">
                  <c:v>14.276999999999999</c:v>
                </c:pt>
                <c:pt idx="445">
                  <c:v>13.981999999999999</c:v>
                </c:pt>
                <c:pt idx="446">
                  <c:v>15.169</c:v>
                </c:pt>
                <c:pt idx="447">
                  <c:v>19.045000000000002</c:v>
                </c:pt>
                <c:pt idx="448">
                  <c:v>18.663</c:v>
                </c:pt>
                <c:pt idx="449">
                  <c:v>21.795999999999999</c:v>
                </c:pt>
                <c:pt idx="450">
                  <c:v>20.899000000000001</c:v>
                </c:pt>
                <c:pt idx="451">
                  <c:v>20.27</c:v>
                </c:pt>
                <c:pt idx="452">
                  <c:v>18.626999999999999</c:v>
                </c:pt>
                <c:pt idx="453">
                  <c:v>17.975999999999999</c:v>
                </c:pt>
                <c:pt idx="454">
                  <c:v>20.968</c:v>
                </c:pt>
                <c:pt idx="455">
                  <c:v>20.904</c:v>
                </c:pt>
                <c:pt idx="456">
                  <c:v>20.731000000000002</c:v>
                </c:pt>
                <c:pt idx="457">
                  <c:v>23.003</c:v>
                </c:pt>
                <c:pt idx="458">
                  <c:v>28.268000000000001</c:v>
                </c:pt>
                <c:pt idx="459">
                  <c:v>28.87</c:v>
                </c:pt>
                <c:pt idx="460">
                  <c:v>26.359000000000002</c:v>
                </c:pt>
                <c:pt idx="461">
                  <c:v>26.594000000000001</c:v>
                </c:pt>
                <c:pt idx="462">
                  <c:v>24.760999999999999</c:v>
                </c:pt>
                <c:pt idx="463">
                  <c:v>24.036000000000001</c:v>
                </c:pt>
                <c:pt idx="464">
                  <c:v>22.414000000000001</c:v>
                </c:pt>
                <c:pt idx="465">
                  <c:v>21.754999999999999</c:v>
                </c:pt>
                <c:pt idx="466">
                  <c:v>20.707000000000001</c:v>
                </c:pt>
                <c:pt idx="467">
                  <c:v>19.044</c:v>
                </c:pt>
                <c:pt idx="468">
                  <c:v>23.664000000000001</c:v>
                </c:pt>
                <c:pt idx="469">
                  <c:v>27.678000000000001</c:v>
                </c:pt>
                <c:pt idx="470">
                  <c:v>33.637</c:v>
                </c:pt>
                <c:pt idx="471">
                  <c:v>34.561</c:v>
                </c:pt>
                <c:pt idx="472">
                  <c:v>32.332000000000001</c:v>
                </c:pt>
                <c:pt idx="473">
                  <c:v>32.518000000000001</c:v>
                </c:pt>
                <c:pt idx="474">
                  <c:v>30.587</c:v>
                </c:pt>
                <c:pt idx="475">
                  <c:v>29.686</c:v>
                </c:pt>
                <c:pt idx="476">
                  <c:v>27.940999999999999</c:v>
                </c:pt>
                <c:pt idx="477">
                  <c:v>27.126000000000001</c:v>
                </c:pt>
                <c:pt idx="478">
                  <c:v>25.937000000000001</c:v>
                </c:pt>
                <c:pt idx="479">
                  <c:v>24.173999999999999</c:v>
                </c:pt>
                <c:pt idx="480">
                  <c:v>23.585999999999999</c:v>
                </c:pt>
                <c:pt idx="481">
                  <c:v>23.187000000000001</c:v>
                </c:pt>
                <c:pt idx="482">
                  <c:v>25.536999999999999</c:v>
                </c:pt>
                <c:pt idx="483">
                  <c:v>28.847000000000001</c:v>
                </c:pt>
                <c:pt idx="484">
                  <c:v>31.643000000000001</c:v>
                </c:pt>
                <c:pt idx="485">
                  <c:v>34.387</c:v>
                </c:pt>
                <c:pt idx="486">
                  <c:v>33.47</c:v>
                </c:pt>
                <c:pt idx="487">
                  <c:v>32.799999999999997</c:v>
                </c:pt>
                <c:pt idx="488">
                  <c:v>30.962</c:v>
                </c:pt>
                <c:pt idx="489">
                  <c:v>30.073</c:v>
                </c:pt>
                <c:pt idx="490">
                  <c:v>30.518000000000001</c:v>
                </c:pt>
                <c:pt idx="491">
                  <c:v>32.438000000000002</c:v>
                </c:pt>
                <c:pt idx="492">
                  <c:v>32.720999999999997</c:v>
                </c:pt>
                <c:pt idx="493">
                  <c:v>31.231000000000002</c:v>
                </c:pt>
                <c:pt idx="494">
                  <c:v>30.795000000000002</c:v>
                </c:pt>
                <c:pt idx="495">
                  <c:v>35.634</c:v>
                </c:pt>
                <c:pt idx="496">
                  <c:v>34.905999999999999</c:v>
                </c:pt>
                <c:pt idx="497">
                  <c:v>35.802999999999997</c:v>
                </c:pt>
                <c:pt idx="498">
                  <c:v>34.049999999999997</c:v>
                </c:pt>
                <c:pt idx="499">
                  <c:v>33.246000000000002</c:v>
                </c:pt>
                <c:pt idx="500">
                  <c:v>31.533000000000001</c:v>
                </c:pt>
                <c:pt idx="501">
                  <c:v>30.834</c:v>
                </c:pt>
                <c:pt idx="502">
                  <c:v>29.715</c:v>
                </c:pt>
                <c:pt idx="503">
                  <c:v>31.268000000000001</c:v>
                </c:pt>
                <c:pt idx="504">
                  <c:v>31.559000000000001</c:v>
                </c:pt>
                <c:pt idx="505">
                  <c:v>30.198</c:v>
                </c:pt>
                <c:pt idx="506">
                  <c:v>31.422999999999998</c:v>
                </c:pt>
                <c:pt idx="507">
                  <c:v>30.809000000000001</c:v>
                </c:pt>
                <c:pt idx="508">
                  <c:v>28.849</c:v>
                </c:pt>
                <c:pt idx="509">
                  <c:v>31.045000000000002</c:v>
                </c:pt>
                <c:pt idx="510">
                  <c:v>29.783999999999999</c:v>
                </c:pt>
                <c:pt idx="511">
                  <c:v>29.265999999999998</c:v>
                </c:pt>
                <c:pt idx="512">
                  <c:v>27.776</c:v>
                </c:pt>
                <c:pt idx="513">
                  <c:v>27.227</c:v>
                </c:pt>
                <c:pt idx="514">
                  <c:v>26.379000000000001</c:v>
                </c:pt>
                <c:pt idx="515">
                  <c:v>24.795999999999999</c:v>
                </c:pt>
                <c:pt idx="516">
                  <c:v>25.318000000000001</c:v>
                </c:pt>
                <c:pt idx="517">
                  <c:v>28.077999999999999</c:v>
                </c:pt>
                <c:pt idx="518">
                  <c:v>30.129000000000001</c:v>
                </c:pt>
                <c:pt idx="519">
                  <c:v>30</c:v>
                </c:pt>
                <c:pt idx="520">
                  <c:v>28.696999999999999</c:v>
                </c:pt>
                <c:pt idx="521">
                  <c:v>29.443999999999999</c:v>
                </c:pt>
                <c:pt idx="522">
                  <c:v>27.855</c:v>
                </c:pt>
                <c:pt idx="523">
                  <c:v>27.291</c:v>
                </c:pt>
                <c:pt idx="524">
                  <c:v>25.806000000000001</c:v>
                </c:pt>
                <c:pt idx="525">
                  <c:v>25.238</c:v>
                </c:pt>
                <c:pt idx="526">
                  <c:v>24.222999999999999</c:v>
                </c:pt>
                <c:pt idx="527">
                  <c:v>24.998000000000001</c:v>
                </c:pt>
                <c:pt idx="528">
                  <c:v>29.542000000000002</c:v>
                </c:pt>
                <c:pt idx="529">
                  <c:v>29.491</c:v>
                </c:pt>
                <c:pt idx="530">
                  <c:v>30.152000000000001</c:v>
                </c:pt>
                <c:pt idx="531">
                  <c:v>33.165999999999997</c:v>
                </c:pt>
                <c:pt idx="532">
                  <c:v>31.33</c:v>
                </c:pt>
                <c:pt idx="533">
                  <c:v>32.103000000000002</c:v>
                </c:pt>
                <c:pt idx="534">
                  <c:v>30.358000000000001</c:v>
                </c:pt>
                <c:pt idx="535">
                  <c:v>29.824000000000002</c:v>
                </c:pt>
                <c:pt idx="536">
                  <c:v>28.224</c:v>
                </c:pt>
                <c:pt idx="537">
                  <c:v>27.577000000000002</c:v>
                </c:pt>
                <c:pt idx="538">
                  <c:v>26.584</c:v>
                </c:pt>
                <c:pt idx="539">
                  <c:v>25.931000000000001</c:v>
                </c:pt>
                <c:pt idx="540">
                  <c:v>25.852</c:v>
                </c:pt>
                <c:pt idx="541">
                  <c:v>24.823</c:v>
                </c:pt>
                <c:pt idx="542">
                  <c:v>28.675999999999998</c:v>
                </c:pt>
                <c:pt idx="543">
                  <c:v>34.618000000000002</c:v>
                </c:pt>
                <c:pt idx="544">
                  <c:v>39.35</c:v>
                </c:pt>
                <c:pt idx="545">
                  <c:v>46.384999999999998</c:v>
                </c:pt>
                <c:pt idx="546">
                  <c:v>46.811999999999998</c:v>
                </c:pt>
                <c:pt idx="547">
                  <c:v>46.643999999999998</c:v>
                </c:pt>
                <c:pt idx="548">
                  <c:v>45.215000000000003</c:v>
                </c:pt>
                <c:pt idx="549">
                  <c:v>44.56</c:v>
                </c:pt>
                <c:pt idx="550">
                  <c:v>43.198999999999998</c:v>
                </c:pt>
                <c:pt idx="551">
                  <c:v>41.298000000000002</c:v>
                </c:pt>
                <c:pt idx="552">
                  <c:v>40.372999999999998</c:v>
                </c:pt>
                <c:pt idx="553">
                  <c:v>40.506</c:v>
                </c:pt>
                <c:pt idx="554">
                  <c:v>40.79</c:v>
                </c:pt>
                <c:pt idx="555">
                  <c:v>44.334000000000003</c:v>
                </c:pt>
                <c:pt idx="556">
                  <c:v>45.786999999999999</c:v>
                </c:pt>
                <c:pt idx="557">
                  <c:v>50.408000000000001</c:v>
                </c:pt>
                <c:pt idx="558">
                  <c:v>49.883000000000003</c:v>
                </c:pt>
                <c:pt idx="559">
                  <c:v>49.405000000000001</c:v>
                </c:pt>
                <c:pt idx="560">
                  <c:v>49.07</c:v>
                </c:pt>
                <c:pt idx="561">
                  <c:v>48.874000000000002</c:v>
                </c:pt>
                <c:pt idx="562">
                  <c:v>47.926000000000002</c:v>
                </c:pt>
                <c:pt idx="563">
                  <c:v>46.128</c:v>
                </c:pt>
              </c:numCache>
            </c:numRef>
          </c:yVal>
          <c:smooth val="0"/>
          <c:extLst>
            <c:ext xmlns:c16="http://schemas.microsoft.com/office/drawing/2014/chart" uri="{C3380CC4-5D6E-409C-BE32-E72D297353CC}">
              <c16:uniqueId val="{0000000D-59FE-4565-86DC-0A3CD6ABE689}"/>
            </c:ext>
          </c:extLst>
        </c:ser>
        <c:dLbls>
          <c:showLegendKey val="0"/>
          <c:showVal val="0"/>
          <c:showCatName val="0"/>
          <c:showSerName val="0"/>
          <c:showPercent val="0"/>
          <c:showBubbleSize val="0"/>
        </c:dLbls>
        <c:axId val="40967168"/>
        <c:axId val="40968960"/>
        <c:extLst>
          <c:ext xmlns:c15="http://schemas.microsoft.com/office/drawing/2012/chart" uri="{02D57815-91ED-43cb-92C2-25804820EDAC}">
            <c15:filteredScatterSeries>
              <c15:ser>
                <c:idx val="0"/>
                <c:order val="5"/>
                <c:tx>
                  <c:v>Fall</c:v>
                </c:tx>
                <c:spPr>
                  <a:ln>
                    <a:noFill/>
                  </a:ln>
                </c:spPr>
                <c:marker>
                  <c:symbol val="square"/>
                  <c:size val="5"/>
                  <c:spPr>
                    <a:solidFill>
                      <a:schemeClr val="bg1">
                        <a:lumMod val="50000"/>
                      </a:schemeClr>
                    </a:solidFill>
                    <a:ln>
                      <a:solidFill>
                        <a:schemeClr val="bg1">
                          <a:lumMod val="50000"/>
                        </a:schemeClr>
                      </a:solidFill>
                    </a:ln>
                  </c:spPr>
                </c:marker>
                <c:xVal>
                  <c:numRef>
                    <c:extLst>
                      <c:ext uri="{02D57815-91ED-43cb-92C2-25804820EDAC}">
                        <c15:formulaRef>
                          <c15:sqref>'02N20W19M05S'!$B$111</c15:sqref>
                        </c15:formulaRef>
                      </c:ext>
                    </c:extLst>
                    <c:numCache>
                      <c:formatCode>m/d/yyyy</c:formatCode>
                      <c:ptCount val="1"/>
                      <c:pt idx="0">
                        <c:v>44845</c:v>
                      </c:pt>
                    </c:numCache>
                  </c:numRef>
                </c:xVal>
                <c:yVal>
                  <c:numRef>
                    <c:extLst>
                      <c:ext uri="{02D57815-91ED-43cb-92C2-25804820EDAC}">
                        <c15:formulaRef>
                          <c15:sqref>'02N20W19M05S'!$C$111</c15:sqref>
                        </c15:formulaRef>
                      </c:ext>
                    </c:extLst>
                    <c:numCache>
                      <c:formatCode>General</c:formatCode>
                      <c:ptCount val="1"/>
                      <c:pt idx="0">
                        <c:v>-0.72999999999998977</c:v>
                      </c:pt>
                    </c:numCache>
                  </c:numRef>
                </c:yVal>
                <c:smooth val="0"/>
                <c:extLst>
                  <c:ext xmlns:c16="http://schemas.microsoft.com/office/drawing/2014/chart" uri="{C3380CC4-5D6E-409C-BE32-E72D297353CC}">
                    <c16:uniqueId val="{0000000E-59FE-4565-86DC-0A3CD6ABE689}"/>
                  </c:ext>
                </c:extLst>
              </c15:ser>
            </c15:filteredScatterSeries>
            <c15:filteredScatterSeries>
              <c15:ser>
                <c:idx val="2"/>
                <c:order val="6"/>
                <c:tx>
                  <c:v>Spring</c:v>
                </c:tx>
                <c:spPr>
                  <a:ln>
                    <a:noFill/>
                  </a:ln>
                </c:spPr>
                <c:marker>
                  <c:symbol val="square"/>
                  <c:size val="5"/>
                  <c:spPr>
                    <a:solidFill>
                      <a:schemeClr val="accent4"/>
                    </a:solidFill>
                    <a:ln>
                      <a:solidFill>
                        <a:schemeClr val="accent4"/>
                      </a:solidFill>
                    </a:ln>
                  </c:spPr>
                </c:marker>
                <c:xVal>
                  <c:numRef>
                    <c:extLst xmlns:c15="http://schemas.microsoft.com/office/drawing/2012/chart">
                      <c:ext xmlns:c15="http://schemas.microsoft.com/office/drawing/2012/chart" uri="{02D57815-91ED-43cb-92C2-25804820EDAC}">
                        <c15:formulaRef>
                          <c15:sqref>'02N20W19M05S'!$B$113</c15:sqref>
                        </c15:formulaRef>
                      </c:ext>
                    </c:extLst>
                    <c:numCache>
                      <c:formatCode>m/d/yyyy</c:formatCode>
                      <c:ptCount val="1"/>
                      <c:pt idx="0">
                        <c:v>45009</c:v>
                      </c:pt>
                    </c:numCache>
                  </c:numRef>
                </c:xVal>
                <c:yVal>
                  <c:numRef>
                    <c:extLst xmlns:c15="http://schemas.microsoft.com/office/drawing/2012/chart">
                      <c:ext xmlns:c15="http://schemas.microsoft.com/office/drawing/2012/chart" uri="{02D57815-91ED-43cb-92C2-25804820EDAC}">
                        <c15:formulaRef>
                          <c15:sqref>'02N20W19M05S'!$C$113</c15:sqref>
                        </c15:formulaRef>
                      </c:ext>
                    </c:extLst>
                    <c:numCache>
                      <c:formatCode>General</c:formatCode>
                      <c:ptCount val="1"/>
                      <c:pt idx="0">
                        <c:v>-4.3600000000000003</c:v>
                      </c:pt>
                    </c:numCache>
                  </c:numRef>
                </c:yVal>
                <c:smooth val="0"/>
                <c:extLst xmlns:c15="http://schemas.microsoft.com/office/drawing/2012/chart">
                  <c:ext xmlns:c16="http://schemas.microsoft.com/office/drawing/2014/chart" uri="{C3380CC4-5D6E-409C-BE32-E72D297353CC}">
                    <c16:uniqueId val="{0000000F-59FE-4565-86DC-0A3CD6ABE689}"/>
                  </c:ext>
                </c:extLst>
              </c15:ser>
            </c15:filteredScatterSeries>
          </c:ext>
        </c:extLst>
      </c:scatterChart>
      <c:valAx>
        <c:axId val="40967168"/>
        <c:scaling>
          <c:orientation val="minMax"/>
          <c:max val="62398"/>
          <c:min val="25842"/>
        </c:scaling>
        <c:delete val="0"/>
        <c:axPos val="b"/>
        <c:majorGridlines>
          <c:spPr>
            <a:ln w="9525" cap="flat" cmpd="sng" algn="ctr">
              <a:solidFill>
                <a:schemeClr val="tx1">
                  <a:lumMod val="15000"/>
                  <a:lumOff val="85000"/>
                </a:schemeClr>
              </a:solidFill>
              <a:round/>
            </a:ln>
            <a:effectLst/>
          </c:spPr>
        </c:majorGridlines>
        <c:numFmt formatCode="yyyy" sourceLinked="0"/>
        <c:majorTickMark val="none"/>
        <c:minorTickMark val="none"/>
        <c:tickLblPos val="nextTo"/>
        <c:spPr>
          <a:noFill/>
          <a:ln w="9525" cap="flat" cmpd="sng" algn="ctr">
            <a:solidFill>
              <a:schemeClr val="tx1">
                <a:lumMod val="25000"/>
                <a:lumOff val="75000"/>
              </a:schemeClr>
            </a:solidFill>
            <a:round/>
          </a:ln>
          <a:effectLst/>
        </c:spPr>
        <c:txPr>
          <a:bodyPr rot="-5400000" vert="horz"/>
          <a:lstStyle/>
          <a:p>
            <a:pPr>
              <a:defRPr/>
            </a:pPr>
            <a:endParaRPr lang="en-US"/>
          </a:p>
        </c:txPr>
        <c:crossAx val="40968960"/>
        <c:crossesAt val="-300"/>
        <c:crossBetween val="midCat"/>
        <c:majorUnit val="3652.5"/>
      </c:valAx>
      <c:valAx>
        <c:axId val="40968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40967168"/>
        <c:crosses val="autoZero"/>
        <c:crossBetween val="midCat"/>
      </c:valAx>
      <c:spPr>
        <a:noFill/>
        <a:ln>
          <a:solidFill>
            <a:schemeClr val="tx1">
              <a:lumMod val="75000"/>
              <a:lumOff val="25000"/>
            </a:schemeClr>
          </a:solidFill>
        </a:ln>
        <a:effectLst/>
      </c:spPr>
    </c:plotArea>
    <c:plotVisOnly val="1"/>
    <c:dispBlanksAs val="gap"/>
    <c:showDLblsOverMax val="0"/>
  </c:chart>
  <c:spPr>
    <a:noFill/>
    <a:ln w="9525" cap="flat" cmpd="sng" algn="ctr">
      <a:noFill/>
      <a:round/>
    </a:ln>
    <a:effectLst/>
  </c:spPr>
  <c:txPr>
    <a:bodyPr/>
    <a:lstStyle/>
    <a:p>
      <a:pPr>
        <a:defRPr sz="1600" baseline="0">
          <a:latin typeface="+mn-lt"/>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871800599393161"/>
          <c:y val="6.6325674454627601E-2"/>
          <c:w val="0.79582100109826692"/>
          <c:h val="0.64859372086685885"/>
        </c:manualLayout>
      </c:layout>
      <c:scatterChart>
        <c:scatterStyle val="lineMarker"/>
        <c:varyColors val="0"/>
        <c:ser>
          <c:idx val="3"/>
          <c:order val="1"/>
          <c:tx>
            <c:strRef>
              <c:f>Sheet1!$BS$1</c:f>
              <c:strCache>
                <c:ptCount val="1"/>
                <c:pt idx="0">
                  <c:v>Projects-20% Reduction</c:v>
                </c:pt>
              </c:strCache>
              <c:extLst xmlns:c15="http://schemas.microsoft.com/office/drawing/2012/chart"/>
            </c:strRef>
          </c:tx>
          <c:marker>
            <c:symbol val="none"/>
          </c:marker>
          <c:xVal>
            <c:numRef>
              <c:f>(Sheet1!$AE$5:$AE$237,Sheet1!$AE$239:$AE$604)</c:f>
              <c:numCache>
                <c:formatCode>General</c:formatCode>
                <c:ptCount val="599"/>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50982</c:v>
                </c:pt>
                <c:pt idx="234">
                  <c:v>51013</c:v>
                </c:pt>
                <c:pt idx="235">
                  <c:v>51043</c:v>
                </c:pt>
                <c:pt idx="236">
                  <c:v>51074</c:v>
                </c:pt>
                <c:pt idx="237">
                  <c:v>51104</c:v>
                </c:pt>
                <c:pt idx="238">
                  <c:v>51135</c:v>
                </c:pt>
                <c:pt idx="239">
                  <c:v>51166</c:v>
                </c:pt>
                <c:pt idx="240">
                  <c:v>51195</c:v>
                </c:pt>
                <c:pt idx="241">
                  <c:v>51226</c:v>
                </c:pt>
                <c:pt idx="242">
                  <c:v>51256</c:v>
                </c:pt>
                <c:pt idx="243">
                  <c:v>51287</c:v>
                </c:pt>
                <c:pt idx="244">
                  <c:v>51317</c:v>
                </c:pt>
                <c:pt idx="245">
                  <c:v>51348</c:v>
                </c:pt>
                <c:pt idx="246">
                  <c:v>51379</c:v>
                </c:pt>
                <c:pt idx="247">
                  <c:v>51409</c:v>
                </c:pt>
                <c:pt idx="248">
                  <c:v>51440</c:v>
                </c:pt>
                <c:pt idx="249">
                  <c:v>51470</c:v>
                </c:pt>
                <c:pt idx="250">
                  <c:v>51501</c:v>
                </c:pt>
                <c:pt idx="251">
                  <c:v>51532</c:v>
                </c:pt>
                <c:pt idx="252">
                  <c:v>51560</c:v>
                </c:pt>
                <c:pt idx="253">
                  <c:v>51591</c:v>
                </c:pt>
                <c:pt idx="254">
                  <c:v>51621</c:v>
                </c:pt>
                <c:pt idx="255">
                  <c:v>51652</c:v>
                </c:pt>
                <c:pt idx="256">
                  <c:v>51682</c:v>
                </c:pt>
                <c:pt idx="257">
                  <c:v>51713</c:v>
                </c:pt>
                <c:pt idx="258">
                  <c:v>51744</c:v>
                </c:pt>
                <c:pt idx="259">
                  <c:v>51774</c:v>
                </c:pt>
                <c:pt idx="260">
                  <c:v>51805</c:v>
                </c:pt>
                <c:pt idx="261">
                  <c:v>51835</c:v>
                </c:pt>
                <c:pt idx="262">
                  <c:v>51866</c:v>
                </c:pt>
                <c:pt idx="263">
                  <c:v>51897</c:v>
                </c:pt>
                <c:pt idx="264">
                  <c:v>51925</c:v>
                </c:pt>
                <c:pt idx="265">
                  <c:v>51956</c:v>
                </c:pt>
                <c:pt idx="266">
                  <c:v>51986</c:v>
                </c:pt>
                <c:pt idx="267">
                  <c:v>52017</c:v>
                </c:pt>
                <c:pt idx="268">
                  <c:v>52047</c:v>
                </c:pt>
                <c:pt idx="269">
                  <c:v>52078</c:v>
                </c:pt>
                <c:pt idx="270">
                  <c:v>52109</c:v>
                </c:pt>
                <c:pt idx="271">
                  <c:v>52139</c:v>
                </c:pt>
                <c:pt idx="272">
                  <c:v>52170</c:v>
                </c:pt>
                <c:pt idx="273">
                  <c:v>52200</c:v>
                </c:pt>
                <c:pt idx="274">
                  <c:v>52231</c:v>
                </c:pt>
                <c:pt idx="275">
                  <c:v>52262</c:v>
                </c:pt>
                <c:pt idx="276">
                  <c:v>52290</c:v>
                </c:pt>
                <c:pt idx="277">
                  <c:v>52321</c:v>
                </c:pt>
                <c:pt idx="278">
                  <c:v>52351</c:v>
                </c:pt>
                <c:pt idx="279">
                  <c:v>52382</c:v>
                </c:pt>
                <c:pt idx="280">
                  <c:v>52412</c:v>
                </c:pt>
                <c:pt idx="281">
                  <c:v>52443</c:v>
                </c:pt>
                <c:pt idx="282">
                  <c:v>52474</c:v>
                </c:pt>
                <c:pt idx="283">
                  <c:v>52504</c:v>
                </c:pt>
                <c:pt idx="284">
                  <c:v>52535</c:v>
                </c:pt>
                <c:pt idx="285">
                  <c:v>52565</c:v>
                </c:pt>
                <c:pt idx="286">
                  <c:v>52596</c:v>
                </c:pt>
                <c:pt idx="287">
                  <c:v>52627</c:v>
                </c:pt>
                <c:pt idx="288">
                  <c:v>52656</c:v>
                </c:pt>
                <c:pt idx="289">
                  <c:v>52687</c:v>
                </c:pt>
                <c:pt idx="290">
                  <c:v>52717</c:v>
                </c:pt>
                <c:pt idx="291">
                  <c:v>52748</c:v>
                </c:pt>
                <c:pt idx="292">
                  <c:v>52778</c:v>
                </c:pt>
                <c:pt idx="293">
                  <c:v>52809</c:v>
                </c:pt>
                <c:pt idx="294">
                  <c:v>52840</c:v>
                </c:pt>
                <c:pt idx="295">
                  <c:v>52870</c:v>
                </c:pt>
                <c:pt idx="296">
                  <c:v>52901</c:v>
                </c:pt>
                <c:pt idx="297">
                  <c:v>52931</c:v>
                </c:pt>
                <c:pt idx="298">
                  <c:v>52962</c:v>
                </c:pt>
                <c:pt idx="299">
                  <c:v>52993</c:v>
                </c:pt>
                <c:pt idx="300">
                  <c:v>53021</c:v>
                </c:pt>
                <c:pt idx="301">
                  <c:v>53052</c:v>
                </c:pt>
                <c:pt idx="302">
                  <c:v>53082</c:v>
                </c:pt>
                <c:pt idx="303">
                  <c:v>53113</c:v>
                </c:pt>
                <c:pt idx="304">
                  <c:v>53143</c:v>
                </c:pt>
                <c:pt idx="305">
                  <c:v>53174</c:v>
                </c:pt>
                <c:pt idx="306">
                  <c:v>53205</c:v>
                </c:pt>
                <c:pt idx="307">
                  <c:v>53235</c:v>
                </c:pt>
                <c:pt idx="308">
                  <c:v>53266</c:v>
                </c:pt>
                <c:pt idx="309">
                  <c:v>53296</c:v>
                </c:pt>
                <c:pt idx="310">
                  <c:v>53327</c:v>
                </c:pt>
                <c:pt idx="311">
                  <c:v>53358</c:v>
                </c:pt>
                <c:pt idx="312">
                  <c:v>53386</c:v>
                </c:pt>
                <c:pt idx="313">
                  <c:v>53417</c:v>
                </c:pt>
                <c:pt idx="314">
                  <c:v>53447</c:v>
                </c:pt>
                <c:pt idx="315">
                  <c:v>53478</c:v>
                </c:pt>
                <c:pt idx="316">
                  <c:v>53508</c:v>
                </c:pt>
                <c:pt idx="317">
                  <c:v>53539</c:v>
                </c:pt>
                <c:pt idx="318">
                  <c:v>53570</c:v>
                </c:pt>
                <c:pt idx="319">
                  <c:v>53600</c:v>
                </c:pt>
                <c:pt idx="320">
                  <c:v>53631</c:v>
                </c:pt>
                <c:pt idx="321">
                  <c:v>53661</c:v>
                </c:pt>
                <c:pt idx="322">
                  <c:v>53692</c:v>
                </c:pt>
                <c:pt idx="323">
                  <c:v>53723</c:v>
                </c:pt>
                <c:pt idx="324">
                  <c:v>53751</c:v>
                </c:pt>
                <c:pt idx="325">
                  <c:v>53782</c:v>
                </c:pt>
                <c:pt idx="326">
                  <c:v>53812</c:v>
                </c:pt>
                <c:pt idx="327">
                  <c:v>53843</c:v>
                </c:pt>
                <c:pt idx="328">
                  <c:v>53873</c:v>
                </c:pt>
                <c:pt idx="329">
                  <c:v>53904</c:v>
                </c:pt>
                <c:pt idx="330">
                  <c:v>53935</c:v>
                </c:pt>
                <c:pt idx="331">
                  <c:v>53965</c:v>
                </c:pt>
                <c:pt idx="332">
                  <c:v>53996</c:v>
                </c:pt>
                <c:pt idx="333">
                  <c:v>54026</c:v>
                </c:pt>
                <c:pt idx="334">
                  <c:v>54057</c:v>
                </c:pt>
                <c:pt idx="335">
                  <c:v>54088</c:v>
                </c:pt>
                <c:pt idx="336">
                  <c:v>54117</c:v>
                </c:pt>
                <c:pt idx="337">
                  <c:v>54148</c:v>
                </c:pt>
                <c:pt idx="338">
                  <c:v>54178</c:v>
                </c:pt>
                <c:pt idx="339">
                  <c:v>54209</c:v>
                </c:pt>
                <c:pt idx="340">
                  <c:v>54239</c:v>
                </c:pt>
                <c:pt idx="341">
                  <c:v>54270</c:v>
                </c:pt>
                <c:pt idx="342">
                  <c:v>54301</c:v>
                </c:pt>
                <c:pt idx="343">
                  <c:v>54331</c:v>
                </c:pt>
                <c:pt idx="344">
                  <c:v>54362</c:v>
                </c:pt>
                <c:pt idx="345">
                  <c:v>54392</c:v>
                </c:pt>
                <c:pt idx="346">
                  <c:v>54423</c:v>
                </c:pt>
                <c:pt idx="347">
                  <c:v>54454</c:v>
                </c:pt>
                <c:pt idx="348">
                  <c:v>54482</c:v>
                </c:pt>
                <c:pt idx="349">
                  <c:v>54513</c:v>
                </c:pt>
                <c:pt idx="350">
                  <c:v>54543</c:v>
                </c:pt>
                <c:pt idx="351">
                  <c:v>54574</c:v>
                </c:pt>
                <c:pt idx="352">
                  <c:v>54604</c:v>
                </c:pt>
                <c:pt idx="353">
                  <c:v>54635</c:v>
                </c:pt>
                <c:pt idx="354">
                  <c:v>54666</c:v>
                </c:pt>
                <c:pt idx="355">
                  <c:v>54696</c:v>
                </c:pt>
                <c:pt idx="356">
                  <c:v>54727</c:v>
                </c:pt>
                <c:pt idx="357">
                  <c:v>54757</c:v>
                </c:pt>
                <c:pt idx="358">
                  <c:v>54788</c:v>
                </c:pt>
                <c:pt idx="359">
                  <c:v>54819</c:v>
                </c:pt>
                <c:pt idx="360">
                  <c:v>54847</c:v>
                </c:pt>
                <c:pt idx="361">
                  <c:v>54878</c:v>
                </c:pt>
                <c:pt idx="362">
                  <c:v>54908</c:v>
                </c:pt>
                <c:pt idx="363">
                  <c:v>54939</c:v>
                </c:pt>
                <c:pt idx="364">
                  <c:v>54969</c:v>
                </c:pt>
                <c:pt idx="365">
                  <c:v>55000</c:v>
                </c:pt>
                <c:pt idx="366">
                  <c:v>55031</c:v>
                </c:pt>
                <c:pt idx="367">
                  <c:v>55061</c:v>
                </c:pt>
                <c:pt idx="368">
                  <c:v>55092</c:v>
                </c:pt>
                <c:pt idx="369">
                  <c:v>55122</c:v>
                </c:pt>
                <c:pt idx="370">
                  <c:v>55153</c:v>
                </c:pt>
                <c:pt idx="371">
                  <c:v>55184</c:v>
                </c:pt>
                <c:pt idx="372">
                  <c:v>55212</c:v>
                </c:pt>
                <c:pt idx="373">
                  <c:v>55243</c:v>
                </c:pt>
                <c:pt idx="374">
                  <c:v>55273</c:v>
                </c:pt>
                <c:pt idx="375">
                  <c:v>55304</c:v>
                </c:pt>
                <c:pt idx="376">
                  <c:v>55334</c:v>
                </c:pt>
                <c:pt idx="377">
                  <c:v>55365</c:v>
                </c:pt>
                <c:pt idx="378">
                  <c:v>55396</c:v>
                </c:pt>
                <c:pt idx="379">
                  <c:v>55426</c:v>
                </c:pt>
                <c:pt idx="380">
                  <c:v>55457</c:v>
                </c:pt>
                <c:pt idx="381">
                  <c:v>55487</c:v>
                </c:pt>
                <c:pt idx="382">
                  <c:v>55518</c:v>
                </c:pt>
                <c:pt idx="383">
                  <c:v>55549</c:v>
                </c:pt>
                <c:pt idx="384">
                  <c:v>55578</c:v>
                </c:pt>
                <c:pt idx="385">
                  <c:v>55609</c:v>
                </c:pt>
                <c:pt idx="386">
                  <c:v>55639</c:v>
                </c:pt>
                <c:pt idx="387">
                  <c:v>55670</c:v>
                </c:pt>
                <c:pt idx="388">
                  <c:v>55700</c:v>
                </c:pt>
                <c:pt idx="389">
                  <c:v>55731</c:v>
                </c:pt>
                <c:pt idx="390">
                  <c:v>55762</c:v>
                </c:pt>
                <c:pt idx="391">
                  <c:v>55792</c:v>
                </c:pt>
                <c:pt idx="392">
                  <c:v>55823</c:v>
                </c:pt>
                <c:pt idx="393">
                  <c:v>55853</c:v>
                </c:pt>
                <c:pt idx="394">
                  <c:v>55884</c:v>
                </c:pt>
                <c:pt idx="395">
                  <c:v>55915</c:v>
                </c:pt>
                <c:pt idx="396">
                  <c:v>55943</c:v>
                </c:pt>
                <c:pt idx="397">
                  <c:v>55974</c:v>
                </c:pt>
                <c:pt idx="398">
                  <c:v>56004</c:v>
                </c:pt>
                <c:pt idx="399">
                  <c:v>56035</c:v>
                </c:pt>
                <c:pt idx="400">
                  <c:v>56065</c:v>
                </c:pt>
                <c:pt idx="401">
                  <c:v>56096</c:v>
                </c:pt>
                <c:pt idx="402">
                  <c:v>56127</c:v>
                </c:pt>
                <c:pt idx="403">
                  <c:v>56157</c:v>
                </c:pt>
                <c:pt idx="404">
                  <c:v>56188</c:v>
                </c:pt>
                <c:pt idx="405">
                  <c:v>56218</c:v>
                </c:pt>
                <c:pt idx="406">
                  <c:v>56249</c:v>
                </c:pt>
                <c:pt idx="407">
                  <c:v>56280</c:v>
                </c:pt>
                <c:pt idx="408">
                  <c:v>56308</c:v>
                </c:pt>
                <c:pt idx="409">
                  <c:v>56339</c:v>
                </c:pt>
                <c:pt idx="410">
                  <c:v>56369</c:v>
                </c:pt>
                <c:pt idx="411">
                  <c:v>56400</c:v>
                </c:pt>
                <c:pt idx="412">
                  <c:v>56430</c:v>
                </c:pt>
                <c:pt idx="413">
                  <c:v>56461</c:v>
                </c:pt>
                <c:pt idx="414">
                  <c:v>56492</c:v>
                </c:pt>
                <c:pt idx="415">
                  <c:v>56522</c:v>
                </c:pt>
                <c:pt idx="416">
                  <c:v>56553</c:v>
                </c:pt>
                <c:pt idx="417">
                  <c:v>56583</c:v>
                </c:pt>
                <c:pt idx="418">
                  <c:v>56614</c:v>
                </c:pt>
                <c:pt idx="419">
                  <c:v>56645</c:v>
                </c:pt>
                <c:pt idx="420">
                  <c:v>56673</c:v>
                </c:pt>
                <c:pt idx="421">
                  <c:v>56704</c:v>
                </c:pt>
                <c:pt idx="422">
                  <c:v>56734</c:v>
                </c:pt>
                <c:pt idx="423">
                  <c:v>56765</c:v>
                </c:pt>
                <c:pt idx="424">
                  <c:v>56795</c:v>
                </c:pt>
                <c:pt idx="425">
                  <c:v>56826</c:v>
                </c:pt>
                <c:pt idx="426">
                  <c:v>56857</c:v>
                </c:pt>
                <c:pt idx="427">
                  <c:v>56887</c:v>
                </c:pt>
                <c:pt idx="428">
                  <c:v>56918</c:v>
                </c:pt>
                <c:pt idx="429">
                  <c:v>56948</c:v>
                </c:pt>
                <c:pt idx="430">
                  <c:v>56979</c:v>
                </c:pt>
                <c:pt idx="431">
                  <c:v>57010</c:v>
                </c:pt>
                <c:pt idx="432">
                  <c:v>57039</c:v>
                </c:pt>
                <c:pt idx="433">
                  <c:v>57070</c:v>
                </c:pt>
                <c:pt idx="434">
                  <c:v>57100</c:v>
                </c:pt>
                <c:pt idx="435">
                  <c:v>57131</c:v>
                </c:pt>
                <c:pt idx="436">
                  <c:v>57161</c:v>
                </c:pt>
                <c:pt idx="437">
                  <c:v>57192</c:v>
                </c:pt>
                <c:pt idx="438">
                  <c:v>57223</c:v>
                </c:pt>
                <c:pt idx="439">
                  <c:v>57253</c:v>
                </c:pt>
                <c:pt idx="440">
                  <c:v>57284</c:v>
                </c:pt>
                <c:pt idx="441">
                  <c:v>57314</c:v>
                </c:pt>
                <c:pt idx="442">
                  <c:v>57345</c:v>
                </c:pt>
                <c:pt idx="443">
                  <c:v>57376</c:v>
                </c:pt>
                <c:pt idx="444">
                  <c:v>57404</c:v>
                </c:pt>
                <c:pt idx="445">
                  <c:v>57435</c:v>
                </c:pt>
                <c:pt idx="446">
                  <c:v>57465</c:v>
                </c:pt>
                <c:pt idx="447">
                  <c:v>57496</c:v>
                </c:pt>
                <c:pt idx="448">
                  <c:v>57526</c:v>
                </c:pt>
                <c:pt idx="449">
                  <c:v>57557</c:v>
                </c:pt>
                <c:pt idx="450">
                  <c:v>57588</c:v>
                </c:pt>
                <c:pt idx="451">
                  <c:v>57618</c:v>
                </c:pt>
                <c:pt idx="452">
                  <c:v>57649</c:v>
                </c:pt>
                <c:pt idx="453">
                  <c:v>57679</c:v>
                </c:pt>
                <c:pt idx="454">
                  <c:v>57710</c:v>
                </c:pt>
                <c:pt idx="455">
                  <c:v>57741</c:v>
                </c:pt>
                <c:pt idx="456">
                  <c:v>57769</c:v>
                </c:pt>
                <c:pt idx="457">
                  <c:v>57800</c:v>
                </c:pt>
                <c:pt idx="458">
                  <c:v>57830</c:v>
                </c:pt>
                <c:pt idx="459">
                  <c:v>57861</c:v>
                </c:pt>
                <c:pt idx="460">
                  <c:v>57891</c:v>
                </c:pt>
                <c:pt idx="461">
                  <c:v>57922</c:v>
                </c:pt>
                <c:pt idx="462">
                  <c:v>57953</c:v>
                </c:pt>
                <c:pt idx="463">
                  <c:v>57983</c:v>
                </c:pt>
                <c:pt idx="464">
                  <c:v>58014</c:v>
                </c:pt>
                <c:pt idx="465">
                  <c:v>58044</c:v>
                </c:pt>
                <c:pt idx="466">
                  <c:v>58075</c:v>
                </c:pt>
                <c:pt idx="467">
                  <c:v>58106</c:v>
                </c:pt>
                <c:pt idx="468">
                  <c:v>58134</c:v>
                </c:pt>
                <c:pt idx="469">
                  <c:v>58165</c:v>
                </c:pt>
                <c:pt idx="470">
                  <c:v>58195</c:v>
                </c:pt>
                <c:pt idx="471">
                  <c:v>58226</c:v>
                </c:pt>
                <c:pt idx="472">
                  <c:v>58256</c:v>
                </c:pt>
                <c:pt idx="473">
                  <c:v>58287</c:v>
                </c:pt>
                <c:pt idx="474">
                  <c:v>58318</c:v>
                </c:pt>
                <c:pt idx="475">
                  <c:v>58348</c:v>
                </c:pt>
                <c:pt idx="476">
                  <c:v>58379</c:v>
                </c:pt>
                <c:pt idx="477">
                  <c:v>58409</c:v>
                </c:pt>
                <c:pt idx="478">
                  <c:v>58440</c:v>
                </c:pt>
                <c:pt idx="479">
                  <c:v>58471</c:v>
                </c:pt>
                <c:pt idx="480">
                  <c:v>58500</c:v>
                </c:pt>
                <c:pt idx="481">
                  <c:v>58531</c:v>
                </c:pt>
                <c:pt idx="482">
                  <c:v>58561</c:v>
                </c:pt>
                <c:pt idx="483">
                  <c:v>58592</c:v>
                </c:pt>
                <c:pt idx="484">
                  <c:v>58622</c:v>
                </c:pt>
                <c:pt idx="485">
                  <c:v>58653</c:v>
                </c:pt>
                <c:pt idx="486">
                  <c:v>58684</c:v>
                </c:pt>
                <c:pt idx="487">
                  <c:v>58714</c:v>
                </c:pt>
                <c:pt idx="488">
                  <c:v>58745</c:v>
                </c:pt>
                <c:pt idx="489">
                  <c:v>58775</c:v>
                </c:pt>
                <c:pt idx="490">
                  <c:v>58806</c:v>
                </c:pt>
                <c:pt idx="491">
                  <c:v>58837</c:v>
                </c:pt>
                <c:pt idx="492">
                  <c:v>58865</c:v>
                </c:pt>
                <c:pt idx="493">
                  <c:v>58896</c:v>
                </c:pt>
                <c:pt idx="494">
                  <c:v>58926</c:v>
                </c:pt>
                <c:pt idx="495">
                  <c:v>58957</c:v>
                </c:pt>
                <c:pt idx="496">
                  <c:v>58987</c:v>
                </c:pt>
                <c:pt idx="497">
                  <c:v>59018</c:v>
                </c:pt>
                <c:pt idx="498">
                  <c:v>59049</c:v>
                </c:pt>
                <c:pt idx="499">
                  <c:v>59079</c:v>
                </c:pt>
                <c:pt idx="500">
                  <c:v>59110</c:v>
                </c:pt>
                <c:pt idx="501">
                  <c:v>59140</c:v>
                </c:pt>
                <c:pt idx="502">
                  <c:v>59171</c:v>
                </c:pt>
                <c:pt idx="503">
                  <c:v>59202</c:v>
                </c:pt>
                <c:pt idx="504">
                  <c:v>59230</c:v>
                </c:pt>
                <c:pt idx="505">
                  <c:v>59261</c:v>
                </c:pt>
                <c:pt idx="506">
                  <c:v>59291</c:v>
                </c:pt>
                <c:pt idx="507">
                  <c:v>59322</c:v>
                </c:pt>
                <c:pt idx="508">
                  <c:v>59352</c:v>
                </c:pt>
                <c:pt idx="509">
                  <c:v>59383</c:v>
                </c:pt>
                <c:pt idx="510">
                  <c:v>59414</c:v>
                </c:pt>
                <c:pt idx="511">
                  <c:v>59444</c:v>
                </c:pt>
                <c:pt idx="512">
                  <c:v>59475</c:v>
                </c:pt>
                <c:pt idx="513">
                  <c:v>59505</c:v>
                </c:pt>
                <c:pt idx="514">
                  <c:v>59536</c:v>
                </c:pt>
                <c:pt idx="515">
                  <c:v>59567</c:v>
                </c:pt>
                <c:pt idx="516">
                  <c:v>59595</c:v>
                </c:pt>
                <c:pt idx="517">
                  <c:v>59626</c:v>
                </c:pt>
                <c:pt idx="518">
                  <c:v>59656</c:v>
                </c:pt>
                <c:pt idx="519">
                  <c:v>59687</c:v>
                </c:pt>
                <c:pt idx="520">
                  <c:v>59717</c:v>
                </c:pt>
                <c:pt idx="521">
                  <c:v>59748</c:v>
                </c:pt>
                <c:pt idx="522">
                  <c:v>59779</c:v>
                </c:pt>
                <c:pt idx="523">
                  <c:v>59809</c:v>
                </c:pt>
                <c:pt idx="524">
                  <c:v>59840</c:v>
                </c:pt>
                <c:pt idx="525">
                  <c:v>59870</c:v>
                </c:pt>
                <c:pt idx="526">
                  <c:v>59901</c:v>
                </c:pt>
                <c:pt idx="527">
                  <c:v>59932</c:v>
                </c:pt>
                <c:pt idx="528">
                  <c:v>59961</c:v>
                </c:pt>
                <c:pt idx="529">
                  <c:v>59992</c:v>
                </c:pt>
                <c:pt idx="530">
                  <c:v>60022</c:v>
                </c:pt>
                <c:pt idx="531">
                  <c:v>60053</c:v>
                </c:pt>
                <c:pt idx="532">
                  <c:v>60083</c:v>
                </c:pt>
                <c:pt idx="533">
                  <c:v>60114</c:v>
                </c:pt>
                <c:pt idx="534">
                  <c:v>60145</c:v>
                </c:pt>
                <c:pt idx="535">
                  <c:v>60175</c:v>
                </c:pt>
                <c:pt idx="536">
                  <c:v>60206</c:v>
                </c:pt>
                <c:pt idx="537">
                  <c:v>60236</c:v>
                </c:pt>
                <c:pt idx="538">
                  <c:v>60267</c:v>
                </c:pt>
                <c:pt idx="539">
                  <c:v>60298</c:v>
                </c:pt>
                <c:pt idx="540">
                  <c:v>60326</c:v>
                </c:pt>
                <c:pt idx="541">
                  <c:v>60357</c:v>
                </c:pt>
                <c:pt idx="542">
                  <c:v>60387</c:v>
                </c:pt>
                <c:pt idx="543">
                  <c:v>60418</c:v>
                </c:pt>
                <c:pt idx="544">
                  <c:v>60448</c:v>
                </c:pt>
                <c:pt idx="545">
                  <c:v>60479</c:v>
                </c:pt>
                <c:pt idx="546">
                  <c:v>60510</c:v>
                </c:pt>
                <c:pt idx="547">
                  <c:v>60540</c:v>
                </c:pt>
                <c:pt idx="548">
                  <c:v>60571</c:v>
                </c:pt>
                <c:pt idx="549">
                  <c:v>60601</c:v>
                </c:pt>
                <c:pt idx="550">
                  <c:v>60632</c:v>
                </c:pt>
                <c:pt idx="551">
                  <c:v>60663</c:v>
                </c:pt>
                <c:pt idx="552">
                  <c:v>60691</c:v>
                </c:pt>
                <c:pt idx="553">
                  <c:v>60722</c:v>
                </c:pt>
                <c:pt idx="554">
                  <c:v>60752</c:v>
                </c:pt>
                <c:pt idx="555">
                  <c:v>60783</c:v>
                </c:pt>
                <c:pt idx="556">
                  <c:v>60813</c:v>
                </c:pt>
                <c:pt idx="557">
                  <c:v>60844</c:v>
                </c:pt>
                <c:pt idx="558">
                  <c:v>60875</c:v>
                </c:pt>
                <c:pt idx="559">
                  <c:v>60905</c:v>
                </c:pt>
                <c:pt idx="560">
                  <c:v>60936</c:v>
                </c:pt>
                <c:pt idx="561">
                  <c:v>60966</c:v>
                </c:pt>
                <c:pt idx="562">
                  <c:v>60997</c:v>
                </c:pt>
                <c:pt idx="563">
                  <c:v>61028</c:v>
                </c:pt>
                <c:pt idx="564">
                  <c:v>61056</c:v>
                </c:pt>
                <c:pt idx="565">
                  <c:v>61087</c:v>
                </c:pt>
                <c:pt idx="566">
                  <c:v>61117</c:v>
                </c:pt>
                <c:pt idx="567">
                  <c:v>61148</c:v>
                </c:pt>
                <c:pt idx="568">
                  <c:v>61178</c:v>
                </c:pt>
                <c:pt idx="569">
                  <c:v>61209</c:v>
                </c:pt>
                <c:pt idx="570">
                  <c:v>61240</c:v>
                </c:pt>
                <c:pt idx="571">
                  <c:v>61270</c:v>
                </c:pt>
                <c:pt idx="572">
                  <c:v>61301</c:v>
                </c:pt>
                <c:pt idx="573">
                  <c:v>61331</c:v>
                </c:pt>
                <c:pt idx="574">
                  <c:v>61362</c:v>
                </c:pt>
                <c:pt idx="575">
                  <c:v>61393</c:v>
                </c:pt>
                <c:pt idx="576">
                  <c:v>61422</c:v>
                </c:pt>
                <c:pt idx="577">
                  <c:v>61453</c:v>
                </c:pt>
                <c:pt idx="578">
                  <c:v>61483</c:v>
                </c:pt>
                <c:pt idx="579">
                  <c:v>61514</c:v>
                </c:pt>
                <c:pt idx="580">
                  <c:v>61544</c:v>
                </c:pt>
                <c:pt idx="581">
                  <c:v>61575</c:v>
                </c:pt>
                <c:pt idx="582">
                  <c:v>61606</c:v>
                </c:pt>
                <c:pt idx="583">
                  <c:v>61636</c:v>
                </c:pt>
                <c:pt idx="584">
                  <c:v>61667</c:v>
                </c:pt>
                <c:pt idx="585">
                  <c:v>61697</c:v>
                </c:pt>
                <c:pt idx="586">
                  <c:v>61728</c:v>
                </c:pt>
                <c:pt idx="587">
                  <c:v>61759</c:v>
                </c:pt>
                <c:pt idx="588">
                  <c:v>61787</c:v>
                </c:pt>
                <c:pt idx="589">
                  <c:v>61818</c:v>
                </c:pt>
                <c:pt idx="590">
                  <c:v>61848</c:v>
                </c:pt>
                <c:pt idx="591">
                  <c:v>61879</c:v>
                </c:pt>
                <c:pt idx="592">
                  <c:v>61909</c:v>
                </c:pt>
                <c:pt idx="593">
                  <c:v>61940</c:v>
                </c:pt>
                <c:pt idx="594">
                  <c:v>61971</c:v>
                </c:pt>
                <c:pt idx="595">
                  <c:v>62001</c:v>
                </c:pt>
                <c:pt idx="596">
                  <c:v>62032</c:v>
                </c:pt>
                <c:pt idx="597">
                  <c:v>62062</c:v>
                </c:pt>
                <c:pt idx="598">
                  <c:v>62093</c:v>
                </c:pt>
              </c:numCache>
              <c:extLst xmlns:c15="http://schemas.microsoft.com/office/drawing/2012/chart"/>
            </c:numRef>
          </c:xVal>
          <c:yVal>
            <c:numRef>
              <c:f>(Sheet1!$BX$5:$BX$237,Sheet1!$BX$239:$BX$604)</c:f>
              <c:extLst xmlns:c15="http://schemas.microsoft.com/office/drawing/2012/chart"/>
            </c:numRef>
          </c:yVal>
          <c:smooth val="0"/>
          <c:extLst xmlns:c15="http://schemas.microsoft.com/office/drawing/2012/chart">
            <c:ext xmlns:c16="http://schemas.microsoft.com/office/drawing/2014/chart" uri="{C3380CC4-5D6E-409C-BE32-E72D297353CC}">
              <c16:uniqueId val="{00000000-C354-4C2A-87B4-BF44240BB881}"/>
            </c:ext>
          </c:extLst>
        </c:ser>
        <c:ser>
          <c:idx val="7"/>
          <c:order val="2"/>
          <c:tx>
            <c:v>MO</c:v>
          </c:tx>
          <c:spPr>
            <a:ln>
              <a:solidFill>
                <a:schemeClr val="accent5">
                  <a:lumMod val="50000"/>
                </a:schemeClr>
              </a:solidFill>
            </a:ln>
          </c:spPr>
          <c:marker>
            <c:symbol val="none"/>
          </c:marker>
          <c:xVal>
            <c:numRef>
              <c:f>Sheet1!$S$7:$T$7</c:f>
              <c:numCache>
                <c:formatCode>General</c:formatCode>
                <c:ptCount val="2"/>
                <c:pt idx="0" formatCode="0.00">
                  <c:v>25569</c:v>
                </c:pt>
                <c:pt idx="1">
                  <c:v>62093</c:v>
                </c:pt>
              </c:numCache>
              <c:extLst/>
            </c:numRef>
          </c:xVal>
          <c:yVal>
            <c:numRef>
              <c:f>Sheet1!$AA$7:$AB$7</c:f>
              <c:numCache>
                <c:formatCode>General</c:formatCode>
                <c:ptCount val="2"/>
                <c:pt idx="0">
                  <c:v>0</c:v>
                </c:pt>
                <c:pt idx="1">
                  <c:v>0</c:v>
                </c:pt>
              </c:numCache>
              <c:extLst/>
            </c:numRef>
          </c:yVal>
          <c:smooth val="0"/>
          <c:extLst>
            <c:ext xmlns:c16="http://schemas.microsoft.com/office/drawing/2014/chart" uri="{C3380CC4-5D6E-409C-BE32-E72D297353CC}">
              <c16:uniqueId val="{00000001-C354-4C2A-87B4-BF44240BB881}"/>
            </c:ext>
          </c:extLst>
        </c:ser>
        <c:ser>
          <c:idx val="5"/>
          <c:order val="3"/>
          <c:tx>
            <c:strRef>
              <c:f>Sheet1!$CS$1</c:f>
              <c:strCache>
                <c:ptCount val="1"/>
                <c:pt idx="0">
                  <c:v>Projects-0% PV/WLP &amp; 55% OX</c:v>
                </c:pt>
              </c:strCache>
              <c:extLst xmlns:c15="http://schemas.microsoft.com/office/drawing/2012/chart"/>
            </c:strRef>
          </c:tx>
          <c:marker>
            <c:symbol val="none"/>
          </c:marker>
          <c:xVal>
            <c:numRef>
              <c:f>(Sheet1!$AE$5:$AE$237,Sheet1!$AE$239:$AE$604)</c:f>
              <c:numCache>
                <c:formatCode>General</c:formatCode>
                <c:ptCount val="599"/>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50982</c:v>
                </c:pt>
                <c:pt idx="234">
                  <c:v>51013</c:v>
                </c:pt>
                <c:pt idx="235">
                  <c:v>51043</c:v>
                </c:pt>
                <c:pt idx="236">
                  <c:v>51074</c:v>
                </c:pt>
                <c:pt idx="237">
                  <c:v>51104</c:v>
                </c:pt>
                <c:pt idx="238">
                  <c:v>51135</c:v>
                </c:pt>
                <c:pt idx="239">
                  <c:v>51166</c:v>
                </c:pt>
                <c:pt idx="240">
                  <c:v>51195</c:v>
                </c:pt>
                <c:pt idx="241">
                  <c:v>51226</c:v>
                </c:pt>
                <c:pt idx="242">
                  <c:v>51256</c:v>
                </c:pt>
                <c:pt idx="243">
                  <c:v>51287</c:v>
                </c:pt>
                <c:pt idx="244">
                  <c:v>51317</c:v>
                </c:pt>
                <c:pt idx="245">
                  <c:v>51348</c:v>
                </c:pt>
                <c:pt idx="246">
                  <c:v>51379</c:v>
                </c:pt>
                <c:pt idx="247">
                  <c:v>51409</c:v>
                </c:pt>
                <c:pt idx="248">
                  <c:v>51440</c:v>
                </c:pt>
                <c:pt idx="249">
                  <c:v>51470</c:v>
                </c:pt>
                <c:pt idx="250">
                  <c:v>51501</c:v>
                </c:pt>
                <c:pt idx="251">
                  <c:v>51532</c:v>
                </c:pt>
                <c:pt idx="252">
                  <c:v>51560</c:v>
                </c:pt>
                <c:pt idx="253">
                  <c:v>51591</c:v>
                </c:pt>
                <c:pt idx="254">
                  <c:v>51621</c:v>
                </c:pt>
                <c:pt idx="255">
                  <c:v>51652</c:v>
                </c:pt>
                <c:pt idx="256">
                  <c:v>51682</c:v>
                </c:pt>
                <c:pt idx="257">
                  <c:v>51713</c:v>
                </c:pt>
                <c:pt idx="258">
                  <c:v>51744</c:v>
                </c:pt>
                <c:pt idx="259">
                  <c:v>51774</c:v>
                </c:pt>
                <c:pt idx="260">
                  <c:v>51805</c:v>
                </c:pt>
                <c:pt idx="261">
                  <c:v>51835</c:v>
                </c:pt>
                <c:pt idx="262">
                  <c:v>51866</c:v>
                </c:pt>
                <c:pt idx="263">
                  <c:v>51897</c:v>
                </c:pt>
                <c:pt idx="264">
                  <c:v>51925</c:v>
                </c:pt>
                <c:pt idx="265">
                  <c:v>51956</c:v>
                </c:pt>
                <c:pt idx="266">
                  <c:v>51986</c:v>
                </c:pt>
                <c:pt idx="267">
                  <c:v>52017</c:v>
                </c:pt>
                <c:pt idx="268">
                  <c:v>52047</c:v>
                </c:pt>
                <c:pt idx="269">
                  <c:v>52078</c:v>
                </c:pt>
                <c:pt idx="270">
                  <c:v>52109</c:v>
                </c:pt>
                <c:pt idx="271">
                  <c:v>52139</c:v>
                </c:pt>
                <c:pt idx="272">
                  <c:v>52170</c:v>
                </c:pt>
                <c:pt idx="273">
                  <c:v>52200</c:v>
                </c:pt>
                <c:pt idx="274">
                  <c:v>52231</c:v>
                </c:pt>
                <c:pt idx="275">
                  <c:v>52262</c:v>
                </c:pt>
                <c:pt idx="276">
                  <c:v>52290</c:v>
                </c:pt>
                <c:pt idx="277">
                  <c:v>52321</c:v>
                </c:pt>
                <c:pt idx="278">
                  <c:v>52351</c:v>
                </c:pt>
                <c:pt idx="279">
                  <c:v>52382</c:v>
                </c:pt>
                <c:pt idx="280">
                  <c:v>52412</c:v>
                </c:pt>
                <c:pt idx="281">
                  <c:v>52443</c:v>
                </c:pt>
                <c:pt idx="282">
                  <c:v>52474</c:v>
                </c:pt>
                <c:pt idx="283">
                  <c:v>52504</c:v>
                </c:pt>
                <c:pt idx="284">
                  <c:v>52535</c:v>
                </c:pt>
                <c:pt idx="285">
                  <c:v>52565</c:v>
                </c:pt>
                <c:pt idx="286">
                  <c:v>52596</c:v>
                </c:pt>
                <c:pt idx="287">
                  <c:v>52627</c:v>
                </c:pt>
                <c:pt idx="288">
                  <c:v>52656</c:v>
                </c:pt>
                <c:pt idx="289">
                  <c:v>52687</c:v>
                </c:pt>
                <c:pt idx="290">
                  <c:v>52717</c:v>
                </c:pt>
                <c:pt idx="291">
                  <c:v>52748</c:v>
                </c:pt>
                <c:pt idx="292">
                  <c:v>52778</c:v>
                </c:pt>
                <c:pt idx="293">
                  <c:v>52809</c:v>
                </c:pt>
                <c:pt idx="294">
                  <c:v>52840</c:v>
                </c:pt>
                <c:pt idx="295">
                  <c:v>52870</c:v>
                </c:pt>
                <c:pt idx="296">
                  <c:v>52901</c:v>
                </c:pt>
                <c:pt idx="297">
                  <c:v>52931</c:v>
                </c:pt>
                <c:pt idx="298">
                  <c:v>52962</c:v>
                </c:pt>
                <c:pt idx="299">
                  <c:v>52993</c:v>
                </c:pt>
                <c:pt idx="300">
                  <c:v>53021</c:v>
                </c:pt>
                <c:pt idx="301">
                  <c:v>53052</c:v>
                </c:pt>
                <c:pt idx="302">
                  <c:v>53082</c:v>
                </c:pt>
                <c:pt idx="303">
                  <c:v>53113</c:v>
                </c:pt>
                <c:pt idx="304">
                  <c:v>53143</c:v>
                </c:pt>
                <c:pt idx="305">
                  <c:v>53174</c:v>
                </c:pt>
                <c:pt idx="306">
                  <c:v>53205</c:v>
                </c:pt>
                <c:pt idx="307">
                  <c:v>53235</c:v>
                </c:pt>
                <c:pt idx="308">
                  <c:v>53266</c:v>
                </c:pt>
                <c:pt idx="309">
                  <c:v>53296</c:v>
                </c:pt>
                <c:pt idx="310">
                  <c:v>53327</c:v>
                </c:pt>
                <c:pt idx="311">
                  <c:v>53358</c:v>
                </c:pt>
                <c:pt idx="312">
                  <c:v>53386</c:v>
                </c:pt>
                <c:pt idx="313">
                  <c:v>53417</c:v>
                </c:pt>
                <c:pt idx="314">
                  <c:v>53447</c:v>
                </c:pt>
                <c:pt idx="315">
                  <c:v>53478</c:v>
                </c:pt>
                <c:pt idx="316">
                  <c:v>53508</c:v>
                </c:pt>
                <c:pt idx="317">
                  <c:v>53539</c:v>
                </c:pt>
                <c:pt idx="318">
                  <c:v>53570</c:v>
                </c:pt>
                <c:pt idx="319">
                  <c:v>53600</c:v>
                </c:pt>
                <c:pt idx="320">
                  <c:v>53631</c:v>
                </c:pt>
                <c:pt idx="321">
                  <c:v>53661</c:v>
                </c:pt>
                <c:pt idx="322">
                  <c:v>53692</c:v>
                </c:pt>
                <c:pt idx="323">
                  <c:v>53723</c:v>
                </c:pt>
                <c:pt idx="324">
                  <c:v>53751</c:v>
                </c:pt>
                <c:pt idx="325">
                  <c:v>53782</c:v>
                </c:pt>
                <c:pt idx="326">
                  <c:v>53812</c:v>
                </c:pt>
                <c:pt idx="327">
                  <c:v>53843</c:v>
                </c:pt>
                <c:pt idx="328">
                  <c:v>53873</c:v>
                </c:pt>
                <c:pt idx="329">
                  <c:v>53904</c:v>
                </c:pt>
                <c:pt idx="330">
                  <c:v>53935</c:v>
                </c:pt>
                <c:pt idx="331">
                  <c:v>53965</c:v>
                </c:pt>
                <c:pt idx="332">
                  <c:v>53996</c:v>
                </c:pt>
                <c:pt idx="333">
                  <c:v>54026</c:v>
                </c:pt>
                <c:pt idx="334">
                  <c:v>54057</c:v>
                </c:pt>
                <c:pt idx="335">
                  <c:v>54088</c:v>
                </c:pt>
                <c:pt idx="336">
                  <c:v>54117</c:v>
                </c:pt>
                <c:pt idx="337">
                  <c:v>54148</c:v>
                </c:pt>
                <c:pt idx="338">
                  <c:v>54178</c:v>
                </c:pt>
                <c:pt idx="339">
                  <c:v>54209</c:v>
                </c:pt>
                <c:pt idx="340">
                  <c:v>54239</c:v>
                </c:pt>
                <c:pt idx="341">
                  <c:v>54270</c:v>
                </c:pt>
                <c:pt idx="342">
                  <c:v>54301</c:v>
                </c:pt>
                <c:pt idx="343">
                  <c:v>54331</c:v>
                </c:pt>
                <c:pt idx="344">
                  <c:v>54362</c:v>
                </c:pt>
                <c:pt idx="345">
                  <c:v>54392</c:v>
                </c:pt>
                <c:pt idx="346">
                  <c:v>54423</c:v>
                </c:pt>
                <c:pt idx="347">
                  <c:v>54454</c:v>
                </c:pt>
                <c:pt idx="348">
                  <c:v>54482</c:v>
                </c:pt>
                <c:pt idx="349">
                  <c:v>54513</c:v>
                </c:pt>
                <c:pt idx="350">
                  <c:v>54543</c:v>
                </c:pt>
                <c:pt idx="351">
                  <c:v>54574</c:v>
                </c:pt>
                <c:pt idx="352">
                  <c:v>54604</c:v>
                </c:pt>
                <c:pt idx="353">
                  <c:v>54635</c:v>
                </c:pt>
                <c:pt idx="354">
                  <c:v>54666</c:v>
                </c:pt>
                <c:pt idx="355">
                  <c:v>54696</c:v>
                </c:pt>
                <c:pt idx="356">
                  <c:v>54727</c:v>
                </c:pt>
                <c:pt idx="357">
                  <c:v>54757</c:v>
                </c:pt>
                <c:pt idx="358">
                  <c:v>54788</c:v>
                </c:pt>
                <c:pt idx="359">
                  <c:v>54819</c:v>
                </c:pt>
                <c:pt idx="360">
                  <c:v>54847</c:v>
                </c:pt>
                <c:pt idx="361">
                  <c:v>54878</c:v>
                </c:pt>
                <c:pt idx="362">
                  <c:v>54908</c:v>
                </c:pt>
                <c:pt idx="363">
                  <c:v>54939</c:v>
                </c:pt>
                <c:pt idx="364">
                  <c:v>54969</c:v>
                </c:pt>
                <c:pt idx="365">
                  <c:v>55000</c:v>
                </c:pt>
                <c:pt idx="366">
                  <c:v>55031</c:v>
                </c:pt>
                <c:pt idx="367">
                  <c:v>55061</c:v>
                </c:pt>
                <c:pt idx="368">
                  <c:v>55092</c:v>
                </c:pt>
                <c:pt idx="369">
                  <c:v>55122</c:v>
                </c:pt>
                <c:pt idx="370">
                  <c:v>55153</c:v>
                </c:pt>
                <c:pt idx="371">
                  <c:v>55184</c:v>
                </c:pt>
                <c:pt idx="372">
                  <c:v>55212</c:v>
                </c:pt>
                <c:pt idx="373">
                  <c:v>55243</c:v>
                </c:pt>
                <c:pt idx="374">
                  <c:v>55273</c:v>
                </c:pt>
                <c:pt idx="375">
                  <c:v>55304</c:v>
                </c:pt>
                <c:pt idx="376">
                  <c:v>55334</c:v>
                </c:pt>
                <c:pt idx="377">
                  <c:v>55365</c:v>
                </c:pt>
                <c:pt idx="378">
                  <c:v>55396</c:v>
                </c:pt>
                <c:pt idx="379">
                  <c:v>55426</c:v>
                </c:pt>
                <c:pt idx="380">
                  <c:v>55457</c:v>
                </c:pt>
                <c:pt idx="381">
                  <c:v>55487</c:v>
                </c:pt>
                <c:pt idx="382">
                  <c:v>55518</c:v>
                </c:pt>
                <c:pt idx="383">
                  <c:v>55549</c:v>
                </c:pt>
                <c:pt idx="384">
                  <c:v>55578</c:v>
                </c:pt>
                <c:pt idx="385">
                  <c:v>55609</c:v>
                </c:pt>
                <c:pt idx="386">
                  <c:v>55639</c:v>
                </c:pt>
                <c:pt idx="387">
                  <c:v>55670</c:v>
                </c:pt>
                <c:pt idx="388">
                  <c:v>55700</c:v>
                </c:pt>
                <c:pt idx="389">
                  <c:v>55731</c:v>
                </c:pt>
                <c:pt idx="390">
                  <c:v>55762</c:v>
                </c:pt>
                <c:pt idx="391">
                  <c:v>55792</c:v>
                </c:pt>
                <c:pt idx="392">
                  <c:v>55823</c:v>
                </c:pt>
                <c:pt idx="393">
                  <c:v>55853</c:v>
                </c:pt>
                <c:pt idx="394">
                  <c:v>55884</c:v>
                </c:pt>
                <c:pt idx="395">
                  <c:v>55915</c:v>
                </c:pt>
                <c:pt idx="396">
                  <c:v>55943</c:v>
                </c:pt>
                <c:pt idx="397">
                  <c:v>55974</c:v>
                </c:pt>
                <c:pt idx="398">
                  <c:v>56004</c:v>
                </c:pt>
                <c:pt idx="399">
                  <c:v>56035</c:v>
                </c:pt>
                <c:pt idx="400">
                  <c:v>56065</c:v>
                </c:pt>
                <c:pt idx="401">
                  <c:v>56096</c:v>
                </c:pt>
                <c:pt idx="402">
                  <c:v>56127</c:v>
                </c:pt>
                <c:pt idx="403">
                  <c:v>56157</c:v>
                </c:pt>
                <c:pt idx="404">
                  <c:v>56188</c:v>
                </c:pt>
                <c:pt idx="405">
                  <c:v>56218</c:v>
                </c:pt>
                <c:pt idx="406">
                  <c:v>56249</c:v>
                </c:pt>
                <c:pt idx="407">
                  <c:v>56280</c:v>
                </c:pt>
                <c:pt idx="408">
                  <c:v>56308</c:v>
                </c:pt>
                <c:pt idx="409">
                  <c:v>56339</c:v>
                </c:pt>
                <c:pt idx="410">
                  <c:v>56369</c:v>
                </c:pt>
                <c:pt idx="411">
                  <c:v>56400</c:v>
                </c:pt>
                <c:pt idx="412">
                  <c:v>56430</c:v>
                </c:pt>
                <c:pt idx="413">
                  <c:v>56461</c:v>
                </c:pt>
                <c:pt idx="414">
                  <c:v>56492</c:v>
                </c:pt>
                <c:pt idx="415">
                  <c:v>56522</c:v>
                </c:pt>
                <c:pt idx="416">
                  <c:v>56553</c:v>
                </c:pt>
                <c:pt idx="417">
                  <c:v>56583</c:v>
                </c:pt>
                <c:pt idx="418">
                  <c:v>56614</c:v>
                </c:pt>
                <c:pt idx="419">
                  <c:v>56645</c:v>
                </c:pt>
                <c:pt idx="420">
                  <c:v>56673</c:v>
                </c:pt>
                <c:pt idx="421">
                  <c:v>56704</c:v>
                </c:pt>
                <c:pt idx="422">
                  <c:v>56734</c:v>
                </c:pt>
                <c:pt idx="423">
                  <c:v>56765</c:v>
                </c:pt>
                <c:pt idx="424">
                  <c:v>56795</c:v>
                </c:pt>
                <c:pt idx="425">
                  <c:v>56826</c:v>
                </c:pt>
                <c:pt idx="426">
                  <c:v>56857</c:v>
                </c:pt>
                <c:pt idx="427">
                  <c:v>56887</c:v>
                </c:pt>
                <c:pt idx="428">
                  <c:v>56918</c:v>
                </c:pt>
                <c:pt idx="429">
                  <c:v>56948</c:v>
                </c:pt>
                <c:pt idx="430">
                  <c:v>56979</c:v>
                </c:pt>
                <c:pt idx="431">
                  <c:v>57010</c:v>
                </c:pt>
                <c:pt idx="432">
                  <c:v>57039</c:v>
                </c:pt>
                <c:pt idx="433">
                  <c:v>57070</c:v>
                </c:pt>
                <c:pt idx="434">
                  <c:v>57100</c:v>
                </c:pt>
                <c:pt idx="435">
                  <c:v>57131</c:v>
                </c:pt>
                <c:pt idx="436">
                  <c:v>57161</c:v>
                </c:pt>
                <c:pt idx="437">
                  <c:v>57192</c:v>
                </c:pt>
                <c:pt idx="438">
                  <c:v>57223</c:v>
                </c:pt>
                <c:pt idx="439">
                  <c:v>57253</c:v>
                </c:pt>
                <c:pt idx="440">
                  <c:v>57284</c:v>
                </c:pt>
                <c:pt idx="441">
                  <c:v>57314</c:v>
                </c:pt>
                <c:pt idx="442">
                  <c:v>57345</c:v>
                </c:pt>
                <c:pt idx="443">
                  <c:v>57376</c:v>
                </c:pt>
                <c:pt idx="444">
                  <c:v>57404</c:v>
                </c:pt>
                <c:pt idx="445">
                  <c:v>57435</c:v>
                </c:pt>
                <c:pt idx="446">
                  <c:v>57465</c:v>
                </c:pt>
                <c:pt idx="447">
                  <c:v>57496</c:v>
                </c:pt>
                <c:pt idx="448">
                  <c:v>57526</c:v>
                </c:pt>
                <c:pt idx="449">
                  <c:v>57557</c:v>
                </c:pt>
                <c:pt idx="450">
                  <c:v>57588</c:v>
                </c:pt>
                <c:pt idx="451">
                  <c:v>57618</c:v>
                </c:pt>
                <c:pt idx="452">
                  <c:v>57649</c:v>
                </c:pt>
                <c:pt idx="453">
                  <c:v>57679</c:v>
                </c:pt>
                <c:pt idx="454">
                  <c:v>57710</c:v>
                </c:pt>
                <c:pt idx="455">
                  <c:v>57741</c:v>
                </c:pt>
                <c:pt idx="456">
                  <c:v>57769</c:v>
                </c:pt>
                <c:pt idx="457">
                  <c:v>57800</c:v>
                </c:pt>
                <c:pt idx="458">
                  <c:v>57830</c:v>
                </c:pt>
                <c:pt idx="459">
                  <c:v>57861</c:v>
                </c:pt>
                <c:pt idx="460">
                  <c:v>57891</c:v>
                </c:pt>
                <c:pt idx="461">
                  <c:v>57922</c:v>
                </c:pt>
                <c:pt idx="462">
                  <c:v>57953</c:v>
                </c:pt>
                <c:pt idx="463">
                  <c:v>57983</c:v>
                </c:pt>
                <c:pt idx="464">
                  <c:v>58014</c:v>
                </c:pt>
                <c:pt idx="465">
                  <c:v>58044</c:v>
                </c:pt>
                <c:pt idx="466">
                  <c:v>58075</c:v>
                </c:pt>
                <c:pt idx="467">
                  <c:v>58106</c:v>
                </c:pt>
                <c:pt idx="468">
                  <c:v>58134</c:v>
                </c:pt>
                <c:pt idx="469">
                  <c:v>58165</c:v>
                </c:pt>
                <c:pt idx="470">
                  <c:v>58195</c:v>
                </c:pt>
                <c:pt idx="471">
                  <c:v>58226</c:v>
                </c:pt>
                <c:pt idx="472">
                  <c:v>58256</c:v>
                </c:pt>
                <c:pt idx="473">
                  <c:v>58287</c:v>
                </c:pt>
                <c:pt idx="474">
                  <c:v>58318</c:v>
                </c:pt>
                <c:pt idx="475">
                  <c:v>58348</c:v>
                </c:pt>
                <c:pt idx="476">
                  <c:v>58379</c:v>
                </c:pt>
                <c:pt idx="477">
                  <c:v>58409</c:v>
                </c:pt>
                <c:pt idx="478">
                  <c:v>58440</c:v>
                </c:pt>
                <c:pt idx="479">
                  <c:v>58471</c:v>
                </c:pt>
                <c:pt idx="480">
                  <c:v>58500</c:v>
                </c:pt>
                <c:pt idx="481">
                  <c:v>58531</c:v>
                </c:pt>
                <c:pt idx="482">
                  <c:v>58561</c:v>
                </c:pt>
                <c:pt idx="483">
                  <c:v>58592</c:v>
                </c:pt>
                <c:pt idx="484">
                  <c:v>58622</c:v>
                </c:pt>
                <c:pt idx="485">
                  <c:v>58653</c:v>
                </c:pt>
                <c:pt idx="486">
                  <c:v>58684</c:v>
                </c:pt>
                <c:pt idx="487">
                  <c:v>58714</c:v>
                </c:pt>
                <c:pt idx="488">
                  <c:v>58745</c:v>
                </c:pt>
                <c:pt idx="489">
                  <c:v>58775</c:v>
                </c:pt>
                <c:pt idx="490">
                  <c:v>58806</c:v>
                </c:pt>
                <c:pt idx="491">
                  <c:v>58837</c:v>
                </c:pt>
                <c:pt idx="492">
                  <c:v>58865</c:v>
                </c:pt>
                <c:pt idx="493">
                  <c:v>58896</c:v>
                </c:pt>
                <c:pt idx="494">
                  <c:v>58926</c:v>
                </c:pt>
                <c:pt idx="495">
                  <c:v>58957</c:v>
                </c:pt>
                <c:pt idx="496">
                  <c:v>58987</c:v>
                </c:pt>
                <c:pt idx="497">
                  <c:v>59018</c:v>
                </c:pt>
                <c:pt idx="498">
                  <c:v>59049</c:v>
                </c:pt>
                <c:pt idx="499">
                  <c:v>59079</c:v>
                </c:pt>
                <c:pt idx="500">
                  <c:v>59110</c:v>
                </c:pt>
                <c:pt idx="501">
                  <c:v>59140</c:v>
                </c:pt>
                <c:pt idx="502">
                  <c:v>59171</c:v>
                </c:pt>
                <c:pt idx="503">
                  <c:v>59202</c:v>
                </c:pt>
                <c:pt idx="504">
                  <c:v>59230</c:v>
                </c:pt>
                <c:pt idx="505">
                  <c:v>59261</c:v>
                </c:pt>
                <c:pt idx="506">
                  <c:v>59291</c:v>
                </c:pt>
                <c:pt idx="507">
                  <c:v>59322</c:v>
                </c:pt>
                <c:pt idx="508">
                  <c:v>59352</c:v>
                </c:pt>
                <c:pt idx="509">
                  <c:v>59383</c:v>
                </c:pt>
                <c:pt idx="510">
                  <c:v>59414</c:v>
                </c:pt>
                <c:pt idx="511">
                  <c:v>59444</c:v>
                </c:pt>
                <c:pt idx="512">
                  <c:v>59475</c:v>
                </c:pt>
                <c:pt idx="513">
                  <c:v>59505</c:v>
                </c:pt>
                <c:pt idx="514">
                  <c:v>59536</c:v>
                </c:pt>
                <c:pt idx="515">
                  <c:v>59567</c:v>
                </c:pt>
                <c:pt idx="516">
                  <c:v>59595</c:v>
                </c:pt>
                <c:pt idx="517">
                  <c:v>59626</c:v>
                </c:pt>
                <c:pt idx="518">
                  <c:v>59656</c:v>
                </c:pt>
                <c:pt idx="519">
                  <c:v>59687</c:v>
                </c:pt>
                <c:pt idx="520">
                  <c:v>59717</c:v>
                </c:pt>
                <c:pt idx="521">
                  <c:v>59748</c:v>
                </c:pt>
                <c:pt idx="522">
                  <c:v>59779</c:v>
                </c:pt>
                <c:pt idx="523">
                  <c:v>59809</c:v>
                </c:pt>
                <c:pt idx="524">
                  <c:v>59840</c:v>
                </c:pt>
                <c:pt idx="525">
                  <c:v>59870</c:v>
                </c:pt>
                <c:pt idx="526">
                  <c:v>59901</c:v>
                </c:pt>
                <c:pt idx="527">
                  <c:v>59932</c:v>
                </c:pt>
                <c:pt idx="528">
                  <c:v>59961</c:v>
                </c:pt>
                <c:pt idx="529">
                  <c:v>59992</c:v>
                </c:pt>
                <c:pt idx="530">
                  <c:v>60022</c:v>
                </c:pt>
                <c:pt idx="531">
                  <c:v>60053</c:v>
                </c:pt>
                <c:pt idx="532">
                  <c:v>60083</c:v>
                </c:pt>
                <c:pt idx="533">
                  <c:v>60114</c:v>
                </c:pt>
                <c:pt idx="534">
                  <c:v>60145</c:v>
                </c:pt>
                <c:pt idx="535">
                  <c:v>60175</c:v>
                </c:pt>
                <c:pt idx="536">
                  <c:v>60206</c:v>
                </c:pt>
                <c:pt idx="537">
                  <c:v>60236</c:v>
                </c:pt>
                <c:pt idx="538">
                  <c:v>60267</c:v>
                </c:pt>
                <c:pt idx="539">
                  <c:v>60298</c:v>
                </c:pt>
                <c:pt idx="540">
                  <c:v>60326</c:v>
                </c:pt>
                <c:pt idx="541">
                  <c:v>60357</c:v>
                </c:pt>
                <c:pt idx="542">
                  <c:v>60387</c:v>
                </c:pt>
                <c:pt idx="543">
                  <c:v>60418</c:v>
                </c:pt>
                <c:pt idx="544">
                  <c:v>60448</c:v>
                </c:pt>
                <c:pt idx="545">
                  <c:v>60479</c:v>
                </c:pt>
                <c:pt idx="546">
                  <c:v>60510</c:v>
                </c:pt>
                <c:pt idx="547">
                  <c:v>60540</c:v>
                </c:pt>
                <c:pt idx="548">
                  <c:v>60571</c:v>
                </c:pt>
                <c:pt idx="549">
                  <c:v>60601</c:v>
                </c:pt>
                <c:pt idx="550">
                  <c:v>60632</c:v>
                </c:pt>
                <c:pt idx="551">
                  <c:v>60663</c:v>
                </c:pt>
                <c:pt idx="552">
                  <c:v>60691</c:v>
                </c:pt>
                <c:pt idx="553">
                  <c:v>60722</c:v>
                </c:pt>
                <c:pt idx="554">
                  <c:v>60752</c:v>
                </c:pt>
                <c:pt idx="555">
                  <c:v>60783</c:v>
                </c:pt>
                <c:pt idx="556">
                  <c:v>60813</c:v>
                </c:pt>
                <c:pt idx="557">
                  <c:v>60844</c:v>
                </c:pt>
                <c:pt idx="558">
                  <c:v>60875</c:v>
                </c:pt>
                <c:pt idx="559">
                  <c:v>60905</c:v>
                </c:pt>
                <c:pt idx="560">
                  <c:v>60936</c:v>
                </c:pt>
                <c:pt idx="561">
                  <c:v>60966</c:v>
                </c:pt>
                <c:pt idx="562">
                  <c:v>60997</c:v>
                </c:pt>
                <c:pt idx="563">
                  <c:v>61028</c:v>
                </c:pt>
                <c:pt idx="564">
                  <c:v>61056</c:v>
                </c:pt>
                <c:pt idx="565">
                  <c:v>61087</c:v>
                </c:pt>
                <c:pt idx="566">
                  <c:v>61117</c:v>
                </c:pt>
                <c:pt idx="567">
                  <c:v>61148</c:v>
                </c:pt>
                <c:pt idx="568">
                  <c:v>61178</c:v>
                </c:pt>
                <c:pt idx="569">
                  <c:v>61209</c:v>
                </c:pt>
                <c:pt idx="570">
                  <c:v>61240</c:v>
                </c:pt>
                <c:pt idx="571">
                  <c:v>61270</c:v>
                </c:pt>
                <c:pt idx="572">
                  <c:v>61301</c:v>
                </c:pt>
                <c:pt idx="573">
                  <c:v>61331</c:v>
                </c:pt>
                <c:pt idx="574">
                  <c:v>61362</c:v>
                </c:pt>
                <c:pt idx="575">
                  <c:v>61393</c:v>
                </c:pt>
                <c:pt idx="576">
                  <c:v>61422</c:v>
                </c:pt>
                <c:pt idx="577">
                  <c:v>61453</c:v>
                </c:pt>
                <c:pt idx="578">
                  <c:v>61483</c:v>
                </c:pt>
                <c:pt idx="579">
                  <c:v>61514</c:v>
                </c:pt>
                <c:pt idx="580">
                  <c:v>61544</c:v>
                </c:pt>
                <c:pt idx="581">
                  <c:v>61575</c:v>
                </c:pt>
                <c:pt idx="582">
                  <c:v>61606</c:v>
                </c:pt>
                <c:pt idx="583">
                  <c:v>61636</c:v>
                </c:pt>
                <c:pt idx="584">
                  <c:v>61667</c:v>
                </c:pt>
                <c:pt idx="585">
                  <c:v>61697</c:v>
                </c:pt>
                <c:pt idx="586">
                  <c:v>61728</c:v>
                </c:pt>
                <c:pt idx="587">
                  <c:v>61759</c:v>
                </c:pt>
                <c:pt idx="588">
                  <c:v>61787</c:v>
                </c:pt>
                <c:pt idx="589">
                  <c:v>61818</c:v>
                </c:pt>
                <c:pt idx="590">
                  <c:v>61848</c:v>
                </c:pt>
                <c:pt idx="591">
                  <c:v>61879</c:v>
                </c:pt>
                <c:pt idx="592">
                  <c:v>61909</c:v>
                </c:pt>
                <c:pt idx="593">
                  <c:v>61940</c:v>
                </c:pt>
                <c:pt idx="594">
                  <c:v>61971</c:v>
                </c:pt>
                <c:pt idx="595">
                  <c:v>62001</c:v>
                </c:pt>
                <c:pt idx="596">
                  <c:v>62032</c:v>
                </c:pt>
                <c:pt idx="597">
                  <c:v>62062</c:v>
                </c:pt>
                <c:pt idx="598">
                  <c:v>62093</c:v>
                </c:pt>
              </c:numCache>
              <c:extLst xmlns:c15="http://schemas.microsoft.com/office/drawing/2012/chart"/>
            </c:numRef>
          </c:xVal>
          <c:yVal>
            <c:numRef>
              <c:f>(Sheet1!$CX$5:$CX$237,Sheet1!$CX$239:$CX$604)</c:f>
              <c:extLst xmlns:c15="http://schemas.microsoft.com/office/drawing/2012/chart"/>
            </c:numRef>
          </c:yVal>
          <c:smooth val="0"/>
          <c:extLst xmlns:c15="http://schemas.microsoft.com/office/drawing/2012/chart">
            <c:ext xmlns:c16="http://schemas.microsoft.com/office/drawing/2014/chart" uri="{C3380CC4-5D6E-409C-BE32-E72D297353CC}">
              <c16:uniqueId val="{00000002-C354-4C2A-87B4-BF44240BB881}"/>
            </c:ext>
          </c:extLst>
        </c:ser>
        <c:ser>
          <c:idx val="9"/>
          <c:order val="4"/>
          <c:tx>
            <c:v>Historical</c:v>
          </c:tx>
          <c:spPr>
            <a:ln>
              <a:solidFill>
                <a:schemeClr val="tx1"/>
              </a:solidFill>
            </a:ln>
          </c:spPr>
          <c:marker>
            <c:symbol val="none"/>
          </c:marker>
          <c:dPt>
            <c:idx val="229"/>
            <c:bubble3D val="0"/>
            <c:extLst xmlns:c15="http://schemas.microsoft.com/office/drawing/2012/chart">
              <c:ext xmlns:c16="http://schemas.microsoft.com/office/drawing/2014/chart" uri="{C3380CC4-5D6E-409C-BE32-E72D297353CC}">
                <c16:uniqueId val="{00000003-C354-4C2A-87B4-BF44240BB881}"/>
              </c:ext>
            </c:extLst>
          </c:dPt>
          <c:dPt>
            <c:idx val="231"/>
            <c:bubble3D val="0"/>
            <c:extLst xmlns:c15="http://schemas.microsoft.com/office/drawing/2012/chart">
              <c:ext xmlns:c16="http://schemas.microsoft.com/office/drawing/2014/chart" uri="{C3380CC4-5D6E-409C-BE32-E72D297353CC}">
                <c16:uniqueId val="{00000004-C354-4C2A-87B4-BF44240BB881}"/>
              </c:ext>
            </c:extLst>
          </c:dPt>
          <c:dPt>
            <c:idx val="236"/>
            <c:bubble3D val="0"/>
            <c:extLst>
              <c:ext xmlns:c16="http://schemas.microsoft.com/office/drawing/2014/chart" uri="{C3380CC4-5D6E-409C-BE32-E72D297353CC}">
                <c16:uniqueId val="{00000005-C354-4C2A-87B4-BF44240BB881}"/>
              </c:ext>
            </c:extLst>
          </c:dPt>
          <c:dPt>
            <c:idx val="238"/>
            <c:bubble3D val="0"/>
            <c:extLst>
              <c:ext xmlns:c16="http://schemas.microsoft.com/office/drawing/2014/chart" uri="{C3380CC4-5D6E-409C-BE32-E72D297353CC}">
                <c16:uniqueId val="{00000006-C354-4C2A-87B4-BF44240BB881}"/>
              </c:ext>
            </c:extLst>
          </c:dPt>
          <c:dPt>
            <c:idx val="240"/>
            <c:bubble3D val="0"/>
            <c:spPr>
              <a:ln>
                <a:solidFill>
                  <a:schemeClr val="tx1">
                    <a:lumMod val="75000"/>
                    <a:lumOff val="25000"/>
                  </a:schemeClr>
                </a:solidFill>
              </a:ln>
            </c:spPr>
            <c:extLst>
              <c:ext xmlns:c16="http://schemas.microsoft.com/office/drawing/2014/chart" uri="{C3380CC4-5D6E-409C-BE32-E72D297353CC}">
                <c16:uniqueId val="{00000008-C354-4C2A-87B4-BF44240BB881}"/>
              </c:ext>
            </c:extLst>
          </c:dPt>
          <c:xVal>
            <c:numRef>
              <c:f>'01N21W03C01S'!$B$2:$B$278</c:f>
              <c:numCache>
                <c:formatCode>m/d/yyyy</c:formatCode>
                <c:ptCount val="277"/>
                <c:pt idx="0">
                  <c:v>26715</c:v>
                </c:pt>
                <c:pt idx="1">
                  <c:v>26883</c:v>
                </c:pt>
                <c:pt idx="2">
                  <c:v>26931</c:v>
                </c:pt>
                <c:pt idx="3">
                  <c:v>27008</c:v>
                </c:pt>
                <c:pt idx="4">
                  <c:v>27114</c:v>
                </c:pt>
                <c:pt idx="5">
                  <c:v>27170</c:v>
                </c:pt>
                <c:pt idx="6">
                  <c:v>27242</c:v>
                </c:pt>
                <c:pt idx="7">
                  <c:v>27317</c:v>
                </c:pt>
                <c:pt idx="8">
                  <c:v>27376</c:v>
                </c:pt>
                <c:pt idx="9">
                  <c:v>27414</c:v>
                </c:pt>
                <c:pt idx="10">
                  <c:v>27484</c:v>
                </c:pt>
                <c:pt idx="11">
                  <c:v>27536</c:v>
                </c:pt>
                <c:pt idx="12">
                  <c:v>27599</c:v>
                </c:pt>
                <c:pt idx="13">
                  <c:v>27670</c:v>
                </c:pt>
                <c:pt idx="14">
                  <c:v>27730</c:v>
                </c:pt>
                <c:pt idx="15">
                  <c:v>27794</c:v>
                </c:pt>
                <c:pt idx="16">
                  <c:v>27856</c:v>
                </c:pt>
                <c:pt idx="17">
                  <c:v>27920</c:v>
                </c:pt>
                <c:pt idx="18">
                  <c:v>27963</c:v>
                </c:pt>
                <c:pt idx="19">
                  <c:v>28025</c:v>
                </c:pt>
                <c:pt idx="20">
                  <c:v>28094</c:v>
                </c:pt>
                <c:pt idx="21">
                  <c:v>28278</c:v>
                </c:pt>
                <c:pt idx="22">
                  <c:v>28333</c:v>
                </c:pt>
                <c:pt idx="23">
                  <c:v>28543</c:v>
                </c:pt>
                <c:pt idx="24">
                  <c:v>28583</c:v>
                </c:pt>
                <c:pt idx="25">
                  <c:v>28647</c:v>
                </c:pt>
                <c:pt idx="26">
                  <c:v>28706</c:v>
                </c:pt>
                <c:pt idx="27">
                  <c:v>28767</c:v>
                </c:pt>
                <c:pt idx="28">
                  <c:v>28822</c:v>
                </c:pt>
                <c:pt idx="29">
                  <c:v>28878</c:v>
                </c:pt>
                <c:pt idx="30">
                  <c:v>29070</c:v>
                </c:pt>
                <c:pt idx="31">
                  <c:v>29207</c:v>
                </c:pt>
                <c:pt idx="32">
                  <c:v>29251</c:v>
                </c:pt>
                <c:pt idx="33">
                  <c:v>29311</c:v>
                </c:pt>
                <c:pt idx="34">
                  <c:v>29369</c:v>
                </c:pt>
                <c:pt idx="35">
                  <c:v>29438</c:v>
                </c:pt>
                <c:pt idx="36">
                  <c:v>29489</c:v>
                </c:pt>
                <c:pt idx="37">
                  <c:v>29545</c:v>
                </c:pt>
                <c:pt idx="38">
                  <c:v>29612</c:v>
                </c:pt>
                <c:pt idx="39">
                  <c:v>29679</c:v>
                </c:pt>
                <c:pt idx="40">
                  <c:v>29735</c:v>
                </c:pt>
                <c:pt idx="41">
                  <c:v>29802</c:v>
                </c:pt>
                <c:pt idx="42">
                  <c:v>29853</c:v>
                </c:pt>
                <c:pt idx="43">
                  <c:v>29921</c:v>
                </c:pt>
                <c:pt idx="44">
                  <c:v>29993</c:v>
                </c:pt>
                <c:pt idx="45">
                  <c:v>30035</c:v>
                </c:pt>
                <c:pt idx="46">
                  <c:v>30097</c:v>
                </c:pt>
                <c:pt idx="47">
                  <c:v>30162</c:v>
                </c:pt>
                <c:pt idx="48">
                  <c:v>30225</c:v>
                </c:pt>
                <c:pt idx="49">
                  <c:v>30291</c:v>
                </c:pt>
                <c:pt idx="50">
                  <c:v>30350</c:v>
                </c:pt>
                <c:pt idx="51">
                  <c:v>30414</c:v>
                </c:pt>
                <c:pt idx="52">
                  <c:v>30476</c:v>
                </c:pt>
                <c:pt idx="53">
                  <c:v>30526</c:v>
                </c:pt>
                <c:pt idx="54">
                  <c:v>30595</c:v>
                </c:pt>
                <c:pt idx="55">
                  <c:v>30664</c:v>
                </c:pt>
                <c:pt idx="56">
                  <c:v>30720</c:v>
                </c:pt>
                <c:pt idx="57">
                  <c:v>30769</c:v>
                </c:pt>
                <c:pt idx="58">
                  <c:v>30832</c:v>
                </c:pt>
                <c:pt idx="59">
                  <c:v>30897</c:v>
                </c:pt>
                <c:pt idx="60">
                  <c:v>31030</c:v>
                </c:pt>
                <c:pt idx="61">
                  <c:v>31078</c:v>
                </c:pt>
                <c:pt idx="62">
                  <c:v>31498</c:v>
                </c:pt>
                <c:pt idx="63">
                  <c:v>31695</c:v>
                </c:pt>
                <c:pt idx="64">
                  <c:v>32063</c:v>
                </c:pt>
                <c:pt idx="65">
                  <c:v>32975</c:v>
                </c:pt>
                <c:pt idx="66">
                  <c:v>33080</c:v>
                </c:pt>
                <c:pt idx="67">
                  <c:v>33156</c:v>
                </c:pt>
                <c:pt idx="68">
                  <c:v>33211</c:v>
                </c:pt>
                <c:pt idx="69">
                  <c:v>33268</c:v>
                </c:pt>
                <c:pt idx="70">
                  <c:v>33332</c:v>
                </c:pt>
                <c:pt idx="71">
                  <c:v>33380</c:v>
                </c:pt>
                <c:pt idx="72">
                  <c:v>33448</c:v>
                </c:pt>
                <c:pt idx="73">
                  <c:v>33505</c:v>
                </c:pt>
                <c:pt idx="74">
                  <c:v>33567</c:v>
                </c:pt>
                <c:pt idx="75">
                  <c:v>33625</c:v>
                </c:pt>
                <c:pt idx="76">
                  <c:v>33693</c:v>
                </c:pt>
                <c:pt idx="77">
                  <c:v>33751</c:v>
                </c:pt>
                <c:pt idx="78">
                  <c:v>33815</c:v>
                </c:pt>
                <c:pt idx="79">
                  <c:v>33883</c:v>
                </c:pt>
                <c:pt idx="80">
                  <c:v>33938</c:v>
                </c:pt>
                <c:pt idx="81">
                  <c:v>34002</c:v>
                </c:pt>
                <c:pt idx="82">
                  <c:v>34060</c:v>
                </c:pt>
                <c:pt idx="83">
                  <c:v>34122</c:v>
                </c:pt>
                <c:pt idx="84">
                  <c:v>34190</c:v>
                </c:pt>
                <c:pt idx="85">
                  <c:v>34254</c:v>
                </c:pt>
                <c:pt idx="86">
                  <c:v>34311</c:v>
                </c:pt>
                <c:pt idx="87">
                  <c:v>34365</c:v>
                </c:pt>
                <c:pt idx="88">
                  <c:v>34430</c:v>
                </c:pt>
                <c:pt idx="89">
                  <c:v>34486</c:v>
                </c:pt>
                <c:pt idx="90">
                  <c:v>34555</c:v>
                </c:pt>
                <c:pt idx="91">
                  <c:v>34605</c:v>
                </c:pt>
                <c:pt idx="92">
                  <c:v>34668</c:v>
                </c:pt>
                <c:pt idx="93">
                  <c:v>34736</c:v>
                </c:pt>
                <c:pt idx="94">
                  <c:v>34800</c:v>
                </c:pt>
                <c:pt idx="95">
                  <c:v>34857</c:v>
                </c:pt>
                <c:pt idx="96">
                  <c:v>34925</c:v>
                </c:pt>
                <c:pt idx="97">
                  <c:v>34977</c:v>
                </c:pt>
                <c:pt idx="98">
                  <c:v>35039</c:v>
                </c:pt>
                <c:pt idx="99">
                  <c:v>35149</c:v>
                </c:pt>
                <c:pt idx="100">
                  <c:v>35276</c:v>
                </c:pt>
                <c:pt idx="101">
                  <c:v>35402</c:v>
                </c:pt>
                <c:pt idx="102">
                  <c:v>35458</c:v>
                </c:pt>
                <c:pt idx="103">
                  <c:v>35514</c:v>
                </c:pt>
                <c:pt idx="104">
                  <c:v>35572</c:v>
                </c:pt>
                <c:pt idx="105">
                  <c:v>35641</c:v>
                </c:pt>
                <c:pt idx="106">
                  <c:v>35702</c:v>
                </c:pt>
                <c:pt idx="107">
                  <c:v>35755</c:v>
                </c:pt>
                <c:pt idx="108">
                  <c:v>35817</c:v>
                </c:pt>
                <c:pt idx="109">
                  <c:v>35878</c:v>
                </c:pt>
                <c:pt idx="110">
                  <c:v>35941</c:v>
                </c:pt>
                <c:pt idx="111">
                  <c:v>36000</c:v>
                </c:pt>
                <c:pt idx="112">
                  <c:v>36055</c:v>
                </c:pt>
                <c:pt idx="113">
                  <c:v>36119</c:v>
                </c:pt>
                <c:pt idx="114">
                  <c:v>36187</c:v>
                </c:pt>
                <c:pt idx="115">
                  <c:v>36237</c:v>
                </c:pt>
                <c:pt idx="116">
                  <c:v>36300</c:v>
                </c:pt>
                <c:pt idx="117">
                  <c:v>36360</c:v>
                </c:pt>
                <c:pt idx="118">
                  <c:v>36427</c:v>
                </c:pt>
                <c:pt idx="119">
                  <c:v>36490</c:v>
                </c:pt>
                <c:pt idx="120">
                  <c:v>36546</c:v>
                </c:pt>
                <c:pt idx="121">
                  <c:v>36612</c:v>
                </c:pt>
                <c:pt idx="122">
                  <c:v>36670</c:v>
                </c:pt>
                <c:pt idx="123">
                  <c:v>36748</c:v>
                </c:pt>
                <c:pt idx="124">
                  <c:v>36794</c:v>
                </c:pt>
                <c:pt idx="125">
                  <c:v>36857</c:v>
                </c:pt>
                <c:pt idx="126">
                  <c:v>36913</c:v>
                </c:pt>
                <c:pt idx="127">
                  <c:v>36971</c:v>
                </c:pt>
                <c:pt idx="128">
                  <c:v>37028</c:v>
                </c:pt>
                <c:pt idx="129">
                  <c:v>37102</c:v>
                </c:pt>
                <c:pt idx="130">
                  <c:v>37154</c:v>
                </c:pt>
                <c:pt idx="131">
                  <c:v>37218</c:v>
                </c:pt>
                <c:pt idx="132">
                  <c:v>37280</c:v>
                </c:pt>
                <c:pt idx="133">
                  <c:v>37336</c:v>
                </c:pt>
                <c:pt idx="134">
                  <c:v>37400</c:v>
                </c:pt>
                <c:pt idx="135">
                  <c:v>37461</c:v>
                </c:pt>
                <c:pt idx="136">
                  <c:v>37525</c:v>
                </c:pt>
                <c:pt idx="137">
                  <c:v>37581</c:v>
                </c:pt>
                <c:pt idx="138">
                  <c:v>37642</c:v>
                </c:pt>
                <c:pt idx="139">
                  <c:v>37700</c:v>
                </c:pt>
                <c:pt idx="140">
                  <c:v>37764</c:v>
                </c:pt>
                <c:pt idx="141">
                  <c:v>37826</c:v>
                </c:pt>
                <c:pt idx="142">
                  <c:v>37888</c:v>
                </c:pt>
                <c:pt idx="143">
                  <c:v>37945</c:v>
                </c:pt>
                <c:pt idx="144">
                  <c:v>38008</c:v>
                </c:pt>
                <c:pt idx="145">
                  <c:v>38071</c:v>
                </c:pt>
                <c:pt idx="146">
                  <c:v>38127</c:v>
                </c:pt>
                <c:pt idx="147">
                  <c:v>38190</c:v>
                </c:pt>
                <c:pt idx="148">
                  <c:v>38254</c:v>
                </c:pt>
                <c:pt idx="149">
                  <c:v>38315</c:v>
                </c:pt>
                <c:pt idx="150">
                  <c:v>38373</c:v>
                </c:pt>
                <c:pt idx="151">
                  <c:v>38435</c:v>
                </c:pt>
                <c:pt idx="152">
                  <c:v>38497</c:v>
                </c:pt>
                <c:pt idx="153">
                  <c:v>38553</c:v>
                </c:pt>
                <c:pt idx="154">
                  <c:v>38617</c:v>
                </c:pt>
                <c:pt idx="155">
                  <c:v>38681</c:v>
                </c:pt>
                <c:pt idx="156">
                  <c:v>38744</c:v>
                </c:pt>
                <c:pt idx="157">
                  <c:v>38798</c:v>
                </c:pt>
                <c:pt idx="158">
                  <c:v>38864</c:v>
                </c:pt>
                <c:pt idx="159">
                  <c:v>38917</c:v>
                </c:pt>
                <c:pt idx="160">
                  <c:v>38980</c:v>
                </c:pt>
                <c:pt idx="161">
                  <c:v>39043</c:v>
                </c:pt>
                <c:pt idx="162">
                  <c:v>39106</c:v>
                </c:pt>
                <c:pt idx="163">
                  <c:v>39162</c:v>
                </c:pt>
                <c:pt idx="164">
                  <c:v>39226</c:v>
                </c:pt>
                <c:pt idx="165">
                  <c:v>39287</c:v>
                </c:pt>
                <c:pt idx="166">
                  <c:v>39344</c:v>
                </c:pt>
                <c:pt idx="167">
                  <c:v>39409</c:v>
                </c:pt>
                <c:pt idx="168">
                  <c:v>39471</c:v>
                </c:pt>
                <c:pt idx="169">
                  <c:v>39526</c:v>
                </c:pt>
                <c:pt idx="170">
                  <c:v>39590</c:v>
                </c:pt>
                <c:pt idx="171">
                  <c:v>39660</c:v>
                </c:pt>
                <c:pt idx="172">
                  <c:v>39709</c:v>
                </c:pt>
                <c:pt idx="173">
                  <c:v>39771</c:v>
                </c:pt>
                <c:pt idx="174">
                  <c:v>39836</c:v>
                </c:pt>
                <c:pt idx="175">
                  <c:v>39890</c:v>
                </c:pt>
                <c:pt idx="176">
                  <c:v>39953</c:v>
                </c:pt>
                <c:pt idx="177">
                  <c:v>40016</c:v>
                </c:pt>
                <c:pt idx="178">
                  <c:v>40079</c:v>
                </c:pt>
                <c:pt idx="179">
                  <c:v>40204</c:v>
                </c:pt>
                <c:pt idx="180">
                  <c:v>40263</c:v>
                </c:pt>
                <c:pt idx="181">
                  <c:v>40319</c:v>
                </c:pt>
                <c:pt idx="182">
                  <c:v>40385</c:v>
                </c:pt>
                <c:pt idx="183">
                  <c:v>40441</c:v>
                </c:pt>
                <c:pt idx="184">
                  <c:v>40511</c:v>
                </c:pt>
                <c:pt idx="185">
                  <c:v>40616</c:v>
                </c:pt>
                <c:pt idx="186">
                  <c:v>40703</c:v>
                </c:pt>
                <c:pt idx="187">
                  <c:v>40786</c:v>
                </c:pt>
                <c:pt idx="188">
                  <c:v>40884</c:v>
                </c:pt>
                <c:pt idx="189">
                  <c:v>40975</c:v>
                </c:pt>
                <c:pt idx="190">
                  <c:v>41080</c:v>
                </c:pt>
                <c:pt idx="191">
                  <c:v>41163</c:v>
                </c:pt>
                <c:pt idx="192">
                  <c:v>41254</c:v>
                </c:pt>
                <c:pt idx="193">
                  <c:v>41339</c:v>
                </c:pt>
                <c:pt idx="194">
                  <c:v>41429</c:v>
                </c:pt>
                <c:pt idx="195">
                  <c:v>41562</c:v>
                </c:pt>
                <c:pt idx="196">
                  <c:v>41612</c:v>
                </c:pt>
                <c:pt idx="197">
                  <c:v>41709</c:v>
                </c:pt>
                <c:pt idx="198">
                  <c:v>41802</c:v>
                </c:pt>
                <c:pt idx="199">
                  <c:v>41815</c:v>
                </c:pt>
                <c:pt idx="200">
                  <c:v>41829</c:v>
                </c:pt>
                <c:pt idx="201">
                  <c:v>41864</c:v>
                </c:pt>
                <c:pt idx="202">
                  <c:v>41983</c:v>
                </c:pt>
                <c:pt idx="203">
                  <c:v>42081</c:v>
                </c:pt>
                <c:pt idx="204">
                  <c:v>42081</c:v>
                </c:pt>
                <c:pt idx="205">
                  <c:v>42172</c:v>
                </c:pt>
                <c:pt idx="206">
                  <c:v>42172</c:v>
                </c:pt>
                <c:pt idx="207">
                  <c:v>42292</c:v>
                </c:pt>
                <c:pt idx="208">
                  <c:v>42292</c:v>
                </c:pt>
                <c:pt idx="209">
                  <c:v>42345</c:v>
                </c:pt>
                <c:pt idx="210">
                  <c:v>42345</c:v>
                </c:pt>
                <c:pt idx="211">
                  <c:v>42452</c:v>
                </c:pt>
                <c:pt idx="212">
                  <c:v>42452</c:v>
                </c:pt>
                <c:pt idx="213">
                  <c:v>42528</c:v>
                </c:pt>
                <c:pt idx="214">
                  <c:v>42528</c:v>
                </c:pt>
                <c:pt idx="215">
                  <c:v>42632</c:v>
                </c:pt>
                <c:pt idx="216">
                  <c:v>42632</c:v>
                </c:pt>
                <c:pt idx="217">
                  <c:v>42725</c:v>
                </c:pt>
                <c:pt idx="218">
                  <c:v>42725</c:v>
                </c:pt>
                <c:pt idx="219">
                  <c:v>42810</c:v>
                </c:pt>
                <c:pt idx="220">
                  <c:v>42907</c:v>
                </c:pt>
                <c:pt idx="221">
                  <c:v>42998</c:v>
                </c:pt>
                <c:pt idx="222">
                  <c:v>43075</c:v>
                </c:pt>
                <c:pt idx="223">
                  <c:v>43185</c:v>
                </c:pt>
                <c:pt idx="224">
                  <c:v>43256</c:v>
                </c:pt>
                <c:pt idx="225">
                  <c:v>43409</c:v>
                </c:pt>
                <c:pt idx="226">
                  <c:v>43458</c:v>
                </c:pt>
                <c:pt idx="227">
                  <c:v>43539</c:v>
                </c:pt>
                <c:pt idx="228">
                  <c:v>43621</c:v>
                </c:pt>
                <c:pt idx="229">
                  <c:v>43762</c:v>
                </c:pt>
                <c:pt idx="230">
                  <c:v>43810</c:v>
                </c:pt>
                <c:pt idx="231">
                  <c:v>43916</c:v>
                </c:pt>
                <c:pt idx="232">
                  <c:v>44006</c:v>
                </c:pt>
                <c:pt idx="233">
                  <c:v>44117</c:v>
                </c:pt>
                <c:pt idx="234">
                  <c:v>44167</c:v>
                </c:pt>
                <c:pt idx="235">
                  <c:v>44264</c:v>
                </c:pt>
                <c:pt idx="236">
                  <c:v>44481</c:v>
                </c:pt>
                <c:pt idx="237">
                  <c:v>44532</c:v>
                </c:pt>
                <c:pt idx="238">
                  <c:v>44635</c:v>
                </c:pt>
                <c:pt idx="239">
                  <c:v>44845</c:v>
                </c:pt>
                <c:pt idx="240">
                  <c:v>44902</c:v>
                </c:pt>
                <c:pt idx="241">
                  <c:v>45012</c:v>
                </c:pt>
                <c:pt idx="242">
                  <c:v>45093</c:v>
                </c:pt>
              </c:numCache>
            </c:numRef>
          </c:xVal>
          <c:yVal>
            <c:numRef>
              <c:f>'01N21W03C01S'!$C$2:$C$400</c:f>
              <c:numCache>
                <c:formatCode>General</c:formatCode>
                <c:ptCount val="399"/>
                <c:pt idx="0">
                  <c:v>-72</c:v>
                </c:pt>
                <c:pt idx="1">
                  <c:v>-87.2</c:v>
                </c:pt>
                <c:pt idx="2">
                  <c:v>-76.8</c:v>
                </c:pt>
                <c:pt idx="3">
                  <c:v>-76.5</c:v>
                </c:pt>
                <c:pt idx="4">
                  <c:v>-81.599999999999994</c:v>
                </c:pt>
                <c:pt idx="5">
                  <c:v>-76.5</c:v>
                </c:pt>
                <c:pt idx="6">
                  <c:v>-82.1</c:v>
                </c:pt>
                <c:pt idx="7">
                  <c:v>-88.1</c:v>
                </c:pt>
                <c:pt idx="8">
                  <c:v>-84.8</c:v>
                </c:pt>
                <c:pt idx="9">
                  <c:v>-80.7</c:v>
                </c:pt>
                <c:pt idx="10">
                  <c:v>-65.3</c:v>
                </c:pt>
                <c:pt idx="11">
                  <c:v>-82.9</c:v>
                </c:pt>
                <c:pt idx="12">
                  <c:v>-83.4</c:v>
                </c:pt>
                <c:pt idx="13">
                  <c:v>-80.3</c:v>
                </c:pt>
                <c:pt idx="14">
                  <c:v>-84.9</c:v>
                </c:pt>
                <c:pt idx="15">
                  <c:v>-93.1</c:v>
                </c:pt>
                <c:pt idx="16">
                  <c:v>-90.3</c:v>
                </c:pt>
                <c:pt idx="17">
                  <c:v>-98.7</c:v>
                </c:pt>
                <c:pt idx="18">
                  <c:v>-105.9</c:v>
                </c:pt>
                <c:pt idx="19">
                  <c:v>-95.4</c:v>
                </c:pt>
                <c:pt idx="20">
                  <c:v>-91.8</c:v>
                </c:pt>
                <c:pt idx="21">
                  <c:v>-88.8</c:v>
                </c:pt>
                <c:pt idx="22">
                  <c:v>-90.8</c:v>
                </c:pt>
                <c:pt idx="23">
                  <c:v>-85.9</c:v>
                </c:pt>
                <c:pt idx="24">
                  <c:v>-80.900000000000006</c:v>
                </c:pt>
                <c:pt idx="25">
                  <c:v>-87.4</c:v>
                </c:pt>
                <c:pt idx="26">
                  <c:v>-91.9</c:v>
                </c:pt>
                <c:pt idx="27">
                  <c:v>-78.099999999999994</c:v>
                </c:pt>
                <c:pt idx="28">
                  <c:v>-74.8</c:v>
                </c:pt>
                <c:pt idx="29">
                  <c:v>-69.400000000000006</c:v>
                </c:pt>
                <c:pt idx="30">
                  <c:v>-73.400000000000006</c:v>
                </c:pt>
                <c:pt idx="31">
                  <c:v>-84.9</c:v>
                </c:pt>
                <c:pt idx="32">
                  <c:v>-51</c:v>
                </c:pt>
                <c:pt idx="33">
                  <c:v>-67.099999999999994</c:v>
                </c:pt>
                <c:pt idx="34">
                  <c:v>-69.400000000000006</c:v>
                </c:pt>
                <c:pt idx="35">
                  <c:v>-76.400000000000006</c:v>
                </c:pt>
                <c:pt idx="36">
                  <c:v>-60.7</c:v>
                </c:pt>
                <c:pt idx="37">
                  <c:v>-57.8</c:v>
                </c:pt>
                <c:pt idx="38">
                  <c:v>-66.5</c:v>
                </c:pt>
                <c:pt idx="39">
                  <c:v>-51.2</c:v>
                </c:pt>
                <c:pt idx="40">
                  <c:v>-64</c:v>
                </c:pt>
                <c:pt idx="41">
                  <c:v>-62</c:v>
                </c:pt>
                <c:pt idx="42">
                  <c:v>-73.3</c:v>
                </c:pt>
                <c:pt idx="43">
                  <c:v>-59.7</c:v>
                </c:pt>
                <c:pt idx="44">
                  <c:v>-58.3</c:v>
                </c:pt>
                <c:pt idx="45">
                  <c:v>-54.6</c:v>
                </c:pt>
                <c:pt idx="46">
                  <c:v>-57.5</c:v>
                </c:pt>
                <c:pt idx="47">
                  <c:v>-62</c:v>
                </c:pt>
                <c:pt idx="48">
                  <c:v>-70</c:v>
                </c:pt>
                <c:pt idx="49">
                  <c:v>-59.7</c:v>
                </c:pt>
                <c:pt idx="50">
                  <c:v>-57.9</c:v>
                </c:pt>
                <c:pt idx="51">
                  <c:v>-52.5</c:v>
                </c:pt>
                <c:pt idx="52">
                  <c:v>-52.5</c:v>
                </c:pt>
                <c:pt idx="53">
                  <c:v>-58.3</c:v>
                </c:pt>
                <c:pt idx="54">
                  <c:v>-70.7</c:v>
                </c:pt>
                <c:pt idx="55">
                  <c:v>-50.9</c:v>
                </c:pt>
                <c:pt idx="56">
                  <c:v>-56.1</c:v>
                </c:pt>
                <c:pt idx="57">
                  <c:v>-65.7</c:v>
                </c:pt>
                <c:pt idx="58">
                  <c:v>-84.7</c:v>
                </c:pt>
                <c:pt idx="59">
                  <c:v>-71.400000000000006</c:v>
                </c:pt>
                <c:pt idx="60">
                  <c:v>-62.4</c:v>
                </c:pt>
                <c:pt idx="61">
                  <c:v>-56.7</c:v>
                </c:pt>
                <c:pt idx="62">
                  <c:v>-67.400000000000006</c:v>
                </c:pt>
                <c:pt idx="63">
                  <c:v>-96.9</c:v>
                </c:pt>
                <c:pt idx="64">
                  <c:v>-125.7</c:v>
                </c:pt>
                <c:pt idx="65">
                  <c:v>-133.5</c:v>
                </c:pt>
                <c:pt idx="66">
                  <c:v>-158.19999999999999</c:v>
                </c:pt>
                <c:pt idx="67">
                  <c:v>-159.19999999999999</c:v>
                </c:pt>
                <c:pt idx="68">
                  <c:v>-162.9</c:v>
                </c:pt>
                <c:pt idx="69">
                  <c:v>-156</c:v>
                </c:pt>
                <c:pt idx="70">
                  <c:v>-124.8</c:v>
                </c:pt>
                <c:pt idx="71">
                  <c:v>-147.5</c:v>
                </c:pt>
                <c:pt idx="72">
                  <c:v>-153.19999999999999</c:v>
                </c:pt>
                <c:pt idx="73">
                  <c:v>-154</c:v>
                </c:pt>
                <c:pt idx="74">
                  <c:v>-181.6</c:v>
                </c:pt>
                <c:pt idx="75">
                  <c:v>-144.1</c:v>
                </c:pt>
                <c:pt idx="76">
                  <c:v>-27.1</c:v>
                </c:pt>
                <c:pt idx="77">
                  <c:v>-126.5</c:v>
                </c:pt>
                <c:pt idx="78">
                  <c:v>-121</c:v>
                </c:pt>
                <c:pt idx="79">
                  <c:v>-142.80000000000001</c:v>
                </c:pt>
                <c:pt idx="80">
                  <c:v>-130</c:v>
                </c:pt>
                <c:pt idx="81">
                  <c:v>-27.3</c:v>
                </c:pt>
                <c:pt idx="82">
                  <c:v>-24.8</c:v>
                </c:pt>
                <c:pt idx="83">
                  <c:v>-18.600000000000001</c:v>
                </c:pt>
                <c:pt idx="84">
                  <c:v>-27.5</c:v>
                </c:pt>
                <c:pt idx="85">
                  <c:v>-17</c:v>
                </c:pt>
                <c:pt idx="86">
                  <c:v>-106.5</c:v>
                </c:pt>
                <c:pt idx="87">
                  <c:v>-94.5</c:v>
                </c:pt>
                <c:pt idx="88">
                  <c:v>-21.1</c:v>
                </c:pt>
                <c:pt idx="89">
                  <c:v>-19.8</c:v>
                </c:pt>
                <c:pt idx="90">
                  <c:v>-111.8</c:v>
                </c:pt>
                <c:pt idx="91">
                  <c:v>-111</c:v>
                </c:pt>
                <c:pt idx="92">
                  <c:v>-104.3</c:v>
                </c:pt>
                <c:pt idx="93">
                  <c:v>-81.2</c:v>
                </c:pt>
                <c:pt idx="94">
                  <c:v>-21</c:v>
                </c:pt>
                <c:pt idx="95">
                  <c:v>-17.8</c:v>
                </c:pt>
                <c:pt idx="96">
                  <c:v>-15.2</c:v>
                </c:pt>
                <c:pt idx="97">
                  <c:v>-84</c:v>
                </c:pt>
                <c:pt idx="98">
                  <c:v>-90.6</c:v>
                </c:pt>
                <c:pt idx="99">
                  <c:v>-58.9</c:v>
                </c:pt>
                <c:pt idx="100">
                  <c:v>-108.3</c:v>
                </c:pt>
                <c:pt idx="101">
                  <c:v>-91.7</c:v>
                </c:pt>
                <c:pt idx="102">
                  <c:v>-67.5</c:v>
                </c:pt>
                <c:pt idx="103">
                  <c:v>-72</c:v>
                </c:pt>
                <c:pt idx="104">
                  <c:v>-102.1</c:v>
                </c:pt>
                <c:pt idx="105">
                  <c:v>-109</c:v>
                </c:pt>
                <c:pt idx="106">
                  <c:v>-103.2</c:v>
                </c:pt>
                <c:pt idx="107">
                  <c:v>-96.4</c:v>
                </c:pt>
                <c:pt idx="108">
                  <c:v>-67.400000000000006</c:v>
                </c:pt>
                <c:pt idx="109">
                  <c:v>-53.7</c:v>
                </c:pt>
                <c:pt idx="110">
                  <c:v>-52.9</c:v>
                </c:pt>
                <c:pt idx="111">
                  <c:v>-63.7</c:v>
                </c:pt>
                <c:pt idx="112">
                  <c:v>-67.7</c:v>
                </c:pt>
                <c:pt idx="113">
                  <c:v>-70.7</c:v>
                </c:pt>
                <c:pt idx="114">
                  <c:v>-60.5</c:v>
                </c:pt>
                <c:pt idx="115">
                  <c:v>-52.1</c:v>
                </c:pt>
                <c:pt idx="116">
                  <c:v>-53.5</c:v>
                </c:pt>
                <c:pt idx="117">
                  <c:v>-69.099999999999994</c:v>
                </c:pt>
                <c:pt idx="118">
                  <c:v>-81.7</c:v>
                </c:pt>
                <c:pt idx="119">
                  <c:v>-78.5</c:v>
                </c:pt>
                <c:pt idx="120">
                  <c:v>-89.2</c:v>
                </c:pt>
                <c:pt idx="121">
                  <c:v>-53.9</c:v>
                </c:pt>
                <c:pt idx="122">
                  <c:v>-54.5</c:v>
                </c:pt>
                <c:pt idx="123">
                  <c:v>-84.4</c:v>
                </c:pt>
                <c:pt idx="124">
                  <c:v>-79.7</c:v>
                </c:pt>
                <c:pt idx="125">
                  <c:v>-62.2</c:v>
                </c:pt>
                <c:pt idx="126">
                  <c:v>-62.4</c:v>
                </c:pt>
                <c:pt idx="127">
                  <c:v>-41.5</c:v>
                </c:pt>
                <c:pt idx="128">
                  <c:v>-45</c:v>
                </c:pt>
                <c:pt idx="129">
                  <c:v>-43.6</c:v>
                </c:pt>
                <c:pt idx="130">
                  <c:v>-61.6</c:v>
                </c:pt>
                <c:pt idx="131">
                  <c:v>-50.9</c:v>
                </c:pt>
                <c:pt idx="132">
                  <c:v>-37</c:v>
                </c:pt>
                <c:pt idx="133">
                  <c:v>-29.7</c:v>
                </c:pt>
                <c:pt idx="134">
                  <c:v>-72.400000000000006</c:v>
                </c:pt>
                <c:pt idx="135">
                  <c:v>-73.7</c:v>
                </c:pt>
                <c:pt idx="136">
                  <c:v>-91.7</c:v>
                </c:pt>
                <c:pt idx="137">
                  <c:v>-87.7</c:v>
                </c:pt>
                <c:pt idx="138">
                  <c:v>-72.7</c:v>
                </c:pt>
                <c:pt idx="139">
                  <c:v>-51.7</c:v>
                </c:pt>
                <c:pt idx="140">
                  <c:v>-53.7</c:v>
                </c:pt>
                <c:pt idx="141">
                  <c:v>-58.7</c:v>
                </c:pt>
                <c:pt idx="142">
                  <c:v>-96.7</c:v>
                </c:pt>
                <c:pt idx="143">
                  <c:v>-74.7</c:v>
                </c:pt>
                <c:pt idx="144">
                  <c:v>-52.7</c:v>
                </c:pt>
                <c:pt idx="145">
                  <c:v>-46.4</c:v>
                </c:pt>
                <c:pt idx="146">
                  <c:v>-76.3</c:v>
                </c:pt>
                <c:pt idx="147">
                  <c:v>-78.2</c:v>
                </c:pt>
                <c:pt idx="148">
                  <c:v>-115.2</c:v>
                </c:pt>
                <c:pt idx="149">
                  <c:v>-73</c:v>
                </c:pt>
                <c:pt idx="150">
                  <c:v>-52.7</c:v>
                </c:pt>
                <c:pt idx="151">
                  <c:v>-37.1</c:v>
                </c:pt>
                <c:pt idx="152">
                  <c:v>-42.2</c:v>
                </c:pt>
                <c:pt idx="153">
                  <c:v>-42.7</c:v>
                </c:pt>
                <c:pt idx="154">
                  <c:v>-46.7</c:v>
                </c:pt>
                <c:pt idx="155">
                  <c:v>-46</c:v>
                </c:pt>
                <c:pt idx="156">
                  <c:v>-31.7</c:v>
                </c:pt>
                <c:pt idx="157">
                  <c:v>-25.4</c:v>
                </c:pt>
                <c:pt idx="158">
                  <c:v>-18.100000000000001</c:v>
                </c:pt>
                <c:pt idx="159">
                  <c:v>-20</c:v>
                </c:pt>
                <c:pt idx="160">
                  <c:v>-29.3</c:v>
                </c:pt>
                <c:pt idx="161">
                  <c:v>-37.799999999999997</c:v>
                </c:pt>
                <c:pt idx="162">
                  <c:v>-26.7</c:v>
                </c:pt>
                <c:pt idx="163">
                  <c:v>-20.5</c:v>
                </c:pt>
                <c:pt idx="164">
                  <c:v>-29.9</c:v>
                </c:pt>
                <c:pt idx="165">
                  <c:v>-42.1</c:v>
                </c:pt>
                <c:pt idx="166">
                  <c:v>-46.7</c:v>
                </c:pt>
                <c:pt idx="167">
                  <c:v>-56.5</c:v>
                </c:pt>
                <c:pt idx="168">
                  <c:v>-33.9</c:v>
                </c:pt>
                <c:pt idx="169">
                  <c:v>-37.200000000000003</c:v>
                </c:pt>
                <c:pt idx="170">
                  <c:v>-37.4</c:v>
                </c:pt>
                <c:pt idx="171">
                  <c:v>-38.700000000000003</c:v>
                </c:pt>
                <c:pt idx="172">
                  <c:v>-48.3</c:v>
                </c:pt>
                <c:pt idx="173">
                  <c:v>-52.2</c:v>
                </c:pt>
                <c:pt idx="174">
                  <c:v>-34.700000000000003</c:v>
                </c:pt>
                <c:pt idx="175">
                  <c:v>-23.8</c:v>
                </c:pt>
                <c:pt idx="176">
                  <c:v>-31.2</c:v>
                </c:pt>
                <c:pt idx="177">
                  <c:v>-38.299999999999997</c:v>
                </c:pt>
                <c:pt idx="178">
                  <c:v>-86.7</c:v>
                </c:pt>
                <c:pt idx="179">
                  <c:v>-34.1</c:v>
                </c:pt>
                <c:pt idx="180">
                  <c:v>-25</c:v>
                </c:pt>
                <c:pt idx="181">
                  <c:v>-27.9</c:v>
                </c:pt>
                <c:pt idx="182">
                  <c:v>-29.6</c:v>
                </c:pt>
                <c:pt idx="183">
                  <c:v>-54.2</c:v>
                </c:pt>
                <c:pt idx="184">
                  <c:v>-41.8</c:v>
                </c:pt>
                <c:pt idx="185">
                  <c:v>-29.9</c:v>
                </c:pt>
                <c:pt idx="186">
                  <c:v>-25.99</c:v>
                </c:pt>
                <c:pt idx="187">
                  <c:v>-27.52</c:v>
                </c:pt>
                <c:pt idx="188">
                  <c:v>-25.82</c:v>
                </c:pt>
                <c:pt idx="189">
                  <c:v>-19.5</c:v>
                </c:pt>
                <c:pt idx="190">
                  <c:v>-40.72</c:v>
                </c:pt>
                <c:pt idx="191">
                  <c:v>-65.42</c:v>
                </c:pt>
                <c:pt idx="192">
                  <c:v>-44.62</c:v>
                </c:pt>
                <c:pt idx="193">
                  <c:v>-35.020000000000003</c:v>
                </c:pt>
                <c:pt idx="194">
                  <c:v>-72.62</c:v>
                </c:pt>
                <c:pt idx="195">
                  <c:v>-89.22</c:v>
                </c:pt>
                <c:pt idx="196">
                  <c:v>-88.82</c:v>
                </c:pt>
                <c:pt idx="197">
                  <c:v>-74.819999999999993</c:v>
                </c:pt>
                <c:pt idx="198">
                  <c:v>-107.42</c:v>
                </c:pt>
                <c:pt idx="199">
                  <c:v>-114.62</c:v>
                </c:pt>
                <c:pt idx="200">
                  <c:v>-100.82</c:v>
                </c:pt>
                <c:pt idx="201">
                  <c:v>-101.62</c:v>
                </c:pt>
                <c:pt idx="202">
                  <c:v>-113.02</c:v>
                </c:pt>
                <c:pt idx="203">
                  <c:v>-83.64</c:v>
                </c:pt>
                <c:pt idx="204" formatCode="#,##0.00">
                  <c:v>-83.64</c:v>
                </c:pt>
                <c:pt idx="205">
                  <c:v>-98.77</c:v>
                </c:pt>
                <c:pt idx="206" formatCode="#,##0.00">
                  <c:v>-98.77</c:v>
                </c:pt>
                <c:pt idx="207">
                  <c:v>-117.52</c:v>
                </c:pt>
                <c:pt idx="208" formatCode="#,##0.00">
                  <c:v>-117.52</c:v>
                </c:pt>
                <c:pt idx="209">
                  <c:v>-125.52</c:v>
                </c:pt>
                <c:pt idx="210" formatCode="#,##0.00">
                  <c:v>-125.52</c:v>
                </c:pt>
                <c:pt idx="211">
                  <c:v>-84.22</c:v>
                </c:pt>
                <c:pt idx="212" formatCode="#,##0.00">
                  <c:v>-84.22</c:v>
                </c:pt>
                <c:pt idx="213">
                  <c:v>-109.17</c:v>
                </c:pt>
                <c:pt idx="214" formatCode="#,##0.00">
                  <c:v>-109.17</c:v>
                </c:pt>
                <c:pt idx="215">
                  <c:v>-122.92</c:v>
                </c:pt>
                <c:pt idx="216" formatCode="#,##0.00">
                  <c:v>-122.92</c:v>
                </c:pt>
                <c:pt idx="217">
                  <c:v>-112.72</c:v>
                </c:pt>
                <c:pt idx="218" formatCode="#,##0.00">
                  <c:v>-112.72</c:v>
                </c:pt>
                <c:pt idx="219" formatCode="#,##0.00">
                  <c:v>-90.42</c:v>
                </c:pt>
                <c:pt idx="220" formatCode="#,##0.00">
                  <c:v>-109.3</c:v>
                </c:pt>
                <c:pt idx="221" formatCode="#,##0.00">
                  <c:v>-141.72</c:v>
                </c:pt>
                <c:pt idx="222" formatCode="#,##0.00">
                  <c:v>-132.22</c:v>
                </c:pt>
                <c:pt idx="223" formatCode="#,##0.00">
                  <c:v>-90.02</c:v>
                </c:pt>
                <c:pt idx="224" formatCode="#,##0.00">
                  <c:v>-92.92</c:v>
                </c:pt>
                <c:pt idx="225" formatCode="#,##0.00">
                  <c:v>-108.62</c:v>
                </c:pt>
                <c:pt idx="226" formatCode="#,##0.00">
                  <c:v>-95.32</c:v>
                </c:pt>
                <c:pt idx="227" formatCode="#,##0.00">
                  <c:v>-81.62</c:v>
                </c:pt>
                <c:pt idx="228" formatCode="#,##0.00">
                  <c:v>-101.18</c:v>
                </c:pt>
                <c:pt idx="229" formatCode="#,##0.00">
                  <c:v>-115.42</c:v>
                </c:pt>
                <c:pt idx="230" formatCode="#,##0.00">
                  <c:v>-97.92</c:v>
                </c:pt>
                <c:pt idx="231">
                  <c:v>-74.220001220703097</c:v>
                </c:pt>
                <c:pt idx="232">
                  <c:v>-83.820007324218807</c:v>
                </c:pt>
                <c:pt idx="233">
                  <c:v>-88.720001220703097</c:v>
                </c:pt>
                <c:pt idx="234" formatCode="#,##0.00">
                  <c:v>-86.320007324218807</c:v>
                </c:pt>
                <c:pt idx="235" formatCode="#,##0.00">
                  <c:v>-85.020004272460895</c:v>
                </c:pt>
                <c:pt idx="236">
                  <c:v>-107.02</c:v>
                </c:pt>
                <c:pt idx="237">
                  <c:v>-119.82</c:v>
                </c:pt>
                <c:pt idx="238">
                  <c:v>-91.32</c:v>
                </c:pt>
                <c:pt idx="239">
                  <c:v>-115.47</c:v>
                </c:pt>
                <c:pt idx="240" formatCode="0.00">
                  <c:v>-120.52000427246099</c:v>
                </c:pt>
                <c:pt idx="241" formatCode="#,##0.00">
                  <c:v>-80.06</c:v>
                </c:pt>
                <c:pt idx="242" formatCode="#,##0.00">
                  <c:v>-23.72</c:v>
                </c:pt>
              </c:numCache>
            </c:numRef>
          </c:yVal>
          <c:smooth val="0"/>
          <c:extLst xmlns:c15="http://schemas.microsoft.com/office/drawing/2012/chart">
            <c:ext xmlns:c16="http://schemas.microsoft.com/office/drawing/2014/chart" uri="{C3380CC4-5D6E-409C-BE32-E72D297353CC}">
              <c16:uniqueId val="{00000009-C354-4C2A-87B4-BF44240BB881}"/>
            </c:ext>
          </c:extLst>
        </c:ser>
        <c:ser>
          <c:idx val="8"/>
          <c:order val="5"/>
          <c:tx>
            <c:v>Adjusted MT</c:v>
          </c:tx>
          <c:spPr>
            <a:ln>
              <a:solidFill>
                <a:srgbClr val="FF0000"/>
              </a:solidFill>
            </a:ln>
          </c:spPr>
          <c:marker>
            <c:symbol val="none"/>
          </c:marker>
          <c:xVal>
            <c:numRef>
              <c:f>Sheet1!$S$7:$T$7</c:f>
              <c:numCache>
                <c:formatCode>General</c:formatCode>
                <c:ptCount val="2"/>
                <c:pt idx="0" formatCode="0.00">
                  <c:v>25569</c:v>
                </c:pt>
                <c:pt idx="1">
                  <c:v>62093</c:v>
                </c:pt>
              </c:numCache>
              <c:extLst/>
            </c:numRef>
          </c:xVal>
          <c:yVal>
            <c:numRef>
              <c:f>Sheet1!$Y$7:$Z$7</c:f>
              <c:numCache>
                <c:formatCode>General</c:formatCode>
                <c:ptCount val="2"/>
                <c:pt idx="0">
                  <c:v>-48</c:v>
                </c:pt>
                <c:pt idx="1">
                  <c:v>-48</c:v>
                </c:pt>
              </c:numCache>
              <c:extLst/>
            </c:numRef>
          </c:yVal>
          <c:smooth val="0"/>
          <c:extLst>
            <c:ext xmlns:c16="http://schemas.microsoft.com/office/drawing/2014/chart" uri="{C3380CC4-5D6E-409C-BE32-E72D297353CC}">
              <c16:uniqueId val="{0000000A-C354-4C2A-87B4-BF44240BB881}"/>
            </c:ext>
          </c:extLst>
        </c:ser>
        <c:ser>
          <c:idx val="6"/>
          <c:order val="9"/>
          <c:tx>
            <c:v>GSP</c:v>
          </c:tx>
          <c:spPr>
            <a:ln>
              <a:solidFill>
                <a:srgbClr val="FFFFFF">
                  <a:lumMod val="65000"/>
                  <a:alpha val="80000"/>
                </a:srgbClr>
              </a:solidFill>
            </a:ln>
          </c:spPr>
          <c:marker>
            <c:symbol val="none"/>
          </c:marker>
          <c:xVal>
            <c:numRef>
              <c:f>'01N21W03C01S'!$G$35:$G$598</c:f>
              <c:numCache>
                <c:formatCode>m/d/yyyy</c:formatCode>
                <c:ptCount val="564"/>
                <c:pt idx="0">
                  <c:v>44865</c:v>
                </c:pt>
                <c:pt idx="1">
                  <c:v>44895</c:v>
                </c:pt>
                <c:pt idx="2">
                  <c:v>44926</c:v>
                </c:pt>
                <c:pt idx="3">
                  <c:v>44957</c:v>
                </c:pt>
                <c:pt idx="4">
                  <c:v>44985</c:v>
                </c:pt>
                <c:pt idx="5">
                  <c:v>45016</c:v>
                </c:pt>
                <c:pt idx="6">
                  <c:v>45046</c:v>
                </c:pt>
                <c:pt idx="7">
                  <c:v>45077</c:v>
                </c:pt>
                <c:pt idx="8">
                  <c:v>45107</c:v>
                </c:pt>
                <c:pt idx="9">
                  <c:v>45138</c:v>
                </c:pt>
                <c:pt idx="10">
                  <c:v>45169</c:v>
                </c:pt>
                <c:pt idx="11">
                  <c:v>45199</c:v>
                </c:pt>
                <c:pt idx="12">
                  <c:v>45230</c:v>
                </c:pt>
                <c:pt idx="13">
                  <c:v>45260</c:v>
                </c:pt>
                <c:pt idx="14">
                  <c:v>45291</c:v>
                </c:pt>
                <c:pt idx="15">
                  <c:v>45322</c:v>
                </c:pt>
                <c:pt idx="16">
                  <c:v>45351</c:v>
                </c:pt>
                <c:pt idx="17">
                  <c:v>45382</c:v>
                </c:pt>
                <c:pt idx="18">
                  <c:v>45412</c:v>
                </c:pt>
                <c:pt idx="19">
                  <c:v>45443</c:v>
                </c:pt>
                <c:pt idx="20">
                  <c:v>45473</c:v>
                </c:pt>
                <c:pt idx="21">
                  <c:v>45504</c:v>
                </c:pt>
                <c:pt idx="22">
                  <c:v>45535</c:v>
                </c:pt>
                <c:pt idx="23">
                  <c:v>45565</c:v>
                </c:pt>
                <c:pt idx="24">
                  <c:v>45596</c:v>
                </c:pt>
                <c:pt idx="25">
                  <c:v>45626</c:v>
                </c:pt>
                <c:pt idx="26">
                  <c:v>45657</c:v>
                </c:pt>
                <c:pt idx="27">
                  <c:v>45688</c:v>
                </c:pt>
                <c:pt idx="28">
                  <c:v>45716</c:v>
                </c:pt>
                <c:pt idx="29">
                  <c:v>45747</c:v>
                </c:pt>
                <c:pt idx="30">
                  <c:v>45777</c:v>
                </c:pt>
                <c:pt idx="31">
                  <c:v>45808</c:v>
                </c:pt>
                <c:pt idx="32">
                  <c:v>45838</c:v>
                </c:pt>
                <c:pt idx="33">
                  <c:v>45869</c:v>
                </c:pt>
                <c:pt idx="34">
                  <c:v>45900</c:v>
                </c:pt>
                <c:pt idx="35">
                  <c:v>45930</c:v>
                </c:pt>
                <c:pt idx="36">
                  <c:v>45961</c:v>
                </c:pt>
                <c:pt idx="37">
                  <c:v>45991</c:v>
                </c:pt>
                <c:pt idx="38">
                  <c:v>46022</c:v>
                </c:pt>
                <c:pt idx="39">
                  <c:v>46053</c:v>
                </c:pt>
                <c:pt idx="40">
                  <c:v>46081</c:v>
                </c:pt>
                <c:pt idx="41">
                  <c:v>46112</c:v>
                </c:pt>
                <c:pt idx="42">
                  <c:v>46142</c:v>
                </c:pt>
                <c:pt idx="43">
                  <c:v>46173</c:v>
                </c:pt>
                <c:pt idx="44">
                  <c:v>46203</c:v>
                </c:pt>
                <c:pt idx="45">
                  <c:v>46234</c:v>
                </c:pt>
                <c:pt idx="46">
                  <c:v>46265</c:v>
                </c:pt>
                <c:pt idx="47">
                  <c:v>46295</c:v>
                </c:pt>
                <c:pt idx="48">
                  <c:v>46326</c:v>
                </c:pt>
                <c:pt idx="49">
                  <c:v>46356</c:v>
                </c:pt>
                <c:pt idx="50">
                  <c:v>46387</c:v>
                </c:pt>
                <c:pt idx="51">
                  <c:v>46418</c:v>
                </c:pt>
                <c:pt idx="52">
                  <c:v>46446</c:v>
                </c:pt>
                <c:pt idx="53">
                  <c:v>46477</c:v>
                </c:pt>
                <c:pt idx="54">
                  <c:v>46507</c:v>
                </c:pt>
                <c:pt idx="55">
                  <c:v>46538</c:v>
                </c:pt>
                <c:pt idx="56">
                  <c:v>46568</c:v>
                </c:pt>
                <c:pt idx="57">
                  <c:v>46599</c:v>
                </c:pt>
                <c:pt idx="58">
                  <c:v>46630</c:v>
                </c:pt>
                <c:pt idx="59">
                  <c:v>46660</c:v>
                </c:pt>
                <c:pt idx="60">
                  <c:v>46691</c:v>
                </c:pt>
                <c:pt idx="61">
                  <c:v>46721</c:v>
                </c:pt>
                <c:pt idx="62">
                  <c:v>46752</c:v>
                </c:pt>
                <c:pt idx="63">
                  <c:v>46783</c:v>
                </c:pt>
                <c:pt idx="64">
                  <c:v>46812</c:v>
                </c:pt>
                <c:pt idx="65">
                  <c:v>46843</c:v>
                </c:pt>
                <c:pt idx="66">
                  <c:v>46873</c:v>
                </c:pt>
                <c:pt idx="67">
                  <c:v>46904</c:v>
                </c:pt>
                <c:pt idx="68">
                  <c:v>46934</c:v>
                </c:pt>
                <c:pt idx="69">
                  <c:v>46965</c:v>
                </c:pt>
                <c:pt idx="70">
                  <c:v>46996</c:v>
                </c:pt>
                <c:pt idx="71">
                  <c:v>47026</c:v>
                </c:pt>
                <c:pt idx="72">
                  <c:v>47057</c:v>
                </c:pt>
                <c:pt idx="73">
                  <c:v>47087</c:v>
                </c:pt>
                <c:pt idx="74">
                  <c:v>47118</c:v>
                </c:pt>
                <c:pt idx="75">
                  <c:v>47149</c:v>
                </c:pt>
                <c:pt idx="76">
                  <c:v>47177</c:v>
                </c:pt>
                <c:pt idx="77">
                  <c:v>47208</c:v>
                </c:pt>
                <c:pt idx="78">
                  <c:v>47238</c:v>
                </c:pt>
                <c:pt idx="79">
                  <c:v>47269</c:v>
                </c:pt>
                <c:pt idx="80">
                  <c:v>47299</c:v>
                </c:pt>
                <c:pt idx="81">
                  <c:v>47330</c:v>
                </c:pt>
                <c:pt idx="82">
                  <c:v>47361</c:v>
                </c:pt>
                <c:pt idx="83">
                  <c:v>47391</c:v>
                </c:pt>
                <c:pt idx="84">
                  <c:v>47422</c:v>
                </c:pt>
                <c:pt idx="85">
                  <c:v>47452</c:v>
                </c:pt>
                <c:pt idx="86">
                  <c:v>47483</c:v>
                </c:pt>
                <c:pt idx="87">
                  <c:v>47514</c:v>
                </c:pt>
                <c:pt idx="88">
                  <c:v>47542</c:v>
                </c:pt>
                <c:pt idx="89">
                  <c:v>47573</c:v>
                </c:pt>
                <c:pt idx="90">
                  <c:v>47603</c:v>
                </c:pt>
                <c:pt idx="91">
                  <c:v>47634</c:v>
                </c:pt>
                <c:pt idx="92">
                  <c:v>47664</c:v>
                </c:pt>
                <c:pt idx="93">
                  <c:v>47695</c:v>
                </c:pt>
                <c:pt idx="94">
                  <c:v>47726</c:v>
                </c:pt>
                <c:pt idx="95">
                  <c:v>47756</c:v>
                </c:pt>
                <c:pt idx="96">
                  <c:v>47787</c:v>
                </c:pt>
                <c:pt idx="97">
                  <c:v>47817</c:v>
                </c:pt>
                <c:pt idx="98">
                  <c:v>47848</c:v>
                </c:pt>
                <c:pt idx="99">
                  <c:v>47879</c:v>
                </c:pt>
                <c:pt idx="100">
                  <c:v>47907</c:v>
                </c:pt>
                <c:pt idx="101">
                  <c:v>47938</c:v>
                </c:pt>
                <c:pt idx="102">
                  <c:v>47968</c:v>
                </c:pt>
                <c:pt idx="103">
                  <c:v>47999</c:v>
                </c:pt>
                <c:pt idx="104">
                  <c:v>48029</c:v>
                </c:pt>
                <c:pt idx="105">
                  <c:v>48060</c:v>
                </c:pt>
                <c:pt idx="106">
                  <c:v>48091</c:v>
                </c:pt>
                <c:pt idx="107">
                  <c:v>48121</c:v>
                </c:pt>
                <c:pt idx="108">
                  <c:v>48152</c:v>
                </c:pt>
                <c:pt idx="109">
                  <c:v>48182</c:v>
                </c:pt>
                <c:pt idx="110">
                  <c:v>48213</c:v>
                </c:pt>
                <c:pt idx="111">
                  <c:v>48244</c:v>
                </c:pt>
                <c:pt idx="112">
                  <c:v>48273</c:v>
                </c:pt>
                <c:pt idx="113">
                  <c:v>48304</c:v>
                </c:pt>
                <c:pt idx="114">
                  <c:v>48334</c:v>
                </c:pt>
                <c:pt idx="115">
                  <c:v>48365</c:v>
                </c:pt>
                <c:pt idx="116">
                  <c:v>48395</c:v>
                </c:pt>
                <c:pt idx="117">
                  <c:v>48426</c:v>
                </c:pt>
                <c:pt idx="118">
                  <c:v>48457</c:v>
                </c:pt>
                <c:pt idx="119">
                  <c:v>48487</c:v>
                </c:pt>
                <c:pt idx="120">
                  <c:v>48518</c:v>
                </c:pt>
                <c:pt idx="121">
                  <c:v>48548</c:v>
                </c:pt>
                <c:pt idx="122">
                  <c:v>48579</c:v>
                </c:pt>
                <c:pt idx="123">
                  <c:v>48610</c:v>
                </c:pt>
                <c:pt idx="124">
                  <c:v>48638</c:v>
                </c:pt>
                <c:pt idx="125">
                  <c:v>48669</c:v>
                </c:pt>
                <c:pt idx="126">
                  <c:v>48699</c:v>
                </c:pt>
                <c:pt idx="127">
                  <c:v>48730</c:v>
                </c:pt>
                <c:pt idx="128">
                  <c:v>48760</c:v>
                </c:pt>
                <c:pt idx="129">
                  <c:v>48791</c:v>
                </c:pt>
                <c:pt idx="130">
                  <c:v>48822</c:v>
                </c:pt>
                <c:pt idx="131">
                  <c:v>48852</c:v>
                </c:pt>
                <c:pt idx="132">
                  <c:v>48883</c:v>
                </c:pt>
                <c:pt idx="133">
                  <c:v>48913</c:v>
                </c:pt>
                <c:pt idx="134">
                  <c:v>48944</c:v>
                </c:pt>
                <c:pt idx="135">
                  <c:v>48975</c:v>
                </c:pt>
                <c:pt idx="136">
                  <c:v>49003</c:v>
                </c:pt>
                <c:pt idx="137">
                  <c:v>49034</c:v>
                </c:pt>
                <c:pt idx="138">
                  <c:v>49064</c:v>
                </c:pt>
                <c:pt idx="139">
                  <c:v>49095</c:v>
                </c:pt>
                <c:pt idx="140">
                  <c:v>49125</c:v>
                </c:pt>
                <c:pt idx="141">
                  <c:v>49156</c:v>
                </c:pt>
                <c:pt idx="142">
                  <c:v>49187</c:v>
                </c:pt>
                <c:pt idx="143">
                  <c:v>49217</c:v>
                </c:pt>
                <c:pt idx="144">
                  <c:v>49248</c:v>
                </c:pt>
                <c:pt idx="145">
                  <c:v>49278</c:v>
                </c:pt>
                <c:pt idx="146">
                  <c:v>49309</c:v>
                </c:pt>
                <c:pt idx="147">
                  <c:v>49340</c:v>
                </c:pt>
                <c:pt idx="148">
                  <c:v>49368</c:v>
                </c:pt>
                <c:pt idx="149">
                  <c:v>49399</c:v>
                </c:pt>
                <c:pt idx="150">
                  <c:v>49429</c:v>
                </c:pt>
                <c:pt idx="151">
                  <c:v>49460</c:v>
                </c:pt>
                <c:pt idx="152">
                  <c:v>49490</c:v>
                </c:pt>
                <c:pt idx="153">
                  <c:v>49521</c:v>
                </c:pt>
                <c:pt idx="154">
                  <c:v>49552</c:v>
                </c:pt>
                <c:pt idx="155">
                  <c:v>49582</c:v>
                </c:pt>
                <c:pt idx="156">
                  <c:v>49613</c:v>
                </c:pt>
                <c:pt idx="157">
                  <c:v>49643</c:v>
                </c:pt>
                <c:pt idx="158">
                  <c:v>49674</c:v>
                </c:pt>
                <c:pt idx="159">
                  <c:v>49705</c:v>
                </c:pt>
                <c:pt idx="160">
                  <c:v>49734</c:v>
                </c:pt>
                <c:pt idx="161">
                  <c:v>49765</c:v>
                </c:pt>
                <c:pt idx="162">
                  <c:v>49795</c:v>
                </c:pt>
                <c:pt idx="163">
                  <c:v>49826</c:v>
                </c:pt>
                <c:pt idx="164">
                  <c:v>49856</c:v>
                </c:pt>
                <c:pt idx="165">
                  <c:v>49887</c:v>
                </c:pt>
                <c:pt idx="166">
                  <c:v>49918</c:v>
                </c:pt>
                <c:pt idx="167">
                  <c:v>49948</c:v>
                </c:pt>
                <c:pt idx="168">
                  <c:v>49979</c:v>
                </c:pt>
                <c:pt idx="169">
                  <c:v>50009</c:v>
                </c:pt>
                <c:pt idx="170">
                  <c:v>50040</c:v>
                </c:pt>
                <c:pt idx="171">
                  <c:v>50071</c:v>
                </c:pt>
                <c:pt idx="172">
                  <c:v>50099</c:v>
                </c:pt>
                <c:pt idx="173">
                  <c:v>50130</c:v>
                </c:pt>
                <c:pt idx="174">
                  <c:v>50160</c:v>
                </c:pt>
                <c:pt idx="175">
                  <c:v>50191</c:v>
                </c:pt>
                <c:pt idx="176">
                  <c:v>50221</c:v>
                </c:pt>
                <c:pt idx="177">
                  <c:v>50252</c:v>
                </c:pt>
                <c:pt idx="178">
                  <c:v>50283</c:v>
                </c:pt>
                <c:pt idx="179">
                  <c:v>50313</c:v>
                </c:pt>
                <c:pt idx="180">
                  <c:v>50344</c:v>
                </c:pt>
                <c:pt idx="181">
                  <c:v>50374</c:v>
                </c:pt>
                <c:pt idx="182">
                  <c:v>50405</c:v>
                </c:pt>
                <c:pt idx="183">
                  <c:v>50436</c:v>
                </c:pt>
                <c:pt idx="184">
                  <c:v>50464</c:v>
                </c:pt>
                <c:pt idx="185">
                  <c:v>50495</c:v>
                </c:pt>
                <c:pt idx="186">
                  <c:v>50525</c:v>
                </c:pt>
                <c:pt idx="187">
                  <c:v>50556</c:v>
                </c:pt>
                <c:pt idx="188">
                  <c:v>50586</c:v>
                </c:pt>
                <c:pt idx="189">
                  <c:v>50617</c:v>
                </c:pt>
                <c:pt idx="190">
                  <c:v>50648</c:v>
                </c:pt>
                <c:pt idx="191">
                  <c:v>50678</c:v>
                </c:pt>
                <c:pt idx="192">
                  <c:v>50709</c:v>
                </c:pt>
                <c:pt idx="193">
                  <c:v>50739</c:v>
                </c:pt>
                <c:pt idx="194">
                  <c:v>50770</c:v>
                </c:pt>
                <c:pt idx="195">
                  <c:v>50801</c:v>
                </c:pt>
                <c:pt idx="196">
                  <c:v>50829</c:v>
                </c:pt>
                <c:pt idx="197">
                  <c:v>50860</c:v>
                </c:pt>
                <c:pt idx="198">
                  <c:v>50890</c:v>
                </c:pt>
                <c:pt idx="199">
                  <c:v>50921</c:v>
                </c:pt>
                <c:pt idx="200">
                  <c:v>50951</c:v>
                </c:pt>
                <c:pt idx="201">
                  <c:v>50982</c:v>
                </c:pt>
                <c:pt idx="202">
                  <c:v>51013</c:v>
                </c:pt>
                <c:pt idx="203">
                  <c:v>51043</c:v>
                </c:pt>
                <c:pt idx="204">
                  <c:v>51074</c:v>
                </c:pt>
                <c:pt idx="205">
                  <c:v>51104</c:v>
                </c:pt>
                <c:pt idx="206">
                  <c:v>51135</c:v>
                </c:pt>
                <c:pt idx="207">
                  <c:v>51166</c:v>
                </c:pt>
                <c:pt idx="208">
                  <c:v>51195</c:v>
                </c:pt>
                <c:pt idx="209">
                  <c:v>51226</c:v>
                </c:pt>
                <c:pt idx="210">
                  <c:v>51256</c:v>
                </c:pt>
                <c:pt idx="211">
                  <c:v>51287</c:v>
                </c:pt>
                <c:pt idx="212">
                  <c:v>51317</c:v>
                </c:pt>
                <c:pt idx="213">
                  <c:v>51348</c:v>
                </c:pt>
                <c:pt idx="214">
                  <c:v>51379</c:v>
                </c:pt>
                <c:pt idx="215">
                  <c:v>51409</c:v>
                </c:pt>
                <c:pt idx="216">
                  <c:v>51440</c:v>
                </c:pt>
                <c:pt idx="217">
                  <c:v>51470</c:v>
                </c:pt>
                <c:pt idx="218">
                  <c:v>51501</c:v>
                </c:pt>
                <c:pt idx="219">
                  <c:v>51532</c:v>
                </c:pt>
                <c:pt idx="220">
                  <c:v>51560</c:v>
                </c:pt>
                <c:pt idx="221">
                  <c:v>51591</c:v>
                </c:pt>
                <c:pt idx="222">
                  <c:v>51621</c:v>
                </c:pt>
                <c:pt idx="223">
                  <c:v>51652</c:v>
                </c:pt>
                <c:pt idx="224">
                  <c:v>51682</c:v>
                </c:pt>
                <c:pt idx="225">
                  <c:v>51713</c:v>
                </c:pt>
                <c:pt idx="226">
                  <c:v>51744</c:v>
                </c:pt>
                <c:pt idx="227">
                  <c:v>51774</c:v>
                </c:pt>
                <c:pt idx="228">
                  <c:v>51805</c:v>
                </c:pt>
                <c:pt idx="229">
                  <c:v>51835</c:v>
                </c:pt>
                <c:pt idx="230">
                  <c:v>51866</c:v>
                </c:pt>
                <c:pt idx="231">
                  <c:v>51897</c:v>
                </c:pt>
                <c:pt idx="232">
                  <c:v>51925</c:v>
                </c:pt>
                <c:pt idx="233">
                  <c:v>51956</c:v>
                </c:pt>
                <c:pt idx="234">
                  <c:v>51986</c:v>
                </c:pt>
                <c:pt idx="235">
                  <c:v>52017</c:v>
                </c:pt>
                <c:pt idx="236">
                  <c:v>52047</c:v>
                </c:pt>
                <c:pt idx="237">
                  <c:v>52078</c:v>
                </c:pt>
                <c:pt idx="238">
                  <c:v>52109</c:v>
                </c:pt>
                <c:pt idx="239">
                  <c:v>52139</c:v>
                </c:pt>
                <c:pt idx="240">
                  <c:v>52170</c:v>
                </c:pt>
                <c:pt idx="241">
                  <c:v>52200</c:v>
                </c:pt>
                <c:pt idx="242">
                  <c:v>52231</c:v>
                </c:pt>
                <c:pt idx="243">
                  <c:v>52262</c:v>
                </c:pt>
                <c:pt idx="244">
                  <c:v>52290</c:v>
                </c:pt>
                <c:pt idx="245">
                  <c:v>52321</c:v>
                </c:pt>
                <c:pt idx="246">
                  <c:v>52351</c:v>
                </c:pt>
                <c:pt idx="247">
                  <c:v>52382</c:v>
                </c:pt>
                <c:pt idx="248">
                  <c:v>52412</c:v>
                </c:pt>
                <c:pt idx="249">
                  <c:v>52443</c:v>
                </c:pt>
                <c:pt idx="250">
                  <c:v>52474</c:v>
                </c:pt>
                <c:pt idx="251">
                  <c:v>52504</c:v>
                </c:pt>
                <c:pt idx="252">
                  <c:v>52535</c:v>
                </c:pt>
                <c:pt idx="253">
                  <c:v>52565</c:v>
                </c:pt>
                <c:pt idx="254">
                  <c:v>52596</c:v>
                </c:pt>
                <c:pt idx="255">
                  <c:v>52627</c:v>
                </c:pt>
                <c:pt idx="256">
                  <c:v>52656</c:v>
                </c:pt>
                <c:pt idx="257">
                  <c:v>52687</c:v>
                </c:pt>
                <c:pt idx="258">
                  <c:v>52717</c:v>
                </c:pt>
                <c:pt idx="259">
                  <c:v>52748</c:v>
                </c:pt>
                <c:pt idx="260">
                  <c:v>52778</c:v>
                </c:pt>
                <c:pt idx="261">
                  <c:v>52809</c:v>
                </c:pt>
                <c:pt idx="262">
                  <c:v>52840</c:v>
                </c:pt>
                <c:pt idx="263">
                  <c:v>52870</c:v>
                </c:pt>
                <c:pt idx="264">
                  <c:v>52901</c:v>
                </c:pt>
                <c:pt idx="265">
                  <c:v>52931</c:v>
                </c:pt>
                <c:pt idx="266">
                  <c:v>52962</c:v>
                </c:pt>
                <c:pt idx="267">
                  <c:v>52993</c:v>
                </c:pt>
                <c:pt idx="268">
                  <c:v>53021</c:v>
                </c:pt>
                <c:pt idx="269">
                  <c:v>53052</c:v>
                </c:pt>
                <c:pt idx="270">
                  <c:v>53082</c:v>
                </c:pt>
                <c:pt idx="271">
                  <c:v>53113</c:v>
                </c:pt>
                <c:pt idx="272">
                  <c:v>53143</c:v>
                </c:pt>
                <c:pt idx="273">
                  <c:v>53174</c:v>
                </c:pt>
                <c:pt idx="274">
                  <c:v>53205</c:v>
                </c:pt>
                <c:pt idx="275">
                  <c:v>53235</c:v>
                </c:pt>
                <c:pt idx="276">
                  <c:v>53266</c:v>
                </c:pt>
                <c:pt idx="277">
                  <c:v>53296</c:v>
                </c:pt>
                <c:pt idx="278">
                  <c:v>53327</c:v>
                </c:pt>
                <c:pt idx="279">
                  <c:v>53358</c:v>
                </c:pt>
                <c:pt idx="280">
                  <c:v>53386</c:v>
                </c:pt>
                <c:pt idx="281">
                  <c:v>53417</c:v>
                </c:pt>
                <c:pt idx="282">
                  <c:v>53447</c:v>
                </c:pt>
                <c:pt idx="283">
                  <c:v>53478</c:v>
                </c:pt>
                <c:pt idx="284">
                  <c:v>53508</c:v>
                </c:pt>
                <c:pt idx="285">
                  <c:v>53539</c:v>
                </c:pt>
                <c:pt idx="286">
                  <c:v>53570</c:v>
                </c:pt>
                <c:pt idx="287">
                  <c:v>53600</c:v>
                </c:pt>
                <c:pt idx="288">
                  <c:v>53631</c:v>
                </c:pt>
                <c:pt idx="289">
                  <c:v>53661</c:v>
                </c:pt>
                <c:pt idx="290">
                  <c:v>53692</c:v>
                </c:pt>
                <c:pt idx="291">
                  <c:v>53723</c:v>
                </c:pt>
                <c:pt idx="292">
                  <c:v>53751</c:v>
                </c:pt>
                <c:pt idx="293">
                  <c:v>53782</c:v>
                </c:pt>
                <c:pt idx="294">
                  <c:v>53812</c:v>
                </c:pt>
                <c:pt idx="295">
                  <c:v>53843</c:v>
                </c:pt>
                <c:pt idx="296">
                  <c:v>53873</c:v>
                </c:pt>
                <c:pt idx="297">
                  <c:v>53904</c:v>
                </c:pt>
                <c:pt idx="298">
                  <c:v>53935</c:v>
                </c:pt>
                <c:pt idx="299">
                  <c:v>53965</c:v>
                </c:pt>
                <c:pt idx="300">
                  <c:v>53996</c:v>
                </c:pt>
                <c:pt idx="301">
                  <c:v>54026</c:v>
                </c:pt>
                <c:pt idx="302">
                  <c:v>54057</c:v>
                </c:pt>
                <c:pt idx="303">
                  <c:v>54088</c:v>
                </c:pt>
                <c:pt idx="304">
                  <c:v>54117</c:v>
                </c:pt>
                <c:pt idx="305">
                  <c:v>54148</c:v>
                </c:pt>
                <c:pt idx="306">
                  <c:v>54178</c:v>
                </c:pt>
                <c:pt idx="307">
                  <c:v>54209</c:v>
                </c:pt>
                <c:pt idx="308">
                  <c:v>54239</c:v>
                </c:pt>
                <c:pt idx="309">
                  <c:v>54270</c:v>
                </c:pt>
                <c:pt idx="310">
                  <c:v>54301</c:v>
                </c:pt>
                <c:pt idx="311">
                  <c:v>54331</c:v>
                </c:pt>
                <c:pt idx="312">
                  <c:v>54362</c:v>
                </c:pt>
                <c:pt idx="313">
                  <c:v>54392</c:v>
                </c:pt>
                <c:pt idx="314">
                  <c:v>54423</c:v>
                </c:pt>
                <c:pt idx="315">
                  <c:v>54454</c:v>
                </c:pt>
                <c:pt idx="316">
                  <c:v>54482</c:v>
                </c:pt>
                <c:pt idx="317">
                  <c:v>54513</c:v>
                </c:pt>
                <c:pt idx="318">
                  <c:v>54543</c:v>
                </c:pt>
                <c:pt idx="319">
                  <c:v>54574</c:v>
                </c:pt>
                <c:pt idx="320">
                  <c:v>54604</c:v>
                </c:pt>
                <c:pt idx="321">
                  <c:v>54635</c:v>
                </c:pt>
                <c:pt idx="322">
                  <c:v>54666</c:v>
                </c:pt>
                <c:pt idx="323">
                  <c:v>54696</c:v>
                </c:pt>
                <c:pt idx="324">
                  <c:v>54727</c:v>
                </c:pt>
                <c:pt idx="325">
                  <c:v>54757</c:v>
                </c:pt>
                <c:pt idx="326">
                  <c:v>54788</c:v>
                </c:pt>
                <c:pt idx="327">
                  <c:v>54819</c:v>
                </c:pt>
                <c:pt idx="328">
                  <c:v>54847</c:v>
                </c:pt>
                <c:pt idx="329">
                  <c:v>54878</c:v>
                </c:pt>
                <c:pt idx="330">
                  <c:v>54908</c:v>
                </c:pt>
                <c:pt idx="331">
                  <c:v>54939</c:v>
                </c:pt>
                <c:pt idx="332">
                  <c:v>54969</c:v>
                </c:pt>
                <c:pt idx="333">
                  <c:v>55000</c:v>
                </c:pt>
                <c:pt idx="334">
                  <c:v>55031</c:v>
                </c:pt>
                <c:pt idx="335">
                  <c:v>55061</c:v>
                </c:pt>
                <c:pt idx="336">
                  <c:v>55092</c:v>
                </c:pt>
                <c:pt idx="337">
                  <c:v>55122</c:v>
                </c:pt>
                <c:pt idx="338">
                  <c:v>55153</c:v>
                </c:pt>
                <c:pt idx="339">
                  <c:v>55184</c:v>
                </c:pt>
                <c:pt idx="340">
                  <c:v>55212</c:v>
                </c:pt>
                <c:pt idx="341">
                  <c:v>55243</c:v>
                </c:pt>
                <c:pt idx="342">
                  <c:v>55273</c:v>
                </c:pt>
                <c:pt idx="343">
                  <c:v>55304</c:v>
                </c:pt>
                <c:pt idx="344">
                  <c:v>55334</c:v>
                </c:pt>
                <c:pt idx="345">
                  <c:v>55365</c:v>
                </c:pt>
                <c:pt idx="346">
                  <c:v>55396</c:v>
                </c:pt>
                <c:pt idx="347">
                  <c:v>55426</c:v>
                </c:pt>
                <c:pt idx="348">
                  <c:v>55457</c:v>
                </c:pt>
                <c:pt idx="349">
                  <c:v>55487</c:v>
                </c:pt>
                <c:pt idx="350">
                  <c:v>55518</c:v>
                </c:pt>
                <c:pt idx="351">
                  <c:v>55549</c:v>
                </c:pt>
                <c:pt idx="352">
                  <c:v>55578</c:v>
                </c:pt>
                <c:pt idx="353">
                  <c:v>55609</c:v>
                </c:pt>
                <c:pt idx="354">
                  <c:v>55639</c:v>
                </c:pt>
                <c:pt idx="355">
                  <c:v>55670</c:v>
                </c:pt>
                <c:pt idx="356">
                  <c:v>55700</c:v>
                </c:pt>
                <c:pt idx="357">
                  <c:v>55731</c:v>
                </c:pt>
                <c:pt idx="358">
                  <c:v>55762</c:v>
                </c:pt>
                <c:pt idx="359">
                  <c:v>55792</c:v>
                </c:pt>
                <c:pt idx="360">
                  <c:v>55823</c:v>
                </c:pt>
                <c:pt idx="361">
                  <c:v>55853</c:v>
                </c:pt>
                <c:pt idx="362">
                  <c:v>55884</c:v>
                </c:pt>
                <c:pt idx="363">
                  <c:v>55915</c:v>
                </c:pt>
                <c:pt idx="364">
                  <c:v>55943</c:v>
                </c:pt>
                <c:pt idx="365">
                  <c:v>55974</c:v>
                </c:pt>
                <c:pt idx="366">
                  <c:v>56004</c:v>
                </c:pt>
                <c:pt idx="367">
                  <c:v>56035</c:v>
                </c:pt>
                <c:pt idx="368">
                  <c:v>56065</c:v>
                </c:pt>
                <c:pt idx="369">
                  <c:v>56096</c:v>
                </c:pt>
                <c:pt idx="370">
                  <c:v>56127</c:v>
                </c:pt>
                <c:pt idx="371">
                  <c:v>56157</c:v>
                </c:pt>
                <c:pt idx="372">
                  <c:v>56188</c:v>
                </c:pt>
                <c:pt idx="373">
                  <c:v>56218</c:v>
                </c:pt>
                <c:pt idx="374">
                  <c:v>56249</c:v>
                </c:pt>
                <c:pt idx="375">
                  <c:v>56280</c:v>
                </c:pt>
                <c:pt idx="376">
                  <c:v>56308</c:v>
                </c:pt>
                <c:pt idx="377">
                  <c:v>56339</c:v>
                </c:pt>
                <c:pt idx="378">
                  <c:v>56369</c:v>
                </c:pt>
                <c:pt idx="379">
                  <c:v>56400</c:v>
                </c:pt>
                <c:pt idx="380">
                  <c:v>56430</c:v>
                </c:pt>
                <c:pt idx="381">
                  <c:v>56461</c:v>
                </c:pt>
                <c:pt idx="382">
                  <c:v>56492</c:v>
                </c:pt>
                <c:pt idx="383">
                  <c:v>56522</c:v>
                </c:pt>
                <c:pt idx="384">
                  <c:v>56553</c:v>
                </c:pt>
                <c:pt idx="385">
                  <c:v>56583</c:v>
                </c:pt>
                <c:pt idx="386">
                  <c:v>56614</c:v>
                </c:pt>
                <c:pt idx="387">
                  <c:v>56645</c:v>
                </c:pt>
                <c:pt idx="388">
                  <c:v>56673</c:v>
                </c:pt>
                <c:pt idx="389">
                  <c:v>56704</c:v>
                </c:pt>
                <c:pt idx="390">
                  <c:v>56734</c:v>
                </c:pt>
                <c:pt idx="391">
                  <c:v>56765</c:v>
                </c:pt>
                <c:pt idx="392">
                  <c:v>56795</c:v>
                </c:pt>
                <c:pt idx="393">
                  <c:v>56826</c:v>
                </c:pt>
                <c:pt idx="394">
                  <c:v>56857</c:v>
                </c:pt>
                <c:pt idx="395">
                  <c:v>56887</c:v>
                </c:pt>
                <c:pt idx="396">
                  <c:v>56918</c:v>
                </c:pt>
                <c:pt idx="397">
                  <c:v>56948</c:v>
                </c:pt>
                <c:pt idx="398">
                  <c:v>56979</c:v>
                </c:pt>
                <c:pt idx="399">
                  <c:v>57010</c:v>
                </c:pt>
                <c:pt idx="400">
                  <c:v>57039</c:v>
                </c:pt>
                <c:pt idx="401">
                  <c:v>57070</c:v>
                </c:pt>
                <c:pt idx="402">
                  <c:v>57100</c:v>
                </c:pt>
                <c:pt idx="403">
                  <c:v>57131</c:v>
                </c:pt>
                <c:pt idx="404">
                  <c:v>57161</c:v>
                </c:pt>
                <c:pt idx="405">
                  <c:v>57192</c:v>
                </c:pt>
                <c:pt idx="406">
                  <c:v>57223</c:v>
                </c:pt>
                <c:pt idx="407">
                  <c:v>57253</c:v>
                </c:pt>
                <c:pt idx="408">
                  <c:v>57284</c:v>
                </c:pt>
                <c:pt idx="409">
                  <c:v>57314</c:v>
                </c:pt>
                <c:pt idx="410">
                  <c:v>57345</c:v>
                </c:pt>
                <c:pt idx="411">
                  <c:v>57376</c:v>
                </c:pt>
                <c:pt idx="412">
                  <c:v>57404</c:v>
                </c:pt>
                <c:pt idx="413">
                  <c:v>57435</c:v>
                </c:pt>
                <c:pt idx="414">
                  <c:v>57465</c:v>
                </c:pt>
                <c:pt idx="415">
                  <c:v>57496</c:v>
                </c:pt>
                <c:pt idx="416">
                  <c:v>57526</c:v>
                </c:pt>
                <c:pt idx="417">
                  <c:v>57557</c:v>
                </c:pt>
                <c:pt idx="418">
                  <c:v>57588</c:v>
                </c:pt>
                <c:pt idx="419">
                  <c:v>57618</c:v>
                </c:pt>
                <c:pt idx="420">
                  <c:v>57649</c:v>
                </c:pt>
                <c:pt idx="421">
                  <c:v>57679</c:v>
                </c:pt>
                <c:pt idx="422">
                  <c:v>57710</c:v>
                </c:pt>
                <c:pt idx="423">
                  <c:v>57741</c:v>
                </c:pt>
                <c:pt idx="424">
                  <c:v>57769</c:v>
                </c:pt>
                <c:pt idx="425">
                  <c:v>57800</c:v>
                </c:pt>
                <c:pt idx="426">
                  <c:v>57830</c:v>
                </c:pt>
                <c:pt idx="427">
                  <c:v>57861</c:v>
                </c:pt>
                <c:pt idx="428">
                  <c:v>57891</c:v>
                </c:pt>
                <c:pt idx="429">
                  <c:v>57922</c:v>
                </c:pt>
                <c:pt idx="430">
                  <c:v>57953</c:v>
                </c:pt>
                <c:pt idx="431">
                  <c:v>57983</c:v>
                </c:pt>
                <c:pt idx="432">
                  <c:v>58014</c:v>
                </c:pt>
                <c:pt idx="433">
                  <c:v>58044</c:v>
                </c:pt>
                <c:pt idx="434">
                  <c:v>58075</c:v>
                </c:pt>
                <c:pt idx="435">
                  <c:v>58106</c:v>
                </c:pt>
                <c:pt idx="436">
                  <c:v>58134</c:v>
                </c:pt>
                <c:pt idx="437">
                  <c:v>58165</c:v>
                </c:pt>
                <c:pt idx="438">
                  <c:v>58195</c:v>
                </c:pt>
                <c:pt idx="439">
                  <c:v>58226</c:v>
                </c:pt>
                <c:pt idx="440">
                  <c:v>58256</c:v>
                </c:pt>
                <c:pt idx="441">
                  <c:v>58287</c:v>
                </c:pt>
                <c:pt idx="442">
                  <c:v>58318</c:v>
                </c:pt>
                <c:pt idx="443">
                  <c:v>58348</c:v>
                </c:pt>
                <c:pt idx="444">
                  <c:v>58379</c:v>
                </c:pt>
                <c:pt idx="445">
                  <c:v>58409</c:v>
                </c:pt>
                <c:pt idx="446">
                  <c:v>58440</c:v>
                </c:pt>
                <c:pt idx="447">
                  <c:v>58471</c:v>
                </c:pt>
                <c:pt idx="448">
                  <c:v>58500</c:v>
                </c:pt>
                <c:pt idx="449">
                  <c:v>58531</c:v>
                </c:pt>
                <c:pt idx="450">
                  <c:v>58561</c:v>
                </c:pt>
                <c:pt idx="451">
                  <c:v>58592</c:v>
                </c:pt>
                <c:pt idx="452">
                  <c:v>58622</c:v>
                </c:pt>
                <c:pt idx="453">
                  <c:v>58653</c:v>
                </c:pt>
                <c:pt idx="454">
                  <c:v>58684</c:v>
                </c:pt>
                <c:pt idx="455">
                  <c:v>58714</c:v>
                </c:pt>
                <c:pt idx="456">
                  <c:v>58745</c:v>
                </c:pt>
                <c:pt idx="457">
                  <c:v>58775</c:v>
                </c:pt>
                <c:pt idx="458">
                  <c:v>58806</c:v>
                </c:pt>
                <c:pt idx="459">
                  <c:v>58837</c:v>
                </c:pt>
                <c:pt idx="460">
                  <c:v>58865</c:v>
                </c:pt>
                <c:pt idx="461">
                  <c:v>58896</c:v>
                </c:pt>
                <c:pt idx="462">
                  <c:v>58926</c:v>
                </c:pt>
                <c:pt idx="463">
                  <c:v>58957</c:v>
                </c:pt>
                <c:pt idx="464">
                  <c:v>58987</c:v>
                </c:pt>
                <c:pt idx="465">
                  <c:v>59018</c:v>
                </c:pt>
                <c:pt idx="466">
                  <c:v>59049</c:v>
                </c:pt>
                <c:pt idx="467">
                  <c:v>59079</c:v>
                </c:pt>
                <c:pt idx="468">
                  <c:v>59110</c:v>
                </c:pt>
                <c:pt idx="469">
                  <c:v>59140</c:v>
                </c:pt>
                <c:pt idx="470">
                  <c:v>59171</c:v>
                </c:pt>
                <c:pt idx="471">
                  <c:v>59202</c:v>
                </c:pt>
                <c:pt idx="472">
                  <c:v>59230</c:v>
                </c:pt>
                <c:pt idx="473">
                  <c:v>59261</c:v>
                </c:pt>
                <c:pt idx="474">
                  <c:v>59291</c:v>
                </c:pt>
                <c:pt idx="475">
                  <c:v>59322</c:v>
                </c:pt>
                <c:pt idx="476">
                  <c:v>59352</c:v>
                </c:pt>
                <c:pt idx="477">
                  <c:v>59383</c:v>
                </c:pt>
                <c:pt idx="478">
                  <c:v>59414</c:v>
                </c:pt>
                <c:pt idx="479">
                  <c:v>59444</c:v>
                </c:pt>
                <c:pt idx="480">
                  <c:v>59475</c:v>
                </c:pt>
                <c:pt idx="481">
                  <c:v>59505</c:v>
                </c:pt>
                <c:pt idx="482">
                  <c:v>59536</c:v>
                </c:pt>
                <c:pt idx="483">
                  <c:v>59567</c:v>
                </c:pt>
                <c:pt idx="484">
                  <c:v>59595</c:v>
                </c:pt>
                <c:pt idx="485">
                  <c:v>59626</c:v>
                </c:pt>
                <c:pt idx="486">
                  <c:v>59656</c:v>
                </c:pt>
                <c:pt idx="487">
                  <c:v>59687</c:v>
                </c:pt>
                <c:pt idx="488">
                  <c:v>59717</c:v>
                </c:pt>
                <c:pt idx="489">
                  <c:v>59748</c:v>
                </c:pt>
                <c:pt idx="490">
                  <c:v>59779</c:v>
                </c:pt>
                <c:pt idx="491">
                  <c:v>59809</c:v>
                </c:pt>
                <c:pt idx="492">
                  <c:v>59840</c:v>
                </c:pt>
                <c:pt idx="493">
                  <c:v>59870</c:v>
                </c:pt>
                <c:pt idx="494">
                  <c:v>59901</c:v>
                </c:pt>
                <c:pt idx="495">
                  <c:v>59932</c:v>
                </c:pt>
                <c:pt idx="496">
                  <c:v>59961</c:v>
                </c:pt>
                <c:pt idx="497">
                  <c:v>59992</c:v>
                </c:pt>
                <c:pt idx="498">
                  <c:v>60022</c:v>
                </c:pt>
                <c:pt idx="499">
                  <c:v>60053</c:v>
                </c:pt>
                <c:pt idx="500">
                  <c:v>60083</c:v>
                </c:pt>
                <c:pt idx="501">
                  <c:v>60114</c:v>
                </c:pt>
                <c:pt idx="502">
                  <c:v>60145</c:v>
                </c:pt>
                <c:pt idx="503">
                  <c:v>60175</c:v>
                </c:pt>
                <c:pt idx="504">
                  <c:v>60206</c:v>
                </c:pt>
                <c:pt idx="505">
                  <c:v>60236</c:v>
                </c:pt>
                <c:pt idx="506">
                  <c:v>60267</c:v>
                </c:pt>
                <c:pt idx="507">
                  <c:v>60298</c:v>
                </c:pt>
                <c:pt idx="508">
                  <c:v>60326</c:v>
                </c:pt>
                <c:pt idx="509">
                  <c:v>60357</c:v>
                </c:pt>
                <c:pt idx="510">
                  <c:v>60387</c:v>
                </c:pt>
                <c:pt idx="511">
                  <c:v>60418</c:v>
                </c:pt>
                <c:pt idx="512">
                  <c:v>60448</c:v>
                </c:pt>
                <c:pt idx="513">
                  <c:v>60479</c:v>
                </c:pt>
                <c:pt idx="514">
                  <c:v>60510</c:v>
                </c:pt>
                <c:pt idx="515">
                  <c:v>60540</c:v>
                </c:pt>
                <c:pt idx="516">
                  <c:v>60571</c:v>
                </c:pt>
                <c:pt idx="517">
                  <c:v>60601</c:v>
                </c:pt>
                <c:pt idx="518">
                  <c:v>60632</c:v>
                </c:pt>
                <c:pt idx="519">
                  <c:v>60663</c:v>
                </c:pt>
                <c:pt idx="520">
                  <c:v>60691</c:v>
                </c:pt>
                <c:pt idx="521">
                  <c:v>60722</c:v>
                </c:pt>
                <c:pt idx="522">
                  <c:v>60752</c:v>
                </c:pt>
                <c:pt idx="523">
                  <c:v>60783</c:v>
                </c:pt>
                <c:pt idx="524">
                  <c:v>60813</c:v>
                </c:pt>
                <c:pt idx="525">
                  <c:v>60844</c:v>
                </c:pt>
                <c:pt idx="526">
                  <c:v>60875</c:v>
                </c:pt>
                <c:pt idx="527">
                  <c:v>60905</c:v>
                </c:pt>
                <c:pt idx="528">
                  <c:v>60936</c:v>
                </c:pt>
                <c:pt idx="529">
                  <c:v>60966</c:v>
                </c:pt>
                <c:pt idx="530">
                  <c:v>60997</c:v>
                </c:pt>
                <c:pt idx="531">
                  <c:v>61028</c:v>
                </c:pt>
                <c:pt idx="532">
                  <c:v>61056</c:v>
                </c:pt>
                <c:pt idx="533">
                  <c:v>61087</c:v>
                </c:pt>
                <c:pt idx="534">
                  <c:v>61117</c:v>
                </c:pt>
                <c:pt idx="535">
                  <c:v>61148</c:v>
                </c:pt>
                <c:pt idx="536">
                  <c:v>61178</c:v>
                </c:pt>
                <c:pt idx="537">
                  <c:v>61209</c:v>
                </c:pt>
                <c:pt idx="538">
                  <c:v>61240</c:v>
                </c:pt>
                <c:pt idx="539">
                  <c:v>61270</c:v>
                </c:pt>
                <c:pt idx="540">
                  <c:v>61301</c:v>
                </c:pt>
                <c:pt idx="541">
                  <c:v>61331</c:v>
                </c:pt>
                <c:pt idx="542">
                  <c:v>61362</c:v>
                </c:pt>
                <c:pt idx="543">
                  <c:v>61393</c:v>
                </c:pt>
                <c:pt idx="544">
                  <c:v>61422</c:v>
                </c:pt>
                <c:pt idx="545">
                  <c:v>61453</c:v>
                </c:pt>
                <c:pt idx="546">
                  <c:v>61483</c:v>
                </c:pt>
                <c:pt idx="547">
                  <c:v>61514</c:v>
                </c:pt>
                <c:pt idx="548">
                  <c:v>61544</c:v>
                </c:pt>
                <c:pt idx="549">
                  <c:v>61575</c:v>
                </c:pt>
                <c:pt idx="550">
                  <c:v>61606</c:v>
                </c:pt>
                <c:pt idx="551">
                  <c:v>61636</c:v>
                </c:pt>
                <c:pt idx="552">
                  <c:v>61667</c:v>
                </c:pt>
                <c:pt idx="553">
                  <c:v>61697</c:v>
                </c:pt>
                <c:pt idx="554">
                  <c:v>61728</c:v>
                </c:pt>
                <c:pt idx="555">
                  <c:v>61759</c:v>
                </c:pt>
                <c:pt idx="556">
                  <c:v>61787</c:v>
                </c:pt>
                <c:pt idx="557">
                  <c:v>61818</c:v>
                </c:pt>
                <c:pt idx="558">
                  <c:v>61848</c:v>
                </c:pt>
                <c:pt idx="559">
                  <c:v>61879</c:v>
                </c:pt>
                <c:pt idx="560">
                  <c:v>61909</c:v>
                </c:pt>
                <c:pt idx="561">
                  <c:v>61940</c:v>
                </c:pt>
                <c:pt idx="562">
                  <c:v>61971</c:v>
                </c:pt>
                <c:pt idx="563">
                  <c:v>62001</c:v>
                </c:pt>
              </c:numCache>
            </c:numRef>
          </c:xVal>
          <c:yVal>
            <c:numRef>
              <c:f>'01N21W03C01S'!$H$35:$H$598</c:f>
              <c:numCache>
                <c:formatCode>General</c:formatCode>
                <c:ptCount val="564"/>
                <c:pt idx="0">
                  <c:v>-110.27800000000001</c:v>
                </c:pt>
                <c:pt idx="1">
                  <c:v>-107.137</c:v>
                </c:pt>
                <c:pt idx="2">
                  <c:v>-103.136</c:v>
                </c:pt>
                <c:pt idx="3">
                  <c:v>-95.908000000000001</c:v>
                </c:pt>
                <c:pt idx="4">
                  <c:v>-102.26300000000001</c:v>
                </c:pt>
                <c:pt idx="5">
                  <c:v>-102.35</c:v>
                </c:pt>
                <c:pt idx="6">
                  <c:v>-107.062</c:v>
                </c:pt>
                <c:pt idx="7">
                  <c:v>-108.67700000000001</c:v>
                </c:pt>
                <c:pt idx="8">
                  <c:v>-108.66200000000001</c:v>
                </c:pt>
                <c:pt idx="9">
                  <c:v>-97.313999999999993</c:v>
                </c:pt>
                <c:pt idx="10">
                  <c:v>-97.977000000000004</c:v>
                </c:pt>
                <c:pt idx="11">
                  <c:v>-100.30800000000001</c:v>
                </c:pt>
                <c:pt idx="12">
                  <c:v>-120.557</c:v>
                </c:pt>
                <c:pt idx="13">
                  <c:v>-113.27800000000001</c:v>
                </c:pt>
                <c:pt idx="14">
                  <c:v>-105.74</c:v>
                </c:pt>
                <c:pt idx="15">
                  <c:v>-103.589</c:v>
                </c:pt>
                <c:pt idx="16">
                  <c:v>-96.873000000000005</c:v>
                </c:pt>
                <c:pt idx="17">
                  <c:v>-100.502</c:v>
                </c:pt>
                <c:pt idx="18">
                  <c:v>-106.637</c:v>
                </c:pt>
                <c:pt idx="19">
                  <c:v>-110.53700000000001</c:v>
                </c:pt>
                <c:pt idx="20">
                  <c:v>-106.304</c:v>
                </c:pt>
                <c:pt idx="21">
                  <c:v>-97.37</c:v>
                </c:pt>
                <c:pt idx="22">
                  <c:v>-102.676</c:v>
                </c:pt>
                <c:pt idx="23">
                  <c:v>-105.155</c:v>
                </c:pt>
                <c:pt idx="24">
                  <c:v>-118.611</c:v>
                </c:pt>
                <c:pt idx="25">
                  <c:v>-111.08499999999999</c:v>
                </c:pt>
                <c:pt idx="26">
                  <c:v>-101.97799999999999</c:v>
                </c:pt>
                <c:pt idx="27">
                  <c:v>-91</c:v>
                </c:pt>
                <c:pt idx="28">
                  <c:v>-91.843000000000004</c:v>
                </c:pt>
                <c:pt idx="29">
                  <c:v>-83.66</c:v>
                </c:pt>
                <c:pt idx="30">
                  <c:v>-79.204999999999998</c:v>
                </c:pt>
                <c:pt idx="31">
                  <c:v>-82.492999999999995</c:v>
                </c:pt>
                <c:pt idx="32">
                  <c:v>-95.144000000000005</c:v>
                </c:pt>
                <c:pt idx="33">
                  <c:v>-87.619</c:v>
                </c:pt>
                <c:pt idx="34">
                  <c:v>-89.900999999999996</c:v>
                </c:pt>
                <c:pt idx="35">
                  <c:v>-95.346999999999994</c:v>
                </c:pt>
                <c:pt idx="36">
                  <c:v>-113.797</c:v>
                </c:pt>
                <c:pt idx="37">
                  <c:v>-104.307</c:v>
                </c:pt>
                <c:pt idx="38">
                  <c:v>-99.150999999999996</c:v>
                </c:pt>
                <c:pt idx="39">
                  <c:v>-100.66</c:v>
                </c:pt>
                <c:pt idx="40">
                  <c:v>-87.706000000000003</c:v>
                </c:pt>
                <c:pt idx="41">
                  <c:v>-81.022000000000006</c:v>
                </c:pt>
                <c:pt idx="42">
                  <c:v>-91.35</c:v>
                </c:pt>
                <c:pt idx="43">
                  <c:v>-100.495</c:v>
                </c:pt>
                <c:pt idx="44">
                  <c:v>-103.712</c:v>
                </c:pt>
                <c:pt idx="45">
                  <c:v>-93.396000000000001</c:v>
                </c:pt>
                <c:pt idx="46">
                  <c:v>-97.298000000000002</c:v>
                </c:pt>
                <c:pt idx="47">
                  <c:v>-100.117</c:v>
                </c:pt>
                <c:pt idx="48">
                  <c:v>-113.666</c:v>
                </c:pt>
                <c:pt idx="49">
                  <c:v>-108.985</c:v>
                </c:pt>
                <c:pt idx="50">
                  <c:v>-99.668000000000006</c:v>
                </c:pt>
                <c:pt idx="51">
                  <c:v>-87.442999999999998</c:v>
                </c:pt>
                <c:pt idx="52">
                  <c:v>-78.367999999999995</c:v>
                </c:pt>
                <c:pt idx="53">
                  <c:v>-72.923000000000002</c:v>
                </c:pt>
                <c:pt idx="54">
                  <c:v>-73.417000000000002</c:v>
                </c:pt>
                <c:pt idx="55">
                  <c:v>-71.462000000000003</c:v>
                </c:pt>
                <c:pt idx="56">
                  <c:v>-69.876000000000005</c:v>
                </c:pt>
                <c:pt idx="57">
                  <c:v>-57.58</c:v>
                </c:pt>
                <c:pt idx="58">
                  <c:v>-52.795999999999999</c:v>
                </c:pt>
                <c:pt idx="59">
                  <c:v>-54.762999999999998</c:v>
                </c:pt>
                <c:pt idx="60">
                  <c:v>-70.034000000000006</c:v>
                </c:pt>
                <c:pt idx="61">
                  <c:v>-64.531999999999996</c:v>
                </c:pt>
                <c:pt idx="62">
                  <c:v>-55.241</c:v>
                </c:pt>
                <c:pt idx="63">
                  <c:v>-56.024000000000001</c:v>
                </c:pt>
                <c:pt idx="64">
                  <c:v>-51.591000000000001</c:v>
                </c:pt>
                <c:pt idx="65">
                  <c:v>-50.631999999999998</c:v>
                </c:pt>
                <c:pt idx="66">
                  <c:v>-50.597999999999999</c:v>
                </c:pt>
                <c:pt idx="67">
                  <c:v>-51.529000000000003</c:v>
                </c:pt>
                <c:pt idx="68">
                  <c:v>-51.082000000000001</c:v>
                </c:pt>
                <c:pt idx="69">
                  <c:v>-41.344999999999999</c:v>
                </c:pt>
                <c:pt idx="70">
                  <c:v>-37.853000000000002</c:v>
                </c:pt>
                <c:pt idx="71">
                  <c:v>-33.686999999999998</c:v>
                </c:pt>
                <c:pt idx="72">
                  <c:v>-42.564999999999998</c:v>
                </c:pt>
                <c:pt idx="73">
                  <c:v>-36.700000000000003</c:v>
                </c:pt>
                <c:pt idx="74">
                  <c:v>-32.567999999999998</c:v>
                </c:pt>
                <c:pt idx="75">
                  <c:v>-33.072000000000003</c:v>
                </c:pt>
                <c:pt idx="76">
                  <c:v>-34.164000000000001</c:v>
                </c:pt>
                <c:pt idx="77">
                  <c:v>-35.476999999999997</c:v>
                </c:pt>
                <c:pt idx="78">
                  <c:v>-34.991</c:v>
                </c:pt>
                <c:pt idx="79">
                  <c:v>-35.831000000000003</c:v>
                </c:pt>
                <c:pt idx="80">
                  <c:v>-35.710999999999999</c:v>
                </c:pt>
                <c:pt idx="81">
                  <c:v>-28.157</c:v>
                </c:pt>
                <c:pt idx="82">
                  <c:v>-34.137999999999998</c:v>
                </c:pt>
                <c:pt idx="83">
                  <c:v>-29.265999999999998</c:v>
                </c:pt>
                <c:pt idx="84">
                  <c:v>-32.209000000000003</c:v>
                </c:pt>
                <c:pt idx="85">
                  <c:v>-27.768999999999998</c:v>
                </c:pt>
                <c:pt idx="86">
                  <c:v>-25.965</c:v>
                </c:pt>
                <c:pt idx="87">
                  <c:v>-27.01</c:v>
                </c:pt>
                <c:pt idx="88">
                  <c:v>-27.664000000000001</c:v>
                </c:pt>
                <c:pt idx="89">
                  <c:v>-32.011000000000003</c:v>
                </c:pt>
                <c:pt idx="90">
                  <c:v>-32.261000000000003</c:v>
                </c:pt>
                <c:pt idx="91">
                  <c:v>-37.335000000000001</c:v>
                </c:pt>
                <c:pt idx="92">
                  <c:v>-46.56</c:v>
                </c:pt>
                <c:pt idx="93">
                  <c:v>-41.505000000000003</c:v>
                </c:pt>
                <c:pt idx="94">
                  <c:v>-48.844000000000001</c:v>
                </c:pt>
                <c:pt idx="95">
                  <c:v>-46.838000000000001</c:v>
                </c:pt>
                <c:pt idx="96">
                  <c:v>-63.87</c:v>
                </c:pt>
                <c:pt idx="97">
                  <c:v>-61.131999999999998</c:v>
                </c:pt>
                <c:pt idx="98">
                  <c:v>-53.058</c:v>
                </c:pt>
                <c:pt idx="99">
                  <c:v>-45.31</c:v>
                </c:pt>
                <c:pt idx="100">
                  <c:v>-41.448</c:v>
                </c:pt>
                <c:pt idx="101">
                  <c:v>-43.406999999999996</c:v>
                </c:pt>
                <c:pt idx="102">
                  <c:v>-44.08</c:v>
                </c:pt>
                <c:pt idx="103">
                  <c:v>-52.021000000000001</c:v>
                </c:pt>
                <c:pt idx="104">
                  <c:v>-56.454000000000001</c:v>
                </c:pt>
                <c:pt idx="105">
                  <c:v>-40.198</c:v>
                </c:pt>
                <c:pt idx="106">
                  <c:v>-35.558999999999997</c:v>
                </c:pt>
                <c:pt idx="107">
                  <c:v>-30.963999999999999</c:v>
                </c:pt>
                <c:pt idx="108">
                  <c:v>-32.438000000000002</c:v>
                </c:pt>
                <c:pt idx="109">
                  <c:v>-28.390999999999998</c:v>
                </c:pt>
                <c:pt idx="110">
                  <c:v>-23.611000000000001</c:v>
                </c:pt>
                <c:pt idx="111">
                  <c:v>-25.564</c:v>
                </c:pt>
                <c:pt idx="112">
                  <c:v>-27.568999999999999</c:v>
                </c:pt>
                <c:pt idx="113">
                  <c:v>-28.498999999999999</c:v>
                </c:pt>
                <c:pt idx="114">
                  <c:v>-24.117999999999999</c:v>
                </c:pt>
                <c:pt idx="115">
                  <c:v>-26.021999999999998</c:v>
                </c:pt>
                <c:pt idx="116">
                  <c:v>-26.556999999999999</c:v>
                </c:pt>
                <c:pt idx="117">
                  <c:v>-18.66</c:v>
                </c:pt>
                <c:pt idx="118">
                  <c:v>-17.852</c:v>
                </c:pt>
                <c:pt idx="119">
                  <c:v>-15.957000000000001</c:v>
                </c:pt>
                <c:pt idx="120">
                  <c:v>-18.78</c:v>
                </c:pt>
                <c:pt idx="121">
                  <c:v>-16.893999999999998</c:v>
                </c:pt>
                <c:pt idx="122">
                  <c:v>-14.433</c:v>
                </c:pt>
                <c:pt idx="123">
                  <c:v>-17.899000000000001</c:v>
                </c:pt>
                <c:pt idx="124">
                  <c:v>-20.574999999999999</c:v>
                </c:pt>
                <c:pt idx="125">
                  <c:v>-21.684000000000001</c:v>
                </c:pt>
                <c:pt idx="126">
                  <c:v>-21.597000000000001</c:v>
                </c:pt>
                <c:pt idx="127">
                  <c:v>-24.245999999999999</c:v>
                </c:pt>
                <c:pt idx="128">
                  <c:v>-25.315999999999999</c:v>
                </c:pt>
                <c:pt idx="129">
                  <c:v>-16.928000000000001</c:v>
                </c:pt>
                <c:pt idx="130">
                  <c:v>-16.626000000000001</c:v>
                </c:pt>
                <c:pt idx="131">
                  <c:v>-14.894</c:v>
                </c:pt>
                <c:pt idx="132">
                  <c:v>-19.855</c:v>
                </c:pt>
                <c:pt idx="133">
                  <c:v>-17.420000000000002</c:v>
                </c:pt>
                <c:pt idx="134">
                  <c:v>-12.553000000000001</c:v>
                </c:pt>
                <c:pt idx="135">
                  <c:v>-15.59</c:v>
                </c:pt>
                <c:pt idx="136">
                  <c:v>-15.021000000000001</c:v>
                </c:pt>
                <c:pt idx="137">
                  <c:v>-18.006</c:v>
                </c:pt>
                <c:pt idx="138">
                  <c:v>-17.789000000000001</c:v>
                </c:pt>
                <c:pt idx="139">
                  <c:v>-18.327999999999999</c:v>
                </c:pt>
                <c:pt idx="140">
                  <c:v>-18.395</c:v>
                </c:pt>
                <c:pt idx="141">
                  <c:v>-11.316000000000001</c:v>
                </c:pt>
                <c:pt idx="142">
                  <c:v>-10.083</c:v>
                </c:pt>
                <c:pt idx="143">
                  <c:v>-7.8159999999999998</c:v>
                </c:pt>
                <c:pt idx="144">
                  <c:v>-12.356</c:v>
                </c:pt>
                <c:pt idx="145">
                  <c:v>-8.7119999999999997</c:v>
                </c:pt>
                <c:pt idx="146">
                  <c:v>-7.4249999999999998</c:v>
                </c:pt>
                <c:pt idx="147">
                  <c:v>-11.798</c:v>
                </c:pt>
                <c:pt idx="148">
                  <c:v>-14.436</c:v>
                </c:pt>
                <c:pt idx="149">
                  <c:v>-11.451000000000001</c:v>
                </c:pt>
                <c:pt idx="150">
                  <c:v>-13.662000000000001</c:v>
                </c:pt>
                <c:pt idx="151">
                  <c:v>-17.998000000000001</c:v>
                </c:pt>
                <c:pt idx="152">
                  <c:v>-16.428999999999998</c:v>
                </c:pt>
                <c:pt idx="153">
                  <c:v>-9.9109999999999996</c:v>
                </c:pt>
                <c:pt idx="154">
                  <c:v>-9.0570000000000004</c:v>
                </c:pt>
                <c:pt idx="155">
                  <c:v>-7.1449999999999996</c:v>
                </c:pt>
                <c:pt idx="156">
                  <c:v>-11.85</c:v>
                </c:pt>
                <c:pt idx="157">
                  <c:v>-9.44</c:v>
                </c:pt>
                <c:pt idx="158">
                  <c:v>-7.9509999999999996</c:v>
                </c:pt>
                <c:pt idx="159">
                  <c:v>-11.217000000000001</c:v>
                </c:pt>
                <c:pt idx="160">
                  <c:v>-12.88</c:v>
                </c:pt>
                <c:pt idx="161">
                  <c:v>-12.692</c:v>
                </c:pt>
                <c:pt idx="162">
                  <c:v>-14.847</c:v>
                </c:pt>
                <c:pt idx="163">
                  <c:v>-15.420999999999999</c:v>
                </c:pt>
                <c:pt idx="164">
                  <c:v>-14.903</c:v>
                </c:pt>
                <c:pt idx="165">
                  <c:v>-9.2609999999999992</c:v>
                </c:pt>
                <c:pt idx="166">
                  <c:v>-11.231999999999999</c:v>
                </c:pt>
                <c:pt idx="167">
                  <c:v>-11.069000000000001</c:v>
                </c:pt>
                <c:pt idx="168">
                  <c:v>-17.818999999999999</c:v>
                </c:pt>
                <c:pt idx="169">
                  <c:v>-14.387</c:v>
                </c:pt>
                <c:pt idx="170">
                  <c:v>-12.676</c:v>
                </c:pt>
                <c:pt idx="171">
                  <c:v>-14.589</c:v>
                </c:pt>
                <c:pt idx="172">
                  <c:v>-15.234999999999999</c:v>
                </c:pt>
                <c:pt idx="173">
                  <c:v>-14.077</c:v>
                </c:pt>
                <c:pt idx="174">
                  <c:v>-13.439</c:v>
                </c:pt>
                <c:pt idx="175">
                  <c:v>-12.3</c:v>
                </c:pt>
                <c:pt idx="176">
                  <c:v>-12.112</c:v>
                </c:pt>
                <c:pt idx="177">
                  <c:v>-7.72</c:v>
                </c:pt>
                <c:pt idx="178">
                  <c:v>-7.8280000000000003</c:v>
                </c:pt>
                <c:pt idx="179">
                  <c:v>-6.71</c:v>
                </c:pt>
                <c:pt idx="180">
                  <c:v>-22.364999999999998</c:v>
                </c:pt>
                <c:pt idx="181">
                  <c:v>-17.198</c:v>
                </c:pt>
                <c:pt idx="182">
                  <c:v>-13.438000000000001</c:v>
                </c:pt>
                <c:pt idx="183">
                  <c:v>-23.812999999999999</c:v>
                </c:pt>
                <c:pt idx="184">
                  <c:v>-29.846</c:v>
                </c:pt>
                <c:pt idx="185">
                  <c:v>-28.76</c:v>
                </c:pt>
                <c:pt idx="186">
                  <c:v>-31.96</c:v>
                </c:pt>
                <c:pt idx="187">
                  <c:v>-38.665999999999997</c:v>
                </c:pt>
                <c:pt idx="188">
                  <c:v>-43.195</c:v>
                </c:pt>
                <c:pt idx="189">
                  <c:v>-34.768999999999998</c:v>
                </c:pt>
                <c:pt idx="190">
                  <c:v>-39.774000000000001</c:v>
                </c:pt>
                <c:pt idx="191">
                  <c:v>-43.162999999999997</c:v>
                </c:pt>
                <c:pt idx="192">
                  <c:v>-63.991999999999997</c:v>
                </c:pt>
                <c:pt idx="193">
                  <c:v>-60.374000000000002</c:v>
                </c:pt>
                <c:pt idx="194">
                  <c:v>-53.819000000000003</c:v>
                </c:pt>
                <c:pt idx="195">
                  <c:v>-51.304000000000002</c:v>
                </c:pt>
                <c:pt idx="196">
                  <c:v>-48.075000000000003</c:v>
                </c:pt>
                <c:pt idx="197">
                  <c:v>-43.923999999999999</c:v>
                </c:pt>
                <c:pt idx="198">
                  <c:v>-56.942999999999998</c:v>
                </c:pt>
                <c:pt idx="199">
                  <c:v>-65.147999999999996</c:v>
                </c:pt>
                <c:pt idx="200">
                  <c:v>-68.692999999999998</c:v>
                </c:pt>
                <c:pt idx="201">
                  <c:v>-57.494</c:v>
                </c:pt>
                <c:pt idx="202">
                  <c:v>-61.661999999999999</c:v>
                </c:pt>
                <c:pt idx="203">
                  <c:v>-64.569999999999993</c:v>
                </c:pt>
                <c:pt idx="204">
                  <c:v>-88.343999999999994</c:v>
                </c:pt>
                <c:pt idx="205">
                  <c:v>-82.552000000000007</c:v>
                </c:pt>
                <c:pt idx="206">
                  <c:v>-72.792000000000002</c:v>
                </c:pt>
                <c:pt idx="207">
                  <c:v>-64.512</c:v>
                </c:pt>
                <c:pt idx="208">
                  <c:v>-57.311</c:v>
                </c:pt>
                <c:pt idx="209">
                  <c:v>-52.537999999999997</c:v>
                </c:pt>
                <c:pt idx="210">
                  <c:v>-53.610999999999997</c:v>
                </c:pt>
                <c:pt idx="211">
                  <c:v>-64.16</c:v>
                </c:pt>
                <c:pt idx="212">
                  <c:v>-72.879000000000005</c:v>
                </c:pt>
                <c:pt idx="213">
                  <c:v>-65.155000000000001</c:v>
                </c:pt>
                <c:pt idx="214">
                  <c:v>-71.531000000000006</c:v>
                </c:pt>
                <c:pt idx="215">
                  <c:v>-72.498000000000005</c:v>
                </c:pt>
                <c:pt idx="216">
                  <c:v>-96.021000000000001</c:v>
                </c:pt>
                <c:pt idx="217">
                  <c:v>-88.260999999999996</c:v>
                </c:pt>
                <c:pt idx="218">
                  <c:v>-82.668999999999997</c:v>
                </c:pt>
                <c:pt idx="219">
                  <c:v>-74.620999999999995</c:v>
                </c:pt>
                <c:pt idx="220">
                  <c:v>-79.778999999999996</c:v>
                </c:pt>
                <c:pt idx="221">
                  <c:v>-83.075999999999993</c:v>
                </c:pt>
                <c:pt idx="222">
                  <c:v>-84.683000000000007</c:v>
                </c:pt>
                <c:pt idx="223">
                  <c:v>-93.013999999999996</c:v>
                </c:pt>
                <c:pt idx="224">
                  <c:v>-96.945999999999998</c:v>
                </c:pt>
                <c:pt idx="225">
                  <c:v>-85.99</c:v>
                </c:pt>
                <c:pt idx="226">
                  <c:v>-90.819000000000003</c:v>
                </c:pt>
                <c:pt idx="227">
                  <c:v>-93.174999999999997</c:v>
                </c:pt>
                <c:pt idx="228">
                  <c:v>-111.20399999999999</c:v>
                </c:pt>
                <c:pt idx="229">
                  <c:v>-103.26300000000001</c:v>
                </c:pt>
                <c:pt idx="230">
                  <c:v>-87.552000000000007</c:v>
                </c:pt>
                <c:pt idx="231">
                  <c:v>-75.745000000000005</c:v>
                </c:pt>
                <c:pt idx="232">
                  <c:v>-88.602999999999994</c:v>
                </c:pt>
                <c:pt idx="233">
                  <c:v>-78.378</c:v>
                </c:pt>
                <c:pt idx="234">
                  <c:v>-70.266000000000005</c:v>
                </c:pt>
                <c:pt idx="235">
                  <c:v>-67.814999999999998</c:v>
                </c:pt>
                <c:pt idx="236">
                  <c:v>-65.766000000000005</c:v>
                </c:pt>
                <c:pt idx="237">
                  <c:v>-53.405999999999999</c:v>
                </c:pt>
                <c:pt idx="238">
                  <c:v>-54.01</c:v>
                </c:pt>
                <c:pt idx="239">
                  <c:v>-59.628</c:v>
                </c:pt>
                <c:pt idx="240">
                  <c:v>-77.546000000000006</c:v>
                </c:pt>
                <c:pt idx="241">
                  <c:v>-73.703000000000003</c:v>
                </c:pt>
                <c:pt idx="242">
                  <c:v>-61.219000000000001</c:v>
                </c:pt>
                <c:pt idx="243">
                  <c:v>-55.037999999999997</c:v>
                </c:pt>
                <c:pt idx="244">
                  <c:v>-58.14</c:v>
                </c:pt>
                <c:pt idx="245">
                  <c:v>-60.006999999999998</c:v>
                </c:pt>
                <c:pt idx="246">
                  <c:v>-62.515999999999998</c:v>
                </c:pt>
                <c:pt idx="247">
                  <c:v>-73.766999999999996</c:v>
                </c:pt>
                <c:pt idx="248">
                  <c:v>-80.495000000000005</c:v>
                </c:pt>
                <c:pt idx="249">
                  <c:v>-71.84</c:v>
                </c:pt>
                <c:pt idx="250">
                  <c:v>-76.147999999999996</c:v>
                </c:pt>
                <c:pt idx="251">
                  <c:v>-79.397000000000006</c:v>
                </c:pt>
                <c:pt idx="252">
                  <c:v>-100.276</c:v>
                </c:pt>
                <c:pt idx="253">
                  <c:v>-93.435000000000002</c:v>
                </c:pt>
                <c:pt idx="254">
                  <c:v>-89.117000000000004</c:v>
                </c:pt>
                <c:pt idx="255">
                  <c:v>-83.072000000000003</c:v>
                </c:pt>
                <c:pt idx="256">
                  <c:v>-85.799000000000007</c:v>
                </c:pt>
                <c:pt idx="257">
                  <c:v>-81.046000000000006</c:v>
                </c:pt>
                <c:pt idx="258">
                  <c:v>-71.704999999999998</c:v>
                </c:pt>
                <c:pt idx="259">
                  <c:v>-69.575000000000003</c:v>
                </c:pt>
                <c:pt idx="260">
                  <c:v>-79.462000000000003</c:v>
                </c:pt>
                <c:pt idx="261">
                  <c:v>-71.912000000000006</c:v>
                </c:pt>
                <c:pt idx="262">
                  <c:v>-77.731999999999999</c:v>
                </c:pt>
                <c:pt idx="263">
                  <c:v>-81.328999999999994</c:v>
                </c:pt>
                <c:pt idx="264">
                  <c:v>-102.67700000000001</c:v>
                </c:pt>
                <c:pt idx="265">
                  <c:v>-92.378</c:v>
                </c:pt>
                <c:pt idx="266">
                  <c:v>-91.010999999999996</c:v>
                </c:pt>
                <c:pt idx="267">
                  <c:v>-81.265000000000001</c:v>
                </c:pt>
                <c:pt idx="268">
                  <c:v>-84.52</c:v>
                </c:pt>
                <c:pt idx="269">
                  <c:v>-88.489000000000004</c:v>
                </c:pt>
                <c:pt idx="270">
                  <c:v>-94.778999999999996</c:v>
                </c:pt>
                <c:pt idx="271">
                  <c:v>-96.5</c:v>
                </c:pt>
                <c:pt idx="272">
                  <c:v>-102.99299999999999</c:v>
                </c:pt>
                <c:pt idx="273">
                  <c:v>-90.084999999999994</c:v>
                </c:pt>
                <c:pt idx="274">
                  <c:v>-93.227999999999994</c:v>
                </c:pt>
                <c:pt idx="275">
                  <c:v>-94.998000000000005</c:v>
                </c:pt>
                <c:pt idx="276">
                  <c:v>-116.542</c:v>
                </c:pt>
                <c:pt idx="277">
                  <c:v>-102.748</c:v>
                </c:pt>
                <c:pt idx="278">
                  <c:v>-93.266999999999996</c:v>
                </c:pt>
                <c:pt idx="279">
                  <c:v>-91.06</c:v>
                </c:pt>
                <c:pt idx="280">
                  <c:v>-92.222999999999999</c:v>
                </c:pt>
                <c:pt idx="281">
                  <c:v>-97.75</c:v>
                </c:pt>
                <c:pt idx="282">
                  <c:v>-95.760999999999996</c:v>
                </c:pt>
                <c:pt idx="283">
                  <c:v>-98.787999999999997</c:v>
                </c:pt>
                <c:pt idx="284">
                  <c:v>-101.20399999999999</c:v>
                </c:pt>
                <c:pt idx="285">
                  <c:v>-88.567999999999998</c:v>
                </c:pt>
                <c:pt idx="286">
                  <c:v>-90.125</c:v>
                </c:pt>
                <c:pt idx="287">
                  <c:v>-90.349000000000004</c:v>
                </c:pt>
                <c:pt idx="288">
                  <c:v>-108.996</c:v>
                </c:pt>
                <c:pt idx="289">
                  <c:v>-103.29900000000001</c:v>
                </c:pt>
                <c:pt idx="290">
                  <c:v>-99.527000000000001</c:v>
                </c:pt>
                <c:pt idx="291">
                  <c:v>-88.545000000000002</c:v>
                </c:pt>
                <c:pt idx="292">
                  <c:v>-93.257999999999996</c:v>
                </c:pt>
                <c:pt idx="293">
                  <c:v>-90.228999999999999</c:v>
                </c:pt>
                <c:pt idx="294">
                  <c:v>-101.523</c:v>
                </c:pt>
                <c:pt idx="295">
                  <c:v>-108.03400000000001</c:v>
                </c:pt>
                <c:pt idx="296">
                  <c:v>-108.43600000000001</c:v>
                </c:pt>
                <c:pt idx="297">
                  <c:v>-95.948999999999998</c:v>
                </c:pt>
                <c:pt idx="298">
                  <c:v>-98.311000000000007</c:v>
                </c:pt>
                <c:pt idx="299">
                  <c:v>-100.11799999999999</c:v>
                </c:pt>
                <c:pt idx="300">
                  <c:v>-111.755</c:v>
                </c:pt>
                <c:pt idx="301">
                  <c:v>-108.83499999999999</c:v>
                </c:pt>
                <c:pt idx="302">
                  <c:v>-100.51600000000001</c:v>
                </c:pt>
                <c:pt idx="303">
                  <c:v>-104.03700000000001</c:v>
                </c:pt>
                <c:pt idx="304">
                  <c:v>-90.587999999999994</c:v>
                </c:pt>
                <c:pt idx="305">
                  <c:v>-83.242999999999995</c:v>
                </c:pt>
                <c:pt idx="306">
                  <c:v>-78.551000000000002</c:v>
                </c:pt>
                <c:pt idx="307">
                  <c:v>-78.331999999999994</c:v>
                </c:pt>
                <c:pt idx="308">
                  <c:v>-76.858999999999995</c:v>
                </c:pt>
                <c:pt idx="309">
                  <c:v>-63.396999999999998</c:v>
                </c:pt>
                <c:pt idx="310">
                  <c:v>-56.204999999999998</c:v>
                </c:pt>
                <c:pt idx="311">
                  <c:v>-51.097999999999999</c:v>
                </c:pt>
                <c:pt idx="312">
                  <c:v>-68.31</c:v>
                </c:pt>
                <c:pt idx="313">
                  <c:v>-62.243000000000002</c:v>
                </c:pt>
                <c:pt idx="314">
                  <c:v>-67.52</c:v>
                </c:pt>
                <c:pt idx="315">
                  <c:v>-63.316000000000003</c:v>
                </c:pt>
                <c:pt idx="316">
                  <c:v>-57.89</c:v>
                </c:pt>
                <c:pt idx="317">
                  <c:v>-56.843000000000004</c:v>
                </c:pt>
                <c:pt idx="318">
                  <c:v>-54.564</c:v>
                </c:pt>
                <c:pt idx="319">
                  <c:v>-60.448</c:v>
                </c:pt>
                <c:pt idx="320">
                  <c:v>-68.691000000000003</c:v>
                </c:pt>
                <c:pt idx="321">
                  <c:v>-63.99</c:v>
                </c:pt>
                <c:pt idx="322">
                  <c:v>-71.025000000000006</c:v>
                </c:pt>
                <c:pt idx="323">
                  <c:v>-75.509</c:v>
                </c:pt>
                <c:pt idx="324">
                  <c:v>-92.253</c:v>
                </c:pt>
                <c:pt idx="325">
                  <c:v>-90.573999999999998</c:v>
                </c:pt>
                <c:pt idx="326">
                  <c:v>-86.111000000000004</c:v>
                </c:pt>
                <c:pt idx="327">
                  <c:v>-79.775000000000006</c:v>
                </c:pt>
                <c:pt idx="328">
                  <c:v>-81.238</c:v>
                </c:pt>
                <c:pt idx="329">
                  <c:v>-85.831999999999994</c:v>
                </c:pt>
                <c:pt idx="330">
                  <c:v>-91.126000000000005</c:v>
                </c:pt>
                <c:pt idx="331">
                  <c:v>-98.828000000000003</c:v>
                </c:pt>
                <c:pt idx="332">
                  <c:v>-101.878</c:v>
                </c:pt>
                <c:pt idx="333">
                  <c:v>-89.896000000000001</c:v>
                </c:pt>
                <c:pt idx="334">
                  <c:v>-93.786000000000001</c:v>
                </c:pt>
                <c:pt idx="335">
                  <c:v>-96.022000000000006</c:v>
                </c:pt>
                <c:pt idx="336">
                  <c:v>-112.685</c:v>
                </c:pt>
                <c:pt idx="337">
                  <c:v>-97.686000000000007</c:v>
                </c:pt>
                <c:pt idx="338">
                  <c:v>-95.486999999999995</c:v>
                </c:pt>
                <c:pt idx="339">
                  <c:v>-94.814999999999998</c:v>
                </c:pt>
                <c:pt idx="340">
                  <c:v>-96.11</c:v>
                </c:pt>
                <c:pt idx="341">
                  <c:v>-95.131</c:v>
                </c:pt>
                <c:pt idx="342">
                  <c:v>-98.102000000000004</c:v>
                </c:pt>
                <c:pt idx="343">
                  <c:v>-100.71299999999999</c:v>
                </c:pt>
                <c:pt idx="344">
                  <c:v>-99.933000000000007</c:v>
                </c:pt>
                <c:pt idx="345">
                  <c:v>-89.507000000000005</c:v>
                </c:pt>
                <c:pt idx="346">
                  <c:v>-93.513999999999996</c:v>
                </c:pt>
                <c:pt idx="347">
                  <c:v>-95.28</c:v>
                </c:pt>
                <c:pt idx="348">
                  <c:v>-116.496</c:v>
                </c:pt>
                <c:pt idx="349">
                  <c:v>-104.899</c:v>
                </c:pt>
                <c:pt idx="350">
                  <c:v>-99.71</c:v>
                </c:pt>
                <c:pt idx="351">
                  <c:v>-100.322</c:v>
                </c:pt>
                <c:pt idx="352">
                  <c:v>-89.834000000000003</c:v>
                </c:pt>
                <c:pt idx="353">
                  <c:v>-83.929000000000002</c:v>
                </c:pt>
                <c:pt idx="354">
                  <c:v>-90.832999999999998</c:v>
                </c:pt>
                <c:pt idx="355">
                  <c:v>-101.122</c:v>
                </c:pt>
                <c:pt idx="356">
                  <c:v>-103.80800000000001</c:v>
                </c:pt>
                <c:pt idx="357">
                  <c:v>-91.53</c:v>
                </c:pt>
                <c:pt idx="358">
                  <c:v>-93.742999999999995</c:v>
                </c:pt>
                <c:pt idx="359">
                  <c:v>-94.340999999999994</c:v>
                </c:pt>
                <c:pt idx="360">
                  <c:v>-94.153000000000006</c:v>
                </c:pt>
                <c:pt idx="361">
                  <c:v>-93.543999999999997</c:v>
                </c:pt>
                <c:pt idx="362">
                  <c:v>-94.06</c:v>
                </c:pt>
                <c:pt idx="363">
                  <c:v>-102.459</c:v>
                </c:pt>
                <c:pt idx="364">
                  <c:v>-99.850999999999999</c:v>
                </c:pt>
                <c:pt idx="365">
                  <c:v>-95.474000000000004</c:v>
                </c:pt>
                <c:pt idx="366">
                  <c:v>-87.346999999999994</c:v>
                </c:pt>
                <c:pt idx="367">
                  <c:v>-80.165999999999997</c:v>
                </c:pt>
                <c:pt idx="368">
                  <c:v>-83.007000000000005</c:v>
                </c:pt>
                <c:pt idx="369">
                  <c:v>-78.155000000000001</c:v>
                </c:pt>
                <c:pt idx="370">
                  <c:v>-84.843000000000004</c:v>
                </c:pt>
                <c:pt idx="371">
                  <c:v>-90.28</c:v>
                </c:pt>
                <c:pt idx="372">
                  <c:v>-107.21</c:v>
                </c:pt>
                <c:pt idx="373">
                  <c:v>-95.061999999999998</c:v>
                </c:pt>
                <c:pt idx="374">
                  <c:v>-96.974999999999994</c:v>
                </c:pt>
                <c:pt idx="375">
                  <c:v>-95.073999999999998</c:v>
                </c:pt>
                <c:pt idx="376">
                  <c:v>-100.289</c:v>
                </c:pt>
                <c:pt idx="377">
                  <c:v>-97.825000000000003</c:v>
                </c:pt>
                <c:pt idx="378">
                  <c:v>-98.457999999999998</c:v>
                </c:pt>
                <c:pt idx="379">
                  <c:v>-101.462</c:v>
                </c:pt>
                <c:pt idx="380">
                  <c:v>-100.59</c:v>
                </c:pt>
                <c:pt idx="381">
                  <c:v>-91.503</c:v>
                </c:pt>
                <c:pt idx="382">
                  <c:v>-96.12</c:v>
                </c:pt>
                <c:pt idx="383">
                  <c:v>-99.364000000000004</c:v>
                </c:pt>
                <c:pt idx="384">
                  <c:v>-117.495</c:v>
                </c:pt>
                <c:pt idx="385">
                  <c:v>-106.128</c:v>
                </c:pt>
                <c:pt idx="386">
                  <c:v>-98.146000000000001</c:v>
                </c:pt>
                <c:pt idx="387">
                  <c:v>-93.972999999999999</c:v>
                </c:pt>
                <c:pt idx="388">
                  <c:v>-99.39</c:v>
                </c:pt>
                <c:pt idx="389">
                  <c:v>-97.882999999999996</c:v>
                </c:pt>
                <c:pt idx="390">
                  <c:v>-95.106999999999999</c:v>
                </c:pt>
                <c:pt idx="391">
                  <c:v>-104.938</c:v>
                </c:pt>
                <c:pt idx="392">
                  <c:v>-108.42</c:v>
                </c:pt>
                <c:pt idx="393">
                  <c:v>-96.515000000000001</c:v>
                </c:pt>
                <c:pt idx="394">
                  <c:v>-100.24299999999999</c:v>
                </c:pt>
                <c:pt idx="395">
                  <c:v>-102.361</c:v>
                </c:pt>
                <c:pt idx="396">
                  <c:v>-124.172</c:v>
                </c:pt>
                <c:pt idx="397">
                  <c:v>-106.43</c:v>
                </c:pt>
                <c:pt idx="398">
                  <c:v>-97.177999999999997</c:v>
                </c:pt>
                <c:pt idx="399">
                  <c:v>-84.179000000000002</c:v>
                </c:pt>
                <c:pt idx="400">
                  <c:v>-76.296999999999997</c:v>
                </c:pt>
                <c:pt idx="401">
                  <c:v>-71.408000000000001</c:v>
                </c:pt>
                <c:pt idx="402">
                  <c:v>-83.968000000000004</c:v>
                </c:pt>
                <c:pt idx="403">
                  <c:v>-92.988</c:v>
                </c:pt>
                <c:pt idx="404">
                  <c:v>-95.763999999999996</c:v>
                </c:pt>
                <c:pt idx="405">
                  <c:v>-86.521000000000001</c:v>
                </c:pt>
                <c:pt idx="406">
                  <c:v>-91.52</c:v>
                </c:pt>
                <c:pt idx="407">
                  <c:v>-94.468999999999994</c:v>
                </c:pt>
                <c:pt idx="408">
                  <c:v>-101.494</c:v>
                </c:pt>
                <c:pt idx="409">
                  <c:v>-91.471999999999994</c:v>
                </c:pt>
                <c:pt idx="410">
                  <c:v>-79.137</c:v>
                </c:pt>
                <c:pt idx="411">
                  <c:v>-75.903000000000006</c:v>
                </c:pt>
                <c:pt idx="412">
                  <c:v>-74.661000000000001</c:v>
                </c:pt>
                <c:pt idx="413">
                  <c:v>-72.316000000000003</c:v>
                </c:pt>
                <c:pt idx="414">
                  <c:v>-63.463000000000001</c:v>
                </c:pt>
                <c:pt idx="415">
                  <c:v>-64.894000000000005</c:v>
                </c:pt>
                <c:pt idx="416">
                  <c:v>-64.902000000000001</c:v>
                </c:pt>
                <c:pt idx="417">
                  <c:v>-53.853000000000002</c:v>
                </c:pt>
                <c:pt idx="418">
                  <c:v>-52.213000000000001</c:v>
                </c:pt>
                <c:pt idx="419">
                  <c:v>-47.935000000000002</c:v>
                </c:pt>
                <c:pt idx="420">
                  <c:v>-66.808999999999997</c:v>
                </c:pt>
                <c:pt idx="421">
                  <c:v>-60.223999999999997</c:v>
                </c:pt>
                <c:pt idx="422">
                  <c:v>-52.314999999999998</c:v>
                </c:pt>
                <c:pt idx="423">
                  <c:v>-51.287999999999997</c:v>
                </c:pt>
                <c:pt idx="424">
                  <c:v>-50.420999999999999</c:v>
                </c:pt>
                <c:pt idx="425">
                  <c:v>-47.320999999999998</c:v>
                </c:pt>
                <c:pt idx="426">
                  <c:v>-45.845999999999997</c:v>
                </c:pt>
                <c:pt idx="427">
                  <c:v>-48.835000000000001</c:v>
                </c:pt>
                <c:pt idx="428">
                  <c:v>-57.722000000000001</c:v>
                </c:pt>
                <c:pt idx="429">
                  <c:v>-53.540999999999997</c:v>
                </c:pt>
                <c:pt idx="430">
                  <c:v>-58.997</c:v>
                </c:pt>
                <c:pt idx="431">
                  <c:v>-56.439</c:v>
                </c:pt>
                <c:pt idx="432">
                  <c:v>-69.28</c:v>
                </c:pt>
                <c:pt idx="433">
                  <c:v>-67.704999999999998</c:v>
                </c:pt>
                <c:pt idx="434">
                  <c:v>-65.468000000000004</c:v>
                </c:pt>
                <c:pt idx="435">
                  <c:v>-61.194000000000003</c:v>
                </c:pt>
                <c:pt idx="436">
                  <c:v>-56.542000000000002</c:v>
                </c:pt>
                <c:pt idx="437">
                  <c:v>-54.253</c:v>
                </c:pt>
                <c:pt idx="438">
                  <c:v>-54.149000000000001</c:v>
                </c:pt>
                <c:pt idx="439">
                  <c:v>-56.954000000000001</c:v>
                </c:pt>
                <c:pt idx="440">
                  <c:v>-56.999000000000002</c:v>
                </c:pt>
                <c:pt idx="441">
                  <c:v>-44.859000000000002</c:v>
                </c:pt>
                <c:pt idx="442">
                  <c:v>-39.523000000000003</c:v>
                </c:pt>
                <c:pt idx="443">
                  <c:v>-34.14</c:v>
                </c:pt>
                <c:pt idx="444">
                  <c:v>-40.026000000000003</c:v>
                </c:pt>
                <c:pt idx="445">
                  <c:v>-33.887999999999998</c:v>
                </c:pt>
                <c:pt idx="446">
                  <c:v>-30.399000000000001</c:v>
                </c:pt>
                <c:pt idx="447">
                  <c:v>-30.85</c:v>
                </c:pt>
                <c:pt idx="448">
                  <c:v>-31.690999999999999</c:v>
                </c:pt>
                <c:pt idx="449">
                  <c:v>-32.262999999999998</c:v>
                </c:pt>
                <c:pt idx="450">
                  <c:v>-31.995000000000001</c:v>
                </c:pt>
                <c:pt idx="451">
                  <c:v>-37.238</c:v>
                </c:pt>
                <c:pt idx="452">
                  <c:v>-38.170999999999999</c:v>
                </c:pt>
                <c:pt idx="453">
                  <c:v>-29.501000000000001</c:v>
                </c:pt>
                <c:pt idx="454">
                  <c:v>-36.223999999999997</c:v>
                </c:pt>
                <c:pt idx="455">
                  <c:v>-31.388999999999999</c:v>
                </c:pt>
                <c:pt idx="456">
                  <c:v>-44.936999999999998</c:v>
                </c:pt>
                <c:pt idx="457">
                  <c:v>-40.662999999999997</c:v>
                </c:pt>
                <c:pt idx="458">
                  <c:v>-33.79</c:v>
                </c:pt>
                <c:pt idx="459">
                  <c:v>-33.073</c:v>
                </c:pt>
                <c:pt idx="460">
                  <c:v>-34.231999999999999</c:v>
                </c:pt>
                <c:pt idx="461">
                  <c:v>-34.651000000000003</c:v>
                </c:pt>
                <c:pt idx="462">
                  <c:v>-32.939</c:v>
                </c:pt>
                <c:pt idx="463">
                  <c:v>-33.468000000000004</c:v>
                </c:pt>
                <c:pt idx="464">
                  <c:v>-39.03</c:v>
                </c:pt>
                <c:pt idx="465">
                  <c:v>-31.448</c:v>
                </c:pt>
                <c:pt idx="466">
                  <c:v>-37.93</c:v>
                </c:pt>
                <c:pt idx="467">
                  <c:v>-36.155999999999999</c:v>
                </c:pt>
                <c:pt idx="468">
                  <c:v>-50.408000000000001</c:v>
                </c:pt>
                <c:pt idx="469">
                  <c:v>-42.182000000000002</c:v>
                </c:pt>
                <c:pt idx="470">
                  <c:v>-34.716000000000001</c:v>
                </c:pt>
                <c:pt idx="471">
                  <c:v>-31.632999999999999</c:v>
                </c:pt>
                <c:pt idx="472">
                  <c:v>-30.446999999999999</c:v>
                </c:pt>
                <c:pt idx="473">
                  <c:v>-28.655999999999999</c:v>
                </c:pt>
                <c:pt idx="474">
                  <c:v>-28.186</c:v>
                </c:pt>
                <c:pt idx="475">
                  <c:v>-32.223999999999997</c:v>
                </c:pt>
                <c:pt idx="476">
                  <c:v>-39.588999999999999</c:v>
                </c:pt>
                <c:pt idx="477">
                  <c:v>-37.737000000000002</c:v>
                </c:pt>
                <c:pt idx="478">
                  <c:v>-47.966999999999999</c:v>
                </c:pt>
                <c:pt idx="479">
                  <c:v>-53.097999999999999</c:v>
                </c:pt>
                <c:pt idx="480">
                  <c:v>-77.882999999999996</c:v>
                </c:pt>
                <c:pt idx="481">
                  <c:v>-65.906000000000006</c:v>
                </c:pt>
                <c:pt idx="482">
                  <c:v>-58.125</c:v>
                </c:pt>
                <c:pt idx="483">
                  <c:v>-51.624000000000002</c:v>
                </c:pt>
                <c:pt idx="484">
                  <c:v>-45.567</c:v>
                </c:pt>
                <c:pt idx="485">
                  <c:v>-43.356999999999999</c:v>
                </c:pt>
                <c:pt idx="486">
                  <c:v>-45.837000000000003</c:v>
                </c:pt>
                <c:pt idx="487">
                  <c:v>-46.222999999999999</c:v>
                </c:pt>
                <c:pt idx="488">
                  <c:v>-47.155999999999999</c:v>
                </c:pt>
                <c:pt idx="489">
                  <c:v>-39.835000000000001</c:v>
                </c:pt>
                <c:pt idx="490">
                  <c:v>-46.026000000000003</c:v>
                </c:pt>
                <c:pt idx="491">
                  <c:v>-38.472999999999999</c:v>
                </c:pt>
                <c:pt idx="492">
                  <c:v>-44.231000000000002</c:v>
                </c:pt>
                <c:pt idx="493">
                  <c:v>-40.296999999999997</c:v>
                </c:pt>
                <c:pt idx="494">
                  <c:v>-34.930999999999997</c:v>
                </c:pt>
                <c:pt idx="495">
                  <c:v>-32.482999999999997</c:v>
                </c:pt>
                <c:pt idx="496">
                  <c:v>-36.341000000000001</c:v>
                </c:pt>
                <c:pt idx="497">
                  <c:v>-33.837000000000003</c:v>
                </c:pt>
                <c:pt idx="498">
                  <c:v>-33.554000000000002</c:v>
                </c:pt>
                <c:pt idx="499">
                  <c:v>-37.779000000000003</c:v>
                </c:pt>
                <c:pt idx="500">
                  <c:v>-41.192</c:v>
                </c:pt>
                <c:pt idx="501">
                  <c:v>-35.665999999999997</c:v>
                </c:pt>
                <c:pt idx="502">
                  <c:v>-39.706000000000003</c:v>
                </c:pt>
                <c:pt idx="503">
                  <c:v>-32.33</c:v>
                </c:pt>
                <c:pt idx="504">
                  <c:v>-43.152000000000001</c:v>
                </c:pt>
                <c:pt idx="505">
                  <c:v>-40.936</c:v>
                </c:pt>
                <c:pt idx="506">
                  <c:v>-35.031999999999996</c:v>
                </c:pt>
                <c:pt idx="507">
                  <c:v>-36.924999999999997</c:v>
                </c:pt>
                <c:pt idx="508">
                  <c:v>-36.020000000000003</c:v>
                </c:pt>
                <c:pt idx="509">
                  <c:v>-33.11</c:v>
                </c:pt>
                <c:pt idx="510">
                  <c:v>-32.235999999999997</c:v>
                </c:pt>
                <c:pt idx="511">
                  <c:v>-33.21</c:v>
                </c:pt>
                <c:pt idx="512">
                  <c:v>-33.851999999999997</c:v>
                </c:pt>
                <c:pt idx="513">
                  <c:v>-29.568999999999999</c:v>
                </c:pt>
                <c:pt idx="514">
                  <c:v>-31.442</c:v>
                </c:pt>
                <c:pt idx="515">
                  <c:v>-27.896999999999998</c:v>
                </c:pt>
                <c:pt idx="516">
                  <c:v>-44.731000000000002</c:v>
                </c:pt>
                <c:pt idx="517">
                  <c:v>-43.344999999999999</c:v>
                </c:pt>
                <c:pt idx="518">
                  <c:v>-42.235999999999997</c:v>
                </c:pt>
                <c:pt idx="519">
                  <c:v>-50.744</c:v>
                </c:pt>
                <c:pt idx="520">
                  <c:v>-47.088999999999999</c:v>
                </c:pt>
                <c:pt idx="521">
                  <c:v>-42.218000000000004</c:v>
                </c:pt>
                <c:pt idx="522">
                  <c:v>-38.274000000000001</c:v>
                </c:pt>
                <c:pt idx="523">
                  <c:v>-43.686999999999998</c:v>
                </c:pt>
                <c:pt idx="524">
                  <c:v>-52.671999999999997</c:v>
                </c:pt>
                <c:pt idx="525">
                  <c:v>-47.843000000000004</c:v>
                </c:pt>
                <c:pt idx="526">
                  <c:v>-56.668999999999997</c:v>
                </c:pt>
                <c:pt idx="527">
                  <c:v>-51.442</c:v>
                </c:pt>
                <c:pt idx="528">
                  <c:v>-64.28</c:v>
                </c:pt>
                <c:pt idx="529">
                  <c:v>-59.216999999999999</c:v>
                </c:pt>
                <c:pt idx="530">
                  <c:v>-59.392000000000003</c:v>
                </c:pt>
                <c:pt idx="531">
                  <c:v>-51.494</c:v>
                </c:pt>
                <c:pt idx="532">
                  <c:v>-49.234000000000002</c:v>
                </c:pt>
                <c:pt idx="533">
                  <c:v>-45.155000000000001</c:v>
                </c:pt>
                <c:pt idx="534">
                  <c:v>-45.646000000000001</c:v>
                </c:pt>
                <c:pt idx="535">
                  <c:v>-43.7</c:v>
                </c:pt>
                <c:pt idx="536">
                  <c:v>-52.895000000000003</c:v>
                </c:pt>
                <c:pt idx="537">
                  <c:v>-47.48</c:v>
                </c:pt>
                <c:pt idx="538">
                  <c:v>-52.895000000000003</c:v>
                </c:pt>
                <c:pt idx="539">
                  <c:v>-61.947000000000003</c:v>
                </c:pt>
                <c:pt idx="540">
                  <c:v>-86.917000000000002</c:v>
                </c:pt>
                <c:pt idx="541">
                  <c:v>-85.057000000000002</c:v>
                </c:pt>
                <c:pt idx="542">
                  <c:v>-77.66</c:v>
                </c:pt>
                <c:pt idx="543">
                  <c:v>-67.465000000000003</c:v>
                </c:pt>
                <c:pt idx="544">
                  <c:v>-63.238999999999997</c:v>
                </c:pt>
                <c:pt idx="545">
                  <c:v>-58.51</c:v>
                </c:pt>
                <c:pt idx="546">
                  <c:v>-53.173999999999999</c:v>
                </c:pt>
                <c:pt idx="547">
                  <c:v>-58.341999999999999</c:v>
                </c:pt>
                <c:pt idx="548">
                  <c:v>-59.366999999999997</c:v>
                </c:pt>
                <c:pt idx="549">
                  <c:v>-44.939</c:v>
                </c:pt>
                <c:pt idx="550">
                  <c:v>-39.762</c:v>
                </c:pt>
                <c:pt idx="551">
                  <c:v>-34.341000000000001</c:v>
                </c:pt>
                <c:pt idx="552">
                  <c:v>-38.786999999999999</c:v>
                </c:pt>
                <c:pt idx="553">
                  <c:v>-31.986999999999998</c:v>
                </c:pt>
                <c:pt idx="554">
                  <c:v>-28.616</c:v>
                </c:pt>
                <c:pt idx="555">
                  <c:v>-28.888999999999999</c:v>
                </c:pt>
                <c:pt idx="556">
                  <c:v>-27.759</c:v>
                </c:pt>
                <c:pt idx="557">
                  <c:v>-27.617999999999999</c:v>
                </c:pt>
                <c:pt idx="558">
                  <c:v>-32.521999999999998</c:v>
                </c:pt>
                <c:pt idx="559">
                  <c:v>-35.658000000000001</c:v>
                </c:pt>
                <c:pt idx="560">
                  <c:v>-35.935000000000002</c:v>
                </c:pt>
                <c:pt idx="561">
                  <c:v>-25.596</c:v>
                </c:pt>
                <c:pt idx="562">
                  <c:v>-24.5</c:v>
                </c:pt>
                <c:pt idx="563">
                  <c:v>-20.763000000000002</c:v>
                </c:pt>
              </c:numCache>
            </c:numRef>
          </c:yVal>
          <c:smooth val="0"/>
          <c:extLst>
            <c:ext xmlns:c16="http://schemas.microsoft.com/office/drawing/2014/chart" uri="{C3380CC4-5D6E-409C-BE32-E72D297353CC}">
              <c16:uniqueId val="{0000000B-C354-4C2A-87B4-BF44240BB881}"/>
            </c:ext>
          </c:extLst>
        </c:ser>
        <c:ser>
          <c:idx val="10"/>
          <c:order val="10"/>
          <c:tx>
            <c:v>5-Year</c:v>
          </c:tx>
          <c:spPr>
            <a:ln>
              <a:solidFill>
                <a:srgbClr val="008FBF"/>
              </a:solidFill>
            </a:ln>
          </c:spPr>
          <c:marker>
            <c:symbol val="none"/>
          </c:marker>
          <c:xVal>
            <c:numRef>
              <c:f>'01N21W03C01S'!$G$35:$G$598</c:f>
              <c:numCache>
                <c:formatCode>m/d/yyyy</c:formatCode>
                <c:ptCount val="564"/>
                <c:pt idx="0">
                  <c:v>44865</c:v>
                </c:pt>
                <c:pt idx="1">
                  <c:v>44895</c:v>
                </c:pt>
                <c:pt idx="2">
                  <c:v>44926</c:v>
                </c:pt>
                <c:pt idx="3">
                  <c:v>44957</c:v>
                </c:pt>
                <c:pt idx="4">
                  <c:v>44985</c:v>
                </c:pt>
                <c:pt idx="5">
                  <c:v>45016</c:v>
                </c:pt>
                <c:pt idx="6">
                  <c:v>45046</c:v>
                </c:pt>
                <c:pt idx="7">
                  <c:v>45077</c:v>
                </c:pt>
                <c:pt idx="8">
                  <c:v>45107</c:v>
                </c:pt>
                <c:pt idx="9">
                  <c:v>45138</c:v>
                </c:pt>
                <c:pt idx="10">
                  <c:v>45169</c:v>
                </c:pt>
                <c:pt idx="11">
                  <c:v>45199</c:v>
                </c:pt>
                <c:pt idx="12">
                  <c:v>45230</c:v>
                </c:pt>
                <c:pt idx="13">
                  <c:v>45260</c:v>
                </c:pt>
                <c:pt idx="14">
                  <c:v>45291</c:v>
                </c:pt>
                <c:pt idx="15">
                  <c:v>45322</c:v>
                </c:pt>
                <c:pt idx="16">
                  <c:v>45351</c:v>
                </c:pt>
                <c:pt idx="17">
                  <c:v>45382</c:v>
                </c:pt>
                <c:pt idx="18">
                  <c:v>45412</c:v>
                </c:pt>
                <c:pt idx="19">
                  <c:v>45443</c:v>
                </c:pt>
                <c:pt idx="20">
                  <c:v>45473</c:v>
                </c:pt>
                <c:pt idx="21">
                  <c:v>45504</c:v>
                </c:pt>
                <c:pt idx="22">
                  <c:v>45535</c:v>
                </c:pt>
                <c:pt idx="23">
                  <c:v>45565</c:v>
                </c:pt>
                <c:pt idx="24">
                  <c:v>45596</c:v>
                </c:pt>
                <c:pt idx="25">
                  <c:v>45626</c:v>
                </c:pt>
                <c:pt idx="26">
                  <c:v>45657</c:v>
                </c:pt>
                <c:pt idx="27">
                  <c:v>45688</c:v>
                </c:pt>
                <c:pt idx="28">
                  <c:v>45716</c:v>
                </c:pt>
                <c:pt idx="29">
                  <c:v>45747</c:v>
                </c:pt>
                <c:pt idx="30">
                  <c:v>45777</c:v>
                </c:pt>
                <c:pt idx="31">
                  <c:v>45808</c:v>
                </c:pt>
                <c:pt idx="32">
                  <c:v>45838</c:v>
                </c:pt>
                <c:pt idx="33">
                  <c:v>45869</c:v>
                </c:pt>
                <c:pt idx="34">
                  <c:v>45900</c:v>
                </c:pt>
                <c:pt idx="35">
                  <c:v>45930</c:v>
                </c:pt>
                <c:pt idx="36">
                  <c:v>45961</c:v>
                </c:pt>
                <c:pt idx="37">
                  <c:v>45991</c:v>
                </c:pt>
                <c:pt idx="38">
                  <c:v>46022</c:v>
                </c:pt>
                <c:pt idx="39">
                  <c:v>46053</c:v>
                </c:pt>
                <c:pt idx="40">
                  <c:v>46081</c:v>
                </c:pt>
                <c:pt idx="41">
                  <c:v>46112</c:v>
                </c:pt>
                <c:pt idx="42">
                  <c:v>46142</c:v>
                </c:pt>
                <c:pt idx="43">
                  <c:v>46173</c:v>
                </c:pt>
                <c:pt idx="44">
                  <c:v>46203</c:v>
                </c:pt>
                <c:pt idx="45">
                  <c:v>46234</c:v>
                </c:pt>
                <c:pt idx="46">
                  <c:v>46265</c:v>
                </c:pt>
                <c:pt idx="47">
                  <c:v>46295</c:v>
                </c:pt>
                <c:pt idx="48">
                  <c:v>46326</c:v>
                </c:pt>
                <c:pt idx="49">
                  <c:v>46356</c:v>
                </c:pt>
                <c:pt idx="50">
                  <c:v>46387</c:v>
                </c:pt>
                <c:pt idx="51">
                  <c:v>46418</c:v>
                </c:pt>
                <c:pt idx="52">
                  <c:v>46446</c:v>
                </c:pt>
                <c:pt idx="53">
                  <c:v>46477</c:v>
                </c:pt>
                <c:pt idx="54">
                  <c:v>46507</c:v>
                </c:pt>
                <c:pt idx="55">
                  <c:v>46538</c:v>
                </c:pt>
                <c:pt idx="56">
                  <c:v>46568</c:v>
                </c:pt>
                <c:pt idx="57">
                  <c:v>46599</c:v>
                </c:pt>
                <c:pt idx="58">
                  <c:v>46630</c:v>
                </c:pt>
                <c:pt idx="59">
                  <c:v>46660</c:v>
                </c:pt>
                <c:pt idx="60">
                  <c:v>46691</c:v>
                </c:pt>
                <c:pt idx="61">
                  <c:v>46721</c:v>
                </c:pt>
                <c:pt idx="62">
                  <c:v>46752</c:v>
                </c:pt>
                <c:pt idx="63">
                  <c:v>46783</c:v>
                </c:pt>
                <c:pt idx="64">
                  <c:v>46812</c:v>
                </c:pt>
                <c:pt idx="65">
                  <c:v>46843</c:v>
                </c:pt>
                <c:pt idx="66">
                  <c:v>46873</c:v>
                </c:pt>
                <c:pt idx="67">
                  <c:v>46904</c:v>
                </c:pt>
                <c:pt idx="68">
                  <c:v>46934</c:v>
                </c:pt>
                <c:pt idx="69">
                  <c:v>46965</c:v>
                </c:pt>
                <c:pt idx="70">
                  <c:v>46996</c:v>
                </c:pt>
                <c:pt idx="71">
                  <c:v>47026</c:v>
                </c:pt>
                <c:pt idx="72">
                  <c:v>47057</c:v>
                </c:pt>
                <c:pt idx="73">
                  <c:v>47087</c:v>
                </c:pt>
                <c:pt idx="74">
                  <c:v>47118</c:v>
                </c:pt>
                <c:pt idx="75">
                  <c:v>47149</c:v>
                </c:pt>
                <c:pt idx="76">
                  <c:v>47177</c:v>
                </c:pt>
                <c:pt idx="77">
                  <c:v>47208</c:v>
                </c:pt>
                <c:pt idx="78">
                  <c:v>47238</c:v>
                </c:pt>
                <c:pt idx="79">
                  <c:v>47269</c:v>
                </c:pt>
                <c:pt idx="80">
                  <c:v>47299</c:v>
                </c:pt>
                <c:pt idx="81">
                  <c:v>47330</c:v>
                </c:pt>
                <c:pt idx="82">
                  <c:v>47361</c:v>
                </c:pt>
                <c:pt idx="83">
                  <c:v>47391</c:v>
                </c:pt>
                <c:pt idx="84">
                  <c:v>47422</c:v>
                </c:pt>
                <c:pt idx="85">
                  <c:v>47452</c:v>
                </c:pt>
                <c:pt idx="86">
                  <c:v>47483</c:v>
                </c:pt>
                <c:pt idx="87">
                  <c:v>47514</c:v>
                </c:pt>
                <c:pt idx="88">
                  <c:v>47542</c:v>
                </c:pt>
                <c:pt idx="89">
                  <c:v>47573</c:v>
                </c:pt>
                <c:pt idx="90">
                  <c:v>47603</c:v>
                </c:pt>
                <c:pt idx="91">
                  <c:v>47634</c:v>
                </c:pt>
                <c:pt idx="92">
                  <c:v>47664</c:v>
                </c:pt>
                <c:pt idx="93">
                  <c:v>47695</c:v>
                </c:pt>
                <c:pt idx="94">
                  <c:v>47726</c:v>
                </c:pt>
                <c:pt idx="95">
                  <c:v>47756</c:v>
                </c:pt>
                <c:pt idx="96">
                  <c:v>47787</c:v>
                </c:pt>
                <c:pt idx="97">
                  <c:v>47817</c:v>
                </c:pt>
                <c:pt idx="98">
                  <c:v>47848</c:v>
                </c:pt>
                <c:pt idx="99">
                  <c:v>47879</c:v>
                </c:pt>
                <c:pt idx="100">
                  <c:v>47907</c:v>
                </c:pt>
                <c:pt idx="101">
                  <c:v>47938</c:v>
                </c:pt>
                <c:pt idx="102">
                  <c:v>47968</c:v>
                </c:pt>
                <c:pt idx="103">
                  <c:v>47999</c:v>
                </c:pt>
                <c:pt idx="104">
                  <c:v>48029</c:v>
                </c:pt>
                <c:pt idx="105">
                  <c:v>48060</c:v>
                </c:pt>
                <c:pt idx="106">
                  <c:v>48091</c:v>
                </c:pt>
                <c:pt idx="107">
                  <c:v>48121</c:v>
                </c:pt>
                <c:pt idx="108">
                  <c:v>48152</c:v>
                </c:pt>
                <c:pt idx="109">
                  <c:v>48182</c:v>
                </c:pt>
                <c:pt idx="110">
                  <c:v>48213</c:v>
                </c:pt>
                <c:pt idx="111">
                  <c:v>48244</c:v>
                </c:pt>
                <c:pt idx="112">
                  <c:v>48273</c:v>
                </c:pt>
                <c:pt idx="113">
                  <c:v>48304</c:v>
                </c:pt>
                <c:pt idx="114">
                  <c:v>48334</c:v>
                </c:pt>
                <c:pt idx="115">
                  <c:v>48365</c:v>
                </c:pt>
                <c:pt idx="116">
                  <c:v>48395</c:v>
                </c:pt>
                <c:pt idx="117">
                  <c:v>48426</c:v>
                </c:pt>
                <c:pt idx="118">
                  <c:v>48457</c:v>
                </c:pt>
                <c:pt idx="119">
                  <c:v>48487</c:v>
                </c:pt>
                <c:pt idx="120">
                  <c:v>48518</c:v>
                </c:pt>
                <c:pt idx="121">
                  <c:v>48548</c:v>
                </c:pt>
                <c:pt idx="122">
                  <c:v>48579</c:v>
                </c:pt>
                <c:pt idx="123">
                  <c:v>48610</c:v>
                </c:pt>
                <c:pt idx="124">
                  <c:v>48638</c:v>
                </c:pt>
                <c:pt idx="125">
                  <c:v>48669</c:v>
                </c:pt>
                <c:pt idx="126">
                  <c:v>48699</c:v>
                </c:pt>
                <c:pt idx="127">
                  <c:v>48730</c:v>
                </c:pt>
                <c:pt idx="128">
                  <c:v>48760</c:v>
                </c:pt>
                <c:pt idx="129">
                  <c:v>48791</c:v>
                </c:pt>
                <c:pt idx="130">
                  <c:v>48822</c:v>
                </c:pt>
                <c:pt idx="131">
                  <c:v>48852</c:v>
                </c:pt>
                <c:pt idx="132">
                  <c:v>48883</c:v>
                </c:pt>
                <c:pt idx="133">
                  <c:v>48913</c:v>
                </c:pt>
                <c:pt idx="134">
                  <c:v>48944</c:v>
                </c:pt>
                <c:pt idx="135">
                  <c:v>48975</c:v>
                </c:pt>
                <c:pt idx="136">
                  <c:v>49003</c:v>
                </c:pt>
                <c:pt idx="137">
                  <c:v>49034</c:v>
                </c:pt>
                <c:pt idx="138">
                  <c:v>49064</c:v>
                </c:pt>
                <c:pt idx="139">
                  <c:v>49095</c:v>
                </c:pt>
                <c:pt idx="140">
                  <c:v>49125</c:v>
                </c:pt>
                <c:pt idx="141">
                  <c:v>49156</c:v>
                </c:pt>
                <c:pt idx="142">
                  <c:v>49187</c:v>
                </c:pt>
                <c:pt idx="143">
                  <c:v>49217</c:v>
                </c:pt>
                <c:pt idx="144">
                  <c:v>49248</c:v>
                </c:pt>
                <c:pt idx="145">
                  <c:v>49278</c:v>
                </c:pt>
                <c:pt idx="146">
                  <c:v>49309</c:v>
                </c:pt>
                <c:pt idx="147">
                  <c:v>49340</c:v>
                </c:pt>
                <c:pt idx="148">
                  <c:v>49368</c:v>
                </c:pt>
                <c:pt idx="149">
                  <c:v>49399</c:v>
                </c:pt>
                <c:pt idx="150">
                  <c:v>49429</c:v>
                </c:pt>
                <c:pt idx="151">
                  <c:v>49460</c:v>
                </c:pt>
                <c:pt idx="152">
                  <c:v>49490</c:v>
                </c:pt>
                <c:pt idx="153">
                  <c:v>49521</c:v>
                </c:pt>
                <c:pt idx="154">
                  <c:v>49552</c:v>
                </c:pt>
                <c:pt idx="155">
                  <c:v>49582</c:v>
                </c:pt>
                <c:pt idx="156">
                  <c:v>49613</c:v>
                </c:pt>
                <c:pt idx="157">
                  <c:v>49643</c:v>
                </c:pt>
                <c:pt idx="158">
                  <c:v>49674</c:v>
                </c:pt>
                <c:pt idx="159">
                  <c:v>49705</c:v>
                </c:pt>
                <c:pt idx="160">
                  <c:v>49734</c:v>
                </c:pt>
                <c:pt idx="161">
                  <c:v>49765</c:v>
                </c:pt>
                <c:pt idx="162">
                  <c:v>49795</c:v>
                </c:pt>
                <c:pt idx="163">
                  <c:v>49826</c:v>
                </c:pt>
                <c:pt idx="164">
                  <c:v>49856</c:v>
                </c:pt>
                <c:pt idx="165">
                  <c:v>49887</c:v>
                </c:pt>
                <c:pt idx="166">
                  <c:v>49918</c:v>
                </c:pt>
                <c:pt idx="167">
                  <c:v>49948</c:v>
                </c:pt>
                <c:pt idx="168">
                  <c:v>49979</c:v>
                </c:pt>
                <c:pt idx="169">
                  <c:v>50009</c:v>
                </c:pt>
                <c:pt idx="170">
                  <c:v>50040</c:v>
                </c:pt>
                <c:pt idx="171">
                  <c:v>50071</c:v>
                </c:pt>
                <c:pt idx="172">
                  <c:v>50099</c:v>
                </c:pt>
                <c:pt idx="173">
                  <c:v>50130</c:v>
                </c:pt>
                <c:pt idx="174">
                  <c:v>50160</c:v>
                </c:pt>
                <c:pt idx="175">
                  <c:v>50191</c:v>
                </c:pt>
                <c:pt idx="176">
                  <c:v>50221</c:v>
                </c:pt>
                <c:pt idx="177">
                  <c:v>50252</c:v>
                </c:pt>
                <c:pt idx="178">
                  <c:v>50283</c:v>
                </c:pt>
                <c:pt idx="179">
                  <c:v>50313</c:v>
                </c:pt>
                <c:pt idx="180">
                  <c:v>50344</c:v>
                </c:pt>
                <c:pt idx="181">
                  <c:v>50374</c:v>
                </c:pt>
                <c:pt idx="182">
                  <c:v>50405</c:v>
                </c:pt>
                <c:pt idx="183">
                  <c:v>50436</c:v>
                </c:pt>
                <c:pt idx="184">
                  <c:v>50464</c:v>
                </c:pt>
                <c:pt idx="185">
                  <c:v>50495</c:v>
                </c:pt>
                <c:pt idx="186">
                  <c:v>50525</c:v>
                </c:pt>
                <c:pt idx="187">
                  <c:v>50556</c:v>
                </c:pt>
                <c:pt idx="188">
                  <c:v>50586</c:v>
                </c:pt>
                <c:pt idx="189">
                  <c:v>50617</c:v>
                </c:pt>
                <c:pt idx="190">
                  <c:v>50648</c:v>
                </c:pt>
                <c:pt idx="191">
                  <c:v>50678</c:v>
                </c:pt>
                <c:pt idx="192">
                  <c:v>50709</c:v>
                </c:pt>
                <c:pt idx="193">
                  <c:v>50739</c:v>
                </c:pt>
                <c:pt idx="194">
                  <c:v>50770</c:v>
                </c:pt>
                <c:pt idx="195">
                  <c:v>50801</c:v>
                </c:pt>
                <c:pt idx="196">
                  <c:v>50829</c:v>
                </c:pt>
                <c:pt idx="197">
                  <c:v>50860</c:v>
                </c:pt>
                <c:pt idx="198">
                  <c:v>50890</c:v>
                </c:pt>
                <c:pt idx="199">
                  <c:v>50921</c:v>
                </c:pt>
                <c:pt idx="200">
                  <c:v>50951</c:v>
                </c:pt>
                <c:pt idx="201">
                  <c:v>50982</c:v>
                </c:pt>
                <c:pt idx="202">
                  <c:v>51013</c:v>
                </c:pt>
                <c:pt idx="203">
                  <c:v>51043</c:v>
                </c:pt>
                <c:pt idx="204">
                  <c:v>51074</c:v>
                </c:pt>
                <c:pt idx="205">
                  <c:v>51104</c:v>
                </c:pt>
                <c:pt idx="206">
                  <c:v>51135</c:v>
                </c:pt>
                <c:pt idx="207">
                  <c:v>51166</c:v>
                </c:pt>
                <c:pt idx="208">
                  <c:v>51195</c:v>
                </c:pt>
                <c:pt idx="209">
                  <c:v>51226</c:v>
                </c:pt>
                <c:pt idx="210">
                  <c:v>51256</c:v>
                </c:pt>
                <c:pt idx="211">
                  <c:v>51287</c:v>
                </c:pt>
                <c:pt idx="212">
                  <c:v>51317</c:v>
                </c:pt>
                <c:pt idx="213">
                  <c:v>51348</c:v>
                </c:pt>
                <c:pt idx="214">
                  <c:v>51379</c:v>
                </c:pt>
                <c:pt idx="215">
                  <c:v>51409</c:v>
                </c:pt>
                <c:pt idx="216">
                  <c:v>51440</c:v>
                </c:pt>
                <c:pt idx="217">
                  <c:v>51470</c:v>
                </c:pt>
                <c:pt idx="218">
                  <c:v>51501</c:v>
                </c:pt>
                <c:pt idx="219">
                  <c:v>51532</c:v>
                </c:pt>
                <c:pt idx="220">
                  <c:v>51560</c:v>
                </c:pt>
                <c:pt idx="221">
                  <c:v>51591</c:v>
                </c:pt>
                <c:pt idx="222">
                  <c:v>51621</c:v>
                </c:pt>
                <c:pt idx="223">
                  <c:v>51652</c:v>
                </c:pt>
                <c:pt idx="224">
                  <c:v>51682</c:v>
                </c:pt>
                <c:pt idx="225">
                  <c:v>51713</c:v>
                </c:pt>
                <c:pt idx="226">
                  <c:v>51744</c:v>
                </c:pt>
                <c:pt idx="227">
                  <c:v>51774</c:v>
                </c:pt>
                <c:pt idx="228">
                  <c:v>51805</c:v>
                </c:pt>
                <c:pt idx="229">
                  <c:v>51835</c:v>
                </c:pt>
                <c:pt idx="230">
                  <c:v>51866</c:v>
                </c:pt>
                <c:pt idx="231">
                  <c:v>51897</c:v>
                </c:pt>
                <c:pt idx="232">
                  <c:v>51925</c:v>
                </c:pt>
                <c:pt idx="233">
                  <c:v>51956</c:v>
                </c:pt>
                <c:pt idx="234">
                  <c:v>51986</c:v>
                </c:pt>
                <c:pt idx="235">
                  <c:v>52017</c:v>
                </c:pt>
                <c:pt idx="236">
                  <c:v>52047</c:v>
                </c:pt>
                <c:pt idx="237">
                  <c:v>52078</c:v>
                </c:pt>
                <c:pt idx="238">
                  <c:v>52109</c:v>
                </c:pt>
                <c:pt idx="239">
                  <c:v>52139</c:v>
                </c:pt>
                <c:pt idx="240">
                  <c:v>52170</c:v>
                </c:pt>
                <c:pt idx="241">
                  <c:v>52200</c:v>
                </c:pt>
                <c:pt idx="242">
                  <c:v>52231</c:v>
                </c:pt>
                <c:pt idx="243">
                  <c:v>52262</c:v>
                </c:pt>
                <c:pt idx="244">
                  <c:v>52290</c:v>
                </c:pt>
                <c:pt idx="245">
                  <c:v>52321</c:v>
                </c:pt>
                <c:pt idx="246">
                  <c:v>52351</c:v>
                </c:pt>
                <c:pt idx="247">
                  <c:v>52382</c:v>
                </c:pt>
                <c:pt idx="248">
                  <c:v>52412</c:v>
                </c:pt>
                <c:pt idx="249">
                  <c:v>52443</c:v>
                </c:pt>
                <c:pt idx="250">
                  <c:v>52474</c:v>
                </c:pt>
                <c:pt idx="251">
                  <c:v>52504</c:v>
                </c:pt>
                <c:pt idx="252">
                  <c:v>52535</c:v>
                </c:pt>
                <c:pt idx="253">
                  <c:v>52565</c:v>
                </c:pt>
                <c:pt idx="254">
                  <c:v>52596</c:v>
                </c:pt>
                <c:pt idx="255">
                  <c:v>52627</c:v>
                </c:pt>
                <c:pt idx="256">
                  <c:v>52656</c:v>
                </c:pt>
                <c:pt idx="257">
                  <c:v>52687</c:v>
                </c:pt>
                <c:pt idx="258">
                  <c:v>52717</c:v>
                </c:pt>
                <c:pt idx="259">
                  <c:v>52748</c:v>
                </c:pt>
                <c:pt idx="260">
                  <c:v>52778</c:v>
                </c:pt>
                <c:pt idx="261">
                  <c:v>52809</c:v>
                </c:pt>
                <c:pt idx="262">
                  <c:v>52840</c:v>
                </c:pt>
                <c:pt idx="263">
                  <c:v>52870</c:v>
                </c:pt>
                <c:pt idx="264">
                  <c:v>52901</c:v>
                </c:pt>
                <c:pt idx="265">
                  <c:v>52931</c:v>
                </c:pt>
                <c:pt idx="266">
                  <c:v>52962</c:v>
                </c:pt>
                <c:pt idx="267">
                  <c:v>52993</c:v>
                </c:pt>
                <c:pt idx="268">
                  <c:v>53021</c:v>
                </c:pt>
                <c:pt idx="269">
                  <c:v>53052</c:v>
                </c:pt>
                <c:pt idx="270">
                  <c:v>53082</c:v>
                </c:pt>
                <c:pt idx="271">
                  <c:v>53113</c:v>
                </c:pt>
                <c:pt idx="272">
                  <c:v>53143</c:v>
                </c:pt>
                <c:pt idx="273">
                  <c:v>53174</c:v>
                </c:pt>
                <c:pt idx="274">
                  <c:v>53205</c:v>
                </c:pt>
                <c:pt idx="275">
                  <c:v>53235</c:v>
                </c:pt>
                <c:pt idx="276">
                  <c:v>53266</c:v>
                </c:pt>
                <c:pt idx="277">
                  <c:v>53296</c:v>
                </c:pt>
                <c:pt idx="278">
                  <c:v>53327</c:v>
                </c:pt>
                <c:pt idx="279">
                  <c:v>53358</c:v>
                </c:pt>
                <c:pt idx="280">
                  <c:v>53386</c:v>
                </c:pt>
                <c:pt idx="281">
                  <c:v>53417</c:v>
                </c:pt>
                <c:pt idx="282">
                  <c:v>53447</c:v>
                </c:pt>
                <c:pt idx="283">
                  <c:v>53478</c:v>
                </c:pt>
                <c:pt idx="284">
                  <c:v>53508</c:v>
                </c:pt>
                <c:pt idx="285">
                  <c:v>53539</c:v>
                </c:pt>
                <c:pt idx="286">
                  <c:v>53570</c:v>
                </c:pt>
                <c:pt idx="287">
                  <c:v>53600</c:v>
                </c:pt>
                <c:pt idx="288">
                  <c:v>53631</c:v>
                </c:pt>
                <c:pt idx="289">
                  <c:v>53661</c:v>
                </c:pt>
                <c:pt idx="290">
                  <c:v>53692</c:v>
                </c:pt>
                <c:pt idx="291">
                  <c:v>53723</c:v>
                </c:pt>
                <c:pt idx="292">
                  <c:v>53751</c:v>
                </c:pt>
                <c:pt idx="293">
                  <c:v>53782</c:v>
                </c:pt>
                <c:pt idx="294">
                  <c:v>53812</c:v>
                </c:pt>
                <c:pt idx="295">
                  <c:v>53843</c:v>
                </c:pt>
                <c:pt idx="296">
                  <c:v>53873</c:v>
                </c:pt>
                <c:pt idx="297">
                  <c:v>53904</c:v>
                </c:pt>
                <c:pt idx="298">
                  <c:v>53935</c:v>
                </c:pt>
                <c:pt idx="299">
                  <c:v>53965</c:v>
                </c:pt>
                <c:pt idx="300">
                  <c:v>53996</c:v>
                </c:pt>
                <c:pt idx="301">
                  <c:v>54026</c:v>
                </c:pt>
                <c:pt idx="302">
                  <c:v>54057</c:v>
                </c:pt>
                <c:pt idx="303">
                  <c:v>54088</c:v>
                </c:pt>
                <c:pt idx="304">
                  <c:v>54117</c:v>
                </c:pt>
                <c:pt idx="305">
                  <c:v>54148</c:v>
                </c:pt>
                <c:pt idx="306">
                  <c:v>54178</c:v>
                </c:pt>
                <c:pt idx="307">
                  <c:v>54209</c:v>
                </c:pt>
                <c:pt idx="308">
                  <c:v>54239</c:v>
                </c:pt>
                <c:pt idx="309">
                  <c:v>54270</c:v>
                </c:pt>
                <c:pt idx="310">
                  <c:v>54301</c:v>
                </c:pt>
                <c:pt idx="311">
                  <c:v>54331</c:v>
                </c:pt>
                <c:pt idx="312">
                  <c:v>54362</c:v>
                </c:pt>
                <c:pt idx="313">
                  <c:v>54392</c:v>
                </c:pt>
                <c:pt idx="314">
                  <c:v>54423</c:v>
                </c:pt>
                <c:pt idx="315">
                  <c:v>54454</c:v>
                </c:pt>
                <c:pt idx="316">
                  <c:v>54482</c:v>
                </c:pt>
                <c:pt idx="317">
                  <c:v>54513</c:v>
                </c:pt>
                <c:pt idx="318">
                  <c:v>54543</c:v>
                </c:pt>
                <c:pt idx="319">
                  <c:v>54574</c:v>
                </c:pt>
                <c:pt idx="320">
                  <c:v>54604</c:v>
                </c:pt>
                <c:pt idx="321">
                  <c:v>54635</c:v>
                </c:pt>
                <c:pt idx="322">
                  <c:v>54666</c:v>
                </c:pt>
                <c:pt idx="323">
                  <c:v>54696</c:v>
                </c:pt>
                <c:pt idx="324">
                  <c:v>54727</c:v>
                </c:pt>
                <c:pt idx="325">
                  <c:v>54757</c:v>
                </c:pt>
                <c:pt idx="326">
                  <c:v>54788</c:v>
                </c:pt>
                <c:pt idx="327">
                  <c:v>54819</c:v>
                </c:pt>
                <c:pt idx="328">
                  <c:v>54847</c:v>
                </c:pt>
                <c:pt idx="329">
                  <c:v>54878</c:v>
                </c:pt>
                <c:pt idx="330">
                  <c:v>54908</c:v>
                </c:pt>
                <c:pt idx="331">
                  <c:v>54939</c:v>
                </c:pt>
                <c:pt idx="332">
                  <c:v>54969</c:v>
                </c:pt>
                <c:pt idx="333">
                  <c:v>55000</c:v>
                </c:pt>
                <c:pt idx="334">
                  <c:v>55031</c:v>
                </c:pt>
                <c:pt idx="335">
                  <c:v>55061</c:v>
                </c:pt>
                <c:pt idx="336">
                  <c:v>55092</c:v>
                </c:pt>
                <c:pt idx="337">
                  <c:v>55122</c:v>
                </c:pt>
                <c:pt idx="338">
                  <c:v>55153</c:v>
                </c:pt>
                <c:pt idx="339">
                  <c:v>55184</c:v>
                </c:pt>
                <c:pt idx="340">
                  <c:v>55212</c:v>
                </c:pt>
                <c:pt idx="341">
                  <c:v>55243</c:v>
                </c:pt>
                <c:pt idx="342">
                  <c:v>55273</c:v>
                </c:pt>
                <c:pt idx="343">
                  <c:v>55304</c:v>
                </c:pt>
                <c:pt idx="344">
                  <c:v>55334</c:v>
                </c:pt>
                <c:pt idx="345">
                  <c:v>55365</c:v>
                </c:pt>
                <c:pt idx="346">
                  <c:v>55396</c:v>
                </c:pt>
                <c:pt idx="347">
                  <c:v>55426</c:v>
                </c:pt>
                <c:pt idx="348">
                  <c:v>55457</c:v>
                </c:pt>
                <c:pt idx="349">
                  <c:v>55487</c:v>
                </c:pt>
                <c:pt idx="350">
                  <c:v>55518</c:v>
                </c:pt>
                <c:pt idx="351">
                  <c:v>55549</c:v>
                </c:pt>
                <c:pt idx="352">
                  <c:v>55578</c:v>
                </c:pt>
                <c:pt idx="353">
                  <c:v>55609</c:v>
                </c:pt>
                <c:pt idx="354">
                  <c:v>55639</c:v>
                </c:pt>
                <c:pt idx="355">
                  <c:v>55670</c:v>
                </c:pt>
                <c:pt idx="356">
                  <c:v>55700</c:v>
                </c:pt>
                <c:pt idx="357">
                  <c:v>55731</c:v>
                </c:pt>
                <c:pt idx="358">
                  <c:v>55762</c:v>
                </c:pt>
                <c:pt idx="359">
                  <c:v>55792</c:v>
                </c:pt>
                <c:pt idx="360">
                  <c:v>55823</c:v>
                </c:pt>
                <c:pt idx="361">
                  <c:v>55853</c:v>
                </c:pt>
                <c:pt idx="362">
                  <c:v>55884</c:v>
                </c:pt>
                <c:pt idx="363">
                  <c:v>55915</c:v>
                </c:pt>
                <c:pt idx="364">
                  <c:v>55943</c:v>
                </c:pt>
                <c:pt idx="365">
                  <c:v>55974</c:v>
                </c:pt>
                <c:pt idx="366">
                  <c:v>56004</c:v>
                </c:pt>
                <c:pt idx="367">
                  <c:v>56035</c:v>
                </c:pt>
                <c:pt idx="368">
                  <c:v>56065</c:v>
                </c:pt>
                <c:pt idx="369">
                  <c:v>56096</c:v>
                </c:pt>
                <c:pt idx="370">
                  <c:v>56127</c:v>
                </c:pt>
                <c:pt idx="371">
                  <c:v>56157</c:v>
                </c:pt>
                <c:pt idx="372">
                  <c:v>56188</c:v>
                </c:pt>
                <c:pt idx="373">
                  <c:v>56218</c:v>
                </c:pt>
                <c:pt idx="374">
                  <c:v>56249</c:v>
                </c:pt>
                <c:pt idx="375">
                  <c:v>56280</c:v>
                </c:pt>
                <c:pt idx="376">
                  <c:v>56308</c:v>
                </c:pt>
                <c:pt idx="377">
                  <c:v>56339</c:v>
                </c:pt>
                <c:pt idx="378">
                  <c:v>56369</c:v>
                </c:pt>
                <c:pt idx="379">
                  <c:v>56400</c:v>
                </c:pt>
                <c:pt idx="380">
                  <c:v>56430</c:v>
                </c:pt>
                <c:pt idx="381">
                  <c:v>56461</c:v>
                </c:pt>
                <c:pt idx="382">
                  <c:v>56492</c:v>
                </c:pt>
                <c:pt idx="383">
                  <c:v>56522</c:v>
                </c:pt>
                <c:pt idx="384">
                  <c:v>56553</c:v>
                </c:pt>
                <c:pt idx="385">
                  <c:v>56583</c:v>
                </c:pt>
                <c:pt idx="386">
                  <c:v>56614</c:v>
                </c:pt>
                <c:pt idx="387">
                  <c:v>56645</c:v>
                </c:pt>
                <c:pt idx="388">
                  <c:v>56673</c:v>
                </c:pt>
                <c:pt idx="389">
                  <c:v>56704</c:v>
                </c:pt>
                <c:pt idx="390">
                  <c:v>56734</c:v>
                </c:pt>
                <c:pt idx="391">
                  <c:v>56765</c:v>
                </c:pt>
                <c:pt idx="392">
                  <c:v>56795</c:v>
                </c:pt>
                <c:pt idx="393">
                  <c:v>56826</c:v>
                </c:pt>
                <c:pt idx="394">
                  <c:v>56857</c:v>
                </c:pt>
                <c:pt idx="395">
                  <c:v>56887</c:v>
                </c:pt>
                <c:pt idx="396">
                  <c:v>56918</c:v>
                </c:pt>
                <c:pt idx="397">
                  <c:v>56948</c:v>
                </c:pt>
                <c:pt idx="398">
                  <c:v>56979</c:v>
                </c:pt>
                <c:pt idx="399">
                  <c:v>57010</c:v>
                </c:pt>
                <c:pt idx="400">
                  <c:v>57039</c:v>
                </c:pt>
                <c:pt idx="401">
                  <c:v>57070</c:v>
                </c:pt>
                <c:pt idx="402">
                  <c:v>57100</c:v>
                </c:pt>
                <c:pt idx="403">
                  <c:v>57131</c:v>
                </c:pt>
                <c:pt idx="404">
                  <c:v>57161</c:v>
                </c:pt>
                <c:pt idx="405">
                  <c:v>57192</c:v>
                </c:pt>
                <c:pt idx="406">
                  <c:v>57223</c:v>
                </c:pt>
                <c:pt idx="407">
                  <c:v>57253</c:v>
                </c:pt>
                <c:pt idx="408">
                  <c:v>57284</c:v>
                </c:pt>
                <c:pt idx="409">
                  <c:v>57314</c:v>
                </c:pt>
                <c:pt idx="410">
                  <c:v>57345</c:v>
                </c:pt>
                <c:pt idx="411">
                  <c:v>57376</c:v>
                </c:pt>
                <c:pt idx="412">
                  <c:v>57404</c:v>
                </c:pt>
                <c:pt idx="413">
                  <c:v>57435</c:v>
                </c:pt>
                <c:pt idx="414">
                  <c:v>57465</c:v>
                </c:pt>
                <c:pt idx="415">
                  <c:v>57496</c:v>
                </c:pt>
                <c:pt idx="416">
                  <c:v>57526</c:v>
                </c:pt>
                <c:pt idx="417">
                  <c:v>57557</c:v>
                </c:pt>
                <c:pt idx="418">
                  <c:v>57588</c:v>
                </c:pt>
                <c:pt idx="419">
                  <c:v>57618</c:v>
                </c:pt>
                <c:pt idx="420">
                  <c:v>57649</c:v>
                </c:pt>
                <c:pt idx="421">
                  <c:v>57679</c:v>
                </c:pt>
                <c:pt idx="422">
                  <c:v>57710</c:v>
                </c:pt>
                <c:pt idx="423">
                  <c:v>57741</c:v>
                </c:pt>
                <c:pt idx="424">
                  <c:v>57769</c:v>
                </c:pt>
                <c:pt idx="425">
                  <c:v>57800</c:v>
                </c:pt>
                <c:pt idx="426">
                  <c:v>57830</c:v>
                </c:pt>
                <c:pt idx="427">
                  <c:v>57861</c:v>
                </c:pt>
                <c:pt idx="428">
                  <c:v>57891</c:v>
                </c:pt>
                <c:pt idx="429">
                  <c:v>57922</c:v>
                </c:pt>
                <c:pt idx="430">
                  <c:v>57953</c:v>
                </c:pt>
                <c:pt idx="431">
                  <c:v>57983</c:v>
                </c:pt>
                <c:pt idx="432">
                  <c:v>58014</c:v>
                </c:pt>
                <c:pt idx="433">
                  <c:v>58044</c:v>
                </c:pt>
                <c:pt idx="434">
                  <c:v>58075</c:v>
                </c:pt>
                <c:pt idx="435">
                  <c:v>58106</c:v>
                </c:pt>
                <c:pt idx="436">
                  <c:v>58134</c:v>
                </c:pt>
                <c:pt idx="437">
                  <c:v>58165</c:v>
                </c:pt>
                <c:pt idx="438">
                  <c:v>58195</c:v>
                </c:pt>
                <c:pt idx="439">
                  <c:v>58226</c:v>
                </c:pt>
                <c:pt idx="440">
                  <c:v>58256</c:v>
                </c:pt>
                <c:pt idx="441">
                  <c:v>58287</c:v>
                </c:pt>
                <c:pt idx="442">
                  <c:v>58318</c:v>
                </c:pt>
                <c:pt idx="443">
                  <c:v>58348</c:v>
                </c:pt>
                <c:pt idx="444">
                  <c:v>58379</c:v>
                </c:pt>
                <c:pt idx="445">
                  <c:v>58409</c:v>
                </c:pt>
                <c:pt idx="446">
                  <c:v>58440</c:v>
                </c:pt>
                <c:pt idx="447">
                  <c:v>58471</c:v>
                </c:pt>
                <c:pt idx="448">
                  <c:v>58500</c:v>
                </c:pt>
                <c:pt idx="449">
                  <c:v>58531</c:v>
                </c:pt>
                <c:pt idx="450">
                  <c:v>58561</c:v>
                </c:pt>
                <c:pt idx="451">
                  <c:v>58592</c:v>
                </c:pt>
                <c:pt idx="452">
                  <c:v>58622</c:v>
                </c:pt>
                <c:pt idx="453">
                  <c:v>58653</c:v>
                </c:pt>
                <c:pt idx="454">
                  <c:v>58684</c:v>
                </c:pt>
                <c:pt idx="455">
                  <c:v>58714</c:v>
                </c:pt>
                <c:pt idx="456">
                  <c:v>58745</c:v>
                </c:pt>
                <c:pt idx="457">
                  <c:v>58775</c:v>
                </c:pt>
                <c:pt idx="458">
                  <c:v>58806</c:v>
                </c:pt>
                <c:pt idx="459">
                  <c:v>58837</c:v>
                </c:pt>
                <c:pt idx="460">
                  <c:v>58865</c:v>
                </c:pt>
                <c:pt idx="461">
                  <c:v>58896</c:v>
                </c:pt>
                <c:pt idx="462">
                  <c:v>58926</c:v>
                </c:pt>
                <c:pt idx="463">
                  <c:v>58957</c:v>
                </c:pt>
                <c:pt idx="464">
                  <c:v>58987</c:v>
                </c:pt>
                <c:pt idx="465">
                  <c:v>59018</c:v>
                </c:pt>
                <c:pt idx="466">
                  <c:v>59049</c:v>
                </c:pt>
                <c:pt idx="467">
                  <c:v>59079</c:v>
                </c:pt>
                <c:pt idx="468">
                  <c:v>59110</c:v>
                </c:pt>
                <c:pt idx="469">
                  <c:v>59140</c:v>
                </c:pt>
                <c:pt idx="470">
                  <c:v>59171</c:v>
                </c:pt>
                <c:pt idx="471">
                  <c:v>59202</c:v>
                </c:pt>
                <c:pt idx="472">
                  <c:v>59230</c:v>
                </c:pt>
                <c:pt idx="473">
                  <c:v>59261</c:v>
                </c:pt>
                <c:pt idx="474">
                  <c:v>59291</c:v>
                </c:pt>
                <c:pt idx="475">
                  <c:v>59322</c:v>
                </c:pt>
                <c:pt idx="476">
                  <c:v>59352</c:v>
                </c:pt>
                <c:pt idx="477">
                  <c:v>59383</c:v>
                </c:pt>
                <c:pt idx="478">
                  <c:v>59414</c:v>
                </c:pt>
                <c:pt idx="479">
                  <c:v>59444</c:v>
                </c:pt>
                <c:pt idx="480">
                  <c:v>59475</c:v>
                </c:pt>
                <c:pt idx="481">
                  <c:v>59505</c:v>
                </c:pt>
                <c:pt idx="482">
                  <c:v>59536</c:v>
                </c:pt>
                <c:pt idx="483">
                  <c:v>59567</c:v>
                </c:pt>
                <c:pt idx="484">
                  <c:v>59595</c:v>
                </c:pt>
                <c:pt idx="485">
                  <c:v>59626</c:v>
                </c:pt>
                <c:pt idx="486">
                  <c:v>59656</c:v>
                </c:pt>
                <c:pt idx="487">
                  <c:v>59687</c:v>
                </c:pt>
                <c:pt idx="488">
                  <c:v>59717</c:v>
                </c:pt>
                <c:pt idx="489">
                  <c:v>59748</c:v>
                </c:pt>
                <c:pt idx="490">
                  <c:v>59779</c:v>
                </c:pt>
                <c:pt idx="491">
                  <c:v>59809</c:v>
                </c:pt>
                <c:pt idx="492">
                  <c:v>59840</c:v>
                </c:pt>
                <c:pt idx="493">
                  <c:v>59870</c:v>
                </c:pt>
                <c:pt idx="494">
                  <c:v>59901</c:v>
                </c:pt>
                <c:pt idx="495">
                  <c:v>59932</c:v>
                </c:pt>
                <c:pt idx="496">
                  <c:v>59961</c:v>
                </c:pt>
                <c:pt idx="497">
                  <c:v>59992</c:v>
                </c:pt>
                <c:pt idx="498">
                  <c:v>60022</c:v>
                </c:pt>
                <c:pt idx="499">
                  <c:v>60053</c:v>
                </c:pt>
                <c:pt idx="500">
                  <c:v>60083</c:v>
                </c:pt>
                <c:pt idx="501">
                  <c:v>60114</c:v>
                </c:pt>
                <c:pt idx="502">
                  <c:v>60145</c:v>
                </c:pt>
                <c:pt idx="503">
                  <c:v>60175</c:v>
                </c:pt>
                <c:pt idx="504">
                  <c:v>60206</c:v>
                </c:pt>
                <c:pt idx="505">
                  <c:v>60236</c:v>
                </c:pt>
                <c:pt idx="506">
                  <c:v>60267</c:v>
                </c:pt>
                <c:pt idx="507">
                  <c:v>60298</c:v>
                </c:pt>
                <c:pt idx="508">
                  <c:v>60326</c:v>
                </c:pt>
                <c:pt idx="509">
                  <c:v>60357</c:v>
                </c:pt>
                <c:pt idx="510">
                  <c:v>60387</c:v>
                </c:pt>
                <c:pt idx="511">
                  <c:v>60418</c:v>
                </c:pt>
                <c:pt idx="512">
                  <c:v>60448</c:v>
                </c:pt>
                <c:pt idx="513">
                  <c:v>60479</c:v>
                </c:pt>
                <c:pt idx="514">
                  <c:v>60510</c:v>
                </c:pt>
                <c:pt idx="515">
                  <c:v>60540</c:v>
                </c:pt>
                <c:pt idx="516">
                  <c:v>60571</c:v>
                </c:pt>
                <c:pt idx="517">
                  <c:v>60601</c:v>
                </c:pt>
                <c:pt idx="518">
                  <c:v>60632</c:v>
                </c:pt>
                <c:pt idx="519">
                  <c:v>60663</c:v>
                </c:pt>
                <c:pt idx="520">
                  <c:v>60691</c:v>
                </c:pt>
                <c:pt idx="521">
                  <c:v>60722</c:v>
                </c:pt>
                <c:pt idx="522">
                  <c:v>60752</c:v>
                </c:pt>
                <c:pt idx="523">
                  <c:v>60783</c:v>
                </c:pt>
                <c:pt idx="524">
                  <c:v>60813</c:v>
                </c:pt>
                <c:pt idx="525">
                  <c:v>60844</c:v>
                </c:pt>
                <c:pt idx="526">
                  <c:v>60875</c:v>
                </c:pt>
                <c:pt idx="527">
                  <c:v>60905</c:v>
                </c:pt>
                <c:pt idx="528">
                  <c:v>60936</c:v>
                </c:pt>
                <c:pt idx="529">
                  <c:v>60966</c:v>
                </c:pt>
                <c:pt idx="530">
                  <c:v>60997</c:v>
                </c:pt>
                <c:pt idx="531">
                  <c:v>61028</c:v>
                </c:pt>
                <c:pt idx="532">
                  <c:v>61056</c:v>
                </c:pt>
                <c:pt idx="533">
                  <c:v>61087</c:v>
                </c:pt>
                <c:pt idx="534">
                  <c:v>61117</c:v>
                </c:pt>
                <c:pt idx="535">
                  <c:v>61148</c:v>
                </c:pt>
                <c:pt idx="536">
                  <c:v>61178</c:v>
                </c:pt>
                <c:pt idx="537">
                  <c:v>61209</c:v>
                </c:pt>
                <c:pt idx="538">
                  <c:v>61240</c:v>
                </c:pt>
                <c:pt idx="539">
                  <c:v>61270</c:v>
                </c:pt>
                <c:pt idx="540">
                  <c:v>61301</c:v>
                </c:pt>
                <c:pt idx="541">
                  <c:v>61331</c:v>
                </c:pt>
                <c:pt idx="542">
                  <c:v>61362</c:v>
                </c:pt>
                <c:pt idx="543">
                  <c:v>61393</c:v>
                </c:pt>
                <c:pt idx="544">
                  <c:v>61422</c:v>
                </c:pt>
                <c:pt idx="545">
                  <c:v>61453</c:v>
                </c:pt>
                <c:pt idx="546">
                  <c:v>61483</c:v>
                </c:pt>
                <c:pt idx="547">
                  <c:v>61514</c:v>
                </c:pt>
                <c:pt idx="548">
                  <c:v>61544</c:v>
                </c:pt>
                <c:pt idx="549">
                  <c:v>61575</c:v>
                </c:pt>
                <c:pt idx="550">
                  <c:v>61606</c:v>
                </c:pt>
                <c:pt idx="551">
                  <c:v>61636</c:v>
                </c:pt>
                <c:pt idx="552">
                  <c:v>61667</c:v>
                </c:pt>
                <c:pt idx="553">
                  <c:v>61697</c:v>
                </c:pt>
                <c:pt idx="554">
                  <c:v>61728</c:v>
                </c:pt>
                <c:pt idx="555">
                  <c:v>61759</c:v>
                </c:pt>
                <c:pt idx="556">
                  <c:v>61787</c:v>
                </c:pt>
                <c:pt idx="557">
                  <c:v>61818</c:v>
                </c:pt>
                <c:pt idx="558">
                  <c:v>61848</c:v>
                </c:pt>
                <c:pt idx="559">
                  <c:v>61879</c:v>
                </c:pt>
                <c:pt idx="560">
                  <c:v>61909</c:v>
                </c:pt>
                <c:pt idx="561">
                  <c:v>61940</c:v>
                </c:pt>
                <c:pt idx="562">
                  <c:v>61971</c:v>
                </c:pt>
                <c:pt idx="563">
                  <c:v>62001</c:v>
                </c:pt>
              </c:numCache>
            </c:numRef>
          </c:xVal>
          <c:yVal>
            <c:numRef>
              <c:f>'01N21W03C01S'!$I$35:$I$598</c:f>
              <c:numCache>
                <c:formatCode>General</c:formatCode>
                <c:ptCount val="564"/>
                <c:pt idx="0">
                  <c:v>-98.301000000000002</c:v>
                </c:pt>
                <c:pt idx="1">
                  <c:v>-89.796999999999997</c:v>
                </c:pt>
                <c:pt idx="2">
                  <c:v>-79.881</c:v>
                </c:pt>
                <c:pt idx="3">
                  <c:v>-75.643000000000001</c:v>
                </c:pt>
                <c:pt idx="4">
                  <c:v>-72.123999999999995</c:v>
                </c:pt>
                <c:pt idx="5">
                  <c:v>-66.018000000000001</c:v>
                </c:pt>
                <c:pt idx="6">
                  <c:v>-64.097999999999999</c:v>
                </c:pt>
                <c:pt idx="7">
                  <c:v>-63.746000000000002</c:v>
                </c:pt>
                <c:pt idx="8">
                  <c:v>-63.198</c:v>
                </c:pt>
                <c:pt idx="9">
                  <c:v>-59.789000000000001</c:v>
                </c:pt>
                <c:pt idx="10">
                  <c:v>-57.137</c:v>
                </c:pt>
                <c:pt idx="11">
                  <c:v>-55.13</c:v>
                </c:pt>
                <c:pt idx="12">
                  <c:v>-57.031999999999996</c:v>
                </c:pt>
                <c:pt idx="13">
                  <c:v>-56.137</c:v>
                </c:pt>
                <c:pt idx="14">
                  <c:v>-52.134</c:v>
                </c:pt>
                <c:pt idx="15">
                  <c:v>-48.497999999999998</c:v>
                </c:pt>
                <c:pt idx="16">
                  <c:v>-47.704999999999998</c:v>
                </c:pt>
                <c:pt idx="17">
                  <c:v>-44.774999999999999</c:v>
                </c:pt>
                <c:pt idx="18">
                  <c:v>-44.994999999999997</c:v>
                </c:pt>
                <c:pt idx="19">
                  <c:v>-45.145000000000003</c:v>
                </c:pt>
                <c:pt idx="20">
                  <c:v>-44.828000000000003</c:v>
                </c:pt>
                <c:pt idx="21">
                  <c:v>-43.612000000000002</c:v>
                </c:pt>
                <c:pt idx="22">
                  <c:v>-42.786999999999999</c:v>
                </c:pt>
                <c:pt idx="23">
                  <c:v>-42.738</c:v>
                </c:pt>
                <c:pt idx="24">
                  <c:v>-42.99</c:v>
                </c:pt>
                <c:pt idx="25">
                  <c:v>-42.363</c:v>
                </c:pt>
                <c:pt idx="26">
                  <c:v>-39.485999999999997</c:v>
                </c:pt>
                <c:pt idx="27">
                  <c:v>-38.478999999999999</c:v>
                </c:pt>
                <c:pt idx="28">
                  <c:v>-37.231000000000002</c:v>
                </c:pt>
                <c:pt idx="29">
                  <c:v>-35.645000000000003</c:v>
                </c:pt>
                <c:pt idx="30">
                  <c:v>-36.673000000000002</c:v>
                </c:pt>
                <c:pt idx="31">
                  <c:v>-36.704999999999998</c:v>
                </c:pt>
                <c:pt idx="32">
                  <c:v>-36.512999999999998</c:v>
                </c:pt>
                <c:pt idx="33">
                  <c:v>-36.042999999999999</c:v>
                </c:pt>
                <c:pt idx="34">
                  <c:v>-35.816000000000003</c:v>
                </c:pt>
                <c:pt idx="35">
                  <c:v>-36.222999999999999</c:v>
                </c:pt>
                <c:pt idx="36">
                  <c:v>-37.978000000000002</c:v>
                </c:pt>
                <c:pt idx="37">
                  <c:v>-37.048000000000002</c:v>
                </c:pt>
                <c:pt idx="38">
                  <c:v>-34.109000000000002</c:v>
                </c:pt>
                <c:pt idx="39">
                  <c:v>-32.255000000000003</c:v>
                </c:pt>
                <c:pt idx="40">
                  <c:v>-32.817999999999998</c:v>
                </c:pt>
                <c:pt idx="41">
                  <c:v>-31.454999999999998</c:v>
                </c:pt>
                <c:pt idx="42">
                  <c:v>-32.811999999999998</c:v>
                </c:pt>
                <c:pt idx="43">
                  <c:v>-33.905999999999999</c:v>
                </c:pt>
                <c:pt idx="44">
                  <c:v>-34.875999999999998</c:v>
                </c:pt>
                <c:pt idx="45">
                  <c:v>-34.189</c:v>
                </c:pt>
                <c:pt idx="46">
                  <c:v>-33.777000000000001</c:v>
                </c:pt>
                <c:pt idx="47">
                  <c:v>-34.179000000000002</c:v>
                </c:pt>
                <c:pt idx="48">
                  <c:v>-34.725000000000001</c:v>
                </c:pt>
                <c:pt idx="49">
                  <c:v>-34.274999999999999</c:v>
                </c:pt>
                <c:pt idx="50">
                  <c:v>-32.183999999999997</c:v>
                </c:pt>
                <c:pt idx="51">
                  <c:v>-30.933</c:v>
                </c:pt>
                <c:pt idx="52">
                  <c:v>-29.966999999999999</c:v>
                </c:pt>
                <c:pt idx="53">
                  <c:v>-28.891999999999999</c:v>
                </c:pt>
                <c:pt idx="54">
                  <c:v>-29.655000000000001</c:v>
                </c:pt>
                <c:pt idx="55">
                  <c:v>-29.795000000000002</c:v>
                </c:pt>
                <c:pt idx="56">
                  <c:v>-29.981999999999999</c:v>
                </c:pt>
                <c:pt idx="57">
                  <c:v>-29.084</c:v>
                </c:pt>
                <c:pt idx="58">
                  <c:v>-28.413</c:v>
                </c:pt>
                <c:pt idx="59">
                  <c:v>-28.346</c:v>
                </c:pt>
                <c:pt idx="60">
                  <c:v>-28.35</c:v>
                </c:pt>
                <c:pt idx="61">
                  <c:v>-27.919</c:v>
                </c:pt>
                <c:pt idx="62">
                  <c:v>-25.178999999999998</c:v>
                </c:pt>
                <c:pt idx="63">
                  <c:v>-23.254999999999999</c:v>
                </c:pt>
                <c:pt idx="64">
                  <c:v>-22.234000000000002</c:v>
                </c:pt>
                <c:pt idx="65">
                  <c:v>-20.821000000000002</c:v>
                </c:pt>
                <c:pt idx="66">
                  <c:v>-22.771000000000001</c:v>
                </c:pt>
                <c:pt idx="67">
                  <c:v>-23.312000000000001</c:v>
                </c:pt>
                <c:pt idx="68">
                  <c:v>-24.100999999999999</c:v>
                </c:pt>
                <c:pt idx="69">
                  <c:v>-23.111999999999998</c:v>
                </c:pt>
                <c:pt idx="70">
                  <c:v>-22.452000000000002</c:v>
                </c:pt>
                <c:pt idx="71">
                  <c:v>-22.43</c:v>
                </c:pt>
                <c:pt idx="72">
                  <c:v>-22.93</c:v>
                </c:pt>
                <c:pt idx="73">
                  <c:v>-22.532</c:v>
                </c:pt>
                <c:pt idx="74">
                  <c:v>-19.41</c:v>
                </c:pt>
                <c:pt idx="75">
                  <c:v>-18.882999999999999</c:v>
                </c:pt>
                <c:pt idx="76">
                  <c:v>-17.623000000000001</c:v>
                </c:pt>
                <c:pt idx="77">
                  <c:v>-16.062999999999999</c:v>
                </c:pt>
                <c:pt idx="78">
                  <c:v>-17.733000000000001</c:v>
                </c:pt>
                <c:pt idx="79">
                  <c:v>-19.033000000000001</c:v>
                </c:pt>
                <c:pt idx="80">
                  <c:v>-20.111000000000001</c:v>
                </c:pt>
                <c:pt idx="81">
                  <c:v>-19.606000000000002</c:v>
                </c:pt>
                <c:pt idx="82">
                  <c:v>-19.423999999999999</c:v>
                </c:pt>
                <c:pt idx="83">
                  <c:v>-19.524000000000001</c:v>
                </c:pt>
                <c:pt idx="84">
                  <c:v>-20.425000000000001</c:v>
                </c:pt>
                <c:pt idx="85">
                  <c:v>-20.440999999999999</c:v>
                </c:pt>
                <c:pt idx="86">
                  <c:v>-18.081</c:v>
                </c:pt>
                <c:pt idx="87">
                  <c:v>-16.364000000000001</c:v>
                </c:pt>
                <c:pt idx="88">
                  <c:v>-16.879000000000001</c:v>
                </c:pt>
                <c:pt idx="89">
                  <c:v>-15.534000000000001</c:v>
                </c:pt>
                <c:pt idx="90">
                  <c:v>-17.013000000000002</c:v>
                </c:pt>
                <c:pt idx="91">
                  <c:v>-18.128</c:v>
                </c:pt>
                <c:pt idx="92">
                  <c:v>-20.99</c:v>
                </c:pt>
                <c:pt idx="93">
                  <c:v>-20.155999999999999</c:v>
                </c:pt>
                <c:pt idx="94">
                  <c:v>-20.456</c:v>
                </c:pt>
                <c:pt idx="95">
                  <c:v>-20.808</c:v>
                </c:pt>
                <c:pt idx="96">
                  <c:v>-23.047999999999998</c:v>
                </c:pt>
                <c:pt idx="97">
                  <c:v>-22.491</c:v>
                </c:pt>
                <c:pt idx="98">
                  <c:v>-19.718</c:v>
                </c:pt>
                <c:pt idx="99">
                  <c:v>-17.494</c:v>
                </c:pt>
                <c:pt idx="100">
                  <c:v>-17.611000000000001</c:v>
                </c:pt>
                <c:pt idx="101">
                  <c:v>-19.832999999999998</c:v>
                </c:pt>
                <c:pt idx="102">
                  <c:v>-22.798999999999999</c:v>
                </c:pt>
                <c:pt idx="103">
                  <c:v>-21.626999999999999</c:v>
                </c:pt>
                <c:pt idx="104">
                  <c:v>-21.068999999999999</c:v>
                </c:pt>
                <c:pt idx="105">
                  <c:v>-19.399999999999999</c:v>
                </c:pt>
                <c:pt idx="106">
                  <c:v>-18.248999999999999</c:v>
                </c:pt>
                <c:pt idx="107">
                  <c:v>-17.82</c:v>
                </c:pt>
                <c:pt idx="108">
                  <c:v>-17.709</c:v>
                </c:pt>
                <c:pt idx="109">
                  <c:v>-17.184999999999999</c:v>
                </c:pt>
                <c:pt idx="110">
                  <c:v>-14.074</c:v>
                </c:pt>
                <c:pt idx="111">
                  <c:v>-12.56</c:v>
                </c:pt>
                <c:pt idx="112">
                  <c:v>-11.782</c:v>
                </c:pt>
                <c:pt idx="113">
                  <c:v>-11.803000000000001</c:v>
                </c:pt>
                <c:pt idx="114">
                  <c:v>-14.848000000000001</c:v>
                </c:pt>
                <c:pt idx="115">
                  <c:v>-19.390999999999998</c:v>
                </c:pt>
                <c:pt idx="116">
                  <c:v>-22.64</c:v>
                </c:pt>
                <c:pt idx="117">
                  <c:v>-19.818000000000001</c:v>
                </c:pt>
                <c:pt idx="118">
                  <c:v>-18.292000000000002</c:v>
                </c:pt>
                <c:pt idx="119">
                  <c:v>-17.928000000000001</c:v>
                </c:pt>
                <c:pt idx="120">
                  <c:v>-17.657</c:v>
                </c:pt>
                <c:pt idx="121">
                  <c:v>-17.413</c:v>
                </c:pt>
                <c:pt idx="122">
                  <c:v>-14.586</c:v>
                </c:pt>
                <c:pt idx="123">
                  <c:v>-13.308</c:v>
                </c:pt>
                <c:pt idx="124">
                  <c:v>-13.117000000000001</c:v>
                </c:pt>
                <c:pt idx="125">
                  <c:v>-13.206</c:v>
                </c:pt>
                <c:pt idx="126">
                  <c:v>-12.704000000000001</c:v>
                </c:pt>
                <c:pt idx="127">
                  <c:v>-13.459</c:v>
                </c:pt>
                <c:pt idx="128">
                  <c:v>-14.148999999999999</c:v>
                </c:pt>
                <c:pt idx="129">
                  <c:v>-13.519</c:v>
                </c:pt>
                <c:pt idx="130">
                  <c:v>-13.14</c:v>
                </c:pt>
                <c:pt idx="131">
                  <c:v>-13.396000000000001</c:v>
                </c:pt>
                <c:pt idx="132">
                  <c:v>-13.481999999999999</c:v>
                </c:pt>
                <c:pt idx="133">
                  <c:v>-13.53</c:v>
                </c:pt>
                <c:pt idx="134">
                  <c:v>-10.981999999999999</c:v>
                </c:pt>
                <c:pt idx="135">
                  <c:v>-9.4190000000000005</c:v>
                </c:pt>
                <c:pt idx="136">
                  <c:v>-9.4930000000000003</c:v>
                </c:pt>
                <c:pt idx="137">
                  <c:v>-7.952</c:v>
                </c:pt>
                <c:pt idx="138">
                  <c:v>-8.9879999999999995</c:v>
                </c:pt>
                <c:pt idx="139">
                  <c:v>-10.147</c:v>
                </c:pt>
                <c:pt idx="140">
                  <c:v>-11.143000000000001</c:v>
                </c:pt>
                <c:pt idx="141">
                  <c:v>-10.696999999999999</c:v>
                </c:pt>
                <c:pt idx="142">
                  <c:v>-10.561</c:v>
                </c:pt>
                <c:pt idx="143">
                  <c:v>-10.974</c:v>
                </c:pt>
                <c:pt idx="144">
                  <c:v>-11.593</c:v>
                </c:pt>
                <c:pt idx="145">
                  <c:v>-11.787000000000001</c:v>
                </c:pt>
                <c:pt idx="146">
                  <c:v>-8.6370000000000005</c:v>
                </c:pt>
                <c:pt idx="147">
                  <c:v>-7.5019999999999998</c:v>
                </c:pt>
                <c:pt idx="148">
                  <c:v>-6.8879999999999999</c:v>
                </c:pt>
                <c:pt idx="149">
                  <c:v>-5.859</c:v>
                </c:pt>
                <c:pt idx="150">
                  <c:v>-7.6050000000000004</c:v>
                </c:pt>
                <c:pt idx="151">
                  <c:v>-8.8190000000000008</c:v>
                </c:pt>
                <c:pt idx="152">
                  <c:v>-10.018000000000001</c:v>
                </c:pt>
                <c:pt idx="153">
                  <c:v>-9.8629999999999995</c:v>
                </c:pt>
                <c:pt idx="154">
                  <c:v>-9.9689999999999994</c:v>
                </c:pt>
                <c:pt idx="155">
                  <c:v>-10.582000000000001</c:v>
                </c:pt>
                <c:pt idx="156">
                  <c:v>-11.68</c:v>
                </c:pt>
                <c:pt idx="157">
                  <c:v>-11.3</c:v>
                </c:pt>
                <c:pt idx="158">
                  <c:v>-9.7579999999999991</c:v>
                </c:pt>
                <c:pt idx="159">
                  <c:v>-8.8819999999999997</c:v>
                </c:pt>
                <c:pt idx="160">
                  <c:v>-8.3759999999999994</c:v>
                </c:pt>
                <c:pt idx="161">
                  <c:v>-6.4850000000000003</c:v>
                </c:pt>
                <c:pt idx="162">
                  <c:v>-8.5790000000000006</c:v>
                </c:pt>
                <c:pt idx="163">
                  <c:v>-9.7189999999999994</c:v>
                </c:pt>
                <c:pt idx="164">
                  <c:v>-10.742000000000001</c:v>
                </c:pt>
                <c:pt idx="165">
                  <c:v>-10.704000000000001</c:v>
                </c:pt>
                <c:pt idx="166">
                  <c:v>-10.856</c:v>
                </c:pt>
                <c:pt idx="167">
                  <c:v>-11.481999999999999</c:v>
                </c:pt>
                <c:pt idx="168">
                  <c:v>-12.673999999999999</c:v>
                </c:pt>
                <c:pt idx="169">
                  <c:v>-13.05</c:v>
                </c:pt>
                <c:pt idx="170">
                  <c:v>-10.505000000000001</c:v>
                </c:pt>
                <c:pt idx="171">
                  <c:v>-9.4740000000000002</c:v>
                </c:pt>
                <c:pt idx="172">
                  <c:v>-9.5139999999999993</c:v>
                </c:pt>
                <c:pt idx="173">
                  <c:v>-7.7220000000000004</c:v>
                </c:pt>
                <c:pt idx="174">
                  <c:v>-9.6310000000000002</c:v>
                </c:pt>
                <c:pt idx="175">
                  <c:v>-10.807</c:v>
                </c:pt>
                <c:pt idx="176">
                  <c:v>-11.882</c:v>
                </c:pt>
                <c:pt idx="177">
                  <c:v>-12.17</c:v>
                </c:pt>
                <c:pt idx="178">
                  <c:v>-12.631</c:v>
                </c:pt>
                <c:pt idx="179">
                  <c:v>-13.476000000000001</c:v>
                </c:pt>
                <c:pt idx="180">
                  <c:v>-14.922000000000001</c:v>
                </c:pt>
                <c:pt idx="181">
                  <c:v>-14.558</c:v>
                </c:pt>
                <c:pt idx="182">
                  <c:v>-12.709</c:v>
                </c:pt>
                <c:pt idx="183">
                  <c:v>-12.122999999999999</c:v>
                </c:pt>
                <c:pt idx="184">
                  <c:v>-12.397</c:v>
                </c:pt>
                <c:pt idx="185">
                  <c:v>-11.409000000000001</c:v>
                </c:pt>
                <c:pt idx="186">
                  <c:v>-13.324999999999999</c:v>
                </c:pt>
                <c:pt idx="187">
                  <c:v>-14.262</c:v>
                </c:pt>
                <c:pt idx="188">
                  <c:v>-15.646000000000001</c:v>
                </c:pt>
                <c:pt idx="189">
                  <c:v>-15.922000000000001</c:v>
                </c:pt>
                <c:pt idx="190">
                  <c:v>-16.699000000000002</c:v>
                </c:pt>
                <c:pt idx="191">
                  <c:v>-17.991</c:v>
                </c:pt>
                <c:pt idx="192">
                  <c:v>-23.602</c:v>
                </c:pt>
                <c:pt idx="193">
                  <c:v>-23.091999999999999</c:v>
                </c:pt>
                <c:pt idx="194">
                  <c:v>-20.632999999999999</c:v>
                </c:pt>
                <c:pt idx="195">
                  <c:v>-19.954999999999998</c:v>
                </c:pt>
                <c:pt idx="196">
                  <c:v>-20.091999999999999</c:v>
                </c:pt>
                <c:pt idx="197">
                  <c:v>-18.802</c:v>
                </c:pt>
                <c:pt idx="198">
                  <c:v>-21.687000000000001</c:v>
                </c:pt>
                <c:pt idx="199">
                  <c:v>-25.478999999999999</c:v>
                </c:pt>
                <c:pt idx="200">
                  <c:v>-28.123999999999999</c:v>
                </c:pt>
                <c:pt idx="201">
                  <c:v>-26.611000000000001</c:v>
                </c:pt>
                <c:pt idx="202">
                  <c:v>-26.547000000000001</c:v>
                </c:pt>
                <c:pt idx="203">
                  <c:v>-27.591000000000001</c:v>
                </c:pt>
                <c:pt idx="204">
                  <c:v>-36.898000000000003</c:v>
                </c:pt>
                <c:pt idx="205">
                  <c:v>-35.015000000000001</c:v>
                </c:pt>
                <c:pt idx="206">
                  <c:v>-31.111999999999998</c:v>
                </c:pt>
                <c:pt idx="207">
                  <c:v>-29.155000000000001</c:v>
                </c:pt>
                <c:pt idx="208">
                  <c:v>-27.376000000000001</c:v>
                </c:pt>
                <c:pt idx="209">
                  <c:v>-25.338000000000001</c:v>
                </c:pt>
                <c:pt idx="210">
                  <c:v>-27.614999999999998</c:v>
                </c:pt>
                <c:pt idx="211">
                  <c:v>-28.751000000000001</c:v>
                </c:pt>
                <c:pt idx="212">
                  <c:v>-33.942999999999998</c:v>
                </c:pt>
                <c:pt idx="213">
                  <c:v>-33.270000000000003</c:v>
                </c:pt>
                <c:pt idx="214">
                  <c:v>-37.235999999999997</c:v>
                </c:pt>
                <c:pt idx="215">
                  <c:v>-41.613</c:v>
                </c:pt>
                <c:pt idx="216">
                  <c:v>-53.348999999999997</c:v>
                </c:pt>
                <c:pt idx="217">
                  <c:v>-50.692</c:v>
                </c:pt>
                <c:pt idx="218">
                  <c:v>-45.287999999999997</c:v>
                </c:pt>
                <c:pt idx="219">
                  <c:v>-43.423000000000002</c:v>
                </c:pt>
                <c:pt idx="220">
                  <c:v>-43.451000000000001</c:v>
                </c:pt>
                <c:pt idx="221">
                  <c:v>-44.73</c:v>
                </c:pt>
                <c:pt idx="222">
                  <c:v>-49.787999999999997</c:v>
                </c:pt>
                <c:pt idx="223">
                  <c:v>-55.451999999999998</c:v>
                </c:pt>
                <c:pt idx="224">
                  <c:v>-57.619</c:v>
                </c:pt>
                <c:pt idx="225">
                  <c:v>-55.338000000000001</c:v>
                </c:pt>
                <c:pt idx="226">
                  <c:v>-54.875</c:v>
                </c:pt>
                <c:pt idx="227">
                  <c:v>-55.420999999999999</c:v>
                </c:pt>
                <c:pt idx="228">
                  <c:v>-65.445999999999998</c:v>
                </c:pt>
                <c:pt idx="229">
                  <c:v>-61.298999999999999</c:v>
                </c:pt>
                <c:pt idx="230">
                  <c:v>-55.975000000000001</c:v>
                </c:pt>
                <c:pt idx="231">
                  <c:v>-50.087000000000003</c:v>
                </c:pt>
                <c:pt idx="232">
                  <c:v>-47.356000000000002</c:v>
                </c:pt>
                <c:pt idx="233">
                  <c:v>-43.997999999999998</c:v>
                </c:pt>
                <c:pt idx="234">
                  <c:v>-42.387999999999998</c:v>
                </c:pt>
                <c:pt idx="235">
                  <c:v>-41.637</c:v>
                </c:pt>
                <c:pt idx="236">
                  <c:v>-41.207999999999998</c:v>
                </c:pt>
                <c:pt idx="237">
                  <c:v>-39.71</c:v>
                </c:pt>
                <c:pt idx="238">
                  <c:v>-38.661999999999999</c:v>
                </c:pt>
                <c:pt idx="239">
                  <c:v>-38.304000000000002</c:v>
                </c:pt>
                <c:pt idx="240">
                  <c:v>-38.31</c:v>
                </c:pt>
                <c:pt idx="241">
                  <c:v>-37.31</c:v>
                </c:pt>
                <c:pt idx="242">
                  <c:v>-33.634</c:v>
                </c:pt>
                <c:pt idx="243">
                  <c:v>-31.131</c:v>
                </c:pt>
                <c:pt idx="244">
                  <c:v>-31.393000000000001</c:v>
                </c:pt>
                <c:pt idx="245">
                  <c:v>-29.356999999999999</c:v>
                </c:pt>
                <c:pt idx="246">
                  <c:v>-30.076000000000001</c:v>
                </c:pt>
                <c:pt idx="247">
                  <c:v>-31.212</c:v>
                </c:pt>
                <c:pt idx="248">
                  <c:v>-33.531999999999996</c:v>
                </c:pt>
                <c:pt idx="249">
                  <c:v>-32.369999999999997</c:v>
                </c:pt>
                <c:pt idx="250">
                  <c:v>-32.204000000000001</c:v>
                </c:pt>
                <c:pt idx="251">
                  <c:v>-32.616</c:v>
                </c:pt>
                <c:pt idx="252">
                  <c:v>-42.061</c:v>
                </c:pt>
                <c:pt idx="253">
                  <c:v>-38.779000000000003</c:v>
                </c:pt>
                <c:pt idx="254">
                  <c:v>-34.578000000000003</c:v>
                </c:pt>
                <c:pt idx="255">
                  <c:v>-32.716000000000001</c:v>
                </c:pt>
                <c:pt idx="256">
                  <c:v>-32.387999999999998</c:v>
                </c:pt>
                <c:pt idx="257">
                  <c:v>-30.268999999999998</c:v>
                </c:pt>
                <c:pt idx="258">
                  <c:v>-30.58</c:v>
                </c:pt>
                <c:pt idx="259">
                  <c:v>-30.991</c:v>
                </c:pt>
                <c:pt idx="260">
                  <c:v>-31.734000000000002</c:v>
                </c:pt>
                <c:pt idx="261">
                  <c:v>-31.225000000000001</c:v>
                </c:pt>
                <c:pt idx="262">
                  <c:v>-31.567</c:v>
                </c:pt>
                <c:pt idx="263">
                  <c:v>-32.590000000000003</c:v>
                </c:pt>
                <c:pt idx="264">
                  <c:v>-40.479999999999997</c:v>
                </c:pt>
                <c:pt idx="265">
                  <c:v>-38.195999999999998</c:v>
                </c:pt>
                <c:pt idx="266">
                  <c:v>-35.170999999999999</c:v>
                </c:pt>
                <c:pt idx="267">
                  <c:v>-32.880000000000003</c:v>
                </c:pt>
                <c:pt idx="268">
                  <c:v>-32.396000000000001</c:v>
                </c:pt>
                <c:pt idx="269">
                  <c:v>-30.193999999999999</c:v>
                </c:pt>
                <c:pt idx="270">
                  <c:v>-32.701000000000001</c:v>
                </c:pt>
                <c:pt idx="271">
                  <c:v>-33.094999999999999</c:v>
                </c:pt>
                <c:pt idx="272">
                  <c:v>-34.000999999999998</c:v>
                </c:pt>
                <c:pt idx="273">
                  <c:v>-33.276000000000003</c:v>
                </c:pt>
                <c:pt idx="274">
                  <c:v>-33.881999999999998</c:v>
                </c:pt>
                <c:pt idx="275">
                  <c:v>-36.176000000000002</c:v>
                </c:pt>
                <c:pt idx="276">
                  <c:v>-49.731999999999999</c:v>
                </c:pt>
                <c:pt idx="277">
                  <c:v>-47.826999999999998</c:v>
                </c:pt>
                <c:pt idx="278">
                  <c:v>-45.378</c:v>
                </c:pt>
                <c:pt idx="279">
                  <c:v>-40.802999999999997</c:v>
                </c:pt>
                <c:pt idx="280">
                  <c:v>-38.558999999999997</c:v>
                </c:pt>
                <c:pt idx="281">
                  <c:v>-35.905999999999999</c:v>
                </c:pt>
                <c:pt idx="282">
                  <c:v>-36.173999999999999</c:v>
                </c:pt>
                <c:pt idx="283">
                  <c:v>-36.100999999999999</c:v>
                </c:pt>
                <c:pt idx="284">
                  <c:v>-37.146999999999998</c:v>
                </c:pt>
                <c:pt idx="285">
                  <c:v>-36.149000000000001</c:v>
                </c:pt>
                <c:pt idx="286">
                  <c:v>-38.122</c:v>
                </c:pt>
                <c:pt idx="287">
                  <c:v>-41.759</c:v>
                </c:pt>
                <c:pt idx="288">
                  <c:v>-55.363</c:v>
                </c:pt>
                <c:pt idx="289">
                  <c:v>-52.093000000000004</c:v>
                </c:pt>
                <c:pt idx="290">
                  <c:v>-48.026000000000003</c:v>
                </c:pt>
                <c:pt idx="291">
                  <c:v>-47.37</c:v>
                </c:pt>
                <c:pt idx="292">
                  <c:v>-47.9</c:v>
                </c:pt>
                <c:pt idx="293">
                  <c:v>-49.387999999999998</c:v>
                </c:pt>
                <c:pt idx="294">
                  <c:v>-51.045999999999999</c:v>
                </c:pt>
                <c:pt idx="295">
                  <c:v>-55.335999999999999</c:v>
                </c:pt>
                <c:pt idx="296">
                  <c:v>-58.875999999999998</c:v>
                </c:pt>
                <c:pt idx="297">
                  <c:v>-55.593000000000004</c:v>
                </c:pt>
                <c:pt idx="298">
                  <c:v>-54.366</c:v>
                </c:pt>
                <c:pt idx="299">
                  <c:v>-54.87</c:v>
                </c:pt>
                <c:pt idx="300">
                  <c:v>-63.722000000000001</c:v>
                </c:pt>
                <c:pt idx="301">
                  <c:v>-61.127000000000002</c:v>
                </c:pt>
                <c:pt idx="302">
                  <c:v>-56.557000000000002</c:v>
                </c:pt>
                <c:pt idx="303">
                  <c:v>-49.042999999999999</c:v>
                </c:pt>
                <c:pt idx="304">
                  <c:v>-45.564999999999998</c:v>
                </c:pt>
                <c:pt idx="305">
                  <c:v>-41.22</c:v>
                </c:pt>
                <c:pt idx="306">
                  <c:v>-43.81</c:v>
                </c:pt>
                <c:pt idx="307">
                  <c:v>-41.036999999999999</c:v>
                </c:pt>
                <c:pt idx="308">
                  <c:v>-39.24</c:v>
                </c:pt>
                <c:pt idx="309">
                  <c:v>-36.683999999999997</c:v>
                </c:pt>
                <c:pt idx="310">
                  <c:v>-34.722000000000001</c:v>
                </c:pt>
                <c:pt idx="311">
                  <c:v>-33.64</c:v>
                </c:pt>
                <c:pt idx="312">
                  <c:v>-32.802999999999997</c:v>
                </c:pt>
                <c:pt idx="313">
                  <c:v>-31.87</c:v>
                </c:pt>
                <c:pt idx="314">
                  <c:v>-28.901</c:v>
                </c:pt>
                <c:pt idx="315">
                  <c:v>-28.454000000000001</c:v>
                </c:pt>
                <c:pt idx="316">
                  <c:v>-26.361999999999998</c:v>
                </c:pt>
                <c:pt idx="317">
                  <c:v>-23.959</c:v>
                </c:pt>
                <c:pt idx="318">
                  <c:v>-25.173999999999999</c:v>
                </c:pt>
                <c:pt idx="319">
                  <c:v>-27.056999999999999</c:v>
                </c:pt>
                <c:pt idx="320">
                  <c:v>-35.061999999999998</c:v>
                </c:pt>
                <c:pt idx="321">
                  <c:v>-33.533000000000001</c:v>
                </c:pt>
                <c:pt idx="322">
                  <c:v>-33.814999999999998</c:v>
                </c:pt>
                <c:pt idx="323">
                  <c:v>-32.558</c:v>
                </c:pt>
                <c:pt idx="324">
                  <c:v>-37.402999999999999</c:v>
                </c:pt>
                <c:pt idx="325">
                  <c:v>-35.887</c:v>
                </c:pt>
                <c:pt idx="326">
                  <c:v>-32.509</c:v>
                </c:pt>
                <c:pt idx="327">
                  <c:v>-30.620999999999999</c:v>
                </c:pt>
                <c:pt idx="328">
                  <c:v>-29.634</c:v>
                </c:pt>
                <c:pt idx="329">
                  <c:v>-27.667999999999999</c:v>
                </c:pt>
                <c:pt idx="330">
                  <c:v>-29.280999999999999</c:v>
                </c:pt>
                <c:pt idx="331">
                  <c:v>-29.7</c:v>
                </c:pt>
                <c:pt idx="332">
                  <c:v>-33.209000000000003</c:v>
                </c:pt>
                <c:pt idx="333">
                  <c:v>-34.670999999999999</c:v>
                </c:pt>
                <c:pt idx="334">
                  <c:v>-37.203000000000003</c:v>
                </c:pt>
                <c:pt idx="335">
                  <c:v>-40.744</c:v>
                </c:pt>
                <c:pt idx="336">
                  <c:v>-51.320999999999998</c:v>
                </c:pt>
                <c:pt idx="337">
                  <c:v>-49.851999999999997</c:v>
                </c:pt>
                <c:pt idx="338">
                  <c:v>-45.555</c:v>
                </c:pt>
                <c:pt idx="339">
                  <c:v>-42.670999999999999</c:v>
                </c:pt>
                <c:pt idx="340">
                  <c:v>-42.256999999999998</c:v>
                </c:pt>
                <c:pt idx="341">
                  <c:v>-43.277999999999999</c:v>
                </c:pt>
                <c:pt idx="342">
                  <c:v>-49.198999999999998</c:v>
                </c:pt>
                <c:pt idx="343">
                  <c:v>-54.512999999999998</c:v>
                </c:pt>
                <c:pt idx="344">
                  <c:v>-57.460999999999999</c:v>
                </c:pt>
                <c:pt idx="345">
                  <c:v>-55.283999999999999</c:v>
                </c:pt>
                <c:pt idx="346">
                  <c:v>-54.884</c:v>
                </c:pt>
                <c:pt idx="347">
                  <c:v>-56.209000000000003</c:v>
                </c:pt>
                <c:pt idx="348">
                  <c:v>-63.779000000000003</c:v>
                </c:pt>
                <c:pt idx="349">
                  <c:v>-57.738</c:v>
                </c:pt>
                <c:pt idx="350">
                  <c:v>-54.645000000000003</c:v>
                </c:pt>
                <c:pt idx="351">
                  <c:v>-52.256</c:v>
                </c:pt>
                <c:pt idx="352">
                  <c:v>-49.603000000000002</c:v>
                </c:pt>
                <c:pt idx="353">
                  <c:v>-46.110999999999997</c:v>
                </c:pt>
                <c:pt idx="354">
                  <c:v>-45.43</c:v>
                </c:pt>
                <c:pt idx="355">
                  <c:v>-42.79</c:v>
                </c:pt>
                <c:pt idx="356">
                  <c:v>-44.956000000000003</c:v>
                </c:pt>
                <c:pt idx="357">
                  <c:v>-46.320999999999998</c:v>
                </c:pt>
                <c:pt idx="358">
                  <c:v>-47.668999999999997</c:v>
                </c:pt>
                <c:pt idx="359">
                  <c:v>-50.103000000000002</c:v>
                </c:pt>
                <c:pt idx="360">
                  <c:v>-49.725000000000001</c:v>
                </c:pt>
                <c:pt idx="361">
                  <c:v>-45.137</c:v>
                </c:pt>
                <c:pt idx="362">
                  <c:v>-40.408999999999999</c:v>
                </c:pt>
                <c:pt idx="363">
                  <c:v>-37.345999999999997</c:v>
                </c:pt>
                <c:pt idx="364">
                  <c:v>-35.029000000000003</c:v>
                </c:pt>
                <c:pt idx="365">
                  <c:v>-32.729999999999997</c:v>
                </c:pt>
                <c:pt idx="366">
                  <c:v>-33.908000000000001</c:v>
                </c:pt>
                <c:pt idx="367">
                  <c:v>-34.347000000000001</c:v>
                </c:pt>
                <c:pt idx="368">
                  <c:v>-34.616</c:v>
                </c:pt>
                <c:pt idx="369">
                  <c:v>-33.777000000000001</c:v>
                </c:pt>
                <c:pt idx="370">
                  <c:v>-34.502000000000002</c:v>
                </c:pt>
                <c:pt idx="371">
                  <c:v>-39.103000000000002</c:v>
                </c:pt>
                <c:pt idx="372">
                  <c:v>-48.390999999999998</c:v>
                </c:pt>
                <c:pt idx="373">
                  <c:v>-48.146000000000001</c:v>
                </c:pt>
                <c:pt idx="374">
                  <c:v>-46.637</c:v>
                </c:pt>
                <c:pt idx="375">
                  <c:v>-49.436</c:v>
                </c:pt>
                <c:pt idx="376">
                  <c:v>-48.603000000000002</c:v>
                </c:pt>
                <c:pt idx="377">
                  <c:v>-46.865000000000002</c:v>
                </c:pt>
                <c:pt idx="378">
                  <c:v>-48.506</c:v>
                </c:pt>
                <c:pt idx="379">
                  <c:v>-54.658000000000001</c:v>
                </c:pt>
                <c:pt idx="380">
                  <c:v>-55.936</c:v>
                </c:pt>
                <c:pt idx="381">
                  <c:v>-54.359000000000002</c:v>
                </c:pt>
                <c:pt idx="382">
                  <c:v>-53.802999999999997</c:v>
                </c:pt>
                <c:pt idx="383">
                  <c:v>-55.436</c:v>
                </c:pt>
                <c:pt idx="384">
                  <c:v>-62.637999999999998</c:v>
                </c:pt>
                <c:pt idx="385">
                  <c:v>-57.140999999999998</c:v>
                </c:pt>
                <c:pt idx="386">
                  <c:v>-55.439</c:v>
                </c:pt>
                <c:pt idx="387">
                  <c:v>-53.999000000000002</c:v>
                </c:pt>
                <c:pt idx="388">
                  <c:v>-55.155999999999999</c:v>
                </c:pt>
                <c:pt idx="389">
                  <c:v>-53.481000000000002</c:v>
                </c:pt>
                <c:pt idx="390">
                  <c:v>-52.493000000000002</c:v>
                </c:pt>
                <c:pt idx="391">
                  <c:v>-56.911999999999999</c:v>
                </c:pt>
                <c:pt idx="392">
                  <c:v>-58.491999999999997</c:v>
                </c:pt>
                <c:pt idx="393">
                  <c:v>-58.2</c:v>
                </c:pt>
                <c:pt idx="394">
                  <c:v>-58.381999999999998</c:v>
                </c:pt>
                <c:pt idx="395">
                  <c:v>-60.256</c:v>
                </c:pt>
                <c:pt idx="396">
                  <c:v>-68.941000000000003</c:v>
                </c:pt>
                <c:pt idx="397">
                  <c:v>-61.817999999999998</c:v>
                </c:pt>
                <c:pt idx="398">
                  <c:v>-54.069000000000003</c:v>
                </c:pt>
                <c:pt idx="399">
                  <c:v>-48.335999999999999</c:v>
                </c:pt>
                <c:pt idx="400">
                  <c:v>-45.356000000000002</c:v>
                </c:pt>
                <c:pt idx="401">
                  <c:v>-41.768999999999998</c:v>
                </c:pt>
                <c:pt idx="402">
                  <c:v>-41.024000000000001</c:v>
                </c:pt>
                <c:pt idx="403">
                  <c:v>-41.179000000000002</c:v>
                </c:pt>
                <c:pt idx="404">
                  <c:v>-43.677</c:v>
                </c:pt>
                <c:pt idx="405">
                  <c:v>-46.317999999999998</c:v>
                </c:pt>
                <c:pt idx="406">
                  <c:v>-47.295999999999999</c:v>
                </c:pt>
                <c:pt idx="407">
                  <c:v>-50.497</c:v>
                </c:pt>
                <c:pt idx="408">
                  <c:v>-47.906999999999996</c:v>
                </c:pt>
                <c:pt idx="409">
                  <c:v>-44.12</c:v>
                </c:pt>
                <c:pt idx="410">
                  <c:v>-40.414000000000001</c:v>
                </c:pt>
                <c:pt idx="411">
                  <c:v>-36.963000000000001</c:v>
                </c:pt>
                <c:pt idx="412">
                  <c:v>-35.167999999999999</c:v>
                </c:pt>
                <c:pt idx="413">
                  <c:v>-33.156999999999996</c:v>
                </c:pt>
                <c:pt idx="414">
                  <c:v>-34.44</c:v>
                </c:pt>
                <c:pt idx="415">
                  <c:v>-33.494</c:v>
                </c:pt>
                <c:pt idx="416">
                  <c:v>-32.779000000000003</c:v>
                </c:pt>
                <c:pt idx="417">
                  <c:v>-31.555</c:v>
                </c:pt>
                <c:pt idx="418">
                  <c:v>-30.507999999999999</c:v>
                </c:pt>
                <c:pt idx="419">
                  <c:v>-30.030999999999999</c:v>
                </c:pt>
                <c:pt idx="420">
                  <c:v>-30.314</c:v>
                </c:pt>
                <c:pt idx="421">
                  <c:v>-28.852</c:v>
                </c:pt>
                <c:pt idx="422">
                  <c:v>-25.991</c:v>
                </c:pt>
                <c:pt idx="423">
                  <c:v>-24.53</c:v>
                </c:pt>
                <c:pt idx="424">
                  <c:v>-24.216000000000001</c:v>
                </c:pt>
                <c:pt idx="425">
                  <c:v>-22.963000000000001</c:v>
                </c:pt>
                <c:pt idx="426">
                  <c:v>-22.469000000000001</c:v>
                </c:pt>
                <c:pt idx="427">
                  <c:v>-23.614999999999998</c:v>
                </c:pt>
                <c:pt idx="428">
                  <c:v>-28.375</c:v>
                </c:pt>
                <c:pt idx="429">
                  <c:v>-26.945</c:v>
                </c:pt>
                <c:pt idx="430">
                  <c:v>-27.675000000000001</c:v>
                </c:pt>
                <c:pt idx="431">
                  <c:v>-26.651</c:v>
                </c:pt>
                <c:pt idx="432">
                  <c:v>-31.074999999999999</c:v>
                </c:pt>
                <c:pt idx="433">
                  <c:v>-28.777000000000001</c:v>
                </c:pt>
                <c:pt idx="434">
                  <c:v>-25.69</c:v>
                </c:pt>
                <c:pt idx="435">
                  <c:v>-25.321000000000002</c:v>
                </c:pt>
                <c:pt idx="436">
                  <c:v>-25.632000000000001</c:v>
                </c:pt>
                <c:pt idx="437">
                  <c:v>-23.46</c:v>
                </c:pt>
                <c:pt idx="438">
                  <c:v>-23.085000000000001</c:v>
                </c:pt>
                <c:pt idx="439">
                  <c:v>-22.702000000000002</c:v>
                </c:pt>
                <c:pt idx="440">
                  <c:v>-22.297999999999998</c:v>
                </c:pt>
                <c:pt idx="441">
                  <c:v>-21.236999999999998</c:v>
                </c:pt>
                <c:pt idx="442">
                  <c:v>-20.007000000000001</c:v>
                </c:pt>
                <c:pt idx="443">
                  <c:v>-19.587</c:v>
                </c:pt>
                <c:pt idx="444">
                  <c:v>-20.760999999999999</c:v>
                </c:pt>
                <c:pt idx="445">
                  <c:v>-19.565000000000001</c:v>
                </c:pt>
                <c:pt idx="446">
                  <c:v>-16.422999999999998</c:v>
                </c:pt>
                <c:pt idx="447">
                  <c:v>-14.311999999999999</c:v>
                </c:pt>
                <c:pt idx="448">
                  <c:v>-12.891</c:v>
                </c:pt>
                <c:pt idx="449">
                  <c:v>-11.632</c:v>
                </c:pt>
                <c:pt idx="450">
                  <c:v>-13.340999999999999</c:v>
                </c:pt>
                <c:pt idx="451">
                  <c:v>-15.709</c:v>
                </c:pt>
                <c:pt idx="452">
                  <c:v>-17.649999999999999</c:v>
                </c:pt>
                <c:pt idx="453">
                  <c:v>-16.164999999999999</c:v>
                </c:pt>
                <c:pt idx="454">
                  <c:v>-16.201000000000001</c:v>
                </c:pt>
                <c:pt idx="455">
                  <c:v>-16.202000000000002</c:v>
                </c:pt>
                <c:pt idx="456">
                  <c:v>-24.571999999999999</c:v>
                </c:pt>
                <c:pt idx="457">
                  <c:v>-21.943000000000001</c:v>
                </c:pt>
                <c:pt idx="458">
                  <c:v>-18.437999999999999</c:v>
                </c:pt>
                <c:pt idx="459">
                  <c:v>-15.500999999999999</c:v>
                </c:pt>
                <c:pt idx="460">
                  <c:v>-14.257</c:v>
                </c:pt>
                <c:pt idx="461">
                  <c:v>-12.395</c:v>
                </c:pt>
                <c:pt idx="462">
                  <c:v>-13.565</c:v>
                </c:pt>
                <c:pt idx="463">
                  <c:v>-14.038</c:v>
                </c:pt>
                <c:pt idx="464">
                  <c:v>-14.861000000000001</c:v>
                </c:pt>
                <c:pt idx="465">
                  <c:v>-15.204000000000001</c:v>
                </c:pt>
                <c:pt idx="466">
                  <c:v>-15.452</c:v>
                </c:pt>
                <c:pt idx="467">
                  <c:v>-16.452000000000002</c:v>
                </c:pt>
                <c:pt idx="468">
                  <c:v>-17.271999999999998</c:v>
                </c:pt>
                <c:pt idx="469">
                  <c:v>-16.562999999999999</c:v>
                </c:pt>
                <c:pt idx="470">
                  <c:v>-14.016999999999999</c:v>
                </c:pt>
                <c:pt idx="471">
                  <c:v>-12.542999999999999</c:v>
                </c:pt>
                <c:pt idx="472">
                  <c:v>-12.468</c:v>
                </c:pt>
                <c:pt idx="473">
                  <c:v>-11.586</c:v>
                </c:pt>
                <c:pt idx="474">
                  <c:v>-13.035</c:v>
                </c:pt>
                <c:pt idx="475">
                  <c:v>-13.561</c:v>
                </c:pt>
                <c:pt idx="476">
                  <c:v>-16.946999999999999</c:v>
                </c:pt>
                <c:pt idx="477">
                  <c:v>-16.742999999999999</c:v>
                </c:pt>
                <c:pt idx="478">
                  <c:v>-18.163</c:v>
                </c:pt>
                <c:pt idx="479">
                  <c:v>-19.326000000000001</c:v>
                </c:pt>
                <c:pt idx="480">
                  <c:v>-26.103000000000002</c:v>
                </c:pt>
                <c:pt idx="481">
                  <c:v>-23.536000000000001</c:v>
                </c:pt>
                <c:pt idx="482">
                  <c:v>-19.408999999999999</c:v>
                </c:pt>
                <c:pt idx="483">
                  <c:v>-17.742000000000001</c:v>
                </c:pt>
                <c:pt idx="484">
                  <c:v>-17.885000000000002</c:v>
                </c:pt>
                <c:pt idx="485">
                  <c:v>-15.488</c:v>
                </c:pt>
                <c:pt idx="486">
                  <c:v>-15.57</c:v>
                </c:pt>
                <c:pt idx="487">
                  <c:v>-15.125</c:v>
                </c:pt>
                <c:pt idx="488">
                  <c:v>-15.688000000000001</c:v>
                </c:pt>
                <c:pt idx="489">
                  <c:v>-15.007999999999999</c:v>
                </c:pt>
                <c:pt idx="490">
                  <c:v>-15.275</c:v>
                </c:pt>
                <c:pt idx="491">
                  <c:v>-15.316000000000001</c:v>
                </c:pt>
                <c:pt idx="492">
                  <c:v>-16.155999999999999</c:v>
                </c:pt>
                <c:pt idx="493">
                  <c:v>-15.132</c:v>
                </c:pt>
                <c:pt idx="494">
                  <c:v>-12.855</c:v>
                </c:pt>
                <c:pt idx="495">
                  <c:v>-11.092000000000001</c:v>
                </c:pt>
                <c:pt idx="496">
                  <c:v>-9.6029999999999998</c:v>
                </c:pt>
                <c:pt idx="497">
                  <c:v>-8.7010000000000005</c:v>
                </c:pt>
                <c:pt idx="498">
                  <c:v>-10.933</c:v>
                </c:pt>
                <c:pt idx="499">
                  <c:v>-12.250999999999999</c:v>
                </c:pt>
                <c:pt idx="500">
                  <c:v>-13.188000000000001</c:v>
                </c:pt>
                <c:pt idx="501">
                  <c:v>-14.763999999999999</c:v>
                </c:pt>
                <c:pt idx="502">
                  <c:v>-14.506</c:v>
                </c:pt>
                <c:pt idx="503">
                  <c:v>-14.243</c:v>
                </c:pt>
                <c:pt idx="504">
                  <c:v>-14.497</c:v>
                </c:pt>
                <c:pt idx="505">
                  <c:v>-14.026</c:v>
                </c:pt>
                <c:pt idx="506">
                  <c:v>-11.645</c:v>
                </c:pt>
                <c:pt idx="507">
                  <c:v>-9.7859999999999996</c:v>
                </c:pt>
                <c:pt idx="508">
                  <c:v>-10.005000000000001</c:v>
                </c:pt>
                <c:pt idx="509">
                  <c:v>-8.35</c:v>
                </c:pt>
                <c:pt idx="510">
                  <c:v>-9.9280000000000008</c:v>
                </c:pt>
                <c:pt idx="511">
                  <c:v>-11.124000000000001</c:v>
                </c:pt>
                <c:pt idx="512">
                  <c:v>-11.965</c:v>
                </c:pt>
                <c:pt idx="513">
                  <c:v>-13.327</c:v>
                </c:pt>
                <c:pt idx="514">
                  <c:v>-13.006</c:v>
                </c:pt>
                <c:pt idx="515">
                  <c:v>-12.987</c:v>
                </c:pt>
                <c:pt idx="516">
                  <c:v>-14.281000000000001</c:v>
                </c:pt>
                <c:pt idx="517">
                  <c:v>-14.223000000000001</c:v>
                </c:pt>
                <c:pt idx="518">
                  <c:v>-12.069000000000001</c:v>
                </c:pt>
                <c:pt idx="519">
                  <c:v>-12.993</c:v>
                </c:pt>
                <c:pt idx="520">
                  <c:v>-12.272</c:v>
                </c:pt>
                <c:pt idx="521">
                  <c:v>-10.519</c:v>
                </c:pt>
                <c:pt idx="522">
                  <c:v>-11.955</c:v>
                </c:pt>
                <c:pt idx="523">
                  <c:v>-13.391999999999999</c:v>
                </c:pt>
                <c:pt idx="524">
                  <c:v>-17.411999999999999</c:v>
                </c:pt>
                <c:pt idx="525">
                  <c:v>-17.202999999999999</c:v>
                </c:pt>
                <c:pt idx="526">
                  <c:v>-18.951000000000001</c:v>
                </c:pt>
                <c:pt idx="527">
                  <c:v>-18.591000000000001</c:v>
                </c:pt>
                <c:pt idx="528">
                  <c:v>-21.675999999999998</c:v>
                </c:pt>
                <c:pt idx="529">
                  <c:v>-20.943000000000001</c:v>
                </c:pt>
                <c:pt idx="530">
                  <c:v>-19.081</c:v>
                </c:pt>
                <c:pt idx="531">
                  <c:v>-18.524000000000001</c:v>
                </c:pt>
                <c:pt idx="532">
                  <c:v>-17.254000000000001</c:v>
                </c:pt>
                <c:pt idx="533">
                  <c:v>-15.441000000000001</c:v>
                </c:pt>
                <c:pt idx="534">
                  <c:v>-16.218</c:v>
                </c:pt>
                <c:pt idx="535">
                  <c:v>-18.047000000000001</c:v>
                </c:pt>
                <c:pt idx="536">
                  <c:v>-19.946999999999999</c:v>
                </c:pt>
                <c:pt idx="537">
                  <c:v>-19.684999999999999</c:v>
                </c:pt>
                <c:pt idx="538">
                  <c:v>-21.489000000000001</c:v>
                </c:pt>
                <c:pt idx="539">
                  <c:v>-21.841000000000001</c:v>
                </c:pt>
                <c:pt idx="540">
                  <c:v>-29.29</c:v>
                </c:pt>
                <c:pt idx="541">
                  <c:v>-27.157</c:v>
                </c:pt>
                <c:pt idx="542">
                  <c:v>-24.376000000000001</c:v>
                </c:pt>
                <c:pt idx="543">
                  <c:v>-22.408999999999999</c:v>
                </c:pt>
                <c:pt idx="544">
                  <c:v>-22.47</c:v>
                </c:pt>
                <c:pt idx="545">
                  <c:v>-21.698</c:v>
                </c:pt>
                <c:pt idx="546">
                  <c:v>-22.082999999999998</c:v>
                </c:pt>
                <c:pt idx="547">
                  <c:v>-20.484999999999999</c:v>
                </c:pt>
                <c:pt idx="548">
                  <c:v>-20.001000000000001</c:v>
                </c:pt>
                <c:pt idx="549">
                  <c:v>-18.5</c:v>
                </c:pt>
                <c:pt idx="550">
                  <c:v>-17.117000000000001</c:v>
                </c:pt>
                <c:pt idx="551">
                  <c:v>-16.64</c:v>
                </c:pt>
                <c:pt idx="552">
                  <c:v>-16.760000000000002</c:v>
                </c:pt>
                <c:pt idx="553">
                  <c:v>-16.082999999999998</c:v>
                </c:pt>
                <c:pt idx="554">
                  <c:v>-12.959</c:v>
                </c:pt>
                <c:pt idx="555">
                  <c:v>-11.326000000000001</c:v>
                </c:pt>
                <c:pt idx="556">
                  <c:v>-11.051</c:v>
                </c:pt>
                <c:pt idx="557">
                  <c:v>-10.192</c:v>
                </c:pt>
                <c:pt idx="558">
                  <c:v>-10.391</c:v>
                </c:pt>
                <c:pt idx="559">
                  <c:v>-12.561999999999999</c:v>
                </c:pt>
                <c:pt idx="560">
                  <c:v>-13.882</c:v>
                </c:pt>
                <c:pt idx="561">
                  <c:v>-12.417</c:v>
                </c:pt>
                <c:pt idx="562">
                  <c:v>-11.888999999999999</c:v>
                </c:pt>
                <c:pt idx="563">
                  <c:v>-11.41</c:v>
                </c:pt>
              </c:numCache>
            </c:numRef>
          </c:yVal>
          <c:smooth val="0"/>
          <c:extLst>
            <c:ext xmlns:c16="http://schemas.microsoft.com/office/drawing/2014/chart" uri="{C3380CC4-5D6E-409C-BE32-E72D297353CC}">
              <c16:uniqueId val="{0000000C-C354-4C2A-87B4-BF44240BB881}"/>
            </c:ext>
          </c:extLst>
        </c:ser>
        <c:dLbls>
          <c:showLegendKey val="0"/>
          <c:showVal val="0"/>
          <c:showCatName val="0"/>
          <c:showSerName val="0"/>
          <c:showPercent val="0"/>
          <c:showBubbleSize val="0"/>
        </c:dLbls>
        <c:axId val="41416192"/>
        <c:axId val="41417728"/>
        <c:extLst>
          <c:ext xmlns:c15="http://schemas.microsoft.com/office/drawing/2012/chart" uri="{02D57815-91ED-43cb-92C2-25804820EDAC}">
            <c15:filteredScatterSeries>
              <c15:ser>
                <c:idx val="1"/>
                <c:order val="0"/>
                <c:tx>
                  <c:v>MT</c:v>
                </c:tx>
                <c:marker>
                  <c:symbol val="none"/>
                </c:marker>
                <c:xVal>
                  <c:numRef>
                    <c:extLst>
                      <c:ext uri="{02D57815-91ED-43cb-92C2-25804820EDAC}">
                        <c15:formulaRef>
                          <c15:sqref>Sheet1!$S$7:$T$7</c15:sqref>
                        </c15:formulaRef>
                      </c:ext>
                    </c:extLst>
                    <c:numCache>
                      <c:formatCode>General</c:formatCode>
                      <c:ptCount val="2"/>
                      <c:pt idx="0" formatCode="0.00">
                        <c:v>25569</c:v>
                      </c:pt>
                      <c:pt idx="1">
                        <c:v>62093</c:v>
                      </c:pt>
                    </c:numCache>
                  </c:numRef>
                </c:xVal>
                <c:yVal>
                  <c:numRef>
                    <c:extLst>
                      <c:ext uri="{02D57815-91ED-43cb-92C2-25804820EDAC}">
                        <c15:formulaRef>
                          <c15:sqref>Sheet1!$U$7:$V$7</c15:sqref>
                        </c15:formulaRef>
                      </c:ext>
                    </c:extLst>
                    <c:numCache>
                      <c:formatCode>General</c:formatCode>
                      <c:ptCount val="2"/>
                      <c:pt idx="0">
                        <c:v>-50</c:v>
                      </c:pt>
                      <c:pt idx="1">
                        <c:v>-50</c:v>
                      </c:pt>
                    </c:numCache>
                  </c:numRef>
                </c:yVal>
                <c:smooth val="0"/>
                <c:extLst>
                  <c:ext xmlns:c16="http://schemas.microsoft.com/office/drawing/2014/chart" uri="{C3380CC4-5D6E-409C-BE32-E72D297353CC}">
                    <c16:uniqueId val="{0000000D-C354-4C2A-87B4-BF44240BB881}"/>
                  </c:ext>
                </c:extLst>
              </c15:ser>
            </c15:filteredScatterSeries>
            <c15:filteredScatterSeries>
              <c15:ser>
                <c:idx val="0"/>
                <c:order val="6"/>
                <c:tx>
                  <c:v>Fall</c:v>
                </c:tx>
                <c:spPr>
                  <a:ln>
                    <a:solidFill>
                      <a:schemeClr val="tx1"/>
                    </a:solidFill>
                  </a:ln>
                </c:spPr>
                <c:marker>
                  <c:symbol val="square"/>
                  <c:size val="5"/>
                  <c:spPr>
                    <a:solidFill>
                      <a:schemeClr val="bg1">
                        <a:lumMod val="50000"/>
                      </a:schemeClr>
                    </a:solidFill>
                    <a:ln>
                      <a:solidFill>
                        <a:schemeClr val="bg1">
                          <a:lumMod val="50000"/>
                        </a:schemeClr>
                      </a:solidFill>
                    </a:ln>
                  </c:spPr>
                </c:marker>
                <c:xVal>
                  <c:numRef>
                    <c:extLst xmlns:c15="http://schemas.microsoft.com/office/drawing/2012/chart">
                      <c:ext xmlns:c15="http://schemas.microsoft.com/office/drawing/2012/chart" uri="{02D57815-91ED-43cb-92C2-25804820EDAC}">
                        <c15:formulaRef>
                          <c15:sqref>'01N21W03C01S'!$B$241</c15:sqref>
                        </c15:formulaRef>
                      </c:ext>
                    </c:extLst>
                    <c:numCache>
                      <c:formatCode>m/d/yyyy</c:formatCode>
                      <c:ptCount val="1"/>
                      <c:pt idx="0">
                        <c:v>44845</c:v>
                      </c:pt>
                    </c:numCache>
                  </c:numRef>
                </c:xVal>
                <c:yVal>
                  <c:numRef>
                    <c:extLst xmlns:c15="http://schemas.microsoft.com/office/drawing/2012/chart">
                      <c:ext xmlns:c15="http://schemas.microsoft.com/office/drawing/2012/chart" uri="{02D57815-91ED-43cb-92C2-25804820EDAC}">
                        <c15:formulaRef>
                          <c15:sqref>'01N21W03C01S'!$C$241</c15:sqref>
                        </c15:formulaRef>
                      </c:ext>
                    </c:extLst>
                    <c:numCache>
                      <c:formatCode>General</c:formatCode>
                      <c:ptCount val="1"/>
                      <c:pt idx="0">
                        <c:v>-115.47</c:v>
                      </c:pt>
                    </c:numCache>
                  </c:numRef>
                </c:yVal>
                <c:smooth val="0"/>
                <c:extLst xmlns:c15="http://schemas.microsoft.com/office/drawing/2012/chart">
                  <c:ext xmlns:c16="http://schemas.microsoft.com/office/drawing/2014/chart" uri="{C3380CC4-5D6E-409C-BE32-E72D297353CC}">
                    <c16:uniqueId val="{0000000E-C354-4C2A-87B4-BF44240BB881}"/>
                  </c:ext>
                </c:extLst>
              </c15:ser>
            </c15:filteredScatterSeries>
            <c15:filteredScatterSeries>
              <c15:ser>
                <c:idx val="2"/>
                <c:order val="7"/>
                <c:tx>
                  <c:v>Spring</c:v>
                </c:tx>
                <c:marker>
                  <c:symbol val="square"/>
                  <c:size val="5"/>
                  <c:spPr>
                    <a:solidFill>
                      <a:schemeClr val="accent4"/>
                    </a:solidFill>
                    <a:ln>
                      <a:solidFill>
                        <a:schemeClr val="accent4"/>
                      </a:solidFill>
                    </a:ln>
                  </c:spPr>
                </c:marker>
                <c:xVal>
                  <c:numRef>
                    <c:extLst xmlns:c15="http://schemas.microsoft.com/office/drawing/2012/chart">
                      <c:ext xmlns:c15="http://schemas.microsoft.com/office/drawing/2012/chart" uri="{02D57815-91ED-43cb-92C2-25804820EDAC}">
                        <c15:formulaRef>
                          <c15:sqref>'01N21W03C01S'!$B$243</c15:sqref>
                        </c15:formulaRef>
                      </c:ext>
                    </c:extLst>
                    <c:numCache>
                      <c:formatCode>m/d/yyyy</c:formatCode>
                      <c:ptCount val="1"/>
                      <c:pt idx="0">
                        <c:v>45012</c:v>
                      </c:pt>
                    </c:numCache>
                  </c:numRef>
                </c:xVal>
                <c:yVal>
                  <c:numRef>
                    <c:extLst xmlns:c15="http://schemas.microsoft.com/office/drawing/2012/chart">
                      <c:ext xmlns:c15="http://schemas.microsoft.com/office/drawing/2012/chart" uri="{02D57815-91ED-43cb-92C2-25804820EDAC}">
                        <c15:formulaRef>
                          <c15:sqref>'01N21W03C01S'!$C$243</c15:sqref>
                        </c15:formulaRef>
                      </c:ext>
                    </c:extLst>
                    <c:numCache>
                      <c:formatCode>#,##0.00</c:formatCode>
                      <c:ptCount val="1"/>
                      <c:pt idx="0">
                        <c:v>-80.06</c:v>
                      </c:pt>
                    </c:numCache>
                  </c:numRef>
                </c:yVal>
                <c:smooth val="0"/>
                <c:extLst xmlns:c15="http://schemas.microsoft.com/office/drawing/2012/chart">
                  <c:ext xmlns:c16="http://schemas.microsoft.com/office/drawing/2014/chart" uri="{C3380CC4-5D6E-409C-BE32-E72D297353CC}">
                    <c16:uniqueId val="{0000000F-C354-4C2A-87B4-BF44240BB881}"/>
                  </c:ext>
                </c:extLst>
              </c15:ser>
            </c15:filteredScatterSeries>
            <c15:filteredScatterSeries>
              <c15:ser>
                <c:idx val="4"/>
                <c:order val="8"/>
                <c:tx>
                  <c:v>Interim</c:v>
                </c:tx>
                <c:marker>
                  <c:symbol val="square"/>
                  <c:size val="5"/>
                </c:marker>
                <c:xVal>
                  <c:numRef>
                    <c:extLst xmlns:c15="http://schemas.microsoft.com/office/drawing/2012/chart">
                      <c:ext xmlns:c15="http://schemas.microsoft.com/office/drawing/2012/chart" uri="{02D57815-91ED-43cb-92C2-25804820EDAC}">
                        <c15:formulaRef>
                          <c15:sqref>Table!$P$11</c15:sqref>
                        </c15:formulaRef>
                      </c:ext>
                    </c:extLst>
                    <c:numCache>
                      <c:formatCode>m/d/yyyy</c:formatCode>
                      <c:ptCount val="1"/>
                      <c:pt idx="0">
                        <c:v>45931</c:v>
                      </c:pt>
                    </c:numCache>
                  </c:numRef>
                </c:xVal>
                <c:yVal>
                  <c:numRef>
                    <c:extLst xmlns:c15="http://schemas.microsoft.com/office/drawing/2012/chart">
                      <c:ext xmlns:c15="http://schemas.microsoft.com/office/drawing/2012/chart" uri="{02D57815-91ED-43cb-92C2-25804820EDAC}">
                        <c15:formulaRef>
                          <c15:sqref>Table!$J$6</c15:sqref>
                        </c15:formulaRef>
                      </c:ext>
                    </c:extLst>
                    <c:numCache>
                      <c:formatCode>General</c:formatCode>
                      <c:ptCount val="1"/>
                      <c:pt idx="0">
                        <c:v>-100</c:v>
                      </c:pt>
                    </c:numCache>
                  </c:numRef>
                </c:yVal>
                <c:smooth val="0"/>
                <c:extLst xmlns:c15="http://schemas.microsoft.com/office/drawing/2012/chart">
                  <c:ext xmlns:c16="http://schemas.microsoft.com/office/drawing/2014/chart" uri="{C3380CC4-5D6E-409C-BE32-E72D297353CC}">
                    <c16:uniqueId val="{00000010-C354-4C2A-87B4-BF44240BB881}"/>
                  </c:ext>
                </c:extLst>
              </c15:ser>
            </c15:filteredScatterSeries>
          </c:ext>
        </c:extLst>
      </c:scatterChart>
      <c:valAx>
        <c:axId val="41416192"/>
        <c:scaling>
          <c:orientation val="minMax"/>
          <c:max val="62398"/>
          <c:min val="25842"/>
        </c:scaling>
        <c:delete val="0"/>
        <c:axPos val="b"/>
        <c:majorGridlines>
          <c:spPr>
            <a:ln w="9525" cap="flat" cmpd="sng" algn="ctr">
              <a:solidFill>
                <a:schemeClr val="tx1">
                  <a:lumMod val="15000"/>
                  <a:lumOff val="85000"/>
                </a:schemeClr>
              </a:solidFill>
              <a:round/>
            </a:ln>
            <a:effectLst/>
          </c:spPr>
        </c:majorGridlines>
        <c:numFmt formatCode="yyyy" sourceLinked="0"/>
        <c:majorTickMark val="none"/>
        <c:minorTickMark val="none"/>
        <c:tickLblPos val="nextTo"/>
        <c:spPr>
          <a:noFill/>
          <a:ln w="9525" cap="flat" cmpd="sng" algn="ctr">
            <a:solidFill>
              <a:schemeClr val="tx1">
                <a:lumMod val="25000"/>
                <a:lumOff val="75000"/>
              </a:schemeClr>
            </a:solidFill>
            <a:round/>
          </a:ln>
          <a:effectLst/>
        </c:spPr>
        <c:txPr>
          <a:bodyPr rot="-5400000" vert="horz"/>
          <a:lstStyle/>
          <a:p>
            <a:pPr>
              <a:defRPr/>
            </a:pPr>
            <a:endParaRPr lang="en-US"/>
          </a:p>
        </c:txPr>
        <c:crossAx val="41417728"/>
        <c:crossesAt val="-300"/>
        <c:crossBetween val="midCat"/>
        <c:majorUnit val="3652.5"/>
      </c:valAx>
      <c:valAx>
        <c:axId val="41417728"/>
        <c:scaling>
          <c:orientation val="minMax"/>
          <c:max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41416192"/>
        <c:crosses val="autoZero"/>
        <c:crossBetween val="midCat"/>
      </c:valAx>
      <c:spPr>
        <a:noFill/>
        <a:ln>
          <a:solidFill>
            <a:schemeClr val="tx1">
              <a:lumMod val="15000"/>
              <a:lumOff val="85000"/>
            </a:schemeClr>
          </a:solidFill>
        </a:ln>
        <a:effectLst/>
      </c:spPr>
    </c:plotArea>
    <c:plotVisOnly val="1"/>
    <c:dispBlanksAs val="gap"/>
    <c:showDLblsOverMax val="0"/>
  </c:chart>
  <c:spPr>
    <a:noFill/>
    <a:ln w="9525" cap="flat" cmpd="sng" algn="ctr">
      <a:noFill/>
      <a:round/>
    </a:ln>
    <a:effectLst/>
  </c:spPr>
  <c:txPr>
    <a:bodyPr/>
    <a:lstStyle/>
    <a:p>
      <a:pPr>
        <a:defRPr sz="1600" baseline="0">
          <a:latin typeface="+mn-lt"/>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868078448251237"/>
          <c:y val="8.5856481481481478E-2"/>
          <c:w val="0.82431712015118952"/>
          <c:h val="0.6712106299212599"/>
        </c:manualLayout>
      </c:layout>
      <c:scatterChart>
        <c:scatterStyle val="lineMarker"/>
        <c:varyColors val="0"/>
        <c:ser>
          <c:idx val="10"/>
          <c:order val="1"/>
          <c:tx>
            <c:strRef>
              <c:f>Sheet1!$BS$1</c:f>
              <c:strCache>
                <c:ptCount val="1"/>
                <c:pt idx="0">
                  <c:v>Projects-20% Reduction</c:v>
                </c:pt>
              </c:strCache>
            </c:strRef>
          </c:tx>
          <c:marker>
            <c:symbol val="none"/>
          </c:marker>
          <c:xVal>
            <c:numRef>
              <c:f>Sheet1!$AE$5:$AE$604</c:f>
              <c:numCache>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Cache>
            </c:numRef>
          </c:xVal>
          <c:yVal>
            <c:numRef>
              <c:f>Sheet1!$BZ$5:$BZ$604</c:f>
            </c:numRef>
          </c:yVal>
          <c:smooth val="0"/>
          <c:extLst>
            <c:ext xmlns:c16="http://schemas.microsoft.com/office/drawing/2014/chart" uri="{C3380CC4-5D6E-409C-BE32-E72D297353CC}">
              <c16:uniqueId val="{00000000-9945-4CBD-8D79-220E0DCC9D6B}"/>
            </c:ext>
          </c:extLst>
        </c:ser>
        <c:ser>
          <c:idx val="11"/>
          <c:order val="2"/>
          <c:tx>
            <c:v>MO</c:v>
          </c:tx>
          <c:spPr>
            <a:ln>
              <a:solidFill>
                <a:schemeClr val="accent5">
                  <a:lumMod val="50000"/>
                </a:schemeClr>
              </a:solidFill>
            </a:ln>
          </c:spPr>
          <c:marker>
            <c:symbol val="none"/>
          </c:marker>
          <c:xVal>
            <c:numRef>
              <c:f>Sheet1!$S$9:$T$9</c:f>
              <c:numCache>
                <c:formatCode>General</c:formatCode>
                <c:ptCount val="2"/>
                <c:pt idx="0" formatCode="0.00">
                  <c:v>25569</c:v>
                </c:pt>
                <c:pt idx="1">
                  <c:v>62093</c:v>
                </c:pt>
              </c:numCache>
            </c:numRef>
          </c:xVal>
          <c:yVal>
            <c:numRef>
              <c:f>Sheet1!$AA$9:$AB$9</c:f>
              <c:numCache>
                <c:formatCode>General</c:formatCode>
                <c:ptCount val="2"/>
                <c:pt idx="0">
                  <c:v>0</c:v>
                </c:pt>
                <c:pt idx="1">
                  <c:v>0</c:v>
                </c:pt>
              </c:numCache>
            </c:numRef>
          </c:yVal>
          <c:smooth val="0"/>
          <c:extLst>
            <c:ext xmlns:c16="http://schemas.microsoft.com/office/drawing/2014/chart" uri="{C3380CC4-5D6E-409C-BE32-E72D297353CC}">
              <c16:uniqueId val="{00000001-9945-4CBD-8D79-220E0DCC9D6B}"/>
            </c:ext>
          </c:extLst>
        </c:ser>
        <c:ser>
          <c:idx val="12"/>
          <c:order val="3"/>
          <c:tx>
            <c:strRef>
              <c:f>Sheet1!$CS$1</c:f>
              <c:strCache>
                <c:ptCount val="1"/>
                <c:pt idx="0">
                  <c:v>Projects-0% PV/WLP &amp; 55% OX</c:v>
                </c:pt>
              </c:strCache>
            </c:strRef>
          </c:tx>
          <c:marker>
            <c:symbol val="none"/>
          </c:marker>
          <c:xVal>
            <c:numRef>
              <c:f>Sheet1!$AE$5:$AE$604</c:f>
              <c:numCache>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Cache>
            </c:numRef>
          </c:xVal>
          <c:yVal>
            <c:numRef>
              <c:f>Sheet1!$CZ$5:$CZ$604</c:f>
            </c:numRef>
          </c:yVal>
          <c:smooth val="0"/>
          <c:extLst>
            <c:ext xmlns:c16="http://schemas.microsoft.com/office/drawing/2014/chart" uri="{C3380CC4-5D6E-409C-BE32-E72D297353CC}">
              <c16:uniqueId val="{00000002-9945-4CBD-8D79-220E0DCC9D6B}"/>
            </c:ext>
          </c:extLst>
        </c:ser>
        <c:ser>
          <c:idx val="13"/>
          <c:order val="4"/>
          <c:tx>
            <c:v>Historical</c:v>
          </c:tx>
          <c:spPr>
            <a:ln>
              <a:solidFill>
                <a:schemeClr val="tx1"/>
              </a:solidFill>
            </a:ln>
          </c:spPr>
          <c:marker>
            <c:symbol val="none"/>
          </c:marker>
          <c:dPt>
            <c:idx val="316"/>
            <c:bubble3D val="0"/>
            <c:spPr/>
            <c:extLst>
              <c:ext xmlns:c16="http://schemas.microsoft.com/office/drawing/2014/chart" uri="{C3380CC4-5D6E-409C-BE32-E72D297353CC}">
                <c16:uniqueId val="{00000004-9945-4CBD-8D79-220E0DCC9D6B}"/>
              </c:ext>
            </c:extLst>
          </c:dPt>
          <c:dPt>
            <c:idx val="326"/>
            <c:bubble3D val="0"/>
            <c:extLst>
              <c:ext xmlns:c16="http://schemas.microsoft.com/office/drawing/2014/chart" uri="{C3380CC4-5D6E-409C-BE32-E72D297353CC}">
                <c16:uniqueId val="{00000005-9945-4CBD-8D79-220E0DCC9D6B}"/>
              </c:ext>
            </c:extLst>
          </c:dPt>
          <c:xVal>
            <c:numRef>
              <c:f>'01N21W04K01S'!$B$2:$B$406</c:f>
              <c:numCache>
                <c:formatCode>m/d/yyyy</c:formatCode>
                <c:ptCount val="405"/>
                <c:pt idx="0">
                  <c:v>34067</c:v>
                </c:pt>
                <c:pt idx="1">
                  <c:v>34122</c:v>
                </c:pt>
                <c:pt idx="2">
                  <c:v>34215</c:v>
                </c:pt>
                <c:pt idx="3">
                  <c:v>34325</c:v>
                </c:pt>
                <c:pt idx="4">
                  <c:v>34428</c:v>
                </c:pt>
                <c:pt idx="5">
                  <c:v>34500</c:v>
                </c:pt>
                <c:pt idx="6">
                  <c:v>34624</c:v>
                </c:pt>
                <c:pt idx="7">
                  <c:v>34668</c:v>
                </c:pt>
                <c:pt idx="8">
                  <c:v>34715</c:v>
                </c:pt>
                <c:pt idx="9">
                  <c:v>34740</c:v>
                </c:pt>
                <c:pt idx="10">
                  <c:v>34766</c:v>
                </c:pt>
                <c:pt idx="11">
                  <c:v>34793</c:v>
                </c:pt>
                <c:pt idx="12">
                  <c:v>34800</c:v>
                </c:pt>
                <c:pt idx="13">
                  <c:v>34823</c:v>
                </c:pt>
                <c:pt idx="14">
                  <c:v>34857</c:v>
                </c:pt>
                <c:pt idx="15">
                  <c:v>34887</c:v>
                </c:pt>
                <c:pt idx="16">
                  <c:v>34925</c:v>
                </c:pt>
                <c:pt idx="17">
                  <c:v>34977</c:v>
                </c:pt>
                <c:pt idx="18">
                  <c:v>35011</c:v>
                </c:pt>
                <c:pt idx="19">
                  <c:v>35040</c:v>
                </c:pt>
                <c:pt idx="20">
                  <c:v>35096</c:v>
                </c:pt>
                <c:pt idx="21">
                  <c:v>35130</c:v>
                </c:pt>
                <c:pt idx="22">
                  <c:v>35151</c:v>
                </c:pt>
                <c:pt idx="23">
                  <c:v>35158</c:v>
                </c:pt>
                <c:pt idx="24">
                  <c:v>35242</c:v>
                </c:pt>
                <c:pt idx="25">
                  <c:v>35279</c:v>
                </c:pt>
                <c:pt idx="26">
                  <c:v>35312</c:v>
                </c:pt>
                <c:pt idx="27">
                  <c:v>35340</c:v>
                </c:pt>
                <c:pt idx="28">
                  <c:v>35370</c:v>
                </c:pt>
                <c:pt idx="29">
                  <c:v>35403</c:v>
                </c:pt>
                <c:pt idx="30">
                  <c:v>35429</c:v>
                </c:pt>
                <c:pt idx="31">
                  <c:v>35459</c:v>
                </c:pt>
                <c:pt idx="32">
                  <c:v>35464</c:v>
                </c:pt>
                <c:pt idx="33">
                  <c:v>35496</c:v>
                </c:pt>
                <c:pt idx="34">
                  <c:v>35515</c:v>
                </c:pt>
                <c:pt idx="35">
                  <c:v>35552</c:v>
                </c:pt>
                <c:pt idx="36">
                  <c:v>35573</c:v>
                </c:pt>
                <c:pt idx="37">
                  <c:v>35643</c:v>
                </c:pt>
                <c:pt idx="38">
                  <c:v>35703</c:v>
                </c:pt>
                <c:pt idx="39">
                  <c:v>35704</c:v>
                </c:pt>
                <c:pt idx="40">
                  <c:v>35758</c:v>
                </c:pt>
                <c:pt idx="41">
                  <c:v>35766</c:v>
                </c:pt>
                <c:pt idx="42">
                  <c:v>35802</c:v>
                </c:pt>
                <c:pt idx="43">
                  <c:v>35821</c:v>
                </c:pt>
                <c:pt idx="44">
                  <c:v>35838</c:v>
                </c:pt>
                <c:pt idx="45">
                  <c:v>35856</c:v>
                </c:pt>
                <c:pt idx="46">
                  <c:v>35881</c:v>
                </c:pt>
                <c:pt idx="47">
                  <c:v>35886</c:v>
                </c:pt>
                <c:pt idx="48">
                  <c:v>35922</c:v>
                </c:pt>
                <c:pt idx="49">
                  <c:v>35942</c:v>
                </c:pt>
                <c:pt idx="50">
                  <c:v>35948</c:v>
                </c:pt>
                <c:pt idx="51">
                  <c:v>35977</c:v>
                </c:pt>
                <c:pt idx="52">
                  <c:v>36000</c:v>
                </c:pt>
                <c:pt idx="53">
                  <c:v>36012</c:v>
                </c:pt>
                <c:pt idx="54">
                  <c:v>36040</c:v>
                </c:pt>
                <c:pt idx="55">
                  <c:v>36056</c:v>
                </c:pt>
                <c:pt idx="56">
                  <c:v>36070</c:v>
                </c:pt>
                <c:pt idx="57">
                  <c:v>36101</c:v>
                </c:pt>
                <c:pt idx="58">
                  <c:v>36123</c:v>
                </c:pt>
                <c:pt idx="59">
                  <c:v>36136</c:v>
                </c:pt>
                <c:pt idx="60">
                  <c:v>36166</c:v>
                </c:pt>
                <c:pt idx="61">
                  <c:v>36188</c:v>
                </c:pt>
                <c:pt idx="62">
                  <c:v>36202</c:v>
                </c:pt>
                <c:pt idx="63">
                  <c:v>36227</c:v>
                </c:pt>
                <c:pt idx="64">
                  <c:v>36237</c:v>
                </c:pt>
                <c:pt idx="65">
                  <c:v>36264</c:v>
                </c:pt>
                <c:pt idx="66">
                  <c:v>36297</c:v>
                </c:pt>
                <c:pt idx="67">
                  <c:v>36301</c:v>
                </c:pt>
                <c:pt idx="68">
                  <c:v>36313</c:v>
                </c:pt>
                <c:pt idx="69">
                  <c:v>36431</c:v>
                </c:pt>
                <c:pt idx="70">
                  <c:v>36439</c:v>
                </c:pt>
                <c:pt idx="71">
                  <c:v>36490</c:v>
                </c:pt>
                <c:pt idx="72">
                  <c:v>36530</c:v>
                </c:pt>
                <c:pt idx="73">
                  <c:v>36553</c:v>
                </c:pt>
                <c:pt idx="74">
                  <c:v>36558</c:v>
                </c:pt>
                <c:pt idx="75">
                  <c:v>36586</c:v>
                </c:pt>
                <c:pt idx="76">
                  <c:v>36613</c:v>
                </c:pt>
                <c:pt idx="77">
                  <c:v>36621</c:v>
                </c:pt>
                <c:pt idx="78">
                  <c:v>36649</c:v>
                </c:pt>
                <c:pt idx="79">
                  <c:v>36672</c:v>
                </c:pt>
                <c:pt idx="80">
                  <c:v>36775</c:v>
                </c:pt>
                <c:pt idx="81">
                  <c:v>36794</c:v>
                </c:pt>
                <c:pt idx="82">
                  <c:v>36803</c:v>
                </c:pt>
                <c:pt idx="83">
                  <c:v>36838</c:v>
                </c:pt>
                <c:pt idx="84">
                  <c:v>36857</c:v>
                </c:pt>
                <c:pt idx="85">
                  <c:v>36866</c:v>
                </c:pt>
                <c:pt idx="86">
                  <c:v>36913</c:v>
                </c:pt>
                <c:pt idx="87">
                  <c:v>36930</c:v>
                </c:pt>
                <c:pt idx="88">
                  <c:v>36959</c:v>
                </c:pt>
                <c:pt idx="89">
                  <c:v>36972</c:v>
                </c:pt>
                <c:pt idx="90">
                  <c:v>36985</c:v>
                </c:pt>
                <c:pt idx="91">
                  <c:v>37013</c:v>
                </c:pt>
                <c:pt idx="92">
                  <c:v>37029</c:v>
                </c:pt>
                <c:pt idx="93">
                  <c:v>37048</c:v>
                </c:pt>
                <c:pt idx="94">
                  <c:v>37077</c:v>
                </c:pt>
                <c:pt idx="95">
                  <c:v>37103</c:v>
                </c:pt>
                <c:pt idx="96">
                  <c:v>37111</c:v>
                </c:pt>
                <c:pt idx="97">
                  <c:v>37139</c:v>
                </c:pt>
                <c:pt idx="98">
                  <c:v>37155</c:v>
                </c:pt>
                <c:pt idx="99">
                  <c:v>37167</c:v>
                </c:pt>
                <c:pt idx="100">
                  <c:v>37202</c:v>
                </c:pt>
                <c:pt idx="101">
                  <c:v>37218</c:v>
                </c:pt>
                <c:pt idx="102">
                  <c:v>37230</c:v>
                </c:pt>
                <c:pt idx="103">
                  <c:v>37288</c:v>
                </c:pt>
                <c:pt idx="104">
                  <c:v>37293</c:v>
                </c:pt>
                <c:pt idx="105">
                  <c:v>37321</c:v>
                </c:pt>
                <c:pt idx="106">
                  <c:v>37337</c:v>
                </c:pt>
                <c:pt idx="107">
                  <c:v>37349</c:v>
                </c:pt>
                <c:pt idx="108">
                  <c:v>37384</c:v>
                </c:pt>
                <c:pt idx="109">
                  <c:v>37404</c:v>
                </c:pt>
                <c:pt idx="110">
                  <c:v>37412</c:v>
                </c:pt>
                <c:pt idx="111">
                  <c:v>37529</c:v>
                </c:pt>
                <c:pt idx="112">
                  <c:v>37531</c:v>
                </c:pt>
                <c:pt idx="113">
                  <c:v>37566</c:v>
                </c:pt>
                <c:pt idx="114">
                  <c:v>37629</c:v>
                </c:pt>
                <c:pt idx="115">
                  <c:v>37643</c:v>
                </c:pt>
                <c:pt idx="116">
                  <c:v>37671</c:v>
                </c:pt>
                <c:pt idx="117">
                  <c:v>37685</c:v>
                </c:pt>
                <c:pt idx="118">
                  <c:v>37701</c:v>
                </c:pt>
                <c:pt idx="119">
                  <c:v>37713</c:v>
                </c:pt>
                <c:pt idx="120">
                  <c:v>37748</c:v>
                </c:pt>
                <c:pt idx="121">
                  <c:v>37769</c:v>
                </c:pt>
                <c:pt idx="122">
                  <c:v>37776</c:v>
                </c:pt>
                <c:pt idx="123">
                  <c:v>37827</c:v>
                </c:pt>
                <c:pt idx="124">
                  <c:v>37839</c:v>
                </c:pt>
                <c:pt idx="125">
                  <c:v>37902</c:v>
                </c:pt>
                <c:pt idx="126">
                  <c:v>37930</c:v>
                </c:pt>
                <c:pt idx="127">
                  <c:v>37946</c:v>
                </c:pt>
                <c:pt idx="128">
                  <c:v>37958</c:v>
                </c:pt>
                <c:pt idx="129">
                  <c:v>37993</c:v>
                </c:pt>
                <c:pt idx="130">
                  <c:v>38009</c:v>
                </c:pt>
                <c:pt idx="131">
                  <c:v>38021</c:v>
                </c:pt>
                <c:pt idx="132">
                  <c:v>38055</c:v>
                </c:pt>
                <c:pt idx="133">
                  <c:v>38072</c:v>
                </c:pt>
                <c:pt idx="134">
                  <c:v>38098</c:v>
                </c:pt>
                <c:pt idx="135">
                  <c:v>38131</c:v>
                </c:pt>
                <c:pt idx="136">
                  <c:v>38175</c:v>
                </c:pt>
                <c:pt idx="137">
                  <c:v>38294</c:v>
                </c:pt>
                <c:pt idx="138">
                  <c:v>38321</c:v>
                </c:pt>
                <c:pt idx="139">
                  <c:v>38376</c:v>
                </c:pt>
                <c:pt idx="140">
                  <c:v>38378</c:v>
                </c:pt>
                <c:pt idx="141">
                  <c:v>38385</c:v>
                </c:pt>
                <c:pt idx="142">
                  <c:v>38436</c:v>
                </c:pt>
                <c:pt idx="143">
                  <c:v>38498</c:v>
                </c:pt>
                <c:pt idx="144">
                  <c:v>38554</c:v>
                </c:pt>
                <c:pt idx="145">
                  <c:v>38602</c:v>
                </c:pt>
                <c:pt idx="146">
                  <c:v>38617</c:v>
                </c:pt>
                <c:pt idx="147">
                  <c:v>38636</c:v>
                </c:pt>
                <c:pt idx="148">
                  <c:v>38684</c:v>
                </c:pt>
                <c:pt idx="149">
                  <c:v>38747</c:v>
                </c:pt>
                <c:pt idx="150">
                  <c:v>38756</c:v>
                </c:pt>
                <c:pt idx="151">
                  <c:v>38800</c:v>
                </c:pt>
                <c:pt idx="152">
                  <c:v>38812</c:v>
                </c:pt>
                <c:pt idx="153">
                  <c:v>38868</c:v>
                </c:pt>
                <c:pt idx="154">
                  <c:v>38883</c:v>
                </c:pt>
                <c:pt idx="155">
                  <c:v>38918</c:v>
                </c:pt>
                <c:pt idx="156">
                  <c:v>38957</c:v>
                </c:pt>
                <c:pt idx="157">
                  <c:v>38981</c:v>
                </c:pt>
                <c:pt idx="158">
                  <c:v>39045</c:v>
                </c:pt>
                <c:pt idx="159">
                  <c:v>39058</c:v>
                </c:pt>
                <c:pt idx="160">
                  <c:v>39100</c:v>
                </c:pt>
                <c:pt idx="161">
                  <c:v>39107</c:v>
                </c:pt>
                <c:pt idx="162">
                  <c:v>39120</c:v>
                </c:pt>
                <c:pt idx="163">
                  <c:v>39163</c:v>
                </c:pt>
                <c:pt idx="164">
                  <c:v>39168</c:v>
                </c:pt>
                <c:pt idx="165">
                  <c:v>39187</c:v>
                </c:pt>
                <c:pt idx="166">
                  <c:v>39226</c:v>
                </c:pt>
                <c:pt idx="167">
                  <c:v>39286</c:v>
                </c:pt>
                <c:pt idx="168">
                  <c:v>39287</c:v>
                </c:pt>
                <c:pt idx="169">
                  <c:v>39322</c:v>
                </c:pt>
                <c:pt idx="170">
                  <c:v>39345</c:v>
                </c:pt>
                <c:pt idx="171">
                  <c:v>39392</c:v>
                </c:pt>
                <c:pt idx="172">
                  <c:v>39412</c:v>
                </c:pt>
                <c:pt idx="173">
                  <c:v>39454</c:v>
                </c:pt>
                <c:pt idx="174">
                  <c:v>39475</c:v>
                </c:pt>
                <c:pt idx="175">
                  <c:v>39520</c:v>
                </c:pt>
                <c:pt idx="176">
                  <c:v>39527</c:v>
                </c:pt>
                <c:pt idx="177">
                  <c:v>39542</c:v>
                </c:pt>
                <c:pt idx="178">
                  <c:v>39591</c:v>
                </c:pt>
                <c:pt idx="179">
                  <c:v>39595</c:v>
                </c:pt>
                <c:pt idx="180">
                  <c:v>39658</c:v>
                </c:pt>
                <c:pt idx="181">
                  <c:v>39661</c:v>
                </c:pt>
                <c:pt idx="182">
                  <c:v>39689</c:v>
                </c:pt>
                <c:pt idx="183">
                  <c:v>39710</c:v>
                </c:pt>
                <c:pt idx="184">
                  <c:v>39752</c:v>
                </c:pt>
                <c:pt idx="185">
                  <c:v>39772</c:v>
                </c:pt>
                <c:pt idx="186">
                  <c:v>39777</c:v>
                </c:pt>
                <c:pt idx="187">
                  <c:v>39813</c:v>
                </c:pt>
                <c:pt idx="188">
                  <c:v>39839</c:v>
                </c:pt>
                <c:pt idx="189">
                  <c:v>39843</c:v>
                </c:pt>
                <c:pt idx="190">
                  <c:v>39891</c:v>
                </c:pt>
                <c:pt idx="191">
                  <c:v>39903</c:v>
                </c:pt>
                <c:pt idx="192">
                  <c:v>39932</c:v>
                </c:pt>
                <c:pt idx="193">
                  <c:v>39953</c:v>
                </c:pt>
                <c:pt idx="194">
                  <c:v>39961</c:v>
                </c:pt>
                <c:pt idx="195">
                  <c:v>39993</c:v>
                </c:pt>
                <c:pt idx="196">
                  <c:v>40025</c:v>
                </c:pt>
                <c:pt idx="197">
                  <c:v>40084</c:v>
                </c:pt>
                <c:pt idx="198">
                  <c:v>40086</c:v>
                </c:pt>
                <c:pt idx="199">
                  <c:v>40116</c:v>
                </c:pt>
                <c:pt idx="200">
                  <c:v>40136</c:v>
                </c:pt>
                <c:pt idx="201">
                  <c:v>40147</c:v>
                </c:pt>
                <c:pt idx="202">
                  <c:v>40178</c:v>
                </c:pt>
                <c:pt idx="203">
                  <c:v>40205</c:v>
                </c:pt>
                <c:pt idx="204">
                  <c:v>40209</c:v>
                </c:pt>
                <c:pt idx="205">
                  <c:v>40235</c:v>
                </c:pt>
                <c:pt idx="206">
                  <c:v>40266</c:v>
                </c:pt>
                <c:pt idx="207">
                  <c:v>40298</c:v>
                </c:pt>
                <c:pt idx="208">
                  <c:v>40319</c:v>
                </c:pt>
                <c:pt idx="209">
                  <c:v>40324</c:v>
                </c:pt>
                <c:pt idx="210">
                  <c:v>40357</c:v>
                </c:pt>
                <c:pt idx="211">
                  <c:v>40386</c:v>
                </c:pt>
                <c:pt idx="212">
                  <c:v>40421</c:v>
                </c:pt>
                <c:pt idx="213">
                  <c:v>40444</c:v>
                </c:pt>
                <c:pt idx="214">
                  <c:v>40451</c:v>
                </c:pt>
                <c:pt idx="215">
                  <c:v>40480</c:v>
                </c:pt>
                <c:pt idx="216">
                  <c:v>40511</c:v>
                </c:pt>
                <c:pt idx="217">
                  <c:v>40542</c:v>
                </c:pt>
                <c:pt idx="218">
                  <c:v>40574</c:v>
                </c:pt>
                <c:pt idx="219">
                  <c:v>40602</c:v>
                </c:pt>
                <c:pt idx="220">
                  <c:v>40617</c:v>
                </c:pt>
                <c:pt idx="221">
                  <c:v>40632</c:v>
                </c:pt>
                <c:pt idx="222">
                  <c:v>40662</c:v>
                </c:pt>
                <c:pt idx="223">
                  <c:v>40690</c:v>
                </c:pt>
                <c:pt idx="224">
                  <c:v>40703</c:v>
                </c:pt>
                <c:pt idx="225">
                  <c:v>40721</c:v>
                </c:pt>
                <c:pt idx="226">
                  <c:v>40753</c:v>
                </c:pt>
                <c:pt idx="227">
                  <c:v>40786</c:v>
                </c:pt>
                <c:pt idx="228">
                  <c:v>40814</c:v>
                </c:pt>
                <c:pt idx="229">
                  <c:v>40847</c:v>
                </c:pt>
                <c:pt idx="230">
                  <c:v>40877</c:v>
                </c:pt>
                <c:pt idx="231">
                  <c:v>40883</c:v>
                </c:pt>
                <c:pt idx="232">
                  <c:v>40905</c:v>
                </c:pt>
                <c:pt idx="233">
                  <c:v>40939</c:v>
                </c:pt>
                <c:pt idx="234">
                  <c:v>40967</c:v>
                </c:pt>
                <c:pt idx="235">
                  <c:v>40975</c:v>
                </c:pt>
                <c:pt idx="236">
                  <c:v>40997</c:v>
                </c:pt>
                <c:pt idx="237">
                  <c:v>41029</c:v>
                </c:pt>
                <c:pt idx="238">
                  <c:v>41059</c:v>
                </c:pt>
                <c:pt idx="239">
                  <c:v>41163</c:v>
                </c:pt>
                <c:pt idx="240">
                  <c:v>41243</c:v>
                </c:pt>
                <c:pt idx="241">
                  <c:v>41254</c:v>
                </c:pt>
                <c:pt idx="242">
                  <c:v>41274</c:v>
                </c:pt>
                <c:pt idx="243">
                  <c:v>41304</c:v>
                </c:pt>
                <c:pt idx="244">
                  <c:v>41333</c:v>
                </c:pt>
                <c:pt idx="245">
                  <c:v>41339</c:v>
                </c:pt>
                <c:pt idx="246">
                  <c:v>41361</c:v>
                </c:pt>
                <c:pt idx="247">
                  <c:v>41394</c:v>
                </c:pt>
                <c:pt idx="248">
                  <c:v>41442</c:v>
                </c:pt>
                <c:pt idx="249">
                  <c:v>41453</c:v>
                </c:pt>
                <c:pt idx="250">
                  <c:v>41484</c:v>
                </c:pt>
                <c:pt idx="251">
                  <c:v>41670</c:v>
                </c:pt>
                <c:pt idx="252">
                  <c:v>41698</c:v>
                </c:pt>
                <c:pt idx="253">
                  <c:v>41710</c:v>
                </c:pt>
                <c:pt idx="254">
                  <c:v>41729</c:v>
                </c:pt>
                <c:pt idx="255">
                  <c:v>41789</c:v>
                </c:pt>
                <c:pt idx="256">
                  <c:v>41802</c:v>
                </c:pt>
                <c:pt idx="257">
                  <c:v>41820</c:v>
                </c:pt>
                <c:pt idx="258">
                  <c:v>41829</c:v>
                </c:pt>
                <c:pt idx="259">
                  <c:v>41879</c:v>
                </c:pt>
                <c:pt idx="260">
                  <c:v>41912</c:v>
                </c:pt>
                <c:pt idx="261">
                  <c:v>41942</c:v>
                </c:pt>
                <c:pt idx="262">
                  <c:v>41971</c:v>
                </c:pt>
                <c:pt idx="263">
                  <c:v>41983</c:v>
                </c:pt>
                <c:pt idx="264">
                  <c:v>42003</c:v>
                </c:pt>
                <c:pt idx="265">
                  <c:v>42034</c:v>
                </c:pt>
                <c:pt idx="266">
                  <c:v>42062</c:v>
                </c:pt>
                <c:pt idx="267">
                  <c:v>42080</c:v>
                </c:pt>
                <c:pt idx="268">
                  <c:v>42080</c:v>
                </c:pt>
                <c:pt idx="269">
                  <c:v>42094</c:v>
                </c:pt>
                <c:pt idx="270">
                  <c:v>42124</c:v>
                </c:pt>
                <c:pt idx="271">
                  <c:v>42153</c:v>
                </c:pt>
                <c:pt idx="272">
                  <c:v>42171</c:v>
                </c:pt>
                <c:pt idx="273">
                  <c:v>42171</c:v>
                </c:pt>
                <c:pt idx="274">
                  <c:v>42185</c:v>
                </c:pt>
                <c:pt idx="275">
                  <c:v>42215</c:v>
                </c:pt>
                <c:pt idx="276">
                  <c:v>42247</c:v>
                </c:pt>
                <c:pt idx="277">
                  <c:v>42277</c:v>
                </c:pt>
                <c:pt idx="278">
                  <c:v>42292</c:v>
                </c:pt>
                <c:pt idx="279">
                  <c:v>42306</c:v>
                </c:pt>
                <c:pt idx="280">
                  <c:v>42338</c:v>
                </c:pt>
                <c:pt idx="281">
                  <c:v>42346</c:v>
                </c:pt>
                <c:pt idx="282">
                  <c:v>42453</c:v>
                </c:pt>
                <c:pt idx="283">
                  <c:v>42453</c:v>
                </c:pt>
                <c:pt idx="284">
                  <c:v>42534</c:v>
                </c:pt>
                <c:pt idx="285">
                  <c:v>42534</c:v>
                </c:pt>
                <c:pt idx="286">
                  <c:v>42632</c:v>
                </c:pt>
                <c:pt idx="287">
                  <c:v>42643</c:v>
                </c:pt>
                <c:pt idx="288">
                  <c:v>42674</c:v>
                </c:pt>
                <c:pt idx="289">
                  <c:v>42704</c:v>
                </c:pt>
                <c:pt idx="290">
                  <c:v>42725</c:v>
                </c:pt>
                <c:pt idx="291">
                  <c:v>42725</c:v>
                </c:pt>
                <c:pt idx="292">
                  <c:v>42810</c:v>
                </c:pt>
                <c:pt idx="293">
                  <c:v>42907</c:v>
                </c:pt>
                <c:pt idx="294">
                  <c:v>42998</c:v>
                </c:pt>
                <c:pt idx="295">
                  <c:v>43077</c:v>
                </c:pt>
                <c:pt idx="296">
                  <c:v>43179</c:v>
                </c:pt>
                <c:pt idx="297">
                  <c:v>43257</c:v>
                </c:pt>
                <c:pt idx="298">
                  <c:v>43409</c:v>
                </c:pt>
                <c:pt idx="299">
                  <c:v>43454</c:v>
                </c:pt>
                <c:pt idx="300">
                  <c:v>43539</c:v>
                </c:pt>
                <c:pt idx="301">
                  <c:v>43622</c:v>
                </c:pt>
                <c:pt idx="302">
                  <c:v>43766</c:v>
                </c:pt>
                <c:pt idx="303">
                  <c:v>43811</c:v>
                </c:pt>
                <c:pt idx="304">
                  <c:v>43830</c:v>
                </c:pt>
                <c:pt idx="305">
                  <c:v>43861</c:v>
                </c:pt>
                <c:pt idx="306">
                  <c:v>43889</c:v>
                </c:pt>
                <c:pt idx="307">
                  <c:v>43916</c:v>
                </c:pt>
                <c:pt idx="308">
                  <c:v>43921</c:v>
                </c:pt>
                <c:pt idx="309">
                  <c:v>43951</c:v>
                </c:pt>
                <c:pt idx="310">
                  <c:v>43982</c:v>
                </c:pt>
                <c:pt idx="311">
                  <c:v>44006</c:v>
                </c:pt>
                <c:pt idx="312">
                  <c:v>44012</c:v>
                </c:pt>
                <c:pt idx="313">
                  <c:v>44043</c:v>
                </c:pt>
                <c:pt idx="314">
                  <c:v>44071</c:v>
                </c:pt>
                <c:pt idx="315">
                  <c:v>44104</c:v>
                </c:pt>
                <c:pt idx="316">
                  <c:v>44117</c:v>
                </c:pt>
                <c:pt idx="317">
                  <c:v>44135</c:v>
                </c:pt>
                <c:pt idx="318">
                  <c:v>44165</c:v>
                </c:pt>
                <c:pt idx="319">
                  <c:v>44196</c:v>
                </c:pt>
                <c:pt idx="320">
                  <c:v>44227</c:v>
                </c:pt>
                <c:pt idx="321">
                  <c:v>44255</c:v>
                </c:pt>
                <c:pt idx="322">
                  <c:v>44264</c:v>
                </c:pt>
                <c:pt idx="323">
                  <c:v>44286</c:v>
                </c:pt>
                <c:pt idx="324">
                  <c:v>44316</c:v>
                </c:pt>
                <c:pt idx="325">
                  <c:v>44347</c:v>
                </c:pt>
                <c:pt idx="326">
                  <c:v>44487</c:v>
                </c:pt>
                <c:pt idx="327">
                  <c:v>44536</c:v>
                </c:pt>
                <c:pt idx="328">
                  <c:v>44634</c:v>
                </c:pt>
                <c:pt idx="329">
                  <c:v>44681</c:v>
                </c:pt>
                <c:pt idx="330">
                  <c:v>44712</c:v>
                </c:pt>
                <c:pt idx="331">
                  <c:v>44846</c:v>
                </c:pt>
                <c:pt idx="332">
                  <c:v>44895</c:v>
                </c:pt>
                <c:pt idx="333">
                  <c:v>44896</c:v>
                </c:pt>
                <c:pt idx="334">
                  <c:v>44925</c:v>
                </c:pt>
                <c:pt idx="335">
                  <c:v>45012</c:v>
                </c:pt>
                <c:pt idx="336">
                  <c:v>45093</c:v>
                </c:pt>
              </c:numCache>
            </c:numRef>
          </c:xVal>
          <c:yVal>
            <c:numRef>
              <c:f>'01N21W04K01S'!$C$2:$C$406</c:f>
              <c:numCache>
                <c:formatCode>General</c:formatCode>
                <c:ptCount val="405"/>
                <c:pt idx="0">
                  <c:v>-101.1466751</c:v>
                </c:pt>
                <c:pt idx="1">
                  <c:v>-78.480003359999998</c:v>
                </c:pt>
                <c:pt idx="2">
                  <c:v>-86.480003359999998</c:v>
                </c:pt>
                <c:pt idx="3">
                  <c:v>-72.230003359999998</c:v>
                </c:pt>
                <c:pt idx="4">
                  <c:v>-57.063335420000001</c:v>
                </c:pt>
                <c:pt idx="5">
                  <c:v>-71.480003359999998</c:v>
                </c:pt>
                <c:pt idx="6">
                  <c:v>-96.58</c:v>
                </c:pt>
                <c:pt idx="7">
                  <c:v>-93.08</c:v>
                </c:pt>
                <c:pt idx="8">
                  <c:v>-63.479999540000001</c:v>
                </c:pt>
                <c:pt idx="9">
                  <c:v>-54.479999540000001</c:v>
                </c:pt>
                <c:pt idx="10">
                  <c:v>-49.896663670000002</c:v>
                </c:pt>
                <c:pt idx="11">
                  <c:v>-45.646663670000002</c:v>
                </c:pt>
                <c:pt idx="12">
                  <c:v>-48.98</c:v>
                </c:pt>
                <c:pt idx="13">
                  <c:v>-53.646663670000002</c:v>
                </c:pt>
                <c:pt idx="14">
                  <c:v>-55.78</c:v>
                </c:pt>
                <c:pt idx="15">
                  <c:v>-54.479999540000001</c:v>
                </c:pt>
                <c:pt idx="16">
                  <c:v>-69.08</c:v>
                </c:pt>
                <c:pt idx="17">
                  <c:v>-78.98</c:v>
                </c:pt>
                <c:pt idx="18">
                  <c:v>-73.313339229999997</c:v>
                </c:pt>
                <c:pt idx="19">
                  <c:v>-84.28</c:v>
                </c:pt>
                <c:pt idx="20">
                  <c:v>-51.73</c:v>
                </c:pt>
                <c:pt idx="21">
                  <c:v>-36.65</c:v>
                </c:pt>
                <c:pt idx="22">
                  <c:v>-36.880000000000003</c:v>
                </c:pt>
                <c:pt idx="23">
                  <c:v>-36.729999999999997</c:v>
                </c:pt>
                <c:pt idx="24">
                  <c:v>-83.9</c:v>
                </c:pt>
                <c:pt idx="25">
                  <c:v>-103.23</c:v>
                </c:pt>
                <c:pt idx="26">
                  <c:v>-110.98</c:v>
                </c:pt>
                <c:pt idx="27">
                  <c:v>-100.06</c:v>
                </c:pt>
                <c:pt idx="28">
                  <c:v>-105.65</c:v>
                </c:pt>
                <c:pt idx="29">
                  <c:v>-79.23</c:v>
                </c:pt>
                <c:pt idx="30">
                  <c:v>-59.31</c:v>
                </c:pt>
                <c:pt idx="31">
                  <c:v>-47.08</c:v>
                </c:pt>
                <c:pt idx="32">
                  <c:v>-45.73</c:v>
                </c:pt>
                <c:pt idx="33">
                  <c:v>-51.23</c:v>
                </c:pt>
                <c:pt idx="34">
                  <c:v>-57.88</c:v>
                </c:pt>
                <c:pt idx="35">
                  <c:v>-80.23</c:v>
                </c:pt>
                <c:pt idx="36">
                  <c:v>-69.98</c:v>
                </c:pt>
                <c:pt idx="37">
                  <c:v>-83.48</c:v>
                </c:pt>
                <c:pt idx="38">
                  <c:v>-84.68</c:v>
                </c:pt>
                <c:pt idx="39">
                  <c:v>-106.73</c:v>
                </c:pt>
                <c:pt idx="40">
                  <c:v>-76.78</c:v>
                </c:pt>
                <c:pt idx="41">
                  <c:v>-82.73</c:v>
                </c:pt>
                <c:pt idx="42">
                  <c:v>-63.15</c:v>
                </c:pt>
                <c:pt idx="43">
                  <c:v>-51.68</c:v>
                </c:pt>
                <c:pt idx="44">
                  <c:v>-42.73</c:v>
                </c:pt>
                <c:pt idx="45">
                  <c:v>-39.06</c:v>
                </c:pt>
                <c:pt idx="46">
                  <c:v>-40.08</c:v>
                </c:pt>
                <c:pt idx="47">
                  <c:v>-34.15</c:v>
                </c:pt>
                <c:pt idx="48">
                  <c:v>-34.81</c:v>
                </c:pt>
                <c:pt idx="49">
                  <c:v>-41.98</c:v>
                </c:pt>
                <c:pt idx="50">
                  <c:v>-49.23</c:v>
                </c:pt>
                <c:pt idx="51">
                  <c:v>-47.73</c:v>
                </c:pt>
                <c:pt idx="52">
                  <c:v>-58.88</c:v>
                </c:pt>
                <c:pt idx="53">
                  <c:v>-53.15</c:v>
                </c:pt>
                <c:pt idx="54">
                  <c:v>-67.06</c:v>
                </c:pt>
                <c:pt idx="55">
                  <c:v>-64.78</c:v>
                </c:pt>
                <c:pt idx="56">
                  <c:v>-61.98</c:v>
                </c:pt>
                <c:pt idx="57">
                  <c:v>-75.56</c:v>
                </c:pt>
                <c:pt idx="58">
                  <c:v>-63.68</c:v>
                </c:pt>
                <c:pt idx="59">
                  <c:v>-52.31</c:v>
                </c:pt>
                <c:pt idx="60">
                  <c:v>-53.9</c:v>
                </c:pt>
                <c:pt idx="61">
                  <c:v>-49.28</c:v>
                </c:pt>
                <c:pt idx="62">
                  <c:v>-40.229999999999997</c:v>
                </c:pt>
                <c:pt idx="63">
                  <c:v>-40.9</c:v>
                </c:pt>
                <c:pt idx="64">
                  <c:v>-37.18</c:v>
                </c:pt>
                <c:pt idx="65">
                  <c:v>-32.15</c:v>
                </c:pt>
                <c:pt idx="66">
                  <c:v>-48.48</c:v>
                </c:pt>
                <c:pt idx="67">
                  <c:v>-52.28</c:v>
                </c:pt>
                <c:pt idx="68">
                  <c:v>-47.48</c:v>
                </c:pt>
                <c:pt idx="69">
                  <c:v>-90.98</c:v>
                </c:pt>
                <c:pt idx="70">
                  <c:v>-75.150000000000006</c:v>
                </c:pt>
                <c:pt idx="71">
                  <c:v>-85.48</c:v>
                </c:pt>
                <c:pt idx="72">
                  <c:v>-102.73</c:v>
                </c:pt>
                <c:pt idx="73">
                  <c:v>-82.48</c:v>
                </c:pt>
                <c:pt idx="74">
                  <c:v>-73.81</c:v>
                </c:pt>
                <c:pt idx="75">
                  <c:v>-49.48</c:v>
                </c:pt>
                <c:pt idx="76">
                  <c:v>-43.68</c:v>
                </c:pt>
                <c:pt idx="77">
                  <c:v>-46.23</c:v>
                </c:pt>
                <c:pt idx="78">
                  <c:v>-42.73</c:v>
                </c:pt>
                <c:pt idx="79">
                  <c:v>-51.98</c:v>
                </c:pt>
                <c:pt idx="80">
                  <c:v>-106.23</c:v>
                </c:pt>
                <c:pt idx="81">
                  <c:v>-87.28</c:v>
                </c:pt>
                <c:pt idx="82">
                  <c:v>-80.23</c:v>
                </c:pt>
                <c:pt idx="83">
                  <c:v>-62.73</c:v>
                </c:pt>
                <c:pt idx="84">
                  <c:v>-69.78</c:v>
                </c:pt>
                <c:pt idx="85">
                  <c:v>-64.06</c:v>
                </c:pt>
                <c:pt idx="86">
                  <c:v>-60.48</c:v>
                </c:pt>
                <c:pt idx="87">
                  <c:v>-48.9</c:v>
                </c:pt>
                <c:pt idx="88">
                  <c:v>-32.729999999999997</c:v>
                </c:pt>
                <c:pt idx="89">
                  <c:v>-31.28</c:v>
                </c:pt>
                <c:pt idx="90">
                  <c:v>-28.9</c:v>
                </c:pt>
                <c:pt idx="91">
                  <c:v>-31.98</c:v>
                </c:pt>
                <c:pt idx="92">
                  <c:v>-34.68</c:v>
                </c:pt>
                <c:pt idx="93">
                  <c:v>-29.15</c:v>
                </c:pt>
                <c:pt idx="94">
                  <c:v>-35.979999999999997</c:v>
                </c:pt>
                <c:pt idx="95">
                  <c:v>-47.28</c:v>
                </c:pt>
                <c:pt idx="96">
                  <c:v>-52.98</c:v>
                </c:pt>
                <c:pt idx="97">
                  <c:v>-82.31</c:v>
                </c:pt>
                <c:pt idx="98">
                  <c:v>-63.08</c:v>
                </c:pt>
                <c:pt idx="99">
                  <c:v>-66.31</c:v>
                </c:pt>
                <c:pt idx="100">
                  <c:v>-57.98</c:v>
                </c:pt>
                <c:pt idx="101">
                  <c:v>-47.78</c:v>
                </c:pt>
                <c:pt idx="102">
                  <c:v>-38.229999999999997</c:v>
                </c:pt>
                <c:pt idx="103">
                  <c:v>-31.68</c:v>
                </c:pt>
                <c:pt idx="104">
                  <c:v>-27.98</c:v>
                </c:pt>
                <c:pt idx="105">
                  <c:v>-26.06</c:v>
                </c:pt>
                <c:pt idx="106">
                  <c:v>-28.88</c:v>
                </c:pt>
                <c:pt idx="107">
                  <c:v>-40.229999999999997</c:v>
                </c:pt>
                <c:pt idx="108">
                  <c:v>-71.98</c:v>
                </c:pt>
                <c:pt idx="109">
                  <c:v>-82.48</c:v>
                </c:pt>
                <c:pt idx="110">
                  <c:v>-77.23</c:v>
                </c:pt>
                <c:pt idx="111">
                  <c:v>-80.48</c:v>
                </c:pt>
                <c:pt idx="112">
                  <c:v>-94.73</c:v>
                </c:pt>
                <c:pt idx="113">
                  <c:v>-93.48</c:v>
                </c:pt>
                <c:pt idx="114">
                  <c:v>-61.48</c:v>
                </c:pt>
                <c:pt idx="115">
                  <c:v>-64.48</c:v>
                </c:pt>
                <c:pt idx="116">
                  <c:v>-53.98</c:v>
                </c:pt>
                <c:pt idx="117">
                  <c:v>-45.48</c:v>
                </c:pt>
                <c:pt idx="118">
                  <c:v>-44.48</c:v>
                </c:pt>
                <c:pt idx="119">
                  <c:v>-48.48</c:v>
                </c:pt>
                <c:pt idx="120">
                  <c:v>-53.48</c:v>
                </c:pt>
                <c:pt idx="121">
                  <c:v>-49.48</c:v>
                </c:pt>
                <c:pt idx="122">
                  <c:v>-47.48</c:v>
                </c:pt>
                <c:pt idx="123">
                  <c:v>-70.48</c:v>
                </c:pt>
                <c:pt idx="124">
                  <c:v>-62.48</c:v>
                </c:pt>
                <c:pt idx="125">
                  <c:v>-84.48</c:v>
                </c:pt>
                <c:pt idx="126">
                  <c:v>-89.48</c:v>
                </c:pt>
                <c:pt idx="127">
                  <c:v>-76.38</c:v>
                </c:pt>
                <c:pt idx="128">
                  <c:v>-76.48</c:v>
                </c:pt>
                <c:pt idx="129">
                  <c:v>-53.48</c:v>
                </c:pt>
                <c:pt idx="130">
                  <c:v>-51.28</c:v>
                </c:pt>
                <c:pt idx="131">
                  <c:v>-46.48</c:v>
                </c:pt>
                <c:pt idx="132">
                  <c:v>-38.479999999999997</c:v>
                </c:pt>
                <c:pt idx="133">
                  <c:v>-33.479999999999997</c:v>
                </c:pt>
                <c:pt idx="134">
                  <c:v>-62.48</c:v>
                </c:pt>
                <c:pt idx="135">
                  <c:v>-87.78</c:v>
                </c:pt>
                <c:pt idx="136">
                  <c:v>-75.48</c:v>
                </c:pt>
                <c:pt idx="137">
                  <c:v>-81.48</c:v>
                </c:pt>
                <c:pt idx="138">
                  <c:v>-77.38</c:v>
                </c:pt>
                <c:pt idx="139">
                  <c:v>-54.68</c:v>
                </c:pt>
                <c:pt idx="140">
                  <c:v>-51.48</c:v>
                </c:pt>
                <c:pt idx="141">
                  <c:v>-48.48</c:v>
                </c:pt>
                <c:pt idx="142">
                  <c:v>-36.880000000000003</c:v>
                </c:pt>
                <c:pt idx="143">
                  <c:v>-44.88</c:v>
                </c:pt>
                <c:pt idx="144">
                  <c:v>-42.68</c:v>
                </c:pt>
                <c:pt idx="145">
                  <c:v>-54.48</c:v>
                </c:pt>
                <c:pt idx="146">
                  <c:v>-50.28</c:v>
                </c:pt>
                <c:pt idx="147">
                  <c:v>-63.48</c:v>
                </c:pt>
                <c:pt idx="148">
                  <c:v>-51.58</c:v>
                </c:pt>
                <c:pt idx="149">
                  <c:v>-33.78</c:v>
                </c:pt>
                <c:pt idx="150">
                  <c:v>-32.479999999999997</c:v>
                </c:pt>
                <c:pt idx="151">
                  <c:v>-23.98</c:v>
                </c:pt>
                <c:pt idx="152">
                  <c:v>-18.48</c:v>
                </c:pt>
                <c:pt idx="153">
                  <c:v>-19.48</c:v>
                </c:pt>
                <c:pt idx="154">
                  <c:v>-22.48</c:v>
                </c:pt>
                <c:pt idx="155">
                  <c:v>-24.18</c:v>
                </c:pt>
                <c:pt idx="156">
                  <c:v>-35.479999999999997</c:v>
                </c:pt>
                <c:pt idx="157">
                  <c:v>-37.979999999999997</c:v>
                </c:pt>
                <c:pt idx="158">
                  <c:v>-49.68</c:v>
                </c:pt>
                <c:pt idx="159">
                  <c:v>-48.48</c:v>
                </c:pt>
                <c:pt idx="160">
                  <c:v>-35.979999999999997</c:v>
                </c:pt>
                <c:pt idx="161">
                  <c:v>-36.479999999999997</c:v>
                </c:pt>
                <c:pt idx="162">
                  <c:v>-28.48</c:v>
                </c:pt>
                <c:pt idx="163">
                  <c:v>-25.68</c:v>
                </c:pt>
                <c:pt idx="164">
                  <c:v>-26.48</c:v>
                </c:pt>
                <c:pt idx="165">
                  <c:v>-29.98</c:v>
                </c:pt>
                <c:pt idx="166">
                  <c:v>-40.68</c:v>
                </c:pt>
                <c:pt idx="167">
                  <c:v>-59.48</c:v>
                </c:pt>
                <c:pt idx="168">
                  <c:v>-60.08</c:v>
                </c:pt>
                <c:pt idx="169">
                  <c:v>-74.48</c:v>
                </c:pt>
                <c:pt idx="170">
                  <c:v>-59.58</c:v>
                </c:pt>
                <c:pt idx="171">
                  <c:v>-67.48</c:v>
                </c:pt>
                <c:pt idx="172">
                  <c:v>-73.680000000000007</c:v>
                </c:pt>
                <c:pt idx="173">
                  <c:v>-49.48</c:v>
                </c:pt>
                <c:pt idx="174">
                  <c:v>-42.58</c:v>
                </c:pt>
                <c:pt idx="175">
                  <c:v>-40.479999999999997</c:v>
                </c:pt>
                <c:pt idx="176">
                  <c:v>-51.98</c:v>
                </c:pt>
                <c:pt idx="177">
                  <c:v>-55.48</c:v>
                </c:pt>
                <c:pt idx="178">
                  <c:v>-45.98</c:v>
                </c:pt>
                <c:pt idx="179">
                  <c:v>-42.48</c:v>
                </c:pt>
                <c:pt idx="180">
                  <c:v>-51.48</c:v>
                </c:pt>
                <c:pt idx="181">
                  <c:v>-57.18</c:v>
                </c:pt>
                <c:pt idx="182">
                  <c:v>-74.48</c:v>
                </c:pt>
                <c:pt idx="183">
                  <c:v>-67.28</c:v>
                </c:pt>
                <c:pt idx="184">
                  <c:v>-79.48</c:v>
                </c:pt>
                <c:pt idx="185">
                  <c:v>-75.08</c:v>
                </c:pt>
                <c:pt idx="186">
                  <c:v>-73.48</c:v>
                </c:pt>
                <c:pt idx="187">
                  <c:v>-43.48</c:v>
                </c:pt>
                <c:pt idx="188">
                  <c:v>-44.58</c:v>
                </c:pt>
                <c:pt idx="189">
                  <c:v>-41.48</c:v>
                </c:pt>
                <c:pt idx="190">
                  <c:v>-32.28</c:v>
                </c:pt>
                <c:pt idx="191">
                  <c:v>-32.479999999999997</c:v>
                </c:pt>
                <c:pt idx="192">
                  <c:v>-35.479999999999997</c:v>
                </c:pt>
                <c:pt idx="193">
                  <c:v>-45.28</c:v>
                </c:pt>
                <c:pt idx="194">
                  <c:v>-42.48</c:v>
                </c:pt>
                <c:pt idx="195">
                  <c:v>-41.48</c:v>
                </c:pt>
                <c:pt idx="196">
                  <c:v>-58.48</c:v>
                </c:pt>
                <c:pt idx="197">
                  <c:v>-78.48</c:v>
                </c:pt>
                <c:pt idx="198">
                  <c:v>-98.48</c:v>
                </c:pt>
                <c:pt idx="199">
                  <c:v>-70.48</c:v>
                </c:pt>
                <c:pt idx="200">
                  <c:v>-69.98</c:v>
                </c:pt>
                <c:pt idx="201">
                  <c:v>-67.48</c:v>
                </c:pt>
                <c:pt idx="202">
                  <c:v>-44.48</c:v>
                </c:pt>
                <c:pt idx="203">
                  <c:v>-39.479999999999997</c:v>
                </c:pt>
                <c:pt idx="204">
                  <c:v>-37.479999999999997</c:v>
                </c:pt>
                <c:pt idx="205">
                  <c:v>-28.48</c:v>
                </c:pt>
                <c:pt idx="206">
                  <c:v>-31.68</c:v>
                </c:pt>
                <c:pt idx="207">
                  <c:v>-31.48</c:v>
                </c:pt>
                <c:pt idx="208">
                  <c:v>-37.979999999999997</c:v>
                </c:pt>
                <c:pt idx="209">
                  <c:v>-36.479999999999997</c:v>
                </c:pt>
                <c:pt idx="210">
                  <c:v>-31.48</c:v>
                </c:pt>
                <c:pt idx="211">
                  <c:v>-44.48</c:v>
                </c:pt>
                <c:pt idx="212">
                  <c:v>-73.48</c:v>
                </c:pt>
                <c:pt idx="213">
                  <c:v>-57.08</c:v>
                </c:pt>
                <c:pt idx="214">
                  <c:v>-65.48</c:v>
                </c:pt>
                <c:pt idx="215">
                  <c:v>-50.48</c:v>
                </c:pt>
                <c:pt idx="216">
                  <c:v>-43.48</c:v>
                </c:pt>
                <c:pt idx="217">
                  <c:v>-31.48</c:v>
                </c:pt>
                <c:pt idx="218">
                  <c:v>-39.479999999999997</c:v>
                </c:pt>
                <c:pt idx="219">
                  <c:v>-29.48</c:v>
                </c:pt>
                <c:pt idx="220">
                  <c:v>-27.54</c:v>
                </c:pt>
                <c:pt idx="221">
                  <c:v>-24.48</c:v>
                </c:pt>
                <c:pt idx="222">
                  <c:v>-24.48</c:v>
                </c:pt>
                <c:pt idx="223">
                  <c:v>-33.479999999999997</c:v>
                </c:pt>
                <c:pt idx="224">
                  <c:v>-34.71</c:v>
                </c:pt>
                <c:pt idx="225">
                  <c:v>-29.48</c:v>
                </c:pt>
                <c:pt idx="226">
                  <c:v>-25.48</c:v>
                </c:pt>
                <c:pt idx="227">
                  <c:v>-46.28</c:v>
                </c:pt>
                <c:pt idx="228">
                  <c:v>-42.48</c:v>
                </c:pt>
                <c:pt idx="229">
                  <c:v>-69.48</c:v>
                </c:pt>
                <c:pt idx="230">
                  <c:v>-32.479999999999997</c:v>
                </c:pt>
                <c:pt idx="231">
                  <c:v>-32.479999999999997</c:v>
                </c:pt>
                <c:pt idx="232">
                  <c:v>-25.48</c:v>
                </c:pt>
                <c:pt idx="233">
                  <c:v>-22.48</c:v>
                </c:pt>
                <c:pt idx="234">
                  <c:v>-24.479999540000001</c:v>
                </c:pt>
                <c:pt idx="235">
                  <c:v>-26.98</c:v>
                </c:pt>
                <c:pt idx="236">
                  <c:v>-24.47</c:v>
                </c:pt>
                <c:pt idx="237">
                  <c:v>-22.47</c:v>
                </c:pt>
                <c:pt idx="238">
                  <c:v>-33.479999540000001</c:v>
                </c:pt>
                <c:pt idx="239">
                  <c:v>-75.48</c:v>
                </c:pt>
                <c:pt idx="240">
                  <c:v>-69.48</c:v>
                </c:pt>
                <c:pt idx="241">
                  <c:v>-55.68</c:v>
                </c:pt>
                <c:pt idx="242">
                  <c:v>-46.479999540000001</c:v>
                </c:pt>
                <c:pt idx="243">
                  <c:v>-45.479999540000001</c:v>
                </c:pt>
                <c:pt idx="244">
                  <c:v>-35.479999540000001</c:v>
                </c:pt>
                <c:pt idx="245">
                  <c:v>-46.53</c:v>
                </c:pt>
                <c:pt idx="246">
                  <c:v>-39.47</c:v>
                </c:pt>
                <c:pt idx="247">
                  <c:v>-78.48</c:v>
                </c:pt>
                <c:pt idx="248">
                  <c:v>-54.18</c:v>
                </c:pt>
                <c:pt idx="249">
                  <c:v>-75.480003359999998</c:v>
                </c:pt>
                <c:pt idx="250">
                  <c:v>-82.480003359999998</c:v>
                </c:pt>
                <c:pt idx="251">
                  <c:v>-119.48</c:v>
                </c:pt>
                <c:pt idx="252">
                  <c:v>-100.48</c:v>
                </c:pt>
                <c:pt idx="253">
                  <c:v>-84.48</c:v>
                </c:pt>
                <c:pt idx="254">
                  <c:v>-92.48</c:v>
                </c:pt>
                <c:pt idx="255">
                  <c:v>-130.47999999999999</c:v>
                </c:pt>
                <c:pt idx="256">
                  <c:v>-121.43</c:v>
                </c:pt>
                <c:pt idx="257">
                  <c:v>-121.48</c:v>
                </c:pt>
                <c:pt idx="258">
                  <c:v>-113.88</c:v>
                </c:pt>
                <c:pt idx="259">
                  <c:v>-115.48</c:v>
                </c:pt>
                <c:pt idx="260">
                  <c:v>-136.47999999999999</c:v>
                </c:pt>
                <c:pt idx="261">
                  <c:v>-145.47999999999999</c:v>
                </c:pt>
                <c:pt idx="262">
                  <c:v>-130.47999999999999</c:v>
                </c:pt>
                <c:pt idx="263">
                  <c:v>-112.63</c:v>
                </c:pt>
                <c:pt idx="264">
                  <c:v>-86.48</c:v>
                </c:pt>
                <c:pt idx="265">
                  <c:v>-81.48</c:v>
                </c:pt>
                <c:pt idx="266">
                  <c:v>-83.48</c:v>
                </c:pt>
                <c:pt idx="267">
                  <c:v>-90.08</c:v>
                </c:pt>
                <c:pt idx="268" formatCode="#,##0.00">
                  <c:v>-90.08</c:v>
                </c:pt>
                <c:pt idx="269">
                  <c:v>-92.48</c:v>
                </c:pt>
                <c:pt idx="270">
                  <c:v>-110.48</c:v>
                </c:pt>
                <c:pt idx="271">
                  <c:v>-105.48</c:v>
                </c:pt>
                <c:pt idx="272">
                  <c:v>-103.33</c:v>
                </c:pt>
                <c:pt idx="273" formatCode="#,##0.00">
                  <c:v>-103.33</c:v>
                </c:pt>
                <c:pt idx="274">
                  <c:v>-98.48</c:v>
                </c:pt>
                <c:pt idx="275">
                  <c:v>-93.48</c:v>
                </c:pt>
                <c:pt idx="276">
                  <c:v>-106.48</c:v>
                </c:pt>
                <c:pt idx="277">
                  <c:v>-126.48</c:v>
                </c:pt>
                <c:pt idx="279">
                  <c:v>-133.47999999999999</c:v>
                </c:pt>
                <c:pt idx="280">
                  <c:v>-134.47999999999999</c:v>
                </c:pt>
                <c:pt idx="282">
                  <c:v>-86.98</c:v>
                </c:pt>
                <c:pt idx="283" formatCode="#,##0.00">
                  <c:v>-86.98</c:v>
                </c:pt>
                <c:pt idx="284">
                  <c:v>-107.65</c:v>
                </c:pt>
                <c:pt idx="285" formatCode="#,##0.00">
                  <c:v>-107.65</c:v>
                </c:pt>
                <c:pt idx="287">
                  <c:v>-111.48</c:v>
                </c:pt>
                <c:pt idx="288">
                  <c:v>-120.48</c:v>
                </c:pt>
                <c:pt idx="289">
                  <c:v>-125.48</c:v>
                </c:pt>
                <c:pt idx="290">
                  <c:v>-109.88</c:v>
                </c:pt>
                <c:pt idx="291" formatCode="#,##0.00">
                  <c:v>-109.88</c:v>
                </c:pt>
                <c:pt idx="292" formatCode="#,##0.00">
                  <c:v>-69.05</c:v>
                </c:pt>
                <c:pt idx="293" formatCode="#,##0.00">
                  <c:v>-103.03</c:v>
                </c:pt>
                <c:pt idx="296" formatCode="#,##0.00">
                  <c:v>-92.28</c:v>
                </c:pt>
                <c:pt idx="297" formatCode="#,##0.00">
                  <c:v>-96.53</c:v>
                </c:pt>
                <c:pt idx="299" formatCode="#,##0.00">
                  <c:v>-67.680000000000007</c:v>
                </c:pt>
                <c:pt idx="300" formatCode="#,##0.00">
                  <c:v>-62.03</c:v>
                </c:pt>
                <c:pt idx="301" formatCode="#,##0.00">
                  <c:v>-73.8</c:v>
                </c:pt>
                <c:pt idx="302" formatCode="#,##0.00">
                  <c:v>-119.58</c:v>
                </c:pt>
                <c:pt idx="303" formatCode="#,##0.00">
                  <c:v>-91.08</c:v>
                </c:pt>
                <c:pt idx="304">
                  <c:v>-73.480003356933594</c:v>
                </c:pt>
                <c:pt idx="305">
                  <c:v>-64.480003356933594</c:v>
                </c:pt>
                <c:pt idx="306">
                  <c:v>-67.480003356933594</c:v>
                </c:pt>
                <c:pt idx="307">
                  <c:v>-61.2299995422363</c:v>
                </c:pt>
                <c:pt idx="308">
                  <c:v>-62.4799995422363</c:v>
                </c:pt>
                <c:pt idx="309">
                  <c:v>-52.4799995422363</c:v>
                </c:pt>
                <c:pt idx="310">
                  <c:v>-57.4799995422363</c:v>
                </c:pt>
                <c:pt idx="311">
                  <c:v>-71.650001525878906</c:v>
                </c:pt>
                <c:pt idx="312">
                  <c:v>-52.4799995422363</c:v>
                </c:pt>
                <c:pt idx="313">
                  <c:v>-59.4799995422363</c:v>
                </c:pt>
                <c:pt idx="314">
                  <c:v>-82.480003356933594</c:v>
                </c:pt>
                <c:pt idx="315">
                  <c:v>-76.480003356933594</c:v>
                </c:pt>
                <c:pt idx="316">
                  <c:v>-81.180000305175795</c:v>
                </c:pt>
                <c:pt idx="317">
                  <c:v>-76.480003356933594</c:v>
                </c:pt>
                <c:pt idx="318">
                  <c:v>-74.480003356933594</c:v>
                </c:pt>
                <c:pt idx="319" formatCode="#,##0.00">
                  <c:v>-89.480003356933594</c:v>
                </c:pt>
                <c:pt idx="320" formatCode="#,##0.00">
                  <c:v>-74.480003356933594</c:v>
                </c:pt>
                <c:pt idx="321" formatCode="#,##0.00">
                  <c:v>-75.480003356933594</c:v>
                </c:pt>
                <c:pt idx="322" formatCode="#,##0.00">
                  <c:v>-88.379997253417997</c:v>
                </c:pt>
                <c:pt idx="323" formatCode="#,##0.00">
                  <c:v>-89.480003356933594</c:v>
                </c:pt>
                <c:pt idx="324" formatCode="#,##0.00">
                  <c:v>-112.48000335693401</c:v>
                </c:pt>
                <c:pt idx="325" formatCode="#,##0.00">
                  <c:v>-97.480003356933594</c:v>
                </c:pt>
                <c:pt idx="326" formatCode="0.00">
                  <c:v>-119.28</c:v>
                </c:pt>
                <c:pt idx="327">
                  <c:v>-110.28</c:v>
                </c:pt>
                <c:pt idx="328">
                  <c:v>-86.13</c:v>
                </c:pt>
                <c:pt idx="329">
                  <c:v>-87.480003356933594</c:v>
                </c:pt>
                <c:pt idx="330">
                  <c:v>-92.480003356933594</c:v>
                </c:pt>
                <c:pt idx="331">
                  <c:v>-119</c:v>
                </c:pt>
                <c:pt idx="332" formatCode="0.00">
                  <c:v>-117.48000335693401</c:v>
                </c:pt>
                <c:pt idx="333" formatCode="0.00">
                  <c:v>-112.140007019043</c:v>
                </c:pt>
                <c:pt idx="334" formatCode="0.00">
                  <c:v>-85.480003356933594</c:v>
                </c:pt>
                <c:pt idx="335" formatCode="#,##0.00">
                  <c:v>-55.660000000000004</c:v>
                </c:pt>
                <c:pt idx="336" formatCode="#,##0.00">
                  <c:v>-49.139999999999993</c:v>
                </c:pt>
              </c:numCache>
            </c:numRef>
          </c:yVal>
          <c:smooth val="0"/>
          <c:extLst>
            <c:ext xmlns:c16="http://schemas.microsoft.com/office/drawing/2014/chart" uri="{C3380CC4-5D6E-409C-BE32-E72D297353CC}">
              <c16:uniqueId val="{00000006-9945-4CBD-8D79-220E0DCC9D6B}"/>
            </c:ext>
          </c:extLst>
        </c:ser>
        <c:ser>
          <c:idx val="14"/>
          <c:order val="5"/>
          <c:tx>
            <c:v>Adjusted MT</c:v>
          </c:tx>
          <c:spPr>
            <a:ln>
              <a:solidFill>
                <a:srgbClr val="FF0000"/>
              </a:solidFill>
            </a:ln>
          </c:spPr>
          <c:marker>
            <c:symbol val="none"/>
          </c:marker>
          <c:xVal>
            <c:numRef>
              <c:f>Sheet1!$S$9:$T$9</c:f>
              <c:numCache>
                <c:formatCode>General</c:formatCode>
                <c:ptCount val="2"/>
                <c:pt idx="0" formatCode="0.00">
                  <c:v>25569</c:v>
                </c:pt>
                <c:pt idx="1">
                  <c:v>62093</c:v>
                </c:pt>
              </c:numCache>
            </c:numRef>
          </c:xVal>
          <c:yVal>
            <c:numRef>
              <c:f>Sheet1!$Y$9:$Z$9</c:f>
              <c:numCache>
                <c:formatCode>General</c:formatCode>
                <c:ptCount val="2"/>
                <c:pt idx="0">
                  <c:v>-48</c:v>
                </c:pt>
                <c:pt idx="1">
                  <c:v>-48</c:v>
                </c:pt>
              </c:numCache>
            </c:numRef>
          </c:yVal>
          <c:smooth val="0"/>
          <c:extLst>
            <c:ext xmlns:c16="http://schemas.microsoft.com/office/drawing/2014/chart" uri="{C3380CC4-5D6E-409C-BE32-E72D297353CC}">
              <c16:uniqueId val="{00000007-9945-4CBD-8D79-220E0DCC9D6B}"/>
            </c:ext>
          </c:extLst>
        </c:ser>
        <c:ser>
          <c:idx val="3"/>
          <c:order val="10"/>
          <c:tx>
            <c:strRef>
              <c:f>Sheet1!$BS$1</c:f>
              <c:strCache>
                <c:ptCount val="1"/>
                <c:pt idx="0">
                  <c:v>Projects-20% Reduction</c:v>
                </c:pt>
              </c:strCache>
              <c:extLst xmlns:c15="http://schemas.microsoft.com/office/drawing/2012/chart"/>
            </c:strRef>
          </c:tx>
          <c:marker>
            <c:symbol val="none"/>
          </c:marker>
          <c:xVal>
            <c:numRef>
              <c:f>Sheet1!$AE$5:$AE$604</c:f>
              <c:numCache>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Cache>
              <c:extLst xmlns:c15="http://schemas.microsoft.com/office/drawing/2012/chart"/>
            </c:numRef>
          </c:xVal>
          <c:yVal>
            <c:numRef>
              <c:f>Sheet1!$BZ$5:$BZ$604</c:f>
              <c:extLst xmlns:c15="http://schemas.microsoft.com/office/drawing/2012/chart"/>
            </c:numRef>
          </c:yVal>
          <c:smooth val="0"/>
          <c:extLst xmlns:c15="http://schemas.microsoft.com/office/drawing/2012/chart">
            <c:ext xmlns:c16="http://schemas.microsoft.com/office/drawing/2014/chart" uri="{C3380CC4-5D6E-409C-BE32-E72D297353CC}">
              <c16:uniqueId val="{00000008-9945-4CBD-8D79-220E0DCC9D6B}"/>
            </c:ext>
          </c:extLst>
        </c:ser>
        <c:ser>
          <c:idx val="7"/>
          <c:order val="11"/>
          <c:tx>
            <c:v>MO</c:v>
          </c:tx>
          <c:spPr>
            <a:ln>
              <a:solidFill>
                <a:schemeClr val="accent5">
                  <a:lumMod val="50000"/>
                </a:schemeClr>
              </a:solidFill>
            </a:ln>
          </c:spPr>
          <c:marker>
            <c:symbol val="none"/>
          </c:marker>
          <c:xVal>
            <c:numRef>
              <c:f>Sheet1!$S$9:$T$9</c:f>
              <c:numCache>
                <c:formatCode>General</c:formatCode>
                <c:ptCount val="2"/>
                <c:pt idx="0" formatCode="0.00">
                  <c:v>25569</c:v>
                </c:pt>
                <c:pt idx="1">
                  <c:v>62093</c:v>
                </c:pt>
              </c:numCache>
            </c:numRef>
          </c:xVal>
          <c:yVal>
            <c:numRef>
              <c:f>Sheet1!$AA$9:$AB$9</c:f>
              <c:numCache>
                <c:formatCode>General</c:formatCode>
                <c:ptCount val="2"/>
                <c:pt idx="0">
                  <c:v>0</c:v>
                </c:pt>
                <c:pt idx="1">
                  <c:v>0</c:v>
                </c:pt>
              </c:numCache>
            </c:numRef>
          </c:yVal>
          <c:smooth val="0"/>
          <c:extLst>
            <c:ext xmlns:c16="http://schemas.microsoft.com/office/drawing/2014/chart" uri="{C3380CC4-5D6E-409C-BE32-E72D297353CC}">
              <c16:uniqueId val="{00000009-9945-4CBD-8D79-220E0DCC9D6B}"/>
            </c:ext>
          </c:extLst>
        </c:ser>
        <c:ser>
          <c:idx val="5"/>
          <c:order val="12"/>
          <c:tx>
            <c:strRef>
              <c:f>Sheet1!$CS$1</c:f>
              <c:strCache>
                <c:ptCount val="1"/>
                <c:pt idx="0">
                  <c:v>Projects-0% PV/WLP &amp; 55% OX</c:v>
                </c:pt>
              </c:strCache>
              <c:extLst xmlns:c15="http://schemas.microsoft.com/office/drawing/2012/chart"/>
            </c:strRef>
          </c:tx>
          <c:marker>
            <c:symbol val="none"/>
          </c:marker>
          <c:xVal>
            <c:numRef>
              <c:f>Sheet1!$AE$5:$AE$604</c:f>
              <c:numCache>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Cache>
              <c:extLst xmlns:c15="http://schemas.microsoft.com/office/drawing/2012/chart"/>
            </c:numRef>
          </c:xVal>
          <c:yVal>
            <c:numRef>
              <c:f>Sheet1!$CZ$5:$CZ$604</c:f>
              <c:extLst xmlns:c15="http://schemas.microsoft.com/office/drawing/2012/chart"/>
            </c:numRef>
          </c:yVal>
          <c:smooth val="0"/>
          <c:extLst xmlns:c15="http://schemas.microsoft.com/office/drawing/2012/chart">
            <c:ext xmlns:c16="http://schemas.microsoft.com/office/drawing/2014/chart" uri="{C3380CC4-5D6E-409C-BE32-E72D297353CC}">
              <c16:uniqueId val="{0000000A-9945-4CBD-8D79-220E0DCC9D6B}"/>
            </c:ext>
          </c:extLst>
        </c:ser>
        <c:ser>
          <c:idx val="9"/>
          <c:order val="13"/>
          <c:tx>
            <c:v>Historical</c:v>
          </c:tx>
          <c:spPr>
            <a:ln>
              <a:solidFill>
                <a:schemeClr val="tx1"/>
              </a:solidFill>
            </a:ln>
          </c:spPr>
          <c:marker>
            <c:symbol val="none"/>
          </c:marker>
          <c:dPt>
            <c:idx val="302"/>
            <c:bubble3D val="0"/>
            <c:extLst>
              <c:ext xmlns:c16="http://schemas.microsoft.com/office/drawing/2014/chart" uri="{C3380CC4-5D6E-409C-BE32-E72D297353CC}">
                <c16:uniqueId val="{0000000B-9945-4CBD-8D79-220E0DCC9D6B}"/>
              </c:ext>
            </c:extLst>
          </c:dPt>
          <c:dPt>
            <c:idx val="307"/>
            <c:bubble3D val="0"/>
            <c:extLst>
              <c:ext xmlns:c16="http://schemas.microsoft.com/office/drawing/2014/chart" uri="{C3380CC4-5D6E-409C-BE32-E72D297353CC}">
                <c16:uniqueId val="{0000000C-9945-4CBD-8D79-220E0DCC9D6B}"/>
              </c:ext>
            </c:extLst>
          </c:dPt>
          <c:dPt>
            <c:idx val="316"/>
            <c:bubble3D val="0"/>
            <c:spPr/>
            <c:extLst>
              <c:ext xmlns:c16="http://schemas.microsoft.com/office/drawing/2014/chart" uri="{C3380CC4-5D6E-409C-BE32-E72D297353CC}">
                <c16:uniqueId val="{0000000E-9945-4CBD-8D79-220E0DCC9D6B}"/>
              </c:ext>
            </c:extLst>
          </c:dPt>
          <c:dPt>
            <c:idx val="326"/>
            <c:bubble3D val="0"/>
            <c:extLst>
              <c:ext xmlns:c16="http://schemas.microsoft.com/office/drawing/2014/chart" uri="{C3380CC4-5D6E-409C-BE32-E72D297353CC}">
                <c16:uniqueId val="{0000000F-9945-4CBD-8D79-220E0DCC9D6B}"/>
              </c:ext>
            </c:extLst>
          </c:dPt>
          <c:xVal>
            <c:numRef>
              <c:f>'01N21W04K01S'!$B$2:$B$406</c:f>
              <c:numCache>
                <c:formatCode>m/d/yyyy</c:formatCode>
                <c:ptCount val="405"/>
                <c:pt idx="0">
                  <c:v>34067</c:v>
                </c:pt>
                <c:pt idx="1">
                  <c:v>34122</c:v>
                </c:pt>
                <c:pt idx="2">
                  <c:v>34215</c:v>
                </c:pt>
                <c:pt idx="3">
                  <c:v>34325</c:v>
                </c:pt>
                <c:pt idx="4">
                  <c:v>34428</c:v>
                </c:pt>
                <c:pt idx="5">
                  <c:v>34500</c:v>
                </c:pt>
                <c:pt idx="6">
                  <c:v>34624</c:v>
                </c:pt>
                <c:pt idx="7">
                  <c:v>34668</c:v>
                </c:pt>
                <c:pt idx="8">
                  <c:v>34715</c:v>
                </c:pt>
                <c:pt idx="9">
                  <c:v>34740</c:v>
                </c:pt>
                <c:pt idx="10">
                  <c:v>34766</c:v>
                </c:pt>
                <c:pt idx="11">
                  <c:v>34793</c:v>
                </c:pt>
                <c:pt idx="12">
                  <c:v>34800</c:v>
                </c:pt>
                <c:pt idx="13">
                  <c:v>34823</c:v>
                </c:pt>
                <c:pt idx="14">
                  <c:v>34857</c:v>
                </c:pt>
                <c:pt idx="15">
                  <c:v>34887</c:v>
                </c:pt>
                <c:pt idx="16">
                  <c:v>34925</c:v>
                </c:pt>
                <c:pt idx="17">
                  <c:v>34977</c:v>
                </c:pt>
                <c:pt idx="18">
                  <c:v>35011</c:v>
                </c:pt>
                <c:pt idx="19">
                  <c:v>35040</c:v>
                </c:pt>
                <c:pt idx="20">
                  <c:v>35096</c:v>
                </c:pt>
                <c:pt idx="21">
                  <c:v>35130</c:v>
                </c:pt>
                <c:pt idx="22">
                  <c:v>35151</c:v>
                </c:pt>
                <c:pt idx="23">
                  <c:v>35158</c:v>
                </c:pt>
                <c:pt idx="24">
                  <c:v>35242</c:v>
                </c:pt>
                <c:pt idx="25">
                  <c:v>35279</c:v>
                </c:pt>
                <c:pt idx="26">
                  <c:v>35312</c:v>
                </c:pt>
                <c:pt idx="27">
                  <c:v>35340</c:v>
                </c:pt>
                <c:pt idx="28">
                  <c:v>35370</c:v>
                </c:pt>
                <c:pt idx="29">
                  <c:v>35403</c:v>
                </c:pt>
                <c:pt idx="30">
                  <c:v>35429</c:v>
                </c:pt>
                <c:pt idx="31">
                  <c:v>35459</c:v>
                </c:pt>
                <c:pt idx="32">
                  <c:v>35464</c:v>
                </c:pt>
                <c:pt idx="33">
                  <c:v>35496</c:v>
                </c:pt>
                <c:pt idx="34">
                  <c:v>35515</c:v>
                </c:pt>
                <c:pt idx="35">
                  <c:v>35552</c:v>
                </c:pt>
                <c:pt idx="36">
                  <c:v>35573</c:v>
                </c:pt>
                <c:pt idx="37">
                  <c:v>35643</c:v>
                </c:pt>
                <c:pt idx="38">
                  <c:v>35703</c:v>
                </c:pt>
                <c:pt idx="39">
                  <c:v>35704</c:v>
                </c:pt>
                <c:pt idx="40">
                  <c:v>35758</c:v>
                </c:pt>
                <c:pt idx="41">
                  <c:v>35766</c:v>
                </c:pt>
                <c:pt idx="42">
                  <c:v>35802</c:v>
                </c:pt>
                <c:pt idx="43">
                  <c:v>35821</c:v>
                </c:pt>
                <c:pt idx="44">
                  <c:v>35838</c:v>
                </c:pt>
                <c:pt idx="45">
                  <c:v>35856</c:v>
                </c:pt>
                <c:pt idx="46">
                  <c:v>35881</c:v>
                </c:pt>
                <c:pt idx="47">
                  <c:v>35886</c:v>
                </c:pt>
                <c:pt idx="48">
                  <c:v>35922</c:v>
                </c:pt>
                <c:pt idx="49">
                  <c:v>35942</c:v>
                </c:pt>
                <c:pt idx="50">
                  <c:v>35948</c:v>
                </c:pt>
                <c:pt idx="51">
                  <c:v>35977</c:v>
                </c:pt>
                <c:pt idx="52">
                  <c:v>36000</c:v>
                </c:pt>
                <c:pt idx="53">
                  <c:v>36012</c:v>
                </c:pt>
                <c:pt idx="54">
                  <c:v>36040</c:v>
                </c:pt>
                <c:pt idx="55">
                  <c:v>36056</c:v>
                </c:pt>
                <c:pt idx="56">
                  <c:v>36070</c:v>
                </c:pt>
                <c:pt idx="57">
                  <c:v>36101</c:v>
                </c:pt>
                <c:pt idx="58">
                  <c:v>36123</c:v>
                </c:pt>
                <c:pt idx="59">
                  <c:v>36136</c:v>
                </c:pt>
                <c:pt idx="60">
                  <c:v>36166</c:v>
                </c:pt>
                <c:pt idx="61">
                  <c:v>36188</c:v>
                </c:pt>
                <c:pt idx="62">
                  <c:v>36202</c:v>
                </c:pt>
                <c:pt idx="63">
                  <c:v>36227</c:v>
                </c:pt>
                <c:pt idx="64">
                  <c:v>36237</c:v>
                </c:pt>
                <c:pt idx="65">
                  <c:v>36264</c:v>
                </c:pt>
                <c:pt idx="66">
                  <c:v>36297</c:v>
                </c:pt>
                <c:pt idx="67">
                  <c:v>36301</c:v>
                </c:pt>
                <c:pt idx="68">
                  <c:v>36313</c:v>
                </c:pt>
                <c:pt idx="69">
                  <c:v>36431</c:v>
                </c:pt>
                <c:pt idx="70">
                  <c:v>36439</c:v>
                </c:pt>
                <c:pt idx="71">
                  <c:v>36490</c:v>
                </c:pt>
                <c:pt idx="72">
                  <c:v>36530</c:v>
                </c:pt>
                <c:pt idx="73">
                  <c:v>36553</c:v>
                </c:pt>
                <c:pt idx="74">
                  <c:v>36558</c:v>
                </c:pt>
                <c:pt idx="75">
                  <c:v>36586</c:v>
                </c:pt>
                <c:pt idx="76">
                  <c:v>36613</c:v>
                </c:pt>
                <c:pt idx="77">
                  <c:v>36621</c:v>
                </c:pt>
                <c:pt idx="78">
                  <c:v>36649</c:v>
                </c:pt>
                <c:pt idx="79">
                  <c:v>36672</c:v>
                </c:pt>
                <c:pt idx="80">
                  <c:v>36775</c:v>
                </c:pt>
                <c:pt idx="81">
                  <c:v>36794</c:v>
                </c:pt>
                <c:pt idx="82">
                  <c:v>36803</c:v>
                </c:pt>
                <c:pt idx="83">
                  <c:v>36838</c:v>
                </c:pt>
                <c:pt idx="84">
                  <c:v>36857</c:v>
                </c:pt>
                <c:pt idx="85">
                  <c:v>36866</c:v>
                </c:pt>
                <c:pt idx="86">
                  <c:v>36913</c:v>
                </c:pt>
                <c:pt idx="87">
                  <c:v>36930</c:v>
                </c:pt>
                <c:pt idx="88">
                  <c:v>36959</c:v>
                </c:pt>
                <c:pt idx="89">
                  <c:v>36972</c:v>
                </c:pt>
                <c:pt idx="90">
                  <c:v>36985</c:v>
                </c:pt>
                <c:pt idx="91">
                  <c:v>37013</c:v>
                </c:pt>
                <c:pt idx="92">
                  <c:v>37029</c:v>
                </c:pt>
                <c:pt idx="93">
                  <c:v>37048</c:v>
                </c:pt>
                <c:pt idx="94">
                  <c:v>37077</c:v>
                </c:pt>
                <c:pt idx="95">
                  <c:v>37103</c:v>
                </c:pt>
                <c:pt idx="96">
                  <c:v>37111</c:v>
                </c:pt>
                <c:pt idx="97">
                  <c:v>37139</c:v>
                </c:pt>
                <c:pt idx="98">
                  <c:v>37155</c:v>
                </c:pt>
                <c:pt idx="99">
                  <c:v>37167</c:v>
                </c:pt>
                <c:pt idx="100">
                  <c:v>37202</c:v>
                </c:pt>
                <c:pt idx="101">
                  <c:v>37218</c:v>
                </c:pt>
                <c:pt idx="102">
                  <c:v>37230</c:v>
                </c:pt>
                <c:pt idx="103">
                  <c:v>37288</c:v>
                </c:pt>
                <c:pt idx="104">
                  <c:v>37293</c:v>
                </c:pt>
                <c:pt idx="105">
                  <c:v>37321</c:v>
                </c:pt>
                <c:pt idx="106">
                  <c:v>37337</c:v>
                </c:pt>
                <c:pt idx="107">
                  <c:v>37349</c:v>
                </c:pt>
                <c:pt idx="108">
                  <c:v>37384</c:v>
                </c:pt>
                <c:pt idx="109">
                  <c:v>37404</c:v>
                </c:pt>
                <c:pt idx="110">
                  <c:v>37412</c:v>
                </c:pt>
                <c:pt idx="111">
                  <c:v>37529</c:v>
                </c:pt>
                <c:pt idx="112">
                  <c:v>37531</c:v>
                </c:pt>
                <c:pt idx="113">
                  <c:v>37566</c:v>
                </c:pt>
                <c:pt idx="114">
                  <c:v>37629</c:v>
                </c:pt>
                <c:pt idx="115">
                  <c:v>37643</c:v>
                </c:pt>
                <c:pt idx="116">
                  <c:v>37671</c:v>
                </c:pt>
                <c:pt idx="117">
                  <c:v>37685</c:v>
                </c:pt>
                <c:pt idx="118">
                  <c:v>37701</c:v>
                </c:pt>
                <c:pt idx="119">
                  <c:v>37713</c:v>
                </c:pt>
                <c:pt idx="120">
                  <c:v>37748</c:v>
                </c:pt>
                <c:pt idx="121">
                  <c:v>37769</c:v>
                </c:pt>
                <c:pt idx="122">
                  <c:v>37776</c:v>
                </c:pt>
                <c:pt idx="123">
                  <c:v>37827</c:v>
                </c:pt>
                <c:pt idx="124">
                  <c:v>37839</c:v>
                </c:pt>
                <c:pt idx="125">
                  <c:v>37902</c:v>
                </c:pt>
                <c:pt idx="126">
                  <c:v>37930</c:v>
                </c:pt>
                <c:pt idx="127">
                  <c:v>37946</c:v>
                </c:pt>
                <c:pt idx="128">
                  <c:v>37958</c:v>
                </c:pt>
                <c:pt idx="129">
                  <c:v>37993</c:v>
                </c:pt>
                <c:pt idx="130">
                  <c:v>38009</c:v>
                </c:pt>
                <c:pt idx="131">
                  <c:v>38021</c:v>
                </c:pt>
                <c:pt idx="132">
                  <c:v>38055</c:v>
                </c:pt>
                <c:pt idx="133">
                  <c:v>38072</c:v>
                </c:pt>
                <c:pt idx="134">
                  <c:v>38098</c:v>
                </c:pt>
                <c:pt idx="135">
                  <c:v>38131</c:v>
                </c:pt>
                <c:pt idx="136">
                  <c:v>38175</c:v>
                </c:pt>
                <c:pt idx="137">
                  <c:v>38294</c:v>
                </c:pt>
                <c:pt idx="138">
                  <c:v>38321</c:v>
                </c:pt>
                <c:pt idx="139">
                  <c:v>38376</c:v>
                </c:pt>
                <c:pt idx="140">
                  <c:v>38378</c:v>
                </c:pt>
                <c:pt idx="141">
                  <c:v>38385</c:v>
                </c:pt>
                <c:pt idx="142">
                  <c:v>38436</c:v>
                </c:pt>
                <c:pt idx="143">
                  <c:v>38498</c:v>
                </c:pt>
                <c:pt idx="144">
                  <c:v>38554</c:v>
                </c:pt>
                <c:pt idx="145">
                  <c:v>38602</c:v>
                </c:pt>
                <c:pt idx="146">
                  <c:v>38617</c:v>
                </c:pt>
                <c:pt idx="147">
                  <c:v>38636</c:v>
                </c:pt>
                <c:pt idx="148">
                  <c:v>38684</c:v>
                </c:pt>
                <c:pt idx="149">
                  <c:v>38747</c:v>
                </c:pt>
                <c:pt idx="150">
                  <c:v>38756</c:v>
                </c:pt>
                <c:pt idx="151">
                  <c:v>38800</c:v>
                </c:pt>
                <c:pt idx="152">
                  <c:v>38812</c:v>
                </c:pt>
                <c:pt idx="153">
                  <c:v>38868</c:v>
                </c:pt>
                <c:pt idx="154">
                  <c:v>38883</c:v>
                </c:pt>
                <c:pt idx="155">
                  <c:v>38918</c:v>
                </c:pt>
                <c:pt idx="156">
                  <c:v>38957</c:v>
                </c:pt>
                <c:pt idx="157">
                  <c:v>38981</c:v>
                </c:pt>
                <c:pt idx="158">
                  <c:v>39045</c:v>
                </c:pt>
                <c:pt idx="159">
                  <c:v>39058</c:v>
                </c:pt>
                <c:pt idx="160">
                  <c:v>39100</c:v>
                </c:pt>
                <c:pt idx="161">
                  <c:v>39107</c:v>
                </c:pt>
                <c:pt idx="162">
                  <c:v>39120</c:v>
                </c:pt>
                <c:pt idx="163">
                  <c:v>39163</c:v>
                </c:pt>
                <c:pt idx="164">
                  <c:v>39168</c:v>
                </c:pt>
                <c:pt idx="165">
                  <c:v>39187</c:v>
                </c:pt>
                <c:pt idx="166">
                  <c:v>39226</c:v>
                </c:pt>
                <c:pt idx="167">
                  <c:v>39286</c:v>
                </c:pt>
                <c:pt idx="168">
                  <c:v>39287</c:v>
                </c:pt>
                <c:pt idx="169">
                  <c:v>39322</c:v>
                </c:pt>
                <c:pt idx="170">
                  <c:v>39345</c:v>
                </c:pt>
                <c:pt idx="171">
                  <c:v>39392</c:v>
                </c:pt>
                <c:pt idx="172">
                  <c:v>39412</c:v>
                </c:pt>
                <c:pt idx="173">
                  <c:v>39454</c:v>
                </c:pt>
                <c:pt idx="174">
                  <c:v>39475</c:v>
                </c:pt>
                <c:pt idx="175">
                  <c:v>39520</c:v>
                </c:pt>
                <c:pt idx="176">
                  <c:v>39527</c:v>
                </c:pt>
                <c:pt idx="177">
                  <c:v>39542</c:v>
                </c:pt>
                <c:pt idx="178">
                  <c:v>39591</c:v>
                </c:pt>
                <c:pt idx="179">
                  <c:v>39595</c:v>
                </c:pt>
                <c:pt idx="180">
                  <c:v>39658</c:v>
                </c:pt>
                <c:pt idx="181">
                  <c:v>39661</c:v>
                </c:pt>
                <c:pt idx="182">
                  <c:v>39689</c:v>
                </c:pt>
                <c:pt idx="183">
                  <c:v>39710</c:v>
                </c:pt>
                <c:pt idx="184">
                  <c:v>39752</c:v>
                </c:pt>
                <c:pt idx="185">
                  <c:v>39772</c:v>
                </c:pt>
                <c:pt idx="186">
                  <c:v>39777</c:v>
                </c:pt>
                <c:pt idx="187">
                  <c:v>39813</c:v>
                </c:pt>
                <c:pt idx="188">
                  <c:v>39839</c:v>
                </c:pt>
                <c:pt idx="189">
                  <c:v>39843</c:v>
                </c:pt>
                <c:pt idx="190">
                  <c:v>39891</c:v>
                </c:pt>
                <c:pt idx="191">
                  <c:v>39903</c:v>
                </c:pt>
                <c:pt idx="192">
                  <c:v>39932</c:v>
                </c:pt>
                <c:pt idx="193">
                  <c:v>39953</c:v>
                </c:pt>
                <c:pt idx="194">
                  <c:v>39961</c:v>
                </c:pt>
                <c:pt idx="195">
                  <c:v>39993</c:v>
                </c:pt>
                <c:pt idx="196">
                  <c:v>40025</c:v>
                </c:pt>
                <c:pt idx="197">
                  <c:v>40084</c:v>
                </c:pt>
                <c:pt idx="198">
                  <c:v>40086</c:v>
                </c:pt>
                <c:pt idx="199">
                  <c:v>40116</c:v>
                </c:pt>
                <c:pt idx="200">
                  <c:v>40136</c:v>
                </c:pt>
                <c:pt idx="201">
                  <c:v>40147</c:v>
                </c:pt>
                <c:pt idx="202">
                  <c:v>40178</c:v>
                </c:pt>
                <c:pt idx="203">
                  <c:v>40205</c:v>
                </c:pt>
                <c:pt idx="204">
                  <c:v>40209</c:v>
                </c:pt>
                <c:pt idx="205">
                  <c:v>40235</c:v>
                </c:pt>
                <c:pt idx="206">
                  <c:v>40266</c:v>
                </c:pt>
                <c:pt idx="207">
                  <c:v>40298</c:v>
                </c:pt>
                <c:pt idx="208">
                  <c:v>40319</c:v>
                </c:pt>
                <c:pt idx="209">
                  <c:v>40324</c:v>
                </c:pt>
                <c:pt idx="210">
                  <c:v>40357</c:v>
                </c:pt>
                <c:pt idx="211">
                  <c:v>40386</c:v>
                </c:pt>
                <c:pt idx="212">
                  <c:v>40421</c:v>
                </c:pt>
                <c:pt idx="213">
                  <c:v>40444</c:v>
                </c:pt>
                <c:pt idx="214">
                  <c:v>40451</c:v>
                </c:pt>
                <c:pt idx="215">
                  <c:v>40480</c:v>
                </c:pt>
                <c:pt idx="216">
                  <c:v>40511</c:v>
                </c:pt>
                <c:pt idx="217">
                  <c:v>40542</c:v>
                </c:pt>
                <c:pt idx="218">
                  <c:v>40574</c:v>
                </c:pt>
                <c:pt idx="219">
                  <c:v>40602</c:v>
                </c:pt>
                <c:pt idx="220">
                  <c:v>40617</c:v>
                </c:pt>
                <c:pt idx="221">
                  <c:v>40632</c:v>
                </c:pt>
                <c:pt idx="222">
                  <c:v>40662</c:v>
                </c:pt>
                <c:pt idx="223">
                  <c:v>40690</c:v>
                </c:pt>
                <c:pt idx="224">
                  <c:v>40703</c:v>
                </c:pt>
                <c:pt idx="225">
                  <c:v>40721</c:v>
                </c:pt>
                <c:pt idx="226">
                  <c:v>40753</c:v>
                </c:pt>
                <c:pt idx="227">
                  <c:v>40786</c:v>
                </c:pt>
                <c:pt idx="228">
                  <c:v>40814</c:v>
                </c:pt>
                <c:pt idx="229">
                  <c:v>40847</c:v>
                </c:pt>
                <c:pt idx="230">
                  <c:v>40877</c:v>
                </c:pt>
                <c:pt idx="231">
                  <c:v>40883</c:v>
                </c:pt>
                <c:pt idx="232">
                  <c:v>40905</c:v>
                </c:pt>
                <c:pt idx="233">
                  <c:v>40939</c:v>
                </c:pt>
                <c:pt idx="234">
                  <c:v>40967</c:v>
                </c:pt>
                <c:pt idx="235">
                  <c:v>40975</c:v>
                </c:pt>
                <c:pt idx="236">
                  <c:v>40997</c:v>
                </c:pt>
                <c:pt idx="237">
                  <c:v>41029</c:v>
                </c:pt>
                <c:pt idx="238">
                  <c:v>41059</c:v>
                </c:pt>
                <c:pt idx="239">
                  <c:v>41163</c:v>
                </c:pt>
                <c:pt idx="240">
                  <c:v>41243</c:v>
                </c:pt>
                <c:pt idx="241">
                  <c:v>41254</c:v>
                </c:pt>
                <c:pt idx="242">
                  <c:v>41274</c:v>
                </c:pt>
                <c:pt idx="243">
                  <c:v>41304</c:v>
                </c:pt>
                <c:pt idx="244">
                  <c:v>41333</c:v>
                </c:pt>
                <c:pt idx="245">
                  <c:v>41339</c:v>
                </c:pt>
                <c:pt idx="246">
                  <c:v>41361</c:v>
                </c:pt>
                <c:pt idx="247">
                  <c:v>41394</c:v>
                </c:pt>
                <c:pt idx="248">
                  <c:v>41442</c:v>
                </c:pt>
                <c:pt idx="249">
                  <c:v>41453</c:v>
                </c:pt>
                <c:pt idx="250">
                  <c:v>41484</c:v>
                </c:pt>
                <c:pt idx="251">
                  <c:v>41670</c:v>
                </c:pt>
                <c:pt idx="252">
                  <c:v>41698</c:v>
                </c:pt>
                <c:pt idx="253">
                  <c:v>41710</c:v>
                </c:pt>
                <c:pt idx="254">
                  <c:v>41729</c:v>
                </c:pt>
                <c:pt idx="255">
                  <c:v>41789</c:v>
                </c:pt>
                <c:pt idx="256">
                  <c:v>41802</c:v>
                </c:pt>
                <c:pt idx="257">
                  <c:v>41820</c:v>
                </c:pt>
                <c:pt idx="258">
                  <c:v>41829</c:v>
                </c:pt>
                <c:pt idx="259">
                  <c:v>41879</c:v>
                </c:pt>
                <c:pt idx="260">
                  <c:v>41912</c:v>
                </c:pt>
                <c:pt idx="261">
                  <c:v>41942</c:v>
                </c:pt>
                <c:pt idx="262">
                  <c:v>41971</c:v>
                </c:pt>
                <c:pt idx="263">
                  <c:v>41983</c:v>
                </c:pt>
                <c:pt idx="264">
                  <c:v>42003</c:v>
                </c:pt>
                <c:pt idx="265">
                  <c:v>42034</c:v>
                </c:pt>
                <c:pt idx="266">
                  <c:v>42062</c:v>
                </c:pt>
                <c:pt idx="267">
                  <c:v>42080</c:v>
                </c:pt>
                <c:pt idx="268">
                  <c:v>42080</c:v>
                </c:pt>
                <c:pt idx="269">
                  <c:v>42094</c:v>
                </c:pt>
                <c:pt idx="270">
                  <c:v>42124</c:v>
                </c:pt>
                <c:pt idx="271">
                  <c:v>42153</c:v>
                </c:pt>
                <c:pt idx="272">
                  <c:v>42171</c:v>
                </c:pt>
                <c:pt idx="273">
                  <c:v>42171</c:v>
                </c:pt>
                <c:pt idx="274">
                  <c:v>42185</c:v>
                </c:pt>
                <c:pt idx="275">
                  <c:v>42215</c:v>
                </c:pt>
                <c:pt idx="276">
                  <c:v>42247</c:v>
                </c:pt>
                <c:pt idx="277">
                  <c:v>42277</c:v>
                </c:pt>
                <c:pt idx="278">
                  <c:v>42292</c:v>
                </c:pt>
                <c:pt idx="279">
                  <c:v>42306</c:v>
                </c:pt>
                <c:pt idx="280">
                  <c:v>42338</c:v>
                </c:pt>
                <c:pt idx="281">
                  <c:v>42346</c:v>
                </c:pt>
                <c:pt idx="282">
                  <c:v>42453</c:v>
                </c:pt>
                <c:pt idx="283">
                  <c:v>42453</c:v>
                </c:pt>
                <c:pt idx="284">
                  <c:v>42534</c:v>
                </c:pt>
                <c:pt idx="285">
                  <c:v>42534</c:v>
                </c:pt>
                <c:pt idx="286">
                  <c:v>42632</c:v>
                </c:pt>
                <c:pt idx="287">
                  <c:v>42643</c:v>
                </c:pt>
                <c:pt idx="288">
                  <c:v>42674</c:v>
                </c:pt>
                <c:pt idx="289">
                  <c:v>42704</c:v>
                </c:pt>
                <c:pt idx="290">
                  <c:v>42725</c:v>
                </c:pt>
                <c:pt idx="291">
                  <c:v>42725</c:v>
                </c:pt>
                <c:pt idx="292">
                  <c:v>42810</c:v>
                </c:pt>
                <c:pt idx="293">
                  <c:v>42907</c:v>
                </c:pt>
                <c:pt idx="294">
                  <c:v>42998</c:v>
                </c:pt>
                <c:pt idx="295">
                  <c:v>43077</c:v>
                </c:pt>
                <c:pt idx="296">
                  <c:v>43179</c:v>
                </c:pt>
                <c:pt idx="297">
                  <c:v>43257</c:v>
                </c:pt>
                <c:pt idx="298">
                  <c:v>43409</c:v>
                </c:pt>
                <c:pt idx="299">
                  <c:v>43454</c:v>
                </c:pt>
                <c:pt idx="300">
                  <c:v>43539</c:v>
                </c:pt>
                <c:pt idx="301">
                  <c:v>43622</c:v>
                </c:pt>
                <c:pt idx="302">
                  <c:v>43766</c:v>
                </c:pt>
                <c:pt idx="303">
                  <c:v>43811</c:v>
                </c:pt>
                <c:pt idx="304">
                  <c:v>43830</c:v>
                </c:pt>
                <c:pt idx="305">
                  <c:v>43861</c:v>
                </c:pt>
                <c:pt idx="306">
                  <c:v>43889</c:v>
                </c:pt>
                <c:pt idx="307">
                  <c:v>43916</c:v>
                </c:pt>
                <c:pt idx="308">
                  <c:v>43921</c:v>
                </c:pt>
                <c:pt idx="309">
                  <c:v>43951</c:v>
                </c:pt>
                <c:pt idx="310">
                  <c:v>43982</c:v>
                </c:pt>
                <c:pt idx="311">
                  <c:v>44006</c:v>
                </c:pt>
                <c:pt idx="312">
                  <c:v>44012</c:v>
                </c:pt>
                <c:pt idx="313">
                  <c:v>44043</c:v>
                </c:pt>
                <c:pt idx="314">
                  <c:v>44071</c:v>
                </c:pt>
                <c:pt idx="315">
                  <c:v>44104</c:v>
                </c:pt>
                <c:pt idx="316">
                  <c:v>44117</c:v>
                </c:pt>
                <c:pt idx="317">
                  <c:v>44135</c:v>
                </c:pt>
                <c:pt idx="318">
                  <c:v>44165</c:v>
                </c:pt>
                <c:pt idx="319">
                  <c:v>44196</c:v>
                </c:pt>
                <c:pt idx="320">
                  <c:v>44227</c:v>
                </c:pt>
                <c:pt idx="321">
                  <c:v>44255</c:v>
                </c:pt>
                <c:pt idx="322">
                  <c:v>44264</c:v>
                </c:pt>
                <c:pt idx="323">
                  <c:v>44286</c:v>
                </c:pt>
                <c:pt idx="324">
                  <c:v>44316</c:v>
                </c:pt>
                <c:pt idx="325">
                  <c:v>44347</c:v>
                </c:pt>
                <c:pt idx="326">
                  <c:v>44487</c:v>
                </c:pt>
                <c:pt idx="327">
                  <c:v>44536</c:v>
                </c:pt>
                <c:pt idx="328">
                  <c:v>44634</c:v>
                </c:pt>
                <c:pt idx="329">
                  <c:v>44681</c:v>
                </c:pt>
                <c:pt idx="330">
                  <c:v>44712</c:v>
                </c:pt>
                <c:pt idx="331">
                  <c:v>44846</c:v>
                </c:pt>
                <c:pt idx="332">
                  <c:v>44895</c:v>
                </c:pt>
                <c:pt idx="333">
                  <c:v>44896</c:v>
                </c:pt>
                <c:pt idx="334">
                  <c:v>44925</c:v>
                </c:pt>
                <c:pt idx="335">
                  <c:v>45012</c:v>
                </c:pt>
                <c:pt idx="336">
                  <c:v>45093</c:v>
                </c:pt>
              </c:numCache>
            </c:numRef>
          </c:xVal>
          <c:yVal>
            <c:numRef>
              <c:f>'01N21W04K01S'!$C$2:$C$406</c:f>
              <c:numCache>
                <c:formatCode>General</c:formatCode>
                <c:ptCount val="405"/>
                <c:pt idx="0">
                  <c:v>-101.1466751</c:v>
                </c:pt>
                <c:pt idx="1">
                  <c:v>-78.480003359999998</c:v>
                </c:pt>
                <c:pt idx="2">
                  <c:v>-86.480003359999998</c:v>
                </c:pt>
                <c:pt idx="3">
                  <c:v>-72.230003359999998</c:v>
                </c:pt>
                <c:pt idx="4">
                  <c:v>-57.063335420000001</c:v>
                </c:pt>
                <c:pt idx="5">
                  <c:v>-71.480003359999998</c:v>
                </c:pt>
                <c:pt idx="6">
                  <c:v>-96.58</c:v>
                </c:pt>
                <c:pt idx="7">
                  <c:v>-93.08</c:v>
                </c:pt>
                <c:pt idx="8">
                  <c:v>-63.479999540000001</c:v>
                </c:pt>
                <c:pt idx="9">
                  <c:v>-54.479999540000001</c:v>
                </c:pt>
                <c:pt idx="10">
                  <c:v>-49.896663670000002</c:v>
                </c:pt>
                <c:pt idx="11">
                  <c:v>-45.646663670000002</c:v>
                </c:pt>
                <c:pt idx="12">
                  <c:v>-48.98</c:v>
                </c:pt>
                <c:pt idx="13">
                  <c:v>-53.646663670000002</c:v>
                </c:pt>
                <c:pt idx="14">
                  <c:v>-55.78</c:v>
                </c:pt>
                <c:pt idx="15">
                  <c:v>-54.479999540000001</c:v>
                </c:pt>
                <c:pt idx="16">
                  <c:v>-69.08</c:v>
                </c:pt>
                <c:pt idx="17">
                  <c:v>-78.98</c:v>
                </c:pt>
                <c:pt idx="18">
                  <c:v>-73.313339229999997</c:v>
                </c:pt>
                <c:pt idx="19">
                  <c:v>-84.28</c:v>
                </c:pt>
                <c:pt idx="20">
                  <c:v>-51.73</c:v>
                </c:pt>
                <c:pt idx="21">
                  <c:v>-36.65</c:v>
                </c:pt>
                <c:pt idx="22">
                  <c:v>-36.880000000000003</c:v>
                </c:pt>
                <c:pt idx="23">
                  <c:v>-36.729999999999997</c:v>
                </c:pt>
                <c:pt idx="24">
                  <c:v>-83.9</c:v>
                </c:pt>
                <c:pt idx="25">
                  <c:v>-103.23</c:v>
                </c:pt>
                <c:pt idx="26">
                  <c:v>-110.98</c:v>
                </c:pt>
                <c:pt idx="27">
                  <c:v>-100.06</c:v>
                </c:pt>
                <c:pt idx="28">
                  <c:v>-105.65</c:v>
                </c:pt>
                <c:pt idx="29">
                  <c:v>-79.23</c:v>
                </c:pt>
                <c:pt idx="30">
                  <c:v>-59.31</c:v>
                </c:pt>
                <c:pt idx="31">
                  <c:v>-47.08</c:v>
                </c:pt>
                <c:pt idx="32">
                  <c:v>-45.73</c:v>
                </c:pt>
                <c:pt idx="33">
                  <c:v>-51.23</c:v>
                </c:pt>
                <c:pt idx="34">
                  <c:v>-57.88</c:v>
                </c:pt>
                <c:pt idx="35">
                  <c:v>-80.23</c:v>
                </c:pt>
                <c:pt idx="36">
                  <c:v>-69.98</c:v>
                </c:pt>
                <c:pt idx="37">
                  <c:v>-83.48</c:v>
                </c:pt>
                <c:pt idx="38">
                  <c:v>-84.68</c:v>
                </c:pt>
                <c:pt idx="39">
                  <c:v>-106.73</c:v>
                </c:pt>
                <c:pt idx="40">
                  <c:v>-76.78</c:v>
                </c:pt>
                <c:pt idx="41">
                  <c:v>-82.73</c:v>
                </c:pt>
                <c:pt idx="42">
                  <c:v>-63.15</c:v>
                </c:pt>
                <c:pt idx="43">
                  <c:v>-51.68</c:v>
                </c:pt>
                <c:pt idx="44">
                  <c:v>-42.73</c:v>
                </c:pt>
                <c:pt idx="45">
                  <c:v>-39.06</c:v>
                </c:pt>
                <c:pt idx="46">
                  <c:v>-40.08</c:v>
                </c:pt>
                <c:pt idx="47">
                  <c:v>-34.15</c:v>
                </c:pt>
                <c:pt idx="48">
                  <c:v>-34.81</c:v>
                </c:pt>
                <c:pt idx="49">
                  <c:v>-41.98</c:v>
                </c:pt>
                <c:pt idx="50">
                  <c:v>-49.23</c:v>
                </c:pt>
                <c:pt idx="51">
                  <c:v>-47.73</c:v>
                </c:pt>
                <c:pt idx="52">
                  <c:v>-58.88</c:v>
                </c:pt>
                <c:pt idx="53">
                  <c:v>-53.15</c:v>
                </c:pt>
                <c:pt idx="54">
                  <c:v>-67.06</c:v>
                </c:pt>
                <c:pt idx="55">
                  <c:v>-64.78</c:v>
                </c:pt>
                <c:pt idx="56">
                  <c:v>-61.98</c:v>
                </c:pt>
                <c:pt idx="57">
                  <c:v>-75.56</c:v>
                </c:pt>
                <c:pt idx="58">
                  <c:v>-63.68</c:v>
                </c:pt>
                <c:pt idx="59">
                  <c:v>-52.31</c:v>
                </c:pt>
                <c:pt idx="60">
                  <c:v>-53.9</c:v>
                </c:pt>
                <c:pt idx="61">
                  <c:v>-49.28</c:v>
                </c:pt>
                <c:pt idx="62">
                  <c:v>-40.229999999999997</c:v>
                </c:pt>
                <c:pt idx="63">
                  <c:v>-40.9</c:v>
                </c:pt>
                <c:pt idx="64">
                  <c:v>-37.18</c:v>
                </c:pt>
                <c:pt idx="65">
                  <c:v>-32.15</c:v>
                </c:pt>
                <c:pt idx="66">
                  <c:v>-48.48</c:v>
                </c:pt>
                <c:pt idx="67">
                  <c:v>-52.28</c:v>
                </c:pt>
                <c:pt idx="68">
                  <c:v>-47.48</c:v>
                </c:pt>
                <c:pt idx="69">
                  <c:v>-90.98</c:v>
                </c:pt>
                <c:pt idx="70">
                  <c:v>-75.150000000000006</c:v>
                </c:pt>
                <c:pt idx="71">
                  <c:v>-85.48</c:v>
                </c:pt>
                <c:pt idx="72">
                  <c:v>-102.73</c:v>
                </c:pt>
                <c:pt idx="73">
                  <c:v>-82.48</c:v>
                </c:pt>
                <c:pt idx="74">
                  <c:v>-73.81</c:v>
                </c:pt>
                <c:pt idx="75">
                  <c:v>-49.48</c:v>
                </c:pt>
                <c:pt idx="76">
                  <c:v>-43.68</c:v>
                </c:pt>
                <c:pt idx="77">
                  <c:v>-46.23</c:v>
                </c:pt>
                <c:pt idx="78">
                  <c:v>-42.73</c:v>
                </c:pt>
                <c:pt idx="79">
                  <c:v>-51.98</c:v>
                </c:pt>
                <c:pt idx="80">
                  <c:v>-106.23</c:v>
                </c:pt>
                <c:pt idx="81">
                  <c:v>-87.28</c:v>
                </c:pt>
                <c:pt idx="82">
                  <c:v>-80.23</c:v>
                </c:pt>
                <c:pt idx="83">
                  <c:v>-62.73</c:v>
                </c:pt>
                <c:pt idx="84">
                  <c:v>-69.78</c:v>
                </c:pt>
                <c:pt idx="85">
                  <c:v>-64.06</c:v>
                </c:pt>
                <c:pt idx="86">
                  <c:v>-60.48</c:v>
                </c:pt>
                <c:pt idx="87">
                  <c:v>-48.9</c:v>
                </c:pt>
                <c:pt idx="88">
                  <c:v>-32.729999999999997</c:v>
                </c:pt>
                <c:pt idx="89">
                  <c:v>-31.28</c:v>
                </c:pt>
                <c:pt idx="90">
                  <c:v>-28.9</c:v>
                </c:pt>
                <c:pt idx="91">
                  <c:v>-31.98</c:v>
                </c:pt>
                <c:pt idx="92">
                  <c:v>-34.68</c:v>
                </c:pt>
                <c:pt idx="93">
                  <c:v>-29.15</c:v>
                </c:pt>
                <c:pt idx="94">
                  <c:v>-35.979999999999997</c:v>
                </c:pt>
                <c:pt idx="95">
                  <c:v>-47.28</c:v>
                </c:pt>
                <c:pt idx="96">
                  <c:v>-52.98</c:v>
                </c:pt>
                <c:pt idx="97">
                  <c:v>-82.31</c:v>
                </c:pt>
                <c:pt idx="98">
                  <c:v>-63.08</c:v>
                </c:pt>
                <c:pt idx="99">
                  <c:v>-66.31</c:v>
                </c:pt>
                <c:pt idx="100">
                  <c:v>-57.98</c:v>
                </c:pt>
                <c:pt idx="101">
                  <c:v>-47.78</c:v>
                </c:pt>
                <c:pt idx="102">
                  <c:v>-38.229999999999997</c:v>
                </c:pt>
                <c:pt idx="103">
                  <c:v>-31.68</c:v>
                </c:pt>
                <c:pt idx="104">
                  <c:v>-27.98</c:v>
                </c:pt>
                <c:pt idx="105">
                  <c:v>-26.06</c:v>
                </c:pt>
                <c:pt idx="106">
                  <c:v>-28.88</c:v>
                </c:pt>
                <c:pt idx="107">
                  <c:v>-40.229999999999997</c:v>
                </c:pt>
                <c:pt idx="108">
                  <c:v>-71.98</c:v>
                </c:pt>
                <c:pt idx="109">
                  <c:v>-82.48</c:v>
                </c:pt>
                <c:pt idx="110">
                  <c:v>-77.23</c:v>
                </c:pt>
                <c:pt idx="111">
                  <c:v>-80.48</c:v>
                </c:pt>
                <c:pt idx="112">
                  <c:v>-94.73</c:v>
                </c:pt>
                <c:pt idx="113">
                  <c:v>-93.48</c:v>
                </c:pt>
                <c:pt idx="114">
                  <c:v>-61.48</c:v>
                </c:pt>
                <c:pt idx="115">
                  <c:v>-64.48</c:v>
                </c:pt>
                <c:pt idx="116">
                  <c:v>-53.98</c:v>
                </c:pt>
                <c:pt idx="117">
                  <c:v>-45.48</c:v>
                </c:pt>
                <c:pt idx="118">
                  <c:v>-44.48</c:v>
                </c:pt>
                <c:pt idx="119">
                  <c:v>-48.48</c:v>
                </c:pt>
                <c:pt idx="120">
                  <c:v>-53.48</c:v>
                </c:pt>
                <c:pt idx="121">
                  <c:v>-49.48</c:v>
                </c:pt>
                <c:pt idx="122">
                  <c:v>-47.48</c:v>
                </c:pt>
                <c:pt idx="123">
                  <c:v>-70.48</c:v>
                </c:pt>
                <c:pt idx="124">
                  <c:v>-62.48</c:v>
                </c:pt>
                <c:pt idx="125">
                  <c:v>-84.48</c:v>
                </c:pt>
                <c:pt idx="126">
                  <c:v>-89.48</c:v>
                </c:pt>
                <c:pt idx="127">
                  <c:v>-76.38</c:v>
                </c:pt>
                <c:pt idx="128">
                  <c:v>-76.48</c:v>
                </c:pt>
                <c:pt idx="129">
                  <c:v>-53.48</c:v>
                </c:pt>
                <c:pt idx="130">
                  <c:v>-51.28</c:v>
                </c:pt>
                <c:pt idx="131">
                  <c:v>-46.48</c:v>
                </c:pt>
                <c:pt idx="132">
                  <c:v>-38.479999999999997</c:v>
                </c:pt>
                <c:pt idx="133">
                  <c:v>-33.479999999999997</c:v>
                </c:pt>
                <c:pt idx="134">
                  <c:v>-62.48</c:v>
                </c:pt>
                <c:pt idx="135">
                  <c:v>-87.78</c:v>
                </c:pt>
                <c:pt idx="136">
                  <c:v>-75.48</c:v>
                </c:pt>
                <c:pt idx="137">
                  <c:v>-81.48</c:v>
                </c:pt>
                <c:pt idx="138">
                  <c:v>-77.38</c:v>
                </c:pt>
                <c:pt idx="139">
                  <c:v>-54.68</c:v>
                </c:pt>
                <c:pt idx="140">
                  <c:v>-51.48</c:v>
                </c:pt>
                <c:pt idx="141">
                  <c:v>-48.48</c:v>
                </c:pt>
                <c:pt idx="142">
                  <c:v>-36.880000000000003</c:v>
                </c:pt>
                <c:pt idx="143">
                  <c:v>-44.88</c:v>
                </c:pt>
                <c:pt idx="144">
                  <c:v>-42.68</c:v>
                </c:pt>
                <c:pt idx="145">
                  <c:v>-54.48</c:v>
                </c:pt>
                <c:pt idx="146">
                  <c:v>-50.28</c:v>
                </c:pt>
                <c:pt idx="147">
                  <c:v>-63.48</c:v>
                </c:pt>
                <c:pt idx="148">
                  <c:v>-51.58</c:v>
                </c:pt>
                <c:pt idx="149">
                  <c:v>-33.78</c:v>
                </c:pt>
                <c:pt idx="150">
                  <c:v>-32.479999999999997</c:v>
                </c:pt>
                <c:pt idx="151">
                  <c:v>-23.98</c:v>
                </c:pt>
                <c:pt idx="152">
                  <c:v>-18.48</c:v>
                </c:pt>
                <c:pt idx="153">
                  <c:v>-19.48</c:v>
                </c:pt>
                <c:pt idx="154">
                  <c:v>-22.48</c:v>
                </c:pt>
                <c:pt idx="155">
                  <c:v>-24.18</c:v>
                </c:pt>
                <c:pt idx="156">
                  <c:v>-35.479999999999997</c:v>
                </c:pt>
                <c:pt idx="157">
                  <c:v>-37.979999999999997</c:v>
                </c:pt>
                <c:pt idx="158">
                  <c:v>-49.68</c:v>
                </c:pt>
                <c:pt idx="159">
                  <c:v>-48.48</c:v>
                </c:pt>
                <c:pt idx="160">
                  <c:v>-35.979999999999997</c:v>
                </c:pt>
                <c:pt idx="161">
                  <c:v>-36.479999999999997</c:v>
                </c:pt>
                <c:pt idx="162">
                  <c:v>-28.48</c:v>
                </c:pt>
                <c:pt idx="163">
                  <c:v>-25.68</c:v>
                </c:pt>
                <c:pt idx="164">
                  <c:v>-26.48</c:v>
                </c:pt>
                <c:pt idx="165">
                  <c:v>-29.98</c:v>
                </c:pt>
                <c:pt idx="166">
                  <c:v>-40.68</c:v>
                </c:pt>
                <c:pt idx="167">
                  <c:v>-59.48</c:v>
                </c:pt>
                <c:pt idx="168">
                  <c:v>-60.08</c:v>
                </c:pt>
                <c:pt idx="169">
                  <c:v>-74.48</c:v>
                </c:pt>
                <c:pt idx="170">
                  <c:v>-59.58</c:v>
                </c:pt>
                <c:pt idx="171">
                  <c:v>-67.48</c:v>
                </c:pt>
                <c:pt idx="172">
                  <c:v>-73.680000000000007</c:v>
                </c:pt>
                <c:pt idx="173">
                  <c:v>-49.48</c:v>
                </c:pt>
                <c:pt idx="174">
                  <c:v>-42.58</c:v>
                </c:pt>
                <c:pt idx="175">
                  <c:v>-40.479999999999997</c:v>
                </c:pt>
                <c:pt idx="176">
                  <c:v>-51.98</c:v>
                </c:pt>
                <c:pt idx="177">
                  <c:v>-55.48</c:v>
                </c:pt>
                <c:pt idx="178">
                  <c:v>-45.98</c:v>
                </c:pt>
                <c:pt idx="179">
                  <c:v>-42.48</c:v>
                </c:pt>
                <c:pt idx="180">
                  <c:v>-51.48</c:v>
                </c:pt>
                <c:pt idx="181">
                  <c:v>-57.18</c:v>
                </c:pt>
                <c:pt idx="182">
                  <c:v>-74.48</c:v>
                </c:pt>
                <c:pt idx="183">
                  <c:v>-67.28</c:v>
                </c:pt>
                <c:pt idx="184">
                  <c:v>-79.48</c:v>
                </c:pt>
                <c:pt idx="185">
                  <c:v>-75.08</c:v>
                </c:pt>
                <c:pt idx="186">
                  <c:v>-73.48</c:v>
                </c:pt>
                <c:pt idx="187">
                  <c:v>-43.48</c:v>
                </c:pt>
                <c:pt idx="188">
                  <c:v>-44.58</c:v>
                </c:pt>
                <c:pt idx="189">
                  <c:v>-41.48</c:v>
                </c:pt>
                <c:pt idx="190">
                  <c:v>-32.28</c:v>
                </c:pt>
                <c:pt idx="191">
                  <c:v>-32.479999999999997</c:v>
                </c:pt>
                <c:pt idx="192">
                  <c:v>-35.479999999999997</c:v>
                </c:pt>
                <c:pt idx="193">
                  <c:v>-45.28</c:v>
                </c:pt>
                <c:pt idx="194">
                  <c:v>-42.48</c:v>
                </c:pt>
                <c:pt idx="195">
                  <c:v>-41.48</c:v>
                </c:pt>
                <c:pt idx="196">
                  <c:v>-58.48</c:v>
                </c:pt>
                <c:pt idx="197">
                  <c:v>-78.48</c:v>
                </c:pt>
                <c:pt idx="198">
                  <c:v>-98.48</c:v>
                </c:pt>
                <c:pt idx="199">
                  <c:v>-70.48</c:v>
                </c:pt>
                <c:pt idx="200">
                  <c:v>-69.98</c:v>
                </c:pt>
                <c:pt idx="201">
                  <c:v>-67.48</c:v>
                </c:pt>
                <c:pt idx="202">
                  <c:v>-44.48</c:v>
                </c:pt>
                <c:pt idx="203">
                  <c:v>-39.479999999999997</c:v>
                </c:pt>
                <c:pt idx="204">
                  <c:v>-37.479999999999997</c:v>
                </c:pt>
                <c:pt idx="205">
                  <c:v>-28.48</c:v>
                </c:pt>
                <c:pt idx="206">
                  <c:v>-31.68</c:v>
                </c:pt>
                <c:pt idx="207">
                  <c:v>-31.48</c:v>
                </c:pt>
                <c:pt idx="208">
                  <c:v>-37.979999999999997</c:v>
                </c:pt>
                <c:pt idx="209">
                  <c:v>-36.479999999999997</c:v>
                </c:pt>
                <c:pt idx="210">
                  <c:v>-31.48</c:v>
                </c:pt>
                <c:pt idx="211">
                  <c:v>-44.48</c:v>
                </c:pt>
                <c:pt idx="212">
                  <c:v>-73.48</c:v>
                </c:pt>
                <c:pt idx="213">
                  <c:v>-57.08</c:v>
                </c:pt>
                <c:pt idx="214">
                  <c:v>-65.48</c:v>
                </c:pt>
                <c:pt idx="215">
                  <c:v>-50.48</c:v>
                </c:pt>
                <c:pt idx="216">
                  <c:v>-43.48</c:v>
                </c:pt>
                <c:pt idx="217">
                  <c:v>-31.48</c:v>
                </c:pt>
                <c:pt idx="218">
                  <c:v>-39.479999999999997</c:v>
                </c:pt>
                <c:pt idx="219">
                  <c:v>-29.48</c:v>
                </c:pt>
                <c:pt idx="220">
                  <c:v>-27.54</c:v>
                </c:pt>
                <c:pt idx="221">
                  <c:v>-24.48</c:v>
                </c:pt>
                <c:pt idx="222">
                  <c:v>-24.48</c:v>
                </c:pt>
                <c:pt idx="223">
                  <c:v>-33.479999999999997</c:v>
                </c:pt>
                <c:pt idx="224">
                  <c:v>-34.71</c:v>
                </c:pt>
                <c:pt idx="225">
                  <c:v>-29.48</c:v>
                </c:pt>
                <c:pt idx="226">
                  <c:v>-25.48</c:v>
                </c:pt>
                <c:pt idx="227">
                  <c:v>-46.28</c:v>
                </c:pt>
                <c:pt idx="228">
                  <c:v>-42.48</c:v>
                </c:pt>
                <c:pt idx="229">
                  <c:v>-69.48</c:v>
                </c:pt>
                <c:pt idx="230">
                  <c:v>-32.479999999999997</c:v>
                </c:pt>
                <c:pt idx="231">
                  <c:v>-32.479999999999997</c:v>
                </c:pt>
                <c:pt idx="232">
                  <c:v>-25.48</c:v>
                </c:pt>
                <c:pt idx="233">
                  <c:v>-22.48</c:v>
                </c:pt>
                <c:pt idx="234">
                  <c:v>-24.479999540000001</c:v>
                </c:pt>
                <c:pt idx="235">
                  <c:v>-26.98</c:v>
                </c:pt>
                <c:pt idx="236">
                  <c:v>-24.47</c:v>
                </c:pt>
                <c:pt idx="237">
                  <c:v>-22.47</c:v>
                </c:pt>
                <c:pt idx="238">
                  <c:v>-33.479999540000001</c:v>
                </c:pt>
                <c:pt idx="239">
                  <c:v>-75.48</c:v>
                </c:pt>
                <c:pt idx="240">
                  <c:v>-69.48</c:v>
                </c:pt>
                <c:pt idx="241">
                  <c:v>-55.68</c:v>
                </c:pt>
                <c:pt idx="242">
                  <c:v>-46.479999540000001</c:v>
                </c:pt>
                <c:pt idx="243">
                  <c:v>-45.479999540000001</c:v>
                </c:pt>
                <c:pt idx="244">
                  <c:v>-35.479999540000001</c:v>
                </c:pt>
                <c:pt idx="245">
                  <c:v>-46.53</c:v>
                </c:pt>
                <c:pt idx="246">
                  <c:v>-39.47</c:v>
                </c:pt>
                <c:pt idx="247">
                  <c:v>-78.48</c:v>
                </c:pt>
                <c:pt idx="248">
                  <c:v>-54.18</c:v>
                </c:pt>
                <c:pt idx="249">
                  <c:v>-75.480003359999998</c:v>
                </c:pt>
                <c:pt idx="250">
                  <c:v>-82.480003359999998</c:v>
                </c:pt>
                <c:pt idx="251">
                  <c:v>-119.48</c:v>
                </c:pt>
                <c:pt idx="252">
                  <c:v>-100.48</c:v>
                </c:pt>
                <c:pt idx="253">
                  <c:v>-84.48</c:v>
                </c:pt>
                <c:pt idx="254">
                  <c:v>-92.48</c:v>
                </c:pt>
                <c:pt idx="255">
                  <c:v>-130.47999999999999</c:v>
                </c:pt>
                <c:pt idx="256">
                  <c:v>-121.43</c:v>
                </c:pt>
                <c:pt idx="257">
                  <c:v>-121.48</c:v>
                </c:pt>
                <c:pt idx="258">
                  <c:v>-113.88</c:v>
                </c:pt>
                <c:pt idx="259">
                  <c:v>-115.48</c:v>
                </c:pt>
                <c:pt idx="260">
                  <c:v>-136.47999999999999</c:v>
                </c:pt>
                <c:pt idx="261">
                  <c:v>-145.47999999999999</c:v>
                </c:pt>
                <c:pt idx="262">
                  <c:v>-130.47999999999999</c:v>
                </c:pt>
                <c:pt idx="263">
                  <c:v>-112.63</c:v>
                </c:pt>
                <c:pt idx="264">
                  <c:v>-86.48</c:v>
                </c:pt>
                <c:pt idx="265">
                  <c:v>-81.48</c:v>
                </c:pt>
                <c:pt idx="266">
                  <c:v>-83.48</c:v>
                </c:pt>
                <c:pt idx="267">
                  <c:v>-90.08</c:v>
                </c:pt>
                <c:pt idx="268" formatCode="#,##0.00">
                  <c:v>-90.08</c:v>
                </c:pt>
                <c:pt idx="269">
                  <c:v>-92.48</c:v>
                </c:pt>
                <c:pt idx="270">
                  <c:v>-110.48</c:v>
                </c:pt>
                <c:pt idx="271">
                  <c:v>-105.48</c:v>
                </c:pt>
                <c:pt idx="272">
                  <c:v>-103.33</c:v>
                </c:pt>
                <c:pt idx="273" formatCode="#,##0.00">
                  <c:v>-103.33</c:v>
                </c:pt>
                <c:pt idx="274">
                  <c:v>-98.48</c:v>
                </c:pt>
                <c:pt idx="275">
                  <c:v>-93.48</c:v>
                </c:pt>
                <c:pt idx="276">
                  <c:v>-106.48</c:v>
                </c:pt>
                <c:pt idx="277">
                  <c:v>-126.48</c:v>
                </c:pt>
                <c:pt idx="279">
                  <c:v>-133.47999999999999</c:v>
                </c:pt>
                <c:pt idx="280">
                  <c:v>-134.47999999999999</c:v>
                </c:pt>
                <c:pt idx="282">
                  <c:v>-86.98</c:v>
                </c:pt>
                <c:pt idx="283" formatCode="#,##0.00">
                  <c:v>-86.98</c:v>
                </c:pt>
                <c:pt idx="284">
                  <c:v>-107.65</c:v>
                </c:pt>
                <c:pt idx="285" formatCode="#,##0.00">
                  <c:v>-107.65</c:v>
                </c:pt>
                <c:pt idx="287">
                  <c:v>-111.48</c:v>
                </c:pt>
                <c:pt idx="288">
                  <c:v>-120.48</c:v>
                </c:pt>
                <c:pt idx="289">
                  <c:v>-125.48</c:v>
                </c:pt>
                <c:pt idx="290">
                  <c:v>-109.88</c:v>
                </c:pt>
                <c:pt idx="291" formatCode="#,##0.00">
                  <c:v>-109.88</c:v>
                </c:pt>
                <c:pt idx="292" formatCode="#,##0.00">
                  <c:v>-69.05</c:v>
                </c:pt>
                <c:pt idx="293" formatCode="#,##0.00">
                  <c:v>-103.03</c:v>
                </c:pt>
                <c:pt idx="296" formatCode="#,##0.00">
                  <c:v>-92.28</c:v>
                </c:pt>
                <c:pt idx="297" formatCode="#,##0.00">
                  <c:v>-96.53</c:v>
                </c:pt>
                <c:pt idx="299" formatCode="#,##0.00">
                  <c:v>-67.680000000000007</c:v>
                </c:pt>
                <c:pt idx="300" formatCode="#,##0.00">
                  <c:v>-62.03</c:v>
                </c:pt>
                <c:pt idx="301" formatCode="#,##0.00">
                  <c:v>-73.8</c:v>
                </c:pt>
                <c:pt idx="302" formatCode="#,##0.00">
                  <c:v>-119.58</c:v>
                </c:pt>
                <c:pt idx="303" formatCode="#,##0.00">
                  <c:v>-91.08</c:v>
                </c:pt>
                <c:pt idx="304">
                  <c:v>-73.480003356933594</c:v>
                </c:pt>
                <c:pt idx="305">
                  <c:v>-64.480003356933594</c:v>
                </c:pt>
                <c:pt idx="306">
                  <c:v>-67.480003356933594</c:v>
                </c:pt>
                <c:pt idx="307">
                  <c:v>-61.2299995422363</c:v>
                </c:pt>
                <c:pt idx="308">
                  <c:v>-62.4799995422363</c:v>
                </c:pt>
                <c:pt idx="309">
                  <c:v>-52.4799995422363</c:v>
                </c:pt>
                <c:pt idx="310">
                  <c:v>-57.4799995422363</c:v>
                </c:pt>
                <c:pt idx="311">
                  <c:v>-71.650001525878906</c:v>
                </c:pt>
                <c:pt idx="312">
                  <c:v>-52.4799995422363</c:v>
                </c:pt>
                <c:pt idx="313">
                  <c:v>-59.4799995422363</c:v>
                </c:pt>
                <c:pt idx="314">
                  <c:v>-82.480003356933594</c:v>
                </c:pt>
                <c:pt idx="315">
                  <c:v>-76.480003356933594</c:v>
                </c:pt>
                <c:pt idx="316">
                  <c:v>-81.180000305175795</c:v>
                </c:pt>
                <c:pt idx="317">
                  <c:v>-76.480003356933594</c:v>
                </c:pt>
                <c:pt idx="318">
                  <c:v>-74.480003356933594</c:v>
                </c:pt>
                <c:pt idx="319" formatCode="#,##0.00">
                  <c:v>-89.480003356933594</c:v>
                </c:pt>
                <c:pt idx="320" formatCode="#,##0.00">
                  <c:v>-74.480003356933594</c:v>
                </c:pt>
                <c:pt idx="321" formatCode="#,##0.00">
                  <c:v>-75.480003356933594</c:v>
                </c:pt>
                <c:pt idx="322" formatCode="#,##0.00">
                  <c:v>-88.379997253417997</c:v>
                </c:pt>
                <c:pt idx="323" formatCode="#,##0.00">
                  <c:v>-89.480003356933594</c:v>
                </c:pt>
                <c:pt idx="324" formatCode="#,##0.00">
                  <c:v>-112.48000335693401</c:v>
                </c:pt>
                <c:pt idx="325" formatCode="#,##0.00">
                  <c:v>-97.480003356933594</c:v>
                </c:pt>
                <c:pt idx="326" formatCode="0.00">
                  <c:v>-119.28</c:v>
                </c:pt>
                <c:pt idx="327">
                  <c:v>-110.28</c:v>
                </c:pt>
                <c:pt idx="328">
                  <c:v>-86.13</c:v>
                </c:pt>
                <c:pt idx="329">
                  <c:v>-87.480003356933594</c:v>
                </c:pt>
                <c:pt idx="330">
                  <c:v>-92.480003356933594</c:v>
                </c:pt>
                <c:pt idx="331">
                  <c:v>-119</c:v>
                </c:pt>
                <c:pt idx="332" formatCode="0.00">
                  <c:v>-117.48000335693401</c:v>
                </c:pt>
                <c:pt idx="333" formatCode="0.00">
                  <c:v>-112.140007019043</c:v>
                </c:pt>
                <c:pt idx="334" formatCode="0.00">
                  <c:v>-85.480003356933594</c:v>
                </c:pt>
                <c:pt idx="335" formatCode="#,##0.00">
                  <c:v>-55.660000000000004</c:v>
                </c:pt>
                <c:pt idx="336" formatCode="#,##0.00">
                  <c:v>-49.139999999999993</c:v>
                </c:pt>
              </c:numCache>
            </c:numRef>
          </c:yVal>
          <c:smooth val="0"/>
          <c:extLst>
            <c:ext xmlns:c16="http://schemas.microsoft.com/office/drawing/2014/chart" uri="{C3380CC4-5D6E-409C-BE32-E72D297353CC}">
              <c16:uniqueId val="{00000010-9945-4CBD-8D79-220E0DCC9D6B}"/>
            </c:ext>
          </c:extLst>
        </c:ser>
        <c:ser>
          <c:idx val="8"/>
          <c:order val="14"/>
          <c:tx>
            <c:v>Adjusted MT</c:v>
          </c:tx>
          <c:spPr>
            <a:ln>
              <a:solidFill>
                <a:srgbClr val="FF0000"/>
              </a:solidFill>
            </a:ln>
          </c:spPr>
          <c:marker>
            <c:symbol val="none"/>
          </c:marker>
          <c:xVal>
            <c:numRef>
              <c:f>Sheet1!$S$9:$T$9</c:f>
              <c:numCache>
                <c:formatCode>General</c:formatCode>
                <c:ptCount val="2"/>
                <c:pt idx="0" formatCode="0.00">
                  <c:v>25569</c:v>
                </c:pt>
                <c:pt idx="1">
                  <c:v>62093</c:v>
                </c:pt>
              </c:numCache>
            </c:numRef>
          </c:xVal>
          <c:yVal>
            <c:numRef>
              <c:f>Sheet1!$Y$9:$Z$9</c:f>
              <c:numCache>
                <c:formatCode>General</c:formatCode>
                <c:ptCount val="2"/>
                <c:pt idx="0">
                  <c:v>-48</c:v>
                </c:pt>
                <c:pt idx="1">
                  <c:v>-48</c:v>
                </c:pt>
              </c:numCache>
            </c:numRef>
          </c:yVal>
          <c:smooth val="0"/>
          <c:extLst>
            <c:ext xmlns:c16="http://schemas.microsoft.com/office/drawing/2014/chart" uri="{C3380CC4-5D6E-409C-BE32-E72D297353CC}">
              <c16:uniqueId val="{00000011-9945-4CBD-8D79-220E0DCC9D6B}"/>
            </c:ext>
          </c:extLst>
        </c:ser>
        <c:ser>
          <c:idx val="18"/>
          <c:order val="18"/>
          <c:tx>
            <c:v>GSP</c:v>
          </c:tx>
          <c:spPr>
            <a:ln>
              <a:solidFill>
                <a:srgbClr val="FFFFFF">
                  <a:lumMod val="65000"/>
                  <a:alpha val="80000"/>
                </a:srgbClr>
              </a:solidFill>
            </a:ln>
          </c:spPr>
          <c:marker>
            <c:symbol val="none"/>
          </c:marker>
          <c:xVal>
            <c:numRef>
              <c:f>'01N21W04K01S'!$G$35:$G$598</c:f>
              <c:numCache>
                <c:formatCode>m/d/yyyy</c:formatCode>
                <c:ptCount val="564"/>
                <c:pt idx="0">
                  <c:v>44865</c:v>
                </c:pt>
                <c:pt idx="1">
                  <c:v>44895</c:v>
                </c:pt>
                <c:pt idx="2">
                  <c:v>44926</c:v>
                </c:pt>
                <c:pt idx="3">
                  <c:v>44957</c:v>
                </c:pt>
                <c:pt idx="4">
                  <c:v>44985</c:v>
                </c:pt>
                <c:pt idx="5">
                  <c:v>45016</c:v>
                </c:pt>
                <c:pt idx="6">
                  <c:v>45046</c:v>
                </c:pt>
                <c:pt idx="7">
                  <c:v>45077</c:v>
                </c:pt>
                <c:pt idx="8">
                  <c:v>45107</c:v>
                </c:pt>
                <c:pt idx="9">
                  <c:v>45138</c:v>
                </c:pt>
                <c:pt idx="10">
                  <c:v>45169</c:v>
                </c:pt>
                <c:pt idx="11">
                  <c:v>45199</c:v>
                </c:pt>
                <c:pt idx="12">
                  <c:v>45230</c:v>
                </c:pt>
                <c:pt idx="13">
                  <c:v>45260</c:v>
                </c:pt>
                <c:pt idx="14">
                  <c:v>45291</c:v>
                </c:pt>
                <c:pt idx="15">
                  <c:v>45322</c:v>
                </c:pt>
                <c:pt idx="16">
                  <c:v>45351</c:v>
                </c:pt>
                <c:pt idx="17">
                  <c:v>45382</c:v>
                </c:pt>
                <c:pt idx="18">
                  <c:v>45412</c:v>
                </c:pt>
                <c:pt idx="19">
                  <c:v>45443</c:v>
                </c:pt>
                <c:pt idx="20">
                  <c:v>45473</c:v>
                </c:pt>
                <c:pt idx="21">
                  <c:v>45504</c:v>
                </c:pt>
                <c:pt idx="22">
                  <c:v>45535</c:v>
                </c:pt>
                <c:pt idx="23">
                  <c:v>45565</c:v>
                </c:pt>
                <c:pt idx="24">
                  <c:v>45596</c:v>
                </c:pt>
                <c:pt idx="25">
                  <c:v>45626</c:v>
                </c:pt>
                <c:pt idx="26">
                  <c:v>45657</c:v>
                </c:pt>
                <c:pt idx="27">
                  <c:v>45688</c:v>
                </c:pt>
                <c:pt idx="28">
                  <c:v>45716</c:v>
                </c:pt>
                <c:pt idx="29">
                  <c:v>45747</c:v>
                </c:pt>
                <c:pt idx="30">
                  <c:v>45777</c:v>
                </c:pt>
                <c:pt idx="31">
                  <c:v>45808</c:v>
                </c:pt>
                <c:pt idx="32">
                  <c:v>45838</c:v>
                </c:pt>
                <c:pt idx="33">
                  <c:v>45869</c:v>
                </c:pt>
                <c:pt idx="34">
                  <c:v>45900</c:v>
                </c:pt>
                <c:pt idx="35">
                  <c:v>45930</c:v>
                </c:pt>
                <c:pt idx="36">
                  <c:v>45961</c:v>
                </c:pt>
                <c:pt idx="37">
                  <c:v>45991</c:v>
                </c:pt>
                <c:pt idx="38">
                  <c:v>46022</c:v>
                </c:pt>
                <c:pt idx="39">
                  <c:v>46053</c:v>
                </c:pt>
                <c:pt idx="40">
                  <c:v>46081</c:v>
                </c:pt>
                <c:pt idx="41">
                  <c:v>46112</c:v>
                </c:pt>
                <c:pt idx="42">
                  <c:v>46142</c:v>
                </c:pt>
                <c:pt idx="43">
                  <c:v>46173</c:v>
                </c:pt>
                <c:pt idx="44">
                  <c:v>46203</c:v>
                </c:pt>
                <c:pt idx="45">
                  <c:v>46234</c:v>
                </c:pt>
                <c:pt idx="46">
                  <c:v>46265</c:v>
                </c:pt>
                <c:pt idx="47">
                  <c:v>46295</c:v>
                </c:pt>
                <c:pt idx="48">
                  <c:v>46326</c:v>
                </c:pt>
                <c:pt idx="49">
                  <c:v>46356</c:v>
                </c:pt>
                <c:pt idx="50">
                  <c:v>46387</c:v>
                </c:pt>
                <c:pt idx="51">
                  <c:v>46418</c:v>
                </c:pt>
                <c:pt idx="52">
                  <c:v>46446</c:v>
                </c:pt>
                <c:pt idx="53">
                  <c:v>46477</c:v>
                </c:pt>
                <c:pt idx="54">
                  <c:v>46507</c:v>
                </c:pt>
                <c:pt idx="55">
                  <c:v>46538</c:v>
                </c:pt>
                <c:pt idx="56">
                  <c:v>46568</c:v>
                </c:pt>
                <c:pt idx="57">
                  <c:v>46599</c:v>
                </c:pt>
                <c:pt idx="58">
                  <c:v>46630</c:v>
                </c:pt>
                <c:pt idx="59">
                  <c:v>46660</c:v>
                </c:pt>
                <c:pt idx="60">
                  <c:v>46691</c:v>
                </c:pt>
                <c:pt idx="61">
                  <c:v>46721</c:v>
                </c:pt>
                <c:pt idx="62">
                  <c:v>46752</c:v>
                </c:pt>
                <c:pt idx="63">
                  <c:v>46783</c:v>
                </c:pt>
                <c:pt idx="64">
                  <c:v>46812</c:v>
                </c:pt>
                <c:pt idx="65">
                  <c:v>46843</c:v>
                </c:pt>
                <c:pt idx="66">
                  <c:v>46873</c:v>
                </c:pt>
                <c:pt idx="67">
                  <c:v>46904</c:v>
                </c:pt>
                <c:pt idx="68">
                  <c:v>46934</c:v>
                </c:pt>
                <c:pt idx="69">
                  <c:v>46965</c:v>
                </c:pt>
                <c:pt idx="70">
                  <c:v>46996</c:v>
                </c:pt>
                <c:pt idx="71">
                  <c:v>47026</c:v>
                </c:pt>
                <c:pt idx="72">
                  <c:v>47057</c:v>
                </c:pt>
                <c:pt idx="73">
                  <c:v>47087</c:v>
                </c:pt>
                <c:pt idx="74">
                  <c:v>47118</c:v>
                </c:pt>
                <c:pt idx="75">
                  <c:v>47149</c:v>
                </c:pt>
                <c:pt idx="76">
                  <c:v>47177</c:v>
                </c:pt>
                <c:pt idx="77">
                  <c:v>47208</c:v>
                </c:pt>
                <c:pt idx="78">
                  <c:v>47238</c:v>
                </c:pt>
                <c:pt idx="79">
                  <c:v>47269</c:v>
                </c:pt>
                <c:pt idx="80">
                  <c:v>47299</c:v>
                </c:pt>
                <c:pt idx="81">
                  <c:v>47330</c:v>
                </c:pt>
                <c:pt idx="82">
                  <c:v>47361</c:v>
                </c:pt>
                <c:pt idx="83">
                  <c:v>47391</c:v>
                </c:pt>
                <c:pt idx="84">
                  <c:v>47422</c:v>
                </c:pt>
                <c:pt idx="85">
                  <c:v>47452</c:v>
                </c:pt>
                <c:pt idx="86">
                  <c:v>47483</c:v>
                </c:pt>
                <c:pt idx="87">
                  <c:v>47514</c:v>
                </c:pt>
                <c:pt idx="88">
                  <c:v>47542</c:v>
                </c:pt>
                <c:pt idx="89">
                  <c:v>47573</c:v>
                </c:pt>
                <c:pt idx="90">
                  <c:v>47603</c:v>
                </c:pt>
                <c:pt idx="91">
                  <c:v>47634</c:v>
                </c:pt>
                <c:pt idx="92">
                  <c:v>47664</c:v>
                </c:pt>
                <c:pt idx="93">
                  <c:v>47695</c:v>
                </c:pt>
                <c:pt idx="94">
                  <c:v>47726</c:v>
                </c:pt>
                <c:pt idx="95">
                  <c:v>47756</c:v>
                </c:pt>
                <c:pt idx="96">
                  <c:v>47787</c:v>
                </c:pt>
                <c:pt idx="97">
                  <c:v>47817</c:v>
                </c:pt>
                <c:pt idx="98">
                  <c:v>47848</c:v>
                </c:pt>
                <c:pt idx="99">
                  <c:v>47879</c:v>
                </c:pt>
                <c:pt idx="100">
                  <c:v>47907</c:v>
                </c:pt>
                <c:pt idx="101">
                  <c:v>47938</c:v>
                </c:pt>
                <c:pt idx="102">
                  <c:v>47968</c:v>
                </c:pt>
                <c:pt idx="103">
                  <c:v>47999</c:v>
                </c:pt>
                <c:pt idx="104">
                  <c:v>48029</c:v>
                </c:pt>
                <c:pt idx="105">
                  <c:v>48060</c:v>
                </c:pt>
                <c:pt idx="106">
                  <c:v>48091</c:v>
                </c:pt>
                <c:pt idx="107">
                  <c:v>48121</c:v>
                </c:pt>
                <c:pt idx="108">
                  <c:v>48152</c:v>
                </c:pt>
                <c:pt idx="109">
                  <c:v>48182</c:v>
                </c:pt>
                <c:pt idx="110">
                  <c:v>48213</c:v>
                </c:pt>
                <c:pt idx="111">
                  <c:v>48244</c:v>
                </c:pt>
                <c:pt idx="112">
                  <c:v>48273</c:v>
                </c:pt>
                <c:pt idx="113">
                  <c:v>48304</c:v>
                </c:pt>
                <c:pt idx="114">
                  <c:v>48334</c:v>
                </c:pt>
                <c:pt idx="115">
                  <c:v>48365</c:v>
                </c:pt>
                <c:pt idx="116">
                  <c:v>48395</c:v>
                </c:pt>
                <c:pt idx="117">
                  <c:v>48426</c:v>
                </c:pt>
                <c:pt idx="118">
                  <c:v>48457</c:v>
                </c:pt>
                <c:pt idx="119">
                  <c:v>48487</c:v>
                </c:pt>
                <c:pt idx="120">
                  <c:v>48518</c:v>
                </c:pt>
                <c:pt idx="121">
                  <c:v>48548</c:v>
                </c:pt>
                <c:pt idx="122">
                  <c:v>48579</c:v>
                </c:pt>
                <c:pt idx="123">
                  <c:v>48610</c:v>
                </c:pt>
                <c:pt idx="124">
                  <c:v>48638</c:v>
                </c:pt>
                <c:pt idx="125">
                  <c:v>48669</c:v>
                </c:pt>
                <c:pt idx="126">
                  <c:v>48699</c:v>
                </c:pt>
                <c:pt idx="127">
                  <c:v>48730</c:v>
                </c:pt>
                <c:pt idx="128">
                  <c:v>48760</c:v>
                </c:pt>
                <c:pt idx="129">
                  <c:v>48791</c:v>
                </c:pt>
                <c:pt idx="130">
                  <c:v>48822</c:v>
                </c:pt>
                <c:pt idx="131">
                  <c:v>48852</c:v>
                </c:pt>
                <c:pt idx="132">
                  <c:v>48883</c:v>
                </c:pt>
                <c:pt idx="133">
                  <c:v>48913</c:v>
                </c:pt>
                <c:pt idx="134">
                  <c:v>48944</c:v>
                </c:pt>
                <c:pt idx="135">
                  <c:v>48975</c:v>
                </c:pt>
                <c:pt idx="136">
                  <c:v>49003</c:v>
                </c:pt>
                <c:pt idx="137">
                  <c:v>49034</c:v>
                </c:pt>
                <c:pt idx="138">
                  <c:v>49064</c:v>
                </c:pt>
                <c:pt idx="139">
                  <c:v>49095</c:v>
                </c:pt>
                <c:pt idx="140">
                  <c:v>49125</c:v>
                </c:pt>
                <c:pt idx="141">
                  <c:v>49156</c:v>
                </c:pt>
                <c:pt idx="142">
                  <c:v>49187</c:v>
                </c:pt>
                <c:pt idx="143">
                  <c:v>49217</c:v>
                </c:pt>
                <c:pt idx="144">
                  <c:v>49248</c:v>
                </c:pt>
                <c:pt idx="145">
                  <c:v>49278</c:v>
                </c:pt>
                <c:pt idx="146">
                  <c:v>49309</c:v>
                </c:pt>
                <c:pt idx="147">
                  <c:v>49340</c:v>
                </c:pt>
                <c:pt idx="148">
                  <c:v>49368</c:v>
                </c:pt>
                <c:pt idx="149">
                  <c:v>49399</c:v>
                </c:pt>
                <c:pt idx="150">
                  <c:v>49429</c:v>
                </c:pt>
                <c:pt idx="151">
                  <c:v>49460</c:v>
                </c:pt>
                <c:pt idx="152">
                  <c:v>49490</c:v>
                </c:pt>
                <c:pt idx="153">
                  <c:v>49521</c:v>
                </c:pt>
                <c:pt idx="154">
                  <c:v>49552</c:v>
                </c:pt>
                <c:pt idx="155">
                  <c:v>49582</c:v>
                </c:pt>
                <c:pt idx="156">
                  <c:v>49613</c:v>
                </c:pt>
                <c:pt idx="157">
                  <c:v>49643</c:v>
                </c:pt>
                <c:pt idx="158">
                  <c:v>49674</c:v>
                </c:pt>
                <c:pt idx="159">
                  <c:v>49705</c:v>
                </c:pt>
                <c:pt idx="160">
                  <c:v>49734</c:v>
                </c:pt>
                <c:pt idx="161">
                  <c:v>49765</c:v>
                </c:pt>
                <c:pt idx="162">
                  <c:v>49795</c:v>
                </c:pt>
                <c:pt idx="163">
                  <c:v>49826</c:v>
                </c:pt>
                <c:pt idx="164">
                  <c:v>49856</c:v>
                </c:pt>
                <c:pt idx="165">
                  <c:v>49887</c:v>
                </c:pt>
                <c:pt idx="166">
                  <c:v>49918</c:v>
                </c:pt>
                <c:pt idx="167">
                  <c:v>49948</c:v>
                </c:pt>
                <c:pt idx="168">
                  <c:v>49979</c:v>
                </c:pt>
                <c:pt idx="169">
                  <c:v>50009</c:v>
                </c:pt>
                <c:pt idx="170">
                  <c:v>50040</c:v>
                </c:pt>
                <c:pt idx="171">
                  <c:v>50071</c:v>
                </c:pt>
                <c:pt idx="172">
                  <c:v>50099</c:v>
                </c:pt>
                <c:pt idx="173">
                  <c:v>50130</c:v>
                </c:pt>
                <c:pt idx="174">
                  <c:v>50160</c:v>
                </c:pt>
                <c:pt idx="175">
                  <c:v>50191</c:v>
                </c:pt>
                <c:pt idx="176">
                  <c:v>50221</c:v>
                </c:pt>
                <c:pt idx="177">
                  <c:v>50252</c:v>
                </c:pt>
                <c:pt idx="178">
                  <c:v>50283</c:v>
                </c:pt>
                <c:pt idx="179">
                  <c:v>50313</c:v>
                </c:pt>
                <c:pt idx="180">
                  <c:v>50344</c:v>
                </c:pt>
                <c:pt idx="181">
                  <c:v>50374</c:v>
                </c:pt>
                <c:pt idx="182">
                  <c:v>50405</c:v>
                </c:pt>
                <c:pt idx="183">
                  <c:v>50436</c:v>
                </c:pt>
                <c:pt idx="184">
                  <c:v>50464</c:v>
                </c:pt>
                <c:pt idx="185">
                  <c:v>50495</c:v>
                </c:pt>
                <c:pt idx="186">
                  <c:v>50525</c:v>
                </c:pt>
                <c:pt idx="187">
                  <c:v>50556</c:v>
                </c:pt>
                <c:pt idx="188">
                  <c:v>50586</c:v>
                </c:pt>
                <c:pt idx="189">
                  <c:v>50617</c:v>
                </c:pt>
                <c:pt idx="190">
                  <c:v>50648</c:v>
                </c:pt>
                <c:pt idx="191">
                  <c:v>50678</c:v>
                </c:pt>
                <c:pt idx="192">
                  <c:v>50709</c:v>
                </c:pt>
                <c:pt idx="193">
                  <c:v>50739</c:v>
                </c:pt>
                <c:pt idx="194">
                  <c:v>50770</c:v>
                </c:pt>
                <c:pt idx="195">
                  <c:v>50801</c:v>
                </c:pt>
                <c:pt idx="196">
                  <c:v>50829</c:v>
                </c:pt>
                <c:pt idx="197">
                  <c:v>50860</c:v>
                </c:pt>
                <c:pt idx="198">
                  <c:v>50890</c:v>
                </c:pt>
                <c:pt idx="199">
                  <c:v>50921</c:v>
                </c:pt>
                <c:pt idx="200">
                  <c:v>50951</c:v>
                </c:pt>
                <c:pt idx="201">
                  <c:v>50982</c:v>
                </c:pt>
                <c:pt idx="202">
                  <c:v>51013</c:v>
                </c:pt>
                <c:pt idx="203">
                  <c:v>51043</c:v>
                </c:pt>
                <c:pt idx="204">
                  <c:v>51074</c:v>
                </c:pt>
                <c:pt idx="205">
                  <c:v>51104</c:v>
                </c:pt>
                <c:pt idx="206">
                  <c:v>51135</c:v>
                </c:pt>
                <c:pt idx="207">
                  <c:v>51166</c:v>
                </c:pt>
                <c:pt idx="208">
                  <c:v>51195</c:v>
                </c:pt>
                <c:pt idx="209">
                  <c:v>51226</c:v>
                </c:pt>
                <c:pt idx="210">
                  <c:v>51256</c:v>
                </c:pt>
                <c:pt idx="211">
                  <c:v>51287</c:v>
                </c:pt>
                <c:pt idx="212">
                  <c:v>51317</c:v>
                </c:pt>
                <c:pt idx="213">
                  <c:v>51348</c:v>
                </c:pt>
                <c:pt idx="214">
                  <c:v>51379</c:v>
                </c:pt>
                <c:pt idx="215">
                  <c:v>51409</c:v>
                </c:pt>
                <c:pt idx="216">
                  <c:v>51440</c:v>
                </c:pt>
                <c:pt idx="217">
                  <c:v>51470</c:v>
                </c:pt>
                <c:pt idx="218">
                  <c:v>51501</c:v>
                </c:pt>
                <c:pt idx="219">
                  <c:v>51532</c:v>
                </c:pt>
                <c:pt idx="220">
                  <c:v>51560</c:v>
                </c:pt>
                <c:pt idx="221">
                  <c:v>51591</c:v>
                </c:pt>
                <c:pt idx="222">
                  <c:v>51621</c:v>
                </c:pt>
                <c:pt idx="223">
                  <c:v>51652</c:v>
                </c:pt>
                <c:pt idx="224">
                  <c:v>51682</c:v>
                </c:pt>
                <c:pt idx="225">
                  <c:v>51713</c:v>
                </c:pt>
                <c:pt idx="226">
                  <c:v>51744</c:v>
                </c:pt>
                <c:pt idx="227">
                  <c:v>51774</c:v>
                </c:pt>
                <c:pt idx="228">
                  <c:v>51805</c:v>
                </c:pt>
                <c:pt idx="229">
                  <c:v>51835</c:v>
                </c:pt>
                <c:pt idx="230">
                  <c:v>51866</c:v>
                </c:pt>
                <c:pt idx="231">
                  <c:v>51897</c:v>
                </c:pt>
                <c:pt idx="232">
                  <c:v>51925</c:v>
                </c:pt>
                <c:pt idx="233">
                  <c:v>51956</c:v>
                </c:pt>
                <c:pt idx="234">
                  <c:v>51986</c:v>
                </c:pt>
                <c:pt idx="235">
                  <c:v>52017</c:v>
                </c:pt>
                <c:pt idx="236">
                  <c:v>52047</c:v>
                </c:pt>
                <c:pt idx="237">
                  <c:v>52078</c:v>
                </c:pt>
                <c:pt idx="238">
                  <c:v>52109</c:v>
                </c:pt>
                <c:pt idx="239">
                  <c:v>52139</c:v>
                </c:pt>
                <c:pt idx="240">
                  <c:v>52170</c:v>
                </c:pt>
                <c:pt idx="241">
                  <c:v>52200</c:v>
                </c:pt>
                <c:pt idx="242">
                  <c:v>52231</c:v>
                </c:pt>
                <c:pt idx="243">
                  <c:v>52262</c:v>
                </c:pt>
                <c:pt idx="244">
                  <c:v>52290</c:v>
                </c:pt>
                <c:pt idx="245">
                  <c:v>52321</c:v>
                </c:pt>
                <c:pt idx="246">
                  <c:v>52351</c:v>
                </c:pt>
                <c:pt idx="247">
                  <c:v>52382</c:v>
                </c:pt>
                <c:pt idx="248">
                  <c:v>52412</c:v>
                </c:pt>
                <c:pt idx="249">
                  <c:v>52443</c:v>
                </c:pt>
                <c:pt idx="250">
                  <c:v>52474</c:v>
                </c:pt>
                <c:pt idx="251">
                  <c:v>52504</c:v>
                </c:pt>
                <c:pt idx="252">
                  <c:v>52535</c:v>
                </c:pt>
                <c:pt idx="253">
                  <c:v>52565</c:v>
                </c:pt>
                <c:pt idx="254">
                  <c:v>52596</c:v>
                </c:pt>
                <c:pt idx="255">
                  <c:v>52627</c:v>
                </c:pt>
                <c:pt idx="256">
                  <c:v>52656</c:v>
                </c:pt>
                <c:pt idx="257">
                  <c:v>52687</c:v>
                </c:pt>
                <c:pt idx="258">
                  <c:v>52717</c:v>
                </c:pt>
                <c:pt idx="259">
                  <c:v>52748</c:v>
                </c:pt>
                <c:pt idx="260">
                  <c:v>52778</c:v>
                </c:pt>
                <c:pt idx="261">
                  <c:v>52809</c:v>
                </c:pt>
                <c:pt idx="262">
                  <c:v>52840</c:v>
                </c:pt>
                <c:pt idx="263">
                  <c:v>52870</c:v>
                </c:pt>
                <c:pt idx="264">
                  <c:v>52901</c:v>
                </c:pt>
                <c:pt idx="265">
                  <c:v>52931</c:v>
                </c:pt>
                <c:pt idx="266">
                  <c:v>52962</c:v>
                </c:pt>
                <c:pt idx="267">
                  <c:v>52993</c:v>
                </c:pt>
                <c:pt idx="268">
                  <c:v>53021</c:v>
                </c:pt>
                <c:pt idx="269">
                  <c:v>53052</c:v>
                </c:pt>
                <c:pt idx="270">
                  <c:v>53082</c:v>
                </c:pt>
                <c:pt idx="271">
                  <c:v>53113</c:v>
                </c:pt>
                <c:pt idx="272">
                  <c:v>53143</c:v>
                </c:pt>
                <c:pt idx="273">
                  <c:v>53174</c:v>
                </c:pt>
                <c:pt idx="274">
                  <c:v>53205</c:v>
                </c:pt>
                <c:pt idx="275">
                  <c:v>53235</c:v>
                </c:pt>
                <c:pt idx="276">
                  <c:v>53266</c:v>
                </c:pt>
                <c:pt idx="277">
                  <c:v>53296</c:v>
                </c:pt>
                <c:pt idx="278">
                  <c:v>53327</c:v>
                </c:pt>
                <c:pt idx="279">
                  <c:v>53358</c:v>
                </c:pt>
                <c:pt idx="280">
                  <c:v>53386</c:v>
                </c:pt>
                <c:pt idx="281">
                  <c:v>53417</c:v>
                </c:pt>
                <c:pt idx="282">
                  <c:v>53447</c:v>
                </c:pt>
                <c:pt idx="283">
                  <c:v>53478</c:v>
                </c:pt>
                <c:pt idx="284">
                  <c:v>53508</c:v>
                </c:pt>
                <c:pt idx="285">
                  <c:v>53539</c:v>
                </c:pt>
                <c:pt idx="286">
                  <c:v>53570</c:v>
                </c:pt>
                <c:pt idx="287">
                  <c:v>53600</c:v>
                </c:pt>
                <c:pt idx="288">
                  <c:v>53631</c:v>
                </c:pt>
                <c:pt idx="289">
                  <c:v>53661</c:v>
                </c:pt>
                <c:pt idx="290">
                  <c:v>53692</c:v>
                </c:pt>
                <c:pt idx="291">
                  <c:v>53723</c:v>
                </c:pt>
                <c:pt idx="292">
                  <c:v>53751</c:v>
                </c:pt>
                <c:pt idx="293">
                  <c:v>53782</c:v>
                </c:pt>
                <c:pt idx="294">
                  <c:v>53812</c:v>
                </c:pt>
                <c:pt idx="295">
                  <c:v>53843</c:v>
                </c:pt>
                <c:pt idx="296">
                  <c:v>53873</c:v>
                </c:pt>
                <c:pt idx="297">
                  <c:v>53904</c:v>
                </c:pt>
                <c:pt idx="298">
                  <c:v>53935</c:v>
                </c:pt>
                <c:pt idx="299">
                  <c:v>53965</c:v>
                </c:pt>
                <c:pt idx="300">
                  <c:v>53996</c:v>
                </c:pt>
                <c:pt idx="301">
                  <c:v>54026</c:v>
                </c:pt>
                <c:pt idx="302">
                  <c:v>54057</c:v>
                </c:pt>
                <c:pt idx="303">
                  <c:v>54088</c:v>
                </c:pt>
                <c:pt idx="304">
                  <c:v>54117</c:v>
                </c:pt>
                <c:pt idx="305">
                  <c:v>54148</c:v>
                </c:pt>
                <c:pt idx="306">
                  <c:v>54178</c:v>
                </c:pt>
                <c:pt idx="307">
                  <c:v>54209</c:v>
                </c:pt>
                <c:pt idx="308">
                  <c:v>54239</c:v>
                </c:pt>
                <c:pt idx="309">
                  <c:v>54270</c:v>
                </c:pt>
                <c:pt idx="310">
                  <c:v>54301</c:v>
                </c:pt>
                <c:pt idx="311">
                  <c:v>54331</c:v>
                </c:pt>
                <c:pt idx="312">
                  <c:v>54362</c:v>
                </c:pt>
                <c:pt idx="313">
                  <c:v>54392</c:v>
                </c:pt>
                <c:pt idx="314">
                  <c:v>54423</c:v>
                </c:pt>
                <c:pt idx="315">
                  <c:v>54454</c:v>
                </c:pt>
                <c:pt idx="316">
                  <c:v>54482</c:v>
                </c:pt>
                <c:pt idx="317">
                  <c:v>54513</c:v>
                </c:pt>
                <c:pt idx="318">
                  <c:v>54543</c:v>
                </c:pt>
                <c:pt idx="319">
                  <c:v>54574</c:v>
                </c:pt>
                <c:pt idx="320">
                  <c:v>54604</c:v>
                </c:pt>
                <c:pt idx="321">
                  <c:v>54635</c:v>
                </c:pt>
                <c:pt idx="322">
                  <c:v>54666</c:v>
                </c:pt>
                <c:pt idx="323">
                  <c:v>54696</c:v>
                </c:pt>
                <c:pt idx="324">
                  <c:v>54727</c:v>
                </c:pt>
                <c:pt idx="325">
                  <c:v>54757</c:v>
                </c:pt>
                <c:pt idx="326">
                  <c:v>54788</c:v>
                </c:pt>
                <c:pt idx="327">
                  <c:v>54819</c:v>
                </c:pt>
                <c:pt idx="328">
                  <c:v>54847</c:v>
                </c:pt>
                <c:pt idx="329">
                  <c:v>54878</c:v>
                </c:pt>
                <c:pt idx="330">
                  <c:v>54908</c:v>
                </c:pt>
                <c:pt idx="331">
                  <c:v>54939</c:v>
                </c:pt>
                <c:pt idx="332">
                  <c:v>54969</c:v>
                </c:pt>
                <c:pt idx="333">
                  <c:v>55000</c:v>
                </c:pt>
                <c:pt idx="334">
                  <c:v>55031</c:v>
                </c:pt>
                <c:pt idx="335">
                  <c:v>55061</c:v>
                </c:pt>
                <c:pt idx="336">
                  <c:v>55092</c:v>
                </c:pt>
                <c:pt idx="337">
                  <c:v>55122</c:v>
                </c:pt>
                <c:pt idx="338">
                  <c:v>55153</c:v>
                </c:pt>
                <c:pt idx="339">
                  <c:v>55184</c:v>
                </c:pt>
                <c:pt idx="340">
                  <c:v>55212</c:v>
                </c:pt>
                <c:pt idx="341">
                  <c:v>55243</c:v>
                </c:pt>
                <c:pt idx="342">
                  <c:v>55273</c:v>
                </c:pt>
                <c:pt idx="343">
                  <c:v>55304</c:v>
                </c:pt>
                <c:pt idx="344">
                  <c:v>55334</c:v>
                </c:pt>
                <c:pt idx="345">
                  <c:v>55365</c:v>
                </c:pt>
                <c:pt idx="346">
                  <c:v>55396</c:v>
                </c:pt>
                <c:pt idx="347">
                  <c:v>55426</c:v>
                </c:pt>
                <c:pt idx="348">
                  <c:v>55457</c:v>
                </c:pt>
                <c:pt idx="349">
                  <c:v>55487</c:v>
                </c:pt>
                <c:pt idx="350">
                  <c:v>55518</c:v>
                </c:pt>
                <c:pt idx="351">
                  <c:v>55549</c:v>
                </c:pt>
                <c:pt idx="352">
                  <c:v>55578</c:v>
                </c:pt>
                <c:pt idx="353">
                  <c:v>55609</c:v>
                </c:pt>
                <c:pt idx="354">
                  <c:v>55639</c:v>
                </c:pt>
                <c:pt idx="355">
                  <c:v>55670</c:v>
                </c:pt>
                <c:pt idx="356">
                  <c:v>55700</c:v>
                </c:pt>
                <c:pt idx="357">
                  <c:v>55731</c:v>
                </c:pt>
                <c:pt idx="358">
                  <c:v>55762</c:v>
                </c:pt>
                <c:pt idx="359">
                  <c:v>55792</c:v>
                </c:pt>
                <c:pt idx="360">
                  <c:v>55823</c:v>
                </c:pt>
                <c:pt idx="361">
                  <c:v>55853</c:v>
                </c:pt>
                <c:pt idx="362">
                  <c:v>55884</c:v>
                </c:pt>
                <c:pt idx="363">
                  <c:v>55915</c:v>
                </c:pt>
                <c:pt idx="364">
                  <c:v>55943</c:v>
                </c:pt>
                <c:pt idx="365">
                  <c:v>55974</c:v>
                </c:pt>
                <c:pt idx="366">
                  <c:v>56004</c:v>
                </c:pt>
                <c:pt idx="367">
                  <c:v>56035</c:v>
                </c:pt>
                <c:pt idx="368">
                  <c:v>56065</c:v>
                </c:pt>
                <c:pt idx="369">
                  <c:v>56096</c:v>
                </c:pt>
                <c:pt idx="370">
                  <c:v>56127</c:v>
                </c:pt>
                <c:pt idx="371">
                  <c:v>56157</c:v>
                </c:pt>
                <c:pt idx="372">
                  <c:v>56188</c:v>
                </c:pt>
                <c:pt idx="373">
                  <c:v>56218</c:v>
                </c:pt>
                <c:pt idx="374">
                  <c:v>56249</c:v>
                </c:pt>
                <c:pt idx="375">
                  <c:v>56280</c:v>
                </c:pt>
                <c:pt idx="376">
                  <c:v>56308</c:v>
                </c:pt>
                <c:pt idx="377">
                  <c:v>56339</c:v>
                </c:pt>
                <c:pt idx="378">
                  <c:v>56369</c:v>
                </c:pt>
                <c:pt idx="379">
                  <c:v>56400</c:v>
                </c:pt>
                <c:pt idx="380">
                  <c:v>56430</c:v>
                </c:pt>
                <c:pt idx="381">
                  <c:v>56461</c:v>
                </c:pt>
                <c:pt idx="382">
                  <c:v>56492</c:v>
                </c:pt>
                <c:pt idx="383">
                  <c:v>56522</c:v>
                </c:pt>
                <c:pt idx="384">
                  <c:v>56553</c:v>
                </c:pt>
                <c:pt idx="385">
                  <c:v>56583</c:v>
                </c:pt>
                <c:pt idx="386">
                  <c:v>56614</c:v>
                </c:pt>
                <c:pt idx="387">
                  <c:v>56645</c:v>
                </c:pt>
                <c:pt idx="388">
                  <c:v>56673</c:v>
                </c:pt>
                <c:pt idx="389">
                  <c:v>56704</c:v>
                </c:pt>
                <c:pt idx="390">
                  <c:v>56734</c:v>
                </c:pt>
                <c:pt idx="391">
                  <c:v>56765</c:v>
                </c:pt>
                <c:pt idx="392">
                  <c:v>56795</c:v>
                </c:pt>
                <c:pt idx="393">
                  <c:v>56826</c:v>
                </c:pt>
                <c:pt idx="394">
                  <c:v>56857</c:v>
                </c:pt>
                <c:pt idx="395">
                  <c:v>56887</c:v>
                </c:pt>
                <c:pt idx="396">
                  <c:v>56918</c:v>
                </c:pt>
                <c:pt idx="397">
                  <c:v>56948</c:v>
                </c:pt>
                <c:pt idx="398">
                  <c:v>56979</c:v>
                </c:pt>
                <c:pt idx="399">
                  <c:v>57010</c:v>
                </c:pt>
                <c:pt idx="400">
                  <c:v>57039</c:v>
                </c:pt>
                <c:pt idx="401">
                  <c:v>57070</c:v>
                </c:pt>
                <c:pt idx="402">
                  <c:v>57100</c:v>
                </c:pt>
                <c:pt idx="403">
                  <c:v>57131</c:v>
                </c:pt>
                <c:pt idx="404">
                  <c:v>57161</c:v>
                </c:pt>
                <c:pt idx="405">
                  <c:v>57192</c:v>
                </c:pt>
                <c:pt idx="406">
                  <c:v>57223</c:v>
                </c:pt>
                <c:pt idx="407">
                  <c:v>57253</c:v>
                </c:pt>
                <c:pt idx="408">
                  <c:v>57284</c:v>
                </c:pt>
                <c:pt idx="409">
                  <c:v>57314</c:v>
                </c:pt>
                <c:pt idx="410">
                  <c:v>57345</c:v>
                </c:pt>
                <c:pt idx="411">
                  <c:v>57376</c:v>
                </c:pt>
                <c:pt idx="412">
                  <c:v>57404</c:v>
                </c:pt>
                <c:pt idx="413">
                  <c:v>57435</c:v>
                </c:pt>
                <c:pt idx="414">
                  <c:v>57465</c:v>
                </c:pt>
                <c:pt idx="415">
                  <c:v>57496</c:v>
                </c:pt>
                <c:pt idx="416">
                  <c:v>57526</c:v>
                </c:pt>
                <c:pt idx="417">
                  <c:v>57557</c:v>
                </c:pt>
                <c:pt idx="418">
                  <c:v>57588</c:v>
                </c:pt>
                <c:pt idx="419">
                  <c:v>57618</c:v>
                </c:pt>
                <c:pt idx="420">
                  <c:v>57649</c:v>
                </c:pt>
                <c:pt idx="421">
                  <c:v>57679</c:v>
                </c:pt>
                <c:pt idx="422">
                  <c:v>57710</c:v>
                </c:pt>
                <c:pt idx="423">
                  <c:v>57741</c:v>
                </c:pt>
                <c:pt idx="424">
                  <c:v>57769</c:v>
                </c:pt>
                <c:pt idx="425">
                  <c:v>57800</c:v>
                </c:pt>
                <c:pt idx="426">
                  <c:v>57830</c:v>
                </c:pt>
                <c:pt idx="427">
                  <c:v>57861</c:v>
                </c:pt>
                <c:pt idx="428">
                  <c:v>57891</c:v>
                </c:pt>
                <c:pt idx="429">
                  <c:v>57922</c:v>
                </c:pt>
                <c:pt idx="430">
                  <c:v>57953</c:v>
                </c:pt>
                <c:pt idx="431">
                  <c:v>57983</c:v>
                </c:pt>
                <c:pt idx="432">
                  <c:v>58014</c:v>
                </c:pt>
                <c:pt idx="433">
                  <c:v>58044</c:v>
                </c:pt>
                <c:pt idx="434">
                  <c:v>58075</c:v>
                </c:pt>
                <c:pt idx="435">
                  <c:v>58106</c:v>
                </c:pt>
                <c:pt idx="436">
                  <c:v>58134</c:v>
                </c:pt>
                <c:pt idx="437">
                  <c:v>58165</c:v>
                </c:pt>
                <c:pt idx="438">
                  <c:v>58195</c:v>
                </c:pt>
                <c:pt idx="439">
                  <c:v>58226</c:v>
                </c:pt>
                <c:pt idx="440">
                  <c:v>58256</c:v>
                </c:pt>
                <c:pt idx="441">
                  <c:v>58287</c:v>
                </c:pt>
                <c:pt idx="442">
                  <c:v>58318</c:v>
                </c:pt>
                <c:pt idx="443">
                  <c:v>58348</c:v>
                </c:pt>
                <c:pt idx="444">
                  <c:v>58379</c:v>
                </c:pt>
                <c:pt idx="445">
                  <c:v>58409</c:v>
                </c:pt>
                <c:pt idx="446">
                  <c:v>58440</c:v>
                </c:pt>
                <c:pt idx="447">
                  <c:v>58471</c:v>
                </c:pt>
                <c:pt idx="448">
                  <c:v>58500</c:v>
                </c:pt>
                <c:pt idx="449">
                  <c:v>58531</c:v>
                </c:pt>
                <c:pt idx="450">
                  <c:v>58561</c:v>
                </c:pt>
                <c:pt idx="451">
                  <c:v>58592</c:v>
                </c:pt>
                <c:pt idx="452">
                  <c:v>58622</c:v>
                </c:pt>
                <c:pt idx="453">
                  <c:v>58653</c:v>
                </c:pt>
                <c:pt idx="454">
                  <c:v>58684</c:v>
                </c:pt>
                <c:pt idx="455">
                  <c:v>58714</c:v>
                </c:pt>
                <c:pt idx="456">
                  <c:v>58745</c:v>
                </c:pt>
                <c:pt idx="457">
                  <c:v>58775</c:v>
                </c:pt>
                <c:pt idx="458">
                  <c:v>58806</c:v>
                </c:pt>
                <c:pt idx="459">
                  <c:v>58837</c:v>
                </c:pt>
                <c:pt idx="460">
                  <c:v>58865</c:v>
                </c:pt>
                <c:pt idx="461">
                  <c:v>58896</c:v>
                </c:pt>
                <c:pt idx="462">
                  <c:v>58926</c:v>
                </c:pt>
                <c:pt idx="463">
                  <c:v>58957</c:v>
                </c:pt>
                <c:pt idx="464">
                  <c:v>58987</c:v>
                </c:pt>
                <c:pt idx="465">
                  <c:v>59018</c:v>
                </c:pt>
                <c:pt idx="466">
                  <c:v>59049</c:v>
                </c:pt>
                <c:pt idx="467">
                  <c:v>59079</c:v>
                </c:pt>
                <c:pt idx="468">
                  <c:v>59110</c:v>
                </c:pt>
                <c:pt idx="469">
                  <c:v>59140</c:v>
                </c:pt>
                <c:pt idx="470">
                  <c:v>59171</c:v>
                </c:pt>
                <c:pt idx="471">
                  <c:v>59202</c:v>
                </c:pt>
                <c:pt idx="472">
                  <c:v>59230</c:v>
                </c:pt>
                <c:pt idx="473">
                  <c:v>59261</c:v>
                </c:pt>
                <c:pt idx="474">
                  <c:v>59291</c:v>
                </c:pt>
                <c:pt idx="475">
                  <c:v>59322</c:v>
                </c:pt>
                <c:pt idx="476">
                  <c:v>59352</c:v>
                </c:pt>
                <c:pt idx="477">
                  <c:v>59383</c:v>
                </c:pt>
                <c:pt idx="478">
                  <c:v>59414</c:v>
                </c:pt>
                <c:pt idx="479">
                  <c:v>59444</c:v>
                </c:pt>
                <c:pt idx="480">
                  <c:v>59475</c:v>
                </c:pt>
                <c:pt idx="481">
                  <c:v>59505</c:v>
                </c:pt>
                <c:pt idx="482">
                  <c:v>59536</c:v>
                </c:pt>
                <c:pt idx="483">
                  <c:v>59567</c:v>
                </c:pt>
                <c:pt idx="484">
                  <c:v>59595</c:v>
                </c:pt>
                <c:pt idx="485">
                  <c:v>59626</c:v>
                </c:pt>
                <c:pt idx="486">
                  <c:v>59656</c:v>
                </c:pt>
                <c:pt idx="487">
                  <c:v>59687</c:v>
                </c:pt>
                <c:pt idx="488">
                  <c:v>59717</c:v>
                </c:pt>
                <c:pt idx="489">
                  <c:v>59748</c:v>
                </c:pt>
                <c:pt idx="490">
                  <c:v>59779</c:v>
                </c:pt>
                <c:pt idx="491">
                  <c:v>59809</c:v>
                </c:pt>
                <c:pt idx="492">
                  <c:v>59840</c:v>
                </c:pt>
                <c:pt idx="493">
                  <c:v>59870</c:v>
                </c:pt>
                <c:pt idx="494">
                  <c:v>59901</c:v>
                </c:pt>
                <c:pt idx="495">
                  <c:v>59932</c:v>
                </c:pt>
                <c:pt idx="496">
                  <c:v>59961</c:v>
                </c:pt>
                <c:pt idx="497">
                  <c:v>59992</c:v>
                </c:pt>
                <c:pt idx="498">
                  <c:v>60022</c:v>
                </c:pt>
                <c:pt idx="499">
                  <c:v>60053</c:v>
                </c:pt>
                <c:pt idx="500">
                  <c:v>60083</c:v>
                </c:pt>
                <c:pt idx="501">
                  <c:v>60114</c:v>
                </c:pt>
                <c:pt idx="502">
                  <c:v>60145</c:v>
                </c:pt>
                <c:pt idx="503">
                  <c:v>60175</c:v>
                </c:pt>
                <c:pt idx="504">
                  <c:v>60206</c:v>
                </c:pt>
                <c:pt idx="505">
                  <c:v>60236</c:v>
                </c:pt>
                <c:pt idx="506">
                  <c:v>60267</c:v>
                </c:pt>
                <c:pt idx="507">
                  <c:v>60298</c:v>
                </c:pt>
                <c:pt idx="508">
                  <c:v>60326</c:v>
                </c:pt>
                <c:pt idx="509">
                  <c:v>60357</c:v>
                </c:pt>
                <c:pt idx="510">
                  <c:v>60387</c:v>
                </c:pt>
                <c:pt idx="511">
                  <c:v>60418</c:v>
                </c:pt>
                <c:pt idx="512">
                  <c:v>60448</c:v>
                </c:pt>
                <c:pt idx="513">
                  <c:v>60479</c:v>
                </c:pt>
                <c:pt idx="514">
                  <c:v>60510</c:v>
                </c:pt>
                <c:pt idx="515">
                  <c:v>60540</c:v>
                </c:pt>
                <c:pt idx="516">
                  <c:v>60571</c:v>
                </c:pt>
                <c:pt idx="517">
                  <c:v>60601</c:v>
                </c:pt>
                <c:pt idx="518">
                  <c:v>60632</c:v>
                </c:pt>
                <c:pt idx="519">
                  <c:v>60663</c:v>
                </c:pt>
                <c:pt idx="520">
                  <c:v>60691</c:v>
                </c:pt>
                <c:pt idx="521">
                  <c:v>60722</c:v>
                </c:pt>
                <c:pt idx="522">
                  <c:v>60752</c:v>
                </c:pt>
                <c:pt idx="523">
                  <c:v>60783</c:v>
                </c:pt>
                <c:pt idx="524">
                  <c:v>60813</c:v>
                </c:pt>
                <c:pt idx="525">
                  <c:v>60844</c:v>
                </c:pt>
                <c:pt idx="526">
                  <c:v>60875</c:v>
                </c:pt>
                <c:pt idx="527">
                  <c:v>60905</c:v>
                </c:pt>
                <c:pt idx="528">
                  <c:v>60936</c:v>
                </c:pt>
                <c:pt idx="529">
                  <c:v>60966</c:v>
                </c:pt>
                <c:pt idx="530">
                  <c:v>60997</c:v>
                </c:pt>
                <c:pt idx="531">
                  <c:v>61028</c:v>
                </c:pt>
                <c:pt idx="532">
                  <c:v>61056</c:v>
                </c:pt>
                <c:pt idx="533">
                  <c:v>61087</c:v>
                </c:pt>
                <c:pt idx="534">
                  <c:v>61117</c:v>
                </c:pt>
                <c:pt idx="535">
                  <c:v>61148</c:v>
                </c:pt>
                <c:pt idx="536">
                  <c:v>61178</c:v>
                </c:pt>
                <c:pt idx="537">
                  <c:v>61209</c:v>
                </c:pt>
                <c:pt idx="538">
                  <c:v>61240</c:v>
                </c:pt>
                <c:pt idx="539">
                  <c:v>61270</c:v>
                </c:pt>
                <c:pt idx="540">
                  <c:v>61301</c:v>
                </c:pt>
                <c:pt idx="541">
                  <c:v>61331</c:v>
                </c:pt>
                <c:pt idx="542">
                  <c:v>61362</c:v>
                </c:pt>
                <c:pt idx="543">
                  <c:v>61393</c:v>
                </c:pt>
                <c:pt idx="544">
                  <c:v>61422</c:v>
                </c:pt>
                <c:pt idx="545">
                  <c:v>61453</c:v>
                </c:pt>
                <c:pt idx="546">
                  <c:v>61483</c:v>
                </c:pt>
                <c:pt idx="547">
                  <c:v>61514</c:v>
                </c:pt>
                <c:pt idx="548">
                  <c:v>61544</c:v>
                </c:pt>
                <c:pt idx="549">
                  <c:v>61575</c:v>
                </c:pt>
                <c:pt idx="550">
                  <c:v>61606</c:v>
                </c:pt>
                <c:pt idx="551">
                  <c:v>61636</c:v>
                </c:pt>
                <c:pt idx="552">
                  <c:v>61667</c:v>
                </c:pt>
                <c:pt idx="553">
                  <c:v>61697</c:v>
                </c:pt>
                <c:pt idx="554">
                  <c:v>61728</c:v>
                </c:pt>
                <c:pt idx="555">
                  <c:v>61759</c:v>
                </c:pt>
                <c:pt idx="556">
                  <c:v>61787</c:v>
                </c:pt>
                <c:pt idx="557">
                  <c:v>61818</c:v>
                </c:pt>
                <c:pt idx="558">
                  <c:v>61848</c:v>
                </c:pt>
                <c:pt idx="559">
                  <c:v>61879</c:v>
                </c:pt>
                <c:pt idx="560">
                  <c:v>61909</c:v>
                </c:pt>
                <c:pt idx="561">
                  <c:v>61940</c:v>
                </c:pt>
                <c:pt idx="562">
                  <c:v>61971</c:v>
                </c:pt>
                <c:pt idx="563">
                  <c:v>62001</c:v>
                </c:pt>
              </c:numCache>
            </c:numRef>
          </c:xVal>
          <c:yVal>
            <c:numRef>
              <c:f>'01N21W04K01S'!$H$35:$H$598</c:f>
              <c:numCache>
                <c:formatCode>General</c:formatCode>
                <c:ptCount val="564"/>
                <c:pt idx="0">
                  <c:v>-108.59399999999999</c:v>
                </c:pt>
                <c:pt idx="1">
                  <c:v>-104.84699999999999</c:v>
                </c:pt>
                <c:pt idx="2">
                  <c:v>-100.20699999999999</c:v>
                </c:pt>
                <c:pt idx="3">
                  <c:v>-93.072999999999993</c:v>
                </c:pt>
                <c:pt idx="4">
                  <c:v>-99.638999999999996</c:v>
                </c:pt>
                <c:pt idx="5">
                  <c:v>-99.825999999999993</c:v>
                </c:pt>
                <c:pt idx="6">
                  <c:v>-104.51600000000001</c:v>
                </c:pt>
                <c:pt idx="7">
                  <c:v>-106.057</c:v>
                </c:pt>
                <c:pt idx="8">
                  <c:v>-105.925</c:v>
                </c:pt>
                <c:pt idx="9">
                  <c:v>-94.468999999999994</c:v>
                </c:pt>
                <c:pt idx="10">
                  <c:v>-95.314999999999998</c:v>
                </c:pt>
                <c:pt idx="11">
                  <c:v>-97.733999999999995</c:v>
                </c:pt>
                <c:pt idx="12">
                  <c:v>-118.753</c:v>
                </c:pt>
                <c:pt idx="13">
                  <c:v>-110.441</c:v>
                </c:pt>
                <c:pt idx="14">
                  <c:v>-102.783</c:v>
                </c:pt>
                <c:pt idx="15">
                  <c:v>-100.752</c:v>
                </c:pt>
                <c:pt idx="16">
                  <c:v>-93.713999999999999</c:v>
                </c:pt>
                <c:pt idx="17">
                  <c:v>-97.631</c:v>
                </c:pt>
                <c:pt idx="18">
                  <c:v>-103.79600000000001</c:v>
                </c:pt>
                <c:pt idx="19">
                  <c:v>-107.6</c:v>
                </c:pt>
                <c:pt idx="20">
                  <c:v>-103.176</c:v>
                </c:pt>
                <c:pt idx="21">
                  <c:v>-94.2</c:v>
                </c:pt>
                <c:pt idx="22">
                  <c:v>-99.698999999999998</c:v>
                </c:pt>
                <c:pt idx="23">
                  <c:v>-102.166</c:v>
                </c:pt>
                <c:pt idx="24">
                  <c:v>-116.541</c:v>
                </c:pt>
                <c:pt idx="25">
                  <c:v>-107.985</c:v>
                </c:pt>
                <c:pt idx="26">
                  <c:v>-98.591999999999999</c:v>
                </c:pt>
                <c:pt idx="27">
                  <c:v>-87.548000000000002</c:v>
                </c:pt>
                <c:pt idx="28">
                  <c:v>-88.475999999999999</c:v>
                </c:pt>
                <c:pt idx="29">
                  <c:v>-80.180999999999997</c:v>
                </c:pt>
                <c:pt idx="30">
                  <c:v>-75.805000000000007</c:v>
                </c:pt>
                <c:pt idx="31">
                  <c:v>-79.22</c:v>
                </c:pt>
                <c:pt idx="32">
                  <c:v>-92.516000000000005</c:v>
                </c:pt>
                <c:pt idx="33">
                  <c:v>-84.527000000000001</c:v>
                </c:pt>
                <c:pt idx="34">
                  <c:v>-86.906000000000006</c:v>
                </c:pt>
                <c:pt idx="35">
                  <c:v>-92.394000000000005</c:v>
                </c:pt>
                <c:pt idx="36">
                  <c:v>-111.419</c:v>
                </c:pt>
                <c:pt idx="37">
                  <c:v>-100.705</c:v>
                </c:pt>
                <c:pt idx="38">
                  <c:v>-95.724000000000004</c:v>
                </c:pt>
                <c:pt idx="39">
                  <c:v>-97.334999999999994</c:v>
                </c:pt>
                <c:pt idx="40">
                  <c:v>-84.016999999999996</c:v>
                </c:pt>
                <c:pt idx="41">
                  <c:v>-77.094999999999999</c:v>
                </c:pt>
                <c:pt idx="42">
                  <c:v>-88.998000000000005</c:v>
                </c:pt>
                <c:pt idx="43">
                  <c:v>-97.72</c:v>
                </c:pt>
                <c:pt idx="44">
                  <c:v>-100.607</c:v>
                </c:pt>
                <c:pt idx="45">
                  <c:v>-90.05</c:v>
                </c:pt>
                <c:pt idx="46">
                  <c:v>-94.054000000000002</c:v>
                </c:pt>
                <c:pt idx="47">
                  <c:v>-96.855000000000004</c:v>
                </c:pt>
                <c:pt idx="48">
                  <c:v>-110.89</c:v>
                </c:pt>
                <c:pt idx="49">
                  <c:v>-105.66200000000001</c:v>
                </c:pt>
                <c:pt idx="50">
                  <c:v>-95.665999999999997</c:v>
                </c:pt>
                <c:pt idx="51">
                  <c:v>-83.573999999999998</c:v>
                </c:pt>
                <c:pt idx="52">
                  <c:v>-74.447000000000003</c:v>
                </c:pt>
                <c:pt idx="53">
                  <c:v>-69.16</c:v>
                </c:pt>
                <c:pt idx="54">
                  <c:v>-69.900000000000006</c:v>
                </c:pt>
                <c:pt idx="55">
                  <c:v>-67.933000000000007</c:v>
                </c:pt>
                <c:pt idx="56">
                  <c:v>-66.266999999999996</c:v>
                </c:pt>
                <c:pt idx="57">
                  <c:v>-53.844000000000001</c:v>
                </c:pt>
                <c:pt idx="58">
                  <c:v>-49.148000000000003</c:v>
                </c:pt>
                <c:pt idx="59">
                  <c:v>-51.054000000000002</c:v>
                </c:pt>
                <c:pt idx="60">
                  <c:v>-66.84</c:v>
                </c:pt>
                <c:pt idx="61">
                  <c:v>-60.308999999999997</c:v>
                </c:pt>
                <c:pt idx="62">
                  <c:v>-51.121000000000002</c:v>
                </c:pt>
                <c:pt idx="63">
                  <c:v>-52.497</c:v>
                </c:pt>
                <c:pt idx="64">
                  <c:v>-47.829000000000001</c:v>
                </c:pt>
                <c:pt idx="65">
                  <c:v>-47.290999999999997</c:v>
                </c:pt>
                <c:pt idx="66">
                  <c:v>-47.307000000000002</c:v>
                </c:pt>
                <c:pt idx="67">
                  <c:v>-48.261000000000003</c:v>
                </c:pt>
                <c:pt idx="68">
                  <c:v>-47.688000000000002</c:v>
                </c:pt>
                <c:pt idx="69">
                  <c:v>-37.777999999999999</c:v>
                </c:pt>
                <c:pt idx="70">
                  <c:v>-34.31</c:v>
                </c:pt>
                <c:pt idx="71">
                  <c:v>-30.196000000000002</c:v>
                </c:pt>
                <c:pt idx="72">
                  <c:v>-39.279000000000003</c:v>
                </c:pt>
                <c:pt idx="73">
                  <c:v>-33.051000000000002</c:v>
                </c:pt>
                <c:pt idx="74">
                  <c:v>-28.808</c:v>
                </c:pt>
                <c:pt idx="75">
                  <c:v>-29.349</c:v>
                </c:pt>
                <c:pt idx="76">
                  <c:v>-30.356999999999999</c:v>
                </c:pt>
                <c:pt idx="77">
                  <c:v>-31.966999999999999</c:v>
                </c:pt>
                <c:pt idx="78">
                  <c:v>-31.655999999999999</c:v>
                </c:pt>
                <c:pt idx="79">
                  <c:v>-32.642000000000003</c:v>
                </c:pt>
                <c:pt idx="80">
                  <c:v>-32.533000000000001</c:v>
                </c:pt>
                <c:pt idx="81">
                  <c:v>-24.966000000000001</c:v>
                </c:pt>
                <c:pt idx="82">
                  <c:v>-31.076000000000001</c:v>
                </c:pt>
                <c:pt idx="83">
                  <c:v>-25.748000000000001</c:v>
                </c:pt>
                <c:pt idx="84">
                  <c:v>-29.036000000000001</c:v>
                </c:pt>
                <c:pt idx="85">
                  <c:v>-24.655999999999999</c:v>
                </c:pt>
                <c:pt idx="86">
                  <c:v>-22.725000000000001</c:v>
                </c:pt>
                <c:pt idx="87">
                  <c:v>-23.863</c:v>
                </c:pt>
                <c:pt idx="88">
                  <c:v>-24.388999999999999</c:v>
                </c:pt>
                <c:pt idx="89">
                  <c:v>-29.074000000000002</c:v>
                </c:pt>
                <c:pt idx="90">
                  <c:v>-29.329000000000001</c:v>
                </c:pt>
                <c:pt idx="91">
                  <c:v>-34.445999999999998</c:v>
                </c:pt>
                <c:pt idx="92">
                  <c:v>-43.872</c:v>
                </c:pt>
                <c:pt idx="93">
                  <c:v>-38.372999999999998</c:v>
                </c:pt>
                <c:pt idx="94">
                  <c:v>-45.878</c:v>
                </c:pt>
                <c:pt idx="95">
                  <c:v>-43.692999999999998</c:v>
                </c:pt>
                <c:pt idx="96">
                  <c:v>-62.292999999999999</c:v>
                </c:pt>
                <c:pt idx="97">
                  <c:v>-58.098999999999997</c:v>
                </c:pt>
                <c:pt idx="98">
                  <c:v>-49.85</c:v>
                </c:pt>
                <c:pt idx="99">
                  <c:v>-42.18</c:v>
                </c:pt>
                <c:pt idx="100">
                  <c:v>-38.073999999999998</c:v>
                </c:pt>
                <c:pt idx="101">
                  <c:v>-40.270000000000003</c:v>
                </c:pt>
                <c:pt idx="102">
                  <c:v>-41.366</c:v>
                </c:pt>
                <c:pt idx="103">
                  <c:v>-48.750999999999998</c:v>
                </c:pt>
                <c:pt idx="104">
                  <c:v>-53.182000000000002</c:v>
                </c:pt>
                <c:pt idx="105">
                  <c:v>-36.758000000000003</c:v>
                </c:pt>
                <c:pt idx="106">
                  <c:v>-32.171999999999997</c:v>
                </c:pt>
                <c:pt idx="107">
                  <c:v>-27.693999999999999</c:v>
                </c:pt>
                <c:pt idx="108" formatCode="0.00E+00">
                  <c:v>-29.24</c:v>
                </c:pt>
                <c:pt idx="109">
                  <c:v>-25.219000000000001</c:v>
                </c:pt>
                <c:pt idx="110">
                  <c:v>-20.498000000000001</c:v>
                </c:pt>
                <c:pt idx="111" formatCode="0.00E+00">
                  <c:v>-22.472999999999999</c:v>
                </c:pt>
                <c:pt idx="112">
                  <c:v>-24.366</c:v>
                </c:pt>
                <c:pt idx="113">
                  <c:v>-25.172000000000001</c:v>
                </c:pt>
                <c:pt idx="114">
                  <c:v>-21.074999999999999</c:v>
                </c:pt>
                <c:pt idx="115">
                  <c:v>-23.238</c:v>
                </c:pt>
                <c:pt idx="116">
                  <c:v>-23.815999999999999</c:v>
                </c:pt>
                <c:pt idx="117" formatCode="0.00E+00">
                  <c:v>-15.932</c:v>
                </c:pt>
                <c:pt idx="118">
                  <c:v>-15.259</c:v>
                </c:pt>
                <c:pt idx="119">
                  <c:v>-13.519</c:v>
                </c:pt>
                <c:pt idx="120">
                  <c:v>-16.658000000000001</c:v>
                </c:pt>
                <c:pt idx="121">
                  <c:v>-14.686</c:v>
                </c:pt>
                <c:pt idx="122">
                  <c:v>-12.398999999999999</c:v>
                </c:pt>
                <c:pt idx="123">
                  <c:v>-16.091999999999999</c:v>
                </c:pt>
                <c:pt idx="124">
                  <c:v>-18.495999999999999</c:v>
                </c:pt>
                <c:pt idx="125">
                  <c:v>-19.327000000000002</c:v>
                </c:pt>
                <c:pt idx="126">
                  <c:v>-19.463999999999999</c:v>
                </c:pt>
                <c:pt idx="127">
                  <c:v>-22.213999999999999</c:v>
                </c:pt>
                <c:pt idx="128">
                  <c:v>-23.204000000000001</c:v>
                </c:pt>
                <c:pt idx="129">
                  <c:v>-14.741</c:v>
                </c:pt>
                <c:pt idx="130">
                  <c:v>-14.484999999999999</c:v>
                </c:pt>
                <c:pt idx="131">
                  <c:v>-12.821999999999999</c:v>
                </c:pt>
                <c:pt idx="132">
                  <c:v>-18.007000000000001</c:v>
                </c:pt>
                <c:pt idx="133">
                  <c:v>-15.337999999999999</c:v>
                </c:pt>
                <c:pt idx="134">
                  <c:v>-10.432</c:v>
                </c:pt>
                <c:pt idx="135">
                  <c:v>-13.551</c:v>
                </c:pt>
                <c:pt idx="136">
                  <c:v>-12.789</c:v>
                </c:pt>
                <c:pt idx="137">
                  <c:v>-15.965</c:v>
                </c:pt>
                <c:pt idx="138">
                  <c:v>-15.803000000000001</c:v>
                </c:pt>
                <c:pt idx="139">
                  <c:v>-16.399999999999999</c:v>
                </c:pt>
                <c:pt idx="140">
                  <c:v>-16.434000000000001</c:v>
                </c:pt>
                <c:pt idx="141">
                  <c:v>-9.3010000000000002</c:v>
                </c:pt>
                <c:pt idx="142">
                  <c:v>-8.1489999999999991</c:v>
                </c:pt>
                <c:pt idx="143">
                  <c:v>-5.9690000000000003</c:v>
                </c:pt>
                <c:pt idx="144">
                  <c:v>-10.845000000000001</c:v>
                </c:pt>
                <c:pt idx="145">
                  <c:v>-6.758</c:v>
                </c:pt>
                <c:pt idx="146">
                  <c:v>-5.5910000000000002</c:v>
                </c:pt>
                <c:pt idx="147">
                  <c:v>-10.321</c:v>
                </c:pt>
                <c:pt idx="148">
                  <c:v>-12.627000000000001</c:v>
                </c:pt>
                <c:pt idx="149">
                  <c:v>-9.3450000000000006</c:v>
                </c:pt>
                <c:pt idx="150">
                  <c:v>-11.896000000000001</c:v>
                </c:pt>
                <c:pt idx="151">
                  <c:v>-16.341000000000001</c:v>
                </c:pt>
                <c:pt idx="152">
                  <c:v>-14.718</c:v>
                </c:pt>
                <c:pt idx="153">
                  <c:v>-8.2460000000000004</c:v>
                </c:pt>
                <c:pt idx="154">
                  <c:v>-7.5279999999999996</c:v>
                </c:pt>
                <c:pt idx="155">
                  <c:v>-5.7270000000000003</c:v>
                </c:pt>
                <c:pt idx="156">
                  <c:v>-10.826000000000001</c:v>
                </c:pt>
                <c:pt idx="157">
                  <c:v>-8.0299999999999994</c:v>
                </c:pt>
                <c:pt idx="158">
                  <c:v>-6.4139999999999997</c:v>
                </c:pt>
                <c:pt idx="159">
                  <c:v>-9.9030000000000005</c:v>
                </c:pt>
                <c:pt idx="160">
                  <c:v>-11.324</c:v>
                </c:pt>
                <c:pt idx="161">
                  <c:v>-10.925000000000001</c:v>
                </c:pt>
                <c:pt idx="162">
                  <c:v>-13.292</c:v>
                </c:pt>
                <c:pt idx="163">
                  <c:v>-13.996</c:v>
                </c:pt>
                <c:pt idx="164">
                  <c:v>-13.488</c:v>
                </c:pt>
                <c:pt idx="165">
                  <c:v>-7.9180000000000001</c:v>
                </c:pt>
                <c:pt idx="166">
                  <c:v>-9.9860000000000007</c:v>
                </c:pt>
                <c:pt idx="167">
                  <c:v>-9.8550000000000004</c:v>
                </c:pt>
                <c:pt idx="168">
                  <c:v>-17.106999999999999</c:v>
                </c:pt>
                <c:pt idx="169">
                  <c:v>-12.884</c:v>
                </c:pt>
                <c:pt idx="170">
                  <c:v>-11.28</c:v>
                </c:pt>
                <c:pt idx="171">
                  <c:v>-13.218</c:v>
                </c:pt>
                <c:pt idx="172">
                  <c:v>-13.72</c:v>
                </c:pt>
                <c:pt idx="173">
                  <c:v>-12.675000000000001</c:v>
                </c:pt>
                <c:pt idx="174">
                  <c:v>-12.122999999999999</c:v>
                </c:pt>
                <c:pt idx="175">
                  <c:v>-11.055999999999999</c:v>
                </c:pt>
                <c:pt idx="176">
                  <c:v>-10.91</c:v>
                </c:pt>
                <c:pt idx="177">
                  <c:v>-6.532</c:v>
                </c:pt>
                <c:pt idx="178">
                  <c:v>-6.7450000000000001</c:v>
                </c:pt>
                <c:pt idx="179">
                  <c:v>-5.7240000000000002</c:v>
                </c:pt>
                <c:pt idx="180">
                  <c:v>-22.321999999999999</c:v>
                </c:pt>
                <c:pt idx="181">
                  <c:v>-15.868</c:v>
                </c:pt>
                <c:pt idx="182">
                  <c:v>-12.223000000000001</c:v>
                </c:pt>
                <c:pt idx="183">
                  <c:v>-23.32</c:v>
                </c:pt>
                <c:pt idx="184">
                  <c:v>-28.725000000000001</c:v>
                </c:pt>
                <c:pt idx="185">
                  <c:v>-27.401</c:v>
                </c:pt>
                <c:pt idx="186">
                  <c:v>-30.974</c:v>
                </c:pt>
                <c:pt idx="187">
                  <c:v>-37.587000000000003</c:v>
                </c:pt>
                <c:pt idx="188">
                  <c:v>-41.756999999999998</c:v>
                </c:pt>
                <c:pt idx="189">
                  <c:v>-33.203000000000003</c:v>
                </c:pt>
                <c:pt idx="190">
                  <c:v>-38.386000000000003</c:v>
                </c:pt>
                <c:pt idx="191">
                  <c:v>-41.784999999999997</c:v>
                </c:pt>
                <c:pt idx="192">
                  <c:v>-63.831000000000003</c:v>
                </c:pt>
                <c:pt idx="193">
                  <c:v>-58.664000000000001</c:v>
                </c:pt>
                <c:pt idx="194">
                  <c:v>-51.841999999999999</c:v>
                </c:pt>
                <c:pt idx="195">
                  <c:v>-49.463000000000001</c:v>
                </c:pt>
                <c:pt idx="196">
                  <c:v>-46.03</c:v>
                </c:pt>
                <c:pt idx="197">
                  <c:v>-42.244999999999997</c:v>
                </c:pt>
                <c:pt idx="198">
                  <c:v>-55.957999999999998</c:v>
                </c:pt>
                <c:pt idx="199">
                  <c:v>-63.524999999999999</c:v>
                </c:pt>
                <c:pt idx="200">
                  <c:v>-66.909000000000006</c:v>
                </c:pt>
                <c:pt idx="201">
                  <c:v>-55.613</c:v>
                </c:pt>
                <c:pt idx="202">
                  <c:v>-60.006</c:v>
                </c:pt>
                <c:pt idx="203">
                  <c:v>-62.963999999999999</c:v>
                </c:pt>
                <c:pt idx="204">
                  <c:v>-88.111999999999995</c:v>
                </c:pt>
                <c:pt idx="205">
                  <c:v>-80.858000000000004</c:v>
                </c:pt>
                <c:pt idx="206">
                  <c:v>-70.947000000000003</c:v>
                </c:pt>
                <c:pt idx="207">
                  <c:v>-62.622999999999998</c:v>
                </c:pt>
                <c:pt idx="208">
                  <c:v>-55.292999999999999</c:v>
                </c:pt>
                <c:pt idx="209">
                  <c:v>-51.317</c:v>
                </c:pt>
                <c:pt idx="210">
                  <c:v>-51.965000000000003</c:v>
                </c:pt>
                <c:pt idx="211">
                  <c:v>-62.838999999999999</c:v>
                </c:pt>
                <c:pt idx="212">
                  <c:v>-71.381</c:v>
                </c:pt>
                <c:pt idx="213">
                  <c:v>-63.497</c:v>
                </c:pt>
                <c:pt idx="214">
                  <c:v>-69.959000000000003</c:v>
                </c:pt>
                <c:pt idx="215">
                  <c:v>-70.84</c:v>
                </c:pt>
                <c:pt idx="216">
                  <c:v>-95.430999999999997</c:v>
                </c:pt>
                <c:pt idx="217">
                  <c:v>-86.222999999999999</c:v>
                </c:pt>
                <c:pt idx="218">
                  <c:v>-80.540999999999997</c:v>
                </c:pt>
                <c:pt idx="219">
                  <c:v>-72.789000000000001</c:v>
                </c:pt>
                <c:pt idx="220">
                  <c:v>-78.183999999999997</c:v>
                </c:pt>
                <c:pt idx="221">
                  <c:v>-81.549000000000007</c:v>
                </c:pt>
                <c:pt idx="222">
                  <c:v>-82.376999999999995</c:v>
                </c:pt>
                <c:pt idx="223">
                  <c:v>-91.018000000000001</c:v>
                </c:pt>
                <c:pt idx="224">
                  <c:v>-94.899000000000001</c:v>
                </c:pt>
                <c:pt idx="225">
                  <c:v>-83.831999999999994</c:v>
                </c:pt>
                <c:pt idx="226">
                  <c:v>-88.816000000000003</c:v>
                </c:pt>
                <c:pt idx="227">
                  <c:v>-91.162000000000006</c:v>
                </c:pt>
                <c:pt idx="228">
                  <c:v>-109.509</c:v>
                </c:pt>
                <c:pt idx="229">
                  <c:v>-101.075</c:v>
                </c:pt>
                <c:pt idx="230">
                  <c:v>-85.216999999999999</c:v>
                </c:pt>
                <c:pt idx="231">
                  <c:v>-73.356999999999999</c:v>
                </c:pt>
                <c:pt idx="232">
                  <c:v>-86.853999999999999</c:v>
                </c:pt>
                <c:pt idx="233">
                  <c:v>-76.186999999999998</c:v>
                </c:pt>
                <c:pt idx="234">
                  <c:v>-68.117000000000004</c:v>
                </c:pt>
                <c:pt idx="235">
                  <c:v>-65.647999999999996</c:v>
                </c:pt>
                <c:pt idx="236">
                  <c:v>-63.494999999999997</c:v>
                </c:pt>
                <c:pt idx="237">
                  <c:v>-51.109000000000002</c:v>
                </c:pt>
                <c:pt idx="238">
                  <c:v>-51.667000000000002</c:v>
                </c:pt>
                <c:pt idx="239">
                  <c:v>-57.680999999999997</c:v>
                </c:pt>
                <c:pt idx="240">
                  <c:v>-76.587000000000003</c:v>
                </c:pt>
                <c:pt idx="241">
                  <c:v>-71.55</c:v>
                </c:pt>
                <c:pt idx="242">
                  <c:v>-58.530999999999999</c:v>
                </c:pt>
                <c:pt idx="243">
                  <c:v>-52.521000000000001</c:v>
                </c:pt>
                <c:pt idx="244">
                  <c:v>-55.610999999999997</c:v>
                </c:pt>
                <c:pt idx="245">
                  <c:v>-57.527000000000001</c:v>
                </c:pt>
                <c:pt idx="246">
                  <c:v>-60.085999999999999</c:v>
                </c:pt>
                <c:pt idx="247">
                  <c:v>-72.084999999999994</c:v>
                </c:pt>
                <c:pt idx="248">
                  <c:v>-78.433000000000007</c:v>
                </c:pt>
                <c:pt idx="249">
                  <c:v>-69.582999999999998</c:v>
                </c:pt>
                <c:pt idx="250">
                  <c:v>-74.018000000000001</c:v>
                </c:pt>
                <c:pt idx="251">
                  <c:v>-77.253</c:v>
                </c:pt>
                <c:pt idx="252">
                  <c:v>-99.046999999999997</c:v>
                </c:pt>
                <c:pt idx="253">
                  <c:v>-90.507999999999996</c:v>
                </c:pt>
                <c:pt idx="254">
                  <c:v>-86.335999999999999</c:v>
                </c:pt>
                <c:pt idx="255">
                  <c:v>-80.337000000000003</c:v>
                </c:pt>
                <c:pt idx="256">
                  <c:v>-83.765000000000001</c:v>
                </c:pt>
                <c:pt idx="257">
                  <c:v>-78.652000000000001</c:v>
                </c:pt>
                <c:pt idx="258">
                  <c:v>-68.975999999999999</c:v>
                </c:pt>
                <c:pt idx="259">
                  <c:v>-66.741</c:v>
                </c:pt>
                <c:pt idx="260">
                  <c:v>-76.945999999999998</c:v>
                </c:pt>
                <c:pt idx="261">
                  <c:v>-69.323999999999998</c:v>
                </c:pt>
                <c:pt idx="262">
                  <c:v>-75.322000000000003</c:v>
                </c:pt>
                <c:pt idx="263">
                  <c:v>-78.893000000000001</c:v>
                </c:pt>
                <c:pt idx="264">
                  <c:v>-101.172</c:v>
                </c:pt>
                <c:pt idx="265">
                  <c:v>-89.77</c:v>
                </c:pt>
                <c:pt idx="266">
                  <c:v>-87.694000000000003</c:v>
                </c:pt>
                <c:pt idx="267">
                  <c:v>-78.251000000000005</c:v>
                </c:pt>
                <c:pt idx="268">
                  <c:v>-81.567999999999998</c:v>
                </c:pt>
                <c:pt idx="269">
                  <c:v>-85.731999999999999</c:v>
                </c:pt>
                <c:pt idx="270">
                  <c:v>-92.134</c:v>
                </c:pt>
                <c:pt idx="271">
                  <c:v>-94.046000000000006</c:v>
                </c:pt>
                <c:pt idx="272">
                  <c:v>-100.14</c:v>
                </c:pt>
                <c:pt idx="273">
                  <c:v>-86.965000000000003</c:v>
                </c:pt>
                <c:pt idx="274">
                  <c:v>-90.222999999999999</c:v>
                </c:pt>
                <c:pt idx="275">
                  <c:v>-92.001000000000005</c:v>
                </c:pt>
                <c:pt idx="276">
                  <c:v>-114.202</c:v>
                </c:pt>
                <c:pt idx="277">
                  <c:v>-99.629000000000005</c:v>
                </c:pt>
                <c:pt idx="278">
                  <c:v>-90.073999999999998</c:v>
                </c:pt>
                <c:pt idx="279">
                  <c:v>-87.930999999999997</c:v>
                </c:pt>
                <c:pt idx="280">
                  <c:v>-88.929000000000002</c:v>
                </c:pt>
                <c:pt idx="281">
                  <c:v>-94.81</c:v>
                </c:pt>
                <c:pt idx="282">
                  <c:v>-93.117999999999995</c:v>
                </c:pt>
                <c:pt idx="283">
                  <c:v>-95.968999999999994</c:v>
                </c:pt>
                <c:pt idx="284">
                  <c:v>-98.251999999999995</c:v>
                </c:pt>
                <c:pt idx="285">
                  <c:v>-85.460999999999999</c:v>
                </c:pt>
                <c:pt idx="286">
                  <c:v>-87.233999999999995</c:v>
                </c:pt>
                <c:pt idx="287">
                  <c:v>-87.525999999999996</c:v>
                </c:pt>
                <c:pt idx="288">
                  <c:v>-106.866</c:v>
                </c:pt>
                <c:pt idx="289">
                  <c:v>-100.33199999999999</c:v>
                </c:pt>
                <c:pt idx="290">
                  <c:v>-96.537000000000006</c:v>
                </c:pt>
                <c:pt idx="291">
                  <c:v>-85.372</c:v>
                </c:pt>
                <c:pt idx="292">
                  <c:v>-89.602000000000004</c:v>
                </c:pt>
                <c:pt idx="293">
                  <c:v>-87.23</c:v>
                </c:pt>
                <c:pt idx="294">
                  <c:v>-98.75</c:v>
                </c:pt>
                <c:pt idx="295">
                  <c:v>-105.143</c:v>
                </c:pt>
                <c:pt idx="296">
                  <c:v>-105.333</c:v>
                </c:pt>
                <c:pt idx="297">
                  <c:v>-92.722999999999999</c:v>
                </c:pt>
                <c:pt idx="298">
                  <c:v>-95.287000000000006</c:v>
                </c:pt>
                <c:pt idx="299">
                  <c:v>-97.153000000000006</c:v>
                </c:pt>
                <c:pt idx="300">
                  <c:v>-109.89100000000001</c:v>
                </c:pt>
                <c:pt idx="301">
                  <c:v>-106.23099999999999</c:v>
                </c:pt>
                <c:pt idx="302">
                  <c:v>-97.28</c:v>
                </c:pt>
                <c:pt idx="303">
                  <c:v>-102.139</c:v>
                </c:pt>
                <c:pt idx="304">
                  <c:v>-87.661000000000001</c:v>
                </c:pt>
                <c:pt idx="305">
                  <c:v>-80.302000000000007</c:v>
                </c:pt>
                <c:pt idx="306">
                  <c:v>-75.679000000000002</c:v>
                </c:pt>
                <c:pt idx="307">
                  <c:v>-75.450999999999993</c:v>
                </c:pt>
                <c:pt idx="308">
                  <c:v>-73.820999999999998</c:v>
                </c:pt>
                <c:pt idx="309">
                  <c:v>-60.11</c:v>
                </c:pt>
                <c:pt idx="310">
                  <c:v>-52.997</c:v>
                </c:pt>
                <c:pt idx="311">
                  <c:v>-48.058</c:v>
                </c:pt>
                <c:pt idx="312">
                  <c:v>-66.284999999999997</c:v>
                </c:pt>
                <c:pt idx="313">
                  <c:v>-59.033999999999999</c:v>
                </c:pt>
                <c:pt idx="314">
                  <c:v>-64.751999999999995</c:v>
                </c:pt>
                <c:pt idx="315">
                  <c:v>-60.732999999999997</c:v>
                </c:pt>
                <c:pt idx="316">
                  <c:v>-54.973999999999997</c:v>
                </c:pt>
                <c:pt idx="317">
                  <c:v>-54.084000000000003</c:v>
                </c:pt>
                <c:pt idx="318">
                  <c:v>-51.795000000000002</c:v>
                </c:pt>
                <c:pt idx="319">
                  <c:v>-57.695999999999998</c:v>
                </c:pt>
                <c:pt idx="320">
                  <c:v>-66.352999999999994</c:v>
                </c:pt>
                <c:pt idx="321">
                  <c:v>-61.463999999999999</c:v>
                </c:pt>
                <c:pt idx="322">
                  <c:v>-68.734999999999999</c:v>
                </c:pt>
                <c:pt idx="323">
                  <c:v>-73.204999999999998</c:v>
                </c:pt>
                <c:pt idx="324">
                  <c:v>-90.302000000000007</c:v>
                </c:pt>
                <c:pt idx="325">
                  <c:v>-87.834999999999994</c:v>
                </c:pt>
                <c:pt idx="326">
                  <c:v>-82.596000000000004</c:v>
                </c:pt>
                <c:pt idx="327">
                  <c:v>-76.936999999999998</c:v>
                </c:pt>
                <c:pt idx="328">
                  <c:v>-78.239999999999995</c:v>
                </c:pt>
                <c:pt idx="329">
                  <c:v>-82.903999999999996</c:v>
                </c:pt>
                <c:pt idx="330">
                  <c:v>-89.581000000000003</c:v>
                </c:pt>
                <c:pt idx="331">
                  <c:v>-96.519000000000005</c:v>
                </c:pt>
                <c:pt idx="332">
                  <c:v>-99.07</c:v>
                </c:pt>
                <c:pt idx="333">
                  <c:v>-86.828999999999994</c:v>
                </c:pt>
                <c:pt idx="334">
                  <c:v>-90.825000000000003</c:v>
                </c:pt>
                <c:pt idx="335">
                  <c:v>-93.057000000000002</c:v>
                </c:pt>
                <c:pt idx="336">
                  <c:v>-109.892</c:v>
                </c:pt>
                <c:pt idx="337">
                  <c:v>-94.266000000000005</c:v>
                </c:pt>
                <c:pt idx="338">
                  <c:v>-92.28</c:v>
                </c:pt>
                <c:pt idx="339">
                  <c:v>-91.831999999999994</c:v>
                </c:pt>
                <c:pt idx="340">
                  <c:v>-93.247</c:v>
                </c:pt>
                <c:pt idx="341">
                  <c:v>-91.944000000000003</c:v>
                </c:pt>
                <c:pt idx="342">
                  <c:v>-95.24</c:v>
                </c:pt>
                <c:pt idx="343">
                  <c:v>-97.981999999999999</c:v>
                </c:pt>
                <c:pt idx="344">
                  <c:v>-97.191000000000003</c:v>
                </c:pt>
                <c:pt idx="345">
                  <c:v>-86.733000000000004</c:v>
                </c:pt>
                <c:pt idx="346">
                  <c:v>-91.012</c:v>
                </c:pt>
                <c:pt idx="347">
                  <c:v>-92.837999999999994</c:v>
                </c:pt>
                <c:pt idx="348">
                  <c:v>-114.962</c:v>
                </c:pt>
                <c:pt idx="349">
                  <c:v>-101.908</c:v>
                </c:pt>
                <c:pt idx="350">
                  <c:v>-97.016000000000005</c:v>
                </c:pt>
                <c:pt idx="351">
                  <c:v>-97.843999999999994</c:v>
                </c:pt>
                <c:pt idx="352">
                  <c:v>-86.912999999999997</c:v>
                </c:pt>
                <c:pt idx="353">
                  <c:v>-81.072000000000003</c:v>
                </c:pt>
                <c:pt idx="354">
                  <c:v>-88.204999999999998</c:v>
                </c:pt>
                <c:pt idx="355">
                  <c:v>-98.605000000000004</c:v>
                </c:pt>
                <c:pt idx="356">
                  <c:v>-101.092</c:v>
                </c:pt>
                <c:pt idx="357">
                  <c:v>-88.587000000000003</c:v>
                </c:pt>
                <c:pt idx="358">
                  <c:v>-90.954999999999998</c:v>
                </c:pt>
                <c:pt idx="359">
                  <c:v>-91.566999999999993</c:v>
                </c:pt>
                <c:pt idx="360">
                  <c:v>-91.162999999999997</c:v>
                </c:pt>
                <c:pt idx="361">
                  <c:v>-90.62</c:v>
                </c:pt>
                <c:pt idx="362">
                  <c:v>-91.227000000000004</c:v>
                </c:pt>
                <c:pt idx="363">
                  <c:v>-99.602999999999994</c:v>
                </c:pt>
                <c:pt idx="364">
                  <c:v>-96.534999999999997</c:v>
                </c:pt>
                <c:pt idx="365">
                  <c:v>-92.165000000000006</c:v>
                </c:pt>
                <c:pt idx="366">
                  <c:v>-84.373000000000005</c:v>
                </c:pt>
                <c:pt idx="367">
                  <c:v>-77.084000000000003</c:v>
                </c:pt>
                <c:pt idx="368">
                  <c:v>-79.956000000000003</c:v>
                </c:pt>
                <c:pt idx="369">
                  <c:v>-75.200999999999993</c:v>
                </c:pt>
                <c:pt idx="370">
                  <c:v>-82.07</c:v>
                </c:pt>
                <c:pt idx="371">
                  <c:v>-87.16</c:v>
                </c:pt>
                <c:pt idx="372">
                  <c:v>-104.607</c:v>
                </c:pt>
                <c:pt idx="373">
                  <c:v>-91.495000000000005</c:v>
                </c:pt>
                <c:pt idx="374">
                  <c:v>-93.692999999999998</c:v>
                </c:pt>
                <c:pt idx="375">
                  <c:v>-93.245000000000005</c:v>
                </c:pt>
                <c:pt idx="376">
                  <c:v>-97.74</c:v>
                </c:pt>
                <c:pt idx="377">
                  <c:v>-95.37</c:v>
                </c:pt>
                <c:pt idx="378">
                  <c:v>-95.700999999999993</c:v>
                </c:pt>
                <c:pt idx="379">
                  <c:v>-98.548000000000002</c:v>
                </c:pt>
                <c:pt idx="380">
                  <c:v>-97.506</c:v>
                </c:pt>
                <c:pt idx="381">
                  <c:v>-88.372</c:v>
                </c:pt>
                <c:pt idx="382">
                  <c:v>-93.152000000000001</c:v>
                </c:pt>
                <c:pt idx="383">
                  <c:v>-96.4</c:v>
                </c:pt>
                <c:pt idx="384">
                  <c:v>-114.843</c:v>
                </c:pt>
                <c:pt idx="385">
                  <c:v>-102.883</c:v>
                </c:pt>
                <c:pt idx="386">
                  <c:v>-95.283000000000001</c:v>
                </c:pt>
                <c:pt idx="387">
                  <c:v>-91.704999999999998</c:v>
                </c:pt>
                <c:pt idx="388">
                  <c:v>-96.790999999999997</c:v>
                </c:pt>
                <c:pt idx="389">
                  <c:v>-95.055999999999997</c:v>
                </c:pt>
                <c:pt idx="390">
                  <c:v>-92.165999999999997</c:v>
                </c:pt>
                <c:pt idx="391">
                  <c:v>-102.172</c:v>
                </c:pt>
                <c:pt idx="392">
                  <c:v>-105.533</c:v>
                </c:pt>
                <c:pt idx="393">
                  <c:v>-93.494</c:v>
                </c:pt>
                <c:pt idx="394">
                  <c:v>-97.397000000000006</c:v>
                </c:pt>
                <c:pt idx="395">
                  <c:v>-99.537999999999997</c:v>
                </c:pt>
                <c:pt idx="396">
                  <c:v>-122.065</c:v>
                </c:pt>
                <c:pt idx="397">
                  <c:v>-103.157</c:v>
                </c:pt>
                <c:pt idx="398">
                  <c:v>-93.671999999999997</c:v>
                </c:pt>
                <c:pt idx="399">
                  <c:v>-80.819000000000003</c:v>
                </c:pt>
                <c:pt idx="400">
                  <c:v>-73.076999999999998</c:v>
                </c:pt>
                <c:pt idx="401">
                  <c:v>-68.287999999999997</c:v>
                </c:pt>
                <c:pt idx="402">
                  <c:v>-81.814999999999998</c:v>
                </c:pt>
                <c:pt idx="403">
                  <c:v>-90.375</c:v>
                </c:pt>
                <c:pt idx="404">
                  <c:v>-92.963999999999999</c:v>
                </c:pt>
                <c:pt idx="405">
                  <c:v>-83.552000000000007</c:v>
                </c:pt>
                <c:pt idx="406">
                  <c:v>-88.691999999999993</c:v>
                </c:pt>
                <c:pt idx="407">
                  <c:v>-91.623999999999995</c:v>
                </c:pt>
                <c:pt idx="408">
                  <c:v>-98.456999999999994</c:v>
                </c:pt>
                <c:pt idx="409">
                  <c:v>-88.265000000000001</c:v>
                </c:pt>
                <c:pt idx="410">
                  <c:v>-75.933999999999997</c:v>
                </c:pt>
                <c:pt idx="411">
                  <c:v>-73.063999999999993</c:v>
                </c:pt>
                <c:pt idx="412">
                  <c:v>-71.563999999999993</c:v>
                </c:pt>
                <c:pt idx="413">
                  <c:v>-69.141000000000005</c:v>
                </c:pt>
                <c:pt idx="414">
                  <c:v>-60.189</c:v>
                </c:pt>
                <c:pt idx="415">
                  <c:v>-61.853000000000002</c:v>
                </c:pt>
                <c:pt idx="416">
                  <c:v>-61.88</c:v>
                </c:pt>
                <c:pt idx="417">
                  <c:v>-50.783000000000001</c:v>
                </c:pt>
                <c:pt idx="418">
                  <c:v>-49.210999999999999</c:v>
                </c:pt>
                <c:pt idx="419">
                  <c:v>-45.02</c:v>
                </c:pt>
                <c:pt idx="420">
                  <c:v>-64.971000000000004</c:v>
                </c:pt>
                <c:pt idx="421">
                  <c:v>-56.838000000000001</c:v>
                </c:pt>
                <c:pt idx="422">
                  <c:v>-49.47</c:v>
                </c:pt>
                <c:pt idx="423">
                  <c:v>-48.575000000000003</c:v>
                </c:pt>
                <c:pt idx="424">
                  <c:v>-47.518000000000001</c:v>
                </c:pt>
                <c:pt idx="425">
                  <c:v>-44.728999999999999</c:v>
                </c:pt>
                <c:pt idx="426">
                  <c:v>-43.28</c:v>
                </c:pt>
                <c:pt idx="427">
                  <c:v>-46.234000000000002</c:v>
                </c:pt>
                <c:pt idx="428">
                  <c:v>-55.584000000000003</c:v>
                </c:pt>
                <c:pt idx="429">
                  <c:v>-50.947000000000003</c:v>
                </c:pt>
                <c:pt idx="430">
                  <c:v>-56.585999999999999</c:v>
                </c:pt>
                <c:pt idx="431">
                  <c:v>-53.747</c:v>
                </c:pt>
                <c:pt idx="432">
                  <c:v>-67.009</c:v>
                </c:pt>
                <c:pt idx="433">
                  <c:v>-64.986999999999995</c:v>
                </c:pt>
                <c:pt idx="434">
                  <c:v>-62.984999999999999</c:v>
                </c:pt>
                <c:pt idx="435">
                  <c:v>-58.991</c:v>
                </c:pt>
                <c:pt idx="436">
                  <c:v>-54.031999999999996</c:v>
                </c:pt>
                <c:pt idx="437">
                  <c:v>-52.143000000000001</c:v>
                </c:pt>
                <c:pt idx="438">
                  <c:v>-52.286999999999999</c:v>
                </c:pt>
                <c:pt idx="439">
                  <c:v>-54.741999999999997</c:v>
                </c:pt>
                <c:pt idx="440">
                  <c:v>-54.497</c:v>
                </c:pt>
                <c:pt idx="441">
                  <c:v>-42.067999999999998</c:v>
                </c:pt>
                <c:pt idx="442">
                  <c:v>-36.743000000000002</c:v>
                </c:pt>
                <c:pt idx="443">
                  <c:v>-31.47</c:v>
                </c:pt>
                <c:pt idx="444">
                  <c:v>-37.44</c:v>
                </c:pt>
                <c:pt idx="445">
                  <c:v>-31.135999999999999</c:v>
                </c:pt>
                <c:pt idx="446">
                  <c:v>-27.765999999999998</c:v>
                </c:pt>
                <c:pt idx="447">
                  <c:v>-28.25</c:v>
                </c:pt>
                <c:pt idx="448">
                  <c:v>-29.109000000000002</c:v>
                </c:pt>
                <c:pt idx="449">
                  <c:v>-29.867999999999999</c:v>
                </c:pt>
                <c:pt idx="450">
                  <c:v>-29.757000000000001</c:v>
                </c:pt>
                <c:pt idx="451">
                  <c:v>-34.968000000000004</c:v>
                </c:pt>
                <c:pt idx="452">
                  <c:v>-35.689</c:v>
                </c:pt>
                <c:pt idx="453">
                  <c:v>-27.145</c:v>
                </c:pt>
                <c:pt idx="454">
                  <c:v>-34.19</c:v>
                </c:pt>
                <c:pt idx="455">
                  <c:v>-29.224</c:v>
                </c:pt>
                <c:pt idx="456">
                  <c:v>-43.755000000000003</c:v>
                </c:pt>
                <c:pt idx="457">
                  <c:v>-38.491999999999997</c:v>
                </c:pt>
                <c:pt idx="458">
                  <c:v>-31.417000000000002</c:v>
                </c:pt>
                <c:pt idx="459">
                  <c:v>-31.062999999999999</c:v>
                </c:pt>
                <c:pt idx="460">
                  <c:v>-32.119999999999997</c:v>
                </c:pt>
                <c:pt idx="461">
                  <c:v>-32.511000000000003</c:v>
                </c:pt>
                <c:pt idx="462">
                  <c:v>-30.888999999999999</c:v>
                </c:pt>
                <c:pt idx="463">
                  <c:v>-31.38</c:v>
                </c:pt>
                <c:pt idx="464">
                  <c:v>-37</c:v>
                </c:pt>
                <c:pt idx="465">
                  <c:v>-29.271999999999998</c:v>
                </c:pt>
                <c:pt idx="466">
                  <c:v>-35.987000000000002</c:v>
                </c:pt>
                <c:pt idx="467">
                  <c:v>-34.125999999999998</c:v>
                </c:pt>
                <c:pt idx="468">
                  <c:v>-49.383000000000003</c:v>
                </c:pt>
                <c:pt idx="469">
                  <c:v>-40.119</c:v>
                </c:pt>
                <c:pt idx="470">
                  <c:v>-32.637999999999998</c:v>
                </c:pt>
                <c:pt idx="471">
                  <c:v>-29.777000000000001</c:v>
                </c:pt>
                <c:pt idx="472">
                  <c:v>-28.67</c:v>
                </c:pt>
                <c:pt idx="473">
                  <c:v>-27.09</c:v>
                </c:pt>
                <c:pt idx="474">
                  <c:v>-26.712</c:v>
                </c:pt>
                <c:pt idx="475">
                  <c:v>-30.780999999999999</c:v>
                </c:pt>
                <c:pt idx="476">
                  <c:v>-38.78</c:v>
                </c:pt>
                <c:pt idx="477">
                  <c:v>-36.557000000000002</c:v>
                </c:pt>
                <c:pt idx="478">
                  <c:v>-47.53</c:v>
                </c:pt>
                <c:pt idx="479">
                  <c:v>-52.033000000000001</c:v>
                </c:pt>
                <c:pt idx="480">
                  <c:v>-78.424000000000007</c:v>
                </c:pt>
                <c:pt idx="481">
                  <c:v>-64.206000000000003</c:v>
                </c:pt>
                <c:pt idx="482">
                  <c:v>-56.225000000000001</c:v>
                </c:pt>
                <c:pt idx="483">
                  <c:v>-49.988</c:v>
                </c:pt>
                <c:pt idx="484">
                  <c:v>-43.984000000000002</c:v>
                </c:pt>
                <c:pt idx="485">
                  <c:v>-42.104999999999997</c:v>
                </c:pt>
                <c:pt idx="486">
                  <c:v>-44.713000000000001</c:v>
                </c:pt>
                <c:pt idx="487">
                  <c:v>-45.09</c:v>
                </c:pt>
                <c:pt idx="488">
                  <c:v>-45.838999999999999</c:v>
                </c:pt>
                <c:pt idx="489">
                  <c:v>-38.313000000000002</c:v>
                </c:pt>
                <c:pt idx="490">
                  <c:v>-44.658000000000001</c:v>
                </c:pt>
                <c:pt idx="491">
                  <c:v>-37.006</c:v>
                </c:pt>
                <c:pt idx="492">
                  <c:v>-42.704999999999998</c:v>
                </c:pt>
                <c:pt idx="493">
                  <c:v>-38.597999999999999</c:v>
                </c:pt>
                <c:pt idx="494">
                  <c:v>-33.073999999999998</c:v>
                </c:pt>
                <c:pt idx="495">
                  <c:v>-31.06</c:v>
                </c:pt>
                <c:pt idx="496">
                  <c:v>-35.064999999999998</c:v>
                </c:pt>
                <c:pt idx="497">
                  <c:v>-32.49</c:v>
                </c:pt>
                <c:pt idx="498">
                  <c:v>-32.32</c:v>
                </c:pt>
                <c:pt idx="499">
                  <c:v>-36.542000000000002</c:v>
                </c:pt>
                <c:pt idx="500">
                  <c:v>-39.735999999999997</c:v>
                </c:pt>
                <c:pt idx="501">
                  <c:v>-34.133000000000003</c:v>
                </c:pt>
                <c:pt idx="502">
                  <c:v>-38.26</c:v>
                </c:pt>
                <c:pt idx="503">
                  <c:v>-30.937999999999999</c:v>
                </c:pt>
                <c:pt idx="504">
                  <c:v>-42.31</c:v>
                </c:pt>
                <c:pt idx="505">
                  <c:v>-39.320999999999998</c:v>
                </c:pt>
                <c:pt idx="506">
                  <c:v>-33.393999999999998</c:v>
                </c:pt>
                <c:pt idx="507">
                  <c:v>-35.603999999999999</c:v>
                </c:pt>
                <c:pt idx="508">
                  <c:v>-34.658999999999999</c:v>
                </c:pt>
                <c:pt idx="509">
                  <c:v>-31.943999999999999</c:v>
                </c:pt>
                <c:pt idx="510">
                  <c:v>-31.620999999999999</c:v>
                </c:pt>
                <c:pt idx="511">
                  <c:v>-32.515000000000001</c:v>
                </c:pt>
                <c:pt idx="512">
                  <c:v>-32.975999999999999</c:v>
                </c:pt>
                <c:pt idx="513">
                  <c:v>-28.503</c:v>
                </c:pt>
                <c:pt idx="514">
                  <c:v>-30.213999999999999</c:v>
                </c:pt>
                <c:pt idx="515">
                  <c:v>-26.719000000000001</c:v>
                </c:pt>
                <c:pt idx="516">
                  <c:v>-44.767000000000003</c:v>
                </c:pt>
                <c:pt idx="517">
                  <c:v>-41.915999999999997</c:v>
                </c:pt>
                <c:pt idx="518">
                  <c:v>-40.731999999999999</c:v>
                </c:pt>
                <c:pt idx="519">
                  <c:v>-49.692999999999998</c:v>
                </c:pt>
                <c:pt idx="520">
                  <c:v>-45.826000000000001</c:v>
                </c:pt>
                <c:pt idx="521">
                  <c:v>-41.13</c:v>
                </c:pt>
                <c:pt idx="522">
                  <c:v>-37.268999999999998</c:v>
                </c:pt>
                <c:pt idx="523">
                  <c:v>-42.622999999999998</c:v>
                </c:pt>
                <c:pt idx="524">
                  <c:v>-52.094999999999999</c:v>
                </c:pt>
                <c:pt idx="525">
                  <c:v>-46.896000000000001</c:v>
                </c:pt>
                <c:pt idx="526">
                  <c:v>-56.070999999999998</c:v>
                </c:pt>
                <c:pt idx="527">
                  <c:v>-49.947000000000003</c:v>
                </c:pt>
                <c:pt idx="528">
                  <c:v>-63.009</c:v>
                </c:pt>
                <c:pt idx="529">
                  <c:v>-57.518000000000001</c:v>
                </c:pt>
                <c:pt idx="530">
                  <c:v>-57.875</c:v>
                </c:pt>
                <c:pt idx="531">
                  <c:v>-49.942</c:v>
                </c:pt>
                <c:pt idx="532">
                  <c:v>-47.71</c:v>
                </c:pt>
                <c:pt idx="533">
                  <c:v>-43.554000000000002</c:v>
                </c:pt>
                <c:pt idx="534">
                  <c:v>-44.316000000000003</c:v>
                </c:pt>
                <c:pt idx="535">
                  <c:v>-42.418999999999997</c:v>
                </c:pt>
                <c:pt idx="536">
                  <c:v>-52.201999999999998</c:v>
                </c:pt>
                <c:pt idx="537">
                  <c:v>-46.488</c:v>
                </c:pt>
                <c:pt idx="538">
                  <c:v>-53.862000000000002</c:v>
                </c:pt>
                <c:pt idx="539">
                  <c:v>-62.302999999999997</c:v>
                </c:pt>
                <c:pt idx="540">
                  <c:v>-87.91</c:v>
                </c:pt>
                <c:pt idx="541">
                  <c:v>-84.001999999999995</c:v>
                </c:pt>
                <c:pt idx="542">
                  <c:v>-75.879000000000005</c:v>
                </c:pt>
                <c:pt idx="543">
                  <c:v>-65.787999999999997</c:v>
                </c:pt>
                <c:pt idx="544">
                  <c:v>-61.674999999999997</c:v>
                </c:pt>
                <c:pt idx="545">
                  <c:v>-56.981999999999999</c:v>
                </c:pt>
                <c:pt idx="546">
                  <c:v>-51.738999999999997</c:v>
                </c:pt>
                <c:pt idx="547">
                  <c:v>-57.140999999999998</c:v>
                </c:pt>
                <c:pt idx="548">
                  <c:v>-58.036999999999999</c:v>
                </c:pt>
                <c:pt idx="549">
                  <c:v>-43.307000000000002</c:v>
                </c:pt>
                <c:pt idx="550">
                  <c:v>-38.158999999999999</c:v>
                </c:pt>
                <c:pt idx="551">
                  <c:v>-32.430999999999997</c:v>
                </c:pt>
                <c:pt idx="552">
                  <c:v>-37.128</c:v>
                </c:pt>
                <c:pt idx="553">
                  <c:v>-30.07</c:v>
                </c:pt>
                <c:pt idx="554">
                  <c:v>-26.859000000000002</c:v>
                </c:pt>
                <c:pt idx="555">
                  <c:v>-27.14</c:v>
                </c:pt>
                <c:pt idx="556">
                  <c:v>-25.948</c:v>
                </c:pt>
                <c:pt idx="557">
                  <c:v>-25.978000000000002</c:v>
                </c:pt>
                <c:pt idx="558">
                  <c:v>-31.163</c:v>
                </c:pt>
                <c:pt idx="559">
                  <c:v>-34.136000000000003</c:v>
                </c:pt>
                <c:pt idx="560" formatCode="0.00E+00">
                  <c:v>-34.267000000000003</c:v>
                </c:pt>
                <c:pt idx="561">
                  <c:v>-23.773</c:v>
                </c:pt>
                <c:pt idx="562" formatCode="0.00E+00">
                  <c:v>-22.716000000000001</c:v>
                </c:pt>
                <c:pt idx="563">
                  <c:v>-19.076000000000001</c:v>
                </c:pt>
              </c:numCache>
            </c:numRef>
          </c:yVal>
          <c:smooth val="0"/>
          <c:extLst>
            <c:ext xmlns:c16="http://schemas.microsoft.com/office/drawing/2014/chart" uri="{C3380CC4-5D6E-409C-BE32-E72D297353CC}">
              <c16:uniqueId val="{00000012-9945-4CBD-8D79-220E0DCC9D6B}"/>
            </c:ext>
          </c:extLst>
        </c:ser>
        <c:ser>
          <c:idx val="19"/>
          <c:order val="19"/>
          <c:tx>
            <c:v>5-Year</c:v>
          </c:tx>
          <c:spPr>
            <a:ln>
              <a:solidFill>
                <a:srgbClr val="008FBF"/>
              </a:solidFill>
            </a:ln>
          </c:spPr>
          <c:marker>
            <c:symbol val="none"/>
          </c:marker>
          <c:xVal>
            <c:numRef>
              <c:f>'01N21W04K01S'!$G$35:$G$598</c:f>
              <c:numCache>
                <c:formatCode>m/d/yyyy</c:formatCode>
                <c:ptCount val="564"/>
                <c:pt idx="0">
                  <c:v>44865</c:v>
                </c:pt>
                <c:pt idx="1">
                  <c:v>44895</c:v>
                </c:pt>
                <c:pt idx="2">
                  <c:v>44926</c:v>
                </c:pt>
                <c:pt idx="3">
                  <c:v>44957</c:v>
                </c:pt>
                <c:pt idx="4">
                  <c:v>44985</c:v>
                </c:pt>
                <c:pt idx="5">
                  <c:v>45016</c:v>
                </c:pt>
                <c:pt idx="6">
                  <c:v>45046</c:v>
                </c:pt>
                <c:pt idx="7">
                  <c:v>45077</c:v>
                </c:pt>
                <c:pt idx="8">
                  <c:v>45107</c:v>
                </c:pt>
                <c:pt idx="9">
                  <c:v>45138</c:v>
                </c:pt>
                <c:pt idx="10">
                  <c:v>45169</c:v>
                </c:pt>
                <c:pt idx="11">
                  <c:v>45199</c:v>
                </c:pt>
                <c:pt idx="12">
                  <c:v>45230</c:v>
                </c:pt>
                <c:pt idx="13">
                  <c:v>45260</c:v>
                </c:pt>
                <c:pt idx="14">
                  <c:v>45291</c:v>
                </c:pt>
                <c:pt idx="15">
                  <c:v>45322</c:v>
                </c:pt>
                <c:pt idx="16">
                  <c:v>45351</c:v>
                </c:pt>
                <c:pt idx="17">
                  <c:v>45382</c:v>
                </c:pt>
                <c:pt idx="18">
                  <c:v>45412</c:v>
                </c:pt>
                <c:pt idx="19">
                  <c:v>45443</c:v>
                </c:pt>
                <c:pt idx="20">
                  <c:v>45473</c:v>
                </c:pt>
                <c:pt idx="21">
                  <c:v>45504</c:v>
                </c:pt>
                <c:pt idx="22">
                  <c:v>45535</c:v>
                </c:pt>
                <c:pt idx="23">
                  <c:v>45565</c:v>
                </c:pt>
                <c:pt idx="24">
                  <c:v>45596</c:v>
                </c:pt>
                <c:pt idx="25">
                  <c:v>45626</c:v>
                </c:pt>
                <c:pt idx="26">
                  <c:v>45657</c:v>
                </c:pt>
                <c:pt idx="27">
                  <c:v>45688</c:v>
                </c:pt>
                <c:pt idx="28">
                  <c:v>45716</c:v>
                </c:pt>
                <c:pt idx="29">
                  <c:v>45747</c:v>
                </c:pt>
                <c:pt idx="30">
                  <c:v>45777</c:v>
                </c:pt>
                <c:pt idx="31">
                  <c:v>45808</c:v>
                </c:pt>
                <c:pt idx="32">
                  <c:v>45838</c:v>
                </c:pt>
                <c:pt idx="33">
                  <c:v>45869</c:v>
                </c:pt>
                <c:pt idx="34">
                  <c:v>45900</c:v>
                </c:pt>
                <c:pt idx="35">
                  <c:v>45930</c:v>
                </c:pt>
                <c:pt idx="36">
                  <c:v>45961</c:v>
                </c:pt>
                <c:pt idx="37">
                  <c:v>45991</c:v>
                </c:pt>
                <c:pt idx="38">
                  <c:v>46022</c:v>
                </c:pt>
                <c:pt idx="39">
                  <c:v>46053</c:v>
                </c:pt>
                <c:pt idx="40">
                  <c:v>46081</c:v>
                </c:pt>
                <c:pt idx="41">
                  <c:v>46112</c:v>
                </c:pt>
                <c:pt idx="42">
                  <c:v>46142</c:v>
                </c:pt>
                <c:pt idx="43">
                  <c:v>46173</c:v>
                </c:pt>
                <c:pt idx="44">
                  <c:v>46203</c:v>
                </c:pt>
                <c:pt idx="45">
                  <c:v>46234</c:v>
                </c:pt>
                <c:pt idx="46">
                  <c:v>46265</c:v>
                </c:pt>
                <c:pt idx="47">
                  <c:v>46295</c:v>
                </c:pt>
                <c:pt idx="48">
                  <c:v>46326</c:v>
                </c:pt>
                <c:pt idx="49">
                  <c:v>46356</c:v>
                </c:pt>
                <c:pt idx="50">
                  <c:v>46387</c:v>
                </c:pt>
                <c:pt idx="51">
                  <c:v>46418</c:v>
                </c:pt>
                <c:pt idx="52">
                  <c:v>46446</c:v>
                </c:pt>
                <c:pt idx="53">
                  <c:v>46477</c:v>
                </c:pt>
                <c:pt idx="54">
                  <c:v>46507</c:v>
                </c:pt>
                <c:pt idx="55">
                  <c:v>46538</c:v>
                </c:pt>
                <c:pt idx="56">
                  <c:v>46568</c:v>
                </c:pt>
                <c:pt idx="57">
                  <c:v>46599</c:v>
                </c:pt>
                <c:pt idx="58">
                  <c:v>46630</c:v>
                </c:pt>
                <c:pt idx="59">
                  <c:v>46660</c:v>
                </c:pt>
                <c:pt idx="60">
                  <c:v>46691</c:v>
                </c:pt>
                <c:pt idx="61">
                  <c:v>46721</c:v>
                </c:pt>
                <c:pt idx="62">
                  <c:v>46752</c:v>
                </c:pt>
                <c:pt idx="63">
                  <c:v>46783</c:v>
                </c:pt>
                <c:pt idx="64">
                  <c:v>46812</c:v>
                </c:pt>
                <c:pt idx="65">
                  <c:v>46843</c:v>
                </c:pt>
                <c:pt idx="66">
                  <c:v>46873</c:v>
                </c:pt>
                <c:pt idx="67">
                  <c:v>46904</c:v>
                </c:pt>
                <c:pt idx="68">
                  <c:v>46934</c:v>
                </c:pt>
                <c:pt idx="69">
                  <c:v>46965</c:v>
                </c:pt>
                <c:pt idx="70">
                  <c:v>46996</c:v>
                </c:pt>
                <c:pt idx="71">
                  <c:v>47026</c:v>
                </c:pt>
                <c:pt idx="72">
                  <c:v>47057</c:v>
                </c:pt>
                <c:pt idx="73">
                  <c:v>47087</c:v>
                </c:pt>
                <c:pt idx="74">
                  <c:v>47118</c:v>
                </c:pt>
                <c:pt idx="75">
                  <c:v>47149</c:v>
                </c:pt>
                <c:pt idx="76">
                  <c:v>47177</c:v>
                </c:pt>
                <c:pt idx="77">
                  <c:v>47208</c:v>
                </c:pt>
                <c:pt idx="78">
                  <c:v>47238</c:v>
                </c:pt>
                <c:pt idx="79">
                  <c:v>47269</c:v>
                </c:pt>
                <c:pt idx="80">
                  <c:v>47299</c:v>
                </c:pt>
                <c:pt idx="81">
                  <c:v>47330</c:v>
                </c:pt>
                <c:pt idx="82">
                  <c:v>47361</c:v>
                </c:pt>
                <c:pt idx="83">
                  <c:v>47391</c:v>
                </c:pt>
                <c:pt idx="84">
                  <c:v>47422</c:v>
                </c:pt>
                <c:pt idx="85">
                  <c:v>47452</c:v>
                </c:pt>
                <c:pt idx="86">
                  <c:v>47483</c:v>
                </c:pt>
                <c:pt idx="87">
                  <c:v>47514</c:v>
                </c:pt>
                <c:pt idx="88">
                  <c:v>47542</c:v>
                </c:pt>
                <c:pt idx="89">
                  <c:v>47573</c:v>
                </c:pt>
                <c:pt idx="90">
                  <c:v>47603</c:v>
                </c:pt>
                <c:pt idx="91">
                  <c:v>47634</c:v>
                </c:pt>
                <c:pt idx="92">
                  <c:v>47664</c:v>
                </c:pt>
                <c:pt idx="93">
                  <c:v>47695</c:v>
                </c:pt>
                <c:pt idx="94">
                  <c:v>47726</c:v>
                </c:pt>
                <c:pt idx="95">
                  <c:v>47756</c:v>
                </c:pt>
                <c:pt idx="96">
                  <c:v>47787</c:v>
                </c:pt>
                <c:pt idx="97">
                  <c:v>47817</c:v>
                </c:pt>
                <c:pt idx="98">
                  <c:v>47848</c:v>
                </c:pt>
                <c:pt idx="99">
                  <c:v>47879</c:v>
                </c:pt>
                <c:pt idx="100">
                  <c:v>47907</c:v>
                </c:pt>
                <c:pt idx="101">
                  <c:v>47938</c:v>
                </c:pt>
                <c:pt idx="102">
                  <c:v>47968</c:v>
                </c:pt>
                <c:pt idx="103">
                  <c:v>47999</c:v>
                </c:pt>
                <c:pt idx="104">
                  <c:v>48029</c:v>
                </c:pt>
                <c:pt idx="105">
                  <c:v>48060</c:v>
                </c:pt>
                <c:pt idx="106">
                  <c:v>48091</c:v>
                </c:pt>
                <c:pt idx="107">
                  <c:v>48121</c:v>
                </c:pt>
                <c:pt idx="108">
                  <c:v>48152</c:v>
                </c:pt>
                <c:pt idx="109">
                  <c:v>48182</c:v>
                </c:pt>
                <c:pt idx="110">
                  <c:v>48213</c:v>
                </c:pt>
                <c:pt idx="111">
                  <c:v>48244</c:v>
                </c:pt>
                <c:pt idx="112">
                  <c:v>48273</c:v>
                </c:pt>
                <c:pt idx="113">
                  <c:v>48304</c:v>
                </c:pt>
                <c:pt idx="114">
                  <c:v>48334</c:v>
                </c:pt>
                <c:pt idx="115">
                  <c:v>48365</c:v>
                </c:pt>
                <c:pt idx="116">
                  <c:v>48395</c:v>
                </c:pt>
                <c:pt idx="117">
                  <c:v>48426</c:v>
                </c:pt>
                <c:pt idx="118">
                  <c:v>48457</c:v>
                </c:pt>
                <c:pt idx="119">
                  <c:v>48487</c:v>
                </c:pt>
                <c:pt idx="120">
                  <c:v>48518</c:v>
                </c:pt>
                <c:pt idx="121">
                  <c:v>48548</c:v>
                </c:pt>
                <c:pt idx="122">
                  <c:v>48579</c:v>
                </c:pt>
                <c:pt idx="123">
                  <c:v>48610</c:v>
                </c:pt>
                <c:pt idx="124">
                  <c:v>48638</c:v>
                </c:pt>
                <c:pt idx="125">
                  <c:v>48669</c:v>
                </c:pt>
                <c:pt idx="126">
                  <c:v>48699</c:v>
                </c:pt>
                <c:pt idx="127">
                  <c:v>48730</c:v>
                </c:pt>
                <c:pt idx="128">
                  <c:v>48760</c:v>
                </c:pt>
                <c:pt idx="129">
                  <c:v>48791</c:v>
                </c:pt>
                <c:pt idx="130">
                  <c:v>48822</c:v>
                </c:pt>
                <c:pt idx="131">
                  <c:v>48852</c:v>
                </c:pt>
                <c:pt idx="132">
                  <c:v>48883</c:v>
                </c:pt>
                <c:pt idx="133">
                  <c:v>48913</c:v>
                </c:pt>
                <c:pt idx="134">
                  <c:v>48944</c:v>
                </c:pt>
                <c:pt idx="135">
                  <c:v>48975</c:v>
                </c:pt>
                <c:pt idx="136">
                  <c:v>49003</c:v>
                </c:pt>
                <c:pt idx="137">
                  <c:v>49034</c:v>
                </c:pt>
                <c:pt idx="138">
                  <c:v>49064</c:v>
                </c:pt>
                <c:pt idx="139">
                  <c:v>49095</c:v>
                </c:pt>
                <c:pt idx="140">
                  <c:v>49125</c:v>
                </c:pt>
                <c:pt idx="141">
                  <c:v>49156</c:v>
                </c:pt>
                <c:pt idx="142">
                  <c:v>49187</c:v>
                </c:pt>
                <c:pt idx="143">
                  <c:v>49217</c:v>
                </c:pt>
                <c:pt idx="144">
                  <c:v>49248</c:v>
                </c:pt>
                <c:pt idx="145">
                  <c:v>49278</c:v>
                </c:pt>
                <c:pt idx="146">
                  <c:v>49309</c:v>
                </c:pt>
                <c:pt idx="147">
                  <c:v>49340</c:v>
                </c:pt>
                <c:pt idx="148">
                  <c:v>49368</c:v>
                </c:pt>
                <c:pt idx="149">
                  <c:v>49399</c:v>
                </c:pt>
                <c:pt idx="150">
                  <c:v>49429</c:v>
                </c:pt>
                <c:pt idx="151">
                  <c:v>49460</c:v>
                </c:pt>
                <c:pt idx="152">
                  <c:v>49490</c:v>
                </c:pt>
                <c:pt idx="153">
                  <c:v>49521</c:v>
                </c:pt>
                <c:pt idx="154">
                  <c:v>49552</c:v>
                </c:pt>
                <c:pt idx="155">
                  <c:v>49582</c:v>
                </c:pt>
                <c:pt idx="156">
                  <c:v>49613</c:v>
                </c:pt>
                <c:pt idx="157">
                  <c:v>49643</c:v>
                </c:pt>
                <c:pt idx="158">
                  <c:v>49674</c:v>
                </c:pt>
                <c:pt idx="159">
                  <c:v>49705</c:v>
                </c:pt>
                <c:pt idx="160">
                  <c:v>49734</c:v>
                </c:pt>
                <c:pt idx="161">
                  <c:v>49765</c:v>
                </c:pt>
                <c:pt idx="162">
                  <c:v>49795</c:v>
                </c:pt>
                <c:pt idx="163">
                  <c:v>49826</c:v>
                </c:pt>
                <c:pt idx="164">
                  <c:v>49856</c:v>
                </c:pt>
                <c:pt idx="165">
                  <c:v>49887</c:v>
                </c:pt>
                <c:pt idx="166">
                  <c:v>49918</c:v>
                </c:pt>
                <c:pt idx="167">
                  <c:v>49948</c:v>
                </c:pt>
                <c:pt idx="168">
                  <c:v>49979</c:v>
                </c:pt>
                <c:pt idx="169">
                  <c:v>50009</c:v>
                </c:pt>
                <c:pt idx="170">
                  <c:v>50040</c:v>
                </c:pt>
                <c:pt idx="171">
                  <c:v>50071</c:v>
                </c:pt>
                <c:pt idx="172">
                  <c:v>50099</c:v>
                </c:pt>
                <c:pt idx="173">
                  <c:v>50130</c:v>
                </c:pt>
                <c:pt idx="174">
                  <c:v>50160</c:v>
                </c:pt>
                <c:pt idx="175">
                  <c:v>50191</c:v>
                </c:pt>
                <c:pt idx="176">
                  <c:v>50221</c:v>
                </c:pt>
                <c:pt idx="177">
                  <c:v>50252</c:v>
                </c:pt>
                <c:pt idx="178">
                  <c:v>50283</c:v>
                </c:pt>
                <c:pt idx="179">
                  <c:v>50313</c:v>
                </c:pt>
                <c:pt idx="180">
                  <c:v>50344</c:v>
                </c:pt>
                <c:pt idx="181">
                  <c:v>50374</c:v>
                </c:pt>
                <c:pt idx="182">
                  <c:v>50405</c:v>
                </c:pt>
                <c:pt idx="183">
                  <c:v>50436</c:v>
                </c:pt>
                <c:pt idx="184">
                  <c:v>50464</c:v>
                </c:pt>
                <c:pt idx="185">
                  <c:v>50495</c:v>
                </c:pt>
                <c:pt idx="186">
                  <c:v>50525</c:v>
                </c:pt>
                <c:pt idx="187">
                  <c:v>50556</c:v>
                </c:pt>
                <c:pt idx="188">
                  <c:v>50586</c:v>
                </c:pt>
                <c:pt idx="189">
                  <c:v>50617</c:v>
                </c:pt>
                <c:pt idx="190">
                  <c:v>50648</c:v>
                </c:pt>
                <c:pt idx="191">
                  <c:v>50678</c:v>
                </c:pt>
                <c:pt idx="192">
                  <c:v>50709</c:v>
                </c:pt>
                <c:pt idx="193">
                  <c:v>50739</c:v>
                </c:pt>
                <c:pt idx="194">
                  <c:v>50770</c:v>
                </c:pt>
                <c:pt idx="195">
                  <c:v>50801</c:v>
                </c:pt>
                <c:pt idx="196">
                  <c:v>50829</c:v>
                </c:pt>
                <c:pt idx="197">
                  <c:v>50860</c:v>
                </c:pt>
                <c:pt idx="198">
                  <c:v>50890</c:v>
                </c:pt>
                <c:pt idx="199">
                  <c:v>50921</c:v>
                </c:pt>
                <c:pt idx="200">
                  <c:v>50951</c:v>
                </c:pt>
                <c:pt idx="201">
                  <c:v>50982</c:v>
                </c:pt>
                <c:pt idx="202">
                  <c:v>51013</c:v>
                </c:pt>
                <c:pt idx="203">
                  <c:v>51043</c:v>
                </c:pt>
                <c:pt idx="204">
                  <c:v>51074</c:v>
                </c:pt>
                <c:pt idx="205">
                  <c:v>51104</c:v>
                </c:pt>
                <c:pt idx="206">
                  <c:v>51135</c:v>
                </c:pt>
                <c:pt idx="207">
                  <c:v>51166</c:v>
                </c:pt>
                <c:pt idx="208">
                  <c:v>51195</c:v>
                </c:pt>
                <c:pt idx="209">
                  <c:v>51226</c:v>
                </c:pt>
                <c:pt idx="210">
                  <c:v>51256</c:v>
                </c:pt>
                <c:pt idx="211">
                  <c:v>51287</c:v>
                </c:pt>
                <c:pt idx="212">
                  <c:v>51317</c:v>
                </c:pt>
                <c:pt idx="213">
                  <c:v>51348</c:v>
                </c:pt>
                <c:pt idx="214">
                  <c:v>51379</c:v>
                </c:pt>
                <c:pt idx="215">
                  <c:v>51409</c:v>
                </c:pt>
                <c:pt idx="216">
                  <c:v>51440</c:v>
                </c:pt>
                <c:pt idx="217">
                  <c:v>51470</c:v>
                </c:pt>
                <c:pt idx="218">
                  <c:v>51501</c:v>
                </c:pt>
                <c:pt idx="219">
                  <c:v>51532</c:v>
                </c:pt>
                <c:pt idx="220">
                  <c:v>51560</c:v>
                </c:pt>
                <c:pt idx="221">
                  <c:v>51591</c:v>
                </c:pt>
                <c:pt idx="222">
                  <c:v>51621</c:v>
                </c:pt>
                <c:pt idx="223">
                  <c:v>51652</c:v>
                </c:pt>
                <c:pt idx="224">
                  <c:v>51682</c:v>
                </c:pt>
                <c:pt idx="225">
                  <c:v>51713</c:v>
                </c:pt>
                <c:pt idx="226">
                  <c:v>51744</c:v>
                </c:pt>
                <c:pt idx="227">
                  <c:v>51774</c:v>
                </c:pt>
                <c:pt idx="228">
                  <c:v>51805</c:v>
                </c:pt>
                <c:pt idx="229">
                  <c:v>51835</c:v>
                </c:pt>
                <c:pt idx="230">
                  <c:v>51866</c:v>
                </c:pt>
                <c:pt idx="231">
                  <c:v>51897</c:v>
                </c:pt>
                <c:pt idx="232">
                  <c:v>51925</c:v>
                </c:pt>
                <c:pt idx="233">
                  <c:v>51956</c:v>
                </c:pt>
                <c:pt idx="234">
                  <c:v>51986</c:v>
                </c:pt>
                <c:pt idx="235">
                  <c:v>52017</c:v>
                </c:pt>
                <c:pt idx="236">
                  <c:v>52047</c:v>
                </c:pt>
                <c:pt idx="237">
                  <c:v>52078</c:v>
                </c:pt>
                <c:pt idx="238">
                  <c:v>52109</c:v>
                </c:pt>
                <c:pt idx="239">
                  <c:v>52139</c:v>
                </c:pt>
                <c:pt idx="240">
                  <c:v>52170</c:v>
                </c:pt>
                <c:pt idx="241">
                  <c:v>52200</c:v>
                </c:pt>
                <c:pt idx="242">
                  <c:v>52231</c:v>
                </c:pt>
                <c:pt idx="243">
                  <c:v>52262</c:v>
                </c:pt>
                <c:pt idx="244">
                  <c:v>52290</c:v>
                </c:pt>
                <c:pt idx="245">
                  <c:v>52321</c:v>
                </c:pt>
                <c:pt idx="246">
                  <c:v>52351</c:v>
                </c:pt>
                <c:pt idx="247">
                  <c:v>52382</c:v>
                </c:pt>
                <c:pt idx="248">
                  <c:v>52412</c:v>
                </c:pt>
                <c:pt idx="249">
                  <c:v>52443</c:v>
                </c:pt>
                <c:pt idx="250">
                  <c:v>52474</c:v>
                </c:pt>
                <c:pt idx="251">
                  <c:v>52504</c:v>
                </c:pt>
                <c:pt idx="252">
                  <c:v>52535</c:v>
                </c:pt>
                <c:pt idx="253">
                  <c:v>52565</c:v>
                </c:pt>
                <c:pt idx="254">
                  <c:v>52596</c:v>
                </c:pt>
                <c:pt idx="255">
                  <c:v>52627</c:v>
                </c:pt>
                <c:pt idx="256">
                  <c:v>52656</c:v>
                </c:pt>
                <c:pt idx="257">
                  <c:v>52687</c:v>
                </c:pt>
                <c:pt idx="258">
                  <c:v>52717</c:v>
                </c:pt>
                <c:pt idx="259">
                  <c:v>52748</c:v>
                </c:pt>
                <c:pt idx="260">
                  <c:v>52778</c:v>
                </c:pt>
                <c:pt idx="261">
                  <c:v>52809</c:v>
                </c:pt>
                <c:pt idx="262">
                  <c:v>52840</c:v>
                </c:pt>
                <c:pt idx="263">
                  <c:v>52870</c:v>
                </c:pt>
                <c:pt idx="264">
                  <c:v>52901</c:v>
                </c:pt>
                <c:pt idx="265">
                  <c:v>52931</c:v>
                </c:pt>
                <c:pt idx="266">
                  <c:v>52962</c:v>
                </c:pt>
                <c:pt idx="267">
                  <c:v>52993</c:v>
                </c:pt>
                <c:pt idx="268">
                  <c:v>53021</c:v>
                </c:pt>
                <c:pt idx="269">
                  <c:v>53052</c:v>
                </c:pt>
                <c:pt idx="270">
                  <c:v>53082</c:v>
                </c:pt>
                <c:pt idx="271">
                  <c:v>53113</c:v>
                </c:pt>
                <c:pt idx="272">
                  <c:v>53143</c:v>
                </c:pt>
                <c:pt idx="273">
                  <c:v>53174</c:v>
                </c:pt>
                <c:pt idx="274">
                  <c:v>53205</c:v>
                </c:pt>
                <c:pt idx="275">
                  <c:v>53235</c:v>
                </c:pt>
                <c:pt idx="276">
                  <c:v>53266</c:v>
                </c:pt>
                <c:pt idx="277">
                  <c:v>53296</c:v>
                </c:pt>
                <c:pt idx="278">
                  <c:v>53327</c:v>
                </c:pt>
                <c:pt idx="279">
                  <c:v>53358</c:v>
                </c:pt>
                <c:pt idx="280">
                  <c:v>53386</c:v>
                </c:pt>
                <c:pt idx="281">
                  <c:v>53417</c:v>
                </c:pt>
                <c:pt idx="282">
                  <c:v>53447</c:v>
                </c:pt>
                <c:pt idx="283">
                  <c:v>53478</c:v>
                </c:pt>
                <c:pt idx="284">
                  <c:v>53508</c:v>
                </c:pt>
                <c:pt idx="285">
                  <c:v>53539</c:v>
                </c:pt>
                <c:pt idx="286">
                  <c:v>53570</c:v>
                </c:pt>
                <c:pt idx="287">
                  <c:v>53600</c:v>
                </c:pt>
                <c:pt idx="288">
                  <c:v>53631</c:v>
                </c:pt>
                <c:pt idx="289">
                  <c:v>53661</c:v>
                </c:pt>
                <c:pt idx="290">
                  <c:v>53692</c:v>
                </c:pt>
                <c:pt idx="291">
                  <c:v>53723</c:v>
                </c:pt>
                <c:pt idx="292">
                  <c:v>53751</c:v>
                </c:pt>
                <c:pt idx="293">
                  <c:v>53782</c:v>
                </c:pt>
                <c:pt idx="294">
                  <c:v>53812</c:v>
                </c:pt>
                <c:pt idx="295">
                  <c:v>53843</c:v>
                </c:pt>
                <c:pt idx="296">
                  <c:v>53873</c:v>
                </c:pt>
                <c:pt idx="297">
                  <c:v>53904</c:v>
                </c:pt>
                <c:pt idx="298">
                  <c:v>53935</c:v>
                </c:pt>
                <c:pt idx="299">
                  <c:v>53965</c:v>
                </c:pt>
                <c:pt idx="300">
                  <c:v>53996</c:v>
                </c:pt>
                <c:pt idx="301">
                  <c:v>54026</c:v>
                </c:pt>
                <c:pt idx="302">
                  <c:v>54057</c:v>
                </c:pt>
                <c:pt idx="303">
                  <c:v>54088</c:v>
                </c:pt>
                <c:pt idx="304">
                  <c:v>54117</c:v>
                </c:pt>
                <c:pt idx="305">
                  <c:v>54148</c:v>
                </c:pt>
                <c:pt idx="306">
                  <c:v>54178</c:v>
                </c:pt>
                <c:pt idx="307">
                  <c:v>54209</c:v>
                </c:pt>
                <c:pt idx="308">
                  <c:v>54239</c:v>
                </c:pt>
                <c:pt idx="309">
                  <c:v>54270</c:v>
                </c:pt>
                <c:pt idx="310">
                  <c:v>54301</c:v>
                </c:pt>
                <c:pt idx="311">
                  <c:v>54331</c:v>
                </c:pt>
                <c:pt idx="312">
                  <c:v>54362</c:v>
                </c:pt>
                <c:pt idx="313">
                  <c:v>54392</c:v>
                </c:pt>
                <c:pt idx="314">
                  <c:v>54423</c:v>
                </c:pt>
                <c:pt idx="315">
                  <c:v>54454</c:v>
                </c:pt>
                <c:pt idx="316">
                  <c:v>54482</c:v>
                </c:pt>
                <c:pt idx="317">
                  <c:v>54513</c:v>
                </c:pt>
                <c:pt idx="318">
                  <c:v>54543</c:v>
                </c:pt>
                <c:pt idx="319">
                  <c:v>54574</c:v>
                </c:pt>
                <c:pt idx="320">
                  <c:v>54604</c:v>
                </c:pt>
                <c:pt idx="321">
                  <c:v>54635</c:v>
                </c:pt>
                <c:pt idx="322">
                  <c:v>54666</c:v>
                </c:pt>
                <c:pt idx="323">
                  <c:v>54696</c:v>
                </c:pt>
                <c:pt idx="324">
                  <c:v>54727</c:v>
                </c:pt>
                <c:pt idx="325">
                  <c:v>54757</c:v>
                </c:pt>
                <c:pt idx="326">
                  <c:v>54788</c:v>
                </c:pt>
                <c:pt idx="327">
                  <c:v>54819</c:v>
                </c:pt>
                <c:pt idx="328">
                  <c:v>54847</c:v>
                </c:pt>
                <c:pt idx="329">
                  <c:v>54878</c:v>
                </c:pt>
                <c:pt idx="330">
                  <c:v>54908</c:v>
                </c:pt>
                <c:pt idx="331">
                  <c:v>54939</c:v>
                </c:pt>
                <c:pt idx="332">
                  <c:v>54969</c:v>
                </c:pt>
                <c:pt idx="333">
                  <c:v>55000</c:v>
                </c:pt>
                <c:pt idx="334">
                  <c:v>55031</c:v>
                </c:pt>
                <c:pt idx="335">
                  <c:v>55061</c:v>
                </c:pt>
                <c:pt idx="336">
                  <c:v>55092</c:v>
                </c:pt>
                <c:pt idx="337">
                  <c:v>55122</c:v>
                </c:pt>
                <c:pt idx="338">
                  <c:v>55153</c:v>
                </c:pt>
                <c:pt idx="339">
                  <c:v>55184</c:v>
                </c:pt>
                <c:pt idx="340">
                  <c:v>55212</c:v>
                </c:pt>
                <c:pt idx="341">
                  <c:v>55243</c:v>
                </c:pt>
                <c:pt idx="342">
                  <c:v>55273</c:v>
                </c:pt>
                <c:pt idx="343">
                  <c:v>55304</c:v>
                </c:pt>
                <c:pt idx="344">
                  <c:v>55334</c:v>
                </c:pt>
                <c:pt idx="345">
                  <c:v>55365</c:v>
                </c:pt>
                <c:pt idx="346">
                  <c:v>55396</c:v>
                </c:pt>
                <c:pt idx="347">
                  <c:v>55426</c:v>
                </c:pt>
                <c:pt idx="348">
                  <c:v>55457</c:v>
                </c:pt>
                <c:pt idx="349">
                  <c:v>55487</c:v>
                </c:pt>
                <c:pt idx="350">
                  <c:v>55518</c:v>
                </c:pt>
                <c:pt idx="351">
                  <c:v>55549</c:v>
                </c:pt>
                <c:pt idx="352">
                  <c:v>55578</c:v>
                </c:pt>
                <c:pt idx="353">
                  <c:v>55609</c:v>
                </c:pt>
                <c:pt idx="354">
                  <c:v>55639</c:v>
                </c:pt>
                <c:pt idx="355">
                  <c:v>55670</c:v>
                </c:pt>
                <c:pt idx="356">
                  <c:v>55700</c:v>
                </c:pt>
                <c:pt idx="357">
                  <c:v>55731</c:v>
                </c:pt>
                <c:pt idx="358">
                  <c:v>55762</c:v>
                </c:pt>
                <c:pt idx="359">
                  <c:v>55792</c:v>
                </c:pt>
                <c:pt idx="360">
                  <c:v>55823</c:v>
                </c:pt>
                <c:pt idx="361">
                  <c:v>55853</c:v>
                </c:pt>
                <c:pt idx="362">
                  <c:v>55884</c:v>
                </c:pt>
                <c:pt idx="363">
                  <c:v>55915</c:v>
                </c:pt>
                <c:pt idx="364">
                  <c:v>55943</c:v>
                </c:pt>
                <c:pt idx="365">
                  <c:v>55974</c:v>
                </c:pt>
                <c:pt idx="366">
                  <c:v>56004</c:v>
                </c:pt>
                <c:pt idx="367">
                  <c:v>56035</c:v>
                </c:pt>
                <c:pt idx="368">
                  <c:v>56065</c:v>
                </c:pt>
                <c:pt idx="369">
                  <c:v>56096</c:v>
                </c:pt>
                <c:pt idx="370">
                  <c:v>56127</c:v>
                </c:pt>
                <c:pt idx="371">
                  <c:v>56157</c:v>
                </c:pt>
                <c:pt idx="372">
                  <c:v>56188</c:v>
                </c:pt>
                <c:pt idx="373">
                  <c:v>56218</c:v>
                </c:pt>
                <c:pt idx="374">
                  <c:v>56249</c:v>
                </c:pt>
                <c:pt idx="375">
                  <c:v>56280</c:v>
                </c:pt>
                <c:pt idx="376">
                  <c:v>56308</c:v>
                </c:pt>
                <c:pt idx="377">
                  <c:v>56339</c:v>
                </c:pt>
                <c:pt idx="378">
                  <c:v>56369</c:v>
                </c:pt>
                <c:pt idx="379">
                  <c:v>56400</c:v>
                </c:pt>
                <c:pt idx="380">
                  <c:v>56430</c:v>
                </c:pt>
                <c:pt idx="381">
                  <c:v>56461</c:v>
                </c:pt>
                <c:pt idx="382">
                  <c:v>56492</c:v>
                </c:pt>
                <c:pt idx="383">
                  <c:v>56522</c:v>
                </c:pt>
                <c:pt idx="384">
                  <c:v>56553</c:v>
                </c:pt>
                <c:pt idx="385">
                  <c:v>56583</c:v>
                </c:pt>
                <c:pt idx="386">
                  <c:v>56614</c:v>
                </c:pt>
                <c:pt idx="387">
                  <c:v>56645</c:v>
                </c:pt>
                <c:pt idx="388">
                  <c:v>56673</c:v>
                </c:pt>
                <c:pt idx="389">
                  <c:v>56704</c:v>
                </c:pt>
                <c:pt idx="390">
                  <c:v>56734</c:v>
                </c:pt>
                <c:pt idx="391">
                  <c:v>56765</c:v>
                </c:pt>
                <c:pt idx="392">
                  <c:v>56795</c:v>
                </c:pt>
                <c:pt idx="393">
                  <c:v>56826</c:v>
                </c:pt>
                <c:pt idx="394">
                  <c:v>56857</c:v>
                </c:pt>
                <c:pt idx="395">
                  <c:v>56887</c:v>
                </c:pt>
                <c:pt idx="396">
                  <c:v>56918</c:v>
                </c:pt>
                <c:pt idx="397">
                  <c:v>56948</c:v>
                </c:pt>
                <c:pt idx="398">
                  <c:v>56979</c:v>
                </c:pt>
                <c:pt idx="399">
                  <c:v>57010</c:v>
                </c:pt>
                <c:pt idx="400">
                  <c:v>57039</c:v>
                </c:pt>
                <c:pt idx="401">
                  <c:v>57070</c:v>
                </c:pt>
                <c:pt idx="402">
                  <c:v>57100</c:v>
                </c:pt>
                <c:pt idx="403">
                  <c:v>57131</c:v>
                </c:pt>
                <c:pt idx="404">
                  <c:v>57161</c:v>
                </c:pt>
                <c:pt idx="405">
                  <c:v>57192</c:v>
                </c:pt>
                <c:pt idx="406">
                  <c:v>57223</c:v>
                </c:pt>
                <c:pt idx="407">
                  <c:v>57253</c:v>
                </c:pt>
                <c:pt idx="408">
                  <c:v>57284</c:v>
                </c:pt>
                <c:pt idx="409">
                  <c:v>57314</c:v>
                </c:pt>
                <c:pt idx="410">
                  <c:v>57345</c:v>
                </c:pt>
                <c:pt idx="411">
                  <c:v>57376</c:v>
                </c:pt>
                <c:pt idx="412">
                  <c:v>57404</c:v>
                </c:pt>
                <c:pt idx="413">
                  <c:v>57435</c:v>
                </c:pt>
                <c:pt idx="414">
                  <c:v>57465</c:v>
                </c:pt>
                <c:pt idx="415">
                  <c:v>57496</c:v>
                </c:pt>
                <c:pt idx="416">
                  <c:v>57526</c:v>
                </c:pt>
                <c:pt idx="417">
                  <c:v>57557</c:v>
                </c:pt>
                <c:pt idx="418">
                  <c:v>57588</c:v>
                </c:pt>
                <c:pt idx="419">
                  <c:v>57618</c:v>
                </c:pt>
                <c:pt idx="420">
                  <c:v>57649</c:v>
                </c:pt>
                <c:pt idx="421">
                  <c:v>57679</c:v>
                </c:pt>
                <c:pt idx="422">
                  <c:v>57710</c:v>
                </c:pt>
                <c:pt idx="423">
                  <c:v>57741</c:v>
                </c:pt>
                <c:pt idx="424">
                  <c:v>57769</c:v>
                </c:pt>
                <c:pt idx="425">
                  <c:v>57800</c:v>
                </c:pt>
                <c:pt idx="426">
                  <c:v>57830</c:v>
                </c:pt>
                <c:pt idx="427">
                  <c:v>57861</c:v>
                </c:pt>
                <c:pt idx="428">
                  <c:v>57891</c:v>
                </c:pt>
                <c:pt idx="429">
                  <c:v>57922</c:v>
                </c:pt>
                <c:pt idx="430">
                  <c:v>57953</c:v>
                </c:pt>
                <c:pt idx="431">
                  <c:v>57983</c:v>
                </c:pt>
                <c:pt idx="432">
                  <c:v>58014</c:v>
                </c:pt>
                <c:pt idx="433">
                  <c:v>58044</c:v>
                </c:pt>
                <c:pt idx="434">
                  <c:v>58075</c:v>
                </c:pt>
                <c:pt idx="435">
                  <c:v>58106</c:v>
                </c:pt>
                <c:pt idx="436">
                  <c:v>58134</c:v>
                </c:pt>
                <c:pt idx="437">
                  <c:v>58165</c:v>
                </c:pt>
                <c:pt idx="438">
                  <c:v>58195</c:v>
                </c:pt>
                <c:pt idx="439">
                  <c:v>58226</c:v>
                </c:pt>
                <c:pt idx="440">
                  <c:v>58256</c:v>
                </c:pt>
                <c:pt idx="441">
                  <c:v>58287</c:v>
                </c:pt>
                <c:pt idx="442">
                  <c:v>58318</c:v>
                </c:pt>
                <c:pt idx="443">
                  <c:v>58348</c:v>
                </c:pt>
                <c:pt idx="444">
                  <c:v>58379</c:v>
                </c:pt>
                <c:pt idx="445">
                  <c:v>58409</c:v>
                </c:pt>
                <c:pt idx="446">
                  <c:v>58440</c:v>
                </c:pt>
                <c:pt idx="447">
                  <c:v>58471</c:v>
                </c:pt>
                <c:pt idx="448">
                  <c:v>58500</c:v>
                </c:pt>
                <c:pt idx="449">
                  <c:v>58531</c:v>
                </c:pt>
                <c:pt idx="450">
                  <c:v>58561</c:v>
                </c:pt>
                <c:pt idx="451">
                  <c:v>58592</c:v>
                </c:pt>
                <c:pt idx="452">
                  <c:v>58622</c:v>
                </c:pt>
                <c:pt idx="453">
                  <c:v>58653</c:v>
                </c:pt>
                <c:pt idx="454">
                  <c:v>58684</c:v>
                </c:pt>
                <c:pt idx="455">
                  <c:v>58714</c:v>
                </c:pt>
                <c:pt idx="456">
                  <c:v>58745</c:v>
                </c:pt>
                <c:pt idx="457">
                  <c:v>58775</c:v>
                </c:pt>
                <c:pt idx="458">
                  <c:v>58806</c:v>
                </c:pt>
                <c:pt idx="459">
                  <c:v>58837</c:v>
                </c:pt>
                <c:pt idx="460">
                  <c:v>58865</c:v>
                </c:pt>
                <c:pt idx="461">
                  <c:v>58896</c:v>
                </c:pt>
                <c:pt idx="462">
                  <c:v>58926</c:v>
                </c:pt>
                <c:pt idx="463">
                  <c:v>58957</c:v>
                </c:pt>
                <c:pt idx="464">
                  <c:v>58987</c:v>
                </c:pt>
                <c:pt idx="465">
                  <c:v>59018</c:v>
                </c:pt>
                <c:pt idx="466">
                  <c:v>59049</c:v>
                </c:pt>
                <c:pt idx="467">
                  <c:v>59079</c:v>
                </c:pt>
                <c:pt idx="468">
                  <c:v>59110</c:v>
                </c:pt>
                <c:pt idx="469">
                  <c:v>59140</c:v>
                </c:pt>
                <c:pt idx="470">
                  <c:v>59171</c:v>
                </c:pt>
                <c:pt idx="471">
                  <c:v>59202</c:v>
                </c:pt>
                <c:pt idx="472">
                  <c:v>59230</c:v>
                </c:pt>
                <c:pt idx="473">
                  <c:v>59261</c:v>
                </c:pt>
                <c:pt idx="474">
                  <c:v>59291</c:v>
                </c:pt>
                <c:pt idx="475">
                  <c:v>59322</c:v>
                </c:pt>
                <c:pt idx="476">
                  <c:v>59352</c:v>
                </c:pt>
                <c:pt idx="477">
                  <c:v>59383</c:v>
                </c:pt>
                <c:pt idx="478">
                  <c:v>59414</c:v>
                </c:pt>
                <c:pt idx="479">
                  <c:v>59444</c:v>
                </c:pt>
                <c:pt idx="480">
                  <c:v>59475</c:v>
                </c:pt>
                <c:pt idx="481">
                  <c:v>59505</c:v>
                </c:pt>
                <c:pt idx="482">
                  <c:v>59536</c:v>
                </c:pt>
                <c:pt idx="483">
                  <c:v>59567</c:v>
                </c:pt>
                <c:pt idx="484">
                  <c:v>59595</c:v>
                </c:pt>
                <c:pt idx="485">
                  <c:v>59626</c:v>
                </c:pt>
                <c:pt idx="486">
                  <c:v>59656</c:v>
                </c:pt>
                <c:pt idx="487">
                  <c:v>59687</c:v>
                </c:pt>
                <c:pt idx="488">
                  <c:v>59717</c:v>
                </c:pt>
                <c:pt idx="489">
                  <c:v>59748</c:v>
                </c:pt>
                <c:pt idx="490">
                  <c:v>59779</c:v>
                </c:pt>
                <c:pt idx="491">
                  <c:v>59809</c:v>
                </c:pt>
                <c:pt idx="492">
                  <c:v>59840</c:v>
                </c:pt>
                <c:pt idx="493">
                  <c:v>59870</c:v>
                </c:pt>
                <c:pt idx="494">
                  <c:v>59901</c:v>
                </c:pt>
                <c:pt idx="495">
                  <c:v>59932</c:v>
                </c:pt>
                <c:pt idx="496">
                  <c:v>59961</c:v>
                </c:pt>
                <c:pt idx="497">
                  <c:v>59992</c:v>
                </c:pt>
                <c:pt idx="498">
                  <c:v>60022</c:v>
                </c:pt>
                <c:pt idx="499">
                  <c:v>60053</c:v>
                </c:pt>
                <c:pt idx="500">
                  <c:v>60083</c:v>
                </c:pt>
                <c:pt idx="501">
                  <c:v>60114</c:v>
                </c:pt>
                <c:pt idx="502">
                  <c:v>60145</c:v>
                </c:pt>
                <c:pt idx="503">
                  <c:v>60175</c:v>
                </c:pt>
                <c:pt idx="504">
                  <c:v>60206</c:v>
                </c:pt>
                <c:pt idx="505">
                  <c:v>60236</c:v>
                </c:pt>
                <c:pt idx="506">
                  <c:v>60267</c:v>
                </c:pt>
                <c:pt idx="507">
                  <c:v>60298</c:v>
                </c:pt>
                <c:pt idx="508">
                  <c:v>60326</c:v>
                </c:pt>
                <c:pt idx="509">
                  <c:v>60357</c:v>
                </c:pt>
                <c:pt idx="510">
                  <c:v>60387</c:v>
                </c:pt>
                <c:pt idx="511">
                  <c:v>60418</c:v>
                </c:pt>
                <c:pt idx="512">
                  <c:v>60448</c:v>
                </c:pt>
                <c:pt idx="513">
                  <c:v>60479</c:v>
                </c:pt>
                <c:pt idx="514">
                  <c:v>60510</c:v>
                </c:pt>
                <c:pt idx="515">
                  <c:v>60540</c:v>
                </c:pt>
                <c:pt idx="516">
                  <c:v>60571</c:v>
                </c:pt>
                <c:pt idx="517">
                  <c:v>60601</c:v>
                </c:pt>
                <c:pt idx="518">
                  <c:v>60632</c:v>
                </c:pt>
                <c:pt idx="519">
                  <c:v>60663</c:v>
                </c:pt>
                <c:pt idx="520">
                  <c:v>60691</c:v>
                </c:pt>
                <c:pt idx="521">
                  <c:v>60722</c:v>
                </c:pt>
                <c:pt idx="522">
                  <c:v>60752</c:v>
                </c:pt>
                <c:pt idx="523">
                  <c:v>60783</c:v>
                </c:pt>
                <c:pt idx="524">
                  <c:v>60813</c:v>
                </c:pt>
                <c:pt idx="525">
                  <c:v>60844</c:v>
                </c:pt>
                <c:pt idx="526">
                  <c:v>60875</c:v>
                </c:pt>
                <c:pt idx="527">
                  <c:v>60905</c:v>
                </c:pt>
                <c:pt idx="528">
                  <c:v>60936</c:v>
                </c:pt>
                <c:pt idx="529">
                  <c:v>60966</c:v>
                </c:pt>
                <c:pt idx="530">
                  <c:v>60997</c:v>
                </c:pt>
                <c:pt idx="531">
                  <c:v>61028</c:v>
                </c:pt>
                <c:pt idx="532">
                  <c:v>61056</c:v>
                </c:pt>
                <c:pt idx="533">
                  <c:v>61087</c:v>
                </c:pt>
                <c:pt idx="534">
                  <c:v>61117</c:v>
                </c:pt>
                <c:pt idx="535">
                  <c:v>61148</c:v>
                </c:pt>
                <c:pt idx="536">
                  <c:v>61178</c:v>
                </c:pt>
                <c:pt idx="537">
                  <c:v>61209</c:v>
                </c:pt>
                <c:pt idx="538">
                  <c:v>61240</c:v>
                </c:pt>
                <c:pt idx="539">
                  <c:v>61270</c:v>
                </c:pt>
                <c:pt idx="540">
                  <c:v>61301</c:v>
                </c:pt>
                <c:pt idx="541">
                  <c:v>61331</c:v>
                </c:pt>
                <c:pt idx="542">
                  <c:v>61362</c:v>
                </c:pt>
                <c:pt idx="543">
                  <c:v>61393</c:v>
                </c:pt>
                <c:pt idx="544">
                  <c:v>61422</c:v>
                </c:pt>
                <c:pt idx="545">
                  <c:v>61453</c:v>
                </c:pt>
                <c:pt idx="546">
                  <c:v>61483</c:v>
                </c:pt>
                <c:pt idx="547">
                  <c:v>61514</c:v>
                </c:pt>
                <c:pt idx="548">
                  <c:v>61544</c:v>
                </c:pt>
                <c:pt idx="549">
                  <c:v>61575</c:v>
                </c:pt>
                <c:pt idx="550">
                  <c:v>61606</c:v>
                </c:pt>
                <c:pt idx="551">
                  <c:v>61636</c:v>
                </c:pt>
                <c:pt idx="552">
                  <c:v>61667</c:v>
                </c:pt>
                <c:pt idx="553">
                  <c:v>61697</c:v>
                </c:pt>
                <c:pt idx="554">
                  <c:v>61728</c:v>
                </c:pt>
                <c:pt idx="555">
                  <c:v>61759</c:v>
                </c:pt>
                <c:pt idx="556">
                  <c:v>61787</c:v>
                </c:pt>
                <c:pt idx="557">
                  <c:v>61818</c:v>
                </c:pt>
                <c:pt idx="558">
                  <c:v>61848</c:v>
                </c:pt>
                <c:pt idx="559">
                  <c:v>61879</c:v>
                </c:pt>
                <c:pt idx="560">
                  <c:v>61909</c:v>
                </c:pt>
                <c:pt idx="561">
                  <c:v>61940</c:v>
                </c:pt>
                <c:pt idx="562">
                  <c:v>61971</c:v>
                </c:pt>
                <c:pt idx="563">
                  <c:v>62001</c:v>
                </c:pt>
              </c:numCache>
            </c:numRef>
          </c:xVal>
          <c:yVal>
            <c:numRef>
              <c:f>'01N21W04K01S'!$I$35:$I$598</c:f>
              <c:numCache>
                <c:formatCode>General</c:formatCode>
                <c:ptCount val="564"/>
                <c:pt idx="0">
                  <c:v>-100.471</c:v>
                </c:pt>
                <c:pt idx="1">
                  <c:v>-91.174000000000007</c:v>
                </c:pt>
                <c:pt idx="2">
                  <c:v>-80.498000000000005</c:v>
                </c:pt>
                <c:pt idx="3">
                  <c:v>-74.486999999999995</c:v>
                </c:pt>
                <c:pt idx="4">
                  <c:v>-70.128</c:v>
                </c:pt>
                <c:pt idx="5">
                  <c:v>-63.710999999999999</c:v>
                </c:pt>
                <c:pt idx="6">
                  <c:v>-61.667999999999999</c:v>
                </c:pt>
                <c:pt idx="7">
                  <c:v>-61.802</c:v>
                </c:pt>
                <c:pt idx="8">
                  <c:v>-61.23</c:v>
                </c:pt>
                <c:pt idx="9">
                  <c:v>-57.17</c:v>
                </c:pt>
                <c:pt idx="10">
                  <c:v>-54.24</c:v>
                </c:pt>
                <c:pt idx="11">
                  <c:v>-51.960999999999999</c:v>
                </c:pt>
                <c:pt idx="12">
                  <c:v>-54.493000000000002</c:v>
                </c:pt>
                <c:pt idx="13">
                  <c:v>-53.704999999999998</c:v>
                </c:pt>
                <c:pt idx="14">
                  <c:v>-49.23</c:v>
                </c:pt>
                <c:pt idx="15">
                  <c:v>-45.188000000000002</c:v>
                </c:pt>
                <c:pt idx="16">
                  <c:v>-44.277999999999999</c:v>
                </c:pt>
                <c:pt idx="17">
                  <c:v>-41.234000000000002</c:v>
                </c:pt>
                <c:pt idx="18">
                  <c:v>-41.563000000000002</c:v>
                </c:pt>
                <c:pt idx="19">
                  <c:v>-42.000999999999998</c:v>
                </c:pt>
                <c:pt idx="20">
                  <c:v>-41.718000000000004</c:v>
                </c:pt>
                <c:pt idx="21">
                  <c:v>-40.393000000000001</c:v>
                </c:pt>
                <c:pt idx="22">
                  <c:v>-39.728000000000002</c:v>
                </c:pt>
                <c:pt idx="23">
                  <c:v>-39.619</c:v>
                </c:pt>
                <c:pt idx="24">
                  <c:v>-40.08</c:v>
                </c:pt>
                <c:pt idx="25">
                  <c:v>-39.348999999999997</c:v>
                </c:pt>
                <c:pt idx="26">
                  <c:v>-36.308</c:v>
                </c:pt>
                <c:pt idx="27">
                  <c:v>-35.393999999999998</c:v>
                </c:pt>
                <c:pt idx="28">
                  <c:v>-33.645000000000003</c:v>
                </c:pt>
                <c:pt idx="29">
                  <c:v>-32.235999999999997</c:v>
                </c:pt>
                <c:pt idx="30">
                  <c:v>-33.420999999999999</c:v>
                </c:pt>
                <c:pt idx="31">
                  <c:v>-33.646999999999998</c:v>
                </c:pt>
                <c:pt idx="32">
                  <c:v>-33.404000000000003</c:v>
                </c:pt>
                <c:pt idx="33">
                  <c:v>-32.981999999999999</c:v>
                </c:pt>
                <c:pt idx="34">
                  <c:v>-32.892000000000003</c:v>
                </c:pt>
                <c:pt idx="35">
                  <c:v>-33.344999999999999</c:v>
                </c:pt>
                <c:pt idx="36">
                  <c:v>-35.656999999999996</c:v>
                </c:pt>
                <c:pt idx="37">
                  <c:v>-34.332999999999998</c:v>
                </c:pt>
                <c:pt idx="38">
                  <c:v>-31.116</c:v>
                </c:pt>
                <c:pt idx="39">
                  <c:v>-29.189</c:v>
                </c:pt>
                <c:pt idx="40">
                  <c:v>-29.672000000000001</c:v>
                </c:pt>
                <c:pt idx="41">
                  <c:v>-28.414000000000001</c:v>
                </c:pt>
                <c:pt idx="42">
                  <c:v>-29.937000000000001</c:v>
                </c:pt>
                <c:pt idx="43">
                  <c:v>-31.481999999999999</c:v>
                </c:pt>
                <c:pt idx="44">
                  <c:v>-32.527999999999999</c:v>
                </c:pt>
                <c:pt idx="45">
                  <c:v>-31.550999999999998</c:v>
                </c:pt>
                <c:pt idx="46">
                  <c:v>-31.218</c:v>
                </c:pt>
                <c:pt idx="47">
                  <c:v>-31.524000000000001</c:v>
                </c:pt>
                <c:pt idx="48">
                  <c:v>-32.311999999999998</c:v>
                </c:pt>
                <c:pt idx="49">
                  <c:v>-31.632999999999999</c:v>
                </c:pt>
                <c:pt idx="50">
                  <c:v>-29.407</c:v>
                </c:pt>
                <c:pt idx="51">
                  <c:v>-28.052</c:v>
                </c:pt>
                <c:pt idx="52">
                  <c:v>-26.606999999999999</c:v>
                </c:pt>
                <c:pt idx="53">
                  <c:v>-25.736000000000001</c:v>
                </c:pt>
                <c:pt idx="54">
                  <c:v>-26.515999999999998</c:v>
                </c:pt>
                <c:pt idx="55">
                  <c:v>-26.832000000000001</c:v>
                </c:pt>
                <c:pt idx="56">
                  <c:v>-26.966999999999999</c:v>
                </c:pt>
                <c:pt idx="57">
                  <c:v>-25.901</c:v>
                </c:pt>
                <c:pt idx="58">
                  <c:v>-25.210999999999999</c:v>
                </c:pt>
                <c:pt idx="59">
                  <c:v>-25.06</c:v>
                </c:pt>
                <c:pt idx="60">
                  <c:v>-25.216000000000001</c:v>
                </c:pt>
                <c:pt idx="61">
                  <c:v>-24.628</c:v>
                </c:pt>
                <c:pt idx="62">
                  <c:v>-21.678999999999998</c:v>
                </c:pt>
                <c:pt idx="63">
                  <c:v>-19.670999999999999</c:v>
                </c:pt>
                <c:pt idx="64">
                  <c:v>-18.460999999999999</c:v>
                </c:pt>
                <c:pt idx="65">
                  <c:v>-17.173999999999999</c:v>
                </c:pt>
                <c:pt idx="66">
                  <c:v>-19.527000000000001</c:v>
                </c:pt>
                <c:pt idx="67">
                  <c:v>-20.36</c:v>
                </c:pt>
                <c:pt idx="68">
                  <c:v>-21.23</c:v>
                </c:pt>
                <c:pt idx="69">
                  <c:v>-19.937999999999999</c:v>
                </c:pt>
                <c:pt idx="70">
                  <c:v>-19.224</c:v>
                </c:pt>
                <c:pt idx="71">
                  <c:v>-19.132999999999999</c:v>
                </c:pt>
                <c:pt idx="72">
                  <c:v>-19.838000000000001</c:v>
                </c:pt>
                <c:pt idx="73">
                  <c:v>-19.303000000000001</c:v>
                </c:pt>
                <c:pt idx="74">
                  <c:v>-15.981999999999999</c:v>
                </c:pt>
                <c:pt idx="75">
                  <c:v>-15.65</c:v>
                </c:pt>
                <c:pt idx="76">
                  <c:v>-13.882</c:v>
                </c:pt>
                <c:pt idx="77">
                  <c:v>-12.532</c:v>
                </c:pt>
                <c:pt idx="78">
                  <c:v>-14.505000000000001</c:v>
                </c:pt>
                <c:pt idx="79">
                  <c:v>-16.242999999999999</c:v>
                </c:pt>
                <c:pt idx="80">
                  <c:v>-17.404</c:v>
                </c:pt>
                <c:pt idx="81">
                  <c:v>-16.686</c:v>
                </c:pt>
                <c:pt idx="82">
                  <c:v>-16.495999999999999</c:v>
                </c:pt>
                <c:pt idx="83">
                  <c:v>-16.545000000000002</c:v>
                </c:pt>
                <c:pt idx="84">
                  <c:v>-17.684000000000001</c:v>
                </c:pt>
                <c:pt idx="85">
                  <c:v>-17.600000000000001</c:v>
                </c:pt>
                <c:pt idx="86">
                  <c:v>-15.066000000000001</c:v>
                </c:pt>
                <c:pt idx="87">
                  <c:v>-13.28</c:v>
                </c:pt>
                <c:pt idx="88">
                  <c:v>-13.647</c:v>
                </c:pt>
                <c:pt idx="89">
                  <c:v>-12.458</c:v>
                </c:pt>
                <c:pt idx="90">
                  <c:v>-14.137</c:v>
                </c:pt>
                <c:pt idx="91">
                  <c:v>-15.625999999999999</c:v>
                </c:pt>
                <c:pt idx="92">
                  <c:v>-18.856999999999999</c:v>
                </c:pt>
                <c:pt idx="93">
                  <c:v>-17.759</c:v>
                </c:pt>
                <c:pt idx="94">
                  <c:v>-18.462</c:v>
                </c:pt>
                <c:pt idx="95">
                  <c:v>-18.620999999999999</c:v>
                </c:pt>
                <c:pt idx="96">
                  <c:v>-21.454999999999998</c:v>
                </c:pt>
                <c:pt idx="97">
                  <c:v>-20.34</c:v>
                </c:pt>
                <c:pt idx="98">
                  <c:v>-17.216999999999999</c:v>
                </c:pt>
                <c:pt idx="99">
                  <c:v>-14.817</c:v>
                </c:pt>
                <c:pt idx="100">
                  <c:v>-14.760999999999999</c:v>
                </c:pt>
                <c:pt idx="101">
                  <c:v>-17.722999999999999</c:v>
                </c:pt>
                <c:pt idx="102">
                  <c:v>-20.824000000000002</c:v>
                </c:pt>
                <c:pt idx="103">
                  <c:v>-19.57</c:v>
                </c:pt>
                <c:pt idx="104">
                  <c:v>-18.86</c:v>
                </c:pt>
                <c:pt idx="105">
                  <c:v>-16.855</c:v>
                </c:pt>
                <c:pt idx="106">
                  <c:v>-15.622999999999999</c:v>
                </c:pt>
                <c:pt idx="107">
                  <c:v>-15.079000000000001</c:v>
                </c:pt>
                <c:pt idx="108">
                  <c:v>-15.129</c:v>
                </c:pt>
                <c:pt idx="109">
                  <c:v>-14.451000000000001</c:v>
                </c:pt>
                <c:pt idx="110">
                  <c:v>-11.117000000000001</c:v>
                </c:pt>
                <c:pt idx="111">
                  <c:v>-9.5150000000000006</c:v>
                </c:pt>
                <c:pt idx="112">
                  <c:v>-8.4770000000000003</c:v>
                </c:pt>
                <c:pt idx="113">
                  <c:v>-8.8140000000000001</c:v>
                </c:pt>
                <c:pt idx="114">
                  <c:v>-12.228999999999999</c:v>
                </c:pt>
                <c:pt idx="115">
                  <c:v>-17.559999999999999</c:v>
                </c:pt>
                <c:pt idx="116">
                  <c:v>-21.026</c:v>
                </c:pt>
                <c:pt idx="117">
                  <c:v>-17.571999999999999</c:v>
                </c:pt>
                <c:pt idx="118">
                  <c:v>-15.932</c:v>
                </c:pt>
                <c:pt idx="119">
                  <c:v>-15.496</c:v>
                </c:pt>
                <c:pt idx="120">
                  <c:v>-15.378</c:v>
                </c:pt>
                <c:pt idx="121">
                  <c:v>-15.016</c:v>
                </c:pt>
                <c:pt idx="122">
                  <c:v>-11.941000000000001</c:v>
                </c:pt>
                <c:pt idx="123">
                  <c:v>-10.673</c:v>
                </c:pt>
                <c:pt idx="124">
                  <c:v>-10.218</c:v>
                </c:pt>
                <c:pt idx="125">
                  <c:v>-10.656000000000001</c:v>
                </c:pt>
                <c:pt idx="126">
                  <c:v>-9.9120000000000008</c:v>
                </c:pt>
                <c:pt idx="127">
                  <c:v>-11.039</c:v>
                </c:pt>
                <c:pt idx="128">
                  <c:v>-11.766999999999999</c:v>
                </c:pt>
                <c:pt idx="129">
                  <c:v>-10.956</c:v>
                </c:pt>
                <c:pt idx="130">
                  <c:v>-10.563000000000001</c:v>
                </c:pt>
                <c:pt idx="131">
                  <c:v>-10.752000000000001</c:v>
                </c:pt>
                <c:pt idx="132">
                  <c:v>-10.964</c:v>
                </c:pt>
                <c:pt idx="133">
                  <c:v>-10.907</c:v>
                </c:pt>
                <c:pt idx="134">
                  <c:v>-8.17</c:v>
                </c:pt>
                <c:pt idx="135">
                  <c:v>-6.5670000000000002</c:v>
                </c:pt>
                <c:pt idx="136">
                  <c:v>-6.452</c:v>
                </c:pt>
                <c:pt idx="137">
                  <c:v>-5.101</c:v>
                </c:pt>
                <c:pt idx="138">
                  <c:v>-6.2489999999999997</c:v>
                </c:pt>
                <c:pt idx="139">
                  <c:v>-7.8120000000000003</c:v>
                </c:pt>
                <c:pt idx="140">
                  <c:v>-8.8670000000000009</c:v>
                </c:pt>
                <c:pt idx="141">
                  <c:v>-8.23</c:v>
                </c:pt>
                <c:pt idx="142">
                  <c:v>-8.1029999999999998</c:v>
                </c:pt>
                <c:pt idx="143">
                  <c:v>-8.4559999999999995</c:v>
                </c:pt>
                <c:pt idx="144">
                  <c:v>-9.2710000000000008</c:v>
                </c:pt>
                <c:pt idx="145">
                  <c:v>-9.3620000000000001</c:v>
                </c:pt>
                <c:pt idx="146">
                  <c:v>-5.8780000000000001</c:v>
                </c:pt>
                <c:pt idx="147">
                  <c:v>-4.7140000000000004</c:v>
                </c:pt>
                <c:pt idx="148">
                  <c:v>-3.7029999999999998</c:v>
                </c:pt>
                <c:pt idx="149">
                  <c:v>-2.9289999999999998</c:v>
                </c:pt>
                <c:pt idx="150">
                  <c:v>-4.9169999999999998</c:v>
                </c:pt>
                <c:pt idx="151">
                  <c:v>-6.4960000000000004</c:v>
                </c:pt>
                <c:pt idx="152">
                  <c:v>-7.7809999999999997</c:v>
                </c:pt>
                <c:pt idx="153">
                  <c:v>-7.49</c:v>
                </c:pt>
                <c:pt idx="154">
                  <c:v>-7.6070000000000002</c:v>
                </c:pt>
                <c:pt idx="155">
                  <c:v>-8.1669999999999998</c:v>
                </c:pt>
                <c:pt idx="156">
                  <c:v>-9.4600000000000009</c:v>
                </c:pt>
                <c:pt idx="157">
                  <c:v>-8.89</c:v>
                </c:pt>
                <c:pt idx="158">
                  <c:v>-7.2759999999999998</c:v>
                </c:pt>
                <c:pt idx="159">
                  <c:v>-6.3440000000000003</c:v>
                </c:pt>
                <c:pt idx="160">
                  <c:v>-5.5510000000000002</c:v>
                </c:pt>
                <c:pt idx="161">
                  <c:v>-3.5910000000000002</c:v>
                </c:pt>
                <c:pt idx="162">
                  <c:v>-5.9420000000000002</c:v>
                </c:pt>
                <c:pt idx="163">
                  <c:v>-7.3890000000000002</c:v>
                </c:pt>
                <c:pt idx="164">
                  <c:v>-8.4410000000000007</c:v>
                </c:pt>
                <c:pt idx="165">
                  <c:v>-8.3119999999999994</c:v>
                </c:pt>
                <c:pt idx="166">
                  <c:v>-8.48</c:v>
                </c:pt>
                <c:pt idx="167">
                  <c:v>-9.0449999999999999</c:v>
                </c:pt>
                <c:pt idx="168">
                  <c:v>-10.481</c:v>
                </c:pt>
                <c:pt idx="169">
                  <c:v>-10.816000000000001</c:v>
                </c:pt>
                <c:pt idx="170">
                  <c:v>-8.0239999999999991</c:v>
                </c:pt>
                <c:pt idx="171">
                  <c:v>-6.93</c:v>
                </c:pt>
                <c:pt idx="172">
                  <c:v>-6.6420000000000003</c:v>
                </c:pt>
                <c:pt idx="173">
                  <c:v>-4.88</c:v>
                </c:pt>
                <c:pt idx="174">
                  <c:v>-7.0419999999999998</c:v>
                </c:pt>
                <c:pt idx="175">
                  <c:v>-8.548</c:v>
                </c:pt>
                <c:pt idx="176">
                  <c:v>-9.6739999999999995</c:v>
                </c:pt>
                <c:pt idx="177">
                  <c:v>-9.9809999999999999</c:v>
                </c:pt>
                <c:pt idx="178">
                  <c:v>-10.558999999999999</c:v>
                </c:pt>
                <c:pt idx="179">
                  <c:v>-11.39</c:v>
                </c:pt>
                <c:pt idx="180">
                  <c:v>-13.138999999999999</c:v>
                </c:pt>
                <c:pt idx="181">
                  <c:v>-12.504</c:v>
                </c:pt>
                <c:pt idx="182">
                  <c:v>-10.488</c:v>
                </c:pt>
                <c:pt idx="183">
                  <c:v>-9.8119999999999994</c:v>
                </c:pt>
                <c:pt idx="184">
                  <c:v>-9.77</c:v>
                </c:pt>
                <c:pt idx="185">
                  <c:v>-8.9459999999999997</c:v>
                </c:pt>
                <c:pt idx="186">
                  <c:v>-11.016</c:v>
                </c:pt>
                <c:pt idx="187">
                  <c:v>-12.286</c:v>
                </c:pt>
                <c:pt idx="188">
                  <c:v>-13.779</c:v>
                </c:pt>
                <c:pt idx="189">
                  <c:v>-13.975</c:v>
                </c:pt>
                <c:pt idx="190">
                  <c:v>-15.055999999999999</c:v>
                </c:pt>
                <c:pt idx="191">
                  <c:v>-16.334</c:v>
                </c:pt>
                <c:pt idx="192">
                  <c:v>-22.936</c:v>
                </c:pt>
                <c:pt idx="193">
                  <c:v>-21.975999999999999</c:v>
                </c:pt>
                <c:pt idx="194">
                  <c:v>-19.132999999999999</c:v>
                </c:pt>
                <c:pt idx="195">
                  <c:v>-18.503</c:v>
                </c:pt>
                <c:pt idx="196">
                  <c:v>-18.276</c:v>
                </c:pt>
                <c:pt idx="197">
                  <c:v>-16.893999999999998</c:v>
                </c:pt>
                <c:pt idx="198">
                  <c:v>-20.04</c:v>
                </c:pt>
                <c:pt idx="199">
                  <c:v>-24.404</c:v>
                </c:pt>
                <c:pt idx="200">
                  <c:v>-27.239000000000001</c:v>
                </c:pt>
                <c:pt idx="201">
                  <c:v>-25.334</c:v>
                </c:pt>
                <c:pt idx="202">
                  <c:v>-25.613</c:v>
                </c:pt>
                <c:pt idx="203">
                  <c:v>-26.66</c:v>
                </c:pt>
                <c:pt idx="204">
                  <c:v>-37.247</c:v>
                </c:pt>
                <c:pt idx="205">
                  <c:v>-34.686</c:v>
                </c:pt>
                <c:pt idx="206">
                  <c:v>-30.145</c:v>
                </c:pt>
                <c:pt idx="207">
                  <c:v>-27.841999999999999</c:v>
                </c:pt>
                <c:pt idx="208">
                  <c:v>-25.574000000000002</c:v>
                </c:pt>
                <c:pt idx="209">
                  <c:v>-23.481999999999999</c:v>
                </c:pt>
                <c:pt idx="210">
                  <c:v>-26.158000000000001</c:v>
                </c:pt>
                <c:pt idx="211">
                  <c:v>-27.581</c:v>
                </c:pt>
                <c:pt idx="212">
                  <c:v>-33.176000000000002</c:v>
                </c:pt>
                <c:pt idx="213">
                  <c:v>-32.183</c:v>
                </c:pt>
                <c:pt idx="214">
                  <c:v>-36.951000000000001</c:v>
                </c:pt>
                <c:pt idx="215">
                  <c:v>-41.628</c:v>
                </c:pt>
                <c:pt idx="216">
                  <c:v>-54.63</c:v>
                </c:pt>
                <c:pt idx="217">
                  <c:v>-50.991999999999997</c:v>
                </c:pt>
                <c:pt idx="218">
                  <c:v>-44.795999999999999</c:v>
                </c:pt>
                <c:pt idx="219">
                  <c:v>-42.688000000000002</c:v>
                </c:pt>
                <c:pt idx="220">
                  <c:v>-42.468000000000004</c:v>
                </c:pt>
                <c:pt idx="221">
                  <c:v>-44.198</c:v>
                </c:pt>
                <c:pt idx="222">
                  <c:v>-49.552</c:v>
                </c:pt>
                <c:pt idx="223">
                  <c:v>-55.755000000000003</c:v>
                </c:pt>
                <c:pt idx="224">
                  <c:v>-57.837000000000003</c:v>
                </c:pt>
                <c:pt idx="225">
                  <c:v>-54.982999999999997</c:v>
                </c:pt>
                <c:pt idx="226">
                  <c:v>-54.790999999999997</c:v>
                </c:pt>
                <c:pt idx="227">
                  <c:v>-55.302999999999997</c:v>
                </c:pt>
                <c:pt idx="228">
                  <c:v>-66.581999999999994</c:v>
                </c:pt>
                <c:pt idx="229">
                  <c:v>-61.398000000000003</c:v>
                </c:pt>
                <c:pt idx="230">
                  <c:v>-55.432000000000002</c:v>
                </c:pt>
                <c:pt idx="231">
                  <c:v>-48.715000000000003</c:v>
                </c:pt>
                <c:pt idx="232">
                  <c:v>-45.442999999999998</c:v>
                </c:pt>
                <c:pt idx="233">
                  <c:v>-42.076999999999998</c:v>
                </c:pt>
                <c:pt idx="234">
                  <c:v>-40.264000000000003</c:v>
                </c:pt>
                <c:pt idx="235">
                  <c:v>-39.741999999999997</c:v>
                </c:pt>
                <c:pt idx="236">
                  <c:v>-39.249000000000002</c:v>
                </c:pt>
                <c:pt idx="237">
                  <c:v>-37.484000000000002</c:v>
                </c:pt>
                <c:pt idx="238">
                  <c:v>-36.378999999999998</c:v>
                </c:pt>
                <c:pt idx="239">
                  <c:v>-35.9</c:v>
                </c:pt>
                <c:pt idx="240">
                  <c:v>-36.067999999999998</c:v>
                </c:pt>
                <c:pt idx="241">
                  <c:v>-34.787999999999997</c:v>
                </c:pt>
                <c:pt idx="242">
                  <c:v>-30.733000000000001</c:v>
                </c:pt>
                <c:pt idx="243">
                  <c:v>-28.007000000000001</c:v>
                </c:pt>
                <c:pt idx="244">
                  <c:v>-28.141999999999999</c:v>
                </c:pt>
                <c:pt idx="245">
                  <c:v>-26.103999999999999</c:v>
                </c:pt>
                <c:pt idx="246">
                  <c:v>-26.905999999999999</c:v>
                </c:pt>
                <c:pt idx="247">
                  <c:v>-28.484999999999999</c:v>
                </c:pt>
                <c:pt idx="248">
                  <c:v>-30.995000000000001</c:v>
                </c:pt>
                <c:pt idx="249">
                  <c:v>-29.506</c:v>
                </c:pt>
                <c:pt idx="250">
                  <c:v>-29.667999999999999</c:v>
                </c:pt>
                <c:pt idx="251">
                  <c:v>-29.998999999999999</c:v>
                </c:pt>
                <c:pt idx="252">
                  <c:v>-40.935000000000002</c:v>
                </c:pt>
                <c:pt idx="253">
                  <c:v>-36.761000000000003</c:v>
                </c:pt>
                <c:pt idx="254">
                  <c:v>-32.048999999999999</c:v>
                </c:pt>
                <c:pt idx="255">
                  <c:v>-30.01</c:v>
                </c:pt>
                <c:pt idx="256">
                  <c:v>-29.5</c:v>
                </c:pt>
                <c:pt idx="257">
                  <c:v>-27.297999999999998</c:v>
                </c:pt>
                <c:pt idx="258">
                  <c:v>-27.6</c:v>
                </c:pt>
                <c:pt idx="259">
                  <c:v>-28.288</c:v>
                </c:pt>
                <c:pt idx="260">
                  <c:v>-29.172000000000001</c:v>
                </c:pt>
                <c:pt idx="261">
                  <c:v>-28.521999999999998</c:v>
                </c:pt>
                <c:pt idx="262">
                  <c:v>-29.31</c:v>
                </c:pt>
                <c:pt idx="263">
                  <c:v>-30.337</c:v>
                </c:pt>
                <c:pt idx="264">
                  <c:v>-39.436999999999998</c:v>
                </c:pt>
                <c:pt idx="265">
                  <c:v>-36.420999999999999</c:v>
                </c:pt>
                <c:pt idx="266">
                  <c:v>-33.066000000000003</c:v>
                </c:pt>
                <c:pt idx="267">
                  <c:v>-30.416</c:v>
                </c:pt>
                <c:pt idx="268">
                  <c:v>-29.573</c:v>
                </c:pt>
                <c:pt idx="269">
                  <c:v>-27.306999999999999</c:v>
                </c:pt>
                <c:pt idx="270">
                  <c:v>-30.137</c:v>
                </c:pt>
                <c:pt idx="271">
                  <c:v>-30.768000000000001</c:v>
                </c:pt>
                <c:pt idx="272">
                  <c:v>-31.77</c:v>
                </c:pt>
                <c:pt idx="273">
                  <c:v>-30.82</c:v>
                </c:pt>
                <c:pt idx="274">
                  <c:v>-31.97</c:v>
                </c:pt>
                <c:pt idx="275">
                  <c:v>-34.408000000000001</c:v>
                </c:pt>
                <c:pt idx="276">
                  <c:v>-49.741999999999997</c:v>
                </c:pt>
                <c:pt idx="277">
                  <c:v>-46.988999999999997</c:v>
                </c:pt>
                <c:pt idx="278">
                  <c:v>-44.207999999999998</c:v>
                </c:pt>
                <c:pt idx="279">
                  <c:v>-38.781999999999996</c:v>
                </c:pt>
                <c:pt idx="280">
                  <c:v>-35.917999999999999</c:v>
                </c:pt>
                <c:pt idx="281">
                  <c:v>-33.308999999999997</c:v>
                </c:pt>
                <c:pt idx="282">
                  <c:v>-33.643000000000001</c:v>
                </c:pt>
                <c:pt idx="283">
                  <c:v>-33.793999999999997</c:v>
                </c:pt>
                <c:pt idx="284">
                  <c:v>-34.942</c:v>
                </c:pt>
                <c:pt idx="285">
                  <c:v>-33.694000000000003</c:v>
                </c:pt>
                <c:pt idx="286">
                  <c:v>-36.36</c:v>
                </c:pt>
                <c:pt idx="287">
                  <c:v>-40.320999999999998</c:v>
                </c:pt>
                <c:pt idx="288">
                  <c:v>-55.554000000000002</c:v>
                </c:pt>
                <c:pt idx="289">
                  <c:v>-51.197000000000003</c:v>
                </c:pt>
                <c:pt idx="290">
                  <c:v>-46.59</c:v>
                </c:pt>
                <c:pt idx="291">
                  <c:v>-45.814</c:v>
                </c:pt>
                <c:pt idx="292">
                  <c:v>-46.101999999999997</c:v>
                </c:pt>
                <c:pt idx="293">
                  <c:v>-48.034999999999997</c:v>
                </c:pt>
                <c:pt idx="294">
                  <c:v>-49.527999999999999</c:v>
                </c:pt>
                <c:pt idx="295">
                  <c:v>-54.348999999999997</c:v>
                </c:pt>
                <c:pt idx="296">
                  <c:v>-58.07</c:v>
                </c:pt>
                <c:pt idx="297">
                  <c:v>-54.145000000000003</c:v>
                </c:pt>
                <c:pt idx="298">
                  <c:v>-53.165999999999997</c:v>
                </c:pt>
                <c:pt idx="299">
                  <c:v>-53.728999999999999</c:v>
                </c:pt>
                <c:pt idx="300">
                  <c:v>-63.758000000000003</c:v>
                </c:pt>
                <c:pt idx="301">
                  <c:v>-60.46</c:v>
                </c:pt>
                <c:pt idx="302">
                  <c:v>-55.353000000000002</c:v>
                </c:pt>
                <c:pt idx="303">
                  <c:v>-48.396000000000001</c:v>
                </c:pt>
                <c:pt idx="304">
                  <c:v>-45.003</c:v>
                </c:pt>
                <c:pt idx="305">
                  <c:v>-40.537999999999997</c:v>
                </c:pt>
                <c:pt idx="306">
                  <c:v>-43.616999999999997</c:v>
                </c:pt>
                <c:pt idx="307">
                  <c:v>-40.716999999999999</c:v>
                </c:pt>
                <c:pt idx="308">
                  <c:v>-38.762</c:v>
                </c:pt>
                <c:pt idx="309">
                  <c:v>-35.771999999999998</c:v>
                </c:pt>
                <c:pt idx="310">
                  <c:v>-33.659999999999997</c:v>
                </c:pt>
                <c:pt idx="311">
                  <c:v>-32.478000000000002</c:v>
                </c:pt>
                <c:pt idx="312">
                  <c:v>-31.696999999999999</c:v>
                </c:pt>
                <c:pt idx="313">
                  <c:v>-30.65</c:v>
                </c:pt>
                <c:pt idx="314">
                  <c:v>-27.452999999999999</c:v>
                </c:pt>
                <c:pt idx="315">
                  <c:v>-27.228000000000002</c:v>
                </c:pt>
                <c:pt idx="316">
                  <c:v>-24.669</c:v>
                </c:pt>
                <c:pt idx="317">
                  <c:v>-22.178999999999998</c:v>
                </c:pt>
                <c:pt idx="318">
                  <c:v>-23.731000000000002</c:v>
                </c:pt>
                <c:pt idx="319">
                  <c:v>-26.14</c:v>
                </c:pt>
                <c:pt idx="320">
                  <c:v>-35.006</c:v>
                </c:pt>
                <c:pt idx="321">
                  <c:v>-33.023000000000003</c:v>
                </c:pt>
                <c:pt idx="322">
                  <c:v>-33.673999999999999</c:v>
                </c:pt>
                <c:pt idx="323">
                  <c:v>-32.100999999999999</c:v>
                </c:pt>
                <c:pt idx="324">
                  <c:v>-37.720999999999997</c:v>
                </c:pt>
                <c:pt idx="325">
                  <c:v>-36.036999999999999</c:v>
                </c:pt>
                <c:pt idx="326">
                  <c:v>-32.366999999999997</c:v>
                </c:pt>
                <c:pt idx="327">
                  <c:v>-30.178000000000001</c:v>
                </c:pt>
                <c:pt idx="328">
                  <c:v>-28.812999999999999</c:v>
                </c:pt>
                <c:pt idx="329">
                  <c:v>-26.748999999999999</c:v>
                </c:pt>
                <c:pt idx="330">
                  <c:v>-28.666</c:v>
                </c:pt>
                <c:pt idx="331">
                  <c:v>-29.338000000000001</c:v>
                </c:pt>
                <c:pt idx="332">
                  <c:v>-33.402000000000001</c:v>
                </c:pt>
                <c:pt idx="333">
                  <c:v>-34.912999999999997</c:v>
                </c:pt>
                <c:pt idx="334">
                  <c:v>-38.049999999999997</c:v>
                </c:pt>
                <c:pt idx="335">
                  <c:v>-41.926000000000002</c:v>
                </c:pt>
                <c:pt idx="336">
                  <c:v>-53.679000000000002</c:v>
                </c:pt>
                <c:pt idx="337">
                  <c:v>-51.575000000000003</c:v>
                </c:pt>
                <c:pt idx="338">
                  <c:v>-46.639000000000003</c:v>
                </c:pt>
                <c:pt idx="339">
                  <c:v>-43.302</c:v>
                </c:pt>
                <c:pt idx="340">
                  <c:v>-42.719000000000001</c:v>
                </c:pt>
                <c:pt idx="341">
                  <c:v>-44.113999999999997</c:v>
                </c:pt>
                <c:pt idx="342">
                  <c:v>-50.478999999999999</c:v>
                </c:pt>
                <c:pt idx="343">
                  <c:v>-56.271999999999998</c:v>
                </c:pt>
                <c:pt idx="344">
                  <c:v>-59.302</c:v>
                </c:pt>
                <c:pt idx="345">
                  <c:v>-56.502000000000002</c:v>
                </c:pt>
                <c:pt idx="346">
                  <c:v>-56.411000000000001</c:v>
                </c:pt>
                <c:pt idx="347">
                  <c:v>-57.895000000000003</c:v>
                </c:pt>
                <c:pt idx="348">
                  <c:v>-66.346999999999994</c:v>
                </c:pt>
                <c:pt idx="349">
                  <c:v>-59.119</c:v>
                </c:pt>
                <c:pt idx="350">
                  <c:v>-55.856999999999999</c:v>
                </c:pt>
                <c:pt idx="351">
                  <c:v>-53.234999999999999</c:v>
                </c:pt>
                <c:pt idx="352">
                  <c:v>-50.088999999999999</c:v>
                </c:pt>
                <c:pt idx="353">
                  <c:v>-46.222999999999999</c:v>
                </c:pt>
                <c:pt idx="354">
                  <c:v>-45.344000000000001</c:v>
                </c:pt>
                <c:pt idx="355">
                  <c:v>-42.454999999999998</c:v>
                </c:pt>
                <c:pt idx="356">
                  <c:v>-45.13</c:v>
                </c:pt>
                <c:pt idx="357">
                  <c:v>-46.643000000000001</c:v>
                </c:pt>
                <c:pt idx="358">
                  <c:v>-48.460999999999999</c:v>
                </c:pt>
                <c:pt idx="359">
                  <c:v>-51.093000000000004</c:v>
                </c:pt>
                <c:pt idx="360">
                  <c:v>-50.374000000000002</c:v>
                </c:pt>
                <c:pt idx="361">
                  <c:v>-44.863999999999997</c:v>
                </c:pt>
                <c:pt idx="362">
                  <c:v>-39.636000000000003</c:v>
                </c:pt>
                <c:pt idx="363">
                  <c:v>-36.401000000000003</c:v>
                </c:pt>
                <c:pt idx="364">
                  <c:v>-33.734999999999999</c:v>
                </c:pt>
                <c:pt idx="365">
                  <c:v>-31.471</c:v>
                </c:pt>
                <c:pt idx="366">
                  <c:v>-32.930999999999997</c:v>
                </c:pt>
                <c:pt idx="367">
                  <c:v>-33.615000000000002</c:v>
                </c:pt>
                <c:pt idx="368">
                  <c:v>-33.915999999999997</c:v>
                </c:pt>
                <c:pt idx="369">
                  <c:v>-32.854999999999997</c:v>
                </c:pt>
                <c:pt idx="370">
                  <c:v>-34.122</c:v>
                </c:pt>
                <c:pt idx="371">
                  <c:v>-39.417999999999999</c:v>
                </c:pt>
                <c:pt idx="372">
                  <c:v>-49.835999999999999</c:v>
                </c:pt>
                <c:pt idx="373">
                  <c:v>-49.167000000000002</c:v>
                </c:pt>
                <c:pt idx="374">
                  <c:v>-47.456000000000003</c:v>
                </c:pt>
                <c:pt idx="375">
                  <c:v>-50.393999999999998</c:v>
                </c:pt>
                <c:pt idx="376">
                  <c:v>-49.052</c:v>
                </c:pt>
                <c:pt idx="377">
                  <c:v>-47.170999999999999</c:v>
                </c:pt>
                <c:pt idx="378">
                  <c:v>-48.875</c:v>
                </c:pt>
                <c:pt idx="379">
                  <c:v>-55.734999999999999</c:v>
                </c:pt>
                <c:pt idx="380">
                  <c:v>-56.924999999999997</c:v>
                </c:pt>
                <c:pt idx="381">
                  <c:v>-54.944000000000003</c:v>
                </c:pt>
                <c:pt idx="382">
                  <c:v>-54.701000000000001</c:v>
                </c:pt>
                <c:pt idx="383">
                  <c:v>-56.557000000000002</c:v>
                </c:pt>
                <c:pt idx="384">
                  <c:v>-64.695999999999998</c:v>
                </c:pt>
                <c:pt idx="385">
                  <c:v>-58.183</c:v>
                </c:pt>
                <c:pt idx="386">
                  <c:v>-56.56</c:v>
                </c:pt>
                <c:pt idx="387">
                  <c:v>-54.941000000000003</c:v>
                </c:pt>
                <c:pt idx="388">
                  <c:v>-56.122</c:v>
                </c:pt>
                <c:pt idx="389">
                  <c:v>-54.335999999999999</c:v>
                </c:pt>
                <c:pt idx="390">
                  <c:v>-52.942999999999998</c:v>
                </c:pt>
                <c:pt idx="391">
                  <c:v>-58.1</c:v>
                </c:pt>
                <c:pt idx="392">
                  <c:v>-59.762</c:v>
                </c:pt>
                <c:pt idx="393">
                  <c:v>-59.164999999999999</c:v>
                </c:pt>
                <c:pt idx="394">
                  <c:v>-59.706000000000003</c:v>
                </c:pt>
                <c:pt idx="395">
                  <c:v>-61.786000000000001</c:v>
                </c:pt>
                <c:pt idx="396">
                  <c:v>-71.424000000000007</c:v>
                </c:pt>
                <c:pt idx="397">
                  <c:v>-62.875</c:v>
                </c:pt>
                <c:pt idx="398">
                  <c:v>-54.188000000000002</c:v>
                </c:pt>
                <c:pt idx="399">
                  <c:v>-47.878</c:v>
                </c:pt>
                <c:pt idx="400">
                  <c:v>-44.655999999999999</c:v>
                </c:pt>
                <c:pt idx="401">
                  <c:v>-40.837000000000003</c:v>
                </c:pt>
                <c:pt idx="402">
                  <c:v>-40.082000000000001</c:v>
                </c:pt>
                <c:pt idx="403">
                  <c:v>-40.53</c:v>
                </c:pt>
                <c:pt idx="404">
                  <c:v>-43.408999999999999</c:v>
                </c:pt>
                <c:pt idx="405">
                  <c:v>-46.284999999999997</c:v>
                </c:pt>
                <c:pt idx="406">
                  <c:v>-47.58</c:v>
                </c:pt>
                <c:pt idx="407">
                  <c:v>-51.137</c:v>
                </c:pt>
                <c:pt idx="408">
                  <c:v>-47.844999999999999</c:v>
                </c:pt>
                <c:pt idx="409">
                  <c:v>-43.429000000000002</c:v>
                </c:pt>
                <c:pt idx="410">
                  <c:v>-39.441000000000003</c:v>
                </c:pt>
                <c:pt idx="411">
                  <c:v>-35.606000000000002</c:v>
                </c:pt>
                <c:pt idx="412">
                  <c:v>-33.462000000000003</c:v>
                </c:pt>
                <c:pt idx="413">
                  <c:v>-31.445</c:v>
                </c:pt>
                <c:pt idx="414">
                  <c:v>-32.921999999999997</c:v>
                </c:pt>
                <c:pt idx="415">
                  <c:v>-31.951000000000001</c:v>
                </c:pt>
                <c:pt idx="416">
                  <c:v>-31.145</c:v>
                </c:pt>
                <c:pt idx="417">
                  <c:v>-29.79</c:v>
                </c:pt>
                <c:pt idx="418">
                  <c:v>-28.709</c:v>
                </c:pt>
                <c:pt idx="419">
                  <c:v>-28.190999999999999</c:v>
                </c:pt>
                <c:pt idx="420">
                  <c:v>-28.709</c:v>
                </c:pt>
                <c:pt idx="421">
                  <c:v>-27.059000000000001</c:v>
                </c:pt>
                <c:pt idx="422">
                  <c:v>-23.989000000000001</c:v>
                </c:pt>
                <c:pt idx="423">
                  <c:v>-22.626000000000001</c:v>
                </c:pt>
                <c:pt idx="424">
                  <c:v>-22.26</c:v>
                </c:pt>
                <c:pt idx="425">
                  <c:v>-21.109000000000002</c:v>
                </c:pt>
                <c:pt idx="426">
                  <c:v>-20.5</c:v>
                </c:pt>
                <c:pt idx="427">
                  <c:v>-22.167999999999999</c:v>
                </c:pt>
                <c:pt idx="428">
                  <c:v>-27.497</c:v>
                </c:pt>
                <c:pt idx="429">
                  <c:v>-25.722000000000001</c:v>
                </c:pt>
                <c:pt idx="430">
                  <c:v>-26.97</c:v>
                </c:pt>
                <c:pt idx="431">
                  <c:v>-25.567</c:v>
                </c:pt>
                <c:pt idx="432">
                  <c:v>-30.869</c:v>
                </c:pt>
                <c:pt idx="433">
                  <c:v>-27.986000000000001</c:v>
                </c:pt>
                <c:pt idx="434">
                  <c:v>-24.591000000000001</c:v>
                </c:pt>
                <c:pt idx="435">
                  <c:v>-24.344000000000001</c:v>
                </c:pt>
                <c:pt idx="436">
                  <c:v>-24.568000000000001</c:v>
                </c:pt>
                <c:pt idx="437">
                  <c:v>-22.21</c:v>
                </c:pt>
                <c:pt idx="438">
                  <c:v>-21.734000000000002</c:v>
                </c:pt>
                <c:pt idx="439">
                  <c:v>-21.475000000000001</c:v>
                </c:pt>
                <c:pt idx="440">
                  <c:v>-21.033000000000001</c:v>
                </c:pt>
                <c:pt idx="441">
                  <c:v>-19.791</c:v>
                </c:pt>
                <c:pt idx="442">
                  <c:v>-18.486000000000001</c:v>
                </c:pt>
                <c:pt idx="443">
                  <c:v>-18.024999999999999</c:v>
                </c:pt>
                <c:pt idx="444">
                  <c:v>-19.533999999999999</c:v>
                </c:pt>
                <c:pt idx="445">
                  <c:v>-18.094000000000001</c:v>
                </c:pt>
                <c:pt idx="446">
                  <c:v>-14.663</c:v>
                </c:pt>
                <c:pt idx="447">
                  <c:v>-12.523</c:v>
                </c:pt>
                <c:pt idx="448">
                  <c:v>-10.968999999999999</c:v>
                </c:pt>
                <c:pt idx="449">
                  <c:v>-9.8520000000000003</c:v>
                </c:pt>
                <c:pt idx="450">
                  <c:v>-11.927</c:v>
                </c:pt>
                <c:pt idx="451">
                  <c:v>-14.84</c:v>
                </c:pt>
                <c:pt idx="452">
                  <c:v>-16.966000000000001</c:v>
                </c:pt>
                <c:pt idx="453">
                  <c:v>-15.055</c:v>
                </c:pt>
                <c:pt idx="454">
                  <c:v>-15.260999999999999</c:v>
                </c:pt>
                <c:pt idx="455">
                  <c:v>-15.146000000000001</c:v>
                </c:pt>
                <c:pt idx="456">
                  <c:v>-25.084</c:v>
                </c:pt>
                <c:pt idx="457">
                  <c:v>-21.689</c:v>
                </c:pt>
                <c:pt idx="458">
                  <c:v>-17.673999999999999</c:v>
                </c:pt>
                <c:pt idx="459">
                  <c:v>-14.427</c:v>
                </c:pt>
                <c:pt idx="460">
                  <c:v>-12.94</c:v>
                </c:pt>
                <c:pt idx="461">
                  <c:v>-11.081</c:v>
                </c:pt>
                <c:pt idx="462">
                  <c:v>-12.465</c:v>
                </c:pt>
                <c:pt idx="463">
                  <c:v>-13.176</c:v>
                </c:pt>
                <c:pt idx="464">
                  <c:v>-14.188000000000001</c:v>
                </c:pt>
                <c:pt idx="465">
                  <c:v>-14.534000000000001</c:v>
                </c:pt>
                <c:pt idx="466">
                  <c:v>-14.951000000000001</c:v>
                </c:pt>
                <c:pt idx="467">
                  <c:v>-16.039000000000001</c:v>
                </c:pt>
                <c:pt idx="468">
                  <c:v>-17.036999999999999</c:v>
                </c:pt>
                <c:pt idx="469">
                  <c:v>-16.106999999999999</c:v>
                </c:pt>
                <c:pt idx="470">
                  <c:v>-13.35</c:v>
                </c:pt>
                <c:pt idx="471">
                  <c:v>-11.760999999999999</c:v>
                </c:pt>
                <c:pt idx="472">
                  <c:v>-11.567</c:v>
                </c:pt>
                <c:pt idx="473">
                  <c:v>-10.760999999999999</c:v>
                </c:pt>
                <c:pt idx="474">
                  <c:v>-12.391</c:v>
                </c:pt>
                <c:pt idx="475">
                  <c:v>-13.113</c:v>
                </c:pt>
                <c:pt idx="476">
                  <c:v>-17.041</c:v>
                </c:pt>
                <c:pt idx="477">
                  <c:v>-16.661999999999999</c:v>
                </c:pt>
                <c:pt idx="478">
                  <c:v>-18.643000000000001</c:v>
                </c:pt>
                <c:pt idx="479">
                  <c:v>-19.646999999999998</c:v>
                </c:pt>
                <c:pt idx="480">
                  <c:v>-27.44</c:v>
                </c:pt>
                <c:pt idx="481">
                  <c:v>-23.998000000000001</c:v>
                </c:pt>
                <c:pt idx="482">
                  <c:v>-19.212</c:v>
                </c:pt>
                <c:pt idx="483">
                  <c:v>-17.346</c:v>
                </c:pt>
                <c:pt idx="484">
                  <c:v>-17.440999999999999</c:v>
                </c:pt>
                <c:pt idx="485">
                  <c:v>-14.763</c:v>
                </c:pt>
                <c:pt idx="486">
                  <c:v>-14.766</c:v>
                </c:pt>
                <c:pt idx="487">
                  <c:v>-14.381</c:v>
                </c:pt>
                <c:pt idx="488">
                  <c:v>-15.047000000000001</c:v>
                </c:pt>
                <c:pt idx="489">
                  <c:v>-14.305</c:v>
                </c:pt>
                <c:pt idx="490">
                  <c:v>-14.795999999999999</c:v>
                </c:pt>
                <c:pt idx="491">
                  <c:v>-14.744999999999999</c:v>
                </c:pt>
                <c:pt idx="492">
                  <c:v>-15.785</c:v>
                </c:pt>
                <c:pt idx="493">
                  <c:v>-14.52</c:v>
                </c:pt>
                <c:pt idx="494">
                  <c:v>-12.028</c:v>
                </c:pt>
                <c:pt idx="495">
                  <c:v>-10.205</c:v>
                </c:pt>
                <c:pt idx="496">
                  <c:v>-8.43</c:v>
                </c:pt>
                <c:pt idx="497">
                  <c:v>-7.6619999999999999</c:v>
                </c:pt>
                <c:pt idx="498">
                  <c:v>-10.292</c:v>
                </c:pt>
                <c:pt idx="499">
                  <c:v>-11.933</c:v>
                </c:pt>
                <c:pt idx="500">
                  <c:v>-12.938000000000001</c:v>
                </c:pt>
                <c:pt idx="501">
                  <c:v>-14.552</c:v>
                </c:pt>
                <c:pt idx="502">
                  <c:v>-14.196999999999999</c:v>
                </c:pt>
                <c:pt idx="503">
                  <c:v>-13.773999999999999</c:v>
                </c:pt>
                <c:pt idx="504">
                  <c:v>-14.121</c:v>
                </c:pt>
                <c:pt idx="505">
                  <c:v>-13.519</c:v>
                </c:pt>
                <c:pt idx="506">
                  <c:v>-10.935</c:v>
                </c:pt>
                <c:pt idx="507">
                  <c:v>-8.9149999999999991</c:v>
                </c:pt>
                <c:pt idx="508">
                  <c:v>-9.1170000000000009</c:v>
                </c:pt>
                <c:pt idx="509">
                  <c:v>-7.4409999999999998</c:v>
                </c:pt>
                <c:pt idx="510">
                  <c:v>-9.2449999999999992</c:v>
                </c:pt>
                <c:pt idx="511">
                  <c:v>-10.746</c:v>
                </c:pt>
                <c:pt idx="512">
                  <c:v>-11.644</c:v>
                </c:pt>
                <c:pt idx="513">
                  <c:v>-13.076000000000001</c:v>
                </c:pt>
                <c:pt idx="514">
                  <c:v>-12.653</c:v>
                </c:pt>
                <c:pt idx="515">
                  <c:v>-12.522</c:v>
                </c:pt>
                <c:pt idx="516">
                  <c:v>-14.385</c:v>
                </c:pt>
                <c:pt idx="517">
                  <c:v>-14.082000000000001</c:v>
                </c:pt>
                <c:pt idx="518">
                  <c:v>-11.676</c:v>
                </c:pt>
                <c:pt idx="519">
                  <c:v>-13.076000000000001</c:v>
                </c:pt>
                <c:pt idx="520">
                  <c:v>-11.945</c:v>
                </c:pt>
                <c:pt idx="521">
                  <c:v>-10.057</c:v>
                </c:pt>
                <c:pt idx="522">
                  <c:v>-11.69</c:v>
                </c:pt>
                <c:pt idx="523">
                  <c:v>-13.478</c:v>
                </c:pt>
                <c:pt idx="524">
                  <c:v>-18.04</c:v>
                </c:pt>
                <c:pt idx="525">
                  <c:v>-17.661000000000001</c:v>
                </c:pt>
                <c:pt idx="526">
                  <c:v>-19.952000000000002</c:v>
                </c:pt>
                <c:pt idx="527">
                  <c:v>-19.152999999999999</c:v>
                </c:pt>
                <c:pt idx="528">
                  <c:v>-22.841000000000001</c:v>
                </c:pt>
                <c:pt idx="529">
                  <c:v>-21.853999999999999</c:v>
                </c:pt>
                <c:pt idx="530">
                  <c:v>-19.919</c:v>
                </c:pt>
                <c:pt idx="531">
                  <c:v>-19.125</c:v>
                </c:pt>
                <c:pt idx="532">
                  <c:v>-17.36</c:v>
                </c:pt>
                <c:pt idx="533">
                  <c:v>-15.451000000000001</c:v>
                </c:pt>
                <c:pt idx="534">
                  <c:v>-16.318000000000001</c:v>
                </c:pt>
                <c:pt idx="535">
                  <c:v>-18.565999999999999</c:v>
                </c:pt>
                <c:pt idx="536">
                  <c:v>-20.738</c:v>
                </c:pt>
                <c:pt idx="537">
                  <c:v>-20.300999999999998</c:v>
                </c:pt>
                <c:pt idx="538">
                  <c:v>-22.699000000000002</c:v>
                </c:pt>
                <c:pt idx="539">
                  <c:v>-22.853000000000002</c:v>
                </c:pt>
                <c:pt idx="540">
                  <c:v>-31.327999999999999</c:v>
                </c:pt>
                <c:pt idx="541">
                  <c:v>-28.545000000000002</c:v>
                </c:pt>
                <c:pt idx="542">
                  <c:v>-25.372</c:v>
                </c:pt>
                <c:pt idx="543">
                  <c:v>-23.021000000000001</c:v>
                </c:pt>
                <c:pt idx="544">
                  <c:v>-23.018999999999998</c:v>
                </c:pt>
                <c:pt idx="545">
                  <c:v>-22.207999999999998</c:v>
                </c:pt>
                <c:pt idx="546">
                  <c:v>-22.457999999999998</c:v>
                </c:pt>
                <c:pt idx="547">
                  <c:v>-20.672999999999998</c:v>
                </c:pt>
                <c:pt idx="548">
                  <c:v>-20.109000000000002</c:v>
                </c:pt>
                <c:pt idx="549">
                  <c:v>-18.306999999999999</c:v>
                </c:pt>
                <c:pt idx="550">
                  <c:v>-16.773</c:v>
                </c:pt>
                <c:pt idx="551">
                  <c:v>-16.199000000000002</c:v>
                </c:pt>
                <c:pt idx="552">
                  <c:v>-16.398</c:v>
                </c:pt>
                <c:pt idx="553">
                  <c:v>-15.651</c:v>
                </c:pt>
                <c:pt idx="554">
                  <c:v>-12.185</c:v>
                </c:pt>
                <c:pt idx="555">
                  <c:v>-10.545999999999999</c:v>
                </c:pt>
                <c:pt idx="556">
                  <c:v>-10.218999999999999</c:v>
                </c:pt>
                <c:pt idx="557">
                  <c:v>-9.4830000000000005</c:v>
                </c:pt>
                <c:pt idx="558">
                  <c:v>-9.7390000000000008</c:v>
                </c:pt>
                <c:pt idx="559">
                  <c:v>-12.569000000000001</c:v>
                </c:pt>
                <c:pt idx="560">
                  <c:v>-14.055</c:v>
                </c:pt>
                <c:pt idx="561">
                  <c:v>-12.113</c:v>
                </c:pt>
                <c:pt idx="562">
                  <c:v>-11.651</c:v>
                </c:pt>
                <c:pt idx="563">
                  <c:v>-11.015000000000001</c:v>
                </c:pt>
              </c:numCache>
            </c:numRef>
          </c:yVal>
          <c:smooth val="0"/>
          <c:extLst>
            <c:ext xmlns:c16="http://schemas.microsoft.com/office/drawing/2014/chart" uri="{C3380CC4-5D6E-409C-BE32-E72D297353CC}">
              <c16:uniqueId val="{00000013-9945-4CBD-8D79-220E0DCC9D6B}"/>
            </c:ext>
          </c:extLst>
        </c:ser>
        <c:dLbls>
          <c:showLegendKey val="0"/>
          <c:showVal val="0"/>
          <c:showCatName val="0"/>
          <c:showSerName val="0"/>
          <c:showPercent val="0"/>
          <c:showBubbleSize val="0"/>
        </c:dLbls>
        <c:axId val="41307136"/>
        <c:axId val="41308928"/>
        <c:extLst>
          <c:ext xmlns:c15="http://schemas.microsoft.com/office/drawing/2012/chart" uri="{02D57815-91ED-43cb-92C2-25804820EDAC}">
            <c15:filteredScatterSeries>
              <c15:ser>
                <c:idx val="6"/>
                <c:order val="0"/>
                <c:tx>
                  <c:v>MT</c:v>
                </c:tx>
                <c:marker>
                  <c:symbol val="none"/>
                </c:marker>
                <c:xVal>
                  <c:numRef>
                    <c:extLst>
                      <c:ext uri="{02D57815-91ED-43cb-92C2-25804820EDAC}">
                        <c15:formulaRef>
                          <c15:sqref>Sheet1!$S$9:$T$9</c15:sqref>
                        </c15:formulaRef>
                      </c:ext>
                    </c:extLst>
                    <c:numCache>
                      <c:formatCode>General</c:formatCode>
                      <c:ptCount val="2"/>
                      <c:pt idx="0" formatCode="0.00">
                        <c:v>25569</c:v>
                      </c:pt>
                      <c:pt idx="1">
                        <c:v>62093</c:v>
                      </c:pt>
                    </c:numCache>
                  </c:numRef>
                </c:xVal>
                <c:yVal>
                  <c:numRef>
                    <c:extLst>
                      <c:ext uri="{02D57815-91ED-43cb-92C2-25804820EDAC}">
                        <c15:formulaRef>
                          <c15:sqref>Sheet1!$U$9:$V$9</c15:sqref>
                        </c15:formulaRef>
                      </c:ext>
                    </c:extLst>
                    <c:numCache>
                      <c:formatCode>General</c:formatCode>
                      <c:ptCount val="2"/>
                      <c:pt idx="0">
                        <c:v>-50</c:v>
                      </c:pt>
                      <c:pt idx="1">
                        <c:v>-50</c:v>
                      </c:pt>
                    </c:numCache>
                  </c:numRef>
                </c:yVal>
                <c:smooth val="0"/>
                <c:extLst>
                  <c:ext xmlns:c16="http://schemas.microsoft.com/office/drawing/2014/chart" uri="{C3380CC4-5D6E-409C-BE32-E72D297353CC}">
                    <c16:uniqueId val="{00000014-9945-4CBD-8D79-220E0DCC9D6B}"/>
                  </c:ext>
                </c:extLst>
              </c15:ser>
            </c15:filteredScatterSeries>
            <c15:filteredScatterSeries>
              <c15:ser>
                <c:idx val="15"/>
                <c:order val="6"/>
                <c:tx>
                  <c:v>Fall</c:v>
                </c:tx>
                <c:marker>
                  <c:symbol val="none"/>
                </c:marker>
                <c:xVal>
                  <c:numRef>
                    <c:extLst xmlns:c15="http://schemas.microsoft.com/office/drawing/2012/chart">
                      <c:ext xmlns:c15="http://schemas.microsoft.com/office/drawing/2012/chart" uri="{02D57815-91ED-43cb-92C2-25804820EDAC}">
                        <c15:formulaRef>
                          <c15:sqref>'01N21W04K01S'!$B$333</c15:sqref>
                        </c15:formulaRef>
                      </c:ext>
                    </c:extLst>
                    <c:numCache>
                      <c:formatCode>m/d/yyyy</c:formatCode>
                      <c:ptCount val="1"/>
                      <c:pt idx="0">
                        <c:v>44846</c:v>
                      </c:pt>
                    </c:numCache>
                  </c:numRef>
                </c:xVal>
                <c:yVal>
                  <c:numRef>
                    <c:extLst xmlns:c15="http://schemas.microsoft.com/office/drawing/2012/chart">
                      <c:ext xmlns:c15="http://schemas.microsoft.com/office/drawing/2012/chart" uri="{02D57815-91ED-43cb-92C2-25804820EDAC}">
                        <c15:formulaRef>
                          <c15:sqref>'01N21W04K01S'!$C$333</c15:sqref>
                        </c15:formulaRef>
                      </c:ext>
                    </c:extLst>
                    <c:numCache>
                      <c:formatCode>General</c:formatCode>
                      <c:ptCount val="1"/>
                      <c:pt idx="0">
                        <c:v>-119</c:v>
                      </c:pt>
                    </c:numCache>
                  </c:numRef>
                </c:yVal>
                <c:smooth val="0"/>
                <c:extLst xmlns:c15="http://schemas.microsoft.com/office/drawing/2012/chart">
                  <c:ext xmlns:c16="http://schemas.microsoft.com/office/drawing/2014/chart" uri="{C3380CC4-5D6E-409C-BE32-E72D297353CC}">
                    <c16:uniqueId val="{00000015-9945-4CBD-8D79-220E0DCC9D6B}"/>
                  </c:ext>
                </c:extLst>
              </c15:ser>
            </c15:filteredScatterSeries>
            <c15:filteredScatterSeries>
              <c15:ser>
                <c:idx val="16"/>
                <c:order val="7"/>
                <c:tx>
                  <c:v>Spring</c:v>
                </c:tx>
                <c:marker>
                  <c:symbol val="none"/>
                </c:marker>
                <c:xVal>
                  <c:numRef>
                    <c:extLst xmlns:c15="http://schemas.microsoft.com/office/drawing/2012/chart">
                      <c:ext xmlns:c15="http://schemas.microsoft.com/office/drawing/2012/chart" uri="{02D57815-91ED-43cb-92C2-25804820EDAC}">
                        <c15:formulaRef>
                          <c15:sqref>'01N21W04K01S'!$B$337</c15:sqref>
                        </c15:formulaRef>
                      </c:ext>
                    </c:extLst>
                    <c:numCache>
                      <c:formatCode>m/d/yyyy</c:formatCode>
                      <c:ptCount val="1"/>
                      <c:pt idx="0">
                        <c:v>45012</c:v>
                      </c:pt>
                    </c:numCache>
                  </c:numRef>
                </c:xVal>
                <c:yVal>
                  <c:numRef>
                    <c:extLst xmlns:c15="http://schemas.microsoft.com/office/drawing/2012/chart">
                      <c:ext xmlns:c15="http://schemas.microsoft.com/office/drawing/2012/chart" uri="{02D57815-91ED-43cb-92C2-25804820EDAC}">
                        <c15:formulaRef>
                          <c15:sqref>'01N21W04K01S'!$C$337</c15:sqref>
                        </c15:formulaRef>
                      </c:ext>
                    </c:extLst>
                    <c:numCache>
                      <c:formatCode>#,##0.00</c:formatCode>
                      <c:ptCount val="1"/>
                      <c:pt idx="0">
                        <c:v>-55.660000000000004</c:v>
                      </c:pt>
                    </c:numCache>
                  </c:numRef>
                </c:yVal>
                <c:smooth val="0"/>
                <c:extLst xmlns:c15="http://schemas.microsoft.com/office/drawing/2012/chart">
                  <c:ext xmlns:c16="http://schemas.microsoft.com/office/drawing/2014/chart" uri="{C3380CC4-5D6E-409C-BE32-E72D297353CC}">
                    <c16:uniqueId val="{00000016-9945-4CBD-8D79-220E0DCC9D6B}"/>
                  </c:ext>
                </c:extLst>
              </c15:ser>
            </c15:filteredScatterSeries>
            <c15:filteredScatterSeries>
              <c15:ser>
                <c:idx val="17"/>
                <c:order val="8"/>
                <c:tx>
                  <c:v>Interim</c:v>
                </c:tx>
                <c:marker>
                  <c:symbol val="none"/>
                </c:marker>
                <c:xVal>
                  <c:numRef>
                    <c:extLst xmlns:c15="http://schemas.microsoft.com/office/drawing/2012/chart">
                      <c:ext xmlns:c15="http://schemas.microsoft.com/office/drawing/2012/chart" uri="{02D57815-91ED-43cb-92C2-25804820EDAC}">
                        <c15:formulaRef>
                          <c15:sqref>Table!$P$11</c15:sqref>
                        </c15:formulaRef>
                      </c:ext>
                    </c:extLst>
                    <c:numCache>
                      <c:formatCode>m/d/yyyy</c:formatCode>
                      <c:ptCount val="1"/>
                      <c:pt idx="0">
                        <c:v>45931</c:v>
                      </c:pt>
                    </c:numCache>
                  </c:numRef>
                </c:xVal>
                <c:yVal>
                  <c:numRef>
                    <c:extLst xmlns:c15="http://schemas.microsoft.com/office/drawing/2012/chart">
                      <c:ext xmlns:c15="http://schemas.microsoft.com/office/drawing/2012/chart" uri="{02D57815-91ED-43cb-92C2-25804820EDAC}">
                        <c15:formulaRef>
                          <c15:sqref>Table!$J$11</c15:sqref>
                        </c15:formulaRef>
                      </c:ext>
                    </c:extLst>
                    <c:numCache>
                      <c:formatCode>General</c:formatCode>
                      <c:ptCount val="1"/>
                      <c:pt idx="0">
                        <c:v>-112</c:v>
                      </c:pt>
                    </c:numCache>
                  </c:numRef>
                </c:yVal>
                <c:smooth val="0"/>
                <c:extLst xmlns:c15="http://schemas.microsoft.com/office/drawing/2012/chart">
                  <c:ext xmlns:c16="http://schemas.microsoft.com/office/drawing/2014/chart" uri="{C3380CC4-5D6E-409C-BE32-E72D297353CC}">
                    <c16:uniqueId val="{00000017-9945-4CBD-8D79-220E0DCC9D6B}"/>
                  </c:ext>
                </c:extLst>
              </c15:ser>
            </c15:filteredScatterSeries>
            <c15:filteredScatterSeries>
              <c15:ser>
                <c:idx val="1"/>
                <c:order val="9"/>
                <c:tx>
                  <c:v>MT</c:v>
                </c:tx>
                <c:marker>
                  <c:symbol val="none"/>
                </c:marker>
                <c:xVal>
                  <c:numRef>
                    <c:extLst xmlns:c15="http://schemas.microsoft.com/office/drawing/2012/chart">
                      <c:ext xmlns:c15="http://schemas.microsoft.com/office/drawing/2012/chart" uri="{02D57815-91ED-43cb-92C2-25804820EDAC}">
                        <c15:formulaRef>
                          <c15:sqref>Sheet1!$S$9:$T$9</c15:sqref>
                        </c15:formulaRef>
                      </c:ext>
                    </c:extLst>
                    <c:numCache>
                      <c:formatCode>General</c:formatCode>
                      <c:ptCount val="2"/>
                      <c:pt idx="0" formatCode="0.00">
                        <c:v>25569</c:v>
                      </c:pt>
                      <c:pt idx="1">
                        <c:v>62093</c:v>
                      </c:pt>
                    </c:numCache>
                  </c:numRef>
                </c:xVal>
                <c:yVal>
                  <c:numRef>
                    <c:extLst xmlns:c15="http://schemas.microsoft.com/office/drawing/2012/chart">
                      <c:ext xmlns:c15="http://schemas.microsoft.com/office/drawing/2012/chart" uri="{02D57815-91ED-43cb-92C2-25804820EDAC}">
                        <c15:formulaRef>
                          <c15:sqref>Sheet1!$U$9:$V$9</c15:sqref>
                        </c15:formulaRef>
                      </c:ext>
                    </c:extLst>
                    <c:numCache>
                      <c:formatCode>General</c:formatCode>
                      <c:ptCount val="2"/>
                      <c:pt idx="0">
                        <c:v>-50</c:v>
                      </c:pt>
                      <c:pt idx="1">
                        <c:v>-50</c:v>
                      </c:pt>
                    </c:numCache>
                  </c:numRef>
                </c:yVal>
                <c:smooth val="0"/>
                <c:extLst xmlns:c15="http://schemas.microsoft.com/office/drawing/2012/chart">
                  <c:ext xmlns:c16="http://schemas.microsoft.com/office/drawing/2014/chart" uri="{C3380CC4-5D6E-409C-BE32-E72D297353CC}">
                    <c16:uniqueId val="{00000018-9945-4CBD-8D79-220E0DCC9D6B}"/>
                  </c:ext>
                </c:extLst>
              </c15:ser>
            </c15:filteredScatterSeries>
            <c15:filteredScatterSeries>
              <c15:ser>
                <c:idx val="0"/>
                <c:order val="15"/>
                <c:tx>
                  <c:v>Fall</c:v>
                </c:tx>
                <c:marker>
                  <c:symbol val="square"/>
                  <c:size val="5"/>
                  <c:spPr>
                    <a:solidFill>
                      <a:schemeClr val="bg1">
                        <a:lumMod val="50000"/>
                      </a:schemeClr>
                    </a:solidFill>
                    <a:ln>
                      <a:solidFill>
                        <a:schemeClr val="bg1">
                          <a:lumMod val="50000"/>
                        </a:schemeClr>
                      </a:solidFill>
                    </a:ln>
                  </c:spPr>
                </c:marker>
                <c:xVal>
                  <c:numRef>
                    <c:extLst xmlns:c15="http://schemas.microsoft.com/office/drawing/2012/chart">
                      <c:ext xmlns:c15="http://schemas.microsoft.com/office/drawing/2012/chart" uri="{02D57815-91ED-43cb-92C2-25804820EDAC}">
                        <c15:formulaRef>
                          <c15:sqref>'01N21W04K01S'!$B$333</c15:sqref>
                        </c15:formulaRef>
                      </c:ext>
                    </c:extLst>
                    <c:numCache>
                      <c:formatCode>m/d/yyyy</c:formatCode>
                      <c:ptCount val="1"/>
                      <c:pt idx="0">
                        <c:v>44846</c:v>
                      </c:pt>
                    </c:numCache>
                  </c:numRef>
                </c:xVal>
                <c:yVal>
                  <c:numRef>
                    <c:extLst xmlns:c15="http://schemas.microsoft.com/office/drawing/2012/chart">
                      <c:ext xmlns:c15="http://schemas.microsoft.com/office/drawing/2012/chart" uri="{02D57815-91ED-43cb-92C2-25804820EDAC}">
                        <c15:formulaRef>
                          <c15:sqref>'01N21W04K01S'!$C$333</c15:sqref>
                        </c15:formulaRef>
                      </c:ext>
                    </c:extLst>
                    <c:numCache>
                      <c:formatCode>General</c:formatCode>
                      <c:ptCount val="1"/>
                      <c:pt idx="0">
                        <c:v>-119</c:v>
                      </c:pt>
                    </c:numCache>
                  </c:numRef>
                </c:yVal>
                <c:smooth val="0"/>
                <c:extLst xmlns:c15="http://schemas.microsoft.com/office/drawing/2012/chart">
                  <c:ext xmlns:c16="http://schemas.microsoft.com/office/drawing/2014/chart" uri="{C3380CC4-5D6E-409C-BE32-E72D297353CC}">
                    <c16:uniqueId val="{00000019-9945-4CBD-8D79-220E0DCC9D6B}"/>
                  </c:ext>
                </c:extLst>
              </c15:ser>
            </c15:filteredScatterSeries>
            <c15:filteredScatterSeries>
              <c15:ser>
                <c:idx val="2"/>
                <c:order val="16"/>
                <c:tx>
                  <c:v>Spring</c:v>
                </c:tx>
                <c:marker>
                  <c:symbol val="square"/>
                  <c:size val="5"/>
                  <c:spPr>
                    <a:solidFill>
                      <a:schemeClr val="accent4"/>
                    </a:solidFill>
                    <a:ln>
                      <a:solidFill>
                        <a:schemeClr val="accent4"/>
                      </a:solidFill>
                    </a:ln>
                  </c:spPr>
                </c:marker>
                <c:xVal>
                  <c:numRef>
                    <c:extLst xmlns:c15="http://schemas.microsoft.com/office/drawing/2012/chart">
                      <c:ext xmlns:c15="http://schemas.microsoft.com/office/drawing/2012/chart" uri="{02D57815-91ED-43cb-92C2-25804820EDAC}">
                        <c15:formulaRef>
                          <c15:sqref>'01N21W04K01S'!$B$337</c15:sqref>
                        </c15:formulaRef>
                      </c:ext>
                    </c:extLst>
                    <c:numCache>
                      <c:formatCode>m/d/yyyy</c:formatCode>
                      <c:ptCount val="1"/>
                      <c:pt idx="0">
                        <c:v>45012</c:v>
                      </c:pt>
                    </c:numCache>
                  </c:numRef>
                </c:xVal>
                <c:yVal>
                  <c:numRef>
                    <c:extLst xmlns:c15="http://schemas.microsoft.com/office/drawing/2012/chart">
                      <c:ext xmlns:c15="http://schemas.microsoft.com/office/drawing/2012/chart" uri="{02D57815-91ED-43cb-92C2-25804820EDAC}">
                        <c15:formulaRef>
                          <c15:sqref>'01N21W04K01S'!$C$337</c15:sqref>
                        </c15:formulaRef>
                      </c:ext>
                    </c:extLst>
                    <c:numCache>
                      <c:formatCode>#,##0.00</c:formatCode>
                      <c:ptCount val="1"/>
                      <c:pt idx="0">
                        <c:v>-55.660000000000004</c:v>
                      </c:pt>
                    </c:numCache>
                  </c:numRef>
                </c:yVal>
                <c:smooth val="0"/>
                <c:extLst xmlns:c15="http://schemas.microsoft.com/office/drawing/2012/chart">
                  <c:ext xmlns:c16="http://schemas.microsoft.com/office/drawing/2014/chart" uri="{C3380CC4-5D6E-409C-BE32-E72D297353CC}">
                    <c16:uniqueId val="{0000001A-9945-4CBD-8D79-220E0DCC9D6B}"/>
                  </c:ext>
                </c:extLst>
              </c15:ser>
            </c15:filteredScatterSeries>
            <c15:filteredScatterSeries>
              <c15:ser>
                <c:idx val="4"/>
                <c:order val="17"/>
                <c:tx>
                  <c:v>Interim</c:v>
                </c:tx>
                <c:marker>
                  <c:symbol val="square"/>
                  <c:size val="5"/>
                </c:marker>
                <c:xVal>
                  <c:numRef>
                    <c:extLst xmlns:c15="http://schemas.microsoft.com/office/drawing/2012/chart">
                      <c:ext xmlns:c15="http://schemas.microsoft.com/office/drawing/2012/chart" uri="{02D57815-91ED-43cb-92C2-25804820EDAC}">
                        <c15:formulaRef>
                          <c15:sqref>Table!$P$11</c15:sqref>
                        </c15:formulaRef>
                      </c:ext>
                    </c:extLst>
                    <c:numCache>
                      <c:formatCode>m/d/yyyy</c:formatCode>
                      <c:ptCount val="1"/>
                      <c:pt idx="0">
                        <c:v>45931</c:v>
                      </c:pt>
                    </c:numCache>
                  </c:numRef>
                </c:xVal>
                <c:yVal>
                  <c:numRef>
                    <c:extLst xmlns:c15="http://schemas.microsoft.com/office/drawing/2012/chart">
                      <c:ext xmlns:c15="http://schemas.microsoft.com/office/drawing/2012/chart" uri="{02D57815-91ED-43cb-92C2-25804820EDAC}">
                        <c15:formulaRef>
                          <c15:sqref>Table!$J$11</c15:sqref>
                        </c15:formulaRef>
                      </c:ext>
                    </c:extLst>
                    <c:numCache>
                      <c:formatCode>General</c:formatCode>
                      <c:ptCount val="1"/>
                      <c:pt idx="0">
                        <c:v>-112</c:v>
                      </c:pt>
                    </c:numCache>
                  </c:numRef>
                </c:yVal>
                <c:smooth val="0"/>
                <c:extLst xmlns:c15="http://schemas.microsoft.com/office/drawing/2012/chart">
                  <c:ext xmlns:c16="http://schemas.microsoft.com/office/drawing/2014/chart" uri="{C3380CC4-5D6E-409C-BE32-E72D297353CC}">
                    <c16:uniqueId val="{0000001B-9945-4CBD-8D79-220E0DCC9D6B}"/>
                  </c:ext>
                </c:extLst>
              </c15:ser>
            </c15:filteredScatterSeries>
          </c:ext>
        </c:extLst>
      </c:scatterChart>
      <c:valAx>
        <c:axId val="41307136"/>
        <c:scaling>
          <c:orientation val="minMax"/>
          <c:max val="62398"/>
          <c:min val="25842"/>
        </c:scaling>
        <c:delete val="0"/>
        <c:axPos val="b"/>
        <c:majorGridlines>
          <c:spPr>
            <a:ln w="9525" cap="flat" cmpd="sng" algn="ctr">
              <a:solidFill>
                <a:schemeClr val="tx1">
                  <a:lumMod val="15000"/>
                  <a:lumOff val="85000"/>
                </a:schemeClr>
              </a:solidFill>
              <a:round/>
            </a:ln>
            <a:effectLst/>
          </c:spPr>
        </c:majorGridlines>
        <c:numFmt formatCode="yyyy" sourceLinked="0"/>
        <c:majorTickMark val="none"/>
        <c:minorTickMark val="none"/>
        <c:tickLblPos val="nextTo"/>
        <c:spPr>
          <a:noFill/>
          <a:ln w="9525" cap="flat" cmpd="sng" algn="ctr">
            <a:solidFill>
              <a:schemeClr val="tx1">
                <a:lumMod val="25000"/>
                <a:lumOff val="75000"/>
              </a:schemeClr>
            </a:solidFill>
            <a:round/>
          </a:ln>
          <a:effectLst/>
        </c:spPr>
        <c:txPr>
          <a:bodyPr rot="-5400000" vert="horz"/>
          <a:lstStyle/>
          <a:p>
            <a:pPr>
              <a:defRPr/>
            </a:pPr>
            <a:endParaRPr lang="en-US"/>
          </a:p>
        </c:txPr>
        <c:crossAx val="41308928"/>
        <c:crossesAt val="-300"/>
        <c:crossBetween val="midCat"/>
        <c:majorUnit val="3652.5"/>
      </c:valAx>
      <c:valAx>
        <c:axId val="41308928"/>
        <c:scaling>
          <c:orientation val="minMax"/>
          <c:max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41307136"/>
        <c:crosses val="autoZero"/>
        <c:crossBetween val="midCat"/>
      </c:valAx>
      <c:spPr>
        <a:noFill/>
        <a:ln>
          <a:solidFill>
            <a:schemeClr val="accent5">
              <a:lumMod val="50000"/>
            </a:schemeClr>
          </a:solidFill>
        </a:ln>
        <a:effectLst/>
      </c:spPr>
    </c:plotArea>
    <c:plotVisOnly val="1"/>
    <c:dispBlanksAs val="gap"/>
    <c:showDLblsOverMax val="0"/>
  </c:chart>
  <c:spPr>
    <a:solidFill>
      <a:schemeClr val="bg1"/>
    </a:solidFill>
    <a:ln w="9525" cap="flat" cmpd="sng" algn="ctr">
      <a:noFill/>
      <a:round/>
    </a:ln>
    <a:effectLst/>
  </c:spPr>
  <c:txPr>
    <a:bodyPr/>
    <a:lstStyle/>
    <a:p>
      <a:pPr>
        <a:defRPr sz="1600" baseline="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750267327695146E-2"/>
          <c:y val="8.5856481481481478E-2"/>
          <c:w val="0.88929911538835427"/>
          <c:h val="0.69667359288422293"/>
        </c:manualLayout>
      </c:layout>
      <c:scatterChart>
        <c:scatterStyle val="lineMarker"/>
        <c:varyColors val="0"/>
        <c:ser>
          <c:idx val="3"/>
          <c:order val="6"/>
          <c:tx>
            <c:v>Projects with 20% Reduction</c:v>
          </c:tx>
          <c:marker>
            <c:symbol val="none"/>
          </c:marker>
          <c:xVal>
            <c:numRef>
              <c:f>Sheet1!$AD$5:$AD$604</c:f>
              <c:numCache>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Cache>
              <c:extLst xmlns:c15="http://schemas.microsoft.com/office/drawing/2012/chart"/>
            </c:numRef>
          </c:xVal>
          <c:yVal>
            <c:numRef>
              <c:f>Sheet1!$FO$5:$FO$604</c:f>
              <c:extLst xmlns:c15="http://schemas.microsoft.com/office/drawing/2012/chart"/>
            </c:numRef>
          </c:yVal>
          <c:smooth val="0"/>
          <c:extLst xmlns:c15="http://schemas.microsoft.com/office/drawing/2012/chart">
            <c:ext xmlns:c16="http://schemas.microsoft.com/office/drawing/2014/chart" uri="{C3380CC4-5D6E-409C-BE32-E72D297353CC}">
              <c16:uniqueId val="{00000000-F59D-4CA0-B139-4DFC853448CD}"/>
            </c:ext>
          </c:extLst>
        </c:ser>
        <c:ser>
          <c:idx val="6"/>
          <c:order val="8"/>
          <c:tx>
            <c:strRef>
              <c:f>Sheet1!$HH$2</c:f>
              <c:strCache>
                <c:ptCount val="1"/>
                <c:pt idx="0">
                  <c:v>Projects - 55 % OX, 0% PV &amp; WLP </c:v>
                </c:pt>
              </c:strCache>
              <c:extLst xmlns:c15="http://schemas.microsoft.com/office/drawing/2012/chart"/>
            </c:strRef>
          </c:tx>
          <c:marker>
            <c:symbol val="none"/>
          </c:marker>
          <c:xVal>
            <c:numRef>
              <c:f>Sheet1!$AD$5:$AD$604</c:f>
              <c:numCache>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Cache>
              <c:extLst xmlns:c15="http://schemas.microsoft.com/office/drawing/2012/chart"/>
            </c:numRef>
          </c:xVal>
          <c:yVal>
            <c:numRef>
              <c:f>Sheet1!$IK$5:$IK$604</c:f>
              <c:extLst xmlns:c15="http://schemas.microsoft.com/office/drawing/2012/chart"/>
            </c:numRef>
          </c:yVal>
          <c:smooth val="0"/>
          <c:extLst xmlns:c15="http://schemas.microsoft.com/office/drawing/2012/chart">
            <c:ext xmlns:c16="http://schemas.microsoft.com/office/drawing/2014/chart" uri="{C3380CC4-5D6E-409C-BE32-E72D297353CC}">
              <c16:uniqueId val="{00000001-F59D-4CA0-B139-4DFC853448CD}"/>
            </c:ext>
          </c:extLst>
        </c:ser>
        <c:ser>
          <c:idx val="10"/>
          <c:order val="9"/>
          <c:tx>
            <c:v>Groundwater Elevation</c:v>
          </c:tx>
          <c:spPr>
            <a:ln>
              <a:solidFill>
                <a:schemeClr val="tx1"/>
              </a:solidFill>
            </a:ln>
          </c:spPr>
          <c:marker>
            <c:symbol val="none"/>
          </c:marker>
          <c:dPt>
            <c:idx val="585"/>
            <c:bubble3D val="0"/>
            <c:extLst xmlns:c15="http://schemas.microsoft.com/office/drawing/2012/chart">
              <c:ext xmlns:c16="http://schemas.microsoft.com/office/drawing/2014/chart" uri="{C3380CC4-5D6E-409C-BE32-E72D297353CC}">
                <c16:uniqueId val="{00000002-F59D-4CA0-B139-4DFC853448CD}"/>
              </c:ext>
            </c:extLst>
          </c:dPt>
          <c:dPt>
            <c:idx val="604"/>
            <c:bubble3D val="0"/>
            <c:extLst xmlns:c15="http://schemas.microsoft.com/office/drawing/2012/chart">
              <c:ext xmlns:c16="http://schemas.microsoft.com/office/drawing/2014/chart" uri="{C3380CC4-5D6E-409C-BE32-E72D297353CC}">
                <c16:uniqueId val="{00000003-F59D-4CA0-B139-4DFC853448CD}"/>
              </c:ext>
            </c:extLst>
          </c:dPt>
          <c:dPt>
            <c:idx val="611"/>
            <c:bubble3D val="0"/>
            <c:extLst xmlns:c15="http://schemas.microsoft.com/office/drawing/2012/chart">
              <c:ext xmlns:c16="http://schemas.microsoft.com/office/drawing/2014/chart" uri="{C3380CC4-5D6E-409C-BE32-E72D297353CC}">
                <c16:uniqueId val="{00000004-F59D-4CA0-B139-4DFC853448CD}"/>
              </c:ext>
            </c:extLst>
          </c:dPt>
          <c:dPt>
            <c:idx val="621"/>
            <c:bubble3D val="0"/>
            <c:extLst xmlns:c15="http://schemas.microsoft.com/office/drawing/2012/chart">
              <c:ext xmlns:c16="http://schemas.microsoft.com/office/drawing/2014/chart" uri="{C3380CC4-5D6E-409C-BE32-E72D297353CC}">
                <c16:uniqueId val="{00000005-F59D-4CA0-B139-4DFC853448CD}"/>
              </c:ext>
            </c:extLst>
          </c:dPt>
          <c:dPt>
            <c:idx val="625"/>
            <c:bubble3D val="0"/>
            <c:extLst xmlns:c15="http://schemas.microsoft.com/office/drawing/2012/chart">
              <c:ext xmlns:c16="http://schemas.microsoft.com/office/drawing/2014/chart" uri="{C3380CC4-5D6E-409C-BE32-E72D297353CC}">
                <c16:uniqueId val="{00000006-F59D-4CA0-B139-4DFC853448CD}"/>
              </c:ext>
            </c:extLst>
          </c:dPt>
          <c:xVal>
            <c:numRef>
              <c:f>'02N21W07L04S'!$B$3:$B$636</c:f>
              <c:numCache>
                <c:formatCode>m/d/yyyy</c:formatCode>
                <c:ptCount val="634"/>
                <c:pt idx="0">
                  <c:v>33299</c:v>
                </c:pt>
                <c:pt idx="1">
                  <c:v>33300</c:v>
                </c:pt>
                <c:pt idx="2">
                  <c:v>33301</c:v>
                </c:pt>
                <c:pt idx="3">
                  <c:v>33302</c:v>
                </c:pt>
                <c:pt idx="4">
                  <c:v>33303</c:v>
                </c:pt>
                <c:pt idx="5">
                  <c:v>33304</c:v>
                </c:pt>
                <c:pt idx="6">
                  <c:v>33305</c:v>
                </c:pt>
                <c:pt idx="7">
                  <c:v>33306</c:v>
                </c:pt>
                <c:pt idx="8">
                  <c:v>33307</c:v>
                </c:pt>
                <c:pt idx="9">
                  <c:v>33308</c:v>
                </c:pt>
                <c:pt idx="10">
                  <c:v>33310</c:v>
                </c:pt>
                <c:pt idx="11">
                  <c:v>33311</c:v>
                </c:pt>
                <c:pt idx="12">
                  <c:v>33312</c:v>
                </c:pt>
                <c:pt idx="13">
                  <c:v>33313</c:v>
                </c:pt>
                <c:pt idx="14">
                  <c:v>33316</c:v>
                </c:pt>
                <c:pt idx="15">
                  <c:v>33319</c:v>
                </c:pt>
                <c:pt idx="16">
                  <c:v>33323</c:v>
                </c:pt>
                <c:pt idx="17">
                  <c:v>33329</c:v>
                </c:pt>
                <c:pt idx="18">
                  <c:v>33332</c:v>
                </c:pt>
                <c:pt idx="19">
                  <c:v>33333</c:v>
                </c:pt>
                <c:pt idx="20">
                  <c:v>33336</c:v>
                </c:pt>
                <c:pt idx="21">
                  <c:v>33340</c:v>
                </c:pt>
                <c:pt idx="22">
                  <c:v>33343</c:v>
                </c:pt>
                <c:pt idx="23">
                  <c:v>33350</c:v>
                </c:pt>
                <c:pt idx="24">
                  <c:v>33354</c:v>
                </c:pt>
                <c:pt idx="25">
                  <c:v>33357</c:v>
                </c:pt>
                <c:pt idx="26">
                  <c:v>33361</c:v>
                </c:pt>
                <c:pt idx="27">
                  <c:v>33364</c:v>
                </c:pt>
                <c:pt idx="28">
                  <c:v>33368</c:v>
                </c:pt>
                <c:pt idx="29">
                  <c:v>33371</c:v>
                </c:pt>
                <c:pt idx="30">
                  <c:v>33380</c:v>
                </c:pt>
                <c:pt idx="31">
                  <c:v>33386</c:v>
                </c:pt>
                <c:pt idx="32">
                  <c:v>33392</c:v>
                </c:pt>
                <c:pt idx="33">
                  <c:v>33399</c:v>
                </c:pt>
                <c:pt idx="34">
                  <c:v>33403</c:v>
                </c:pt>
                <c:pt idx="35">
                  <c:v>33406</c:v>
                </c:pt>
                <c:pt idx="36">
                  <c:v>33410</c:v>
                </c:pt>
                <c:pt idx="37">
                  <c:v>33413</c:v>
                </c:pt>
                <c:pt idx="38">
                  <c:v>33417</c:v>
                </c:pt>
                <c:pt idx="39">
                  <c:v>33420</c:v>
                </c:pt>
                <c:pt idx="40">
                  <c:v>33427</c:v>
                </c:pt>
                <c:pt idx="41">
                  <c:v>33436</c:v>
                </c:pt>
                <c:pt idx="42">
                  <c:v>33438</c:v>
                </c:pt>
                <c:pt idx="43">
                  <c:v>33444</c:v>
                </c:pt>
                <c:pt idx="44">
                  <c:v>33452</c:v>
                </c:pt>
                <c:pt idx="45">
                  <c:v>33463</c:v>
                </c:pt>
                <c:pt idx="46">
                  <c:v>33466</c:v>
                </c:pt>
                <c:pt idx="47">
                  <c:v>33473</c:v>
                </c:pt>
                <c:pt idx="48">
                  <c:v>33480</c:v>
                </c:pt>
                <c:pt idx="49">
                  <c:v>33487</c:v>
                </c:pt>
                <c:pt idx="50">
                  <c:v>33494</c:v>
                </c:pt>
                <c:pt idx="51">
                  <c:v>33504</c:v>
                </c:pt>
                <c:pt idx="52">
                  <c:v>33508</c:v>
                </c:pt>
                <c:pt idx="53">
                  <c:v>33515</c:v>
                </c:pt>
                <c:pt idx="54">
                  <c:v>33524</c:v>
                </c:pt>
                <c:pt idx="55">
                  <c:v>33529</c:v>
                </c:pt>
                <c:pt idx="56">
                  <c:v>33536</c:v>
                </c:pt>
                <c:pt idx="57">
                  <c:v>33557</c:v>
                </c:pt>
                <c:pt idx="58">
                  <c:v>33574</c:v>
                </c:pt>
                <c:pt idx="59">
                  <c:v>33582</c:v>
                </c:pt>
                <c:pt idx="60">
                  <c:v>33592</c:v>
                </c:pt>
                <c:pt idx="61">
                  <c:v>33611</c:v>
                </c:pt>
                <c:pt idx="62">
                  <c:v>33613</c:v>
                </c:pt>
                <c:pt idx="63">
                  <c:v>33627</c:v>
                </c:pt>
                <c:pt idx="64">
                  <c:v>33634</c:v>
                </c:pt>
                <c:pt idx="65">
                  <c:v>33641</c:v>
                </c:pt>
                <c:pt idx="66">
                  <c:v>33648</c:v>
                </c:pt>
                <c:pt idx="67">
                  <c:v>33655</c:v>
                </c:pt>
                <c:pt idx="68">
                  <c:v>33662</c:v>
                </c:pt>
                <c:pt idx="69">
                  <c:v>33676</c:v>
                </c:pt>
                <c:pt idx="70">
                  <c:v>33690</c:v>
                </c:pt>
                <c:pt idx="71">
                  <c:v>33697</c:v>
                </c:pt>
                <c:pt idx="72">
                  <c:v>33704</c:v>
                </c:pt>
                <c:pt idx="73">
                  <c:v>33711</c:v>
                </c:pt>
                <c:pt idx="74">
                  <c:v>33718</c:v>
                </c:pt>
                <c:pt idx="75">
                  <c:v>33725</c:v>
                </c:pt>
                <c:pt idx="76">
                  <c:v>33732</c:v>
                </c:pt>
                <c:pt idx="77">
                  <c:v>33736</c:v>
                </c:pt>
                <c:pt idx="78">
                  <c:v>33747</c:v>
                </c:pt>
                <c:pt idx="79">
                  <c:v>33753</c:v>
                </c:pt>
                <c:pt idx="80">
                  <c:v>33767</c:v>
                </c:pt>
                <c:pt idx="81">
                  <c:v>33777</c:v>
                </c:pt>
                <c:pt idx="82">
                  <c:v>33785</c:v>
                </c:pt>
                <c:pt idx="83">
                  <c:v>33794</c:v>
                </c:pt>
                <c:pt idx="84">
                  <c:v>33801</c:v>
                </c:pt>
                <c:pt idx="85">
                  <c:v>33807</c:v>
                </c:pt>
                <c:pt idx="86">
                  <c:v>33809</c:v>
                </c:pt>
                <c:pt idx="87">
                  <c:v>33815</c:v>
                </c:pt>
                <c:pt idx="88">
                  <c:v>33871</c:v>
                </c:pt>
                <c:pt idx="89">
                  <c:v>33918</c:v>
                </c:pt>
                <c:pt idx="90">
                  <c:v>33933</c:v>
                </c:pt>
                <c:pt idx="91">
                  <c:v>33953</c:v>
                </c:pt>
                <c:pt idx="92">
                  <c:v>34003</c:v>
                </c:pt>
                <c:pt idx="93">
                  <c:v>34059</c:v>
                </c:pt>
                <c:pt idx="94">
                  <c:v>34064</c:v>
                </c:pt>
                <c:pt idx="95">
                  <c:v>34082</c:v>
                </c:pt>
                <c:pt idx="96">
                  <c:v>34096</c:v>
                </c:pt>
                <c:pt idx="97">
                  <c:v>34110</c:v>
                </c:pt>
                <c:pt idx="98">
                  <c:v>34124</c:v>
                </c:pt>
                <c:pt idx="99">
                  <c:v>34136</c:v>
                </c:pt>
                <c:pt idx="100">
                  <c:v>34152</c:v>
                </c:pt>
                <c:pt idx="101">
                  <c:v>34187</c:v>
                </c:pt>
                <c:pt idx="102">
                  <c:v>34222</c:v>
                </c:pt>
                <c:pt idx="103">
                  <c:v>34243</c:v>
                </c:pt>
                <c:pt idx="104">
                  <c:v>34250</c:v>
                </c:pt>
                <c:pt idx="105">
                  <c:v>34277</c:v>
                </c:pt>
                <c:pt idx="106">
                  <c:v>34281</c:v>
                </c:pt>
                <c:pt idx="107">
                  <c:v>34305</c:v>
                </c:pt>
                <c:pt idx="108">
                  <c:v>34313</c:v>
                </c:pt>
                <c:pt idx="109">
                  <c:v>34320</c:v>
                </c:pt>
                <c:pt idx="110">
                  <c:v>34348</c:v>
                </c:pt>
                <c:pt idx="111">
                  <c:v>34369</c:v>
                </c:pt>
                <c:pt idx="112">
                  <c:v>34417</c:v>
                </c:pt>
                <c:pt idx="113">
                  <c:v>34422</c:v>
                </c:pt>
                <c:pt idx="114">
                  <c:v>34442</c:v>
                </c:pt>
                <c:pt idx="115">
                  <c:v>34443</c:v>
                </c:pt>
                <c:pt idx="116">
                  <c:v>34481</c:v>
                </c:pt>
                <c:pt idx="117">
                  <c:v>34556</c:v>
                </c:pt>
                <c:pt idx="118">
                  <c:v>34634</c:v>
                </c:pt>
                <c:pt idx="119">
                  <c:v>34737</c:v>
                </c:pt>
                <c:pt idx="120">
                  <c:v>34766</c:v>
                </c:pt>
                <c:pt idx="121">
                  <c:v>35102</c:v>
                </c:pt>
                <c:pt idx="122">
                  <c:v>35480</c:v>
                </c:pt>
                <c:pt idx="123">
                  <c:v>35489</c:v>
                </c:pt>
                <c:pt idx="124">
                  <c:v>35522</c:v>
                </c:pt>
                <c:pt idx="125">
                  <c:v>35552</c:v>
                </c:pt>
                <c:pt idx="126">
                  <c:v>35579</c:v>
                </c:pt>
                <c:pt idx="127">
                  <c:v>35634</c:v>
                </c:pt>
                <c:pt idx="128">
                  <c:v>35669</c:v>
                </c:pt>
                <c:pt idx="129">
                  <c:v>35692</c:v>
                </c:pt>
                <c:pt idx="130">
                  <c:v>35698</c:v>
                </c:pt>
                <c:pt idx="131">
                  <c:v>35725</c:v>
                </c:pt>
                <c:pt idx="132">
                  <c:v>35753</c:v>
                </c:pt>
                <c:pt idx="133">
                  <c:v>35795</c:v>
                </c:pt>
                <c:pt idx="134">
                  <c:v>35803</c:v>
                </c:pt>
                <c:pt idx="135">
                  <c:v>35823</c:v>
                </c:pt>
                <c:pt idx="136">
                  <c:v>35853</c:v>
                </c:pt>
                <c:pt idx="137">
                  <c:v>35881</c:v>
                </c:pt>
                <c:pt idx="138">
                  <c:v>35894</c:v>
                </c:pt>
                <c:pt idx="139">
                  <c:v>35912</c:v>
                </c:pt>
                <c:pt idx="140">
                  <c:v>35943</c:v>
                </c:pt>
                <c:pt idx="141">
                  <c:v>35972</c:v>
                </c:pt>
                <c:pt idx="142">
                  <c:v>35976</c:v>
                </c:pt>
                <c:pt idx="143">
                  <c:v>36005</c:v>
                </c:pt>
                <c:pt idx="144">
                  <c:v>36034</c:v>
                </c:pt>
                <c:pt idx="145">
                  <c:v>36066</c:v>
                </c:pt>
                <c:pt idx="146">
                  <c:v>36074</c:v>
                </c:pt>
                <c:pt idx="147">
                  <c:v>36101</c:v>
                </c:pt>
                <c:pt idx="148">
                  <c:v>36122</c:v>
                </c:pt>
                <c:pt idx="149">
                  <c:v>36159</c:v>
                </c:pt>
                <c:pt idx="150">
                  <c:v>36187</c:v>
                </c:pt>
                <c:pt idx="151">
                  <c:v>36215</c:v>
                </c:pt>
                <c:pt idx="152">
                  <c:v>36248</c:v>
                </c:pt>
                <c:pt idx="153">
                  <c:v>36279</c:v>
                </c:pt>
                <c:pt idx="154">
                  <c:v>36305</c:v>
                </c:pt>
                <c:pt idx="155">
                  <c:v>36340</c:v>
                </c:pt>
                <c:pt idx="156">
                  <c:v>36353</c:v>
                </c:pt>
                <c:pt idx="157">
                  <c:v>36402</c:v>
                </c:pt>
                <c:pt idx="158">
                  <c:v>36424</c:v>
                </c:pt>
                <c:pt idx="159">
                  <c:v>36438</c:v>
                </c:pt>
                <c:pt idx="160">
                  <c:v>36461</c:v>
                </c:pt>
                <c:pt idx="161">
                  <c:v>36493</c:v>
                </c:pt>
                <c:pt idx="162">
                  <c:v>36524</c:v>
                </c:pt>
                <c:pt idx="163">
                  <c:v>36538</c:v>
                </c:pt>
                <c:pt idx="164">
                  <c:v>36558</c:v>
                </c:pt>
                <c:pt idx="165">
                  <c:v>36579</c:v>
                </c:pt>
                <c:pt idx="166">
                  <c:v>36608</c:v>
                </c:pt>
                <c:pt idx="167">
                  <c:v>36629</c:v>
                </c:pt>
                <c:pt idx="168">
                  <c:v>36644</c:v>
                </c:pt>
                <c:pt idx="169">
                  <c:v>36671</c:v>
                </c:pt>
                <c:pt idx="170">
                  <c:v>36705</c:v>
                </c:pt>
                <c:pt idx="171">
                  <c:v>36769</c:v>
                </c:pt>
                <c:pt idx="172">
                  <c:v>36791</c:v>
                </c:pt>
                <c:pt idx="173">
                  <c:v>36825</c:v>
                </c:pt>
                <c:pt idx="174">
                  <c:v>36857</c:v>
                </c:pt>
                <c:pt idx="175">
                  <c:v>36889</c:v>
                </c:pt>
                <c:pt idx="176">
                  <c:v>36893</c:v>
                </c:pt>
                <c:pt idx="177">
                  <c:v>36923</c:v>
                </c:pt>
                <c:pt idx="178">
                  <c:v>36945</c:v>
                </c:pt>
                <c:pt idx="179">
                  <c:v>36971</c:v>
                </c:pt>
                <c:pt idx="180">
                  <c:v>37005</c:v>
                </c:pt>
                <c:pt idx="181">
                  <c:v>37042</c:v>
                </c:pt>
                <c:pt idx="182">
                  <c:v>37068</c:v>
                </c:pt>
                <c:pt idx="183">
                  <c:v>37102</c:v>
                </c:pt>
                <c:pt idx="184">
                  <c:v>37134</c:v>
                </c:pt>
                <c:pt idx="185">
                  <c:v>37138</c:v>
                </c:pt>
                <c:pt idx="186">
                  <c:v>37139</c:v>
                </c:pt>
                <c:pt idx="187">
                  <c:v>37140</c:v>
                </c:pt>
                <c:pt idx="188">
                  <c:v>37141</c:v>
                </c:pt>
                <c:pt idx="189">
                  <c:v>37142</c:v>
                </c:pt>
                <c:pt idx="190">
                  <c:v>37143</c:v>
                </c:pt>
                <c:pt idx="191">
                  <c:v>37144</c:v>
                </c:pt>
                <c:pt idx="192">
                  <c:v>37145</c:v>
                </c:pt>
                <c:pt idx="193">
                  <c:v>37146</c:v>
                </c:pt>
                <c:pt idx="194">
                  <c:v>37147</c:v>
                </c:pt>
                <c:pt idx="195">
                  <c:v>37148</c:v>
                </c:pt>
                <c:pt idx="196">
                  <c:v>37149</c:v>
                </c:pt>
                <c:pt idx="197">
                  <c:v>37150</c:v>
                </c:pt>
                <c:pt idx="198">
                  <c:v>37151</c:v>
                </c:pt>
                <c:pt idx="199">
                  <c:v>37152</c:v>
                </c:pt>
                <c:pt idx="200">
                  <c:v>37154</c:v>
                </c:pt>
                <c:pt idx="201">
                  <c:v>37155</c:v>
                </c:pt>
                <c:pt idx="202">
                  <c:v>37156</c:v>
                </c:pt>
                <c:pt idx="203">
                  <c:v>37157</c:v>
                </c:pt>
                <c:pt idx="204">
                  <c:v>37158</c:v>
                </c:pt>
                <c:pt idx="205">
                  <c:v>37160</c:v>
                </c:pt>
                <c:pt idx="206">
                  <c:v>37161</c:v>
                </c:pt>
                <c:pt idx="207">
                  <c:v>37162</c:v>
                </c:pt>
                <c:pt idx="208">
                  <c:v>37163</c:v>
                </c:pt>
                <c:pt idx="209">
                  <c:v>37164</c:v>
                </c:pt>
                <c:pt idx="210">
                  <c:v>37165</c:v>
                </c:pt>
                <c:pt idx="211">
                  <c:v>37167</c:v>
                </c:pt>
                <c:pt idx="212">
                  <c:v>37169</c:v>
                </c:pt>
                <c:pt idx="213">
                  <c:v>37172</c:v>
                </c:pt>
                <c:pt idx="214">
                  <c:v>37174</c:v>
                </c:pt>
                <c:pt idx="215">
                  <c:v>37184</c:v>
                </c:pt>
                <c:pt idx="216">
                  <c:v>37188</c:v>
                </c:pt>
                <c:pt idx="217">
                  <c:v>37195</c:v>
                </c:pt>
                <c:pt idx="218">
                  <c:v>37197</c:v>
                </c:pt>
                <c:pt idx="219">
                  <c:v>37202</c:v>
                </c:pt>
                <c:pt idx="220">
                  <c:v>37204</c:v>
                </c:pt>
                <c:pt idx="221">
                  <c:v>37210</c:v>
                </c:pt>
                <c:pt idx="222">
                  <c:v>37214</c:v>
                </c:pt>
                <c:pt idx="223">
                  <c:v>37220</c:v>
                </c:pt>
                <c:pt idx="224">
                  <c:v>37229</c:v>
                </c:pt>
                <c:pt idx="225">
                  <c:v>37231</c:v>
                </c:pt>
                <c:pt idx="226">
                  <c:v>37233</c:v>
                </c:pt>
                <c:pt idx="227">
                  <c:v>37237</c:v>
                </c:pt>
                <c:pt idx="228">
                  <c:v>37252</c:v>
                </c:pt>
                <c:pt idx="229">
                  <c:v>37285</c:v>
                </c:pt>
                <c:pt idx="230">
                  <c:v>37308</c:v>
                </c:pt>
                <c:pt idx="231">
                  <c:v>37335</c:v>
                </c:pt>
                <c:pt idx="232">
                  <c:v>37350</c:v>
                </c:pt>
                <c:pt idx="233">
                  <c:v>37370</c:v>
                </c:pt>
                <c:pt idx="234">
                  <c:v>37407</c:v>
                </c:pt>
                <c:pt idx="235">
                  <c:v>37433</c:v>
                </c:pt>
                <c:pt idx="236">
                  <c:v>37455</c:v>
                </c:pt>
                <c:pt idx="237">
                  <c:v>37467</c:v>
                </c:pt>
                <c:pt idx="238">
                  <c:v>37496</c:v>
                </c:pt>
                <c:pt idx="239">
                  <c:v>37539</c:v>
                </c:pt>
                <c:pt idx="240">
                  <c:v>37557</c:v>
                </c:pt>
                <c:pt idx="241">
                  <c:v>37585</c:v>
                </c:pt>
                <c:pt idx="242">
                  <c:v>37629</c:v>
                </c:pt>
                <c:pt idx="243">
                  <c:v>37648</c:v>
                </c:pt>
                <c:pt idx="244">
                  <c:v>37678</c:v>
                </c:pt>
                <c:pt idx="245">
                  <c:v>37707</c:v>
                </c:pt>
                <c:pt idx="246">
                  <c:v>37742</c:v>
                </c:pt>
                <c:pt idx="247">
                  <c:v>37770</c:v>
                </c:pt>
                <c:pt idx="248">
                  <c:v>37803</c:v>
                </c:pt>
                <c:pt idx="249">
                  <c:v>37837</c:v>
                </c:pt>
                <c:pt idx="250">
                  <c:v>37860</c:v>
                </c:pt>
                <c:pt idx="251">
                  <c:v>37900</c:v>
                </c:pt>
                <c:pt idx="252">
                  <c:v>37923</c:v>
                </c:pt>
                <c:pt idx="253">
                  <c:v>37950</c:v>
                </c:pt>
                <c:pt idx="254">
                  <c:v>37977</c:v>
                </c:pt>
                <c:pt idx="255">
                  <c:v>37994</c:v>
                </c:pt>
                <c:pt idx="256">
                  <c:v>37998</c:v>
                </c:pt>
                <c:pt idx="257">
                  <c:v>38008</c:v>
                </c:pt>
                <c:pt idx="258">
                  <c:v>38044</c:v>
                </c:pt>
                <c:pt idx="259">
                  <c:v>38079</c:v>
                </c:pt>
                <c:pt idx="260">
                  <c:v>38092</c:v>
                </c:pt>
                <c:pt idx="261">
                  <c:v>38105</c:v>
                </c:pt>
                <c:pt idx="262">
                  <c:v>38132</c:v>
                </c:pt>
                <c:pt idx="263">
                  <c:v>38163</c:v>
                </c:pt>
                <c:pt idx="264">
                  <c:v>38196</c:v>
                </c:pt>
                <c:pt idx="265">
                  <c:v>38226</c:v>
                </c:pt>
                <c:pt idx="266">
                  <c:v>38261</c:v>
                </c:pt>
                <c:pt idx="267">
                  <c:v>38301</c:v>
                </c:pt>
                <c:pt idx="268">
                  <c:v>38314</c:v>
                </c:pt>
                <c:pt idx="269">
                  <c:v>38350</c:v>
                </c:pt>
                <c:pt idx="270">
                  <c:v>38358</c:v>
                </c:pt>
                <c:pt idx="271">
                  <c:v>38376</c:v>
                </c:pt>
                <c:pt idx="272">
                  <c:v>38385</c:v>
                </c:pt>
                <c:pt idx="273">
                  <c:v>38418</c:v>
                </c:pt>
                <c:pt idx="274">
                  <c:v>38443</c:v>
                </c:pt>
                <c:pt idx="275">
                  <c:v>38481</c:v>
                </c:pt>
                <c:pt idx="276">
                  <c:v>38503</c:v>
                </c:pt>
                <c:pt idx="277">
                  <c:v>38539</c:v>
                </c:pt>
                <c:pt idx="278">
                  <c:v>38579</c:v>
                </c:pt>
                <c:pt idx="279">
                  <c:v>38635</c:v>
                </c:pt>
                <c:pt idx="280">
                  <c:v>38674</c:v>
                </c:pt>
                <c:pt idx="281">
                  <c:v>38726</c:v>
                </c:pt>
                <c:pt idx="282">
                  <c:v>38804</c:v>
                </c:pt>
                <c:pt idx="283">
                  <c:v>38818</c:v>
                </c:pt>
                <c:pt idx="284">
                  <c:v>38854</c:v>
                </c:pt>
                <c:pt idx="285">
                  <c:v>38861</c:v>
                </c:pt>
                <c:pt idx="286">
                  <c:v>38911</c:v>
                </c:pt>
                <c:pt idx="287">
                  <c:v>38968</c:v>
                </c:pt>
                <c:pt idx="288">
                  <c:v>38993</c:v>
                </c:pt>
                <c:pt idx="289">
                  <c:v>39021</c:v>
                </c:pt>
                <c:pt idx="290">
                  <c:v>39056</c:v>
                </c:pt>
                <c:pt idx="291">
                  <c:v>39086</c:v>
                </c:pt>
                <c:pt idx="292">
                  <c:v>39162</c:v>
                </c:pt>
                <c:pt idx="293">
                  <c:v>39216</c:v>
                </c:pt>
                <c:pt idx="294">
                  <c:v>39268</c:v>
                </c:pt>
                <c:pt idx="295">
                  <c:v>39288</c:v>
                </c:pt>
                <c:pt idx="296">
                  <c:v>39302</c:v>
                </c:pt>
                <c:pt idx="297">
                  <c:v>39308</c:v>
                </c:pt>
                <c:pt idx="298">
                  <c:v>39320</c:v>
                </c:pt>
                <c:pt idx="299">
                  <c:v>39365</c:v>
                </c:pt>
                <c:pt idx="300">
                  <c:v>39381</c:v>
                </c:pt>
                <c:pt idx="301">
                  <c:v>39421</c:v>
                </c:pt>
                <c:pt idx="302">
                  <c:v>39450</c:v>
                </c:pt>
                <c:pt idx="303">
                  <c:v>39456</c:v>
                </c:pt>
                <c:pt idx="304">
                  <c:v>39478</c:v>
                </c:pt>
                <c:pt idx="305">
                  <c:v>39493</c:v>
                </c:pt>
                <c:pt idx="306">
                  <c:v>39506</c:v>
                </c:pt>
                <c:pt idx="307">
                  <c:v>39540</c:v>
                </c:pt>
                <c:pt idx="308">
                  <c:v>39573</c:v>
                </c:pt>
                <c:pt idx="309">
                  <c:v>39583</c:v>
                </c:pt>
                <c:pt idx="310">
                  <c:v>39624</c:v>
                </c:pt>
                <c:pt idx="311">
                  <c:v>39659</c:v>
                </c:pt>
                <c:pt idx="312">
                  <c:v>39688</c:v>
                </c:pt>
                <c:pt idx="313">
                  <c:v>39748</c:v>
                </c:pt>
                <c:pt idx="314">
                  <c:v>39787</c:v>
                </c:pt>
                <c:pt idx="315">
                  <c:v>39812</c:v>
                </c:pt>
                <c:pt idx="316">
                  <c:v>39825</c:v>
                </c:pt>
                <c:pt idx="317">
                  <c:v>39848</c:v>
                </c:pt>
                <c:pt idx="318">
                  <c:v>39869</c:v>
                </c:pt>
                <c:pt idx="319">
                  <c:v>39898</c:v>
                </c:pt>
                <c:pt idx="320">
                  <c:v>39916</c:v>
                </c:pt>
                <c:pt idx="321">
                  <c:v>39962</c:v>
                </c:pt>
                <c:pt idx="322">
                  <c:v>40000</c:v>
                </c:pt>
                <c:pt idx="323">
                  <c:v>40023</c:v>
                </c:pt>
                <c:pt idx="324">
                  <c:v>40050</c:v>
                </c:pt>
                <c:pt idx="325">
                  <c:v>40098</c:v>
                </c:pt>
                <c:pt idx="326">
                  <c:v>40108</c:v>
                </c:pt>
                <c:pt idx="327">
                  <c:v>40151</c:v>
                </c:pt>
                <c:pt idx="328">
                  <c:v>40182</c:v>
                </c:pt>
                <c:pt idx="329">
                  <c:v>40193</c:v>
                </c:pt>
                <c:pt idx="330">
                  <c:v>40205</c:v>
                </c:pt>
                <c:pt idx="331">
                  <c:v>40219</c:v>
                </c:pt>
                <c:pt idx="332">
                  <c:v>40242</c:v>
                </c:pt>
                <c:pt idx="333">
                  <c:v>40275</c:v>
                </c:pt>
                <c:pt idx="334">
                  <c:v>40282</c:v>
                </c:pt>
                <c:pt idx="335">
                  <c:v>40303</c:v>
                </c:pt>
                <c:pt idx="336">
                  <c:v>40336</c:v>
                </c:pt>
                <c:pt idx="337">
                  <c:v>40347</c:v>
                </c:pt>
                <c:pt idx="338">
                  <c:v>40357</c:v>
                </c:pt>
                <c:pt idx="339">
                  <c:v>40371</c:v>
                </c:pt>
                <c:pt idx="340">
                  <c:v>40394</c:v>
                </c:pt>
                <c:pt idx="341">
                  <c:v>40395</c:v>
                </c:pt>
                <c:pt idx="342">
                  <c:v>40416</c:v>
                </c:pt>
                <c:pt idx="343">
                  <c:v>40438</c:v>
                </c:pt>
                <c:pt idx="344">
                  <c:v>40450</c:v>
                </c:pt>
                <c:pt idx="345">
                  <c:v>40455</c:v>
                </c:pt>
                <c:pt idx="346">
                  <c:v>40484</c:v>
                </c:pt>
                <c:pt idx="347">
                  <c:v>40515</c:v>
                </c:pt>
                <c:pt idx="348">
                  <c:v>40541</c:v>
                </c:pt>
                <c:pt idx="349">
                  <c:v>40546</c:v>
                </c:pt>
                <c:pt idx="350">
                  <c:v>40556</c:v>
                </c:pt>
                <c:pt idx="351">
                  <c:v>40570</c:v>
                </c:pt>
                <c:pt idx="352">
                  <c:v>40606</c:v>
                </c:pt>
                <c:pt idx="353">
                  <c:v>40644</c:v>
                </c:pt>
                <c:pt idx="354">
                  <c:v>40647</c:v>
                </c:pt>
                <c:pt idx="355">
                  <c:v>40667</c:v>
                </c:pt>
                <c:pt idx="356">
                  <c:v>40702</c:v>
                </c:pt>
                <c:pt idx="357">
                  <c:v>40729</c:v>
                </c:pt>
                <c:pt idx="358">
                  <c:v>40753</c:v>
                </c:pt>
                <c:pt idx="359">
                  <c:v>40780</c:v>
                </c:pt>
                <c:pt idx="360">
                  <c:v>40781</c:v>
                </c:pt>
                <c:pt idx="361">
                  <c:v>40827</c:v>
                </c:pt>
                <c:pt idx="362">
                  <c:v>40842</c:v>
                </c:pt>
                <c:pt idx="363">
                  <c:v>40875</c:v>
                </c:pt>
                <c:pt idx="364">
                  <c:v>40911</c:v>
                </c:pt>
                <c:pt idx="365">
                  <c:v>40918</c:v>
                </c:pt>
                <c:pt idx="366">
                  <c:v>40921</c:v>
                </c:pt>
                <c:pt idx="367">
                  <c:v>40945</c:v>
                </c:pt>
                <c:pt idx="368">
                  <c:v>40954</c:v>
                </c:pt>
                <c:pt idx="369">
                  <c:v>40969</c:v>
                </c:pt>
                <c:pt idx="370">
                  <c:v>41008</c:v>
                </c:pt>
                <c:pt idx="371">
                  <c:v>41012</c:v>
                </c:pt>
                <c:pt idx="372">
                  <c:v>41026</c:v>
                </c:pt>
                <c:pt idx="373">
                  <c:v>41031</c:v>
                </c:pt>
                <c:pt idx="374">
                  <c:v>41054</c:v>
                </c:pt>
                <c:pt idx="375">
                  <c:v>41087</c:v>
                </c:pt>
                <c:pt idx="376">
                  <c:v>41102</c:v>
                </c:pt>
                <c:pt idx="377">
                  <c:v>41108</c:v>
                </c:pt>
                <c:pt idx="378">
                  <c:v>41150</c:v>
                </c:pt>
                <c:pt idx="379">
                  <c:v>41165</c:v>
                </c:pt>
                <c:pt idx="380">
                  <c:v>41186</c:v>
                </c:pt>
                <c:pt idx="381">
                  <c:v>41191</c:v>
                </c:pt>
                <c:pt idx="382">
                  <c:v>41200</c:v>
                </c:pt>
                <c:pt idx="383">
                  <c:v>41201</c:v>
                </c:pt>
                <c:pt idx="384">
                  <c:v>41220</c:v>
                </c:pt>
                <c:pt idx="385">
                  <c:v>41246</c:v>
                </c:pt>
                <c:pt idx="386">
                  <c:v>41271</c:v>
                </c:pt>
                <c:pt idx="387">
                  <c:v>41292</c:v>
                </c:pt>
                <c:pt idx="388">
                  <c:v>41310</c:v>
                </c:pt>
                <c:pt idx="389">
                  <c:v>41331</c:v>
                </c:pt>
                <c:pt idx="390">
                  <c:v>41338</c:v>
                </c:pt>
                <c:pt idx="391">
                  <c:v>41345</c:v>
                </c:pt>
                <c:pt idx="392">
                  <c:v>41352</c:v>
                </c:pt>
                <c:pt idx="393">
                  <c:v>41359</c:v>
                </c:pt>
                <c:pt idx="394">
                  <c:v>41376</c:v>
                </c:pt>
                <c:pt idx="395">
                  <c:v>41393</c:v>
                </c:pt>
                <c:pt idx="396">
                  <c:v>41428</c:v>
                </c:pt>
                <c:pt idx="397">
                  <c:v>41453</c:v>
                </c:pt>
                <c:pt idx="398">
                  <c:v>41477</c:v>
                </c:pt>
                <c:pt idx="399">
                  <c:v>41479</c:v>
                </c:pt>
                <c:pt idx="400">
                  <c:v>41494</c:v>
                </c:pt>
                <c:pt idx="401">
                  <c:v>41516</c:v>
                </c:pt>
                <c:pt idx="402">
                  <c:v>41529</c:v>
                </c:pt>
                <c:pt idx="403">
                  <c:v>41561</c:v>
                </c:pt>
                <c:pt idx="404">
                  <c:v>41567</c:v>
                </c:pt>
                <c:pt idx="405">
                  <c:v>41577</c:v>
                </c:pt>
                <c:pt idx="406">
                  <c:v>41611</c:v>
                </c:pt>
                <c:pt idx="407">
                  <c:v>41620</c:v>
                </c:pt>
                <c:pt idx="408">
                  <c:v>41642</c:v>
                </c:pt>
                <c:pt idx="409">
                  <c:v>41649</c:v>
                </c:pt>
                <c:pt idx="410">
                  <c:v>41653</c:v>
                </c:pt>
                <c:pt idx="411">
                  <c:v>41662</c:v>
                </c:pt>
                <c:pt idx="412">
                  <c:v>41696</c:v>
                </c:pt>
                <c:pt idx="413">
                  <c:v>41704</c:v>
                </c:pt>
                <c:pt idx="414">
                  <c:v>41715</c:v>
                </c:pt>
                <c:pt idx="415">
                  <c:v>41725</c:v>
                </c:pt>
                <c:pt idx="416">
                  <c:v>41731</c:v>
                </c:pt>
                <c:pt idx="417">
                  <c:v>41757</c:v>
                </c:pt>
                <c:pt idx="418">
                  <c:v>41787</c:v>
                </c:pt>
                <c:pt idx="419">
                  <c:v>41816</c:v>
                </c:pt>
                <c:pt idx="420">
                  <c:v>41828</c:v>
                </c:pt>
                <c:pt idx="421">
                  <c:v>41849</c:v>
                </c:pt>
                <c:pt idx="422">
                  <c:v>41877</c:v>
                </c:pt>
                <c:pt idx="423">
                  <c:v>41920</c:v>
                </c:pt>
                <c:pt idx="424">
                  <c:v>41932</c:v>
                </c:pt>
                <c:pt idx="425">
                  <c:v>41946</c:v>
                </c:pt>
                <c:pt idx="426">
                  <c:v>41974</c:v>
                </c:pt>
                <c:pt idx="427">
                  <c:v>42009</c:v>
                </c:pt>
                <c:pt idx="428">
                  <c:v>42009</c:v>
                </c:pt>
                <c:pt idx="429">
                  <c:v>42017</c:v>
                </c:pt>
                <c:pt idx="430">
                  <c:v>42017</c:v>
                </c:pt>
                <c:pt idx="431">
                  <c:v>42031</c:v>
                </c:pt>
                <c:pt idx="432">
                  <c:v>42031</c:v>
                </c:pt>
                <c:pt idx="433">
                  <c:v>42037</c:v>
                </c:pt>
                <c:pt idx="434">
                  <c:v>42037</c:v>
                </c:pt>
                <c:pt idx="435">
                  <c:v>42045</c:v>
                </c:pt>
                <c:pt idx="436">
                  <c:v>42045</c:v>
                </c:pt>
                <c:pt idx="437">
                  <c:v>42059</c:v>
                </c:pt>
                <c:pt idx="438">
                  <c:v>42059</c:v>
                </c:pt>
                <c:pt idx="439">
                  <c:v>42065</c:v>
                </c:pt>
                <c:pt idx="440">
                  <c:v>42065</c:v>
                </c:pt>
                <c:pt idx="441">
                  <c:v>42066</c:v>
                </c:pt>
                <c:pt idx="442">
                  <c:v>42066</c:v>
                </c:pt>
                <c:pt idx="443">
                  <c:v>42087</c:v>
                </c:pt>
                <c:pt idx="444">
                  <c:v>42087</c:v>
                </c:pt>
                <c:pt idx="445">
                  <c:v>42093</c:v>
                </c:pt>
                <c:pt idx="446">
                  <c:v>42093</c:v>
                </c:pt>
                <c:pt idx="447">
                  <c:v>42097</c:v>
                </c:pt>
                <c:pt idx="448">
                  <c:v>42097</c:v>
                </c:pt>
                <c:pt idx="449">
                  <c:v>42128</c:v>
                </c:pt>
                <c:pt idx="450">
                  <c:v>42128</c:v>
                </c:pt>
                <c:pt idx="451">
                  <c:v>42151</c:v>
                </c:pt>
                <c:pt idx="452">
                  <c:v>42151</c:v>
                </c:pt>
                <c:pt idx="453">
                  <c:v>42156</c:v>
                </c:pt>
                <c:pt idx="454">
                  <c:v>42156</c:v>
                </c:pt>
                <c:pt idx="455">
                  <c:v>42184</c:v>
                </c:pt>
                <c:pt idx="456">
                  <c:v>42184</c:v>
                </c:pt>
                <c:pt idx="457">
                  <c:v>42191</c:v>
                </c:pt>
                <c:pt idx="458">
                  <c:v>42191</c:v>
                </c:pt>
                <c:pt idx="459">
                  <c:v>42212</c:v>
                </c:pt>
                <c:pt idx="460">
                  <c:v>42212</c:v>
                </c:pt>
                <c:pt idx="461">
                  <c:v>42219</c:v>
                </c:pt>
                <c:pt idx="462">
                  <c:v>42219</c:v>
                </c:pt>
                <c:pt idx="463">
                  <c:v>42243</c:v>
                </c:pt>
                <c:pt idx="464">
                  <c:v>42243</c:v>
                </c:pt>
                <c:pt idx="465">
                  <c:v>42247</c:v>
                </c:pt>
                <c:pt idx="466">
                  <c:v>42247</c:v>
                </c:pt>
                <c:pt idx="467">
                  <c:v>42278</c:v>
                </c:pt>
                <c:pt idx="468">
                  <c:v>42278</c:v>
                </c:pt>
                <c:pt idx="469">
                  <c:v>42279</c:v>
                </c:pt>
                <c:pt idx="470">
                  <c:v>42279</c:v>
                </c:pt>
                <c:pt idx="471">
                  <c:v>42290</c:v>
                </c:pt>
                <c:pt idx="472">
                  <c:v>42290</c:v>
                </c:pt>
                <c:pt idx="473">
                  <c:v>42291</c:v>
                </c:pt>
                <c:pt idx="474">
                  <c:v>42291</c:v>
                </c:pt>
                <c:pt idx="475">
                  <c:v>42293</c:v>
                </c:pt>
                <c:pt idx="476">
                  <c:v>42293</c:v>
                </c:pt>
                <c:pt idx="477">
                  <c:v>42310</c:v>
                </c:pt>
                <c:pt idx="478">
                  <c:v>42310</c:v>
                </c:pt>
                <c:pt idx="479">
                  <c:v>42341</c:v>
                </c:pt>
                <c:pt idx="480">
                  <c:v>42341</c:v>
                </c:pt>
                <c:pt idx="481">
                  <c:v>42368</c:v>
                </c:pt>
                <c:pt idx="482">
                  <c:v>42368</c:v>
                </c:pt>
                <c:pt idx="483">
                  <c:v>42373</c:v>
                </c:pt>
                <c:pt idx="484">
                  <c:v>42373</c:v>
                </c:pt>
                <c:pt idx="485">
                  <c:v>42381</c:v>
                </c:pt>
                <c:pt idx="486">
                  <c:v>42381</c:v>
                </c:pt>
                <c:pt idx="487">
                  <c:v>42401</c:v>
                </c:pt>
                <c:pt idx="488">
                  <c:v>42401</c:v>
                </c:pt>
                <c:pt idx="489">
                  <c:v>42426</c:v>
                </c:pt>
                <c:pt idx="490">
                  <c:v>42426</c:v>
                </c:pt>
                <c:pt idx="491">
                  <c:v>42443</c:v>
                </c:pt>
                <c:pt idx="492">
                  <c:v>42443</c:v>
                </c:pt>
                <c:pt idx="493">
                  <c:v>42454</c:v>
                </c:pt>
                <c:pt idx="494">
                  <c:v>42454</c:v>
                </c:pt>
                <c:pt idx="495">
                  <c:v>42464</c:v>
                </c:pt>
                <c:pt idx="496">
                  <c:v>42464</c:v>
                </c:pt>
                <c:pt idx="497">
                  <c:v>42471</c:v>
                </c:pt>
                <c:pt idx="498">
                  <c:v>42471</c:v>
                </c:pt>
                <c:pt idx="499">
                  <c:v>42492</c:v>
                </c:pt>
                <c:pt idx="500">
                  <c:v>42492</c:v>
                </c:pt>
                <c:pt idx="501">
                  <c:v>42521</c:v>
                </c:pt>
                <c:pt idx="502">
                  <c:v>42521</c:v>
                </c:pt>
                <c:pt idx="503">
                  <c:v>42556</c:v>
                </c:pt>
                <c:pt idx="504">
                  <c:v>42556</c:v>
                </c:pt>
                <c:pt idx="505">
                  <c:v>42558</c:v>
                </c:pt>
                <c:pt idx="506">
                  <c:v>42558</c:v>
                </c:pt>
                <c:pt idx="507">
                  <c:v>42583</c:v>
                </c:pt>
                <c:pt idx="508">
                  <c:v>42583</c:v>
                </c:pt>
                <c:pt idx="509">
                  <c:v>42619</c:v>
                </c:pt>
                <c:pt idx="510">
                  <c:v>42619</c:v>
                </c:pt>
                <c:pt idx="511">
                  <c:v>42646</c:v>
                </c:pt>
                <c:pt idx="512">
                  <c:v>42646</c:v>
                </c:pt>
                <c:pt idx="513">
                  <c:v>42648</c:v>
                </c:pt>
                <c:pt idx="514">
                  <c:v>42648</c:v>
                </c:pt>
                <c:pt idx="515">
                  <c:v>42664</c:v>
                </c:pt>
                <c:pt idx="516">
                  <c:v>42674</c:v>
                </c:pt>
                <c:pt idx="517">
                  <c:v>42674</c:v>
                </c:pt>
                <c:pt idx="518">
                  <c:v>42706</c:v>
                </c:pt>
                <c:pt idx="519">
                  <c:v>42706</c:v>
                </c:pt>
                <c:pt idx="520">
                  <c:v>42733</c:v>
                </c:pt>
                <c:pt idx="521">
                  <c:v>42733</c:v>
                </c:pt>
                <c:pt idx="522">
                  <c:v>42740</c:v>
                </c:pt>
                <c:pt idx="523">
                  <c:v>42741</c:v>
                </c:pt>
                <c:pt idx="524">
                  <c:v>42765</c:v>
                </c:pt>
                <c:pt idx="525">
                  <c:v>42768</c:v>
                </c:pt>
                <c:pt idx="526">
                  <c:v>42788</c:v>
                </c:pt>
                <c:pt idx="527">
                  <c:v>42793</c:v>
                </c:pt>
                <c:pt idx="528">
                  <c:v>42794</c:v>
                </c:pt>
                <c:pt idx="529">
                  <c:v>42795</c:v>
                </c:pt>
                <c:pt idx="530">
                  <c:v>42828</c:v>
                </c:pt>
                <c:pt idx="531">
                  <c:v>42831</c:v>
                </c:pt>
                <c:pt idx="532">
                  <c:v>42849</c:v>
                </c:pt>
                <c:pt idx="533">
                  <c:v>42886</c:v>
                </c:pt>
                <c:pt idx="534">
                  <c:v>42891</c:v>
                </c:pt>
                <c:pt idx="535">
                  <c:v>42906</c:v>
                </c:pt>
                <c:pt idx="536">
                  <c:v>42916</c:v>
                </c:pt>
                <c:pt idx="537">
                  <c:v>42928</c:v>
                </c:pt>
                <c:pt idx="538">
                  <c:v>42947</c:v>
                </c:pt>
                <c:pt idx="539">
                  <c:v>42968</c:v>
                </c:pt>
                <c:pt idx="540">
                  <c:v>42978</c:v>
                </c:pt>
                <c:pt idx="541">
                  <c:v>43007</c:v>
                </c:pt>
                <c:pt idx="542">
                  <c:v>43026</c:v>
                </c:pt>
                <c:pt idx="543">
                  <c:v>43034</c:v>
                </c:pt>
                <c:pt idx="544">
                  <c:v>43034</c:v>
                </c:pt>
                <c:pt idx="545">
                  <c:v>43038</c:v>
                </c:pt>
                <c:pt idx="546">
                  <c:v>43067</c:v>
                </c:pt>
                <c:pt idx="547">
                  <c:v>43083</c:v>
                </c:pt>
                <c:pt idx="548">
                  <c:v>43089</c:v>
                </c:pt>
                <c:pt idx="549">
                  <c:v>43117</c:v>
                </c:pt>
                <c:pt idx="550">
                  <c:v>43137</c:v>
                </c:pt>
                <c:pt idx="551">
                  <c:v>43143</c:v>
                </c:pt>
                <c:pt idx="552">
                  <c:v>43181</c:v>
                </c:pt>
                <c:pt idx="553">
                  <c:v>43192</c:v>
                </c:pt>
                <c:pt idx="554">
                  <c:v>43199</c:v>
                </c:pt>
                <c:pt idx="555">
                  <c:v>43213</c:v>
                </c:pt>
                <c:pt idx="556">
                  <c:v>43230</c:v>
                </c:pt>
                <c:pt idx="557">
                  <c:v>43262</c:v>
                </c:pt>
                <c:pt idx="558">
                  <c:v>43286</c:v>
                </c:pt>
                <c:pt idx="559">
                  <c:v>43325</c:v>
                </c:pt>
                <c:pt idx="560">
                  <c:v>43332</c:v>
                </c:pt>
                <c:pt idx="561">
                  <c:v>43364</c:v>
                </c:pt>
                <c:pt idx="562">
                  <c:v>43388</c:v>
                </c:pt>
                <c:pt idx="563">
                  <c:v>43398</c:v>
                </c:pt>
                <c:pt idx="564">
                  <c:v>43404</c:v>
                </c:pt>
                <c:pt idx="565">
                  <c:v>43419</c:v>
                </c:pt>
                <c:pt idx="566">
                  <c:v>43419</c:v>
                </c:pt>
                <c:pt idx="567">
                  <c:v>43423</c:v>
                </c:pt>
                <c:pt idx="568">
                  <c:v>43440</c:v>
                </c:pt>
                <c:pt idx="569">
                  <c:v>43475</c:v>
                </c:pt>
                <c:pt idx="570">
                  <c:v>43488</c:v>
                </c:pt>
                <c:pt idx="571">
                  <c:v>43489</c:v>
                </c:pt>
                <c:pt idx="572">
                  <c:v>43504</c:v>
                </c:pt>
                <c:pt idx="573">
                  <c:v>43508</c:v>
                </c:pt>
                <c:pt idx="574">
                  <c:v>43538</c:v>
                </c:pt>
                <c:pt idx="575">
                  <c:v>43563</c:v>
                </c:pt>
                <c:pt idx="576">
                  <c:v>43572</c:v>
                </c:pt>
                <c:pt idx="577">
                  <c:v>43594</c:v>
                </c:pt>
                <c:pt idx="578">
                  <c:v>43607</c:v>
                </c:pt>
                <c:pt idx="579">
                  <c:v>43633</c:v>
                </c:pt>
                <c:pt idx="580">
                  <c:v>43655</c:v>
                </c:pt>
                <c:pt idx="581">
                  <c:v>43670</c:v>
                </c:pt>
                <c:pt idx="582">
                  <c:v>43682</c:v>
                </c:pt>
                <c:pt idx="583">
                  <c:v>43697</c:v>
                </c:pt>
                <c:pt idx="584">
                  <c:v>43735</c:v>
                </c:pt>
                <c:pt idx="585">
                  <c:v>43753</c:v>
                </c:pt>
                <c:pt idx="586">
                  <c:v>43767</c:v>
                </c:pt>
                <c:pt idx="587">
                  <c:v>43787</c:v>
                </c:pt>
                <c:pt idx="588">
                  <c:v>43808</c:v>
                </c:pt>
                <c:pt idx="589">
                  <c:v>43839</c:v>
                </c:pt>
                <c:pt idx="590">
                  <c:v>43866</c:v>
                </c:pt>
                <c:pt idx="591">
                  <c:v>43874</c:v>
                </c:pt>
                <c:pt idx="592">
                  <c:v>43907</c:v>
                </c:pt>
                <c:pt idx="593">
                  <c:v>43928</c:v>
                </c:pt>
                <c:pt idx="594">
                  <c:v>43949</c:v>
                </c:pt>
                <c:pt idx="595">
                  <c:v>43964</c:v>
                </c:pt>
                <c:pt idx="596">
                  <c:v>43977</c:v>
                </c:pt>
                <c:pt idx="597">
                  <c:v>44005</c:v>
                </c:pt>
                <c:pt idx="598">
                  <c:v>44025</c:v>
                </c:pt>
                <c:pt idx="599">
                  <c:v>44039</c:v>
                </c:pt>
                <c:pt idx="600">
                  <c:v>44053</c:v>
                </c:pt>
                <c:pt idx="601">
                  <c:v>44056</c:v>
                </c:pt>
                <c:pt idx="602">
                  <c:v>44083</c:v>
                </c:pt>
                <c:pt idx="603">
                  <c:v>44117</c:v>
                </c:pt>
                <c:pt idx="604">
                  <c:v>44119</c:v>
                </c:pt>
                <c:pt idx="605">
                  <c:v>44155</c:v>
                </c:pt>
                <c:pt idx="606">
                  <c:v>44166</c:v>
                </c:pt>
                <c:pt idx="607">
                  <c:v>44179</c:v>
                </c:pt>
                <c:pt idx="608">
                  <c:v>44216</c:v>
                </c:pt>
                <c:pt idx="609">
                  <c:v>44222</c:v>
                </c:pt>
                <c:pt idx="610">
                  <c:v>44236</c:v>
                </c:pt>
                <c:pt idx="611">
                  <c:v>44271</c:v>
                </c:pt>
                <c:pt idx="612">
                  <c:v>44272</c:v>
                </c:pt>
                <c:pt idx="613">
                  <c:v>44293</c:v>
                </c:pt>
                <c:pt idx="614">
                  <c:v>44312</c:v>
                </c:pt>
                <c:pt idx="615">
                  <c:v>44340</c:v>
                </c:pt>
                <c:pt idx="616">
                  <c:v>44343</c:v>
                </c:pt>
                <c:pt idx="617">
                  <c:v>44364</c:v>
                </c:pt>
                <c:pt idx="618">
                  <c:v>44392</c:v>
                </c:pt>
                <c:pt idx="619">
                  <c:v>44398</c:v>
                </c:pt>
                <c:pt idx="620">
                  <c:v>44425</c:v>
                </c:pt>
                <c:pt idx="621">
                  <c:v>44474</c:v>
                </c:pt>
                <c:pt idx="622">
                  <c:v>44546</c:v>
                </c:pt>
                <c:pt idx="623">
                  <c:v>44574</c:v>
                </c:pt>
                <c:pt idx="624">
                  <c:v>44609</c:v>
                </c:pt>
                <c:pt idx="625">
                  <c:v>44637</c:v>
                </c:pt>
                <c:pt idx="626">
                  <c:v>44698</c:v>
                </c:pt>
                <c:pt idx="627">
                  <c:v>44700</c:v>
                </c:pt>
                <c:pt idx="628">
                  <c:v>44728</c:v>
                </c:pt>
                <c:pt idx="629">
                  <c:v>44757</c:v>
                </c:pt>
                <c:pt idx="630">
                  <c:v>44763</c:v>
                </c:pt>
                <c:pt idx="631">
                  <c:v>44782</c:v>
                </c:pt>
                <c:pt idx="632">
                  <c:v>44783</c:v>
                </c:pt>
                <c:pt idx="633">
                  <c:v>44837</c:v>
                </c:pt>
              </c:numCache>
            </c:numRef>
          </c:xVal>
          <c:yVal>
            <c:numRef>
              <c:f>'02N21W07L04S'!$E$3:$E$636</c:f>
              <c:numCache>
                <c:formatCode>General</c:formatCode>
                <c:ptCount val="634"/>
                <c:pt idx="0">
                  <c:v>-5.0999999049999998</c:v>
                </c:pt>
                <c:pt idx="1">
                  <c:v>-0.73000490699999998</c:v>
                </c:pt>
                <c:pt idx="2">
                  <c:v>4.3600068089999997</c:v>
                </c:pt>
                <c:pt idx="3">
                  <c:v>9.0699977870000001</c:v>
                </c:pt>
                <c:pt idx="4">
                  <c:v>12.06999779</c:v>
                </c:pt>
                <c:pt idx="5">
                  <c:v>19.34000206</c:v>
                </c:pt>
                <c:pt idx="6">
                  <c:v>-0.88999331000000004</c:v>
                </c:pt>
                <c:pt idx="7">
                  <c:v>3.310003757</c:v>
                </c:pt>
                <c:pt idx="8">
                  <c:v>18.999998089999998</c:v>
                </c:pt>
                <c:pt idx="9">
                  <c:v>21.88000298</c:v>
                </c:pt>
                <c:pt idx="10">
                  <c:v>29.609998699999998</c:v>
                </c:pt>
                <c:pt idx="11">
                  <c:v>34.480003359999998</c:v>
                </c:pt>
                <c:pt idx="12">
                  <c:v>38.069999690000003</c:v>
                </c:pt>
                <c:pt idx="13">
                  <c:v>38.980003359999998</c:v>
                </c:pt>
                <c:pt idx="14">
                  <c:v>37.590003969999998</c:v>
                </c:pt>
                <c:pt idx="15">
                  <c:v>46.45999527</c:v>
                </c:pt>
                <c:pt idx="16">
                  <c:v>55.730003359999998</c:v>
                </c:pt>
                <c:pt idx="17">
                  <c:v>64.150001529999997</c:v>
                </c:pt>
                <c:pt idx="18">
                  <c:v>66.590003969999998</c:v>
                </c:pt>
                <c:pt idx="19">
                  <c:v>67.959999080000003</c:v>
                </c:pt>
                <c:pt idx="20">
                  <c:v>70.069999690000003</c:v>
                </c:pt>
                <c:pt idx="21">
                  <c:v>64.16999817</c:v>
                </c:pt>
                <c:pt idx="22">
                  <c:v>69.069999690000003</c:v>
                </c:pt>
                <c:pt idx="23">
                  <c:v>51.650001529999997</c:v>
                </c:pt>
                <c:pt idx="24">
                  <c:v>62.730003359999998</c:v>
                </c:pt>
                <c:pt idx="25">
                  <c:v>61.980003359999998</c:v>
                </c:pt>
                <c:pt idx="26">
                  <c:v>55.090003969999998</c:v>
                </c:pt>
                <c:pt idx="27">
                  <c:v>54.959999080000003</c:v>
                </c:pt>
                <c:pt idx="28">
                  <c:v>54.150001529999997</c:v>
                </c:pt>
                <c:pt idx="29">
                  <c:v>54.650001529999997</c:v>
                </c:pt>
                <c:pt idx="30">
                  <c:v>43.61000061</c:v>
                </c:pt>
                <c:pt idx="31">
                  <c:v>14.774999619999999</c:v>
                </c:pt>
                <c:pt idx="32">
                  <c:v>9.3499965669999998</c:v>
                </c:pt>
                <c:pt idx="33">
                  <c:v>38.770004270000001</c:v>
                </c:pt>
                <c:pt idx="34">
                  <c:v>34.730003359999998</c:v>
                </c:pt>
                <c:pt idx="35">
                  <c:v>39.569999690000003</c:v>
                </c:pt>
                <c:pt idx="36">
                  <c:v>25.02000237</c:v>
                </c:pt>
                <c:pt idx="37">
                  <c:v>33.300003050000001</c:v>
                </c:pt>
                <c:pt idx="38">
                  <c:v>12.000005720000001</c:v>
                </c:pt>
                <c:pt idx="39">
                  <c:v>12.59000206</c:v>
                </c:pt>
                <c:pt idx="40">
                  <c:v>-10.01999855</c:v>
                </c:pt>
                <c:pt idx="41">
                  <c:v>18.800001139999999</c:v>
                </c:pt>
                <c:pt idx="42">
                  <c:v>22.899999619999999</c:v>
                </c:pt>
                <c:pt idx="43">
                  <c:v>14.399999619999999</c:v>
                </c:pt>
                <c:pt idx="44">
                  <c:v>-4.9999938009999996</c:v>
                </c:pt>
                <c:pt idx="45">
                  <c:v>13.20000267</c:v>
                </c:pt>
                <c:pt idx="46">
                  <c:v>14.899999619999999</c:v>
                </c:pt>
                <c:pt idx="47">
                  <c:v>-12.600000380000001</c:v>
                </c:pt>
                <c:pt idx="48">
                  <c:v>6.9000000950000002</c:v>
                </c:pt>
                <c:pt idx="49">
                  <c:v>-12.04999733</c:v>
                </c:pt>
                <c:pt idx="50">
                  <c:v>6.9000000950000002</c:v>
                </c:pt>
                <c:pt idx="51">
                  <c:v>-17.980005259999999</c:v>
                </c:pt>
                <c:pt idx="52">
                  <c:v>1.8999999759999999</c:v>
                </c:pt>
                <c:pt idx="53">
                  <c:v>9.4899959559999996</c:v>
                </c:pt>
                <c:pt idx="54">
                  <c:v>-13.259997370000001</c:v>
                </c:pt>
                <c:pt idx="55">
                  <c:v>-3.4000029559999998</c:v>
                </c:pt>
                <c:pt idx="56">
                  <c:v>-18.79999733</c:v>
                </c:pt>
                <c:pt idx="57">
                  <c:v>-24.700006479999999</c:v>
                </c:pt>
                <c:pt idx="58">
                  <c:v>3.239996433</c:v>
                </c:pt>
                <c:pt idx="59">
                  <c:v>6.6099982260000001</c:v>
                </c:pt>
                <c:pt idx="60">
                  <c:v>3.2099976539999999</c:v>
                </c:pt>
                <c:pt idx="61">
                  <c:v>28.050001139999999</c:v>
                </c:pt>
                <c:pt idx="62">
                  <c:v>33.630004880000001</c:v>
                </c:pt>
                <c:pt idx="63">
                  <c:v>27.459997179999998</c:v>
                </c:pt>
                <c:pt idx="64">
                  <c:v>25.160001749999999</c:v>
                </c:pt>
                <c:pt idx="65">
                  <c:v>30.20000267</c:v>
                </c:pt>
                <c:pt idx="66">
                  <c:v>45.72000122</c:v>
                </c:pt>
                <c:pt idx="67">
                  <c:v>53.790000919999997</c:v>
                </c:pt>
                <c:pt idx="68">
                  <c:v>59.560005189999998</c:v>
                </c:pt>
                <c:pt idx="69">
                  <c:v>68.550003050000001</c:v>
                </c:pt>
                <c:pt idx="70">
                  <c:v>73.75</c:v>
                </c:pt>
                <c:pt idx="71">
                  <c:v>76.340003969999998</c:v>
                </c:pt>
                <c:pt idx="72">
                  <c:v>72.160003660000001</c:v>
                </c:pt>
                <c:pt idx="73">
                  <c:v>70.980003359999998</c:v>
                </c:pt>
                <c:pt idx="74">
                  <c:v>66.400001529999997</c:v>
                </c:pt>
                <c:pt idx="75">
                  <c:v>35.83000183</c:v>
                </c:pt>
                <c:pt idx="76">
                  <c:v>50.540000919999997</c:v>
                </c:pt>
                <c:pt idx="77">
                  <c:v>61.45999527</c:v>
                </c:pt>
                <c:pt idx="78">
                  <c:v>58.77999878</c:v>
                </c:pt>
                <c:pt idx="79">
                  <c:v>57.239997860000003</c:v>
                </c:pt>
                <c:pt idx="80">
                  <c:v>57.459999080000003</c:v>
                </c:pt>
                <c:pt idx="81">
                  <c:v>32.849998470000003</c:v>
                </c:pt>
                <c:pt idx="82">
                  <c:v>43.680000309999997</c:v>
                </c:pt>
                <c:pt idx="83">
                  <c:v>43.239997860000003</c:v>
                </c:pt>
                <c:pt idx="84">
                  <c:v>49.13999939</c:v>
                </c:pt>
                <c:pt idx="85">
                  <c:v>33.159999849999998</c:v>
                </c:pt>
                <c:pt idx="86">
                  <c:v>45.900001529999997</c:v>
                </c:pt>
                <c:pt idx="87">
                  <c:v>47.400001529999997</c:v>
                </c:pt>
                <c:pt idx="88">
                  <c:v>50.5</c:v>
                </c:pt>
                <c:pt idx="89">
                  <c:v>54.08000183</c:v>
                </c:pt>
                <c:pt idx="90">
                  <c:v>57.74</c:v>
                </c:pt>
                <c:pt idx="91">
                  <c:v>65.760002139999997</c:v>
                </c:pt>
                <c:pt idx="92">
                  <c:v>66.180000309999997</c:v>
                </c:pt>
                <c:pt idx="93">
                  <c:v>102.76</c:v>
                </c:pt>
                <c:pt idx="94">
                  <c:v>63.47000122</c:v>
                </c:pt>
                <c:pt idx="95">
                  <c:v>54.63999939</c:v>
                </c:pt>
                <c:pt idx="96">
                  <c:v>46.41999817</c:v>
                </c:pt>
                <c:pt idx="97">
                  <c:v>58.489997860000003</c:v>
                </c:pt>
                <c:pt idx="98">
                  <c:v>48.880004880000001</c:v>
                </c:pt>
                <c:pt idx="99">
                  <c:v>62.230003359999998</c:v>
                </c:pt>
                <c:pt idx="100">
                  <c:v>58.349998470000003</c:v>
                </c:pt>
                <c:pt idx="101">
                  <c:v>52.77999878</c:v>
                </c:pt>
                <c:pt idx="102">
                  <c:v>66.86000061</c:v>
                </c:pt>
                <c:pt idx="103">
                  <c:v>55.980003359999998</c:v>
                </c:pt>
                <c:pt idx="104">
                  <c:v>54.22000122</c:v>
                </c:pt>
                <c:pt idx="105">
                  <c:v>53.099998470000003</c:v>
                </c:pt>
                <c:pt idx="106">
                  <c:v>61.380001069999999</c:v>
                </c:pt>
                <c:pt idx="107">
                  <c:v>58.290000919999997</c:v>
                </c:pt>
                <c:pt idx="108">
                  <c:v>40.200000760000002</c:v>
                </c:pt>
                <c:pt idx="109">
                  <c:v>59.040000919999997</c:v>
                </c:pt>
                <c:pt idx="110">
                  <c:v>53.450000760000002</c:v>
                </c:pt>
                <c:pt idx="111">
                  <c:v>62.109996799999998</c:v>
                </c:pt>
                <c:pt idx="112">
                  <c:v>67.400001529999997</c:v>
                </c:pt>
                <c:pt idx="113">
                  <c:v>67.400001529999997</c:v>
                </c:pt>
                <c:pt idx="114">
                  <c:v>46.739997860000003</c:v>
                </c:pt>
                <c:pt idx="115">
                  <c:v>46.740001679999999</c:v>
                </c:pt>
                <c:pt idx="116">
                  <c:v>49.270004270000001</c:v>
                </c:pt>
                <c:pt idx="117">
                  <c:v>43.319999690000003</c:v>
                </c:pt>
                <c:pt idx="118">
                  <c:v>19.489995960000002</c:v>
                </c:pt>
                <c:pt idx="119">
                  <c:v>67.83000183</c:v>
                </c:pt>
                <c:pt idx="120">
                  <c:v>74.400001529999997</c:v>
                </c:pt>
                <c:pt idx="121">
                  <c:v>68.61</c:v>
                </c:pt>
                <c:pt idx="122">
                  <c:v>80.14</c:v>
                </c:pt>
                <c:pt idx="123">
                  <c:v>79.680000000000007</c:v>
                </c:pt>
                <c:pt idx="124">
                  <c:v>71.400000000000006</c:v>
                </c:pt>
                <c:pt idx="125">
                  <c:v>62.84</c:v>
                </c:pt>
                <c:pt idx="126">
                  <c:v>56.2</c:v>
                </c:pt>
                <c:pt idx="127">
                  <c:v>47.09</c:v>
                </c:pt>
                <c:pt idx="128">
                  <c:v>40.61</c:v>
                </c:pt>
                <c:pt idx="129">
                  <c:v>35.83</c:v>
                </c:pt>
                <c:pt idx="130">
                  <c:v>37.979999999999997</c:v>
                </c:pt>
                <c:pt idx="131">
                  <c:v>40.840000000000003</c:v>
                </c:pt>
                <c:pt idx="132">
                  <c:v>38.340000000000003</c:v>
                </c:pt>
                <c:pt idx="133">
                  <c:v>53.97</c:v>
                </c:pt>
                <c:pt idx="134">
                  <c:v>53.42</c:v>
                </c:pt>
                <c:pt idx="135">
                  <c:v>67.349999999999994</c:v>
                </c:pt>
                <c:pt idx="136">
                  <c:v>67.22</c:v>
                </c:pt>
                <c:pt idx="137">
                  <c:v>79.849999999999994</c:v>
                </c:pt>
                <c:pt idx="138">
                  <c:v>79.7</c:v>
                </c:pt>
                <c:pt idx="139">
                  <c:v>80.87</c:v>
                </c:pt>
                <c:pt idx="140">
                  <c:v>81.3</c:v>
                </c:pt>
                <c:pt idx="141">
                  <c:v>82.1</c:v>
                </c:pt>
                <c:pt idx="142">
                  <c:v>81.84</c:v>
                </c:pt>
                <c:pt idx="143">
                  <c:v>78.06</c:v>
                </c:pt>
                <c:pt idx="144">
                  <c:v>66.86</c:v>
                </c:pt>
                <c:pt idx="145">
                  <c:v>70.099999999999994</c:v>
                </c:pt>
                <c:pt idx="146">
                  <c:v>72.459999999999994</c:v>
                </c:pt>
                <c:pt idx="147">
                  <c:v>80.37</c:v>
                </c:pt>
                <c:pt idx="148">
                  <c:v>81.239999999999995</c:v>
                </c:pt>
                <c:pt idx="149">
                  <c:v>81.63</c:v>
                </c:pt>
                <c:pt idx="150">
                  <c:v>70.290000000000006</c:v>
                </c:pt>
                <c:pt idx="151">
                  <c:v>73.81</c:v>
                </c:pt>
                <c:pt idx="152">
                  <c:v>74.150000000000006</c:v>
                </c:pt>
                <c:pt idx="153">
                  <c:v>81.17</c:v>
                </c:pt>
                <c:pt idx="154">
                  <c:v>69.45</c:v>
                </c:pt>
                <c:pt idx="155">
                  <c:v>60.7</c:v>
                </c:pt>
                <c:pt idx="156">
                  <c:v>58.7</c:v>
                </c:pt>
                <c:pt idx="157">
                  <c:v>49.86</c:v>
                </c:pt>
                <c:pt idx="158">
                  <c:v>47.69</c:v>
                </c:pt>
                <c:pt idx="159">
                  <c:v>50.56</c:v>
                </c:pt>
                <c:pt idx="160">
                  <c:v>53.29</c:v>
                </c:pt>
                <c:pt idx="161">
                  <c:v>47.84</c:v>
                </c:pt>
                <c:pt idx="162">
                  <c:v>42.89</c:v>
                </c:pt>
                <c:pt idx="163">
                  <c:v>40.6</c:v>
                </c:pt>
                <c:pt idx="164">
                  <c:v>40.700000000000003</c:v>
                </c:pt>
                <c:pt idx="165">
                  <c:v>42.31</c:v>
                </c:pt>
                <c:pt idx="166">
                  <c:v>74.010000000000005</c:v>
                </c:pt>
                <c:pt idx="167">
                  <c:v>65.11</c:v>
                </c:pt>
                <c:pt idx="168">
                  <c:v>74.13</c:v>
                </c:pt>
                <c:pt idx="169">
                  <c:v>61.89</c:v>
                </c:pt>
                <c:pt idx="170">
                  <c:v>53.07</c:v>
                </c:pt>
                <c:pt idx="171">
                  <c:v>42.1</c:v>
                </c:pt>
                <c:pt idx="172">
                  <c:v>41.07</c:v>
                </c:pt>
                <c:pt idx="173">
                  <c:v>70.47</c:v>
                </c:pt>
                <c:pt idx="174">
                  <c:v>64.709999999999994</c:v>
                </c:pt>
                <c:pt idx="175">
                  <c:v>53.8</c:v>
                </c:pt>
                <c:pt idx="176">
                  <c:v>50.93</c:v>
                </c:pt>
                <c:pt idx="177">
                  <c:v>51.51</c:v>
                </c:pt>
                <c:pt idx="178">
                  <c:v>70.930000000000007</c:v>
                </c:pt>
                <c:pt idx="179">
                  <c:v>78.94</c:v>
                </c:pt>
                <c:pt idx="180">
                  <c:v>81.349999999999994</c:v>
                </c:pt>
                <c:pt idx="181">
                  <c:v>70.760000000000005</c:v>
                </c:pt>
                <c:pt idx="182">
                  <c:v>62.56</c:v>
                </c:pt>
                <c:pt idx="183">
                  <c:v>56.26</c:v>
                </c:pt>
                <c:pt idx="184">
                  <c:v>51.46</c:v>
                </c:pt>
                <c:pt idx="185">
                  <c:v>50.79</c:v>
                </c:pt>
                <c:pt idx="186">
                  <c:v>50.64</c:v>
                </c:pt>
                <c:pt idx="187">
                  <c:v>50.52</c:v>
                </c:pt>
                <c:pt idx="188">
                  <c:v>50.38</c:v>
                </c:pt>
                <c:pt idx="189">
                  <c:v>50.27</c:v>
                </c:pt>
                <c:pt idx="190">
                  <c:v>50.12</c:v>
                </c:pt>
                <c:pt idx="191">
                  <c:v>49.95</c:v>
                </c:pt>
                <c:pt idx="192">
                  <c:v>49.44</c:v>
                </c:pt>
                <c:pt idx="193">
                  <c:v>49.11</c:v>
                </c:pt>
                <c:pt idx="194">
                  <c:v>49.4</c:v>
                </c:pt>
                <c:pt idx="195">
                  <c:v>49.55</c:v>
                </c:pt>
                <c:pt idx="196">
                  <c:v>49.13</c:v>
                </c:pt>
                <c:pt idx="197">
                  <c:v>49.67</c:v>
                </c:pt>
                <c:pt idx="198">
                  <c:v>50.39</c:v>
                </c:pt>
                <c:pt idx="199">
                  <c:v>50.9</c:v>
                </c:pt>
                <c:pt idx="200">
                  <c:v>52.17</c:v>
                </c:pt>
                <c:pt idx="201">
                  <c:v>53.82</c:v>
                </c:pt>
                <c:pt idx="202">
                  <c:v>55.22</c:v>
                </c:pt>
                <c:pt idx="203">
                  <c:v>56.46</c:v>
                </c:pt>
                <c:pt idx="204">
                  <c:v>57.87</c:v>
                </c:pt>
                <c:pt idx="205">
                  <c:v>60.83</c:v>
                </c:pt>
                <c:pt idx="206">
                  <c:v>60.55</c:v>
                </c:pt>
                <c:pt idx="207">
                  <c:v>62.68</c:v>
                </c:pt>
                <c:pt idx="208">
                  <c:v>63.96</c:v>
                </c:pt>
                <c:pt idx="209">
                  <c:v>65.459999999999994</c:v>
                </c:pt>
                <c:pt idx="210">
                  <c:v>67.150000000000006</c:v>
                </c:pt>
                <c:pt idx="211">
                  <c:v>69.06</c:v>
                </c:pt>
                <c:pt idx="212">
                  <c:v>70.38</c:v>
                </c:pt>
                <c:pt idx="213">
                  <c:v>73.599999999999994</c:v>
                </c:pt>
                <c:pt idx="214">
                  <c:v>74.63</c:v>
                </c:pt>
                <c:pt idx="215">
                  <c:v>77.83</c:v>
                </c:pt>
                <c:pt idx="216">
                  <c:v>78.83</c:v>
                </c:pt>
                <c:pt idx="217">
                  <c:v>79.92</c:v>
                </c:pt>
                <c:pt idx="218">
                  <c:v>80.12</c:v>
                </c:pt>
                <c:pt idx="219">
                  <c:v>80.739999999999995</c:v>
                </c:pt>
                <c:pt idx="220">
                  <c:v>79.290000000000006</c:v>
                </c:pt>
                <c:pt idx="221">
                  <c:v>80.8</c:v>
                </c:pt>
                <c:pt idx="222">
                  <c:v>78.48</c:v>
                </c:pt>
                <c:pt idx="223">
                  <c:v>73.959999999999994</c:v>
                </c:pt>
                <c:pt idx="224">
                  <c:v>70.260000000000005</c:v>
                </c:pt>
                <c:pt idx="225">
                  <c:v>69.290000000000006</c:v>
                </c:pt>
                <c:pt idx="226">
                  <c:v>68.64</c:v>
                </c:pt>
                <c:pt idx="227">
                  <c:v>66.900000000000006</c:v>
                </c:pt>
                <c:pt idx="228">
                  <c:v>63.31</c:v>
                </c:pt>
                <c:pt idx="229">
                  <c:v>60.96</c:v>
                </c:pt>
                <c:pt idx="230">
                  <c:v>57.26</c:v>
                </c:pt>
                <c:pt idx="231">
                  <c:v>53.86</c:v>
                </c:pt>
                <c:pt idx="232">
                  <c:v>52.38</c:v>
                </c:pt>
                <c:pt idx="233">
                  <c:v>50.59</c:v>
                </c:pt>
                <c:pt idx="234">
                  <c:v>45.93</c:v>
                </c:pt>
                <c:pt idx="235">
                  <c:v>42.25</c:v>
                </c:pt>
                <c:pt idx="236">
                  <c:v>39.06</c:v>
                </c:pt>
                <c:pt idx="237">
                  <c:v>36.9</c:v>
                </c:pt>
                <c:pt idx="238">
                  <c:v>34.47</c:v>
                </c:pt>
                <c:pt idx="239">
                  <c:v>32.4</c:v>
                </c:pt>
                <c:pt idx="240">
                  <c:v>31.36</c:v>
                </c:pt>
                <c:pt idx="241">
                  <c:v>34.950000000000003</c:v>
                </c:pt>
                <c:pt idx="242">
                  <c:v>39.630000000000003</c:v>
                </c:pt>
                <c:pt idx="243">
                  <c:v>36.01</c:v>
                </c:pt>
                <c:pt idx="244">
                  <c:v>45.01</c:v>
                </c:pt>
                <c:pt idx="245">
                  <c:v>51.97</c:v>
                </c:pt>
                <c:pt idx="246">
                  <c:v>50.71</c:v>
                </c:pt>
                <c:pt idx="247">
                  <c:v>55.59</c:v>
                </c:pt>
                <c:pt idx="248">
                  <c:v>45.51</c:v>
                </c:pt>
                <c:pt idx="249">
                  <c:v>38.85</c:v>
                </c:pt>
                <c:pt idx="250">
                  <c:v>31.28</c:v>
                </c:pt>
                <c:pt idx="251">
                  <c:v>29.7</c:v>
                </c:pt>
                <c:pt idx="252">
                  <c:v>29.41</c:v>
                </c:pt>
                <c:pt idx="253">
                  <c:v>31.49</c:v>
                </c:pt>
                <c:pt idx="254">
                  <c:v>29.91</c:v>
                </c:pt>
                <c:pt idx="255">
                  <c:v>31.05</c:v>
                </c:pt>
                <c:pt idx="256">
                  <c:v>30.64</c:v>
                </c:pt>
                <c:pt idx="257">
                  <c:v>32.43</c:v>
                </c:pt>
                <c:pt idx="258">
                  <c:v>0</c:v>
                </c:pt>
                <c:pt idx="259">
                  <c:v>41.59</c:v>
                </c:pt>
                <c:pt idx="260">
                  <c:v>42.15</c:v>
                </c:pt>
                <c:pt idx="261">
                  <c:v>40.659999999999997</c:v>
                </c:pt>
                <c:pt idx="262">
                  <c:v>32.67</c:v>
                </c:pt>
                <c:pt idx="263">
                  <c:v>29.55</c:v>
                </c:pt>
                <c:pt idx="264">
                  <c:v>24.34</c:v>
                </c:pt>
                <c:pt idx="265">
                  <c:v>20.239999999999998</c:v>
                </c:pt>
                <c:pt idx="266">
                  <c:v>12.28</c:v>
                </c:pt>
                <c:pt idx="267">
                  <c:v>30.54</c:v>
                </c:pt>
                <c:pt idx="268">
                  <c:v>27.64</c:v>
                </c:pt>
                <c:pt idx="269">
                  <c:v>19.54</c:v>
                </c:pt>
                <c:pt idx="270">
                  <c:v>38.07</c:v>
                </c:pt>
                <c:pt idx="271">
                  <c:v>53.11</c:v>
                </c:pt>
                <c:pt idx="272">
                  <c:v>69.900000000000006</c:v>
                </c:pt>
                <c:pt idx="273">
                  <c:v>71.989999999999995</c:v>
                </c:pt>
                <c:pt idx="274">
                  <c:v>78.430000000000007</c:v>
                </c:pt>
                <c:pt idx="275">
                  <c:v>78.38</c:v>
                </c:pt>
                <c:pt idx="276">
                  <c:v>78.16</c:v>
                </c:pt>
                <c:pt idx="277">
                  <c:v>80.86</c:v>
                </c:pt>
                <c:pt idx="278">
                  <c:v>68.959999999999994</c:v>
                </c:pt>
                <c:pt idx="279">
                  <c:v>78.22</c:v>
                </c:pt>
                <c:pt idx="280">
                  <c:v>64.06</c:v>
                </c:pt>
                <c:pt idx="281">
                  <c:v>68.260000000000005</c:v>
                </c:pt>
                <c:pt idx="282">
                  <c:v>82.11</c:v>
                </c:pt>
                <c:pt idx="283">
                  <c:v>82.97</c:v>
                </c:pt>
                <c:pt idx="284">
                  <c:v>84.73</c:v>
                </c:pt>
                <c:pt idx="285">
                  <c:v>85.39</c:v>
                </c:pt>
                <c:pt idx="286">
                  <c:v>70.22</c:v>
                </c:pt>
                <c:pt idx="287">
                  <c:v>56.99</c:v>
                </c:pt>
                <c:pt idx="288">
                  <c:v>66.400000000000006</c:v>
                </c:pt>
                <c:pt idx="289">
                  <c:v>73.11</c:v>
                </c:pt>
                <c:pt idx="290">
                  <c:v>58.76</c:v>
                </c:pt>
                <c:pt idx="291">
                  <c:v>57.35</c:v>
                </c:pt>
                <c:pt idx="292">
                  <c:v>52.3</c:v>
                </c:pt>
                <c:pt idx="293">
                  <c:v>43.26</c:v>
                </c:pt>
                <c:pt idx="294">
                  <c:v>36.090000000000003</c:v>
                </c:pt>
                <c:pt idx="295">
                  <c:v>33.15</c:v>
                </c:pt>
                <c:pt idx="296">
                  <c:v>28.25</c:v>
                </c:pt>
                <c:pt idx="297">
                  <c:v>28.14</c:v>
                </c:pt>
                <c:pt idx="298">
                  <c:v>25.38</c:v>
                </c:pt>
                <c:pt idx="299">
                  <c:v>33.049999999999997</c:v>
                </c:pt>
                <c:pt idx="300">
                  <c:v>38.47</c:v>
                </c:pt>
                <c:pt idx="301">
                  <c:v>31.69</c:v>
                </c:pt>
                <c:pt idx="302">
                  <c:v>42.62</c:v>
                </c:pt>
                <c:pt idx="303">
                  <c:v>47.58</c:v>
                </c:pt>
                <c:pt idx="304">
                  <c:v>61.79</c:v>
                </c:pt>
                <c:pt idx="305">
                  <c:v>73.760000000000005</c:v>
                </c:pt>
                <c:pt idx="306">
                  <c:v>74.86</c:v>
                </c:pt>
                <c:pt idx="307">
                  <c:v>80.75</c:v>
                </c:pt>
                <c:pt idx="308">
                  <c:v>63.51</c:v>
                </c:pt>
                <c:pt idx="309">
                  <c:v>59.83</c:v>
                </c:pt>
                <c:pt idx="310">
                  <c:v>40.200000000000003</c:v>
                </c:pt>
                <c:pt idx="311">
                  <c:v>31.71</c:v>
                </c:pt>
                <c:pt idx="312">
                  <c:v>25.08</c:v>
                </c:pt>
                <c:pt idx="313">
                  <c:v>62.7</c:v>
                </c:pt>
                <c:pt idx="314">
                  <c:v>51.18</c:v>
                </c:pt>
                <c:pt idx="315">
                  <c:v>51.7</c:v>
                </c:pt>
                <c:pt idx="316">
                  <c:v>59.13</c:v>
                </c:pt>
                <c:pt idx="317">
                  <c:v>41.41</c:v>
                </c:pt>
                <c:pt idx="318">
                  <c:v>50.26</c:v>
                </c:pt>
                <c:pt idx="319">
                  <c:v>50.77</c:v>
                </c:pt>
                <c:pt idx="320">
                  <c:v>45.02</c:v>
                </c:pt>
                <c:pt idx="321">
                  <c:v>29.03</c:v>
                </c:pt>
                <c:pt idx="322">
                  <c:v>23.49</c:v>
                </c:pt>
                <c:pt idx="323">
                  <c:v>17.920000000000002</c:v>
                </c:pt>
                <c:pt idx="324">
                  <c:v>15.39</c:v>
                </c:pt>
                <c:pt idx="325">
                  <c:v>8.82</c:v>
                </c:pt>
                <c:pt idx="326">
                  <c:v>22.67</c:v>
                </c:pt>
                <c:pt idx="327">
                  <c:v>21.57</c:v>
                </c:pt>
                <c:pt idx="328">
                  <c:v>48.8</c:v>
                </c:pt>
                <c:pt idx="329">
                  <c:v>46.25</c:v>
                </c:pt>
                <c:pt idx="330">
                  <c:v>59.41</c:v>
                </c:pt>
                <c:pt idx="331">
                  <c:v>67.27</c:v>
                </c:pt>
                <c:pt idx="332">
                  <c:v>65.05</c:v>
                </c:pt>
                <c:pt idx="333">
                  <c:v>49.81</c:v>
                </c:pt>
                <c:pt idx="334">
                  <c:v>50.92</c:v>
                </c:pt>
                <c:pt idx="335">
                  <c:v>46.03</c:v>
                </c:pt>
                <c:pt idx="336">
                  <c:v>37.380000000000003</c:v>
                </c:pt>
                <c:pt idx="337">
                  <c:v>33.549999999999997</c:v>
                </c:pt>
                <c:pt idx="338">
                  <c:v>34.06</c:v>
                </c:pt>
                <c:pt idx="339">
                  <c:v>31.64</c:v>
                </c:pt>
                <c:pt idx="340">
                  <c:v>23.72</c:v>
                </c:pt>
                <c:pt idx="341">
                  <c:v>24.29</c:v>
                </c:pt>
                <c:pt idx="342">
                  <c:v>16.829999999999998</c:v>
                </c:pt>
                <c:pt idx="343">
                  <c:v>14.36</c:v>
                </c:pt>
                <c:pt idx="344">
                  <c:v>16.54</c:v>
                </c:pt>
                <c:pt idx="345">
                  <c:v>16.649999999999999</c:v>
                </c:pt>
                <c:pt idx="346">
                  <c:v>25.6</c:v>
                </c:pt>
                <c:pt idx="347">
                  <c:v>27.07</c:v>
                </c:pt>
                <c:pt idx="348">
                  <c:v>58.58</c:v>
                </c:pt>
                <c:pt idx="349">
                  <c:v>64.430000000000007</c:v>
                </c:pt>
                <c:pt idx="350">
                  <c:v>68.75</c:v>
                </c:pt>
                <c:pt idx="351">
                  <c:v>65.510000000000005</c:v>
                </c:pt>
                <c:pt idx="352">
                  <c:v>61.18</c:v>
                </c:pt>
                <c:pt idx="353">
                  <c:v>76.72</c:v>
                </c:pt>
                <c:pt idx="354">
                  <c:v>76.61</c:v>
                </c:pt>
                <c:pt idx="355">
                  <c:v>67.06</c:v>
                </c:pt>
                <c:pt idx="356">
                  <c:v>51.71</c:v>
                </c:pt>
                <c:pt idx="357">
                  <c:v>46.99</c:v>
                </c:pt>
                <c:pt idx="358">
                  <c:v>41.98</c:v>
                </c:pt>
                <c:pt idx="359">
                  <c:v>38.409999999999997</c:v>
                </c:pt>
                <c:pt idx="360">
                  <c:v>37.78</c:v>
                </c:pt>
                <c:pt idx="361">
                  <c:v>46.65</c:v>
                </c:pt>
                <c:pt idx="362">
                  <c:v>57.28</c:v>
                </c:pt>
                <c:pt idx="363">
                  <c:v>50.76</c:v>
                </c:pt>
                <c:pt idx="364">
                  <c:v>42.9</c:v>
                </c:pt>
                <c:pt idx="365">
                  <c:v>41.65</c:v>
                </c:pt>
                <c:pt idx="366">
                  <c:v>40.1</c:v>
                </c:pt>
                <c:pt idx="367">
                  <c:v>39.583999630000001</c:v>
                </c:pt>
                <c:pt idx="368">
                  <c:v>38.94</c:v>
                </c:pt>
                <c:pt idx="369">
                  <c:v>35.414001460000001</c:v>
                </c:pt>
                <c:pt idx="370">
                  <c:v>35.613998410000001</c:v>
                </c:pt>
                <c:pt idx="371">
                  <c:v>37.043998719999998</c:v>
                </c:pt>
                <c:pt idx="372">
                  <c:v>38.520000000000003</c:v>
                </c:pt>
                <c:pt idx="373">
                  <c:v>37.17399597</c:v>
                </c:pt>
                <c:pt idx="374">
                  <c:v>31.664001460000001</c:v>
                </c:pt>
                <c:pt idx="375">
                  <c:v>26.99399567</c:v>
                </c:pt>
                <c:pt idx="376">
                  <c:v>21.289999009999999</c:v>
                </c:pt>
                <c:pt idx="377">
                  <c:v>24.164001460000001</c:v>
                </c:pt>
                <c:pt idx="378">
                  <c:v>16.174003599999999</c:v>
                </c:pt>
                <c:pt idx="379">
                  <c:v>11.31</c:v>
                </c:pt>
                <c:pt idx="380">
                  <c:v>14.98400211</c:v>
                </c:pt>
                <c:pt idx="381">
                  <c:v>16.470006940000001</c:v>
                </c:pt>
                <c:pt idx="382">
                  <c:v>24.444000240000001</c:v>
                </c:pt>
                <c:pt idx="383">
                  <c:v>24.44</c:v>
                </c:pt>
                <c:pt idx="384">
                  <c:v>18.469999309999999</c:v>
                </c:pt>
                <c:pt idx="385">
                  <c:v>20.59</c:v>
                </c:pt>
                <c:pt idx="386">
                  <c:v>21.694000240000001</c:v>
                </c:pt>
                <c:pt idx="387">
                  <c:v>18.323997500000001</c:v>
                </c:pt>
                <c:pt idx="388">
                  <c:v>17.713996890000001</c:v>
                </c:pt>
                <c:pt idx="389">
                  <c:v>14.70000267</c:v>
                </c:pt>
                <c:pt idx="390">
                  <c:v>13.573998449999999</c:v>
                </c:pt>
                <c:pt idx="391">
                  <c:v>14.289999010000001</c:v>
                </c:pt>
                <c:pt idx="392">
                  <c:v>16.559999999999999</c:v>
                </c:pt>
                <c:pt idx="393">
                  <c:v>13.323998449999999</c:v>
                </c:pt>
                <c:pt idx="394">
                  <c:v>11.6240015</c:v>
                </c:pt>
                <c:pt idx="395">
                  <c:v>9.4439935679999998</c:v>
                </c:pt>
                <c:pt idx="396">
                  <c:v>3.1700043679999999</c:v>
                </c:pt>
                <c:pt idx="397">
                  <c:v>5.3940052989999998</c:v>
                </c:pt>
                <c:pt idx="398">
                  <c:v>4.8440022469999997</c:v>
                </c:pt>
                <c:pt idx="399">
                  <c:v>4.3839955330000002</c:v>
                </c:pt>
                <c:pt idx="400">
                  <c:v>-3.4059975150000001</c:v>
                </c:pt>
                <c:pt idx="401">
                  <c:v>0.78000485900000005</c:v>
                </c:pt>
                <c:pt idx="402">
                  <c:v>-3.52999258</c:v>
                </c:pt>
                <c:pt idx="403">
                  <c:v>-3.6460030080000001</c:v>
                </c:pt>
                <c:pt idx="404">
                  <c:v>-7.1259989739999998</c:v>
                </c:pt>
                <c:pt idx="405">
                  <c:v>-6.0999999049999998</c:v>
                </c:pt>
                <c:pt idx="406">
                  <c:v>-1.090005517</c:v>
                </c:pt>
                <c:pt idx="407">
                  <c:v>-3.5199980740000001</c:v>
                </c:pt>
                <c:pt idx="408">
                  <c:v>-1.325996</c:v>
                </c:pt>
                <c:pt idx="409">
                  <c:v>-4.4059980000000003</c:v>
                </c:pt>
                <c:pt idx="410">
                  <c:v>-4.1500029999999999</c:v>
                </c:pt>
                <c:pt idx="411">
                  <c:v>-5.4560009999999997</c:v>
                </c:pt>
                <c:pt idx="412">
                  <c:v>-0.46000059999999998</c:v>
                </c:pt>
                <c:pt idx="413">
                  <c:v>4.1500000000000004</c:v>
                </c:pt>
                <c:pt idx="414">
                  <c:v>6.65</c:v>
                </c:pt>
                <c:pt idx="415">
                  <c:v>3.9939960000000001</c:v>
                </c:pt>
                <c:pt idx="416">
                  <c:v>4.8940049999999999</c:v>
                </c:pt>
                <c:pt idx="417">
                  <c:v>2.1939929999999999</c:v>
                </c:pt>
                <c:pt idx="418">
                  <c:v>-2.0199980000000002</c:v>
                </c:pt>
                <c:pt idx="419">
                  <c:v>-2.3960029999999999</c:v>
                </c:pt>
                <c:pt idx="420">
                  <c:v>-1.8960030000000001</c:v>
                </c:pt>
                <c:pt idx="421">
                  <c:v>-5.066001</c:v>
                </c:pt>
                <c:pt idx="422">
                  <c:v>-5.8200010000000004</c:v>
                </c:pt>
                <c:pt idx="423">
                  <c:v>-11.766</c:v>
                </c:pt>
                <c:pt idx="424">
                  <c:v>-11.346</c:v>
                </c:pt>
                <c:pt idx="425">
                  <c:v>-8.8360050000000001</c:v>
                </c:pt>
                <c:pt idx="426">
                  <c:v>-7.420007</c:v>
                </c:pt>
                <c:pt idx="427">
                  <c:v>-0.2359994</c:v>
                </c:pt>
                <c:pt idx="428">
                  <c:v>-0.235999390482903</c:v>
                </c:pt>
                <c:pt idx="429">
                  <c:v>1.174004</c:v>
                </c:pt>
                <c:pt idx="430">
                  <c:v>1.1740043163299601</c:v>
                </c:pt>
                <c:pt idx="431">
                  <c:v>2.114007</c:v>
                </c:pt>
                <c:pt idx="432">
                  <c:v>2.1140067577362101</c:v>
                </c:pt>
                <c:pt idx="433">
                  <c:v>1.833993</c:v>
                </c:pt>
                <c:pt idx="434">
                  <c:v>1.8339927196502701</c:v>
                </c:pt>
                <c:pt idx="435">
                  <c:v>4.0300050000000001</c:v>
                </c:pt>
                <c:pt idx="436">
                  <c:v>4.0300049781799299</c:v>
                </c:pt>
                <c:pt idx="437">
                  <c:v>2.579993</c:v>
                </c:pt>
                <c:pt idx="438">
                  <c:v>2.5799927711486799</c:v>
                </c:pt>
                <c:pt idx="439">
                  <c:v>3.0140009999999999</c:v>
                </c:pt>
                <c:pt idx="440">
                  <c:v>3.0140006542205802</c:v>
                </c:pt>
                <c:pt idx="441">
                  <c:v>3.8799959999999998</c:v>
                </c:pt>
                <c:pt idx="442">
                  <c:v>3.8799958229064901</c:v>
                </c:pt>
                <c:pt idx="443">
                  <c:v>-2.0060039999999999</c:v>
                </c:pt>
                <c:pt idx="444">
                  <c:v>-2.00600361824036</c:v>
                </c:pt>
                <c:pt idx="445">
                  <c:v>-3.426002</c:v>
                </c:pt>
                <c:pt idx="446">
                  <c:v>-3.4260017871856698</c:v>
                </c:pt>
                <c:pt idx="447">
                  <c:v>-4.6059950000000001</c:v>
                </c:pt>
                <c:pt idx="448">
                  <c:v>-4.6059947013854998</c:v>
                </c:pt>
                <c:pt idx="449">
                  <c:v>-8.566001</c:v>
                </c:pt>
                <c:pt idx="450">
                  <c:v>-8.5660009384155291</c:v>
                </c:pt>
                <c:pt idx="451">
                  <c:v>-9.6399939999999997</c:v>
                </c:pt>
                <c:pt idx="452">
                  <c:v>-9.6399936676025408</c:v>
                </c:pt>
                <c:pt idx="453">
                  <c:v>-10.63599</c:v>
                </c:pt>
                <c:pt idx="454">
                  <c:v>-10.635993003845201</c:v>
                </c:pt>
                <c:pt idx="455">
                  <c:v>-9.5759950000000007</c:v>
                </c:pt>
                <c:pt idx="456">
                  <c:v>-9.5759954452514595</c:v>
                </c:pt>
                <c:pt idx="457">
                  <c:v>-7.7759929999999997</c:v>
                </c:pt>
                <c:pt idx="458">
                  <c:v>-7.7759928703308097</c:v>
                </c:pt>
                <c:pt idx="459">
                  <c:v>-7.2560039999999999</c:v>
                </c:pt>
                <c:pt idx="460">
                  <c:v>-7.25600385665894</c:v>
                </c:pt>
                <c:pt idx="461">
                  <c:v>-8.1359929999999991</c:v>
                </c:pt>
                <c:pt idx="462">
                  <c:v>-8.1359930038452095</c:v>
                </c:pt>
                <c:pt idx="463">
                  <c:v>-24.65</c:v>
                </c:pt>
                <c:pt idx="464">
                  <c:v>-24.6500034332275</c:v>
                </c:pt>
                <c:pt idx="465">
                  <c:v>-16.236000000000001</c:v>
                </c:pt>
                <c:pt idx="466">
                  <c:v>-16.236000061035199</c:v>
                </c:pt>
                <c:pt idx="467">
                  <c:v>-23.81</c:v>
                </c:pt>
                <c:pt idx="468">
                  <c:v>-23.8100070953369</c:v>
                </c:pt>
                <c:pt idx="469">
                  <c:v>-22.66</c:v>
                </c:pt>
                <c:pt idx="470">
                  <c:v>-22.659997940063501</c:v>
                </c:pt>
                <c:pt idx="471">
                  <c:v>-28.87</c:v>
                </c:pt>
                <c:pt idx="472">
                  <c:v>-28.8700046539307</c:v>
                </c:pt>
                <c:pt idx="473">
                  <c:v>-32.020000000000003</c:v>
                </c:pt>
                <c:pt idx="474">
                  <c:v>-32.029991149902301</c:v>
                </c:pt>
                <c:pt idx="475">
                  <c:v>-27.9</c:v>
                </c:pt>
                <c:pt idx="476">
                  <c:v>-27.9000034332275</c:v>
                </c:pt>
                <c:pt idx="477">
                  <c:v>-21.05</c:v>
                </c:pt>
                <c:pt idx="478">
                  <c:v>-21.0499973297119</c:v>
                </c:pt>
                <c:pt idx="479">
                  <c:v>-20.85</c:v>
                </c:pt>
                <c:pt idx="480">
                  <c:v>-20.850000381469702</c:v>
                </c:pt>
                <c:pt idx="481">
                  <c:v>-23.060009999999998</c:v>
                </c:pt>
                <c:pt idx="482">
                  <c:v>-23.0600070953369</c:v>
                </c:pt>
                <c:pt idx="483">
                  <c:v>-16.41</c:v>
                </c:pt>
                <c:pt idx="484">
                  <c:v>-16.409997940063501</c:v>
                </c:pt>
                <c:pt idx="485">
                  <c:v>-11.93</c:v>
                </c:pt>
                <c:pt idx="486">
                  <c:v>-11.9300022125244</c:v>
                </c:pt>
                <c:pt idx="487">
                  <c:v>-8.6299989999999998</c:v>
                </c:pt>
                <c:pt idx="488">
                  <c:v>-8.6299991607665998</c:v>
                </c:pt>
                <c:pt idx="489">
                  <c:v>-12.85</c:v>
                </c:pt>
                <c:pt idx="490">
                  <c:v>-12.8500003814697</c:v>
                </c:pt>
                <c:pt idx="491">
                  <c:v>-2.389993</c:v>
                </c:pt>
                <c:pt idx="492">
                  <c:v>-2.38999319076538</c:v>
                </c:pt>
                <c:pt idx="493">
                  <c:v>-7.2999970000000003</c:v>
                </c:pt>
                <c:pt idx="494">
                  <c:v>-7.2999968528747603</c:v>
                </c:pt>
                <c:pt idx="495">
                  <c:v>-6.4899990000000001</c:v>
                </c:pt>
                <c:pt idx="496">
                  <c:v>-6.4899992942810103</c:v>
                </c:pt>
                <c:pt idx="497">
                  <c:v>-5.6299989999999998</c:v>
                </c:pt>
                <c:pt idx="498">
                  <c:v>-5.6299986839294398</c:v>
                </c:pt>
                <c:pt idx="499">
                  <c:v>-13.55</c:v>
                </c:pt>
                <c:pt idx="500">
                  <c:v>-13.5499973297119</c:v>
                </c:pt>
                <c:pt idx="501">
                  <c:v>-14.840009999999999</c:v>
                </c:pt>
                <c:pt idx="502">
                  <c:v>-14.8400058746338</c:v>
                </c:pt>
                <c:pt idx="503">
                  <c:v>-13.93</c:v>
                </c:pt>
                <c:pt idx="504">
                  <c:v>-13.9300022125244</c:v>
                </c:pt>
                <c:pt idx="505">
                  <c:v>-15.93</c:v>
                </c:pt>
                <c:pt idx="506">
                  <c:v>-15.9300022125244</c:v>
                </c:pt>
                <c:pt idx="507">
                  <c:v>-14.79</c:v>
                </c:pt>
                <c:pt idx="508">
                  <c:v>-14.790002822876</c:v>
                </c:pt>
                <c:pt idx="509">
                  <c:v>-22.44</c:v>
                </c:pt>
                <c:pt idx="510">
                  <c:v>-22.439996719360401</c:v>
                </c:pt>
                <c:pt idx="511">
                  <c:v>-25.94</c:v>
                </c:pt>
                <c:pt idx="512">
                  <c:v>-25.939996719360401</c:v>
                </c:pt>
                <c:pt idx="513">
                  <c:v>-23.77</c:v>
                </c:pt>
                <c:pt idx="514">
                  <c:v>-23.769998550415</c:v>
                </c:pt>
                <c:pt idx="515">
                  <c:v>-28.2999973297119</c:v>
                </c:pt>
                <c:pt idx="516">
                  <c:v>-21.38</c:v>
                </c:pt>
                <c:pt idx="517">
                  <c:v>-21.379999160766602</c:v>
                </c:pt>
                <c:pt idx="518">
                  <c:v>-24.91</c:v>
                </c:pt>
                <c:pt idx="519">
                  <c:v>-24.909997940063501</c:v>
                </c:pt>
                <c:pt idx="520">
                  <c:v>-19.52</c:v>
                </c:pt>
                <c:pt idx="521">
                  <c:v>-19.519998550415</c:v>
                </c:pt>
                <c:pt idx="522">
                  <c:v>-17.0499973297119</c:v>
                </c:pt>
                <c:pt idx="523">
                  <c:v>-16.3599948883057</c:v>
                </c:pt>
                <c:pt idx="524">
                  <c:v>-4.2399992942810103</c:v>
                </c:pt>
                <c:pt idx="525">
                  <c:v>-5.46000051498413</c:v>
                </c:pt>
                <c:pt idx="526">
                  <c:v>4.3900055885314897</c:v>
                </c:pt>
                <c:pt idx="527">
                  <c:v>12.6400051116943</c:v>
                </c:pt>
                <c:pt idx="528">
                  <c:v>12.8799953460693</c:v>
                </c:pt>
                <c:pt idx="529">
                  <c:v>12.1700038909912</c:v>
                </c:pt>
                <c:pt idx="530">
                  <c:v>0.47000733017921398</c:v>
                </c:pt>
                <c:pt idx="531">
                  <c:v>-2.2399992942810099</c:v>
                </c:pt>
                <c:pt idx="532">
                  <c:v>-4.9099974632263201</c:v>
                </c:pt>
                <c:pt idx="533">
                  <c:v>-10.3500003814697</c:v>
                </c:pt>
                <c:pt idx="534">
                  <c:v>-8.0799961090087908</c:v>
                </c:pt>
                <c:pt idx="535">
                  <c:v>-11.7000064849854</c:v>
                </c:pt>
                <c:pt idx="536">
                  <c:v>-14.269998550415</c:v>
                </c:pt>
                <c:pt idx="537">
                  <c:v>-11.9800052642822</c:v>
                </c:pt>
                <c:pt idx="538">
                  <c:v>-15.4600009918213</c:v>
                </c:pt>
                <c:pt idx="539">
                  <c:v>-15.8299961090088</c:v>
                </c:pt>
                <c:pt idx="540">
                  <c:v>-21.700006484985401</c:v>
                </c:pt>
                <c:pt idx="541">
                  <c:v>-22.040002822876001</c:v>
                </c:pt>
                <c:pt idx="542">
                  <c:v>-26.379999160766602</c:v>
                </c:pt>
                <c:pt idx="543">
                  <c:v>-31.820001602172901</c:v>
                </c:pt>
                <c:pt idx="544">
                  <c:v>-31.3700046539307</c:v>
                </c:pt>
                <c:pt idx="545">
                  <c:v>-30.3599948883057</c:v>
                </c:pt>
                <c:pt idx="546">
                  <c:v>-26.969995498657202</c:v>
                </c:pt>
                <c:pt idx="547">
                  <c:v>-32.719993591308601</c:v>
                </c:pt>
                <c:pt idx="548">
                  <c:v>-30.969995498657202</c:v>
                </c:pt>
                <c:pt idx="549">
                  <c:v>-27.019998550415</c:v>
                </c:pt>
                <c:pt idx="550">
                  <c:v>-27.420007705688501</c:v>
                </c:pt>
                <c:pt idx="551">
                  <c:v>-27.5799961090088</c:v>
                </c:pt>
                <c:pt idx="552">
                  <c:v>-15.040002822876</c:v>
                </c:pt>
                <c:pt idx="553">
                  <c:v>-11.3799991607666</c:v>
                </c:pt>
                <c:pt idx="554">
                  <c:v>-12.0900058746338</c:v>
                </c:pt>
                <c:pt idx="555">
                  <c:v>-15.8400058746338</c:v>
                </c:pt>
                <c:pt idx="556">
                  <c:v>-18.779993057251001</c:v>
                </c:pt>
                <c:pt idx="557">
                  <c:v>-23.029993057251001</c:v>
                </c:pt>
                <c:pt idx="558">
                  <c:v>-24.290002822876001</c:v>
                </c:pt>
                <c:pt idx="559">
                  <c:v>-23.3100070953369</c:v>
                </c:pt>
                <c:pt idx="560">
                  <c:v>-22.9300022125244</c:v>
                </c:pt>
                <c:pt idx="561">
                  <c:v>-31.999994277954102</c:v>
                </c:pt>
                <c:pt idx="562">
                  <c:v>-31.070001602172901</c:v>
                </c:pt>
                <c:pt idx="563">
                  <c:v>-34.930000305175803</c:v>
                </c:pt>
                <c:pt idx="564">
                  <c:v>-35.790000915527301</c:v>
                </c:pt>
                <c:pt idx="565">
                  <c:v>-40.730003356933601</c:v>
                </c:pt>
                <c:pt idx="566">
                  <c:v>-40.209999084472699</c:v>
                </c:pt>
                <c:pt idx="567">
                  <c:v>-38.310005187988303</c:v>
                </c:pt>
                <c:pt idx="568">
                  <c:v>-26.0799961090088</c:v>
                </c:pt>
                <c:pt idx="569">
                  <c:v>-18.1200046539307</c:v>
                </c:pt>
                <c:pt idx="570">
                  <c:v>-11.3400058746338</c:v>
                </c:pt>
                <c:pt idx="571">
                  <c:v>-11.5900058746338</c:v>
                </c:pt>
                <c:pt idx="572">
                  <c:v>-3.4500060081481898</c:v>
                </c:pt>
                <c:pt idx="573">
                  <c:v>-0.67000734806060802</c:v>
                </c:pt>
                <c:pt idx="574">
                  <c:v>20.630002975463899</c:v>
                </c:pt>
                <c:pt idx="575">
                  <c:v>7.0000061988830602</c:v>
                </c:pt>
                <c:pt idx="576">
                  <c:v>0.89000546932220503</c:v>
                </c:pt>
                <c:pt idx="577">
                  <c:v>-3.46000051498413</c:v>
                </c:pt>
                <c:pt idx="578">
                  <c:v>-3.6200041770935099</c:v>
                </c:pt>
                <c:pt idx="579">
                  <c:v>0.53000485897064198</c:v>
                </c:pt>
                <c:pt idx="580">
                  <c:v>21.499998092651399</c:v>
                </c:pt>
                <c:pt idx="581">
                  <c:v>25.4500026702881</c:v>
                </c:pt>
                <c:pt idx="582">
                  <c:v>20.469999313354499</c:v>
                </c:pt>
                <c:pt idx="583">
                  <c:v>10.6100063323975</c:v>
                </c:pt>
                <c:pt idx="584">
                  <c:v>-6.8100066184997603</c:v>
                </c:pt>
                <c:pt idx="585">
                  <c:v>-11.1800022125244</c:v>
                </c:pt>
                <c:pt idx="586">
                  <c:v>-17.0900058746338</c:v>
                </c:pt>
                <c:pt idx="587">
                  <c:v>-12.9099979400635</c:v>
                </c:pt>
                <c:pt idx="588">
                  <c:v>-4.3599944114685103</c:v>
                </c:pt>
                <c:pt idx="589">
                  <c:v>7.0699982643127397</c:v>
                </c:pt>
                <c:pt idx="590">
                  <c:v>-4.96000051498413</c:v>
                </c:pt>
                <c:pt idx="591">
                  <c:v>-3.1800017356872599</c:v>
                </c:pt>
                <c:pt idx="592">
                  <c:v>5.9899964332580602</c:v>
                </c:pt>
                <c:pt idx="593">
                  <c:v>7.8199982643127397</c:v>
                </c:pt>
                <c:pt idx="594">
                  <c:v>12.3600063323975</c:v>
                </c:pt>
                <c:pt idx="595">
                  <c:v>4.2500061988830602</c:v>
                </c:pt>
                <c:pt idx="596">
                  <c:v>1.6400054693221999</c:v>
                </c:pt>
                <c:pt idx="597">
                  <c:v>0.31000366806983898</c:v>
                </c:pt>
                <c:pt idx="598">
                  <c:v>-2.6800017356872599</c:v>
                </c:pt>
                <c:pt idx="599">
                  <c:v>-3.51999807357788</c:v>
                </c:pt>
                <c:pt idx="600">
                  <c:v>-7.1700072288513201</c:v>
                </c:pt>
                <c:pt idx="601">
                  <c:v>-11.6099948883057</c:v>
                </c:pt>
                <c:pt idx="602">
                  <c:v>-12.1399936676025</c:v>
                </c:pt>
                <c:pt idx="603">
                  <c:v>-12.529993057251</c:v>
                </c:pt>
                <c:pt idx="604">
                  <c:v>-15.040002822876</c:v>
                </c:pt>
                <c:pt idx="605">
                  <c:v>-11.0900058746338</c:v>
                </c:pt>
                <c:pt idx="606">
                  <c:v>-9.3700046539306605</c:v>
                </c:pt>
                <c:pt idx="607">
                  <c:v>-10.3200016021729</c:v>
                </c:pt>
                <c:pt idx="608" formatCode="#,##0.00">
                  <c:v>-7.5600066184997603</c:v>
                </c:pt>
                <c:pt idx="609" formatCode="#,##0.00">
                  <c:v>-8.4399967193603498</c:v>
                </c:pt>
                <c:pt idx="610" formatCode="#,##0.00">
                  <c:v>-3.6899962425231898</c:v>
                </c:pt>
                <c:pt idx="611" formatCode="#,##0.00">
                  <c:v>-4.1099944114685103</c:v>
                </c:pt>
                <c:pt idx="612" formatCode="#,##0.00">
                  <c:v>-4.01999807357788</c:v>
                </c:pt>
                <c:pt idx="613" formatCode="#,##0.00">
                  <c:v>-10.9000034332275</c:v>
                </c:pt>
                <c:pt idx="614" formatCode="#,##0.00">
                  <c:v>-9.5100040435790998</c:v>
                </c:pt>
                <c:pt idx="615" formatCode="#,##0.00">
                  <c:v>-10.9500064849854</c:v>
                </c:pt>
                <c:pt idx="616" formatCode="#,##0.00">
                  <c:v>-13.1299991607666</c:v>
                </c:pt>
                <c:pt idx="617" formatCode="#,##0.00">
                  <c:v>-18.820001602172901</c:v>
                </c:pt>
                <c:pt idx="618" formatCode="#,##0.00">
                  <c:v>-20.159997940063501</c:v>
                </c:pt>
                <c:pt idx="619" formatCode="#,##0.00">
                  <c:v>-22.769998550415</c:v>
                </c:pt>
                <c:pt idx="620" formatCode="#,##0.00">
                  <c:v>-23.269998550415</c:v>
                </c:pt>
                <c:pt idx="621" formatCode="#,##0.00">
                  <c:v>-27.969995117188006</c:v>
                </c:pt>
                <c:pt idx="622">
                  <c:v>-20.6399936676025</c:v>
                </c:pt>
                <c:pt idx="623">
                  <c:v>3.0000061988830602</c:v>
                </c:pt>
                <c:pt idx="624">
                  <c:v>-10.279993057251</c:v>
                </c:pt>
                <c:pt idx="625">
                  <c:v>-9.1599979400634801</c:v>
                </c:pt>
                <c:pt idx="626">
                  <c:v>-12.7100009918213</c:v>
                </c:pt>
                <c:pt idx="627">
                  <c:v>-15.7199954986572</c:v>
                </c:pt>
                <c:pt idx="628">
                  <c:v>-15.4000034332275</c:v>
                </c:pt>
                <c:pt idx="629">
                  <c:v>-19.5799961090088</c:v>
                </c:pt>
                <c:pt idx="630">
                  <c:v>-20.3299961090088</c:v>
                </c:pt>
                <c:pt idx="631">
                  <c:v>-25.420007705688501</c:v>
                </c:pt>
                <c:pt idx="632">
                  <c:v>-23.3100070953369</c:v>
                </c:pt>
                <c:pt idx="633">
                  <c:v>-28.2399997711182</c:v>
                </c:pt>
              </c:numCache>
            </c:numRef>
          </c:yVal>
          <c:smooth val="0"/>
          <c:extLst xmlns:c15="http://schemas.microsoft.com/office/drawing/2012/chart">
            <c:ext xmlns:c16="http://schemas.microsoft.com/office/drawing/2014/chart" uri="{C3380CC4-5D6E-409C-BE32-E72D297353CC}">
              <c16:uniqueId val="{00000007-F59D-4CA0-B139-4DFC853448CD}"/>
            </c:ext>
          </c:extLst>
        </c:ser>
        <c:ser>
          <c:idx val="13"/>
          <c:order val="14"/>
          <c:tx>
            <c:v>Current Conditions</c:v>
          </c:tx>
          <c:spPr>
            <a:ln w="22225">
              <a:solidFill>
                <a:schemeClr val="accent4">
                  <a:lumMod val="75000"/>
                </a:schemeClr>
              </a:solidFill>
            </a:ln>
          </c:spPr>
          <c:marker>
            <c:symbol val="none"/>
          </c:marker>
          <c:xVal>
            <c:numRef>
              <c:f>'02N21W07L04S'!$T$2:$T$454</c:f>
              <c:numCache>
                <c:formatCode>General</c:formatCode>
                <c:ptCount val="453"/>
                <c:pt idx="0">
                  <c:v>31078</c:v>
                </c:pt>
                <c:pt idx="1">
                  <c:v>31106</c:v>
                </c:pt>
                <c:pt idx="2">
                  <c:v>31137</c:v>
                </c:pt>
                <c:pt idx="3">
                  <c:v>31167</c:v>
                </c:pt>
                <c:pt idx="4">
                  <c:v>31198</c:v>
                </c:pt>
                <c:pt idx="5">
                  <c:v>31228</c:v>
                </c:pt>
                <c:pt idx="6">
                  <c:v>31259</c:v>
                </c:pt>
                <c:pt idx="7">
                  <c:v>31290</c:v>
                </c:pt>
                <c:pt idx="8">
                  <c:v>31320</c:v>
                </c:pt>
                <c:pt idx="9">
                  <c:v>31351</c:v>
                </c:pt>
                <c:pt idx="10">
                  <c:v>31381</c:v>
                </c:pt>
                <c:pt idx="11">
                  <c:v>31412</c:v>
                </c:pt>
                <c:pt idx="12">
                  <c:v>31443</c:v>
                </c:pt>
                <c:pt idx="13">
                  <c:v>31471</c:v>
                </c:pt>
                <c:pt idx="14">
                  <c:v>31502</c:v>
                </c:pt>
                <c:pt idx="15">
                  <c:v>31532</c:v>
                </c:pt>
                <c:pt idx="16">
                  <c:v>31563</c:v>
                </c:pt>
                <c:pt idx="17">
                  <c:v>31593</c:v>
                </c:pt>
                <c:pt idx="18">
                  <c:v>31624</c:v>
                </c:pt>
                <c:pt idx="19">
                  <c:v>31655</c:v>
                </c:pt>
                <c:pt idx="20">
                  <c:v>31685</c:v>
                </c:pt>
                <c:pt idx="21">
                  <c:v>31716</c:v>
                </c:pt>
                <c:pt idx="22">
                  <c:v>31746</c:v>
                </c:pt>
                <c:pt idx="23">
                  <c:v>31777</c:v>
                </c:pt>
                <c:pt idx="24">
                  <c:v>31808</c:v>
                </c:pt>
                <c:pt idx="25">
                  <c:v>31836</c:v>
                </c:pt>
                <c:pt idx="26">
                  <c:v>31867</c:v>
                </c:pt>
                <c:pt idx="27">
                  <c:v>31897</c:v>
                </c:pt>
                <c:pt idx="28">
                  <c:v>31928</c:v>
                </c:pt>
                <c:pt idx="29">
                  <c:v>31958</c:v>
                </c:pt>
                <c:pt idx="30">
                  <c:v>31989</c:v>
                </c:pt>
                <c:pt idx="31">
                  <c:v>32020</c:v>
                </c:pt>
                <c:pt idx="32">
                  <c:v>32050</c:v>
                </c:pt>
                <c:pt idx="33">
                  <c:v>32081</c:v>
                </c:pt>
                <c:pt idx="34">
                  <c:v>32111</c:v>
                </c:pt>
                <c:pt idx="35">
                  <c:v>32142</c:v>
                </c:pt>
                <c:pt idx="36">
                  <c:v>32173</c:v>
                </c:pt>
                <c:pt idx="37">
                  <c:v>32202</c:v>
                </c:pt>
                <c:pt idx="38">
                  <c:v>32233</c:v>
                </c:pt>
                <c:pt idx="39">
                  <c:v>32263</c:v>
                </c:pt>
                <c:pt idx="40">
                  <c:v>32294</c:v>
                </c:pt>
                <c:pt idx="41">
                  <c:v>32324</c:v>
                </c:pt>
                <c:pt idx="42">
                  <c:v>32355</c:v>
                </c:pt>
                <c:pt idx="43">
                  <c:v>32386</c:v>
                </c:pt>
                <c:pt idx="44">
                  <c:v>32416</c:v>
                </c:pt>
                <c:pt idx="45">
                  <c:v>32447</c:v>
                </c:pt>
                <c:pt idx="46">
                  <c:v>32477</c:v>
                </c:pt>
                <c:pt idx="47">
                  <c:v>32508</c:v>
                </c:pt>
                <c:pt idx="48">
                  <c:v>32539</c:v>
                </c:pt>
                <c:pt idx="49">
                  <c:v>32567</c:v>
                </c:pt>
                <c:pt idx="50">
                  <c:v>32598</c:v>
                </c:pt>
                <c:pt idx="51">
                  <c:v>32628</c:v>
                </c:pt>
                <c:pt idx="52">
                  <c:v>32659</c:v>
                </c:pt>
                <c:pt idx="53">
                  <c:v>32689</c:v>
                </c:pt>
                <c:pt idx="54">
                  <c:v>32720</c:v>
                </c:pt>
                <c:pt idx="55">
                  <c:v>32751</c:v>
                </c:pt>
                <c:pt idx="56">
                  <c:v>32781</c:v>
                </c:pt>
                <c:pt idx="57">
                  <c:v>32812</c:v>
                </c:pt>
                <c:pt idx="58">
                  <c:v>32842</c:v>
                </c:pt>
                <c:pt idx="59">
                  <c:v>32873</c:v>
                </c:pt>
                <c:pt idx="60">
                  <c:v>32904</c:v>
                </c:pt>
                <c:pt idx="61">
                  <c:v>32932</c:v>
                </c:pt>
                <c:pt idx="62">
                  <c:v>32963</c:v>
                </c:pt>
                <c:pt idx="63">
                  <c:v>32993</c:v>
                </c:pt>
                <c:pt idx="64">
                  <c:v>33024</c:v>
                </c:pt>
                <c:pt idx="65">
                  <c:v>33054</c:v>
                </c:pt>
                <c:pt idx="66">
                  <c:v>33085</c:v>
                </c:pt>
                <c:pt idx="67">
                  <c:v>33116</c:v>
                </c:pt>
                <c:pt idx="68">
                  <c:v>33146</c:v>
                </c:pt>
                <c:pt idx="69">
                  <c:v>33177</c:v>
                </c:pt>
                <c:pt idx="70">
                  <c:v>33207</c:v>
                </c:pt>
                <c:pt idx="71">
                  <c:v>33238</c:v>
                </c:pt>
                <c:pt idx="72">
                  <c:v>33269</c:v>
                </c:pt>
                <c:pt idx="73">
                  <c:v>33297</c:v>
                </c:pt>
                <c:pt idx="74">
                  <c:v>33328</c:v>
                </c:pt>
                <c:pt idx="75">
                  <c:v>33358</c:v>
                </c:pt>
                <c:pt idx="76">
                  <c:v>33389</c:v>
                </c:pt>
                <c:pt idx="77">
                  <c:v>33419</c:v>
                </c:pt>
                <c:pt idx="78">
                  <c:v>33450</c:v>
                </c:pt>
                <c:pt idx="79">
                  <c:v>33481</c:v>
                </c:pt>
                <c:pt idx="80">
                  <c:v>33511</c:v>
                </c:pt>
                <c:pt idx="81">
                  <c:v>33542</c:v>
                </c:pt>
                <c:pt idx="82">
                  <c:v>33572</c:v>
                </c:pt>
                <c:pt idx="83">
                  <c:v>33603</c:v>
                </c:pt>
                <c:pt idx="84">
                  <c:v>33634</c:v>
                </c:pt>
                <c:pt idx="85">
                  <c:v>33663</c:v>
                </c:pt>
                <c:pt idx="86">
                  <c:v>33694</c:v>
                </c:pt>
                <c:pt idx="87">
                  <c:v>33724</c:v>
                </c:pt>
                <c:pt idx="88">
                  <c:v>33755</c:v>
                </c:pt>
                <c:pt idx="89">
                  <c:v>33785</c:v>
                </c:pt>
                <c:pt idx="90">
                  <c:v>33816</c:v>
                </c:pt>
                <c:pt idx="91">
                  <c:v>33847</c:v>
                </c:pt>
                <c:pt idx="92">
                  <c:v>33877</c:v>
                </c:pt>
                <c:pt idx="93">
                  <c:v>33908</c:v>
                </c:pt>
                <c:pt idx="94">
                  <c:v>33938</c:v>
                </c:pt>
                <c:pt idx="95">
                  <c:v>33969</c:v>
                </c:pt>
                <c:pt idx="96">
                  <c:v>34000</c:v>
                </c:pt>
                <c:pt idx="97">
                  <c:v>34028</c:v>
                </c:pt>
                <c:pt idx="98">
                  <c:v>34059</c:v>
                </c:pt>
                <c:pt idx="99">
                  <c:v>34089</c:v>
                </c:pt>
                <c:pt idx="100">
                  <c:v>34120</c:v>
                </c:pt>
                <c:pt idx="101">
                  <c:v>34150</c:v>
                </c:pt>
                <c:pt idx="102">
                  <c:v>34181</c:v>
                </c:pt>
                <c:pt idx="103">
                  <c:v>34212</c:v>
                </c:pt>
                <c:pt idx="104">
                  <c:v>34242</c:v>
                </c:pt>
                <c:pt idx="105">
                  <c:v>34273</c:v>
                </c:pt>
                <c:pt idx="106">
                  <c:v>34303</c:v>
                </c:pt>
                <c:pt idx="107">
                  <c:v>34334</c:v>
                </c:pt>
                <c:pt idx="108">
                  <c:v>34365</c:v>
                </c:pt>
                <c:pt idx="109">
                  <c:v>34393</c:v>
                </c:pt>
                <c:pt idx="110">
                  <c:v>34424</c:v>
                </c:pt>
                <c:pt idx="111">
                  <c:v>34454</c:v>
                </c:pt>
                <c:pt idx="112">
                  <c:v>34485</c:v>
                </c:pt>
                <c:pt idx="113">
                  <c:v>34515</c:v>
                </c:pt>
                <c:pt idx="114">
                  <c:v>34546</c:v>
                </c:pt>
                <c:pt idx="115">
                  <c:v>34577</c:v>
                </c:pt>
                <c:pt idx="116">
                  <c:v>34607</c:v>
                </c:pt>
                <c:pt idx="117">
                  <c:v>34638</c:v>
                </c:pt>
                <c:pt idx="118">
                  <c:v>34668</c:v>
                </c:pt>
                <c:pt idx="119">
                  <c:v>34699</c:v>
                </c:pt>
                <c:pt idx="120">
                  <c:v>34730</c:v>
                </c:pt>
                <c:pt idx="121">
                  <c:v>34758</c:v>
                </c:pt>
                <c:pt idx="122">
                  <c:v>34789</c:v>
                </c:pt>
                <c:pt idx="123">
                  <c:v>34819</c:v>
                </c:pt>
                <c:pt idx="124">
                  <c:v>34850</c:v>
                </c:pt>
                <c:pt idx="125">
                  <c:v>34880</c:v>
                </c:pt>
                <c:pt idx="126">
                  <c:v>34911</c:v>
                </c:pt>
                <c:pt idx="127">
                  <c:v>34942</c:v>
                </c:pt>
                <c:pt idx="128">
                  <c:v>34972</c:v>
                </c:pt>
                <c:pt idx="129">
                  <c:v>35003</c:v>
                </c:pt>
                <c:pt idx="130">
                  <c:v>35033</c:v>
                </c:pt>
                <c:pt idx="131">
                  <c:v>35064</c:v>
                </c:pt>
                <c:pt idx="132">
                  <c:v>35095</c:v>
                </c:pt>
                <c:pt idx="133">
                  <c:v>35124</c:v>
                </c:pt>
                <c:pt idx="134">
                  <c:v>35155</c:v>
                </c:pt>
                <c:pt idx="135">
                  <c:v>35185</c:v>
                </c:pt>
                <c:pt idx="136">
                  <c:v>35216</c:v>
                </c:pt>
                <c:pt idx="137">
                  <c:v>35246</c:v>
                </c:pt>
                <c:pt idx="138">
                  <c:v>35277</c:v>
                </c:pt>
                <c:pt idx="139">
                  <c:v>35308</c:v>
                </c:pt>
                <c:pt idx="140">
                  <c:v>35338</c:v>
                </c:pt>
                <c:pt idx="141">
                  <c:v>35369</c:v>
                </c:pt>
                <c:pt idx="142">
                  <c:v>35399</c:v>
                </c:pt>
                <c:pt idx="143">
                  <c:v>35430</c:v>
                </c:pt>
                <c:pt idx="144">
                  <c:v>35461</c:v>
                </c:pt>
                <c:pt idx="145">
                  <c:v>35489</c:v>
                </c:pt>
                <c:pt idx="146">
                  <c:v>35520</c:v>
                </c:pt>
                <c:pt idx="147">
                  <c:v>35550</c:v>
                </c:pt>
                <c:pt idx="148">
                  <c:v>35581</c:v>
                </c:pt>
                <c:pt idx="149">
                  <c:v>35611</c:v>
                </c:pt>
                <c:pt idx="150">
                  <c:v>35642</c:v>
                </c:pt>
                <c:pt idx="151">
                  <c:v>35673</c:v>
                </c:pt>
                <c:pt idx="152">
                  <c:v>35703</c:v>
                </c:pt>
                <c:pt idx="153">
                  <c:v>35734</c:v>
                </c:pt>
                <c:pt idx="154">
                  <c:v>35764</c:v>
                </c:pt>
                <c:pt idx="155">
                  <c:v>35795</c:v>
                </c:pt>
                <c:pt idx="156">
                  <c:v>35826</c:v>
                </c:pt>
                <c:pt idx="157">
                  <c:v>35854</c:v>
                </c:pt>
                <c:pt idx="158">
                  <c:v>35885</c:v>
                </c:pt>
                <c:pt idx="159">
                  <c:v>35915</c:v>
                </c:pt>
                <c:pt idx="160">
                  <c:v>35946</c:v>
                </c:pt>
                <c:pt idx="161">
                  <c:v>35976</c:v>
                </c:pt>
                <c:pt idx="162">
                  <c:v>36007</c:v>
                </c:pt>
                <c:pt idx="163">
                  <c:v>36038</c:v>
                </c:pt>
                <c:pt idx="164">
                  <c:v>36068</c:v>
                </c:pt>
                <c:pt idx="165">
                  <c:v>36099</c:v>
                </c:pt>
                <c:pt idx="166">
                  <c:v>36129</c:v>
                </c:pt>
                <c:pt idx="167">
                  <c:v>36160</c:v>
                </c:pt>
                <c:pt idx="168">
                  <c:v>36191</c:v>
                </c:pt>
                <c:pt idx="169">
                  <c:v>36219</c:v>
                </c:pt>
                <c:pt idx="170">
                  <c:v>36250</c:v>
                </c:pt>
                <c:pt idx="171">
                  <c:v>36280</c:v>
                </c:pt>
                <c:pt idx="172">
                  <c:v>36311</c:v>
                </c:pt>
                <c:pt idx="173">
                  <c:v>36341</c:v>
                </c:pt>
                <c:pt idx="174">
                  <c:v>36372</c:v>
                </c:pt>
                <c:pt idx="175">
                  <c:v>36403</c:v>
                </c:pt>
                <c:pt idx="176">
                  <c:v>36433</c:v>
                </c:pt>
                <c:pt idx="177">
                  <c:v>36464</c:v>
                </c:pt>
                <c:pt idx="178">
                  <c:v>36494</c:v>
                </c:pt>
                <c:pt idx="179">
                  <c:v>36525</c:v>
                </c:pt>
                <c:pt idx="180">
                  <c:v>36556</c:v>
                </c:pt>
                <c:pt idx="181">
                  <c:v>36585</c:v>
                </c:pt>
                <c:pt idx="182">
                  <c:v>36616</c:v>
                </c:pt>
                <c:pt idx="183">
                  <c:v>36646</c:v>
                </c:pt>
                <c:pt idx="184">
                  <c:v>36677</c:v>
                </c:pt>
                <c:pt idx="185">
                  <c:v>36707</c:v>
                </c:pt>
                <c:pt idx="186">
                  <c:v>36738</c:v>
                </c:pt>
                <c:pt idx="187">
                  <c:v>36769</c:v>
                </c:pt>
                <c:pt idx="188">
                  <c:v>36799</c:v>
                </c:pt>
                <c:pt idx="189">
                  <c:v>36830</c:v>
                </c:pt>
                <c:pt idx="190">
                  <c:v>36860</c:v>
                </c:pt>
                <c:pt idx="191">
                  <c:v>36891</c:v>
                </c:pt>
                <c:pt idx="192">
                  <c:v>36922</c:v>
                </c:pt>
                <c:pt idx="193">
                  <c:v>36950</c:v>
                </c:pt>
                <c:pt idx="194">
                  <c:v>36981</c:v>
                </c:pt>
                <c:pt idx="195">
                  <c:v>37011</c:v>
                </c:pt>
                <c:pt idx="196">
                  <c:v>37042</c:v>
                </c:pt>
                <c:pt idx="197">
                  <c:v>37072</c:v>
                </c:pt>
                <c:pt idx="198">
                  <c:v>37103</c:v>
                </c:pt>
                <c:pt idx="199">
                  <c:v>37134</c:v>
                </c:pt>
                <c:pt idx="200">
                  <c:v>37164</c:v>
                </c:pt>
                <c:pt idx="201">
                  <c:v>37195</c:v>
                </c:pt>
                <c:pt idx="202">
                  <c:v>37225</c:v>
                </c:pt>
                <c:pt idx="203">
                  <c:v>37256</c:v>
                </c:pt>
                <c:pt idx="204">
                  <c:v>37287</c:v>
                </c:pt>
                <c:pt idx="205">
                  <c:v>37315</c:v>
                </c:pt>
                <c:pt idx="206">
                  <c:v>37346</c:v>
                </c:pt>
                <c:pt idx="207">
                  <c:v>37376</c:v>
                </c:pt>
                <c:pt idx="208">
                  <c:v>37407</c:v>
                </c:pt>
                <c:pt idx="209">
                  <c:v>37437</c:v>
                </c:pt>
                <c:pt idx="210">
                  <c:v>37468</c:v>
                </c:pt>
                <c:pt idx="211">
                  <c:v>37499</c:v>
                </c:pt>
                <c:pt idx="212">
                  <c:v>37529</c:v>
                </c:pt>
                <c:pt idx="213">
                  <c:v>37560</c:v>
                </c:pt>
                <c:pt idx="214">
                  <c:v>37590</c:v>
                </c:pt>
                <c:pt idx="215">
                  <c:v>37621</c:v>
                </c:pt>
                <c:pt idx="216">
                  <c:v>37652</c:v>
                </c:pt>
                <c:pt idx="217">
                  <c:v>37680</c:v>
                </c:pt>
                <c:pt idx="218">
                  <c:v>37711</c:v>
                </c:pt>
                <c:pt idx="219">
                  <c:v>37741</c:v>
                </c:pt>
                <c:pt idx="220">
                  <c:v>37772</c:v>
                </c:pt>
                <c:pt idx="221">
                  <c:v>37802</c:v>
                </c:pt>
                <c:pt idx="222">
                  <c:v>37833</c:v>
                </c:pt>
                <c:pt idx="223">
                  <c:v>37864</c:v>
                </c:pt>
                <c:pt idx="224">
                  <c:v>37894</c:v>
                </c:pt>
                <c:pt idx="225">
                  <c:v>37925</c:v>
                </c:pt>
                <c:pt idx="226">
                  <c:v>37955</c:v>
                </c:pt>
                <c:pt idx="227">
                  <c:v>37986</c:v>
                </c:pt>
                <c:pt idx="228">
                  <c:v>38017</c:v>
                </c:pt>
                <c:pt idx="229">
                  <c:v>38046</c:v>
                </c:pt>
                <c:pt idx="230">
                  <c:v>38077</c:v>
                </c:pt>
                <c:pt idx="231">
                  <c:v>38107</c:v>
                </c:pt>
                <c:pt idx="232">
                  <c:v>38138</c:v>
                </c:pt>
                <c:pt idx="233">
                  <c:v>38168</c:v>
                </c:pt>
                <c:pt idx="234">
                  <c:v>38199</c:v>
                </c:pt>
                <c:pt idx="235">
                  <c:v>38230</c:v>
                </c:pt>
                <c:pt idx="236">
                  <c:v>38260</c:v>
                </c:pt>
                <c:pt idx="237">
                  <c:v>38291</c:v>
                </c:pt>
                <c:pt idx="238">
                  <c:v>38321</c:v>
                </c:pt>
                <c:pt idx="239">
                  <c:v>38352</c:v>
                </c:pt>
                <c:pt idx="240">
                  <c:v>38383</c:v>
                </c:pt>
                <c:pt idx="241">
                  <c:v>38411</c:v>
                </c:pt>
                <c:pt idx="242">
                  <c:v>38442</c:v>
                </c:pt>
                <c:pt idx="243">
                  <c:v>38472</c:v>
                </c:pt>
                <c:pt idx="244">
                  <c:v>38503</c:v>
                </c:pt>
                <c:pt idx="245">
                  <c:v>38533</c:v>
                </c:pt>
                <c:pt idx="246">
                  <c:v>38564</c:v>
                </c:pt>
                <c:pt idx="247">
                  <c:v>38595</c:v>
                </c:pt>
                <c:pt idx="248">
                  <c:v>38625</c:v>
                </c:pt>
                <c:pt idx="249">
                  <c:v>38656</c:v>
                </c:pt>
                <c:pt idx="250">
                  <c:v>38686</c:v>
                </c:pt>
                <c:pt idx="251">
                  <c:v>38717</c:v>
                </c:pt>
                <c:pt idx="252">
                  <c:v>38748</c:v>
                </c:pt>
                <c:pt idx="253">
                  <c:v>38776</c:v>
                </c:pt>
                <c:pt idx="254">
                  <c:v>38807</c:v>
                </c:pt>
                <c:pt idx="255">
                  <c:v>38837</c:v>
                </c:pt>
                <c:pt idx="256">
                  <c:v>38868</c:v>
                </c:pt>
                <c:pt idx="257">
                  <c:v>38898</c:v>
                </c:pt>
                <c:pt idx="258">
                  <c:v>38929</c:v>
                </c:pt>
                <c:pt idx="259">
                  <c:v>38960</c:v>
                </c:pt>
                <c:pt idx="260">
                  <c:v>38990</c:v>
                </c:pt>
                <c:pt idx="261">
                  <c:v>39021</c:v>
                </c:pt>
                <c:pt idx="262">
                  <c:v>39051</c:v>
                </c:pt>
                <c:pt idx="263">
                  <c:v>39082</c:v>
                </c:pt>
                <c:pt idx="264">
                  <c:v>39113</c:v>
                </c:pt>
                <c:pt idx="265">
                  <c:v>39141</c:v>
                </c:pt>
                <c:pt idx="266">
                  <c:v>39172</c:v>
                </c:pt>
                <c:pt idx="267">
                  <c:v>39202</c:v>
                </c:pt>
                <c:pt idx="268">
                  <c:v>39233</c:v>
                </c:pt>
                <c:pt idx="269">
                  <c:v>39263</c:v>
                </c:pt>
                <c:pt idx="270">
                  <c:v>39294</c:v>
                </c:pt>
                <c:pt idx="271">
                  <c:v>39325</c:v>
                </c:pt>
                <c:pt idx="272">
                  <c:v>39355</c:v>
                </c:pt>
                <c:pt idx="273">
                  <c:v>39386</c:v>
                </c:pt>
                <c:pt idx="274">
                  <c:v>39416</c:v>
                </c:pt>
                <c:pt idx="275">
                  <c:v>39447</c:v>
                </c:pt>
                <c:pt idx="276">
                  <c:v>39478</c:v>
                </c:pt>
                <c:pt idx="277">
                  <c:v>39507</c:v>
                </c:pt>
                <c:pt idx="278">
                  <c:v>39538</c:v>
                </c:pt>
                <c:pt idx="279">
                  <c:v>39568</c:v>
                </c:pt>
                <c:pt idx="280">
                  <c:v>39599</c:v>
                </c:pt>
                <c:pt idx="281">
                  <c:v>39629</c:v>
                </c:pt>
                <c:pt idx="282">
                  <c:v>39660</c:v>
                </c:pt>
                <c:pt idx="283">
                  <c:v>39691</c:v>
                </c:pt>
                <c:pt idx="284">
                  <c:v>39721</c:v>
                </c:pt>
                <c:pt idx="285">
                  <c:v>39752</c:v>
                </c:pt>
                <c:pt idx="286">
                  <c:v>39782</c:v>
                </c:pt>
                <c:pt idx="287">
                  <c:v>39813</c:v>
                </c:pt>
                <c:pt idx="288">
                  <c:v>39844</c:v>
                </c:pt>
                <c:pt idx="289">
                  <c:v>39872</c:v>
                </c:pt>
                <c:pt idx="290">
                  <c:v>39903</c:v>
                </c:pt>
                <c:pt idx="291">
                  <c:v>39933</c:v>
                </c:pt>
                <c:pt idx="292">
                  <c:v>39964</c:v>
                </c:pt>
                <c:pt idx="293">
                  <c:v>39994</c:v>
                </c:pt>
                <c:pt idx="294">
                  <c:v>40025</c:v>
                </c:pt>
                <c:pt idx="295">
                  <c:v>40056</c:v>
                </c:pt>
                <c:pt idx="296">
                  <c:v>40086</c:v>
                </c:pt>
                <c:pt idx="297">
                  <c:v>40117</c:v>
                </c:pt>
                <c:pt idx="298">
                  <c:v>40147</c:v>
                </c:pt>
                <c:pt idx="299">
                  <c:v>40178</c:v>
                </c:pt>
                <c:pt idx="300">
                  <c:v>40209</c:v>
                </c:pt>
                <c:pt idx="301">
                  <c:v>40237</c:v>
                </c:pt>
                <c:pt idx="302">
                  <c:v>40268</c:v>
                </c:pt>
                <c:pt idx="303">
                  <c:v>40298</c:v>
                </c:pt>
                <c:pt idx="304">
                  <c:v>40329</c:v>
                </c:pt>
                <c:pt idx="305">
                  <c:v>40359</c:v>
                </c:pt>
                <c:pt idx="306">
                  <c:v>40390</c:v>
                </c:pt>
                <c:pt idx="307">
                  <c:v>40421</c:v>
                </c:pt>
                <c:pt idx="308">
                  <c:v>40451</c:v>
                </c:pt>
                <c:pt idx="309">
                  <c:v>40482</c:v>
                </c:pt>
                <c:pt idx="310">
                  <c:v>40512</c:v>
                </c:pt>
                <c:pt idx="311">
                  <c:v>40543</c:v>
                </c:pt>
                <c:pt idx="312">
                  <c:v>40574</c:v>
                </c:pt>
                <c:pt idx="313">
                  <c:v>40602</c:v>
                </c:pt>
                <c:pt idx="314">
                  <c:v>40633</c:v>
                </c:pt>
                <c:pt idx="315">
                  <c:v>40663</c:v>
                </c:pt>
                <c:pt idx="316">
                  <c:v>40694</c:v>
                </c:pt>
                <c:pt idx="317">
                  <c:v>40724</c:v>
                </c:pt>
                <c:pt idx="318">
                  <c:v>40755</c:v>
                </c:pt>
                <c:pt idx="319">
                  <c:v>40786</c:v>
                </c:pt>
                <c:pt idx="320">
                  <c:v>40816</c:v>
                </c:pt>
                <c:pt idx="321">
                  <c:v>40847</c:v>
                </c:pt>
                <c:pt idx="322">
                  <c:v>40877</c:v>
                </c:pt>
                <c:pt idx="323">
                  <c:v>40908</c:v>
                </c:pt>
                <c:pt idx="324">
                  <c:v>40939</c:v>
                </c:pt>
                <c:pt idx="325">
                  <c:v>40968</c:v>
                </c:pt>
                <c:pt idx="326">
                  <c:v>40999</c:v>
                </c:pt>
                <c:pt idx="327">
                  <c:v>41029</c:v>
                </c:pt>
                <c:pt idx="328">
                  <c:v>41060</c:v>
                </c:pt>
                <c:pt idx="329">
                  <c:v>41090</c:v>
                </c:pt>
                <c:pt idx="330">
                  <c:v>41121</c:v>
                </c:pt>
                <c:pt idx="331">
                  <c:v>41152</c:v>
                </c:pt>
                <c:pt idx="332">
                  <c:v>41182</c:v>
                </c:pt>
                <c:pt idx="333">
                  <c:v>41213</c:v>
                </c:pt>
                <c:pt idx="334">
                  <c:v>41243</c:v>
                </c:pt>
                <c:pt idx="335">
                  <c:v>41274</c:v>
                </c:pt>
                <c:pt idx="336">
                  <c:v>41305</c:v>
                </c:pt>
                <c:pt idx="337">
                  <c:v>41333</c:v>
                </c:pt>
                <c:pt idx="338">
                  <c:v>41364</c:v>
                </c:pt>
                <c:pt idx="339">
                  <c:v>41394</c:v>
                </c:pt>
                <c:pt idx="340">
                  <c:v>41425</c:v>
                </c:pt>
                <c:pt idx="341">
                  <c:v>41455</c:v>
                </c:pt>
                <c:pt idx="342">
                  <c:v>41486</c:v>
                </c:pt>
                <c:pt idx="343">
                  <c:v>41517</c:v>
                </c:pt>
                <c:pt idx="344">
                  <c:v>41547</c:v>
                </c:pt>
                <c:pt idx="345">
                  <c:v>41578</c:v>
                </c:pt>
                <c:pt idx="346">
                  <c:v>41608</c:v>
                </c:pt>
                <c:pt idx="347">
                  <c:v>41639</c:v>
                </c:pt>
                <c:pt idx="348">
                  <c:v>41670</c:v>
                </c:pt>
                <c:pt idx="349">
                  <c:v>41698</c:v>
                </c:pt>
                <c:pt idx="350">
                  <c:v>41729</c:v>
                </c:pt>
                <c:pt idx="351">
                  <c:v>41759</c:v>
                </c:pt>
                <c:pt idx="352">
                  <c:v>41790</c:v>
                </c:pt>
                <c:pt idx="353">
                  <c:v>41820</c:v>
                </c:pt>
                <c:pt idx="354">
                  <c:v>41851</c:v>
                </c:pt>
                <c:pt idx="355">
                  <c:v>41882</c:v>
                </c:pt>
                <c:pt idx="356">
                  <c:v>41912</c:v>
                </c:pt>
                <c:pt idx="357">
                  <c:v>41943</c:v>
                </c:pt>
                <c:pt idx="358">
                  <c:v>41973</c:v>
                </c:pt>
                <c:pt idx="359">
                  <c:v>42004</c:v>
                </c:pt>
                <c:pt idx="360">
                  <c:v>42035</c:v>
                </c:pt>
                <c:pt idx="361">
                  <c:v>42063</c:v>
                </c:pt>
                <c:pt idx="362">
                  <c:v>42094</c:v>
                </c:pt>
                <c:pt idx="363">
                  <c:v>42124</c:v>
                </c:pt>
                <c:pt idx="364">
                  <c:v>42155</c:v>
                </c:pt>
                <c:pt idx="365">
                  <c:v>42185</c:v>
                </c:pt>
                <c:pt idx="366">
                  <c:v>42216</c:v>
                </c:pt>
                <c:pt idx="367">
                  <c:v>42247</c:v>
                </c:pt>
                <c:pt idx="368">
                  <c:v>42277</c:v>
                </c:pt>
                <c:pt idx="369">
                  <c:v>42308</c:v>
                </c:pt>
                <c:pt idx="370">
                  <c:v>42338</c:v>
                </c:pt>
                <c:pt idx="371">
                  <c:v>42369</c:v>
                </c:pt>
                <c:pt idx="372">
                  <c:v>42400</c:v>
                </c:pt>
                <c:pt idx="373">
                  <c:v>42429</c:v>
                </c:pt>
                <c:pt idx="374">
                  <c:v>42460</c:v>
                </c:pt>
                <c:pt idx="375">
                  <c:v>42490</c:v>
                </c:pt>
                <c:pt idx="376">
                  <c:v>42521</c:v>
                </c:pt>
                <c:pt idx="377">
                  <c:v>42551</c:v>
                </c:pt>
                <c:pt idx="378">
                  <c:v>42582</c:v>
                </c:pt>
                <c:pt idx="379">
                  <c:v>42613</c:v>
                </c:pt>
                <c:pt idx="380">
                  <c:v>42643</c:v>
                </c:pt>
                <c:pt idx="381">
                  <c:v>42674</c:v>
                </c:pt>
                <c:pt idx="382">
                  <c:v>42704</c:v>
                </c:pt>
                <c:pt idx="383">
                  <c:v>42735</c:v>
                </c:pt>
                <c:pt idx="384">
                  <c:v>42766</c:v>
                </c:pt>
                <c:pt idx="385">
                  <c:v>42794</c:v>
                </c:pt>
                <c:pt idx="386">
                  <c:v>42825</c:v>
                </c:pt>
                <c:pt idx="387">
                  <c:v>42855</c:v>
                </c:pt>
                <c:pt idx="388">
                  <c:v>42886</c:v>
                </c:pt>
                <c:pt idx="389">
                  <c:v>42916</c:v>
                </c:pt>
                <c:pt idx="390">
                  <c:v>42947</c:v>
                </c:pt>
                <c:pt idx="391">
                  <c:v>42978</c:v>
                </c:pt>
                <c:pt idx="392">
                  <c:v>43008</c:v>
                </c:pt>
                <c:pt idx="393">
                  <c:v>43039</c:v>
                </c:pt>
                <c:pt idx="394">
                  <c:v>43069</c:v>
                </c:pt>
                <c:pt idx="395">
                  <c:v>43100</c:v>
                </c:pt>
                <c:pt idx="396">
                  <c:v>43131</c:v>
                </c:pt>
                <c:pt idx="397">
                  <c:v>43159</c:v>
                </c:pt>
                <c:pt idx="398">
                  <c:v>43190</c:v>
                </c:pt>
                <c:pt idx="399">
                  <c:v>43220</c:v>
                </c:pt>
                <c:pt idx="400">
                  <c:v>43251</c:v>
                </c:pt>
                <c:pt idx="401">
                  <c:v>43281</c:v>
                </c:pt>
                <c:pt idx="402">
                  <c:v>43312</c:v>
                </c:pt>
                <c:pt idx="403">
                  <c:v>43343</c:v>
                </c:pt>
                <c:pt idx="404">
                  <c:v>43373</c:v>
                </c:pt>
                <c:pt idx="405">
                  <c:v>43404</c:v>
                </c:pt>
                <c:pt idx="406">
                  <c:v>43434</c:v>
                </c:pt>
                <c:pt idx="407">
                  <c:v>43465</c:v>
                </c:pt>
                <c:pt idx="408">
                  <c:v>43496</c:v>
                </c:pt>
                <c:pt idx="409">
                  <c:v>43524</c:v>
                </c:pt>
                <c:pt idx="410">
                  <c:v>43555</c:v>
                </c:pt>
                <c:pt idx="411">
                  <c:v>43585</c:v>
                </c:pt>
                <c:pt idx="412">
                  <c:v>43616</c:v>
                </c:pt>
                <c:pt idx="413">
                  <c:v>43646</c:v>
                </c:pt>
                <c:pt idx="414">
                  <c:v>43677</c:v>
                </c:pt>
                <c:pt idx="415">
                  <c:v>43708</c:v>
                </c:pt>
                <c:pt idx="416">
                  <c:v>43738</c:v>
                </c:pt>
                <c:pt idx="417">
                  <c:v>43769</c:v>
                </c:pt>
                <c:pt idx="418">
                  <c:v>43799</c:v>
                </c:pt>
                <c:pt idx="419">
                  <c:v>43830</c:v>
                </c:pt>
                <c:pt idx="420">
                  <c:v>43861</c:v>
                </c:pt>
                <c:pt idx="421">
                  <c:v>43890</c:v>
                </c:pt>
                <c:pt idx="422">
                  <c:v>43921</c:v>
                </c:pt>
                <c:pt idx="423">
                  <c:v>43951</c:v>
                </c:pt>
                <c:pt idx="424">
                  <c:v>43982</c:v>
                </c:pt>
                <c:pt idx="425">
                  <c:v>44012</c:v>
                </c:pt>
                <c:pt idx="426">
                  <c:v>44043</c:v>
                </c:pt>
                <c:pt idx="427">
                  <c:v>44074</c:v>
                </c:pt>
                <c:pt idx="428">
                  <c:v>44104</c:v>
                </c:pt>
                <c:pt idx="429">
                  <c:v>44135</c:v>
                </c:pt>
                <c:pt idx="430">
                  <c:v>44165</c:v>
                </c:pt>
                <c:pt idx="431">
                  <c:v>44196</c:v>
                </c:pt>
                <c:pt idx="432">
                  <c:v>44227</c:v>
                </c:pt>
                <c:pt idx="433">
                  <c:v>44255</c:v>
                </c:pt>
                <c:pt idx="434">
                  <c:v>44286</c:v>
                </c:pt>
                <c:pt idx="435">
                  <c:v>44316</c:v>
                </c:pt>
                <c:pt idx="436">
                  <c:v>44347</c:v>
                </c:pt>
                <c:pt idx="437">
                  <c:v>44377</c:v>
                </c:pt>
                <c:pt idx="438">
                  <c:v>44408</c:v>
                </c:pt>
                <c:pt idx="439">
                  <c:v>44439</c:v>
                </c:pt>
                <c:pt idx="440">
                  <c:v>44469</c:v>
                </c:pt>
                <c:pt idx="441">
                  <c:v>44500</c:v>
                </c:pt>
                <c:pt idx="442">
                  <c:v>44530</c:v>
                </c:pt>
                <c:pt idx="443">
                  <c:v>44561</c:v>
                </c:pt>
                <c:pt idx="444">
                  <c:v>44592</c:v>
                </c:pt>
                <c:pt idx="445">
                  <c:v>44620</c:v>
                </c:pt>
                <c:pt idx="446">
                  <c:v>44651</c:v>
                </c:pt>
                <c:pt idx="447">
                  <c:v>44681</c:v>
                </c:pt>
                <c:pt idx="448">
                  <c:v>44712</c:v>
                </c:pt>
                <c:pt idx="449">
                  <c:v>44742</c:v>
                </c:pt>
                <c:pt idx="450">
                  <c:v>44773</c:v>
                </c:pt>
                <c:pt idx="451">
                  <c:v>44804</c:v>
                </c:pt>
                <c:pt idx="452">
                  <c:v>44834</c:v>
                </c:pt>
              </c:numCache>
            </c:numRef>
          </c:xVal>
          <c:yVal>
            <c:numRef>
              <c:f>'02N21W07L04S'!$U$2:$U$454</c:f>
              <c:numCache>
                <c:formatCode>General</c:formatCode>
                <c:ptCount val="453"/>
                <c:pt idx="0">
                  <c:v>63.484999999999999</c:v>
                </c:pt>
                <c:pt idx="1">
                  <c:v>63.591000000000001</c:v>
                </c:pt>
                <c:pt idx="2">
                  <c:v>62.188000000000002</c:v>
                </c:pt>
                <c:pt idx="3">
                  <c:v>58.177</c:v>
                </c:pt>
                <c:pt idx="4">
                  <c:v>55.06</c:v>
                </c:pt>
                <c:pt idx="5">
                  <c:v>51.204000000000001</c:v>
                </c:pt>
                <c:pt idx="6">
                  <c:v>41.207000000000001</c:v>
                </c:pt>
                <c:pt idx="7">
                  <c:v>36.034999999999997</c:v>
                </c:pt>
                <c:pt idx="8">
                  <c:v>34.456000000000003</c:v>
                </c:pt>
                <c:pt idx="9">
                  <c:v>31.98</c:v>
                </c:pt>
                <c:pt idx="10">
                  <c:v>33.433</c:v>
                </c:pt>
                <c:pt idx="11">
                  <c:v>30.736999999999998</c:v>
                </c:pt>
                <c:pt idx="12">
                  <c:v>40.466000000000001</c:v>
                </c:pt>
                <c:pt idx="13">
                  <c:v>45.915999999999997</c:v>
                </c:pt>
                <c:pt idx="14">
                  <c:v>57.448</c:v>
                </c:pt>
                <c:pt idx="15">
                  <c:v>61.064</c:v>
                </c:pt>
                <c:pt idx="16">
                  <c:v>64.274000000000001</c:v>
                </c:pt>
                <c:pt idx="17">
                  <c:v>62.271000000000001</c:v>
                </c:pt>
                <c:pt idx="18">
                  <c:v>59.99</c:v>
                </c:pt>
                <c:pt idx="19">
                  <c:v>54.581000000000003</c:v>
                </c:pt>
                <c:pt idx="20">
                  <c:v>48.603999999999999</c:v>
                </c:pt>
                <c:pt idx="21">
                  <c:v>43.933999999999997</c:v>
                </c:pt>
                <c:pt idx="22">
                  <c:v>43.752000000000002</c:v>
                </c:pt>
                <c:pt idx="23">
                  <c:v>36.54</c:v>
                </c:pt>
                <c:pt idx="24">
                  <c:v>39.036999999999999</c:v>
                </c:pt>
                <c:pt idx="25">
                  <c:v>34.728000000000002</c:v>
                </c:pt>
                <c:pt idx="26">
                  <c:v>33.228000000000002</c:v>
                </c:pt>
                <c:pt idx="27">
                  <c:v>30.32</c:v>
                </c:pt>
                <c:pt idx="28">
                  <c:v>28.693000000000001</c:v>
                </c:pt>
                <c:pt idx="29">
                  <c:v>28.64</c:v>
                </c:pt>
                <c:pt idx="30">
                  <c:v>30.666</c:v>
                </c:pt>
                <c:pt idx="31">
                  <c:v>27.553000000000001</c:v>
                </c:pt>
                <c:pt idx="32">
                  <c:v>22.907</c:v>
                </c:pt>
                <c:pt idx="33">
                  <c:v>21.911000000000001</c:v>
                </c:pt>
                <c:pt idx="34">
                  <c:v>17.542999999999999</c:v>
                </c:pt>
                <c:pt idx="35">
                  <c:v>18.140999999999998</c:v>
                </c:pt>
                <c:pt idx="36">
                  <c:v>22.797000000000001</c:v>
                </c:pt>
                <c:pt idx="37">
                  <c:v>20.82</c:v>
                </c:pt>
                <c:pt idx="38">
                  <c:v>24.34</c:v>
                </c:pt>
                <c:pt idx="39">
                  <c:v>29.815000000000001</c:v>
                </c:pt>
                <c:pt idx="40">
                  <c:v>33.235999999999997</c:v>
                </c:pt>
                <c:pt idx="41">
                  <c:v>33.082999999999998</c:v>
                </c:pt>
                <c:pt idx="42">
                  <c:v>23.670999999999999</c:v>
                </c:pt>
                <c:pt idx="43">
                  <c:v>17.783000000000001</c:v>
                </c:pt>
                <c:pt idx="44">
                  <c:v>12.709</c:v>
                </c:pt>
                <c:pt idx="45">
                  <c:v>9.0310000000000006</c:v>
                </c:pt>
                <c:pt idx="46">
                  <c:v>5.0010000000000003</c:v>
                </c:pt>
                <c:pt idx="47">
                  <c:v>4.9260000000000002</c:v>
                </c:pt>
                <c:pt idx="48">
                  <c:v>5.3470000000000004</c:v>
                </c:pt>
                <c:pt idx="49">
                  <c:v>6.6760000000000002</c:v>
                </c:pt>
                <c:pt idx="50">
                  <c:v>8.6999999999999993</c:v>
                </c:pt>
                <c:pt idx="51">
                  <c:v>6.992</c:v>
                </c:pt>
                <c:pt idx="52">
                  <c:v>5.0679999999999996</c:v>
                </c:pt>
                <c:pt idx="53">
                  <c:v>2.847</c:v>
                </c:pt>
                <c:pt idx="54">
                  <c:v>-6.5730000000000004</c:v>
                </c:pt>
                <c:pt idx="55">
                  <c:v>-10.481</c:v>
                </c:pt>
                <c:pt idx="56">
                  <c:v>-14.108000000000001</c:v>
                </c:pt>
                <c:pt idx="57">
                  <c:v>-16.245999999999999</c:v>
                </c:pt>
                <c:pt idx="58">
                  <c:v>-19.22</c:v>
                </c:pt>
                <c:pt idx="59">
                  <c:v>-21.117000000000001</c:v>
                </c:pt>
                <c:pt idx="60">
                  <c:v>-17.914000000000001</c:v>
                </c:pt>
                <c:pt idx="61">
                  <c:v>-18.937999999999999</c:v>
                </c:pt>
                <c:pt idx="62">
                  <c:v>-21.507999999999999</c:v>
                </c:pt>
                <c:pt idx="63">
                  <c:v>-24.626000000000001</c:v>
                </c:pt>
                <c:pt idx="64">
                  <c:v>-26.533000000000001</c:v>
                </c:pt>
                <c:pt idx="65">
                  <c:v>-29.154</c:v>
                </c:pt>
                <c:pt idx="66">
                  <c:v>-36.792000000000002</c:v>
                </c:pt>
                <c:pt idx="67">
                  <c:v>-40.155000000000001</c:v>
                </c:pt>
                <c:pt idx="68">
                  <c:v>-43.646000000000001</c:v>
                </c:pt>
                <c:pt idx="69">
                  <c:v>-45.466000000000001</c:v>
                </c:pt>
                <c:pt idx="70">
                  <c:v>-48.3</c:v>
                </c:pt>
                <c:pt idx="71">
                  <c:v>-49.713000000000001</c:v>
                </c:pt>
                <c:pt idx="72">
                  <c:v>-45.29</c:v>
                </c:pt>
                <c:pt idx="73">
                  <c:v>-35.36</c:v>
                </c:pt>
                <c:pt idx="74">
                  <c:v>-20.055</c:v>
                </c:pt>
                <c:pt idx="75">
                  <c:v>-20.507999999999999</c:v>
                </c:pt>
                <c:pt idx="76">
                  <c:v>-19.004000000000001</c:v>
                </c:pt>
                <c:pt idx="77">
                  <c:v>-20.542999999999999</c:v>
                </c:pt>
                <c:pt idx="78">
                  <c:v>-20.670999999999999</c:v>
                </c:pt>
                <c:pt idx="79">
                  <c:v>-23.495000000000001</c:v>
                </c:pt>
                <c:pt idx="80">
                  <c:v>-26.562999999999999</c:v>
                </c:pt>
                <c:pt idx="81">
                  <c:v>-28.114999999999998</c:v>
                </c:pt>
                <c:pt idx="82">
                  <c:v>-30.809000000000001</c:v>
                </c:pt>
                <c:pt idx="83">
                  <c:v>-26.965</c:v>
                </c:pt>
                <c:pt idx="84">
                  <c:v>-14.757</c:v>
                </c:pt>
                <c:pt idx="85">
                  <c:v>-3.37</c:v>
                </c:pt>
                <c:pt idx="86">
                  <c:v>10.941000000000001</c:v>
                </c:pt>
                <c:pt idx="87">
                  <c:v>10.85</c:v>
                </c:pt>
                <c:pt idx="88">
                  <c:v>13.319000000000001</c:v>
                </c:pt>
                <c:pt idx="89">
                  <c:v>13.473000000000001</c:v>
                </c:pt>
                <c:pt idx="90">
                  <c:v>10.443</c:v>
                </c:pt>
                <c:pt idx="91">
                  <c:v>6.5830000000000002</c:v>
                </c:pt>
                <c:pt idx="92">
                  <c:v>3.05</c:v>
                </c:pt>
                <c:pt idx="93">
                  <c:v>11.972</c:v>
                </c:pt>
                <c:pt idx="94">
                  <c:v>16.792999999999999</c:v>
                </c:pt>
                <c:pt idx="95">
                  <c:v>24.521999999999998</c:v>
                </c:pt>
                <c:pt idx="96">
                  <c:v>36.130000000000003</c:v>
                </c:pt>
                <c:pt idx="97">
                  <c:v>40.509</c:v>
                </c:pt>
                <c:pt idx="98">
                  <c:v>46.906999999999996</c:v>
                </c:pt>
                <c:pt idx="99">
                  <c:v>50.874000000000002</c:v>
                </c:pt>
                <c:pt idx="100">
                  <c:v>51.113</c:v>
                </c:pt>
                <c:pt idx="101">
                  <c:v>47.917999999999999</c:v>
                </c:pt>
                <c:pt idx="102">
                  <c:v>45.2</c:v>
                </c:pt>
                <c:pt idx="103">
                  <c:v>43.97</c:v>
                </c:pt>
                <c:pt idx="104">
                  <c:v>47.113</c:v>
                </c:pt>
                <c:pt idx="105">
                  <c:v>50.941000000000003</c:v>
                </c:pt>
                <c:pt idx="106">
                  <c:v>50.640999999999998</c:v>
                </c:pt>
                <c:pt idx="107">
                  <c:v>52.216000000000001</c:v>
                </c:pt>
                <c:pt idx="108">
                  <c:v>51.850999999999999</c:v>
                </c:pt>
                <c:pt idx="109">
                  <c:v>53.88</c:v>
                </c:pt>
                <c:pt idx="110">
                  <c:v>57.2</c:v>
                </c:pt>
                <c:pt idx="111">
                  <c:v>54.804000000000002</c:v>
                </c:pt>
                <c:pt idx="112">
                  <c:v>55.988999999999997</c:v>
                </c:pt>
                <c:pt idx="113">
                  <c:v>53.768999999999998</c:v>
                </c:pt>
                <c:pt idx="114">
                  <c:v>48.718000000000004</c:v>
                </c:pt>
                <c:pt idx="115">
                  <c:v>44.113</c:v>
                </c:pt>
                <c:pt idx="116">
                  <c:v>39.576999999999998</c:v>
                </c:pt>
                <c:pt idx="117">
                  <c:v>36.612000000000002</c:v>
                </c:pt>
                <c:pt idx="118">
                  <c:v>36.473999999999997</c:v>
                </c:pt>
                <c:pt idx="119">
                  <c:v>33.170999999999999</c:v>
                </c:pt>
                <c:pt idx="120">
                  <c:v>46.353000000000002</c:v>
                </c:pt>
                <c:pt idx="121">
                  <c:v>51.94</c:v>
                </c:pt>
                <c:pt idx="122">
                  <c:v>64.742000000000004</c:v>
                </c:pt>
                <c:pt idx="123">
                  <c:v>62.661000000000001</c:v>
                </c:pt>
                <c:pt idx="124">
                  <c:v>66.825999999999993</c:v>
                </c:pt>
                <c:pt idx="125">
                  <c:v>67.078000000000003</c:v>
                </c:pt>
                <c:pt idx="126">
                  <c:v>63.238</c:v>
                </c:pt>
                <c:pt idx="127">
                  <c:v>62.026000000000003</c:v>
                </c:pt>
                <c:pt idx="128">
                  <c:v>61.664000000000001</c:v>
                </c:pt>
                <c:pt idx="129">
                  <c:v>63.805</c:v>
                </c:pt>
                <c:pt idx="130">
                  <c:v>64.28</c:v>
                </c:pt>
                <c:pt idx="131">
                  <c:v>64.322000000000003</c:v>
                </c:pt>
                <c:pt idx="132">
                  <c:v>65.013999999999996</c:v>
                </c:pt>
                <c:pt idx="133">
                  <c:v>73.400000000000006</c:v>
                </c:pt>
                <c:pt idx="134">
                  <c:v>76.900000000000006</c:v>
                </c:pt>
                <c:pt idx="135">
                  <c:v>73.7</c:v>
                </c:pt>
                <c:pt idx="136">
                  <c:v>69.932000000000002</c:v>
                </c:pt>
                <c:pt idx="137">
                  <c:v>66.233000000000004</c:v>
                </c:pt>
                <c:pt idx="138">
                  <c:v>60.143000000000001</c:v>
                </c:pt>
                <c:pt idx="139">
                  <c:v>55.673000000000002</c:v>
                </c:pt>
                <c:pt idx="140">
                  <c:v>52.191000000000003</c:v>
                </c:pt>
                <c:pt idx="141">
                  <c:v>51.661000000000001</c:v>
                </c:pt>
                <c:pt idx="142">
                  <c:v>55.683999999999997</c:v>
                </c:pt>
                <c:pt idx="143">
                  <c:v>63.795999999999999</c:v>
                </c:pt>
                <c:pt idx="144">
                  <c:v>77.043999999999997</c:v>
                </c:pt>
                <c:pt idx="145">
                  <c:v>78.445999999999998</c:v>
                </c:pt>
                <c:pt idx="146">
                  <c:v>79.137</c:v>
                </c:pt>
                <c:pt idx="147">
                  <c:v>76.73</c:v>
                </c:pt>
                <c:pt idx="148">
                  <c:v>72.570999999999998</c:v>
                </c:pt>
                <c:pt idx="149">
                  <c:v>67.619</c:v>
                </c:pt>
                <c:pt idx="150">
                  <c:v>56.645000000000003</c:v>
                </c:pt>
                <c:pt idx="151">
                  <c:v>50.381</c:v>
                </c:pt>
                <c:pt idx="152">
                  <c:v>45.085999999999999</c:v>
                </c:pt>
                <c:pt idx="153">
                  <c:v>43.036000000000001</c:v>
                </c:pt>
                <c:pt idx="154">
                  <c:v>45.536999999999999</c:v>
                </c:pt>
                <c:pt idx="155">
                  <c:v>50.436999999999998</c:v>
                </c:pt>
                <c:pt idx="156">
                  <c:v>63.808999999999997</c:v>
                </c:pt>
                <c:pt idx="157">
                  <c:v>69.66</c:v>
                </c:pt>
                <c:pt idx="158">
                  <c:v>82.558999999999997</c:v>
                </c:pt>
                <c:pt idx="159">
                  <c:v>87.503</c:v>
                </c:pt>
                <c:pt idx="160">
                  <c:v>93.424000000000007</c:v>
                </c:pt>
                <c:pt idx="161">
                  <c:v>95.495999999999995</c:v>
                </c:pt>
                <c:pt idx="162">
                  <c:v>91.212999999999994</c:v>
                </c:pt>
                <c:pt idx="163">
                  <c:v>85.045000000000002</c:v>
                </c:pt>
                <c:pt idx="164">
                  <c:v>82.679000000000002</c:v>
                </c:pt>
                <c:pt idx="165">
                  <c:v>88.04</c:v>
                </c:pt>
                <c:pt idx="166">
                  <c:v>91.447999999999993</c:v>
                </c:pt>
                <c:pt idx="167">
                  <c:v>91.6</c:v>
                </c:pt>
                <c:pt idx="168">
                  <c:v>91.076999999999998</c:v>
                </c:pt>
                <c:pt idx="169">
                  <c:v>88.085999999999999</c:v>
                </c:pt>
                <c:pt idx="170">
                  <c:v>88.055999999999997</c:v>
                </c:pt>
                <c:pt idx="171">
                  <c:v>91.016999999999996</c:v>
                </c:pt>
                <c:pt idx="172">
                  <c:v>87.62</c:v>
                </c:pt>
                <c:pt idx="173">
                  <c:v>82.632999999999996</c:v>
                </c:pt>
                <c:pt idx="174">
                  <c:v>73.802999999999997</c:v>
                </c:pt>
                <c:pt idx="175">
                  <c:v>67.853999999999999</c:v>
                </c:pt>
                <c:pt idx="176">
                  <c:v>64.039000000000001</c:v>
                </c:pt>
                <c:pt idx="177">
                  <c:v>63.234999999999999</c:v>
                </c:pt>
                <c:pt idx="178">
                  <c:v>59.606000000000002</c:v>
                </c:pt>
                <c:pt idx="179">
                  <c:v>55.951000000000001</c:v>
                </c:pt>
                <c:pt idx="180">
                  <c:v>56.576000000000001</c:v>
                </c:pt>
                <c:pt idx="181">
                  <c:v>59.002000000000002</c:v>
                </c:pt>
                <c:pt idx="182">
                  <c:v>68.891999999999996</c:v>
                </c:pt>
                <c:pt idx="183">
                  <c:v>73.171999999999997</c:v>
                </c:pt>
                <c:pt idx="184">
                  <c:v>69.977000000000004</c:v>
                </c:pt>
                <c:pt idx="185">
                  <c:v>65.924999999999997</c:v>
                </c:pt>
                <c:pt idx="186">
                  <c:v>59.618000000000002</c:v>
                </c:pt>
                <c:pt idx="187">
                  <c:v>54.960999999999999</c:v>
                </c:pt>
                <c:pt idx="188">
                  <c:v>52.902999999999999</c:v>
                </c:pt>
                <c:pt idx="189">
                  <c:v>59.688000000000002</c:v>
                </c:pt>
                <c:pt idx="190">
                  <c:v>60.975000000000001</c:v>
                </c:pt>
                <c:pt idx="191">
                  <c:v>57.088000000000001</c:v>
                </c:pt>
                <c:pt idx="192">
                  <c:v>60.16</c:v>
                </c:pt>
                <c:pt idx="193">
                  <c:v>64.521000000000001</c:v>
                </c:pt>
                <c:pt idx="194">
                  <c:v>74.295000000000002</c:v>
                </c:pt>
                <c:pt idx="195">
                  <c:v>76.281000000000006</c:v>
                </c:pt>
                <c:pt idx="196">
                  <c:v>74.605999999999995</c:v>
                </c:pt>
                <c:pt idx="197">
                  <c:v>70.634</c:v>
                </c:pt>
                <c:pt idx="198">
                  <c:v>67.158000000000001</c:v>
                </c:pt>
                <c:pt idx="199">
                  <c:v>63.575000000000003</c:v>
                </c:pt>
                <c:pt idx="200">
                  <c:v>64.588999999999999</c:v>
                </c:pt>
                <c:pt idx="201">
                  <c:v>72.599000000000004</c:v>
                </c:pt>
                <c:pt idx="202">
                  <c:v>74.320999999999998</c:v>
                </c:pt>
                <c:pt idx="203">
                  <c:v>70.936999999999998</c:v>
                </c:pt>
                <c:pt idx="204">
                  <c:v>67.706000000000003</c:v>
                </c:pt>
                <c:pt idx="205">
                  <c:v>63.832999999999998</c:v>
                </c:pt>
                <c:pt idx="206">
                  <c:v>60.454000000000001</c:v>
                </c:pt>
                <c:pt idx="207">
                  <c:v>57.064</c:v>
                </c:pt>
                <c:pt idx="208">
                  <c:v>53.976999999999997</c:v>
                </c:pt>
                <c:pt idx="209">
                  <c:v>50.936</c:v>
                </c:pt>
                <c:pt idx="210">
                  <c:v>44.725999999999999</c:v>
                </c:pt>
                <c:pt idx="211">
                  <c:v>40.789000000000001</c:v>
                </c:pt>
                <c:pt idx="212">
                  <c:v>38.033000000000001</c:v>
                </c:pt>
                <c:pt idx="213">
                  <c:v>35.524000000000001</c:v>
                </c:pt>
                <c:pt idx="214">
                  <c:v>38.500999999999998</c:v>
                </c:pt>
                <c:pt idx="215">
                  <c:v>41.13</c:v>
                </c:pt>
                <c:pt idx="216">
                  <c:v>41.991999999999997</c:v>
                </c:pt>
                <c:pt idx="217">
                  <c:v>46.648000000000003</c:v>
                </c:pt>
                <c:pt idx="218">
                  <c:v>49.52</c:v>
                </c:pt>
                <c:pt idx="219">
                  <c:v>48.503</c:v>
                </c:pt>
                <c:pt idx="220">
                  <c:v>52.704000000000001</c:v>
                </c:pt>
                <c:pt idx="221">
                  <c:v>50.235999999999997</c:v>
                </c:pt>
                <c:pt idx="222">
                  <c:v>44.499000000000002</c:v>
                </c:pt>
                <c:pt idx="223">
                  <c:v>40.819000000000003</c:v>
                </c:pt>
                <c:pt idx="224">
                  <c:v>37.487000000000002</c:v>
                </c:pt>
                <c:pt idx="225">
                  <c:v>35.231999999999999</c:v>
                </c:pt>
                <c:pt idx="226">
                  <c:v>33.902999999999999</c:v>
                </c:pt>
                <c:pt idx="227">
                  <c:v>31.949000000000002</c:v>
                </c:pt>
                <c:pt idx="228">
                  <c:v>32.695999999999998</c:v>
                </c:pt>
                <c:pt idx="229">
                  <c:v>36.649000000000001</c:v>
                </c:pt>
                <c:pt idx="230">
                  <c:v>38.140999999999998</c:v>
                </c:pt>
                <c:pt idx="231">
                  <c:v>38.162999999999997</c:v>
                </c:pt>
                <c:pt idx="232">
                  <c:v>35.677</c:v>
                </c:pt>
                <c:pt idx="233">
                  <c:v>33.017000000000003</c:v>
                </c:pt>
                <c:pt idx="234">
                  <c:v>26.510999999999999</c:v>
                </c:pt>
                <c:pt idx="235">
                  <c:v>23.06</c:v>
                </c:pt>
                <c:pt idx="236">
                  <c:v>19.931999999999999</c:v>
                </c:pt>
                <c:pt idx="237">
                  <c:v>25.46</c:v>
                </c:pt>
                <c:pt idx="238">
                  <c:v>22.201000000000001</c:v>
                </c:pt>
                <c:pt idx="239">
                  <c:v>25.334</c:v>
                </c:pt>
                <c:pt idx="240">
                  <c:v>44.414000000000001</c:v>
                </c:pt>
                <c:pt idx="241">
                  <c:v>54.835000000000001</c:v>
                </c:pt>
                <c:pt idx="242">
                  <c:v>68.319999999999993</c:v>
                </c:pt>
                <c:pt idx="243">
                  <c:v>75.195999999999998</c:v>
                </c:pt>
                <c:pt idx="244">
                  <c:v>79.507999999999996</c:v>
                </c:pt>
                <c:pt idx="245">
                  <c:v>83.438000000000002</c:v>
                </c:pt>
                <c:pt idx="246">
                  <c:v>84.623999999999995</c:v>
                </c:pt>
                <c:pt idx="247">
                  <c:v>78.302000000000007</c:v>
                </c:pt>
                <c:pt idx="248">
                  <c:v>83.424999999999997</c:v>
                </c:pt>
                <c:pt idx="249">
                  <c:v>82.557000000000002</c:v>
                </c:pt>
                <c:pt idx="250">
                  <c:v>76.768000000000001</c:v>
                </c:pt>
                <c:pt idx="251">
                  <c:v>71.591999999999999</c:v>
                </c:pt>
                <c:pt idx="252">
                  <c:v>76.825999999999993</c:v>
                </c:pt>
                <c:pt idx="253">
                  <c:v>76.801000000000002</c:v>
                </c:pt>
                <c:pt idx="254">
                  <c:v>85.387</c:v>
                </c:pt>
                <c:pt idx="255">
                  <c:v>93.76</c:v>
                </c:pt>
                <c:pt idx="256">
                  <c:v>95.656000000000006</c:v>
                </c:pt>
                <c:pt idx="257">
                  <c:v>91.662999999999997</c:v>
                </c:pt>
                <c:pt idx="258">
                  <c:v>84.738</c:v>
                </c:pt>
                <c:pt idx="259">
                  <c:v>78.768000000000001</c:v>
                </c:pt>
                <c:pt idx="260">
                  <c:v>77.820999999999998</c:v>
                </c:pt>
                <c:pt idx="261">
                  <c:v>82.364000000000004</c:v>
                </c:pt>
                <c:pt idx="262">
                  <c:v>77.552000000000007</c:v>
                </c:pt>
                <c:pt idx="263">
                  <c:v>73.266999999999996</c:v>
                </c:pt>
                <c:pt idx="264">
                  <c:v>68.760999999999996</c:v>
                </c:pt>
                <c:pt idx="265">
                  <c:v>64.616</c:v>
                </c:pt>
                <c:pt idx="266">
                  <c:v>62.683</c:v>
                </c:pt>
                <c:pt idx="267">
                  <c:v>59.024999999999999</c:v>
                </c:pt>
                <c:pt idx="268">
                  <c:v>55.552</c:v>
                </c:pt>
                <c:pt idx="269">
                  <c:v>51.924999999999997</c:v>
                </c:pt>
                <c:pt idx="270">
                  <c:v>43.371000000000002</c:v>
                </c:pt>
                <c:pt idx="271">
                  <c:v>38.716999999999999</c:v>
                </c:pt>
                <c:pt idx="272">
                  <c:v>38.293999999999997</c:v>
                </c:pt>
                <c:pt idx="273">
                  <c:v>42.594999999999999</c:v>
                </c:pt>
                <c:pt idx="274">
                  <c:v>39.277999999999999</c:v>
                </c:pt>
                <c:pt idx="275">
                  <c:v>41.481000000000002</c:v>
                </c:pt>
                <c:pt idx="276">
                  <c:v>52.637</c:v>
                </c:pt>
                <c:pt idx="277">
                  <c:v>65.338999999999999</c:v>
                </c:pt>
                <c:pt idx="278">
                  <c:v>65.269000000000005</c:v>
                </c:pt>
                <c:pt idx="279">
                  <c:v>60</c:v>
                </c:pt>
                <c:pt idx="280">
                  <c:v>53.235999999999997</c:v>
                </c:pt>
                <c:pt idx="281">
                  <c:v>46.463000000000001</c:v>
                </c:pt>
                <c:pt idx="282">
                  <c:v>41.997</c:v>
                </c:pt>
                <c:pt idx="283">
                  <c:v>37.072000000000003</c:v>
                </c:pt>
                <c:pt idx="284">
                  <c:v>33.590000000000003</c:v>
                </c:pt>
                <c:pt idx="285">
                  <c:v>45.488999999999997</c:v>
                </c:pt>
                <c:pt idx="286">
                  <c:v>43.536000000000001</c:v>
                </c:pt>
                <c:pt idx="287">
                  <c:v>39.777000000000001</c:v>
                </c:pt>
                <c:pt idx="288">
                  <c:v>37.927</c:v>
                </c:pt>
                <c:pt idx="289">
                  <c:v>40.015999999999998</c:v>
                </c:pt>
                <c:pt idx="290">
                  <c:v>37.375999999999998</c:v>
                </c:pt>
                <c:pt idx="291">
                  <c:v>34.209000000000003</c:v>
                </c:pt>
                <c:pt idx="292">
                  <c:v>31.754999999999999</c:v>
                </c:pt>
                <c:pt idx="293">
                  <c:v>28.806999999999999</c:v>
                </c:pt>
                <c:pt idx="294">
                  <c:v>22.547999999999998</c:v>
                </c:pt>
                <c:pt idx="295">
                  <c:v>18.835999999999999</c:v>
                </c:pt>
                <c:pt idx="296">
                  <c:v>15.279</c:v>
                </c:pt>
                <c:pt idx="297">
                  <c:v>20.713999999999999</c:v>
                </c:pt>
                <c:pt idx="298">
                  <c:v>16.904</c:v>
                </c:pt>
                <c:pt idx="299">
                  <c:v>24.628</c:v>
                </c:pt>
                <c:pt idx="300">
                  <c:v>37.707999999999998</c:v>
                </c:pt>
                <c:pt idx="301">
                  <c:v>42.734999999999999</c:v>
                </c:pt>
                <c:pt idx="302">
                  <c:v>40.735999999999997</c:v>
                </c:pt>
                <c:pt idx="303">
                  <c:v>39.853999999999999</c:v>
                </c:pt>
                <c:pt idx="304">
                  <c:v>36.46</c:v>
                </c:pt>
                <c:pt idx="305">
                  <c:v>33.194000000000003</c:v>
                </c:pt>
                <c:pt idx="306">
                  <c:v>21.706</c:v>
                </c:pt>
                <c:pt idx="307">
                  <c:v>16.876000000000001</c:v>
                </c:pt>
                <c:pt idx="308">
                  <c:v>12.803000000000001</c:v>
                </c:pt>
                <c:pt idx="309">
                  <c:v>22.388000000000002</c:v>
                </c:pt>
                <c:pt idx="310">
                  <c:v>15.166</c:v>
                </c:pt>
                <c:pt idx="311">
                  <c:v>28.55</c:v>
                </c:pt>
                <c:pt idx="312">
                  <c:v>41.506999999999998</c:v>
                </c:pt>
                <c:pt idx="313">
                  <c:v>48.347000000000001</c:v>
                </c:pt>
                <c:pt idx="314">
                  <c:v>54.241999999999997</c:v>
                </c:pt>
                <c:pt idx="315">
                  <c:v>60.231999999999999</c:v>
                </c:pt>
                <c:pt idx="316">
                  <c:v>57.439</c:v>
                </c:pt>
                <c:pt idx="317">
                  <c:v>53.811</c:v>
                </c:pt>
                <c:pt idx="318">
                  <c:v>48.929000000000002</c:v>
                </c:pt>
                <c:pt idx="319">
                  <c:v>45.067999999999998</c:v>
                </c:pt>
                <c:pt idx="320">
                  <c:v>42.95</c:v>
                </c:pt>
                <c:pt idx="321">
                  <c:v>49.781999999999996</c:v>
                </c:pt>
                <c:pt idx="322">
                  <c:v>49.235999999999997</c:v>
                </c:pt>
                <c:pt idx="323">
                  <c:v>45.054000000000002</c:v>
                </c:pt>
                <c:pt idx="324">
                  <c:v>43.438000000000002</c:v>
                </c:pt>
                <c:pt idx="325">
                  <c:v>39.784999999999997</c:v>
                </c:pt>
                <c:pt idx="326">
                  <c:v>40.078000000000003</c:v>
                </c:pt>
                <c:pt idx="327">
                  <c:v>38.143000000000001</c:v>
                </c:pt>
                <c:pt idx="328">
                  <c:v>35.183999999999997</c:v>
                </c:pt>
                <c:pt idx="329">
                  <c:v>32.277999999999999</c:v>
                </c:pt>
                <c:pt idx="330">
                  <c:v>25.209</c:v>
                </c:pt>
                <c:pt idx="331">
                  <c:v>21.684000000000001</c:v>
                </c:pt>
                <c:pt idx="332">
                  <c:v>18.510000000000002</c:v>
                </c:pt>
                <c:pt idx="333">
                  <c:v>20.423999999999999</c:v>
                </c:pt>
                <c:pt idx="334">
                  <c:v>18.088999999999999</c:v>
                </c:pt>
                <c:pt idx="335">
                  <c:v>15.914999999999999</c:v>
                </c:pt>
                <c:pt idx="336">
                  <c:v>19.989999999999998</c:v>
                </c:pt>
                <c:pt idx="337">
                  <c:v>17.257999999999999</c:v>
                </c:pt>
                <c:pt idx="338">
                  <c:v>16.175999999999998</c:v>
                </c:pt>
                <c:pt idx="339">
                  <c:v>14.180999999999999</c:v>
                </c:pt>
                <c:pt idx="340">
                  <c:v>12.638999999999999</c:v>
                </c:pt>
                <c:pt idx="341">
                  <c:v>10.613</c:v>
                </c:pt>
                <c:pt idx="342">
                  <c:v>8.1890000000000001</c:v>
                </c:pt>
                <c:pt idx="343">
                  <c:v>6.1920000000000002</c:v>
                </c:pt>
                <c:pt idx="344">
                  <c:v>3.8809999999999998</c:v>
                </c:pt>
                <c:pt idx="345">
                  <c:v>2.09</c:v>
                </c:pt>
                <c:pt idx="346">
                  <c:v>-0.187</c:v>
                </c:pt>
                <c:pt idx="347">
                  <c:v>-1.9379999999999999</c:v>
                </c:pt>
                <c:pt idx="348">
                  <c:v>-5.5270000000000001</c:v>
                </c:pt>
                <c:pt idx="349">
                  <c:v>-6.0419999999999998</c:v>
                </c:pt>
                <c:pt idx="350">
                  <c:v>-6.9790000000000001</c:v>
                </c:pt>
                <c:pt idx="351">
                  <c:v>-8.282</c:v>
                </c:pt>
                <c:pt idx="352">
                  <c:v>-9.327</c:v>
                </c:pt>
                <c:pt idx="353">
                  <c:v>-11.247999999999999</c:v>
                </c:pt>
                <c:pt idx="354">
                  <c:v>-12.255000000000001</c:v>
                </c:pt>
                <c:pt idx="355">
                  <c:v>-13.879</c:v>
                </c:pt>
                <c:pt idx="356">
                  <c:v>-15.894</c:v>
                </c:pt>
                <c:pt idx="357">
                  <c:v>-17.163</c:v>
                </c:pt>
                <c:pt idx="358">
                  <c:v>-19.033999999999999</c:v>
                </c:pt>
                <c:pt idx="359">
                  <c:v>-16.622</c:v>
                </c:pt>
                <c:pt idx="360">
                  <c:v>-16.978999999999999</c:v>
                </c:pt>
                <c:pt idx="361">
                  <c:v>-18.844000000000001</c:v>
                </c:pt>
                <c:pt idx="362">
                  <c:v>-18.768999999999998</c:v>
                </c:pt>
                <c:pt idx="363">
                  <c:v>-20.294</c:v>
                </c:pt>
                <c:pt idx="364">
                  <c:v>-21.372</c:v>
                </c:pt>
                <c:pt idx="365">
                  <c:v>-22.975999999999999</c:v>
                </c:pt>
                <c:pt idx="366">
                  <c:v>-28.715</c:v>
                </c:pt>
                <c:pt idx="367">
                  <c:v>-31.032</c:v>
                </c:pt>
                <c:pt idx="368">
                  <c:v>-33.271999999999998</c:v>
                </c:pt>
                <c:pt idx="369">
                  <c:v>-34.463999999999999</c:v>
                </c:pt>
                <c:pt idx="370">
                  <c:v>-36.351999999999997</c:v>
                </c:pt>
                <c:pt idx="371">
                  <c:v>-37.255000000000003</c:v>
                </c:pt>
                <c:pt idx="372">
                  <c:v>-34.054000000000002</c:v>
                </c:pt>
                <c:pt idx="373">
                  <c:v>-39.427</c:v>
                </c:pt>
                <c:pt idx="374">
                  <c:v>-33.659999999999997</c:v>
                </c:pt>
                <c:pt idx="375">
                  <c:v>-38.686</c:v>
                </c:pt>
                <c:pt idx="376">
                  <c:v>-39.792999999999999</c:v>
                </c:pt>
                <c:pt idx="377">
                  <c:v>-41.661000000000001</c:v>
                </c:pt>
                <c:pt idx="378">
                  <c:v>-41.411000000000001</c:v>
                </c:pt>
                <c:pt idx="379">
                  <c:v>-42.497</c:v>
                </c:pt>
                <c:pt idx="380">
                  <c:v>-44.186999999999998</c:v>
                </c:pt>
                <c:pt idx="381">
                  <c:v>-44.884999999999998</c:v>
                </c:pt>
                <c:pt idx="382">
                  <c:v>-46.448</c:v>
                </c:pt>
                <c:pt idx="383">
                  <c:v>-44.377000000000002</c:v>
                </c:pt>
                <c:pt idx="384">
                  <c:v>-31.553999999999998</c:v>
                </c:pt>
                <c:pt idx="385">
                  <c:v>-25.661000000000001</c:v>
                </c:pt>
                <c:pt idx="386">
                  <c:v>-33.311</c:v>
                </c:pt>
                <c:pt idx="387">
                  <c:v>-35</c:v>
                </c:pt>
                <c:pt idx="388">
                  <c:v>-35.311</c:v>
                </c:pt>
                <c:pt idx="389">
                  <c:v>-36.396999999999998</c:v>
                </c:pt>
                <c:pt idx="390">
                  <c:v>-40.231999999999999</c:v>
                </c:pt>
                <c:pt idx="391">
                  <c:v>-42.36</c:v>
                </c:pt>
                <c:pt idx="392">
                  <c:v>-44.662999999999997</c:v>
                </c:pt>
                <c:pt idx="393">
                  <c:v>-45.819000000000003</c:v>
                </c:pt>
                <c:pt idx="394">
                  <c:v>-47.834000000000003</c:v>
                </c:pt>
                <c:pt idx="395">
                  <c:v>-48.808999999999997</c:v>
                </c:pt>
                <c:pt idx="396">
                  <c:v>-44.369</c:v>
                </c:pt>
                <c:pt idx="397">
                  <c:v>-45.515999999999998</c:v>
                </c:pt>
                <c:pt idx="398">
                  <c:v>-37.206000000000003</c:v>
                </c:pt>
                <c:pt idx="399">
                  <c:v>-40.591000000000001</c:v>
                </c:pt>
                <c:pt idx="400">
                  <c:v>-41.576000000000001</c:v>
                </c:pt>
                <c:pt idx="401">
                  <c:v>-43.000999999999998</c:v>
                </c:pt>
                <c:pt idx="402">
                  <c:v>-46.25</c:v>
                </c:pt>
                <c:pt idx="403">
                  <c:v>-47.686</c:v>
                </c:pt>
                <c:pt idx="404">
                  <c:v>-49.506999999999998</c:v>
                </c:pt>
                <c:pt idx="405">
                  <c:v>-50.186</c:v>
                </c:pt>
                <c:pt idx="406">
                  <c:v>-46.805999999999997</c:v>
                </c:pt>
                <c:pt idx="407">
                  <c:v>-46.759</c:v>
                </c:pt>
                <c:pt idx="408">
                  <c:v>-36.35</c:v>
                </c:pt>
                <c:pt idx="409">
                  <c:v>-29.68</c:v>
                </c:pt>
                <c:pt idx="410">
                  <c:v>-21.975999999999999</c:v>
                </c:pt>
                <c:pt idx="411">
                  <c:v>-28.529</c:v>
                </c:pt>
                <c:pt idx="412">
                  <c:v>-29.888999999999999</c:v>
                </c:pt>
                <c:pt idx="413">
                  <c:v>-22.434999999999999</c:v>
                </c:pt>
                <c:pt idx="414">
                  <c:v>-16.565000000000001</c:v>
                </c:pt>
                <c:pt idx="415">
                  <c:v>-20.125</c:v>
                </c:pt>
                <c:pt idx="416">
                  <c:v>-23.829000000000001</c:v>
                </c:pt>
                <c:pt idx="417">
                  <c:v>-26.323</c:v>
                </c:pt>
                <c:pt idx="418">
                  <c:v>-23.446999999999999</c:v>
                </c:pt>
                <c:pt idx="419">
                  <c:v>-18.442</c:v>
                </c:pt>
                <c:pt idx="420">
                  <c:v>-20.381</c:v>
                </c:pt>
                <c:pt idx="421">
                  <c:v>-21.364000000000001</c:v>
                </c:pt>
                <c:pt idx="422">
                  <c:v>-18.13</c:v>
                </c:pt>
                <c:pt idx="423">
                  <c:v>-14.554</c:v>
                </c:pt>
                <c:pt idx="424">
                  <c:v>-15.815</c:v>
                </c:pt>
                <c:pt idx="425">
                  <c:v>-16.039000000000001</c:v>
                </c:pt>
                <c:pt idx="426">
                  <c:v>-16.248000000000001</c:v>
                </c:pt>
                <c:pt idx="427">
                  <c:v>-17.446999999999999</c:v>
                </c:pt>
                <c:pt idx="428">
                  <c:v>-17.727</c:v>
                </c:pt>
                <c:pt idx="429">
                  <c:v>-18.870999999999999</c:v>
                </c:pt>
                <c:pt idx="430">
                  <c:v>-19.946999999999999</c:v>
                </c:pt>
                <c:pt idx="431">
                  <c:v>-20.939</c:v>
                </c:pt>
                <c:pt idx="432">
                  <c:v>-19.582999999999998</c:v>
                </c:pt>
                <c:pt idx="433">
                  <c:v>-21.556000000000001</c:v>
                </c:pt>
                <c:pt idx="434">
                  <c:v>-21.303000000000001</c:v>
                </c:pt>
                <c:pt idx="435">
                  <c:v>-22.763999999999999</c:v>
                </c:pt>
                <c:pt idx="436">
                  <c:v>-23.625</c:v>
                </c:pt>
                <c:pt idx="437">
                  <c:v>-24.756</c:v>
                </c:pt>
                <c:pt idx="438">
                  <c:v>-29.161000000000001</c:v>
                </c:pt>
                <c:pt idx="439">
                  <c:v>-31.094999999999999</c:v>
                </c:pt>
                <c:pt idx="440">
                  <c:v>-33.043999999999997</c:v>
                </c:pt>
                <c:pt idx="441">
                  <c:v>-34.127000000000002</c:v>
                </c:pt>
                <c:pt idx="442">
                  <c:v>-35.661999999999999</c:v>
                </c:pt>
                <c:pt idx="443">
                  <c:v>-28.364999999999998</c:v>
                </c:pt>
                <c:pt idx="444">
                  <c:v>-26.303000000000001</c:v>
                </c:pt>
                <c:pt idx="445">
                  <c:v>-27.876000000000001</c:v>
                </c:pt>
                <c:pt idx="446">
                  <c:v>-27.256</c:v>
                </c:pt>
                <c:pt idx="447">
                  <c:v>-28.184999999999999</c:v>
                </c:pt>
                <c:pt idx="448">
                  <c:v>-29.155000000000001</c:v>
                </c:pt>
                <c:pt idx="449">
                  <c:v>-30.538</c:v>
                </c:pt>
                <c:pt idx="450">
                  <c:v>-33.615000000000002</c:v>
                </c:pt>
                <c:pt idx="451">
                  <c:v>-35.200000000000003</c:v>
                </c:pt>
                <c:pt idx="452">
                  <c:v>-36.871000000000002</c:v>
                </c:pt>
              </c:numCache>
            </c:numRef>
          </c:yVal>
          <c:smooth val="0"/>
          <c:extLst>
            <c:ext xmlns:c16="http://schemas.microsoft.com/office/drawing/2014/chart" uri="{C3380CC4-5D6E-409C-BE32-E72D297353CC}">
              <c16:uniqueId val="{00000008-F59D-4CA0-B139-4DFC853448CD}"/>
            </c:ext>
          </c:extLst>
        </c:ser>
        <c:dLbls>
          <c:showLegendKey val="0"/>
          <c:showVal val="0"/>
          <c:showCatName val="0"/>
          <c:showSerName val="0"/>
          <c:showPercent val="0"/>
          <c:showBubbleSize val="0"/>
        </c:dLbls>
        <c:axId val="77877248"/>
        <c:axId val="77878784"/>
        <c:extLst>
          <c:ext xmlns:c15="http://schemas.microsoft.com/office/drawing/2012/chart" uri="{02D57815-91ED-43cb-92C2-25804820EDAC}">
            <c15:filteredScatterSeries>
              <c15:ser>
                <c:idx val="0"/>
                <c:order val="0"/>
                <c:tx>
                  <c:v>Baseline</c:v>
                </c:tx>
                <c:spPr>
                  <a:ln w="19050" cap="rnd">
                    <a:solidFill>
                      <a:schemeClr val="accent1"/>
                    </a:solidFill>
                    <a:round/>
                  </a:ln>
                  <a:effectLst/>
                </c:spPr>
                <c:marker>
                  <c:symbol val="none"/>
                </c:marker>
                <c:xVal>
                  <c:numRef>
                    <c:extLst>
                      <c:ext uri="{02D57815-91ED-43cb-92C2-25804820EDAC}">
                        <c15:formulaRef>
                          <c15:sqref>Sheet1!$AD$5:$AD$604</c15:sqref>
                        </c15:formulaRef>
                      </c:ext>
                    </c:extLst>
                    <c:numCache>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Cache>
                  </c:numRef>
                </c:xVal>
                <c:yVal>
                  <c:numRef>
                    <c:extLst>
                      <c:ext uri="{02D57815-91ED-43cb-92C2-25804820EDAC}">
                        <c15:formulaRef>
                          <c15:sqref>Sheet1!$BH$5:$BH$604</c15:sqref>
                        </c15:formulaRef>
                      </c:ext>
                    </c:extLst>
                    <c:numCache>
                      <c:formatCode>General</c:formatCode>
                      <c:ptCount val="600"/>
                      <c:pt idx="0">
                        <c:v>-32.494</c:v>
                      </c:pt>
                      <c:pt idx="1">
                        <c:v>-33.917000000000002</c:v>
                      </c:pt>
                      <c:pt idx="2">
                        <c:v>-24.782</c:v>
                      </c:pt>
                      <c:pt idx="3">
                        <c:v>-26.774000000000001</c:v>
                      </c:pt>
                      <c:pt idx="4">
                        <c:v>-27.817</c:v>
                      </c:pt>
                      <c:pt idx="5">
                        <c:v>-29.684999999999999</c:v>
                      </c:pt>
                      <c:pt idx="6">
                        <c:v>-30.748999999999999</c:v>
                      </c:pt>
                      <c:pt idx="7">
                        <c:v>-31.971</c:v>
                      </c:pt>
                      <c:pt idx="8">
                        <c:v>-33.56</c:v>
                      </c:pt>
                      <c:pt idx="9">
                        <c:v>-34.542000000000002</c:v>
                      </c:pt>
                      <c:pt idx="10">
                        <c:v>-35.046999999999997</c:v>
                      </c:pt>
                      <c:pt idx="11">
                        <c:v>-36.481999999999999</c:v>
                      </c:pt>
                      <c:pt idx="12">
                        <c:v>-35.154000000000003</c:v>
                      </c:pt>
                      <c:pt idx="13">
                        <c:v>-33.777999999999999</c:v>
                      </c:pt>
                      <c:pt idx="14">
                        <c:v>-32.359000000000002</c:v>
                      </c:pt>
                      <c:pt idx="15">
                        <c:v>-32.384999999999998</c:v>
                      </c:pt>
                      <c:pt idx="16">
                        <c:v>-30.81</c:v>
                      </c:pt>
                      <c:pt idx="17">
                        <c:v>-32.848999999999997</c:v>
                      </c:pt>
                      <c:pt idx="18">
                        <c:v>-33.71</c:v>
                      </c:pt>
                      <c:pt idx="19">
                        <c:v>-34.808999999999997</c:v>
                      </c:pt>
                      <c:pt idx="20">
                        <c:v>-36.347999999999999</c:v>
                      </c:pt>
                      <c:pt idx="21">
                        <c:v>-37.268000000000001</c:v>
                      </c:pt>
                      <c:pt idx="22">
                        <c:v>-35.752000000000002</c:v>
                      </c:pt>
                      <c:pt idx="23">
                        <c:v>-28.815999999999999</c:v>
                      </c:pt>
                      <c:pt idx="24">
                        <c:v>-26.117000000000001</c:v>
                      </c:pt>
                      <c:pt idx="25">
                        <c:v>-3.2250000000000001</c:v>
                      </c:pt>
                      <c:pt idx="26">
                        <c:v>-4.8440000000000003</c:v>
                      </c:pt>
                      <c:pt idx="27">
                        <c:v>-7.819</c:v>
                      </c:pt>
                      <c:pt idx="28">
                        <c:v>-10.074999999999999</c:v>
                      </c:pt>
                      <c:pt idx="29">
                        <c:v>-12.843</c:v>
                      </c:pt>
                      <c:pt idx="30">
                        <c:v>-14.946999999999999</c:v>
                      </c:pt>
                      <c:pt idx="31">
                        <c:v>-17.213000000000001</c:v>
                      </c:pt>
                      <c:pt idx="32">
                        <c:v>-15.167999999999999</c:v>
                      </c:pt>
                      <c:pt idx="33">
                        <c:v>-16.971</c:v>
                      </c:pt>
                      <c:pt idx="34">
                        <c:v>-19.475000000000001</c:v>
                      </c:pt>
                      <c:pt idx="35">
                        <c:v>-21.946999999999999</c:v>
                      </c:pt>
                      <c:pt idx="36">
                        <c:v>-7.056</c:v>
                      </c:pt>
                      <c:pt idx="37">
                        <c:v>-9.3420000000000005</c:v>
                      </c:pt>
                      <c:pt idx="38">
                        <c:v>-10.231</c:v>
                      </c:pt>
                      <c:pt idx="39">
                        <c:v>-12.141</c:v>
                      </c:pt>
                      <c:pt idx="40">
                        <c:v>-13.541</c:v>
                      </c:pt>
                      <c:pt idx="41">
                        <c:v>-15.553000000000001</c:v>
                      </c:pt>
                      <c:pt idx="42">
                        <c:v>-16.844000000000001</c:v>
                      </c:pt>
                      <c:pt idx="43">
                        <c:v>-18.446000000000002</c:v>
                      </c:pt>
                      <c:pt idx="44">
                        <c:v>-20.440000000000001</c:v>
                      </c:pt>
                      <c:pt idx="45">
                        <c:v>-21.747</c:v>
                      </c:pt>
                      <c:pt idx="46">
                        <c:v>-23.648</c:v>
                      </c:pt>
                      <c:pt idx="47">
                        <c:v>-19.131</c:v>
                      </c:pt>
                      <c:pt idx="48">
                        <c:v>-9.8379999999999992</c:v>
                      </c:pt>
                      <c:pt idx="49">
                        <c:v>-5.9939999999999998</c:v>
                      </c:pt>
                      <c:pt idx="50">
                        <c:v>-5.95</c:v>
                      </c:pt>
                      <c:pt idx="51">
                        <c:v>-7.59</c:v>
                      </c:pt>
                      <c:pt idx="52">
                        <c:v>-8.8510000000000009</c:v>
                      </c:pt>
                      <c:pt idx="53">
                        <c:v>-10.791</c:v>
                      </c:pt>
                      <c:pt idx="54">
                        <c:v>-12.148999999999999</c:v>
                      </c:pt>
                      <c:pt idx="55">
                        <c:v>-13.863</c:v>
                      </c:pt>
                      <c:pt idx="56">
                        <c:v>-15.971</c:v>
                      </c:pt>
                      <c:pt idx="57">
                        <c:v>-15.569000000000001</c:v>
                      </c:pt>
                      <c:pt idx="58">
                        <c:v>-18.324999999999999</c:v>
                      </c:pt>
                      <c:pt idx="59">
                        <c:v>-10.977</c:v>
                      </c:pt>
                      <c:pt idx="60">
                        <c:v>5.7089999999999996</c:v>
                      </c:pt>
                      <c:pt idx="61">
                        <c:v>2.9769999999999999</c:v>
                      </c:pt>
                      <c:pt idx="62">
                        <c:v>9.4090000000000007</c:v>
                      </c:pt>
                      <c:pt idx="63">
                        <c:v>10.648</c:v>
                      </c:pt>
                      <c:pt idx="64">
                        <c:v>8.6539999999999999</c:v>
                      </c:pt>
                      <c:pt idx="65">
                        <c:v>5.6139999999999999</c:v>
                      </c:pt>
                      <c:pt idx="66">
                        <c:v>3.3250000000000002</c:v>
                      </c:pt>
                      <c:pt idx="67">
                        <c:v>0.95399999999999996</c:v>
                      </c:pt>
                      <c:pt idx="68">
                        <c:v>-1.5880000000000001</c:v>
                      </c:pt>
                      <c:pt idx="69">
                        <c:v>-3.323</c:v>
                      </c:pt>
                      <c:pt idx="70">
                        <c:v>-5.18</c:v>
                      </c:pt>
                      <c:pt idx="71">
                        <c:v>-6.8719999999999999</c:v>
                      </c:pt>
                      <c:pt idx="72">
                        <c:v>-8.7739999999999991</c:v>
                      </c:pt>
                      <c:pt idx="73">
                        <c:v>9.9489999999999998</c:v>
                      </c:pt>
                      <c:pt idx="74">
                        <c:v>8.8390000000000004</c:v>
                      </c:pt>
                      <c:pt idx="75">
                        <c:v>8.4350000000000005</c:v>
                      </c:pt>
                      <c:pt idx="76">
                        <c:v>4.2290000000000001</c:v>
                      </c:pt>
                      <c:pt idx="77">
                        <c:v>1.0629999999999999</c:v>
                      </c:pt>
                      <c:pt idx="78">
                        <c:v>-1.034</c:v>
                      </c:pt>
                      <c:pt idx="79">
                        <c:v>-3.0979999999999999</c:v>
                      </c:pt>
                      <c:pt idx="80">
                        <c:v>-5.38</c:v>
                      </c:pt>
                      <c:pt idx="81">
                        <c:v>-3.8940000000000001</c:v>
                      </c:pt>
                      <c:pt idx="82">
                        <c:v>-6.3209999999999997</c:v>
                      </c:pt>
                      <c:pt idx="83">
                        <c:v>1.24</c:v>
                      </c:pt>
                      <c:pt idx="84">
                        <c:v>17.913</c:v>
                      </c:pt>
                      <c:pt idx="85">
                        <c:v>34.076999999999998</c:v>
                      </c:pt>
                      <c:pt idx="86">
                        <c:v>49.005000000000003</c:v>
                      </c:pt>
                      <c:pt idx="87">
                        <c:v>56.631999999999998</c:v>
                      </c:pt>
                      <c:pt idx="88">
                        <c:v>53.777999999999999</c:v>
                      </c:pt>
                      <c:pt idx="89">
                        <c:v>46.997</c:v>
                      </c:pt>
                      <c:pt idx="90">
                        <c:v>41.463999999999999</c:v>
                      </c:pt>
                      <c:pt idx="91">
                        <c:v>43.537999999999997</c:v>
                      </c:pt>
                      <c:pt idx="92">
                        <c:v>36.743000000000002</c:v>
                      </c:pt>
                      <c:pt idx="93">
                        <c:v>15.477</c:v>
                      </c:pt>
                      <c:pt idx="94">
                        <c:v>16.506</c:v>
                      </c:pt>
                      <c:pt idx="95">
                        <c:v>26.498999999999999</c:v>
                      </c:pt>
                      <c:pt idx="96">
                        <c:v>26.209</c:v>
                      </c:pt>
                      <c:pt idx="97">
                        <c:v>46.500999999999998</c:v>
                      </c:pt>
                      <c:pt idx="98">
                        <c:v>66.638999999999996</c:v>
                      </c:pt>
                      <c:pt idx="99">
                        <c:v>76.156000000000006</c:v>
                      </c:pt>
                      <c:pt idx="100">
                        <c:v>78.400000000000006</c:v>
                      </c:pt>
                      <c:pt idx="101">
                        <c:v>74.995000000000005</c:v>
                      </c:pt>
                      <c:pt idx="102">
                        <c:v>67.622</c:v>
                      </c:pt>
                      <c:pt idx="103">
                        <c:v>70.460999999999999</c:v>
                      </c:pt>
                      <c:pt idx="104">
                        <c:v>74.486000000000004</c:v>
                      </c:pt>
                      <c:pt idx="105">
                        <c:v>67.897999999999996</c:v>
                      </c:pt>
                      <c:pt idx="106">
                        <c:v>61.139000000000003</c:v>
                      </c:pt>
                      <c:pt idx="107">
                        <c:v>63.652999999999999</c:v>
                      </c:pt>
                      <c:pt idx="108">
                        <c:v>71.45</c:v>
                      </c:pt>
                      <c:pt idx="109">
                        <c:v>66.933999999999997</c:v>
                      </c:pt>
                      <c:pt idx="110">
                        <c:v>77.337999999999994</c:v>
                      </c:pt>
                      <c:pt idx="111">
                        <c:v>71.441999999999993</c:v>
                      </c:pt>
                      <c:pt idx="112">
                        <c:v>65.399000000000001</c:v>
                      </c:pt>
                      <c:pt idx="113">
                        <c:v>59.753999999999998</c:v>
                      </c:pt>
                      <c:pt idx="114">
                        <c:v>55.247</c:v>
                      </c:pt>
                      <c:pt idx="115">
                        <c:v>50.465000000000003</c:v>
                      </c:pt>
                      <c:pt idx="116">
                        <c:v>50.290999999999997</c:v>
                      </c:pt>
                      <c:pt idx="117">
                        <c:v>59.018999999999998</c:v>
                      </c:pt>
                      <c:pt idx="118">
                        <c:v>63.996000000000002</c:v>
                      </c:pt>
                      <c:pt idx="119">
                        <c:v>59.856999999999999</c:v>
                      </c:pt>
                      <c:pt idx="120">
                        <c:v>59.27</c:v>
                      </c:pt>
                      <c:pt idx="121">
                        <c:v>67.230999999999995</c:v>
                      </c:pt>
                      <c:pt idx="122">
                        <c:v>72.328999999999994</c:v>
                      </c:pt>
                      <c:pt idx="123">
                        <c:v>67.597999999999999</c:v>
                      </c:pt>
                      <c:pt idx="124">
                        <c:v>62.82</c:v>
                      </c:pt>
                      <c:pt idx="125">
                        <c:v>57.747999999999998</c:v>
                      </c:pt>
                      <c:pt idx="126">
                        <c:v>53.59</c:v>
                      </c:pt>
                      <c:pt idx="127">
                        <c:v>49.506999999999998</c:v>
                      </c:pt>
                      <c:pt idx="128">
                        <c:v>45.850999999999999</c:v>
                      </c:pt>
                      <c:pt idx="129">
                        <c:v>42.741</c:v>
                      </c:pt>
                      <c:pt idx="130">
                        <c:v>39.558</c:v>
                      </c:pt>
                      <c:pt idx="131">
                        <c:v>43.802</c:v>
                      </c:pt>
                      <c:pt idx="132">
                        <c:v>60.741</c:v>
                      </c:pt>
                      <c:pt idx="133">
                        <c:v>78.524000000000001</c:v>
                      </c:pt>
                      <c:pt idx="134">
                        <c:v>95.778000000000006</c:v>
                      </c:pt>
                      <c:pt idx="135">
                        <c:v>104.32299999999999</c:v>
                      </c:pt>
                      <c:pt idx="136">
                        <c:v>106.997</c:v>
                      </c:pt>
                      <c:pt idx="137">
                        <c:v>104.833</c:v>
                      </c:pt>
                      <c:pt idx="138">
                        <c:v>97.662999999999997</c:v>
                      </c:pt>
                      <c:pt idx="139">
                        <c:v>104.08</c:v>
                      </c:pt>
                      <c:pt idx="140">
                        <c:v>110.503</c:v>
                      </c:pt>
                      <c:pt idx="141">
                        <c:v>94.472999999999999</c:v>
                      </c:pt>
                      <c:pt idx="142">
                        <c:v>87.917000000000002</c:v>
                      </c:pt>
                      <c:pt idx="143">
                        <c:v>91.908000000000001</c:v>
                      </c:pt>
                      <c:pt idx="144">
                        <c:v>94.344999999999999</c:v>
                      </c:pt>
                      <c:pt idx="145">
                        <c:v>89.043000000000006</c:v>
                      </c:pt>
                      <c:pt idx="146">
                        <c:v>89.588999999999999</c:v>
                      </c:pt>
                      <c:pt idx="147">
                        <c:v>95.679000000000002</c:v>
                      </c:pt>
                      <c:pt idx="148">
                        <c:v>90.227999999999994</c:v>
                      </c:pt>
                      <c:pt idx="149">
                        <c:v>82.728999999999999</c:v>
                      </c:pt>
                      <c:pt idx="150">
                        <c:v>76.822000000000003</c:v>
                      </c:pt>
                      <c:pt idx="151">
                        <c:v>71.552000000000007</c:v>
                      </c:pt>
                      <c:pt idx="152">
                        <c:v>71.599999999999994</c:v>
                      </c:pt>
                      <c:pt idx="153">
                        <c:v>65.572999999999993</c:v>
                      </c:pt>
                      <c:pt idx="154">
                        <c:v>62.255000000000003</c:v>
                      </c:pt>
                      <c:pt idx="155">
                        <c:v>57.363</c:v>
                      </c:pt>
                      <c:pt idx="156">
                        <c:v>67.834999999999994</c:v>
                      </c:pt>
                      <c:pt idx="157">
                        <c:v>82.486000000000004</c:v>
                      </c:pt>
                      <c:pt idx="158">
                        <c:v>101.14100000000001</c:v>
                      </c:pt>
                      <c:pt idx="159">
                        <c:v>109.136</c:v>
                      </c:pt>
                      <c:pt idx="160">
                        <c:v>101.724</c:v>
                      </c:pt>
                      <c:pt idx="161">
                        <c:v>93.682000000000002</c:v>
                      </c:pt>
                      <c:pt idx="162">
                        <c:v>85.316999999999993</c:v>
                      </c:pt>
                      <c:pt idx="163">
                        <c:v>89.91</c:v>
                      </c:pt>
                      <c:pt idx="164">
                        <c:v>93.081000000000003</c:v>
                      </c:pt>
                      <c:pt idx="165">
                        <c:v>85.322999999999993</c:v>
                      </c:pt>
                      <c:pt idx="166">
                        <c:v>78.491</c:v>
                      </c:pt>
                      <c:pt idx="167">
                        <c:v>81.457999999999998</c:v>
                      </c:pt>
                      <c:pt idx="168">
                        <c:v>85.314999999999998</c:v>
                      </c:pt>
                      <c:pt idx="169">
                        <c:v>94.340999999999994</c:v>
                      </c:pt>
                      <c:pt idx="170">
                        <c:v>111.505</c:v>
                      </c:pt>
                      <c:pt idx="171">
                        <c:v>114.072</c:v>
                      </c:pt>
                      <c:pt idx="172">
                        <c:v>101.331</c:v>
                      </c:pt>
                      <c:pt idx="173">
                        <c:v>95.91</c:v>
                      </c:pt>
                      <c:pt idx="174">
                        <c:v>88.98</c:v>
                      </c:pt>
                      <c:pt idx="175">
                        <c:v>95.894999999999996</c:v>
                      </c:pt>
                      <c:pt idx="176">
                        <c:v>102.92700000000001</c:v>
                      </c:pt>
                      <c:pt idx="177">
                        <c:v>92.292000000000002</c:v>
                      </c:pt>
                      <c:pt idx="178">
                        <c:v>87.918000000000006</c:v>
                      </c:pt>
                      <c:pt idx="179">
                        <c:v>82.369</c:v>
                      </c:pt>
                      <c:pt idx="180">
                        <c:v>77.335999999999999</c:v>
                      </c:pt>
                      <c:pt idx="181">
                        <c:v>81.356999999999999</c:v>
                      </c:pt>
                      <c:pt idx="182">
                        <c:v>88.828999999999994</c:v>
                      </c:pt>
                      <c:pt idx="183">
                        <c:v>82.771000000000001</c:v>
                      </c:pt>
                      <c:pt idx="184">
                        <c:v>77.552000000000007</c:v>
                      </c:pt>
                      <c:pt idx="185">
                        <c:v>72.843999999999994</c:v>
                      </c:pt>
                      <c:pt idx="186">
                        <c:v>69.301000000000002</c:v>
                      </c:pt>
                      <c:pt idx="187">
                        <c:v>65.936000000000007</c:v>
                      </c:pt>
                      <c:pt idx="188">
                        <c:v>73.131</c:v>
                      </c:pt>
                      <c:pt idx="189">
                        <c:v>83.608000000000004</c:v>
                      </c:pt>
                      <c:pt idx="190">
                        <c:v>78.527000000000001</c:v>
                      </c:pt>
                      <c:pt idx="191">
                        <c:v>80.537999999999997</c:v>
                      </c:pt>
                      <c:pt idx="192">
                        <c:v>75.638999999999996</c:v>
                      </c:pt>
                      <c:pt idx="193">
                        <c:v>73.228999999999999</c:v>
                      </c:pt>
                      <c:pt idx="194">
                        <c:v>72.256</c:v>
                      </c:pt>
                      <c:pt idx="195">
                        <c:v>69.777000000000001</c:v>
                      </c:pt>
                      <c:pt idx="196">
                        <c:v>66.823999999999998</c:v>
                      </c:pt>
                      <c:pt idx="197">
                        <c:v>63.637</c:v>
                      </c:pt>
                      <c:pt idx="198">
                        <c:v>61.31</c:v>
                      </c:pt>
                      <c:pt idx="199">
                        <c:v>58.887999999999998</c:v>
                      </c:pt>
                      <c:pt idx="200">
                        <c:v>59.09</c:v>
                      </c:pt>
                      <c:pt idx="201">
                        <c:v>56.948</c:v>
                      </c:pt>
                      <c:pt idx="202">
                        <c:v>63.222999999999999</c:v>
                      </c:pt>
                      <c:pt idx="203">
                        <c:v>67.938999999999993</c:v>
                      </c:pt>
                      <c:pt idx="204">
                        <c:v>67.850999999999999</c:v>
                      </c:pt>
                      <c:pt idx="205">
                        <c:v>64.734999999999999</c:v>
                      </c:pt>
                      <c:pt idx="206">
                        <c:v>64.638000000000005</c:v>
                      </c:pt>
                      <c:pt idx="207">
                        <c:v>60.725999999999999</c:v>
                      </c:pt>
                      <c:pt idx="208">
                        <c:v>58.23</c:v>
                      </c:pt>
                      <c:pt idx="209">
                        <c:v>55.448999999999998</c:v>
                      </c:pt>
                      <c:pt idx="210">
                        <c:v>53.387999999999998</c:v>
                      </c:pt>
                      <c:pt idx="211">
                        <c:v>51.100999999999999</c:v>
                      </c:pt>
                      <c:pt idx="212">
                        <c:v>48.572000000000003</c:v>
                      </c:pt>
                      <c:pt idx="213">
                        <c:v>46.597999999999999</c:v>
                      </c:pt>
                      <c:pt idx="214">
                        <c:v>44.1</c:v>
                      </c:pt>
                      <c:pt idx="215">
                        <c:v>41.100999999999999</c:v>
                      </c:pt>
                      <c:pt idx="216">
                        <c:v>40.020000000000003</c:v>
                      </c:pt>
                      <c:pt idx="217">
                        <c:v>40.14</c:v>
                      </c:pt>
                      <c:pt idx="218">
                        <c:v>40.256999999999998</c:v>
                      </c:pt>
                      <c:pt idx="219">
                        <c:v>39.950000000000003</c:v>
                      </c:pt>
                      <c:pt idx="220">
                        <c:v>37.426000000000002</c:v>
                      </c:pt>
                      <c:pt idx="221">
                        <c:v>34.872999999999998</c:v>
                      </c:pt>
                      <c:pt idx="222">
                        <c:v>33.209000000000003</c:v>
                      </c:pt>
                      <c:pt idx="223">
                        <c:v>31.216999999999999</c:v>
                      </c:pt>
                      <c:pt idx="224">
                        <c:v>28.896000000000001</c:v>
                      </c:pt>
                      <c:pt idx="225">
                        <c:v>27.167999999999999</c:v>
                      </c:pt>
                      <c:pt idx="226">
                        <c:v>24.992999999999999</c:v>
                      </c:pt>
                      <c:pt idx="227">
                        <c:v>25.077000000000002</c:v>
                      </c:pt>
                      <c:pt idx="228">
                        <c:v>26.161999999999999</c:v>
                      </c:pt>
                      <c:pt idx="229">
                        <c:v>23.364000000000001</c:v>
                      </c:pt>
                      <c:pt idx="230">
                        <c:v>26.867999999999999</c:v>
                      </c:pt>
                      <c:pt idx="231">
                        <c:v>23.547000000000001</c:v>
                      </c:pt>
                      <c:pt idx="232">
                        <c:v>22.456</c:v>
                      </c:pt>
                      <c:pt idx="233">
                        <c:v>19.824999999999999</c:v>
                      </c:pt>
                      <c:pt idx="234">
                        <c:v>18.239999999999998</c:v>
                      </c:pt>
                      <c:pt idx="235">
                        <c:v>16.454999999999998</c:v>
                      </c:pt>
                      <c:pt idx="236">
                        <c:v>14.342000000000001</c:v>
                      </c:pt>
                      <c:pt idx="237">
                        <c:v>12.816000000000001</c:v>
                      </c:pt>
                      <c:pt idx="238">
                        <c:v>13.37</c:v>
                      </c:pt>
                      <c:pt idx="239">
                        <c:v>11.923999999999999</c:v>
                      </c:pt>
                      <c:pt idx="240">
                        <c:v>15.887</c:v>
                      </c:pt>
                      <c:pt idx="241">
                        <c:v>16.754999999999999</c:v>
                      </c:pt>
                      <c:pt idx="242">
                        <c:v>17.899999999999999</c:v>
                      </c:pt>
                      <c:pt idx="243">
                        <c:v>14.275</c:v>
                      </c:pt>
                      <c:pt idx="244">
                        <c:v>12.510999999999999</c:v>
                      </c:pt>
                      <c:pt idx="245">
                        <c:v>10.534000000000001</c:v>
                      </c:pt>
                      <c:pt idx="246">
                        <c:v>9.3350000000000009</c:v>
                      </c:pt>
                      <c:pt idx="247">
                        <c:v>7.899</c:v>
                      </c:pt>
                      <c:pt idx="248">
                        <c:v>6.0970000000000004</c:v>
                      </c:pt>
                      <c:pt idx="249">
                        <c:v>4.8360000000000003</c:v>
                      </c:pt>
                      <c:pt idx="250">
                        <c:v>3.7650000000000001</c:v>
                      </c:pt>
                      <c:pt idx="251">
                        <c:v>2.2160000000000002</c:v>
                      </c:pt>
                      <c:pt idx="252">
                        <c:v>2.0960000000000001</c:v>
                      </c:pt>
                      <c:pt idx="253">
                        <c:v>-0.58899999999999997</c:v>
                      </c:pt>
                      <c:pt idx="254">
                        <c:v>0.68</c:v>
                      </c:pt>
                      <c:pt idx="255">
                        <c:v>-2.1619999999999999</c:v>
                      </c:pt>
                      <c:pt idx="256">
                        <c:v>-2.9950000000000001</c:v>
                      </c:pt>
                      <c:pt idx="257">
                        <c:v>-4.516</c:v>
                      </c:pt>
                      <c:pt idx="258">
                        <c:v>-5.3360000000000003</c:v>
                      </c:pt>
                      <c:pt idx="259">
                        <c:v>-6.431</c:v>
                      </c:pt>
                      <c:pt idx="260">
                        <c:v>-7.9610000000000003</c:v>
                      </c:pt>
                      <c:pt idx="261">
                        <c:v>-8.9559999999999995</c:v>
                      </c:pt>
                      <c:pt idx="262">
                        <c:v>-7.3470000000000004</c:v>
                      </c:pt>
                      <c:pt idx="263">
                        <c:v>-7.556</c:v>
                      </c:pt>
                      <c:pt idx="264">
                        <c:v>6.593</c:v>
                      </c:pt>
                      <c:pt idx="265">
                        <c:v>4.8239999999999998</c:v>
                      </c:pt>
                      <c:pt idx="266">
                        <c:v>21.148</c:v>
                      </c:pt>
                      <c:pt idx="267">
                        <c:v>22.048999999999999</c:v>
                      </c:pt>
                      <c:pt idx="268">
                        <c:v>20.452999999999999</c:v>
                      </c:pt>
                      <c:pt idx="269">
                        <c:v>17.754000000000001</c:v>
                      </c:pt>
                      <c:pt idx="270">
                        <c:v>15.776999999999999</c:v>
                      </c:pt>
                      <c:pt idx="271">
                        <c:v>13.683999999999999</c:v>
                      </c:pt>
                      <c:pt idx="272">
                        <c:v>11.454000000000001</c:v>
                      </c:pt>
                      <c:pt idx="273">
                        <c:v>11.933999999999999</c:v>
                      </c:pt>
                      <c:pt idx="274">
                        <c:v>10.675000000000001</c:v>
                      </c:pt>
                      <c:pt idx="275">
                        <c:v>16.111999999999998</c:v>
                      </c:pt>
                      <c:pt idx="276">
                        <c:v>19.428999999999998</c:v>
                      </c:pt>
                      <c:pt idx="277">
                        <c:v>15.44</c:v>
                      </c:pt>
                      <c:pt idx="278">
                        <c:v>14.374000000000001</c:v>
                      </c:pt>
                      <c:pt idx="279">
                        <c:v>12.425000000000001</c:v>
                      </c:pt>
                      <c:pt idx="280">
                        <c:v>10.721</c:v>
                      </c:pt>
                      <c:pt idx="281">
                        <c:v>8.7029999999999994</c:v>
                      </c:pt>
                      <c:pt idx="282">
                        <c:v>7.4809999999999999</c:v>
                      </c:pt>
                      <c:pt idx="283">
                        <c:v>6.0780000000000003</c:v>
                      </c:pt>
                      <c:pt idx="284">
                        <c:v>4.3849999999999998</c:v>
                      </c:pt>
                      <c:pt idx="285">
                        <c:v>3.2589999999999999</c:v>
                      </c:pt>
                      <c:pt idx="286">
                        <c:v>1.8240000000000001</c:v>
                      </c:pt>
                      <c:pt idx="287">
                        <c:v>0.86699999999999999</c:v>
                      </c:pt>
                      <c:pt idx="288">
                        <c:v>6.9420000000000002</c:v>
                      </c:pt>
                      <c:pt idx="289">
                        <c:v>8.1319999999999997</c:v>
                      </c:pt>
                      <c:pt idx="290">
                        <c:v>10.282999999999999</c:v>
                      </c:pt>
                      <c:pt idx="291">
                        <c:v>10.246</c:v>
                      </c:pt>
                      <c:pt idx="292">
                        <c:v>10.039</c:v>
                      </c:pt>
                      <c:pt idx="293">
                        <c:v>8.7479999999999993</c:v>
                      </c:pt>
                      <c:pt idx="294">
                        <c:v>7.8890000000000002</c:v>
                      </c:pt>
                      <c:pt idx="295">
                        <c:v>6.6529999999999996</c:v>
                      </c:pt>
                      <c:pt idx="296">
                        <c:v>4.9930000000000003</c:v>
                      </c:pt>
                      <c:pt idx="297">
                        <c:v>3.8370000000000002</c:v>
                      </c:pt>
                      <c:pt idx="298">
                        <c:v>2.8130000000000002</c:v>
                      </c:pt>
                      <c:pt idx="299">
                        <c:v>1.5489999999999999</c:v>
                      </c:pt>
                      <c:pt idx="300">
                        <c:v>4.0359999999999996</c:v>
                      </c:pt>
                      <c:pt idx="301">
                        <c:v>1.512</c:v>
                      </c:pt>
                      <c:pt idx="302">
                        <c:v>1.19</c:v>
                      </c:pt>
                      <c:pt idx="303">
                        <c:v>-0.82799999999999996</c:v>
                      </c:pt>
                      <c:pt idx="304">
                        <c:v>2.024</c:v>
                      </c:pt>
                      <c:pt idx="305">
                        <c:v>0.78600000000000003</c:v>
                      </c:pt>
                      <c:pt idx="306">
                        <c:v>0.249</c:v>
                      </c:pt>
                      <c:pt idx="307">
                        <c:v>-0.68</c:v>
                      </c:pt>
                      <c:pt idx="308">
                        <c:v>-2.1030000000000002</c:v>
                      </c:pt>
                      <c:pt idx="309">
                        <c:v>-3.0870000000000002</c:v>
                      </c:pt>
                      <c:pt idx="310">
                        <c:v>-5.57</c:v>
                      </c:pt>
                      <c:pt idx="311">
                        <c:v>-3.2069999999999999</c:v>
                      </c:pt>
                      <c:pt idx="312">
                        <c:v>0.57499999999999996</c:v>
                      </c:pt>
                      <c:pt idx="313">
                        <c:v>-0.10199999999999999</c:v>
                      </c:pt>
                      <c:pt idx="314">
                        <c:v>-0.16200000000000001</c:v>
                      </c:pt>
                      <c:pt idx="315">
                        <c:v>-1.083</c:v>
                      </c:pt>
                      <c:pt idx="316">
                        <c:v>-0.32700000000000001</c:v>
                      </c:pt>
                      <c:pt idx="317">
                        <c:v>-1.1259999999999999</c:v>
                      </c:pt>
                      <c:pt idx="318">
                        <c:v>-1.7170000000000001</c:v>
                      </c:pt>
                      <c:pt idx="319">
                        <c:v>-2.8119999999999998</c:v>
                      </c:pt>
                      <c:pt idx="320">
                        <c:v>-4.4370000000000003</c:v>
                      </c:pt>
                      <c:pt idx="321">
                        <c:v>-5.5869999999999997</c:v>
                      </c:pt>
                      <c:pt idx="322">
                        <c:v>-7.2649999999999997</c:v>
                      </c:pt>
                      <c:pt idx="323">
                        <c:v>-8.3140000000000001</c:v>
                      </c:pt>
                      <c:pt idx="324">
                        <c:v>-5.3410000000000002</c:v>
                      </c:pt>
                      <c:pt idx="325">
                        <c:v>-4.8600000000000003</c:v>
                      </c:pt>
                      <c:pt idx="326">
                        <c:v>-3.5110000000000001</c:v>
                      </c:pt>
                      <c:pt idx="327">
                        <c:v>-3.7149999999999999</c:v>
                      </c:pt>
                      <c:pt idx="328">
                        <c:v>-4.7569999999999997</c:v>
                      </c:pt>
                      <c:pt idx="329">
                        <c:v>-6.3010000000000002</c:v>
                      </c:pt>
                      <c:pt idx="330">
                        <c:v>-7.2130000000000001</c:v>
                      </c:pt>
                      <c:pt idx="331">
                        <c:v>-8.4450000000000003</c:v>
                      </c:pt>
                      <c:pt idx="332">
                        <c:v>-10.138</c:v>
                      </c:pt>
                      <c:pt idx="333">
                        <c:v>-9.702</c:v>
                      </c:pt>
                      <c:pt idx="334">
                        <c:v>-12.53</c:v>
                      </c:pt>
                      <c:pt idx="335">
                        <c:v>-7.415</c:v>
                      </c:pt>
                      <c:pt idx="336">
                        <c:v>-4.891</c:v>
                      </c:pt>
                      <c:pt idx="337">
                        <c:v>4.21</c:v>
                      </c:pt>
                      <c:pt idx="338">
                        <c:v>19.009</c:v>
                      </c:pt>
                      <c:pt idx="339">
                        <c:v>27.539000000000001</c:v>
                      </c:pt>
                      <c:pt idx="340">
                        <c:v>24.297000000000001</c:v>
                      </c:pt>
                      <c:pt idx="341">
                        <c:v>21.053000000000001</c:v>
                      </c:pt>
                      <c:pt idx="342">
                        <c:v>17.905999999999999</c:v>
                      </c:pt>
                      <c:pt idx="343">
                        <c:v>16.567</c:v>
                      </c:pt>
                      <c:pt idx="344">
                        <c:v>13.797000000000001</c:v>
                      </c:pt>
                      <c:pt idx="345">
                        <c:v>12.505000000000001</c:v>
                      </c:pt>
                      <c:pt idx="346">
                        <c:v>10.397</c:v>
                      </c:pt>
                      <c:pt idx="347">
                        <c:v>9.0350000000000001</c:v>
                      </c:pt>
                      <c:pt idx="348">
                        <c:v>13.036</c:v>
                      </c:pt>
                      <c:pt idx="349">
                        <c:v>16.324000000000002</c:v>
                      </c:pt>
                      <c:pt idx="350">
                        <c:v>15.079000000000001</c:v>
                      </c:pt>
                      <c:pt idx="351">
                        <c:v>13.930999999999999</c:v>
                      </c:pt>
                      <c:pt idx="352">
                        <c:v>12.928000000000001</c:v>
                      </c:pt>
                      <c:pt idx="353">
                        <c:v>11.065</c:v>
                      </c:pt>
                      <c:pt idx="354">
                        <c:v>9.7129999999999992</c:v>
                      </c:pt>
                      <c:pt idx="355">
                        <c:v>8.0220000000000002</c:v>
                      </c:pt>
                      <c:pt idx="356">
                        <c:v>6.109</c:v>
                      </c:pt>
                      <c:pt idx="357">
                        <c:v>5.1369999999999996</c:v>
                      </c:pt>
                      <c:pt idx="358">
                        <c:v>3.645</c:v>
                      </c:pt>
                      <c:pt idx="359">
                        <c:v>2.2690000000000001</c:v>
                      </c:pt>
                      <c:pt idx="360">
                        <c:v>4.415</c:v>
                      </c:pt>
                      <c:pt idx="361">
                        <c:v>2.0110000000000001</c:v>
                      </c:pt>
                      <c:pt idx="362">
                        <c:v>6.1829999999999998</c:v>
                      </c:pt>
                      <c:pt idx="363">
                        <c:v>4.242</c:v>
                      </c:pt>
                      <c:pt idx="364">
                        <c:v>2.4500000000000002</c:v>
                      </c:pt>
                      <c:pt idx="365">
                        <c:v>0.88</c:v>
                      </c:pt>
                      <c:pt idx="366">
                        <c:v>-5.0000000000000001E-3</c:v>
                      </c:pt>
                      <c:pt idx="367">
                        <c:v>-1.1919999999999999</c:v>
                      </c:pt>
                      <c:pt idx="368">
                        <c:v>-2.8380000000000001</c:v>
                      </c:pt>
                      <c:pt idx="369">
                        <c:v>-3.9820000000000002</c:v>
                      </c:pt>
                      <c:pt idx="370">
                        <c:v>-4.95</c:v>
                      </c:pt>
                      <c:pt idx="371">
                        <c:v>-5.7389999999999999</c:v>
                      </c:pt>
                      <c:pt idx="372">
                        <c:v>-3.7639999999999998</c:v>
                      </c:pt>
                      <c:pt idx="373">
                        <c:v>-7.27</c:v>
                      </c:pt>
                      <c:pt idx="374">
                        <c:v>-8.7159999999999993</c:v>
                      </c:pt>
                      <c:pt idx="375">
                        <c:v>-9.3740000000000006</c:v>
                      </c:pt>
                      <c:pt idx="376">
                        <c:v>-10.146000000000001</c:v>
                      </c:pt>
                      <c:pt idx="377">
                        <c:v>-11.695</c:v>
                      </c:pt>
                      <c:pt idx="378">
                        <c:v>-12.583</c:v>
                      </c:pt>
                      <c:pt idx="379">
                        <c:v>-13.781000000000001</c:v>
                      </c:pt>
                      <c:pt idx="380">
                        <c:v>-15.409000000000001</c:v>
                      </c:pt>
                      <c:pt idx="381">
                        <c:v>-16.48</c:v>
                      </c:pt>
                      <c:pt idx="382">
                        <c:v>-16.195</c:v>
                      </c:pt>
                      <c:pt idx="383">
                        <c:v>-15.882999999999999</c:v>
                      </c:pt>
                      <c:pt idx="384">
                        <c:v>-16.466000000000001</c:v>
                      </c:pt>
                      <c:pt idx="385">
                        <c:v>-1.5549999999999999</c:v>
                      </c:pt>
                      <c:pt idx="386">
                        <c:v>4.4610000000000003</c:v>
                      </c:pt>
                      <c:pt idx="387">
                        <c:v>2.5299999999999998</c:v>
                      </c:pt>
                      <c:pt idx="388">
                        <c:v>1.2589999999999999</c:v>
                      </c:pt>
                      <c:pt idx="389">
                        <c:v>-0.54200000000000004</c:v>
                      </c:pt>
                      <c:pt idx="390">
                        <c:v>-1.637</c:v>
                      </c:pt>
                      <c:pt idx="391">
                        <c:v>-3.008</c:v>
                      </c:pt>
                      <c:pt idx="392">
                        <c:v>-4.6660000000000004</c:v>
                      </c:pt>
                      <c:pt idx="393">
                        <c:v>-3.59</c:v>
                      </c:pt>
                      <c:pt idx="394">
                        <c:v>-4.1130000000000004</c:v>
                      </c:pt>
                      <c:pt idx="395">
                        <c:v>-4.9329999999999998</c:v>
                      </c:pt>
                      <c:pt idx="396">
                        <c:v>-5.9569999999999999</c:v>
                      </c:pt>
                      <c:pt idx="397">
                        <c:v>-2.96</c:v>
                      </c:pt>
                      <c:pt idx="398">
                        <c:v>0.73299999999999998</c:v>
                      </c:pt>
                      <c:pt idx="399">
                        <c:v>4.7380000000000004</c:v>
                      </c:pt>
                      <c:pt idx="400">
                        <c:v>3.7320000000000002</c:v>
                      </c:pt>
                      <c:pt idx="401">
                        <c:v>2.6339999999999999</c:v>
                      </c:pt>
                      <c:pt idx="402">
                        <c:v>1.9750000000000001</c:v>
                      </c:pt>
                      <c:pt idx="403">
                        <c:v>0.84899999999999998</c:v>
                      </c:pt>
                      <c:pt idx="404">
                        <c:v>-2.7730000000000001</c:v>
                      </c:pt>
                      <c:pt idx="405">
                        <c:v>-2.0790000000000002</c:v>
                      </c:pt>
                      <c:pt idx="406">
                        <c:v>-1.702</c:v>
                      </c:pt>
                      <c:pt idx="407">
                        <c:v>-3.2109999999999999</c:v>
                      </c:pt>
                      <c:pt idx="408">
                        <c:v>-1.2999999999999999E-2</c:v>
                      </c:pt>
                      <c:pt idx="409">
                        <c:v>-3.266</c:v>
                      </c:pt>
                      <c:pt idx="410">
                        <c:v>-2.218</c:v>
                      </c:pt>
                      <c:pt idx="411">
                        <c:v>-3.222</c:v>
                      </c:pt>
                      <c:pt idx="412">
                        <c:v>-3.6429999999999998</c:v>
                      </c:pt>
                      <c:pt idx="413">
                        <c:v>-4.8940000000000001</c:v>
                      </c:pt>
                      <c:pt idx="414">
                        <c:v>-5.7290000000000001</c:v>
                      </c:pt>
                      <c:pt idx="415">
                        <c:v>-6.984</c:v>
                      </c:pt>
                      <c:pt idx="416">
                        <c:v>-8.7110000000000003</c:v>
                      </c:pt>
                      <c:pt idx="417">
                        <c:v>-9.9019999999999992</c:v>
                      </c:pt>
                      <c:pt idx="418">
                        <c:v>-10.929</c:v>
                      </c:pt>
                      <c:pt idx="419">
                        <c:v>-9.0419999999999998</c:v>
                      </c:pt>
                      <c:pt idx="420">
                        <c:v>-8.75</c:v>
                      </c:pt>
                      <c:pt idx="421">
                        <c:v>-12.314</c:v>
                      </c:pt>
                      <c:pt idx="422">
                        <c:v>-12.492000000000001</c:v>
                      </c:pt>
                      <c:pt idx="423">
                        <c:v>-10.14</c:v>
                      </c:pt>
                      <c:pt idx="424">
                        <c:v>-10.609</c:v>
                      </c:pt>
                      <c:pt idx="425">
                        <c:v>-11.964</c:v>
                      </c:pt>
                      <c:pt idx="426">
                        <c:v>-12.834</c:v>
                      </c:pt>
                      <c:pt idx="427">
                        <c:v>-14.115</c:v>
                      </c:pt>
                      <c:pt idx="428">
                        <c:v>-15.89</c:v>
                      </c:pt>
                      <c:pt idx="429">
                        <c:v>-17.123000000000001</c:v>
                      </c:pt>
                      <c:pt idx="430">
                        <c:v>-4.6449999999999996</c:v>
                      </c:pt>
                      <c:pt idx="431">
                        <c:v>0.31</c:v>
                      </c:pt>
                      <c:pt idx="432">
                        <c:v>7.22</c:v>
                      </c:pt>
                      <c:pt idx="433">
                        <c:v>8.8849999999999998</c:v>
                      </c:pt>
                      <c:pt idx="434">
                        <c:v>6.8010000000000002</c:v>
                      </c:pt>
                      <c:pt idx="435">
                        <c:v>4.4640000000000004</c:v>
                      </c:pt>
                      <c:pt idx="436">
                        <c:v>2.9</c:v>
                      </c:pt>
                      <c:pt idx="437">
                        <c:v>0.85399999999999998</c:v>
                      </c:pt>
                      <c:pt idx="438">
                        <c:v>-0.51200000000000001</c:v>
                      </c:pt>
                      <c:pt idx="439">
                        <c:v>-2.0680000000000001</c:v>
                      </c:pt>
                      <c:pt idx="440">
                        <c:v>-3.8660000000000001</c:v>
                      </c:pt>
                      <c:pt idx="441">
                        <c:v>-2.92</c:v>
                      </c:pt>
                      <c:pt idx="442">
                        <c:v>0.14899999999999999</c:v>
                      </c:pt>
                      <c:pt idx="443">
                        <c:v>11.318</c:v>
                      </c:pt>
                      <c:pt idx="444">
                        <c:v>15.856</c:v>
                      </c:pt>
                      <c:pt idx="445">
                        <c:v>15.116</c:v>
                      </c:pt>
                      <c:pt idx="446">
                        <c:v>20.818000000000001</c:v>
                      </c:pt>
                      <c:pt idx="447">
                        <c:v>23.956</c:v>
                      </c:pt>
                      <c:pt idx="448">
                        <c:v>24.797000000000001</c:v>
                      </c:pt>
                      <c:pt idx="449">
                        <c:v>24.844999999999999</c:v>
                      </c:pt>
                      <c:pt idx="450">
                        <c:v>22.521000000000001</c:v>
                      </c:pt>
                      <c:pt idx="451">
                        <c:v>20.405999999999999</c:v>
                      </c:pt>
                      <c:pt idx="452">
                        <c:v>18.062000000000001</c:v>
                      </c:pt>
                      <c:pt idx="453">
                        <c:v>11.547000000000001</c:v>
                      </c:pt>
                      <c:pt idx="454">
                        <c:v>18.405999999999999</c:v>
                      </c:pt>
                      <c:pt idx="455">
                        <c:v>19.887</c:v>
                      </c:pt>
                      <c:pt idx="456">
                        <c:v>20.393000000000001</c:v>
                      </c:pt>
                      <c:pt idx="457">
                        <c:v>18.722000000000001</c:v>
                      </c:pt>
                      <c:pt idx="458">
                        <c:v>18.960999999999999</c:v>
                      </c:pt>
                      <c:pt idx="459">
                        <c:v>18.899999999999999</c:v>
                      </c:pt>
                      <c:pt idx="460">
                        <c:v>18.151</c:v>
                      </c:pt>
                      <c:pt idx="461">
                        <c:v>16.431000000000001</c:v>
                      </c:pt>
                      <c:pt idx="462">
                        <c:v>15.192</c:v>
                      </c:pt>
                      <c:pt idx="463">
                        <c:v>13.62</c:v>
                      </c:pt>
                      <c:pt idx="464">
                        <c:v>11.968999999999999</c:v>
                      </c:pt>
                      <c:pt idx="465">
                        <c:v>10.855</c:v>
                      </c:pt>
                      <c:pt idx="466">
                        <c:v>9.14</c:v>
                      </c:pt>
                      <c:pt idx="467">
                        <c:v>10.026999999999999</c:v>
                      </c:pt>
                      <c:pt idx="468">
                        <c:v>20.213999999999999</c:v>
                      </c:pt>
                      <c:pt idx="469">
                        <c:v>36.898000000000003</c:v>
                      </c:pt>
                      <c:pt idx="470">
                        <c:v>54.854999999999997</c:v>
                      </c:pt>
                      <c:pt idx="471">
                        <c:v>60.728999999999999</c:v>
                      </c:pt>
                      <c:pt idx="472">
                        <c:v>56.616999999999997</c:v>
                      </c:pt>
                      <c:pt idx="473">
                        <c:v>58.448</c:v>
                      </c:pt>
                      <c:pt idx="474">
                        <c:v>56.034999999999997</c:v>
                      </c:pt>
                      <c:pt idx="475">
                        <c:v>63.116999999999997</c:v>
                      </c:pt>
                      <c:pt idx="476">
                        <c:v>70.125</c:v>
                      </c:pt>
                      <c:pt idx="477">
                        <c:v>57.901000000000003</c:v>
                      </c:pt>
                      <c:pt idx="478">
                        <c:v>56.707000000000001</c:v>
                      </c:pt>
                      <c:pt idx="479">
                        <c:v>53.746000000000002</c:v>
                      </c:pt>
                      <c:pt idx="480">
                        <c:v>56.387999999999998</c:v>
                      </c:pt>
                      <c:pt idx="481">
                        <c:v>53.606999999999999</c:v>
                      </c:pt>
                      <c:pt idx="482">
                        <c:v>60.566000000000003</c:v>
                      </c:pt>
                      <c:pt idx="483">
                        <c:v>54.581000000000003</c:v>
                      </c:pt>
                      <c:pt idx="484">
                        <c:v>40.915999999999997</c:v>
                      </c:pt>
                      <c:pt idx="485">
                        <c:v>43.054000000000002</c:v>
                      </c:pt>
                      <c:pt idx="486">
                        <c:v>42.213000000000001</c:v>
                      </c:pt>
                      <c:pt idx="487">
                        <c:v>26.725000000000001</c:v>
                      </c:pt>
                      <c:pt idx="488">
                        <c:v>42.94</c:v>
                      </c:pt>
                      <c:pt idx="489">
                        <c:v>37.435000000000002</c:v>
                      </c:pt>
                      <c:pt idx="490">
                        <c:v>33.465000000000003</c:v>
                      </c:pt>
                      <c:pt idx="491">
                        <c:v>57.009</c:v>
                      </c:pt>
                      <c:pt idx="492">
                        <c:v>56.939</c:v>
                      </c:pt>
                      <c:pt idx="493">
                        <c:v>54.423000000000002</c:v>
                      </c:pt>
                      <c:pt idx="494">
                        <c:v>54.902999999999999</c:v>
                      </c:pt>
                      <c:pt idx="495">
                        <c:v>50.478999999999999</c:v>
                      </c:pt>
                      <c:pt idx="496">
                        <c:v>43.192999999999998</c:v>
                      </c:pt>
                      <c:pt idx="497">
                        <c:v>27.155999999999999</c:v>
                      </c:pt>
                      <c:pt idx="498">
                        <c:v>27.939</c:v>
                      </c:pt>
                      <c:pt idx="499">
                        <c:v>19.515999999999998</c:v>
                      </c:pt>
                      <c:pt idx="500">
                        <c:v>26.256</c:v>
                      </c:pt>
                      <c:pt idx="501">
                        <c:v>22.673999999999999</c:v>
                      </c:pt>
                      <c:pt idx="502">
                        <c:v>25.030999999999999</c:v>
                      </c:pt>
                      <c:pt idx="503">
                        <c:v>35.381999999999998</c:v>
                      </c:pt>
                      <c:pt idx="504">
                        <c:v>33.783000000000001</c:v>
                      </c:pt>
                      <c:pt idx="505">
                        <c:v>30.609000000000002</c:v>
                      </c:pt>
                      <c:pt idx="506">
                        <c:v>29.518000000000001</c:v>
                      </c:pt>
                      <c:pt idx="507">
                        <c:v>27.404</c:v>
                      </c:pt>
                      <c:pt idx="508">
                        <c:v>25.475999999999999</c:v>
                      </c:pt>
                      <c:pt idx="509">
                        <c:v>23.436</c:v>
                      </c:pt>
                      <c:pt idx="510">
                        <c:v>21.888000000000002</c:v>
                      </c:pt>
                      <c:pt idx="511">
                        <c:v>18.748000000000001</c:v>
                      </c:pt>
                      <c:pt idx="512">
                        <c:v>17.364999999999998</c:v>
                      </c:pt>
                      <c:pt idx="513">
                        <c:v>16.030999999999999</c:v>
                      </c:pt>
                      <c:pt idx="514">
                        <c:v>18.425999999999998</c:v>
                      </c:pt>
                      <c:pt idx="515">
                        <c:v>16.515000000000001</c:v>
                      </c:pt>
                      <c:pt idx="516">
                        <c:v>20.224</c:v>
                      </c:pt>
                      <c:pt idx="517">
                        <c:v>28.844999999999999</c:v>
                      </c:pt>
                      <c:pt idx="518">
                        <c:v>39.372</c:v>
                      </c:pt>
                      <c:pt idx="519">
                        <c:v>37.497</c:v>
                      </c:pt>
                      <c:pt idx="520">
                        <c:v>37.994</c:v>
                      </c:pt>
                      <c:pt idx="521">
                        <c:v>34.515000000000001</c:v>
                      </c:pt>
                      <c:pt idx="522">
                        <c:v>19.779</c:v>
                      </c:pt>
                      <c:pt idx="523">
                        <c:v>14.911</c:v>
                      </c:pt>
                      <c:pt idx="524">
                        <c:v>30.72</c:v>
                      </c:pt>
                      <c:pt idx="525">
                        <c:v>31.35</c:v>
                      </c:pt>
                      <c:pt idx="526">
                        <c:v>32.508000000000003</c:v>
                      </c:pt>
                      <c:pt idx="527">
                        <c:v>29.713999999999999</c:v>
                      </c:pt>
                      <c:pt idx="528">
                        <c:v>41.168999999999997</c:v>
                      </c:pt>
                      <c:pt idx="529">
                        <c:v>37.859000000000002</c:v>
                      </c:pt>
                      <c:pt idx="530">
                        <c:v>42.447000000000003</c:v>
                      </c:pt>
                      <c:pt idx="531">
                        <c:v>40.115000000000002</c:v>
                      </c:pt>
                      <c:pt idx="532">
                        <c:v>37.725999999999999</c:v>
                      </c:pt>
                      <c:pt idx="533">
                        <c:v>29.763000000000002</c:v>
                      </c:pt>
                      <c:pt idx="534">
                        <c:v>21.565000000000001</c:v>
                      </c:pt>
                      <c:pt idx="535">
                        <c:v>16.972000000000001</c:v>
                      </c:pt>
                      <c:pt idx="536">
                        <c:v>28.265999999999998</c:v>
                      </c:pt>
                      <c:pt idx="537">
                        <c:v>23.06</c:v>
                      </c:pt>
                      <c:pt idx="538">
                        <c:v>17.486000000000001</c:v>
                      </c:pt>
                      <c:pt idx="539">
                        <c:v>28.808</c:v>
                      </c:pt>
                      <c:pt idx="540">
                        <c:v>26.873999999999999</c:v>
                      </c:pt>
                      <c:pt idx="541">
                        <c:v>27.491</c:v>
                      </c:pt>
                      <c:pt idx="542">
                        <c:v>36.192</c:v>
                      </c:pt>
                      <c:pt idx="543">
                        <c:v>37.664000000000001</c:v>
                      </c:pt>
                      <c:pt idx="544">
                        <c:v>34.923000000000002</c:v>
                      </c:pt>
                      <c:pt idx="545">
                        <c:v>32.451999999999998</c:v>
                      </c:pt>
                      <c:pt idx="546">
                        <c:v>20.439</c:v>
                      </c:pt>
                      <c:pt idx="547">
                        <c:v>17.817</c:v>
                      </c:pt>
                      <c:pt idx="548">
                        <c:v>21.710999999999999</c:v>
                      </c:pt>
                      <c:pt idx="549">
                        <c:v>15.287000000000001</c:v>
                      </c:pt>
                      <c:pt idx="550">
                        <c:v>14.516</c:v>
                      </c:pt>
                      <c:pt idx="551">
                        <c:v>15.66</c:v>
                      </c:pt>
                      <c:pt idx="552">
                        <c:v>18.800999999999998</c:v>
                      </c:pt>
                      <c:pt idx="553">
                        <c:v>23.818999999999999</c:v>
                      </c:pt>
                      <c:pt idx="554">
                        <c:v>25.291</c:v>
                      </c:pt>
                      <c:pt idx="555">
                        <c:v>22.039000000000001</c:v>
                      </c:pt>
                      <c:pt idx="556">
                        <c:v>20.135000000000002</c:v>
                      </c:pt>
                      <c:pt idx="557">
                        <c:v>18.417999999999999</c:v>
                      </c:pt>
                      <c:pt idx="558">
                        <c:v>17.029</c:v>
                      </c:pt>
                      <c:pt idx="559">
                        <c:v>15.297000000000001</c:v>
                      </c:pt>
                      <c:pt idx="560">
                        <c:v>17.957000000000001</c:v>
                      </c:pt>
                      <c:pt idx="561">
                        <c:v>13.087</c:v>
                      </c:pt>
                      <c:pt idx="562">
                        <c:v>13.986000000000001</c:v>
                      </c:pt>
                      <c:pt idx="563">
                        <c:v>14.105</c:v>
                      </c:pt>
                      <c:pt idx="564">
                        <c:v>21.754999999999999</c:v>
                      </c:pt>
                      <c:pt idx="565">
                        <c:v>18.032</c:v>
                      </c:pt>
                      <c:pt idx="566">
                        <c:v>17.686</c:v>
                      </c:pt>
                      <c:pt idx="567">
                        <c:v>15.398</c:v>
                      </c:pt>
                      <c:pt idx="568">
                        <c:v>15.981999999999999</c:v>
                      </c:pt>
                      <c:pt idx="569">
                        <c:v>13.731</c:v>
                      </c:pt>
                      <c:pt idx="570">
                        <c:v>12.51</c:v>
                      </c:pt>
                      <c:pt idx="571">
                        <c:v>9.7940000000000005</c:v>
                      </c:pt>
                      <c:pt idx="572">
                        <c:v>8.7240000000000002</c:v>
                      </c:pt>
                      <c:pt idx="573">
                        <c:v>7.4459999999999997</c:v>
                      </c:pt>
                      <c:pt idx="574">
                        <c:v>5.5670000000000002</c:v>
                      </c:pt>
                      <c:pt idx="575">
                        <c:v>9.8049999999999997</c:v>
                      </c:pt>
                      <c:pt idx="576">
                        <c:v>20.222000000000001</c:v>
                      </c:pt>
                      <c:pt idx="577">
                        <c:v>34.764000000000003</c:v>
                      </c:pt>
                      <c:pt idx="578">
                        <c:v>48.734999999999999</c:v>
                      </c:pt>
                      <c:pt idx="579">
                        <c:v>60.78</c:v>
                      </c:pt>
                      <c:pt idx="580">
                        <c:v>57.165999999999997</c:v>
                      </c:pt>
                      <c:pt idx="581">
                        <c:v>55.798000000000002</c:v>
                      </c:pt>
                      <c:pt idx="582">
                        <c:v>56.064999999999998</c:v>
                      </c:pt>
                      <c:pt idx="583">
                        <c:v>65.123000000000005</c:v>
                      </c:pt>
                      <c:pt idx="584">
                        <c:v>71.391000000000005</c:v>
                      </c:pt>
                      <c:pt idx="585">
                        <c:v>66.799000000000007</c:v>
                      </c:pt>
                      <c:pt idx="586">
                        <c:v>66.611999999999995</c:v>
                      </c:pt>
                      <c:pt idx="587">
                        <c:v>74.182000000000002</c:v>
                      </c:pt>
                      <c:pt idx="588">
                        <c:v>75.436999999999998</c:v>
                      </c:pt>
                      <c:pt idx="589">
                        <c:v>88.073999999999998</c:v>
                      </c:pt>
                      <c:pt idx="590">
                        <c:v>99.004000000000005</c:v>
                      </c:pt>
                      <c:pt idx="591">
                        <c:v>100.81100000000001</c:v>
                      </c:pt>
                      <c:pt idx="592">
                        <c:v>89.325000000000003</c:v>
                      </c:pt>
                      <c:pt idx="593">
                        <c:v>83.272999999999996</c:v>
                      </c:pt>
                      <c:pt idx="594">
                        <c:v>76.739999999999995</c:v>
                      </c:pt>
                      <c:pt idx="595">
                        <c:v>68.641000000000005</c:v>
                      </c:pt>
                      <c:pt idx="596">
                        <c:v>78.762</c:v>
                      </c:pt>
                      <c:pt idx="597">
                        <c:v>89.49</c:v>
                      </c:pt>
                      <c:pt idx="598">
                        <c:v>91.783000000000001</c:v>
                      </c:pt>
                      <c:pt idx="599">
                        <c:v>99.093000000000004</c:v>
                      </c:pt>
                    </c:numCache>
                  </c:numRef>
                </c:yVal>
                <c:smooth val="0"/>
                <c:extLst>
                  <c:ext xmlns:c16="http://schemas.microsoft.com/office/drawing/2014/chart" uri="{C3380CC4-5D6E-409C-BE32-E72D297353CC}">
                    <c16:uniqueId val="{00000009-F59D-4CA0-B139-4DFC853448CD}"/>
                  </c:ext>
                </c:extLst>
              </c15:ser>
            </c15:filteredScatterSeries>
            <c15:filteredScatterSeries>
              <c15:ser>
                <c:idx val="5"/>
                <c:order val="1"/>
                <c:tx>
                  <c:v>L9</c:v>
                </c:tx>
                <c:spPr>
                  <a:ln w="19050" cap="rnd">
                    <a:solidFill>
                      <a:schemeClr val="accent2"/>
                    </a:solidFill>
                    <a:round/>
                  </a:ln>
                  <a:effectLst/>
                </c:spPr>
                <c:marker>
                  <c:symbol val="none"/>
                </c:marker>
                <c:xVal>
                  <c:numLit>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Lit>
                </c:xVal>
                <c:yVal>
                  <c:numLit>
                    <c:formatCode>General</c:formatCode>
                    <c:ptCount val="600"/>
                    <c:pt idx="0">
                      <c:v>-31.831</c:v>
                    </c:pt>
                    <c:pt idx="1">
                      <c:v>-33.167000000000002</c:v>
                    </c:pt>
                    <c:pt idx="2">
                      <c:v>-23.338999999999999</c:v>
                    </c:pt>
                    <c:pt idx="3">
                      <c:v>-24.875</c:v>
                    </c:pt>
                    <c:pt idx="4">
                      <c:v>-26.298999999999999</c:v>
                    </c:pt>
                    <c:pt idx="5">
                      <c:v>-28.835000000000001</c:v>
                    </c:pt>
                    <c:pt idx="6">
                      <c:v>-30.361999999999998</c:v>
                    </c:pt>
                    <c:pt idx="7">
                      <c:v>-32.021999999999998</c:v>
                    </c:pt>
                    <c:pt idx="8">
                      <c:v>-33.863999999999997</c:v>
                    </c:pt>
                    <c:pt idx="9">
                      <c:v>-35.033999999999999</c:v>
                    </c:pt>
                    <c:pt idx="10">
                      <c:v>-35.600999999999999</c:v>
                    </c:pt>
                    <c:pt idx="11">
                      <c:v>-37.204999999999998</c:v>
                    </c:pt>
                    <c:pt idx="12">
                      <c:v>-35.399000000000001</c:v>
                    </c:pt>
                    <c:pt idx="13">
                      <c:v>-34.19</c:v>
                    </c:pt>
                    <c:pt idx="14">
                      <c:v>-42.905000000000001</c:v>
                    </c:pt>
                    <c:pt idx="15">
                      <c:v>-43.530999999999999</c:v>
                    </c:pt>
                    <c:pt idx="16">
                      <c:v>-40.786000000000001</c:v>
                    </c:pt>
                    <c:pt idx="17">
                      <c:v>-36.932000000000002</c:v>
                    </c:pt>
                    <c:pt idx="18">
                      <c:v>-36.929000000000002</c:v>
                    </c:pt>
                    <c:pt idx="19">
                      <c:v>-37.783999999999999</c:v>
                    </c:pt>
                    <c:pt idx="20">
                      <c:v>-39.215000000000003</c:v>
                    </c:pt>
                    <c:pt idx="21">
                      <c:v>-40.088000000000001</c:v>
                    </c:pt>
                    <c:pt idx="22">
                      <c:v>-38.463000000000001</c:v>
                    </c:pt>
                    <c:pt idx="23">
                      <c:v>-31.533999999999999</c:v>
                    </c:pt>
                    <c:pt idx="24">
                      <c:v>-28.925999999999998</c:v>
                    </c:pt>
                    <c:pt idx="25">
                      <c:v>-7.2590000000000003</c:v>
                    </c:pt>
                    <c:pt idx="26">
                      <c:v>-7.9340000000000002</c:v>
                    </c:pt>
                    <c:pt idx="27">
                      <c:v>-13.772</c:v>
                    </c:pt>
                    <c:pt idx="28">
                      <c:v>-24.79</c:v>
                    </c:pt>
                    <c:pt idx="29">
                      <c:v>-32.741</c:v>
                    </c:pt>
                    <c:pt idx="30">
                      <c:v>-34.491999999999997</c:v>
                    </c:pt>
                    <c:pt idx="31">
                      <c:v>-38.082999999999998</c:v>
                    </c:pt>
                    <c:pt idx="32">
                      <c:v>-25.286000000000001</c:v>
                    </c:pt>
                    <c:pt idx="33">
                      <c:v>-31.282</c:v>
                    </c:pt>
                    <c:pt idx="34">
                      <c:v>-38.055999999999997</c:v>
                    </c:pt>
                    <c:pt idx="35">
                      <c:v>-39.491999999999997</c:v>
                    </c:pt>
                    <c:pt idx="36">
                      <c:v>-16.347999999999999</c:v>
                    </c:pt>
                    <c:pt idx="37">
                      <c:v>-16.983000000000001</c:v>
                    </c:pt>
                    <c:pt idx="38">
                      <c:v>-17.361000000000001</c:v>
                    </c:pt>
                    <c:pt idx="39">
                      <c:v>-19.331</c:v>
                    </c:pt>
                    <c:pt idx="40">
                      <c:v>-22.882999999999999</c:v>
                    </c:pt>
                    <c:pt idx="41">
                      <c:v>-23.116</c:v>
                    </c:pt>
                    <c:pt idx="42">
                      <c:v>-24.236000000000001</c:v>
                    </c:pt>
                    <c:pt idx="43">
                      <c:v>-25.722999999999999</c:v>
                    </c:pt>
                    <c:pt idx="44">
                      <c:v>-27.274000000000001</c:v>
                    </c:pt>
                    <c:pt idx="45">
                      <c:v>-28.446000000000002</c:v>
                    </c:pt>
                    <c:pt idx="46">
                      <c:v>-30.187000000000001</c:v>
                    </c:pt>
                    <c:pt idx="47">
                      <c:v>-25.821000000000002</c:v>
                    </c:pt>
                    <c:pt idx="48">
                      <c:v>-16.673999999999999</c:v>
                    </c:pt>
                    <c:pt idx="49">
                      <c:v>-13.64</c:v>
                    </c:pt>
                    <c:pt idx="50">
                      <c:v>-13.898999999999999</c:v>
                    </c:pt>
                    <c:pt idx="51">
                      <c:v>-24.530999999999999</c:v>
                    </c:pt>
                    <c:pt idx="52">
                      <c:v>-31.92</c:v>
                    </c:pt>
                    <c:pt idx="53">
                      <c:v>-23.161999999999999</c:v>
                    </c:pt>
                    <c:pt idx="54">
                      <c:v>-22.9</c:v>
                    </c:pt>
                    <c:pt idx="55">
                      <c:v>-24.132999999999999</c:v>
                    </c:pt>
                    <c:pt idx="56">
                      <c:v>-25.943000000000001</c:v>
                    </c:pt>
                    <c:pt idx="57">
                      <c:v>-24.923999999999999</c:v>
                    </c:pt>
                    <c:pt idx="58">
                      <c:v>-26.707999999999998</c:v>
                    </c:pt>
                    <c:pt idx="59">
                      <c:v>-18.777999999999999</c:v>
                    </c:pt>
                    <c:pt idx="60">
                      <c:v>-2.1840000000000002</c:v>
                    </c:pt>
                    <c:pt idx="61">
                      <c:v>-4.7300000000000004</c:v>
                    </c:pt>
                    <c:pt idx="62">
                      <c:v>2.5960000000000001</c:v>
                    </c:pt>
                    <c:pt idx="63">
                      <c:v>4.97</c:v>
                    </c:pt>
                    <c:pt idx="64">
                      <c:v>2.84</c:v>
                    </c:pt>
                    <c:pt idx="65">
                      <c:v>-14.458</c:v>
                    </c:pt>
                    <c:pt idx="66">
                      <c:v>-19.481000000000002</c:v>
                    </c:pt>
                    <c:pt idx="67">
                      <c:v>-25.917999999999999</c:v>
                    </c:pt>
                    <c:pt idx="68">
                      <c:v>-24.026</c:v>
                    </c:pt>
                    <c:pt idx="69">
                      <c:v>-33.848999999999997</c:v>
                    </c:pt>
                    <c:pt idx="70">
                      <c:v>-31.210999999999999</c:v>
                    </c:pt>
                    <c:pt idx="71">
                      <c:v>-31.934999999999999</c:v>
                    </c:pt>
                    <c:pt idx="72">
                      <c:v>-22.637</c:v>
                    </c:pt>
                    <c:pt idx="73">
                      <c:v>-1.665</c:v>
                    </c:pt>
                    <c:pt idx="74">
                      <c:v>-1.893</c:v>
                    </c:pt>
                    <c:pt idx="75">
                      <c:v>-1.4019999999999999</c:v>
                    </c:pt>
                    <c:pt idx="76">
                      <c:v>-18.113</c:v>
                    </c:pt>
                    <c:pt idx="77">
                      <c:v>-10.537000000000001</c:v>
                    </c:pt>
                    <c:pt idx="78">
                      <c:v>-11.086</c:v>
                    </c:pt>
                    <c:pt idx="79">
                      <c:v>-12.901</c:v>
                    </c:pt>
                    <c:pt idx="80">
                      <c:v>-15.031000000000001</c:v>
                    </c:pt>
                    <c:pt idx="81">
                      <c:v>-13.044</c:v>
                    </c:pt>
                    <c:pt idx="82">
                      <c:v>-15.522</c:v>
                    </c:pt>
                    <c:pt idx="83">
                      <c:v>-7.2759999999999998</c:v>
                    </c:pt>
                    <c:pt idx="84">
                      <c:v>8.4809999999999999</c:v>
                    </c:pt>
                    <c:pt idx="85">
                      <c:v>24.77</c:v>
                    </c:pt>
                    <c:pt idx="86">
                      <c:v>39.191000000000003</c:v>
                    </c:pt>
                    <c:pt idx="87">
                      <c:v>46.451999999999998</c:v>
                    </c:pt>
                    <c:pt idx="88">
                      <c:v>44.911000000000001</c:v>
                    </c:pt>
                    <c:pt idx="89">
                      <c:v>38.701000000000001</c:v>
                    </c:pt>
                    <c:pt idx="90">
                      <c:v>33.575000000000003</c:v>
                    </c:pt>
                    <c:pt idx="91">
                      <c:v>36.243000000000002</c:v>
                    </c:pt>
                    <c:pt idx="92">
                      <c:v>31.994</c:v>
                    </c:pt>
                    <c:pt idx="93">
                      <c:v>8.3819999999999997</c:v>
                    </c:pt>
                    <c:pt idx="94">
                      <c:v>19.117999999999999</c:v>
                    </c:pt>
                    <c:pt idx="95">
                      <c:v>22.184999999999999</c:v>
                    </c:pt>
                    <c:pt idx="96">
                      <c:v>21.088999999999999</c:v>
                    </c:pt>
                    <c:pt idx="97">
                      <c:v>40.131999999999998</c:v>
                    </c:pt>
                    <c:pt idx="98">
                      <c:v>58.996000000000002</c:v>
                    </c:pt>
                    <c:pt idx="99">
                      <c:v>68.369</c:v>
                    </c:pt>
                    <c:pt idx="100">
                      <c:v>72.385000000000005</c:v>
                    </c:pt>
                    <c:pt idx="101">
                      <c:v>71.322000000000003</c:v>
                    </c:pt>
                    <c:pt idx="102">
                      <c:v>64.902000000000001</c:v>
                    </c:pt>
                    <c:pt idx="103">
                      <c:v>68.335999999999999</c:v>
                    </c:pt>
                    <c:pt idx="104">
                      <c:v>72.191000000000003</c:v>
                    </c:pt>
                    <c:pt idx="105">
                      <c:v>65.849000000000004</c:v>
                    </c:pt>
                    <c:pt idx="106">
                      <c:v>59.087000000000003</c:v>
                    </c:pt>
                    <c:pt idx="107">
                      <c:v>61.49</c:v>
                    </c:pt>
                    <c:pt idx="108">
                      <c:v>70.832999999999998</c:v>
                    </c:pt>
                    <c:pt idx="109">
                      <c:v>67.778000000000006</c:v>
                    </c:pt>
                    <c:pt idx="110">
                      <c:v>78.168000000000006</c:v>
                    </c:pt>
                    <c:pt idx="111">
                      <c:v>72.311000000000007</c:v>
                    </c:pt>
                    <c:pt idx="112">
                      <c:v>66.033000000000001</c:v>
                    </c:pt>
                    <c:pt idx="113">
                      <c:v>60.311</c:v>
                    </c:pt>
                    <c:pt idx="114">
                      <c:v>55.695999999999998</c:v>
                    </c:pt>
                    <c:pt idx="115">
                      <c:v>51.170999999999999</c:v>
                    </c:pt>
                    <c:pt idx="116">
                      <c:v>51.003</c:v>
                    </c:pt>
                    <c:pt idx="117">
                      <c:v>58.033999999999999</c:v>
                    </c:pt>
                    <c:pt idx="118">
                      <c:v>62.88</c:v>
                    </c:pt>
                    <c:pt idx="119">
                      <c:v>59.128999999999998</c:v>
                    </c:pt>
                    <c:pt idx="120">
                      <c:v>58.783000000000001</c:v>
                    </c:pt>
                    <c:pt idx="121">
                      <c:v>67.366</c:v>
                    </c:pt>
                    <c:pt idx="122">
                      <c:v>72.570999999999998</c:v>
                    </c:pt>
                    <c:pt idx="123">
                      <c:v>67.989000000000004</c:v>
                    </c:pt>
                    <c:pt idx="124">
                      <c:v>63.149000000000001</c:v>
                    </c:pt>
                    <c:pt idx="125">
                      <c:v>57.917999999999999</c:v>
                    </c:pt>
                    <c:pt idx="126">
                      <c:v>53.601999999999997</c:v>
                    </c:pt>
                    <c:pt idx="127">
                      <c:v>49.38</c:v>
                    </c:pt>
                    <c:pt idx="128">
                      <c:v>45.898000000000003</c:v>
                    </c:pt>
                    <c:pt idx="129">
                      <c:v>42.634</c:v>
                    </c:pt>
                    <c:pt idx="130">
                      <c:v>39.307000000000002</c:v>
                    </c:pt>
                    <c:pt idx="131">
                      <c:v>43.222999999999999</c:v>
                    </c:pt>
                    <c:pt idx="132">
                      <c:v>59.841000000000001</c:v>
                    </c:pt>
                    <c:pt idx="133">
                      <c:v>76.768000000000001</c:v>
                    </c:pt>
                    <c:pt idx="134">
                      <c:v>93.620999999999995</c:v>
                    </c:pt>
                    <c:pt idx="135">
                      <c:v>101.714</c:v>
                    </c:pt>
                    <c:pt idx="136">
                      <c:v>105.727</c:v>
                    </c:pt>
                    <c:pt idx="137">
                      <c:v>105.657</c:v>
                    </c:pt>
                    <c:pt idx="138">
                      <c:v>98.218000000000004</c:v>
                    </c:pt>
                    <c:pt idx="139">
                      <c:v>103.976</c:v>
                    </c:pt>
                    <c:pt idx="140">
                      <c:v>109.47</c:v>
                    </c:pt>
                    <c:pt idx="141">
                      <c:v>94.108000000000004</c:v>
                    </c:pt>
                    <c:pt idx="142">
                      <c:v>88.055999999999997</c:v>
                    </c:pt>
                    <c:pt idx="143">
                      <c:v>92.010999999999996</c:v>
                    </c:pt>
                    <c:pt idx="144">
                      <c:v>95.305999999999997</c:v>
                    </c:pt>
                    <c:pt idx="145">
                      <c:v>90.191999999999993</c:v>
                    </c:pt>
                    <c:pt idx="146">
                      <c:v>91.36</c:v>
                    </c:pt>
                    <c:pt idx="147">
                      <c:v>96.864999999999995</c:v>
                    </c:pt>
                    <c:pt idx="148">
                      <c:v>91.555999999999997</c:v>
                    </c:pt>
                    <c:pt idx="149">
                      <c:v>84.531999999999996</c:v>
                    </c:pt>
                    <c:pt idx="150">
                      <c:v>78.721999999999994</c:v>
                    </c:pt>
                    <c:pt idx="151">
                      <c:v>73.200999999999993</c:v>
                    </c:pt>
                    <c:pt idx="152">
                      <c:v>72.031000000000006</c:v>
                    </c:pt>
                    <c:pt idx="153">
                      <c:v>66.459000000000003</c:v>
                    </c:pt>
                    <c:pt idx="154">
                      <c:v>63.274999999999999</c:v>
                    </c:pt>
                    <c:pt idx="155">
                      <c:v>58.88</c:v>
                    </c:pt>
                    <c:pt idx="156">
                      <c:v>68.751000000000005</c:v>
                    </c:pt>
                    <c:pt idx="157">
                      <c:v>82.478999999999999</c:v>
                    </c:pt>
                    <c:pt idx="158">
                      <c:v>97.724000000000004</c:v>
                    </c:pt>
                    <c:pt idx="159">
                      <c:v>105.08499999999999</c:v>
                    </c:pt>
                    <c:pt idx="160">
                      <c:v>100.01</c:v>
                    </c:pt>
                    <c:pt idx="161">
                      <c:v>93.155000000000001</c:v>
                    </c:pt>
                    <c:pt idx="162">
                      <c:v>85.171000000000006</c:v>
                    </c:pt>
                    <c:pt idx="163">
                      <c:v>89.655000000000001</c:v>
                    </c:pt>
                    <c:pt idx="164">
                      <c:v>92.137</c:v>
                    </c:pt>
                    <c:pt idx="165">
                      <c:v>84.67</c:v>
                    </c:pt>
                    <c:pt idx="166">
                      <c:v>77.897999999999996</c:v>
                    </c:pt>
                    <c:pt idx="167">
                      <c:v>80.765000000000001</c:v>
                    </c:pt>
                    <c:pt idx="168">
                      <c:v>85.025000000000006</c:v>
                    </c:pt>
                    <c:pt idx="169">
                      <c:v>88.149000000000001</c:v>
                    </c:pt>
                    <c:pt idx="170">
                      <c:v>103.72799999999999</c:v>
                    </c:pt>
                    <c:pt idx="171">
                      <c:v>100.76</c:v>
                    </c:pt>
                    <c:pt idx="172">
                      <c:v>91.177999999999997</c:v>
                    </c:pt>
                    <c:pt idx="173">
                      <c:v>88.076999999999998</c:v>
                    </c:pt>
                    <c:pt idx="174">
                      <c:v>83.350999999999999</c:v>
                    </c:pt>
                    <c:pt idx="175">
                      <c:v>90.873999999999995</c:v>
                    </c:pt>
                    <c:pt idx="176">
                      <c:v>97.790999999999997</c:v>
                    </c:pt>
                    <c:pt idx="177">
                      <c:v>88.763000000000005</c:v>
                    </c:pt>
                    <c:pt idx="178">
                      <c:v>84.933999999999997</c:v>
                    </c:pt>
                    <c:pt idx="179">
                      <c:v>79.73</c:v>
                    </c:pt>
                    <c:pt idx="180">
                      <c:v>74.325000000000003</c:v>
                    </c:pt>
                    <c:pt idx="181">
                      <c:v>75.444000000000003</c:v>
                    </c:pt>
                    <c:pt idx="182">
                      <c:v>80.728999999999999</c:v>
                    </c:pt>
                    <c:pt idx="183">
                      <c:v>76.117000000000004</c:v>
                    </c:pt>
                    <c:pt idx="184">
                      <c:v>72.245999999999995</c:v>
                    </c:pt>
                    <c:pt idx="185">
                      <c:v>67.858999999999995</c:v>
                    </c:pt>
                    <c:pt idx="186">
                      <c:v>64.465999999999994</c:v>
                    </c:pt>
                    <c:pt idx="187">
                      <c:v>61.128</c:v>
                    </c:pt>
                    <c:pt idx="188">
                      <c:v>68.453999999999994</c:v>
                    </c:pt>
                    <c:pt idx="189">
                      <c:v>78.355000000000004</c:v>
                    </c:pt>
                    <c:pt idx="190">
                      <c:v>73.823999999999998</c:v>
                    </c:pt>
                    <c:pt idx="191">
                      <c:v>75.988</c:v>
                    </c:pt>
                    <c:pt idx="192">
                      <c:v>71.192999999999998</c:v>
                    </c:pt>
                    <c:pt idx="193">
                      <c:v>68.768000000000001</c:v>
                    </c:pt>
                    <c:pt idx="194">
                      <c:v>68.537000000000006</c:v>
                    </c:pt>
                    <c:pt idx="195">
                      <c:v>63.796999999999997</c:v>
                    </c:pt>
                    <c:pt idx="196">
                      <c:v>61.831000000000003</c:v>
                    </c:pt>
                    <c:pt idx="197">
                      <c:v>58.746000000000002</c:v>
                    </c:pt>
                    <c:pt idx="198">
                      <c:v>56.415999999999997</c:v>
                    </c:pt>
                    <c:pt idx="199">
                      <c:v>53.917999999999999</c:v>
                    </c:pt>
                    <c:pt idx="200">
                      <c:v>53.558999999999997</c:v>
                    </c:pt>
                    <c:pt idx="201">
                      <c:v>51.418999999999997</c:v>
                    </c:pt>
                    <c:pt idx="202">
                      <c:v>57.54</c:v>
                    </c:pt>
                    <c:pt idx="203">
                      <c:v>62.448999999999998</c:v>
                    </c:pt>
                    <c:pt idx="204">
                      <c:v>61.512999999999998</c:v>
                    </c:pt>
                    <c:pt idx="205">
                      <c:v>57.613999999999997</c:v>
                    </c:pt>
                    <c:pt idx="206">
                      <c:v>57.667000000000002</c:v>
                    </c:pt>
                    <c:pt idx="207">
                      <c:v>53.823999999999998</c:v>
                    </c:pt>
                    <c:pt idx="208">
                      <c:v>51.543999999999997</c:v>
                    </c:pt>
                    <c:pt idx="209">
                      <c:v>49.125999999999998</c:v>
                    </c:pt>
                    <c:pt idx="210">
                      <c:v>47.313000000000002</c:v>
                    </c:pt>
                    <c:pt idx="211">
                      <c:v>45.104999999999997</c:v>
                    </c:pt>
                    <c:pt idx="212">
                      <c:v>43.304000000000002</c:v>
                    </c:pt>
                    <c:pt idx="213">
                      <c:v>41.331000000000003</c:v>
                    </c:pt>
                    <c:pt idx="214">
                      <c:v>38.829000000000001</c:v>
                    </c:pt>
                    <c:pt idx="215">
                      <c:v>36.142000000000003</c:v>
                    </c:pt>
                    <c:pt idx="216">
                      <c:v>34.838000000000001</c:v>
                    </c:pt>
                    <c:pt idx="217">
                      <c:v>34.744</c:v>
                    </c:pt>
                    <c:pt idx="218">
                      <c:v>34.764000000000003</c:v>
                    </c:pt>
                    <c:pt idx="219">
                      <c:v>34.344999999999999</c:v>
                    </c:pt>
                    <c:pt idx="220">
                      <c:v>31.556000000000001</c:v>
                    </c:pt>
                    <c:pt idx="221">
                      <c:v>28.8</c:v>
                    </c:pt>
                    <c:pt idx="222">
                      <c:v>26.934999999999999</c:v>
                    </c:pt>
                    <c:pt idx="223">
                      <c:v>24.748000000000001</c:v>
                    </c:pt>
                    <c:pt idx="224">
                      <c:v>22.23</c:v>
                    </c:pt>
                    <c:pt idx="225">
                      <c:v>20.36</c:v>
                    </c:pt>
                    <c:pt idx="226">
                      <c:v>18.027000000000001</c:v>
                    </c:pt>
                    <c:pt idx="227">
                      <c:v>18.007999999999999</c:v>
                    </c:pt>
                    <c:pt idx="228">
                      <c:v>18.992999999999999</c:v>
                    </c:pt>
                    <c:pt idx="229">
                      <c:v>15.996</c:v>
                    </c:pt>
                    <c:pt idx="230">
                      <c:v>19.420999999999999</c:v>
                    </c:pt>
                    <c:pt idx="231">
                      <c:v>15.971</c:v>
                    </c:pt>
                    <c:pt idx="232">
                      <c:v>14.826000000000001</c:v>
                    </c:pt>
                    <c:pt idx="233">
                      <c:v>12.007</c:v>
                    </c:pt>
                    <c:pt idx="234">
                      <c:v>10.27</c:v>
                    </c:pt>
                    <c:pt idx="235">
                      <c:v>8.3610000000000007</c:v>
                    </c:pt>
                    <c:pt idx="236">
                      <c:v>6.1130000000000004</c:v>
                    </c:pt>
                    <c:pt idx="237">
                      <c:v>4.5119999999999996</c:v>
                    </c:pt>
                    <c:pt idx="238">
                      <c:v>5.0289999999999999</c:v>
                    </c:pt>
                    <c:pt idx="239">
                      <c:v>3.4260000000000002</c:v>
                    </c:pt>
                    <c:pt idx="240">
                      <c:v>7.1070000000000002</c:v>
                    </c:pt>
                    <c:pt idx="241">
                      <c:v>7.7709999999999999</c:v>
                    </c:pt>
                    <c:pt idx="242">
                      <c:v>9.2579999999999991</c:v>
                    </c:pt>
                    <c:pt idx="243">
                      <c:v>5.5229999999999997</c:v>
                    </c:pt>
                    <c:pt idx="244">
                      <c:v>2.2890000000000001</c:v>
                    </c:pt>
                    <c:pt idx="245">
                      <c:v>1.2470000000000001</c:v>
                    </c:pt>
                    <c:pt idx="246">
                      <c:v>8.2000000000000003E-2</c:v>
                    </c:pt>
                    <c:pt idx="247">
                      <c:v>-1.351</c:v>
                    </c:pt>
                    <c:pt idx="248">
                      <c:v>-3.2410000000000001</c:v>
                    </c:pt>
                    <c:pt idx="249">
                      <c:v>-4.601</c:v>
                    </c:pt>
                    <c:pt idx="250">
                      <c:v>-5.782</c:v>
                    </c:pt>
                    <c:pt idx="251">
                      <c:v>-7.44</c:v>
                    </c:pt>
                    <c:pt idx="252">
                      <c:v>-7.7</c:v>
                    </c:pt>
                    <c:pt idx="253">
                      <c:v>-10.686999999999999</c:v>
                    </c:pt>
                    <c:pt idx="254">
                      <c:v>-9.4960000000000004</c:v>
                    </c:pt>
                    <c:pt idx="255">
                      <c:v>-12.599</c:v>
                    </c:pt>
                    <c:pt idx="256">
                      <c:v>-13.627000000000001</c:v>
                    </c:pt>
                    <c:pt idx="257">
                      <c:v>-15.384</c:v>
                    </c:pt>
                    <c:pt idx="258">
                      <c:v>-16.388999999999999</c:v>
                    </c:pt>
                    <c:pt idx="259">
                      <c:v>-17.638000000000002</c:v>
                    </c:pt>
                    <c:pt idx="260">
                      <c:v>-19.373000000000001</c:v>
                    </c:pt>
                    <c:pt idx="261">
                      <c:v>-20.486999999999998</c:v>
                    </c:pt>
                    <c:pt idx="262">
                      <c:v>-18.805</c:v>
                    </c:pt>
                    <c:pt idx="263">
                      <c:v>-19.001000000000001</c:v>
                    </c:pt>
                    <c:pt idx="264">
                      <c:v>-4.1150000000000002</c:v>
                    </c:pt>
                    <c:pt idx="265">
                      <c:v>-6.3120000000000003</c:v>
                    </c:pt>
                    <c:pt idx="266">
                      <c:v>8.9770000000000003</c:v>
                    </c:pt>
                    <c:pt idx="267">
                      <c:v>10.159000000000001</c:v>
                    </c:pt>
                    <c:pt idx="268">
                      <c:v>8.4139999999999997</c:v>
                    </c:pt>
                    <c:pt idx="269">
                      <c:v>5.5010000000000003</c:v>
                    </c:pt>
                    <c:pt idx="270">
                      <c:v>3.4319999999999999</c:v>
                    </c:pt>
                    <c:pt idx="271">
                      <c:v>1.2969999999999999</c:v>
                    </c:pt>
                    <c:pt idx="272">
                      <c:v>-1.02</c:v>
                    </c:pt>
                    <c:pt idx="273">
                      <c:v>-8.8290000000000006</c:v>
                    </c:pt>
                    <c:pt idx="274">
                      <c:v>-4.7359999999999998</c:v>
                    </c:pt>
                    <c:pt idx="275">
                      <c:v>1.4710000000000001</c:v>
                    </c:pt>
                    <c:pt idx="276">
                      <c:v>5.5209999999999999</c:v>
                    </c:pt>
                    <c:pt idx="277">
                      <c:v>1.706</c:v>
                    </c:pt>
                    <c:pt idx="278">
                      <c:v>0.78100000000000003</c:v>
                    </c:pt>
                    <c:pt idx="279">
                      <c:v>-0.63100000000000001</c:v>
                    </c:pt>
                    <c:pt idx="280">
                      <c:v>-2.1829999999999998</c:v>
                    </c:pt>
                    <c:pt idx="281">
                      <c:v>-4.266</c:v>
                    </c:pt>
                    <c:pt idx="282">
                      <c:v>-5.5659999999999998</c:v>
                    </c:pt>
                    <c:pt idx="283">
                      <c:v>-7.1310000000000002</c:v>
                    </c:pt>
                    <c:pt idx="284">
                      <c:v>-8.9239999999999995</c:v>
                    </c:pt>
                    <c:pt idx="285">
                      <c:v>-10.236000000000001</c:v>
                    </c:pt>
                    <c:pt idx="286">
                      <c:v>-11.831</c:v>
                    </c:pt>
                    <c:pt idx="287">
                      <c:v>-12.939</c:v>
                    </c:pt>
                    <c:pt idx="288">
                      <c:v>-7.0209999999999999</c:v>
                    </c:pt>
                    <c:pt idx="289">
                      <c:v>-6.1109999999999998</c:v>
                    </c:pt>
                    <c:pt idx="290">
                      <c:v>-3.4740000000000002</c:v>
                    </c:pt>
                    <c:pt idx="291">
                      <c:v>-3.5649999999999999</c:v>
                    </c:pt>
                    <c:pt idx="292">
                      <c:v>-3.7709999999999999</c:v>
                    </c:pt>
                    <c:pt idx="293">
                      <c:v>-5.0739999999999998</c:v>
                    </c:pt>
                    <c:pt idx="294">
                      <c:v>-9.5090000000000003</c:v>
                    </c:pt>
                    <c:pt idx="295">
                      <c:v>-22.771000000000001</c:v>
                    </c:pt>
                    <c:pt idx="296">
                      <c:v>-12.345000000000001</c:v>
                    </c:pt>
                    <c:pt idx="297">
                      <c:v>-11.875999999999999</c:v>
                    </c:pt>
                    <c:pt idx="298">
                      <c:v>-12.561999999999999</c:v>
                    </c:pt>
                    <c:pt idx="299">
                      <c:v>-13.682</c:v>
                    </c:pt>
                    <c:pt idx="300">
                      <c:v>-10.523999999999999</c:v>
                    </c:pt>
                    <c:pt idx="301">
                      <c:v>-11.757999999999999</c:v>
                    </c:pt>
                    <c:pt idx="302">
                      <c:v>-11.064</c:v>
                    </c:pt>
                    <c:pt idx="303">
                      <c:v>-13.191000000000001</c:v>
                    </c:pt>
                    <c:pt idx="304">
                      <c:v>-9.5169999999999995</c:v>
                    </c:pt>
                    <c:pt idx="305">
                      <c:v>-11.41</c:v>
                    </c:pt>
                    <c:pt idx="306">
                      <c:v>-12.605</c:v>
                    </c:pt>
                    <c:pt idx="307">
                      <c:v>-14.09</c:v>
                    </c:pt>
                    <c:pt idx="308">
                      <c:v>-15.945</c:v>
                    </c:pt>
                    <c:pt idx="309">
                      <c:v>-17.297000000000001</c:v>
                    </c:pt>
                    <c:pt idx="310">
                      <c:v>-20.172000000000001</c:v>
                    </c:pt>
                    <c:pt idx="311">
                      <c:v>-17.518000000000001</c:v>
                    </c:pt>
                    <c:pt idx="312">
                      <c:v>-13.102</c:v>
                    </c:pt>
                    <c:pt idx="313">
                      <c:v>-13.83</c:v>
                    </c:pt>
                    <c:pt idx="314">
                      <c:v>-14.036</c:v>
                    </c:pt>
                    <c:pt idx="315">
                      <c:v>-15.095000000000001</c:v>
                    </c:pt>
                    <c:pt idx="316">
                      <c:v>-16.006</c:v>
                    </c:pt>
                    <c:pt idx="317">
                      <c:v>-15.521000000000001</c:v>
                    </c:pt>
                    <c:pt idx="318">
                      <c:v>-16.111000000000001</c:v>
                    </c:pt>
                    <c:pt idx="319">
                      <c:v>-17.419</c:v>
                    </c:pt>
                    <c:pt idx="320">
                      <c:v>-19.134</c:v>
                    </c:pt>
                    <c:pt idx="321">
                      <c:v>-20.440000000000001</c:v>
                    </c:pt>
                    <c:pt idx="322">
                      <c:v>-22.332000000000001</c:v>
                    </c:pt>
                    <c:pt idx="323">
                      <c:v>-23.512</c:v>
                    </c:pt>
                    <c:pt idx="324">
                      <c:v>-20.173999999999999</c:v>
                    </c:pt>
                    <c:pt idx="325">
                      <c:v>-19.524999999999999</c:v>
                    </c:pt>
                    <c:pt idx="326">
                      <c:v>-17.454000000000001</c:v>
                    </c:pt>
                    <c:pt idx="327">
                      <c:v>-17.635000000000002</c:v>
                    </c:pt>
                    <c:pt idx="328">
                      <c:v>-18.841000000000001</c:v>
                    </c:pt>
                    <c:pt idx="329">
                      <c:v>-20.616</c:v>
                    </c:pt>
                    <c:pt idx="330">
                      <c:v>-21.68</c:v>
                    </c:pt>
                    <c:pt idx="331">
                      <c:v>-23.042999999999999</c:v>
                    </c:pt>
                    <c:pt idx="332">
                      <c:v>-24.861999999999998</c:v>
                    </c:pt>
                    <c:pt idx="333">
                      <c:v>-24.295999999999999</c:v>
                    </c:pt>
                    <c:pt idx="334">
                      <c:v>-27.184999999999999</c:v>
                    </c:pt>
                    <c:pt idx="335">
                      <c:v>-21.413</c:v>
                    </c:pt>
                    <c:pt idx="336">
                      <c:v>-18.591999999999999</c:v>
                    </c:pt>
                    <c:pt idx="337">
                      <c:v>-9.1780000000000008</c:v>
                    </c:pt>
                    <c:pt idx="338">
                      <c:v>4.4219999999999997</c:v>
                    </c:pt>
                    <c:pt idx="339">
                      <c:v>13.194000000000001</c:v>
                    </c:pt>
                    <c:pt idx="340">
                      <c:v>9.9979999999999993</c:v>
                    </c:pt>
                    <c:pt idx="341">
                      <c:v>6.4370000000000003</c:v>
                    </c:pt>
                    <c:pt idx="342">
                      <c:v>3.7530000000000001</c:v>
                    </c:pt>
                    <c:pt idx="343">
                      <c:v>2.0190000000000001</c:v>
                    </c:pt>
                    <c:pt idx="344">
                      <c:v>-0.24199999999999999</c:v>
                    </c:pt>
                    <c:pt idx="345">
                      <c:v>-7.1239999999999997</c:v>
                    </c:pt>
                    <c:pt idx="346">
                      <c:v>-4.742</c:v>
                    </c:pt>
                    <c:pt idx="347">
                      <c:v>-7.923</c:v>
                    </c:pt>
                    <c:pt idx="348">
                      <c:v>-2.069</c:v>
                    </c:pt>
                    <c:pt idx="349">
                      <c:v>1.141</c:v>
                    </c:pt>
                    <c:pt idx="350">
                      <c:v>0.19700000000000001</c:v>
                    </c:pt>
                    <c:pt idx="351">
                      <c:v>-1.0860000000000001</c:v>
                    </c:pt>
                    <c:pt idx="352">
                      <c:v>-9.4450000000000003</c:v>
                    </c:pt>
                    <c:pt idx="353">
                      <c:v>-24.433</c:v>
                    </c:pt>
                    <c:pt idx="354">
                      <c:v>-27.786000000000001</c:v>
                    </c:pt>
                    <c:pt idx="355">
                      <c:v>-30.946000000000002</c:v>
                    </c:pt>
                    <c:pt idx="356">
                      <c:v>-16.456</c:v>
                    </c:pt>
                    <c:pt idx="357">
                      <c:v>-16.198</c:v>
                    </c:pt>
                    <c:pt idx="358">
                      <c:v>-15.744999999999999</c:v>
                    </c:pt>
                    <c:pt idx="359">
                      <c:v>-16.009</c:v>
                    </c:pt>
                    <c:pt idx="360">
                      <c:v>-13.388999999999999</c:v>
                    </c:pt>
                    <c:pt idx="361">
                      <c:v>-16.027999999999999</c:v>
                    </c:pt>
                    <c:pt idx="362">
                      <c:v>-10.199</c:v>
                    </c:pt>
                    <c:pt idx="363">
                      <c:v>-12.177</c:v>
                    </c:pt>
                    <c:pt idx="364">
                      <c:v>-14.13</c:v>
                    </c:pt>
                    <c:pt idx="365">
                      <c:v>-15.949</c:v>
                    </c:pt>
                    <c:pt idx="366">
                      <c:v>-16.984999999999999</c:v>
                    </c:pt>
                    <c:pt idx="367">
                      <c:v>-18.388999999999999</c:v>
                    </c:pt>
                    <c:pt idx="368">
                      <c:v>-20.219000000000001</c:v>
                    </c:pt>
                    <c:pt idx="369">
                      <c:v>-21.434999999999999</c:v>
                    </c:pt>
                    <c:pt idx="370">
                      <c:v>-22.422000000000001</c:v>
                    </c:pt>
                    <c:pt idx="371">
                      <c:v>-23.283999999999999</c:v>
                    </c:pt>
                    <c:pt idx="372">
                      <c:v>-21.081</c:v>
                    </c:pt>
                    <c:pt idx="373">
                      <c:v>-24.841000000000001</c:v>
                    </c:pt>
                    <c:pt idx="374">
                      <c:v>-26.248999999999999</c:v>
                    </c:pt>
                    <c:pt idx="375">
                      <c:v>-26.861000000000001</c:v>
                    </c:pt>
                    <c:pt idx="376">
                      <c:v>-27.475000000000001</c:v>
                    </c:pt>
                    <c:pt idx="377">
                      <c:v>-28.908999999999999</c:v>
                    </c:pt>
                    <c:pt idx="378">
                      <c:v>-29.638000000000002</c:v>
                    </c:pt>
                    <c:pt idx="379">
                      <c:v>-30.696999999999999</c:v>
                    </c:pt>
                    <c:pt idx="380">
                      <c:v>-32.155000000000001</c:v>
                    </c:pt>
                    <c:pt idx="381">
                      <c:v>-33.012</c:v>
                    </c:pt>
                    <c:pt idx="382">
                      <c:v>-32.545000000000002</c:v>
                    </c:pt>
                    <c:pt idx="383">
                      <c:v>-32.328000000000003</c:v>
                    </c:pt>
                    <c:pt idx="384">
                      <c:v>-32.676000000000002</c:v>
                    </c:pt>
                    <c:pt idx="385">
                      <c:v>-18.582000000000001</c:v>
                    </c:pt>
                    <c:pt idx="386">
                      <c:v>-14.448</c:v>
                    </c:pt>
                    <c:pt idx="387">
                      <c:v>-17.309999999999999</c:v>
                    </c:pt>
                    <c:pt idx="388">
                      <c:v>-19.068999999999999</c:v>
                    </c:pt>
                    <c:pt idx="389">
                      <c:v>-30.602</c:v>
                    </c:pt>
                    <c:pt idx="390">
                      <c:v>-48.82</c:v>
                    </c:pt>
                    <c:pt idx="391">
                      <c:v>-41.716999999999999</c:v>
                    </c:pt>
                    <c:pt idx="392">
                      <c:v>-31.068000000000001</c:v>
                    </c:pt>
                    <c:pt idx="393">
                      <c:v>-24.222000000000001</c:v>
                    </c:pt>
                    <c:pt idx="394">
                      <c:v>-23.606000000000002</c:v>
                    </c:pt>
                    <c:pt idx="395">
                      <c:v>-24.477</c:v>
                    </c:pt>
                    <c:pt idx="396">
                      <c:v>-25.53</c:v>
                    </c:pt>
                    <c:pt idx="397">
                      <c:v>-22.283000000000001</c:v>
                    </c:pt>
                    <c:pt idx="398">
                      <c:v>-17.603000000000002</c:v>
                    </c:pt>
                    <c:pt idx="399">
                      <c:v>-14.148999999999999</c:v>
                    </c:pt>
                    <c:pt idx="400">
                      <c:v>-14.787000000000001</c:v>
                    </c:pt>
                    <c:pt idx="401">
                      <c:v>-15.721</c:v>
                    </c:pt>
                    <c:pt idx="402">
                      <c:v>-15.967000000000001</c:v>
                    </c:pt>
                    <c:pt idx="403">
                      <c:v>-16.811</c:v>
                    </c:pt>
                    <c:pt idx="404">
                      <c:v>-20.344000000000001</c:v>
                    </c:pt>
                    <c:pt idx="405">
                      <c:v>-19.561</c:v>
                    </c:pt>
                    <c:pt idx="406">
                      <c:v>-19.094999999999999</c:v>
                    </c:pt>
                    <c:pt idx="407">
                      <c:v>-20.684999999999999</c:v>
                    </c:pt>
                    <c:pt idx="408">
                      <c:v>-16.901</c:v>
                    </c:pt>
                    <c:pt idx="409">
                      <c:v>-20.431000000000001</c:v>
                    </c:pt>
                    <c:pt idx="410">
                      <c:v>-19.207999999999998</c:v>
                    </c:pt>
                    <c:pt idx="411">
                      <c:v>-20.190000000000001</c:v>
                    </c:pt>
                    <c:pt idx="412">
                      <c:v>-20.548999999999999</c:v>
                    </c:pt>
                    <c:pt idx="413">
                      <c:v>-21.902000000000001</c:v>
                    </c:pt>
                    <c:pt idx="414">
                      <c:v>-22.785</c:v>
                    </c:pt>
                    <c:pt idx="415">
                      <c:v>-24.085999999999999</c:v>
                    </c:pt>
                    <c:pt idx="416">
                      <c:v>-25.884</c:v>
                    </c:pt>
                    <c:pt idx="417">
                      <c:v>-27.061</c:v>
                    </c:pt>
                    <c:pt idx="418">
                      <c:v>-27.960999999999999</c:v>
                    </c:pt>
                    <c:pt idx="419">
                      <c:v>-25.913</c:v>
                    </c:pt>
                    <c:pt idx="420">
                      <c:v>-25.515000000000001</c:v>
                    </c:pt>
                    <c:pt idx="421">
                      <c:v>-29.257000000000001</c:v>
                    </c:pt>
                    <c:pt idx="422">
                      <c:v>-29.292999999999999</c:v>
                    </c:pt>
                    <c:pt idx="423">
                      <c:v>-26.786999999999999</c:v>
                    </c:pt>
                    <c:pt idx="424">
                      <c:v>-27.358000000000001</c:v>
                    </c:pt>
                    <c:pt idx="425">
                      <c:v>-28.76</c:v>
                    </c:pt>
                    <c:pt idx="426">
                      <c:v>-29.536999999999999</c:v>
                    </c:pt>
                    <c:pt idx="427">
                      <c:v>-30.722000000000001</c:v>
                    </c:pt>
                    <c:pt idx="428">
                      <c:v>-32.441000000000003</c:v>
                    </c:pt>
                    <c:pt idx="429">
                      <c:v>-33.488</c:v>
                    </c:pt>
                    <c:pt idx="430">
                      <c:v>-20.645</c:v>
                    </c:pt>
                    <c:pt idx="431">
                      <c:v>-16.388999999999999</c:v>
                    </c:pt>
                    <c:pt idx="432">
                      <c:v>-10.944000000000001</c:v>
                    </c:pt>
                    <c:pt idx="433">
                      <c:v>-9.4879999999999995</c:v>
                    </c:pt>
                    <c:pt idx="434">
                      <c:v>-11.273</c:v>
                    </c:pt>
                    <c:pt idx="435">
                      <c:v>-13.413</c:v>
                    </c:pt>
                    <c:pt idx="436">
                      <c:v>-14.967000000000001</c:v>
                    </c:pt>
                    <c:pt idx="437">
                      <c:v>-18.995000000000001</c:v>
                    </c:pt>
                    <c:pt idx="438">
                      <c:v>-29.454999999999998</c:v>
                    </c:pt>
                    <c:pt idx="439">
                      <c:v>-24.376000000000001</c:v>
                    </c:pt>
                    <c:pt idx="440">
                      <c:v>-24.09</c:v>
                    </c:pt>
                    <c:pt idx="441">
                      <c:v>-23.713999999999999</c:v>
                    </c:pt>
                    <c:pt idx="442">
                      <c:v>-19.741</c:v>
                    </c:pt>
                    <c:pt idx="443">
                      <c:v>-7.5750000000000002</c:v>
                    </c:pt>
                    <c:pt idx="444">
                      <c:v>-0.53900000000000003</c:v>
                    </c:pt>
                    <c:pt idx="445">
                      <c:v>-2.9470000000000001</c:v>
                    </c:pt>
                    <c:pt idx="446">
                      <c:v>3.2530000000000001</c:v>
                    </c:pt>
                    <c:pt idx="447">
                      <c:v>7.2190000000000003</c:v>
                    </c:pt>
                    <c:pt idx="448">
                      <c:v>4.4059999999999997</c:v>
                    </c:pt>
                    <c:pt idx="449">
                      <c:v>5.8010000000000002</c:v>
                    </c:pt>
                    <c:pt idx="450">
                      <c:v>3.4830000000000001</c:v>
                    </c:pt>
                    <c:pt idx="451">
                      <c:v>1.8260000000000001</c:v>
                    </c:pt>
                    <c:pt idx="452">
                      <c:v>-0.37</c:v>
                    </c:pt>
                    <c:pt idx="453">
                      <c:v>-19.600999999999999</c:v>
                    </c:pt>
                    <c:pt idx="454">
                      <c:v>-3.1120000000000001</c:v>
                    </c:pt>
                    <c:pt idx="455">
                      <c:v>0.92700000000000005</c:v>
                    </c:pt>
                    <c:pt idx="456">
                      <c:v>2.1589999999999998</c:v>
                    </c:pt>
                    <c:pt idx="457">
                      <c:v>0.71</c:v>
                    </c:pt>
                    <c:pt idx="458">
                      <c:v>1.28</c:v>
                    </c:pt>
                    <c:pt idx="459">
                      <c:v>1.323</c:v>
                    </c:pt>
                    <c:pt idx="460">
                      <c:v>0.68899999999999995</c:v>
                    </c:pt>
                    <c:pt idx="461">
                      <c:v>-3.09</c:v>
                    </c:pt>
                    <c:pt idx="462">
                      <c:v>-10.138</c:v>
                    </c:pt>
                    <c:pt idx="463">
                      <c:v>-16.372</c:v>
                    </c:pt>
                    <c:pt idx="464">
                      <c:v>-8.4969999999999999</c:v>
                    </c:pt>
                    <c:pt idx="465">
                      <c:v>-8.6809999999999992</c:v>
                    </c:pt>
                    <c:pt idx="466">
                      <c:v>-9.7040000000000006</c:v>
                    </c:pt>
                    <c:pt idx="467">
                      <c:v>-8.33</c:v>
                    </c:pt>
                    <c:pt idx="468">
                      <c:v>1.5309999999999999</c:v>
                    </c:pt>
                    <c:pt idx="469">
                      <c:v>17.559000000000001</c:v>
                    </c:pt>
                    <c:pt idx="470">
                      <c:v>33.356999999999999</c:v>
                    </c:pt>
                    <c:pt idx="471">
                      <c:v>34.139000000000003</c:v>
                    </c:pt>
                    <c:pt idx="472">
                      <c:v>29.326000000000001</c:v>
                    </c:pt>
                    <c:pt idx="473">
                      <c:v>32.744</c:v>
                    </c:pt>
                    <c:pt idx="474">
                      <c:v>31.995000000000001</c:v>
                    </c:pt>
                    <c:pt idx="475">
                      <c:v>38.649000000000001</c:v>
                    </c:pt>
                    <c:pt idx="476">
                      <c:v>44.808</c:v>
                    </c:pt>
                    <c:pt idx="477">
                      <c:v>34.021999999999998</c:v>
                    </c:pt>
                    <c:pt idx="478">
                      <c:v>33.398000000000003</c:v>
                    </c:pt>
                    <c:pt idx="479">
                      <c:v>31.1</c:v>
                    </c:pt>
                    <c:pt idx="480">
                      <c:v>34.472000000000001</c:v>
                    </c:pt>
                    <c:pt idx="481">
                      <c:v>32.262999999999998</c:v>
                    </c:pt>
                    <c:pt idx="482">
                      <c:v>39.415999999999997</c:v>
                    </c:pt>
                    <c:pt idx="483">
                      <c:v>33.851999999999997</c:v>
                    </c:pt>
                    <c:pt idx="484">
                      <c:v>20.873999999999999</c:v>
                    </c:pt>
                    <c:pt idx="485">
                      <c:v>23.4</c:v>
                    </c:pt>
                    <c:pt idx="486">
                      <c:v>22.419</c:v>
                    </c:pt>
                    <c:pt idx="487">
                      <c:v>-0.122</c:v>
                    </c:pt>
                    <c:pt idx="488">
                      <c:v>21.087</c:v>
                    </c:pt>
                    <c:pt idx="489">
                      <c:v>14.156000000000001</c:v>
                    </c:pt>
                    <c:pt idx="490">
                      <c:v>10.340999999999999</c:v>
                    </c:pt>
                    <c:pt idx="491">
                      <c:v>35.673999999999999</c:v>
                    </c:pt>
                    <c:pt idx="492">
                      <c:v>36.618000000000002</c:v>
                    </c:pt>
                    <c:pt idx="493">
                      <c:v>34.497999999999998</c:v>
                    </c:pt>
                    <c:pt idx="494">
                      <c:v>35.654000000000003</c:v>
                    </c:pt>
                    <c:pt idx="495">
                      <c:v>31.268000000000001</c:v>
                    </c:pt>
                    <c:pt idx="496">
                      <c:v>24.553000000000001</c:v>
                    </c:pt>
                    <c:pt idx="497">
                      <c:v>2.891</c:v>
                    </c:pt>
                    <c:pt idx="498">
                      <c:v>3.1720000000000002</c:v>
                    </c:pt>
                    <c:pt idx="499">
                      <c:v>-10.090999999999999</c:v>
                    </c:pt>
                    <c:pt idx="500">
                      <c:v>3.0369999999999999</c:v>
                    </c:pt>
                    <c:pt idx="501">
                      <c:v>-2.7280000000000002</c:v>
                    </c:pt>
                    <c:pt idx="502">
                      <c:v>4.5129999999999999</c:v>
                    </c:pt>
                    <c:pt idx="503">
                      <c:v>16.423999999999999</c:v>
                    </c:pt>
                    <c:pt idx="504">
                      <c:v>15.478999999999999</c:v>
                    </c:pt>
                    <c:pt idx="505">
                      <c:v>12.516999999999999</c:v>
                    </c:pt>
                    <c:pt idx="506">
                      <c:v>11.654</c:v>
                    </c:pt>
                    <c:pt idx="507">
                      <c:v>9.67</c:v>
                    </c:pt>
                    <c:pt idx="508">
                      <c:v>7.8879999999999999</c:v>
                    </c:pt>
                    <c:pt idx="509">
                      <c:v>5.9779999999999998</c:v>
                    </c:pt>
                    <c:pt idx="510">
                      <c:v>4.5279999999999996</c:v>
                    </c:pt>
                    <c:pt idx="511">
                      <c:v>1.724</c:v>
                    </c:pt>
                    <c:pt idx="512">
                      <c:v>0.78700000000000003</c:v>
                    </c:pt>
                    <c:pt idx="513">
                      <c:v>-0.66800000000000004</c:v>
                    </c:pt>
                    <c:pt idx="514">
                      <c:v>1.135</c:v>
                    </c:pt>
                    <c:pt idx="515">
                      <c:v>-1.3360000000000001</c:v>
                    </c:pt>
                    <c:pt idx="516">
                      <c:v>3.3180000000000001</c:v>
                    </c:pt>
                    <c:pt idx="517">
                      <c:v>12.914</c:v>
                    </c:pt>
                    <c:pt idx="518">
                      <c:v>23.436</c:v>
                    </c:pt>
                    <c:pt idx="519">
                      <c:v>24.413</c:v>
                    </c:pt>
                    <c:pt idx="520">
                      <c:v>24.356000000000002</c:v>
                    </c:pt>
                    <c:pt idx="521">
                      <c:v>20.623000000000001</c:v>
                    </c:pt>
                    <c:pt idx="522">
                      <c:v>0.93500000000000005</c:v>
                    </c:pt>
                    <c:pt idx="523">
                      <c:v>-11.004</c:v>
                    </c:pt>
                    <c:pt idx="524">
                      <c:v>12.59</c:v>
                    </c:pt>
                    <c:pt idx="525">
                      <c:v>14.292</c:v>
                    </c:pt>
                    <c:pt idx="526">
                      <c:v>16.338999999999999</c:v>
                    </c:pt>
                    <c:pt idx="527">
                      <c:v>13.962</c:v>
                    </c:pt>
                    <c:pt idx="528">
                      <c:v>26.045999999999999</c:v>
                    </c:pt>
                    <c:pt idx="529">
                      <c:v>22.727</c:v>
                    </c:pt>
                    <c:pt idx="530">
                      <c:v>29.006</c:v>
                    </c:pt>
                    <c:pt idx="531">
                      <c:v>27.11</c:v>
                    </c:pt>
                    <c:pt idx="532">
                      <c:v>24.558</c:v>
                    </c:pt>
                    <c:pt idx="533">
                      <c:v>16.14</c:v>
                    </c:pt>
                    <c:pt idx="534">
                      <c:v>-1.9830000000000001</c:v>
                    </c:pt>
                    <c:pt idx="535">
                      <c:v>-8.3249999999999993</c:v>
                    </c:pt>
                    <c:pt idx="536">
                      <c:v>10.377000000000001</c:v>
                    </c:pt>
                    <c:pt idx="537">
                      <c:v>2.11</c:v>
                    </c:pt>
                    <c:pt idx="538">
                      <c:v>1.347</c:v>
                    </c:pt>
                    <c:pt idx="539">
                      <c:v>13.031000000000001</c:v>
                    </c:pt>
                    <c:pt idx="540">
                      <c:v>11.523</c:v>
                    </c:pt>
                    <c:pt idx="541">
                      <c:v>12.589</c:v>
                    </c:pt>
                    <c:pt idx="542">
                      <c:v>22.164000000000001</c:v>
                    </c:pt>
                    <c:pt idx="543">
                      <c:v>24.228000000000002</c:v>
                    </c:pt>
                    <c:pt idx="544">
                      <c:v>21.57</c:v>
                    </c:pt>
                    <c:pt idx="545">
                      <c:v>19.105</c:v>
                    </c:pt>
                    <c:pt idx="546">
                      <c:v>-1.821</c:v>
                    </c:pt>
                    <c:pt idx="547">
                      <c:v>-1.925</c:v>
                    </c:pt>
                    <c:pt idx="548">
                      <c:v>5.2249999999999996</c:v>
                    </c:pt>
                    <c:pt idx="549">
                      <c:v>-9.2200000000000006</c:v>
                    </c:pt>
                    <c:pt idx="550">
                      <c:v>-8.8070000000000004</c:v>
                    </c:pt>
                    <c:pt idx="551">
                      <c:v>-5.7220000000000004</c:v>
                    </c:pt>
                    <c:pt idx="552">
                      <c:v>2.7730000000000001</c:v>
                    </c:pt>
                    <c:pt idx="553">
                      <c:v>8.5540000000000003</c:v>
                    </c:pt>
                    <c:pt idx="554">
                      <c:v>10.523</c:v>
                    </c:pt>
                    <c:pt idx="555">
                      <c:v>7.4</c:v>
                    </c:pt>
                    <c:pt idx="556">
                      <c:v>5.798</c:v>
                    </c:pt>
                    <c:pt idx="557">
                      <c:v>3.9369999999999998</c:v>
                    </c:pt>
                    <c:pt idx="558">
                      <c:v>2.5619999999999998</c:v>
                    </c:pt>
                    <c:pt idx="559">
                      <c:v>0.86</c:v>
                    </c:pt>
                    <c:pt idx="560">
                      <c:v>3.2389999999999999</c:v>
                    </c:pt>
                    <c:pt idx="561">
                      <c:v>3.911</c:v>
                    </c:pt>
                    <c:pt idx="562">
                      <c:v>2.1429999999999998</c:v>
                    </c:pt>
                    <c:pt idx="563">
                      <c:v>0.76700000000000002</c:v>
                    </c:pt>
                    <c:pt idx="564">
                      <c:v>8.7959999999999994</c:v>
                    </c:pt>
                    <c:pt idx="565">
                      <c:v>5.1020000000000003</c:v>
                    </c:pt>
                    <c:pt idx="566">
                      <c:v>4.9820000000000002</c:v>
                    </c:pt>
                    <c:pt idx="567">
                      <c:v>2.8519999999999999</c:v>
                    </c:pt>
                    <c:pt idx="568">
                      <c:v>3.7890000000000001</c:v>
                    </c:pt>
                    <c:pt idx="569">
                      <c:v>1.7490000000000001</c:v>
                    </c:pt>
                    <c:pt idx="570">
                      <c:v>0.72799999999999998</c:v>
                    </c:pt>
                    <c:pt idx="571">
                      <c:v>-1.637</c:v>
                    </c:pt>
                    <c:pt idx="572">
                      <c:v>-2.411</c:v>
                    </c:pt>
                    <c:pt idx="573">
                      <c:v>-3.63</c:v>
                    </c:pt>
                    <c:pt idx="574">
                      <c:v>-5.5750000000000002</c:v>
                    </c:pt>
                    <c:pt idx="575">
                      <c:v>-1.4550000000000001</c:v>
                    </c:pt>
                    <c:pt idx="576">
                      <c:v>9.3010000000000002</c:v>
                    </c:pt>
                    <c:pt idx="577">
                      <c:v>22.966999999999999</c:v>
                    </c:pt>
                    <c:pt idx="578">
                      <c:v>35.97</c:v>
                    </c:pt>
                    <c:pt idx="579">
                      <c:v>45.679000000000002</c:v>
                    </c:pt>
                    <c:pt idx="580">
                      <c:v>40.89</c:v>
                    </c:pt>
                    <c:pt idx="581">
                      <c:v>45.829000000000001</c:v>
                    </c:pt>
                    <c:pt idx="582">
                      <c:v>46.838000000000001</c:v>
                    </c:pt>
                    <c:pt idx="583">
                      <c:v>51.969000000000001</c:v>
                    </c:pt>
                    <c:pt idx="584">
                      <c:v>56.603000000000002</c:v>
                    </c:pt>
                    <c:pt idx="585">
                      <c:v>53.094000000000001</c:v>
                    </c:pt>
                    <c:pt idx="586">
                      <c:v>52.655999999999999</c:v>
                    </c:pt>
                    <c:pt idx="587">
                      <c:v>60.326000000000001</c:v>
                    </c:pt>
                    <c:pt idx="588">
                      <c:v>60.63</c:v>
                    </c:pt>
                    <c:pt idx="589">
                      <c:v>67.994</c:v>
                    </c:pt>
                    <c:pt idx="590">
                      <c:v>83.334999999999994</c:v>
                    </c:pt>
                    <c:pt idx="591">
                      <c:v>86.712999999999994</c:v>
                    </c:pt>
                    <c:pt idx="592">
                      <c:v>77.3</c:v>
                    </c:pt>
                    <c:pt idx="593">
                      <c:v>74.745000000000005</c:v>
                    </c:pt>
                    <c:pt idx="594">
                      <c:v>67.822000000000003</c:v>
                    </c:pt>
                    <c:pt idx="595">
                      <c:v>57.677</c:v>
                    </c:pt>
                    <c:pt idx="596">
                      <c:v>67.024000000000001</c:v>
                    </c:pt>
                    <c:pt idx="597">
                      <c:v>76.430000000000007</c:v>
                    </c:pt>
                    <c:pt idx="598">
                      <c:v>79.245999999999995</c:v>
                    </c:pt>
                    <c:pt idx="599">
                      <c:v>86.79</c:v>
                    </c:pt>
                  </c:numLit>
                </c:yVal>
                <c:smooth val="0"/>
                <c:extLst xmlns:c15="http://schemas.microsoft.com/office/drawing/2012/chart">
                  <c:ext xmlns:c16="http://schemas.microsoft.com/office/drawing/2014/chart" uri="{C3380CC4-5D6E-409C-BE32-E72D297353CC}">
                    <c16:uniqueId val="{0000000A-F59D-4CA0-B139-4DFC853448CD}"/>
                  </c:ext>
                </c:extLst>
              </c15:ser>
            </c15:filteredScatterSeries>
            <c15:filteredScatterSeries>
              <c15:ser>
                <c:idx val="2"/>
                <c:order val="2"/>
                <c:tx>
                  <c:v>Projects</c:v>
                </c:tx>
                <c:marker>
                  <c:symbol val="none"/>
                </c:marker>
                <c:xVal>
                  <c:numRef>
                    <c:extLst xmlns:c15="http://schemas.microsoft.com/office/drawing/2012/chart">
                      <c:ext xmlns:c15="http://schemas.microsoft.com/office/drawing/2012/chart" uri="{02D57815-91ED-43cb-92C2-25804820EDAC}">
                        <c15:formulaRef>
                          <c15:sqref>Sheet1!$AD$5:$AD$604</c15:sqref>
                        </c15:formulaRef>
                      </c:ext>
                    </c:extLst>
                    <c:numCache>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Cache>
                  </c:numRef>
                </c:xVal>
                <c:yVal>
                  <c:numRef>
                    <c:extLst xmlns:c15="http://schemas.microsoft.com/office/drawing/2012/chart">
                      <c:ext xmlns:c15="http://schemas.microsoft.com/office/drawing/2012/chart" uri="{02D57815-91ED-43cb-92C2-25804820EDAC}">
                        <c15:formulaRef>
                          <c15:sqref>Sheet1!$CS$5:$CS$604</c15:sqref>
                        </c15:formulaRef>
                      </c:ext>
                    </c:extLst>
                    <c:numCache>
                      <c:formatCode>General</c:formatCode>
                      <c:ptCount val="600"/>
                      <c:pt idx="0">
                        <c:v>-32.634</c:v>
                      </c:pt>
                      <c:pt idx="1">
                        <c:v>-34.122</c:v>
                      </c:pt>
                      <c:pt idx="2">
                        <c:v>-24.949000000000002</c:v>
                      </c:pt>
                      <c:pt idx="3">
                        <c:v>-26.934999999999999</c:v>
                      </c:pt>
                      <c:pt idx="4">
                        <c:v>-28.027999999999999</c:v>
                      </c:pt>
                      <c:pt idx="5">
                        <c:v>-29.722000000000001</c:v>
                      </c:pt>
                      <c:pt idx="6">
                        <c:v>-30.719000000000001</c:v>
                      </c:pt>
                      <c:pt idx="7">
                        <c:v>-31.887</c:v>
                      </c:pt>
                      <c:pt idx="8">
                        <c:v>-33.430999999999997</c:v>
                      </c:pt>
                      <c:pt idx="9">
                        <c:v>-34.354999999999997</c:v>
                      </c:pt>
                      <c:pt idx="10">
                        <c:v>-34.927999999999997</c:v>
                      </c:pt>
                      <c:pt idx="11">
                        <c:v>-36.247</c:v>
                      </c:pt>
                      <c:pt idx="12">
                        <c:v>-34.945</c:v>
                      </c:pt>
                      <c:pt idx="13">
                        <c:v>-33.558</c:v>
                      </c:pt>
                      <c:pt idx="14">
                        <c:v>-32.036999999999999</c:v>
                      </c:pt>
                      <c:pt idx="15">
                        <c:v>-32.156999999999996</c:v>
                      </c:pt>
                      <c:pt idx="16">
                        <c:v>-30.370999999999999</c:v>
                      </c:pt>
                      <c:pt idx="17">
                        <c:v>-32.368000000000002</c:v>
                      </c:pt>
                      <c:pt idx="18">
                        <c:v>-33.167000000000002</c:v>
                      </c:pt>
                      <c:pt idx="19">
                        <c:v>-34.209000000000003</c:v>
                      </c:pt>
                      <c:pt idx="20">
                        <c:v>-35.69</c:v>
                      </c:pt>
                      <c:pt idx="21">
                        <c:v>-36.533999999999999</c:v>
                      </c:pt>
                      <c:pt idx="22">
                        <c:v>-35.058999999999997</c:v>
                      </c:pt>
                      <c:pt idx="23">
                        <c:v>-28.17</c:v>
                      </c:pt>
                      <c:pt idx="24">
                        <c:v>-25.367000000000001</c:v>
                      </c:pt>
                      <c:pt idx="25">
                        <c:v>-2.48</c:v>
                      </c:pt>
                      <c:pt idx="26">
                        <c:v>-4.1680000000000001</c:v>
                      </c:pt>
                      <c:pt idx="27">
                        <c:v>-7.0439999999999996</c:v>
                      </c:pt>
                      <c:pt idx="28">
                        <c:v>-9.2349999999999994</c:v>
                      </c:pt>
                      <c:pt idx="29">
                        <c:v>-11.932</c:v>
                      </c:pt>
                      <c:pt idx="30">
                        <c:v>-13.941000000000001</c:v>
                      </c:pt>
                      <c:pt idx="31">
                        <c:v>-16.106999999999999</c:v>
                      </c:pt>
                      <c:pt idx="32">
                        <c:v>-14.074</c:v>
                      </c:pt>
                      <c:pt idx="33">
                        <c:v>-15.763999999999999</c:v>
                      </c:pt>
                      <c:pt idx="34">
                        <c:v>-18.16</c:v>
                      </c:pt>
                      <c:pt idx="35">
                        <c:v>-20.693999999999999</c:v>
                      </c:pt>
                      <c:pt idx="36">
                        <c:v>-5.7770000000000001</c:v>
                      </c:pt>
                      <c:pt idx="37">
                        <c:v>-8.0579999999999998</c:v>
                      </c:pt>
                      <c:pt idx="38">
                        <c:v>-8.8829999999999991</c:v>
                      </c:pt>
                      <c:pt idx="39">
                        <c:v>-10.728999999999999</c:v>
                      </c:pt>
                      <c:pt idx="40">
                        <c:v>-11.988</c:v>
                      </c:pt>
                      <c:pt idx="41">
                        <c:v>-13.920999999999999</c:v>
                      </c:pt>
                      <c:pt idx="42">
                        <c:v>-15.125999999999999</c:v>
                      </c:pt>
                      <c:pt idx="43">
                        <c:v>-16.614999999999998</c:v>
                      </c:pt>
                      <c:pt idx="44">
                        <c:v>-18.571999999999999</c:v>
                      </c:pt>
                      <c:pt idx="45">
                        <c:v>-19.847999999999999</c:v>
                      </c:pt>
                      <c:pt idx="46">
                        <c:v>-21.645</c:v>
                      </c:pt>
                      <c:pt idx="47">
                        <c:v>-17.189</c:v>
                      </c:pt>
                      <c:pt idx="48">
                        <c:v>-8.1329999999999991</c:v>
                      </c:pt>
                      <c:pt idx="49">
                        <c:v>-4.3970000000000002</c:v>
                      </c:pt>
                      <c:pt idx="50">
                        <c:v>-4.24</c:v>
                      </c:pt>
                      <c:pt idx="51">
                        <c:v>-5.7969999999999997</c:v>
                      </c:pt>
                      <c:pt idx="52">
                        <c:v>-6.97</c:v>
                      </c:pt>
                      <c:pt idx="53">
                        <c:v>-8.8290000000000006</c:v>
                      </c:pt>
                      <c:pt idx="54">
                        <c:v>-10.042999999999999</c:v>
                      </c:pt>
                      <c:pt idx="55">
                        <c:v>-11.641</c:v>
                      </c:pt>
                      <c:pt idx="56">
                        <c:v>-13.661</c:v>
                      </c:pt>
                      <c:pt idx="57">
                        <c:v>-13.185</c:v>
                      </c:pt>
                      <c:pt idx="58">
                        <c:v>-16.100999999999999</c:v>
                      </c:pt>
                      <c:pt idx="59">
                        <c:v>-8.7270000000000003</c:v>
                      </c:pt>
                      <c:pt idx="60">
                        <c:v>7.8040000000000003</c:v>
                      </c:pt>
                      <c:pt idx="61">
                        <c:v>5.181</c:v>
                      </c:pt>
                      <c:pt idx="62">
                        <c:v>11.47</c:v>
                      </c:pt>
                      <c:pt idx="63">
                        <c:v>12.577999999999999</c:v>
                      </c:pt>
                      <c:pt idx="64">
                        <c:v>10.590999999999999</c:v>
                      </c:pt>
                      <c:pt idx="65">
                        <c:v>7.492</c:v>
                      </c:pt>
                      <c:pt idx="66">
                        <c:v>5.09</c:v>
                      </c:pt>
                      <c:pt idx="67">
                        <c:v>2.5760000000000001</c:v>
                      </c:pt>
                      <c:pt idx="68">
                        <c:v>-0.129</c:v>
                      </c:pt>
                      <c:pt idx="69">
                        <c:v>-2.1040000000000001</c:v>
                      </c:pt>
                      <c:pt idx="70">
                        <c:v>-4.1139999999999999</c:v>
                      </c:pt>
                      <c:pt idx="71">
                        <c:v>-6.0060000000000002</c:v>
                      </c:pt>
                      <c:pt idx="72">
                        <c:v>-7.9870000000000001</c:v>
                      </c:pt>
                      <c:pt idx="73">
                        <c:v>10.599</c:v>
                      </c:pt>
                      <c:pt idx="74">
                        <c:v>9.0839999999999996</c:v>
                      </c:pt>
                      <c:pt idx="75">
                        <c:v>8.8770000000000007</c:v>
                      </c:pt>
                      <c:pt idx="76">
                        <c:v>4.6310000000000002</c:v>
                      </c:pt>
                      <c:pt idx="77">
                        <c:v>1.4570000000000001</c:v>
                      </c:pt>
                      <c:pt idx="78">
                        <c:v>-0.67300000000000004</c:v>
                      </c:pt>
                      <c:pt idx="79">
                        <c:v>-2.782</c:v>
                      </c:pt>
                      <c:pt idx="80">
                        <c:v>-5.1219999999999999</c:v>
                      </c:pt>
                      <c:pt idx="81">
                        <c:v>-3.706</c:v>
                      </c:pt>
                      <c:pt idx="82">
                        <c:v>-6.1970000000000001</c:v>
                      </c:pt>
                      <c:pt idx="83">
                        <c:v>1.3</c:v>
                      </c:pt>
                      <c:pt idx="84">
                        <c:v>17.920000000000002</c:v>
                      </c:pt>
                      <c:pt idx="85">
                        <c:v>34.052999999999997</c:v>
                      </c:pt>
                      <c:pt idx="86">
                        <c:v>48.966000000000001</c:v>
                      </c:pt>
                      <c:pt idx="87">
                        <c:v>56.679000000000002</c:v>
                      </c:pt>
                      <c:pt idx="88">
                        <c:v>53.884</c:v>
                      </c:pt>
                      <c:pt idx="89">
                        <c:v>47.116</c:v>
                      </c:pt>
                      <c:pt idx="90">
                        <c:v>41.567999999999998</c:v>
                      </c:pt>
                      <c:pt idx="91">
                        <c:v>43.539000000000001</c:v>
                      </c:pt>
                      <c:pt idx="92">
                        <c:v>36.741</c:v>
                      </c:pt>
                      <c:pt idx="93">
                        <c:v>16.111000000000001</c:v>
                      </c:pt>
                      <c:pt idx="94">
                        <c:v>16.846</c:v>
                      </c:pt>
                      <c:pt idx="95">
                        <c:v>26.372</c:v>
                      </c:pt>
                      <c:pt idx="96">
                        <c:v>25.917000000000002</c:v>
                      </c:pt>
                      <c:pt idx="97">
                        <c:v>46.091000000000001</c:v>
                      </c:pt>
                      <c:pt idx="98">
                        <c:v>66.251000000000005</c:v>
                      </c:pt>
                      <c:pt idx="99">
                        <c:v>75.840999999999994</c:v>
                      </c:pt>
                      <c:pt idx="100">
                        <c:v>78.283000000000001</c:v>
                      </c:pt>
                      <c:pt idx="101">
                        <c:v>75.034000000000006</c:v>
                      </c:pt>
                      <c:pt idx="102">
                        <c:v>67.742999999999995</c:v>
                      </c:pt>
                      <c:pt idx="103">
                        <c:v>70.611000000000004</c:v>
                      </c:pt>
                      <c:pt idx="104">
                        <c:v>74.650999999999996</c:v>
                      </c:pt>
                      <c:pt idx="105">
                        <c:v>68.114999999999995</c:v>
                      </c:pt>
                      <c:pt idx="106">
                        <c:v>61.378999999999998</c:v>
                      </c:pt>
                      <c:pt idx="107">
                        <c:v>63.838999999999999</c:v>
                      </c:pt>
                      <c:pt idx="108">
                        <c:v>71.650000000000006</c:v>
                      </c:pt>
                      <c:pt idx="109">
                        <c:v>67.119</c:v>
                      </c:pt>
                      <c:pt idx="110">
                        <c:v>77.695999999999998</c:v>
                      </c:pt>
                      <c:pt idx="111">
                        <c:v>71.778000000000006</c:v>
                      </c:pt>
                      <c:pt idx="112">
                        <c:v>65.799000000000007</c:v>
                      </c:pt>
                      <c:pt idx="113">
                        <c:v>60.198999999999998</c:v>
                      </c:pt>
                      <c:pt idx="114">
                        <c:v>55.719000000000001</c:v>
                      </c:pt>
                      <c:pt idx="115">
                        <c:v>50.954999999999998</c:v>
                      </c:pt>
                      <c:pt idx="116">
                        <c:v>50.295999999999999</c:v>
                      </c:pt>
                      <c:pt idx="117">
                        <c:v>59.573999999999998</c:v>
                      </c:pt>
                      <c:pt idx="118">
                        <c:v>64.546999999999997</c:v>
                      </c:pt>
                      <c:pt idx="119">
                        <c:v>60.277999999999999</c:v>
                      </c:pt>
                      <c:pt idx="120">
                        <c:v>59.756999999999998</c:v>
                      </c:pt>
                      <c:pt idx="121">
                        <c:v>67.620999999999995</c:v>
                      </c:pt>
                      <c:pt idx="122">
                        <c:v>72.850999999999999</c:v>
                      </c:pt>
                      <c:pt idx="123">
                        <c:v>68.099999999999994</c:v>
                      </c:pt>
                      <c:pt idx="124">
                        <c:v>63.438000000000002</c:v>
                      </c:pt>
                      <c:pt idx="125">
                        <c:v>58.392000000000003</c:v>
                      </c:pt>
                      <c:pt idx="126">
                        <c:v>54.258000000000003</c:v>
                      </c:pt>
                      <c:pt idx="127">
                        <c:v>50.2</c:v>
                      </c:pt>
                      <c:pt idx="128">
                        <c:v>46.552</c:v>
                      </c:pt>
                      <c:pt idx="129">
                        <c:v>43.48</c:v>
                      </c:pt>
                      <c:pt idx="130">
                        <c:v>40.250999999999998</c:v>
                      </c:pt>
                      <c:pt idx="131">
                        <c:v>44.451999999999998</c:v>
                      </c:pt>
                      <c:pt idx="132">
                        <c:v>61.45</c:v>
                      </c:pt>
                      <c:pt idx="133">
                        <c:v>79.156999999999996</c:v>
                      </c:pt>
                      <c:pt idx="134">
                        <c:v>96.402000000000001</c:v>
                      </c:pt>
                      <c:pt idx="135">
                        <c:v>104.994</c:v>
                      </c:pt>
                      <c:pt idx="136">
                        <c:v>107.46299999999999</c:v>
                      </c:pt>
                      <c:pt idx="137">
                        <c:v>105.617</c:v>
                      </c:pt>
                      <c:pt idx="138">
                        <c:v>98.483000000000004</c:v>
                      </c:pt>
                      <c:pt idx="139">
                        <c:v>104.88500000000001</c:v>
                      </c:pt>
                      <c:pt idx="140">
                        <c:v>111.242</c:v>
                      </c:pt>
                      <c:pt idx="141">
                        <c:v>95.317999999999998</c:v>
                      </c:pt>
                      <c:pt idx="142">
                        <c:v>88.751000000000005</c:v>
                      </c:pt>
                      <c:pt idx="143">
                        <c:v>92.760999999999996</c:v>
                      </c:pt>
                      <c:pt idx="144">
                        <c:v>95.141999999999996</c:v>
                      </c:pt>
                      <c:pt idx="145">
                        <c:v>89.834000000000003</c:v>
                      </c:pt>
                      <c:pt idx="146">
                        <c:v>90.394999999999996</c:v>
                      </c:pt>
                      <c:pt idx="147">
                        <c:v>96.567999999999998</c:v>
                      </c:pt>
                      <c:pt idx="148">
                        <c:v>91.161000000000001</c:v>
                      </c:pt>
                      <c:pt idx="149">
                        <c:v>83.69</c:v>
                      </c:pt>
                      <c:pt idx="150">
                        <c:v>77.805000000000007</c:v>
                      </c:pt>
                      <c:pt idx="151">
                        <c:v>72.545000000000002</c:v>
                      </c:pt>
                      <c:pt idx="152">
                        <c:v>72.578999999999994</c:v>
                      </c:pt>
                      <c:pt idx="153">
                        <c:v>66.619</c:v>
                      </c:pt>
                      <c:pt idx="154">
                        <c:v>63.311</c:v>
                      </c:pt>
                      <c:pt idx="155">
                        <c:v>58.427999999999997</c:v>
                      </c:pt>
                      <c:pt idx="156">
                        <c:v>68.921999999999997</c:v>
                      </c:pt>
                      <c:pt idx="157">
                        <c:v>83.433999999999997</c:v>
                      </c:pt>
                      <c:pt idx="158">
                        <c:v>102.027</c:v>
                      </c:pt>
                      <c:pt idx="159">
                        <c:v>110.059</c:v>
                      </c:pt>
                      <c:pt idx="160">
                        <c:v>102.681</c:v>
                      </c:pt>
                      <c:pt idx="161">
                        <c:v>94.665000000000006</c:v>
                      </c:pt>
                      <c:pt idx="162">
                        <c:v>86.337999999999994</c:v>
                      </c:pt>
                      <c:pt idx="163">
                        <c:v>90.918000000000006</c:v>
                      </c:pt>
                      <c:pt idx="164">
                        <c:v>94.07</c:v>
                      </c:pt>
                      <c:pt idx="165">
                        <c:v>86.346999999999994</c:v>
                      </c:pt>
                      <c:pt idx="166">
                        <c:v>79.537999999999997</c:v>
                      </c:pt>
                      <c:pt idx="167">
                        <c:v>82.433000000000007</c:v>
                      </c:pt>
                      <c:pt idx="168">
                        <c:v>86.326999999999998</c:v>
                      </c:pt>
                      <c:pt idx="169">
                        <c:v>95.364999999999995</c:v>
                      </c:pt>
                      <c:pt idx="170">
                        <c:v>112.572</c:v>
                      </c:pt>
                      <c:pt idx="171">
                        <c:v>114.723</c:v>
                      </c:pt>
                      <c:pt idx="172">
                        <c:v>102.187</c:v>
                      </c:pt>
                      <c:pt idx="173">
                        <c:v>96.822000000000003</c:v>
                      </c:pt>
                      <c:pt idx="174">
                        <c:v>89.941999999999993</c:v>
                      </c:pt>
                      <c:pt idx="175">
                        <c:v>96.853999999999999</c:v>
                      </c:pt>
                      <c:pt idx="176">
                        <c:v>103.867</c:v>
                      </c:pt>
                      <c:pt idx="177">
                        <c:v>93.28</c:v>
                      </c:pt>
                      <c:pt idx="178">
                        <c:v>88.974000000000004</c:v>
                      </c:pt>
                      <c:pt idx="179">
                        <c:v>83.4</c:v>
                      </c:pt>
                      <c:pt idx="180">
                        <c:v>78.387</c:v>
                      </c:pt>
                      <c:pt idx="181">
                        <c:v>81.894000000000005</c:v>
                      </c:pt>
                      <c:pt idx="182">
                        <c:v>89.244</c:v>
                      </c:pt>
                      <c:pt idx="183">
                        <c:v>83.207999999999998</c:v>
                      </c:pt>
                      <c:pt idx="184">
                        <c:v>78.334999999999994</c:v>
                      </c:pt>
                      <c:pt idx="185">
                        <c:v>73.808000000000007</c:v>
                      </c:pt>
                      <c:pt idx="186">
                        <c:v>70.397000000000006</c:v>
                      </c:pt>
                      <c:pt idx="187">
                        <c:v>67.119</c:v>
                      </c:pt>
                      <c:pt idx="188">
                        <c:v>74.353999999999999</c:v>
                      </c:pt>
                      <c:pt idx="189">
                        <c:v>84.870999999999995</c:v>
                      </c:pt>
                      <c:pt idx="190">
                        <c:v>79.763000000000005</c:v>
                      </c:pt>
                      <c:pt idx="191">
                        <c:v>81.745999999999995</c:v>
                      </c:pt>
                      <c:pt idx="192">
                        <c:v>76.822000000000003</c:v>
                      </c:pt>
                      <c:pt idx="193">
                        <c:v>74.460999999999999</c:v>
                      </c:pt>
                      <c:pt idx="194">
                        <c:v>73.481999999999999</c:v>
                      </c:pt>
                      <c:pt idx="195">
                        <c:v>64.472999999999999</c:v>
                      </c:pt>
                      <c:pt idx="196">
                        <c:v>66.599999999999994</c:v>
                      </c:pt>
                      <c:pt idx="197">
                        <c:v>64.128</c:v>
                      </c:pt>
                      <c:pt idx="198">
                        <c:v>62.064</c:v>
                      </c:pt>
                      <c:pt idx="199">
                        <c:v>59.795000000000002</c:v>
                      </c:pt>
                      <c:pt idx="200">
                        <c:v>60.1</c:v>
                      </c:pt>
                      <c:pt idx="201">
                        <c:v>58.04</c:v>
                      </c:pt>
                      <c:pt idx="202">
                        <c:v>64.337999999999994</c:v>
                      </c:pt>
                      <c:pt idx="203">
                        <c:v>69.076999999999998</c:v>
                      </c:pt>
                      <c:pt idx="204">
                        <c:v>68.975999999999999</c:v>
                      </c:pt>
                      <c:pt idx="205">
                        <c:v>65.894999999999996</c:v>
                      </c:pt>
                      <c:pt idx="206">
                        <c:v>65.887</c:v>
                      </c:pt>
                      <c:pt idx="207">
                        <c:v>61.906999999999996</c:v>
                      </c:pt>
                      <c:pt idx="208">
                        <c:v>59.456000000000003</c:v>
                      </c:pt>
                      <c:pt idx="209">
                        <c:v>56.701999999999998</c:v>
                      </c:pt>
                      <c:pt idx="210">
                        <c:v>54.656999999999996</c:v>
                      </c:pt>
                      <c:pt idx="211">
                        <c:v>52.369</c:v>
                      </c:pt>
                      <c:pt idx="212">
                        <c:v>49.832999999999998</c:v>
                      </c:pt>
                      <c:pt idx="213">
                        <c:v>47.878999999999998</c:v>
                      </c:pt>
                      <c:pt idx="214">
                        <c:v>45.384999999999998</c:v>
                      </c:pt>
                      <c:pt idx="215">
                        <c:v>42.475999999999999</c:v>
                      </c:pt>
                      <c:pt idx="216">
                        <c:v>41.363999999999997</c:v>
                      </c:pt>
                      <c:pt idx="217">
                        <c:v>41.435000000000002</c:v>
                      </c:pt>
                      <c:pt idx="218">
                        <c:v>41.463999999999999</c:v>
                      </c:pt>
                      <c:pt idx="219">
                        <c:v>41.097999999999999</c:v>
                      </c:pt>
                      <c:pt idx="220">
                        <c:v>38.735999999999997</c:v>
                      </c:pt>
                      <c:pt idx="221">
                        <c:v>36.270000000000003</c:v>
                      </c:pt>
                      <c:pt idx="222">
                        <c:v>34.630000000000003</c:v>
                      </c:pt>
                      <c:pt idx="223">
                        <c:v>32.658000000000001</c:v>
                      </c:pt>
                      <c:pt idx="224">
                        <c:v>30.349</c:v>
                      </c:pt>
                      <c:pt idx="225">
                        <c:v>28.632000000000001</c:v>
                      </c:pt>
                      <c:pt idx="226">
                        <c:v>26.466999999999999</c:v>
                      </c:pt>
                      <c:pt idx="227">
                        <c:v>26.507000000000001</c:v>
                      </c:pt>
                      <c:pt idx="228">
                        <c:v>27.547000000000001</c:v>
                      </c:pt>
                      <c:pt idx="229">
                        <c:v>24.606000000000002</c:v>
                      </c:pt>
                      <c:pt idx="230">
                        <c:v>28.228000000000002</c:v>
                      </c:pt>
                      <c:pt idx="231">
                        <c:v>24.945</c:v>
                      </c:pt>
                      <c:pt idx="232">
                        <c:v>23.9</c:v>
                      </c:pt>
                      <c:pt idx="233">
                        <c:v>21.277000000000001</c:v>
                      </c:pt>
                      <c:pt idx="234">
                        <c:v>19.745999999999999</c:v>
                      </c:pt>
                      <c:pt idx="235">
                        <c:v>17.989000000000001</c:v>
                      </c:pt>
                      <c:pt idx="236">
                        <c:v>15.9</c:v>
                      </c:pt>
                      <c:pt idx="237">
                        <c:v>14.404</c:v>
                      </c:pt>
                      <c:pt idx="238">
                        <c:v>14.894</c:v>
                      </c:pt>
                      <c:pt idx="239">
                        <c:v>13.367000000000001</c:v>
                      </c:pt>
                      <c:pt idx="240">
                        <c:v>17.661999999999999</c:v>
                      </c:pt>
                      <c:pt idx="241">
                        <c:v>18.443999999999999</c:v>
                      </c:pt>
                      <c:pt idx="242">
                        <c:v>19.574000000000002</c:v>
                      </c:pt>
                      <c:pt idx="243">
                        <c:v>15.927</c:v>
                      </c:pt>
                      <c:pt idx="244">
                        <c:v>14.273</c:v>
                      </c:pt>
                      <c:pt idx="245">
                        <c:v>12.382</c:v>
                      </c:pt>
                      <c:pt idx="246">
                        <c:v>11.265000000000001</c:v>
                      </c:pt>
                      <c:pt idx="247">
                        <c:v>9.907</c:v>
                      </c:pt>
                      <c:pt idx="248">
                        <c:v>8.1780000000000008</c:v>
                      </c:pt>
                      <c:pt idx="249">
                        <c:v>7.0060000000000002</c:v>
                      </c:pt>
                      <c:pt idx="250">
                        <c:v>5.9989999999999997</c:v>
                      </c:pt>
                      <c:pt idx="251">
                        <c:v>4.5330000000000004</c:v>
                      </c:pt>
                      <c:pt idx="252">
                        <c:v>4.53</c:v>
                      </c:pt>
                      <c:pt idx="253">
                        <c:v>1.7869999999999999</c:v>
                      </c:pt>
                      <c:pt idx="254">
                        <c:v>3.1120000000000001</c:v>
                      </c:pt>
                      <c:pt idx="255">
                        <c:v>-2.3E-2</c:v>
                      </c:pt>
                      <c:pt idx="256">
                        <c:v>-0.40400000000000003</c:v>
                      </c:pt>
                      <c:pt idx="257">
                        <c:v>-1.7689999999999999</c:v>
                      </c:pt>
                      <c:pt idx="258">
                        <c:v>-2.5019999999999998</c:v>
                      </c:pt>
                      <c:pt idx="259">
                        <c:v>-3.5129999999999999</c:v>
                      </c:pt>
                      <c:pt idx="260">
                        <c:v>-4.9580000000000002</c:v>
                      </c:pt>
                      <c:pt idx="261">
                        <c:v>-5.8179999999999996</c:v>
                      </c:pt>
                      <c:pt idx="262">
                        <c:v>-4.282</c:v>
                      </c:pt>
                      <c:pt idx="263">
                        <c:v>-4.5170000000000003</c:v>
                      </c:pt>
                      <c:pt idx="264">
                        <c:v>9.7759999999999998</c:v>
                      </c:pt>
                      <c:pt idx="265">
                        <c:v>7.94</c:v>
                      </c:pt>
                      <c:pt idx="266">
                        <c:v>24.138999999999999</c:v>
                      </c:pt>
                      <c:pt idx="267">
                        <c:v>24.844999999999999</c:v>
                      </c:pt>
                      <c:pt idx="268">
                        <c:v>23.448</c:v>
                      </c:pt>
                      <c:pt idx="269">
                        <c:v>20.741</c:v>
                      </c:pt>
                      <c:pt idx="270">
                        <c:v>18.695</c:v>
                      </c:pt>
                      <c:pt idx="271">
                        <c:v>16.504999999999999</c:v>
                      </c:pt>
                      <c:pt idx="272">
                        <c:v>14.157999999999999</c:v>
                      </c:pt>
                      <c:pt idx="273">
                        <c:v>12.737</c:v>
                      </c:pt>
                      <c:pt idx="274">
                        <c:v>11.590999999999999</c:v>
                      </c:pt>
                      <c:pt idx="275">
                        <c:v>16.995999999999999</c:v>
                      </c:pt>
                      <c:pt idx="276">
                        <c:v>20.334</c:v>
                      </c:pt>
                      <c:pt idx="277">
                        <c:v>16.381</c:v>
                      </c:pt>
                      <c:pt idx="278">
                        <c:v>15.452</c:v>
                      </c:pt>
                      <c:pt idx="279">
                        <c:v>13.964</c:v>
                      </c:pt>
                      <c:pt idx="280">
                        <c:v>12.46</c:v>
                      </c:pt>
                      <c:pt idx="281">
                        <c:v>10.43</c:v>
                      </c:pt>
                      <c:pt idx="282">
                        <c:v>9.1989999999999998</c:v>
                      </c:pt>
                      <c:pt idx="283">
                        <c:v>7.8129999999999997</c:v>
                      </c:pt>
                      <c:pt idx="284">
                        <c:v>6.16</c:v>
                      </c:pt>
                      <c:pt idx="285">
                        <c:v>5.1070000000000002</c:v>
                      </c:pt>
                      <c:pt idx="286">
                        <c:v>3.6579999999999999</c:v>
                      </c:pt>
                      <c:pt idx="287">
                        <c:v>2.84</c:v>
                      </c:pt>
                      <c:pt idx="288">
                        <c:v>8.9700000000000006</c:v>
                      </c:pt>
                      <c:pt idx="289">
                        <c:v>10.191000000000001</c:v>
                      </c:pt>
                      <c:pt idx="290">
                        <c:v>12.343999999999999</c:v>
                      </c:pt>
                      <c:pt idx="291">
                        <c:v>12.284000000000001</c:v>
                      </c:pt>
                      <c:pt idx="292">
                        <c:v>12.007999999999999</c:v>
                      </c:pt>
                      <c:pt idx="293">
                        <c:v>10.635</c:v>
                      </c:pt>
                      <c:pt idx="294">
                        <c:v>9.6300000000000008</c:v>
                      </c:pt>
                      <c:pt idx="295">
                        <c:v>8.234</c:v>
                      </c:pt>
                      <c:pt idx="296">
                        <c:v>6.4130000000000003</c:v>
                      </c:pt>
                      <c:pt idx="297">
                        <c:v>5.1029999999999998</c:v>
                      </c:pt>
                      <c:pt idx="298">
                        <c:v>3.9540000000000002</c:v>
                      </c:pt>
                      <c:pt idx="299">
                        <c:v>2.456</c:v>
                      </c:pt>
                      <c:pt idx="300">
                        <c:v>4.8959999999999999</c:v>
                      </c:pt>
                      <c:pt idx="301">
                        <c:v>2.1520000000000001</c:v>
                      </c:pt>
                      <c:pt idx="302">
                        <c:v>1.9590000000000001</c:v>
                      </c:pt>
                      <c:pt idx="303">
                        <c:v>-0.33300000000000002</c:v>
                      </c:pt>
                      <c:pt idx="304">
                        <c:v>2.919</c:v>
                      </c:pt>
                      <c:pt idx="305">
                        <c:v>1.7410000000000001</c:v>
                      </c:pt>
                      <c:pt idx="306">
                        <c:v>1.292</c:v>
                      </c:pt>
                      <c:pt idx="307">
                        <c:v>0.47299999999999998</c:v>
                      </c:pt>
                      <c:pt idx="308">
                        <c:v>-0.82799999999999996</c:v>
                      </c:pt>
                      <c:pt idx="309">
                        <c:v>-1.673</c:v>
                      </c:pt>
                      <c:pt idx="310">
                        <c:v>-4.133</c:v>
                      </c:pt>
                      <c:pt idx="311">
                        <c:v>-1.577</c:v>
                      </c:pt>
                      <c:pt idx="312">
                        <c:v>2.2679999999999998</c:v>
                      </c:pt>
                      <c:pt idx="313">
                        <c:v>1.591</c:v>
                      </c:pt>
                      <c:pt idx="314">
                        <c:v>1.8089999999999999</c:v>
                      </c:pt>
                      <c:pt idx="315">
                        <c:v>0.90900000000000003</c:v>
                      </c:pt>
                      <c:pt idx="316">
                        <c:v>1.827</c:v>
                      </c:pt>
                      <c:pt idx="317">
                        <c:v>1.099</c:v>
                      </c:pt>
                      <c:pt idx="318">
                        <c:v>0.60199999999999998</c:v>
                      </c:pt>
                      <c:pt idx="319">
                        <c:v>-0.377</c:v>
                      </c:pt>
                      <c:pt idx="320">
                        <c:v>-1.865</c:v>
                      </c:pt>
                      <c:pt idx="321">
                        <c:v>-2.8959999999999999</c:v>
                      </c:pt>
                      <c:pt idx="322">
                        <c:v>-4.4850000000000003</c:v>
                      </c:pt>
                      <c:pt idx="323">
                        <c:v>-5.4370000000000003</c:v>
                      </c:pt>
                      <c:pt idx="324">
                        <c:v>-2.4590000000000001</c:v>
                      </c:pt>
                      <c:pt idx="325">
                        <c:v>-2.044</c:v>
                      </c:pt>
                      <c:pt idx="326">
                        <c:v>-0.55400000000000005</c:v>
                      </c:pt>
                      <c:pt idx="327">
                        <c:v>-0.70699999999999996</c:v>
                      </c:pt>
                      <c:pt idx="328">
                        <c:v>-1.611</c:v>
                      </c:pt>
                      <c:pt idx="329">
                        <c:v>-3.0019999999999998</c:v>
                      </c:pt>
                      <c:pt idx="330">
                        <c:v>-3.7919999999999998</c:v>
                      </c:pt>
                      <c:pt idx="331">
                        <c:v>-4.9059999999999997</c:v>
                      </c:pt>
                      <c:pt idx="332">
                        <c:v>-6.4790000000000001</c:v>
                      </c:pt>
                      <c:pt idx="333">
                        <c:v>-6.0179999999999998</c:v>
                      </c:pt>
                      <c:pt idx="334">
                        <c:v>-8.7520000000000007</c:v>
                      </c:pt>
                      <c:pt idx="335">
                        <c:v>-3.7240000000000002</c:v>
                      </c:pt>
                      <c:pt idx="336">
                        <c:v>-1.2549999999999999</c:v>
                      </c:pt>
                      <c:pt idx="337">
                        <c:v>7.7050000000000001</c:v>
                      </c:pt>
                      <c:pt idx="338">
                        <c:v>22.552</c:v>
                      </c:pt>
                      <c:pt idx="339">
                        <c:v>30.795000000000002</c:v>
                      </c:pt>
                      <c:pt idx="340">
                        <c:v>28.158000000000001</c:v>
                      </c:pt>
                      <c:pt idx="341">
                        <c:v>24.82</c:v>
                      </c:pt>
                      <c:pt idx="342">
                        <c:v>21.396999999999998</c:v>
                      </c:pt>
                      <c:pt idx="343">
                        <c:v>19.936</c:v>
                      </c:pt>
                      <c:pt idx="344">
                        <c:v>16.637</c:v>
                      </c:pt>
                      <c:pt idx="345">
                        <c:v>13.885</c:v>
                      </c:pt>
                      <c:pt idx="346">
                        <c:v>12.834</c:v>
                      </c:pt>
                      <c:pt idx="347">
                        <c:v>11.461</c:v>
                      </c:pt>
                      <c:pt idx="348">
                        <c:v>15.273</c:v>
                      </c:pt>
                      <c:pt idx="349">
                        <c:v>18.341999999999999</c:v>
                      </c:pt>
                      <c:pt idx="350">
                        <c:v>17.077999999999999</c:v>
                      </c:pt>
                      <c:pt idx="351">
                        <c:v>15.952999999999999</c:v>
                      </c:pt>
                      <c:pt idx="352">
                        <c:v>14.81</c:v>
                      </c:pt>
                      <c:pt idx="353">
                        <c:v>13.04</c:v>
                      </c:pt>
                      <c:pt idx="354">
                        <c:v>11.678000000000001</c:v>
                      </c:pt>
                      <c:pt idx="355">
                        <c:v>9.9670000000000005</c:v>
                      </c:pt>
                      <c:pt idx="356">
                        <c:v>8.0269999999999992</c:v>
                      </c:pt>
                      <c:pt idx="357">
                        <c:v>7.0259999999999998</c:v>
                      </c:pt>
                      <c:pt idx="358">
                        <c:v>5.5019999999999998</c:v>
                      </c:pt>
                      <c:pt idx="359">
                        <c:v>3.95</c:v>
                      </c:pt>
                      <c:pt idx="360">
                        <c:v>6.2439999999999998</c:v>
                      </c:pt>
                      <c:pt idx="361">
                        <c:v>3.7280000000000002</c:v>
                      </c:pt>
                      <c:pt idx="362">
                        <c:v>7.9580000000000002</c:v>
                      </c:pt>
                      <c:pt idx="363">
                        <c:v>5.734</c:v>
                      </c:pt>
                      <c:pt idx="364">
                        <c:v>4.3449999999999998</c:v>
                      </c:pt>
                      <c:pt idx="365">
                        <c:v>2.9319999999999999</c:v>
                      </c:pt>
                      <c:pt idx="366">
                        <c:v>2.1789999999999998</c:v>
                      </c:pt>
                      <c:pt idx="367">
                        <c:v>1.056</c:v>
                      </c:pt>
                      <c:pt idx="368">
                        <c:v>-0.505</c:v>
                      </c:pt>
                      <c:pt idx="369">
                        <c:v>-1.496</c:v>
                      </c:pt>
                      <c:pt idx="370">
                        <c:v>-2.431</c:v>
                      </c:pt>
                      <c:pt idx="371">
                        <c:v>-3.008</c:v>
                      </c:pt>
                      <c:pt idx="372">
                        <c:v>-1.0289999999999999</c:v>
                      </c:pt>
                      <c:pt idx="373">
                        <c:v>-4.4550000000000001</c:v>
                      </c:pt>
                      <c:pt idx="374">
                        <c:v>-5.8890000000000002</c:v>
                      </c:pt>
                      <c:pt idx="375">
                        <c:v>-6.2919999999999998</c:v>
                      </c:pt>
                      <c:pt idx="376">
                        <c:v>-6.9020000000000001</c:v>
                      </c:pt>
                      <c:pt idx="377">
                        <c:v>-8.2850000000000001</c:v>
                      </c:pt>
                      <c:pt idx="378">
                        <c:v>-9.0540000000000003</c:v>
                      </c:pt>
                      <c:pt idx="379">
                        <c:v>-10.138999999999999</c:v>
                      </c:pt>
                      <c:pt idx="380">
                        <c:v>-11.666</c:v>
                      </c:pt>
                      <c:pt idx="381">
                        <c:v>-12.622</c:v>
                      </c:pt>
                      <c:pt idx="382">
                        <c:v>-12.291</c:v>
                      </c:pt>
                      <c:pt idx="383">
                        <c:v>-12.03</c:v>
                      </c:pt>
                      <c:pt idx="384">
                        <c:v>-12.587</c:v>
                      </c:pt>
                      <c:pt idx="385">
                        <c:v>2.0030000000000001</c:v>
                      </c:pt>
                      <c:pt idx="386">
                        <c:v>8.18</c:v>
                      </c:pt>
                      <c:pt idx="387">
                        <c:v>6.335</c:v>
                      </c:pt>
                      <c:pt idx="388">
                        <c:v>5.1070000000000002</c:v>
                      </c:pt>
                      <c:pt idx="389">
                        <c:v>3.3919999999999999</c:v>
                      </c:pt>
                      <c:pt idx="390">
                        <c:v>2.347</c:v>
                      </c:pt>
                      <c:pt idx="391">
                        <c:v>1.002</c:v>
                      </c:pt>
                      <c:pt idx="392">
                        <c:v>-0.58199999999999996</c:v>
                      </c:pt>
                      <c:pt idx="393">
                        <c:v>0.64200000000000002</c:v>
                      </c:pt>
                      <c:pt idx="394">
                        <c:v>0.252</c:v>
                      </c:pt>
                      <c:pt idx="395">
                        <c:v>-0.43</c:v>
                      </c:pt>
                      <c:pt idx="396">
                        <c:v>-1.302</c:v>
                      </c:pt>
                      <c:pt idx="397">
                        <c:v>1.5529999999999999</c:v>
                      </c:pt>
                      <c:pt idx="398">
                        <c:v>5.3710000000000004</c:v>
                      </c:pt>
                      <c:pt idx="399">
                        <c:v>8.9529999999999994</c:v>
                      </c:pt>
                      <c:pt idx="400">
                        <c:v>8.1029999999999998</c:v>
                      </c:pt>
                      <c:pt idx="401">
                        <c:v>7.9580000000000002</c:v>
                      </c:pt>
                      <c:pt idx="402">
                        <c:v>7.298</c:v>
                      </c:pt>
                      <c:pt idx="403">
                        <c:v>6.0949999999999998</c:v>
                      </c:pt>
                      <c:pt idx="404">
                        <c:v>2.145</c:v>
                      </c:pt>
                      <c:pt idx="405">
                        <c:v>3.0409999999999999</c:v>
                      </c:pt>
                      <c:pt idx="406">
                        <c:v>3.3370000000000002</c:v>
                      </c:pt>
                      <c:pt idx="407">
                        <c:v>1.802</c:v>
                      </c:pt>
                      <c:pt idx="408">
                        <c:v>5.0129999999999999</c:v>
                      </c:pt>
                      <c:pt idx="409">
                        <c:v>1.679</c:v>
                      </c:pt>
                      <c:pt idx="410">
                        <c:v>2.7949999999999999</c:v>
                      </c:pt>
                      <c:pt idx="411">
                        <c:v>1.696</c:v>
                      </c:pt>
                      <c:pt idx="412">
                        <c:v>1.4119999999999999</c:v>
                      </c:pt>
                      <c:pt idx="413">
                        <c:v>0.26300000000000001</c:v>
                      </c:pt>
                      <c:pt idx="414">
                        <c:v>-0.433</c:v>
                      </c:pt>
                      <c:pt idx="415">
                        <c:v>-1.5640000000000001</c:v>
                      </c:pt>
                      <c:pt idx="416">
                        <c:v>-3.1779999999999999</c:v>
                      </c:pt>
                      <c:pt idx="417">
                        <c:v>-4.3040000000000003</c:v>
                      </c:pt>
                      <c:pt idx="418">
                        <c:v>-5.2619999999999996</c:v>
                      </c:pt>
                      <c:pt idx="419">
                        <c:v>-3.4620000000000002</c:v>
                      </c:pt>
                      <c:pt idx="420">
                        <c:v>-3.069</c:v>
                      </c:pt>
                      <c:pt idx="421">
                        <c:v>-6.4950000000000001</c:v>
                      </c:pt>
                      <c:pt idx="422">
                        <c:v>-6.5190000000000001</c:v>
                      </c:pt>
                      <c:pt idx="423">
                        <c:v>-4.4009999999999998</c:v>
                      </c:pt>
                      <c:pt idx="424">
                        <c:v>-4.8019999999999996</c:v>
                      </c:pt>
                      <c:pt idx="425">
                        <c:v>-6.0359999999999996</c:v>
                      </c:pt>
                      <c:pt idx="426">
                        <c:v>-6.7439999999999998</c:v>
                      </c:pt>
                      <c:pt idx="427">
                        <c:v>-7.8520000000000003</c:v>
                      </c:pt>
                      <c:pt idx="428">
                        <c:v>-9.4670000000000005</c:v>
                      </c:pt>
                      <c:pt idx="429">
                        <c:v>-10.590999999999999</c:v>
                      </c:pt>
                      <c:pt idx="430">
                        <c:v>1.387</c:v>
                      </c:pt>
                      <c:pt idx="431">
                        <c:v>6.0780000000000003</c:v>
                      </c:pt>
                      <c:pt idx="432">
                        <c:v>13.019</c:v>
                      </c:pt>
                      <c:pt idx="433">
                        <c:v>14.454000000000001</c:v>
                      </c:pt>
                      <c:pt idx="434">
                        <c:v>12.483000000000001</c:v>
                      </c:pt>
                      <c:pt idx="435">
                        <c:v>10.29</c:v>
                      </c:pt>
                      <c:pt idx="436">
                        <c:v>8.7690000000000001</c:v>
                      </c:pt>
                      <c:pt idx="437">
                        <c:v>6.6909999999999998</c:v>
                      </c:pt>
                      <c:pt idx="438">
                        <c:v>5.2960000000000003</c:v>
                      </c:pt>
                      <c:pt idx="439">
                        <c:v>3.657</c:v>
                      </c:pt>
                      <c:pt idx="440">
                        <c:v>1.7789999999999999</c:v>
                      </c:pt>
                      <c:pt idx="441">
                        <c:v>2.8130000000000002</c:v>
                      </c:pt>
                      <c:pt idx="442">
                        <c:v>6</c:v>
                      </c:pt>
                      <c:pt idx="443">
                        <c:v>16.95</c:v>
                      </c:pt>
                      <c:pt idx="444">
                        <c:v>21.242000000000001</c:v>
                      </c:pt>
                      <c:pt idx="445">
                        <c:v>20.446999999999999</c:v>
                      </c:pt>
                      <c:pt idx="446">
                        <c:v>26.033000000000001</c:v>
                      </c:pt>
                      <c:pt idx="447">
                        <c:v>29.085999999999999</c:v>
                      </c:pt>
                      <c:pt idx="448">
                        <c:v>29.782</c:v>
                      </c:pt>
                      <c:pt idx="449">
                        <c:v>29.812000000000001</c:v>
                      </c:pt>
                      <c:pt idx="450">
                        <c:v>27.346</c:v>
                      </c:pt>
                      <c:pt idx="451">
                        <c:v>25.067</c:v>
                      </c:pt>
                      <c:pt idx="452">
                        <c:v>22.507000000000001</c:v>
                      </c:pt>
                      <c:pt idx="453">
                        <c:v>14.625</c:v>
                      </c:pt>
                      <c:pt idx="454">
                        <c:v>22.254000000000001</c:v>
                      </c:pt>
                      <c:pt idx="455">
                        <c:v>23.757000000000001</c:v>
                      </c:pt>
                      <c:pt idx="456">
                        <c:v>24.151</c:v>
                      </c:pt>
                      <c:pt idx="457">
                        <c:v>22.282</c:v>
                      </c:pt>
                      <c:pt idx="458">
                        <c:v>22.585999999999999</c:v>
                      </c:pt>
                      <c:pt idx="459">
                        <c:v>22.484000000000002</c:v>
                      </c:pt>
                      <c:pt idx="460">
                        <c:v>21.637</c:v>
                      </c:pt>
                      <c:pt idx="461">
                        <c:v>19.794</c:v>
                      </c:pt>
                      <c:pt idx="462">
                        <c:v>18.446000000000002</c:v>
                      </c:pt>
                      <c:pt idx="463">
                        <c:v>16.757000000000001</c:v>
                      </c:pt>
                      <c:pt idx="464">
                        <c:v>14.981</c:v>
                      </c:pt>
                      <c:pt idx="465">
                        <c:v>13.739000000000001</c:v>
                      </c:pt>
                      <c:pt idx="466">
                        <c:v>11.895</c:v>
                      </c:pt>
                      <c:pt idx="467">
                        <c:v>12.529</c:v>
                      </c:pt>
                      <c:pt idx="468">
                        <c:v>22.652000000000001</c:v>
                      </c:pt>
                      <c:pt idx="469">
                        <c:v>39.198</c:v>
                      </c:pt>
                      <c:pt idx="470">
                        <c:v>57.246000000000002</c:v>
                      </c:pt>
                      <c:pt idx="471">
                        <c:v>57.116999999999997</c:v>
                      </c:pt>
                      <c:pt idx="472">
                        <c:v>52.892000000000003</c:v>
                      </c:pt>
                      <c:pt idx="473">
                        <c:v>56.777000000000001</c:v>
                      </c:pt>
                      <c:pt idx="474">
                        <c:v>55.034999999999997</c:v>
                      </c:pt>
                      <c:pt idx="475">
                        <c:v>62.322000000000003</c:v>
                      </c:pt>
                      <c:pt idx="476">
                        <c:v>69.391999999999996</c:v>
                      </c:pt>
                      <c:pt idx="477">
                        <c:v>57.276000000000003</c:v>
                      </c:pt>
                      <c:pt idx="478">
                        <c:v>55.978000000000002</c:v>
                      </c:pt>
                      <c:pt idx="479">
                        <c:v>53.35</c:v>
                      </c:pt>
                      <c:pt idx="480">
                        <c:v>55.932000000000002</c:v>
                      </c:pt>
                      <c:pt idx="481">
                        <c:v>54.598999999999997</c:v>
                      </c:pt>
                      <c:pt idx="482">
                        <c:v>57.801000000000002</c:v>
                      </c:pt>
                      <c:pt idx="483">
                        <c:v>54.526000000000003</c:v>
                      </c:pt>
                      <c:pt idx="484">
                        <c:v>41.414000000000001</c:v>
                      </c:pt>
                      <c:pt idx="485">
                        <c:v>43.59</c:v>
                      </c:pt>
                      <c:pt idx="486">
                        <c:v>42.811</c:v>
                      </c:pt>
                      <c:pt idx="487">
                        <c:v>27.850999999999999</c:v>
                      </c:pt>
                      <c:pt idx="488">
                        <c:v>43.664999999999999</c:v>
                      </c:pt>
                      <c:pt idx="489">
                        <c:v>38.395000000000003</c:v>
                      </c:pt>
                      <c:pt idx="490">
                        <c:v>34.517000000000003</c:v>
                      </c:pt>
                      <c:pt idx="491">
                        <c:v>57.911999999999999</c:v>
                      </c:pt>
                      <c:pt idx="492">
                        <c:v>56.424999999999997</c:v>
                      </c:pt>
                      <c:pt idx="493">
                        <c:v>55.012</c:v>
                      </c:pt>
                      <c:pt idx="494">
                        <c:v>55.918999999999997</c:v>
                      </c:pt>
                      <c:pt idx="495">
                        <c:v>51.646999999999998</c:v>
                      </c:pt>
                      <c:pt idx="496">
                        <c:v>44.548999999999999</c:v>
                      </c:pt>
                      <c:pt idx="497">
                        <c:v>28.805</c:v>
                      </c:pt>
                      <c:pt idx="498">
                        <c:v>29.658999999999999</c:v>
                      </c:pt>
                      <c:pt idx="499">
                        <c:v>21.39</c:v>
                      </c:pt>
                      <c:pt idx="500">
                        <c:v>28.006</c:v>
                      </c:pt>
                      <c:pt idx="501">
                        <c:v>24.535</c:v>
                      </c:pt>
                      <c:pt idx="502">
                        <c:v>26.88</c:v>
                      </c:pt>
                      <c:pt idx="503">
                        <c:v>37.287999999999997</c:v>
                      </c:pt>
                      <c:pt idx="504">
                        <c:v>35.75</c:v>
                      </c:pt>
                      <c:pt idx="505">
                        <c:v>32.619999999999997</c:v>
                      </c:pt>
                      <c:pt idx="506">
                        <c:v>31.6</c:v>
                      </c:pt>
                      <c:pt idx="507">
                        <c:v>29.542999999999999</c:v>
                      </c:pt>
                      <c:pt idx="508">
                        <c:v>27.654</c:v>
                      </c:pt>
                      <c:pt idx="509">
                        <c:v>25.698</c:v>
                      </c:pt>
                      <c:pt idx="510">
                        <c:v>24.207000000000001</c:v>
                      </c:pt>
                      <c:pt idx="511">
                        <c:v>21.023</c:v>
                      </c:pt>
                      <c:pt idx="512">
                        <c:v>19.72</c:v>
                      </c:pt>
                      <c:pt idx="513">
                        <c:v>18.484000000000002</c:v>
                      </c:pt>
                      <c:pt idx="514">
                        <c:v>20.841000000000001</c:v>
                      </c:pt>
                      <c:pt idx="515">
                        <c:v>19.128</c:v>
                      </c:pt>
                      <c:pt idx="516">
                        <c:v>22.802</c:v>
                      </c:pt>
                      <c:pt idx="517">
                        <c:v>31.413</c:v>
                      </c:pt>
                      <c:pt idx="518">
                        <c:v>39.598999999999997</c:v>
                      </c:pt>
                      <c:pt idx="519">
                        <c:v>40.776000000000003</c:v>
                      </c:pt>
                      <c:pt idx="520">
                        <c:v>40.558999999999997</c:v>
                      </c:pt>
                      <c:pt idx="521">
                        <c:v>37.085000000000001</c:v>
                      </c:pt>
                      <c:pt idx="522">
                        <c:v>22.271000000000001</c:v>
                      </c:pt>
                      <c:pt idx="523">
                        <c:v>17.241</c:v>
                      </c:pt>
                      <c:pt idx="524">
                        <c:v>33.308999999999997</c:v>
                      </c:pt>
                      <c:pt idx="525">
                        <c:v>33.962000000000003</c:v>
                      </c:pt>
                      <c:pt idx="526">
                        <c:v>35.179000000000002</c:v>
                      </c:pt>
                      <c:pt idx="527">
                        <c:v>32.189</c:v>
                      </c:pt>
                      <c:pt idx="528">
                        <c:v>43.953000000000003</c:v>
                      </c:pt>
                      <c:pt idx="529">
                        <c:v>40.326000000000001</c:v>
                      </c:pt>
                      <c:pt idx="530">
                        <c:v>45.604999999999997</c:v>
                      </c:pt>
                      <c:pt idx="531">
                        <c:v>43.865000000000002</c:v>
                      </c:pt>
                      <c:pt idx="532">
                        <c:v>41.390999999999998</c:v>
                      </c:pt>
                      <c:pt idx="533">
                        <c:v>33.155000000000001</c:v>
                      </c:pt>
                      <c:pt idx="534">
                        <c:v>24.57</c:v>
                      </c:pt>
                      <c:pt idx="535">
                        <c:v>19.652000000000001</c:v>
                      </c:pt>
                      <c:pt idx="536">
                        <c:v>31.515000000000001</c:v>
                      </c:pt>
                      <c:pt idx="537">
                        <c:v>26</c:v>
                      </c:pt>
                      <c:pt idx="538">
                        <c:v>20.428999999999998</c:v>
                      </c:pt>
                      <c:pt idx="539">
                        <c:v>31.899000000000001</c:v>
                      </c:pt>
                      <c:pt idx="540">
                        <c:v>30.065999999999999</c:v>
                      </c:pt>
                      <c:pt idx="541">
                        <c:v>30.658999999999999</c:v>
                      </c:pt>
                      <c:pt idx="542">
                        <c:v>39.469000000000001</c:v>
                      </c:pt>
                      <c:pt idx="543">
                        <c:v>40.86</c:v>
                      </c:pt>
                      <c:pt idx="544">
                        <c:v>38.170999999999999</c:v>
                      </c:pt>
                      <c:pt idx="545">
                        <c:v>35.845999999999997</c:v>
                      </c:pt>
                      <c:pt idx="546">
                        <c:v>23.363</c:v>
                      </c:pt>
                      <c:pt idx="547">
                        <c:v>20.824999999999999</c:v>
                      </c:pt>
                      <c:pt idx="548">
                        <c:v>24.832999999999998</c:v>
                      </c:pt>
                      <c:pt idx="549">
                        <c:v>17.878</c:v>
                      </c:pt>
                      <c:pt idx="550">
                        <c:v>16.960999999999999</c:v>
                      </c:pt>
                      <c:pt idx="551">
                        <c:v>18.234000000000002</c:v>
                      </c:pt>
                      <c:pt idx="552">
                        <c:v>22.065999999999999</c:v>
                      </c:pt>
                      <c:pt idx="553">
                        <c:v>27.192</c:v>
                      </c:pt>
                      <c:pt idx="554">
                        <c:v>28.620999999999999</c:v>
                      </c:pt>
                      <c:pt idx="555">
                        <c:v>25.385999999999999</c:v>
                      </c:pt>
                      <c:pt idx="556">
                        <c:v>23.492999999999999</c:v>
                      </c:pt>
                      <c:pt idx="557">
                        <c:v>21.867000000000001</c:v>
                      </c:pt>
                      <c:pt idx="558">
                        <c:v>20.55</c:v>
                      </c:pt>
                      <c:pt idx="559">
                        <c:v>18.869</c:v>
                      </c:pt>
                      <c:pt idx="560">
                        <c:v>20.687999999999999</c:v>
                      </c:pt>
                      <c:pt idx="561">
                        <c:v>15.664</c:v>
                      </c:pt>
                      <c:pt idx="562">
                        <c:v>15.871</c:v>
                      </c:pt>
                      <c:pt idx="563">
                        <c:v>17.39</c:v>
                      </c:pt>
                      <c:pt idx="564">
                        <c:v>25.221</c:v>
                      </c:pt>
                      <c:pt idx="565">
                        <c:v>21.486000000000001</c:v>
                      </c:pt>
                      <c:pt idx="566">
                        <c:v>21.268999999999998</c:v>
                      </c:pt>
                      <c:pt idx="567">
                        <c:v>18.974</c:v>
                      </c:pt>
                      <c:pt idx="568">
                        <c:v>19.562999999999999</c:v>
                      </c:pt>
                      <c:pt idx="569">
                        <c:v>17.274999999999999</c:v>
                      </c:pt>
                      <c:pt idx="570">
                        <c:v>16.126000000000001</c:v>
                      </c:pt>
                      <c:pt idx="571">
                        <c:v>13.122999999999999</c:v>
                      </c:pt>
                      <c:pt idx="572">
                        <c:v>12.429</c:v>
                      </c:pt>
                      <c:pt idx="573">
                        <c:v>11.206</c:v>
                      </c:pt>
                      <c:pt idx="574">
                        <c:v>9.3320000000000007</c:v>
                      </c:pt>
                      <c:pt idx="575">
                        <c:v>13.507999999999999</c:v>
                      </c:pt>
                      <c:pt idx="576">
                        <c:v>23.823</c:v>
                      </c:pt>
                      <c:pt idx="577">
                        <c:v>38.302</c:v>
                      </c:pt>
                      <c:pt idx="578">
                        <c:v>50.584000000000003</c:v>
                      </c:pt>
                      <c:pt idx="579">
                        <c:v>59.720999999999997</c:v>
                      </c:pt>
                      <c:pt idx="580">
                        <c:v>54.723999999999997</c:v>
                      </c:pt>
                      <c:pt idx="581">
                        <c:v>54.280999999999999</c:v>
                      </c:pt>
                      <c:pt idx="582">
                        <c:v>55.237000000000002</c:v>
                      </c:pt>
                      <c:pt idx="583">
                        <c:v>64.819000000000003</c:v>
                      </c:pt>
                      <c:pt idx="584">
                        <c:v>70.981999999999999</c:v>
                      </c:pt>
                      <c:pt idx="585">
                        <c:v>67.483999999999995</c:v>
                      </c:pt>
                      <c:pt idx="586">
                        <c:v>67.591999999999999</c:v>
                      </c:pt>
                      <c:pt idx="587">
                        <c:v>75.305999999999997</c:v>
                      </c:pt>
                      <c:pt idx="588">
                        <c:v>75.486000000000004</c:v>
                      </c:pt>
                      <c:pt idx="589">
                        <c:v>86.927000000000007</c:v>
                      </c:pt>
                      <c:pt idx="590">
                        <c:v>99.061000000000007</c:v>
                      </c:pt>
                      <c:pt idx="591">
                        <c:v>101.179</c:v>
                      </c:pt>
                      <c:pt idx="592">
                        <c:v>90.251999999999995</c:v>
                      </c:pt>
                      <c:pt idx="593">
                        <c:v>84.545000000000002</c:v>
                      </c:pt>
                      <c:pt idx="594">
                        <c:v>78.245000000000005</c:v>
                      </c:pt>
                      <c:pt idx="595">
                        <c:v>70.313000000000002</c:v>
                      </c:pt>
                      <c:pt idx="596">
                        <c:v>80.516000000000005</c:v>
                      </c:pt>
                      <c:pt idx="597">
                        <c:v>91.296000000000006</c:v>
                      </c:pt>
                      <c:pt idx="598">
                        <c:v>93.584000000000003</c:v>
                      </c:pt>
                      <c:pt idx="599">
                        <c:v>101.044</c:v>
                      </c:pt>
                    </c:numCache>
                  </c:numRef>
                </c:yVal>
                <c:smooth val="0"/>
                <c:extLst xmlns:c15="http://schemas.microsoft.com/office/drawing/2012/chart">
                  <c:ext xmlns:c16="http://schemas.microsoft.com/office/drawing/2014/chart" uri="{C3380CC4-5D6E-409C-BE32-E72D297353CC}">
                    <c16:uniqueId val="{0000000B-F59D-4CA0-B139-4DFC853448CD}"/>
                  </c:ext>
                </c:extLst>
              </c15:ser>
            </c15:filteredScatterSeries>
            <c15:filteredScatterSeries>
              <c15:ser>
                <c:idx val="1"/>
                <c:order val="3"/>
                <c:tx>
                  <c:v>MT</c:v>
                </c:tx>
                <c:spPr>
                  <a:ln>
                    <a:solidFill>
                      <a:srgbClr val="FF0000"/>
                    </a:solidFill>
                  </a:ln>
                </c:spPr>
                <c:marker>
                  <c:symbol val="none"/>
                </c:marker>
                <c:xVal>
                  <c:numRef>
                    <c:extLst xmlns:c15="http://schemas.microsoft.com/office/drawing/2012/chart">
                      <c:ext xmlns:c15="http://schemas.microsoft.com/office/drawing/2012/chart" uri="{02D57815-91ED-43cb-92C2-25804820EDAC}">
                        <c15:formulaRef>
                          <c15:sqref>Sheet1!$S$32:$T$32</c15:sqref>
                        </c15:formulaRef>
                      </c:ext>
                    </c:extLst>
                    <c:numCache>
                      <c:formatCode>General</c:formatCode>
                      <c:ptCount val="2"/>
                      <c:pt idx="0" formatCode="m/d/yyyy">
                        <c:v>25569</c:v>
                      </c:pt>
                      <c:pt idx="1">
                        <c:v>62094</c:v>
                      </c:pt>
                    </c:numCache>
                  </c:numRef>
                </c:xVal>
                <c:yVal>
                  <c:numRef>
                    <c:extLst xmlns:c15="http://schemas.microsoft.com/office/drawing/2012/chart">
                      <c:ext xmlns:c15="http://schemas.microsoft.com/office/drawing/2012/chart" uri="{02D57815-91ED-43cb-92C2-25804820EDAC}">
                        <c15:formulaRef>
                          <c15:sqref>Sheet1!$U$32:$V$32</c15:sqref>
                        </c15:formulaRef>
                      </c:ext>
                    </c:extLst>
                    <c:numCache>
                      <c:formatCode>0.0</c:formatCode>
                      <c:ptCount val="2"/>
                      <c:pt idx="0">
                        <c:v>15</c:v>
                      </c:pt>
                      <c:pt idx="1">
                        <c:v>15</c:v>
                      </c:pt>
                    </c:numCache>
                  </c:numRef>
                </c:yVal>
                <c:smooth val="0"/>
                <c:extLst xmlns:c15="http://schemas.microsoft.com/office/drawing/2012/chart">
                  <c:ext xmlns:c16="http://schemas.microsoft.com/office/drawing/2014/chart" uri="{C3380CC4-5D6E-409C-BE32-E72D297353CC}">
                    <c16:uniqueId val="{0000000C-F59D-4CA0-B139-4DFC853448CD}"/>
                  </c:ext>
                </c:extLst>
              </c15:ser>
            </c15:filteredScatterSeries>
            <c15:filteredScatterSeries>
              <c15:ser>
                <c:idx val="4"/>
                <c:order val="4"/>
                <c:tx>
                  <c:strRef>
                    <c:extLst xmlns:c15="http://schemas.microsoft.com/office/drawing/2012/chart">
                      <c:ext xmlns:c15="http://schemas.microsoft.com/office/drawing/2012/chart" uri="{02D57815-91ED-43cb-92C2-25804820EDAC}">
                        <c15:formulaRef>
                          <c15:sqref>Sheet1!$FW$2</c15:sqref>
                        </c15:formulaRef>
                      </c:ext>
                    </c:extLst>
                    <c:strCache>
                      <c:ptCount val="1"/>
                      <c:pt idx="0">
                        <c:v>Projects - 35 % OX, 20 PV &amp; WLP</c:v>
                      </c:pt>
                    </c:strCache>
                  </c:strRef>
                </c:tx>
                <c:spPr>
                  <a:ln>
                    <a:solidFill>
                      <a:schemeClr val="accent5">
                        <a:lumMod val="75000"/>
                      </a:schemeClr>
                    </a:solidFill>
                  </a:ln>
                </c:spPr>
                <c:marker>
                  <c:symbol val="none"/>
                </c:marker>
                <c:xVal>
                  <c:numRef>
                    <c:extLst xmlns:c15="http://schemas.microsoft.com/office/drawing/2012/chart">
                      <c:ext xmlns:c15="http://schemas.microsoft.com/office/drawing/2012/chart" uri="{02D57815-91ED-43cb-92C2-25804820EDAC}">
                        <c15:formulaRef>
                          <c15:sqref>Sheet1!$AD$5:$AD$604</c15:sqref>
                        </c15:formulaRef>
                      </c:ext>
                    </c:extLst>
                    <c:numCache>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Cache>
                  </c:numRef>
                </c:xVal>
                <c:yVal>
                  <c:numRef>
                    <c:extLst xmlns:c15="http://schemas.microsoft.com/office/drawing/2012/chart">
                      <c:ext xmlns:c15="http://schemas.microsoft.com/office/drawing/2012/chart" uri="{02D57815-91ED-43cb-92C2-25804820EDAC}">
                        <c15:formulaRef>
                          <c15:sqref>Sheet1!$GZ$5:$GZ$604</c15:sqref>
                        </c15:formulaRef>
                      </c:ext>
                    </c:extLst>
                    <c:numCache>
                      <c:formatCode>General</c:formatCode>
                      <c:ptCount val="600"/>
                      <c:pt idx="0">
                        <c:v>-32.432000000000002</c:v>
                      </c:pt>
                      <c:pt idx="1">
                        <c:v>-33.838999999999999</c:v>
                      </c:pt>
                      <c:pt idx="2">
                        <c:v>-24.65</c:v>
                      </c:pt>
                      <c:pt idx="3">
                        <c:v>-26.562999999999999</c:v>
                      </c:pt>
                      <c:pt idx="4">
                        <c:v>-27.649000000000001</c:v>
                      </c:pt>
                      <c:pt idx="5">
                        <c:v>-29.32</c:v>
                      </c:pt>
                      <c:pt idx="6">
                        <c:v>-30.303000000000001</c:v>
                      </c:pt>
                      <c:pt idx="7">
                        <c:v>-31.468</c:v>
                      </c:pt>
                      <c:pt idx="8">
                        <c:v>-32.984000000000002</c:v>
                      </c:pt>
                      <c:pt idx="9">
                        <c:v>-33.884999999999998</c:v>
                      </c:pt>
                      <c:pt idx="10">
                        <c:v>-34.451999999999998</c:v>
                      </c:pt>
                      <c:pt idx="11">
                        <c:v>-35.74</c:v>
                      </c:pt>
                      <c:pt idx="12">
                        <c:v>-34.234999999999999</c:v>
                      </c:pt>
                      <c:pt idx="13">
                        <c:v>-32.685000000000002</c:v>
                      </c:pt>
                      <c:pt idx="14">
                        <c:v>-31.158999999999999</c:v>
                      </c:pt>
                      <c:pt idx="15">
                        <c:v>-31.164999999999999</c:v>
                      </c:pt>
                      <c:pt idx="16">
                        <c:v>-29.42</c:v>
                      </c:pt>
                      <c:pt idx="17">
                        <c:v>-31.343</c:v>
                      </c:pt>
                      <c:pt idx="18">
                        <c:v>-32.106999999999999</c:v>
                      </c:pt>
                      <c:pt idx="19">
                        <c:v>-33.090000000000003</c:v>
                      </c:pt>
                      <c:pt idx="20">
                        <c:v>-34.533000000000001</c:v>
                      </c:pt>
                      <c:pt idx="21">
                        <c:v>-35.344999999999999</c:v>
                      </c:pt>
                      <c:pt idx="22">
                        <c:v>-33.89</c:v>
                      </c:pt>
                      <c:pt idx="23">
                        <c:v>-26.914000000000001</c:v>
                      </c:pt>
                      <c:pt idx="24">
                        <c:v>-23.774000000000001</c:v>
                      </c:pt>
                      <c:pt idx="25">
                        <c:v>-0.95399999999999996</c:v>
                      </c:pt>
                      <c:pt idx="26">
                        <c:v>-2.6739999999999999</c:v>
                      </c:pt>
                      <c:pt idx="27">
                        <c:v>-5.4210000000000003</c:v>
                      </c:pt>
                      <c:pt idx="28">
                        <c:v>-7.5940000000000003</c:v>
                      </c:pt>
                      <c:pt idx="29">
                        <c:v>-10.214</c:v>
                      </c:pt>
                      <c:pt idx="30">
                        <c:v>-12.122999999999999</c:v>
                      </c:pt>
                      <c:pt idx="31">
                        <c:v>-14.201000000000001</c:v>
                      </c:pt>
                      <c:pt idx="32">
                        <c:v>-12.148</c:v>
                      </c:pt>
                      <c:pt idx="33">
                        <c:v>-13.723000000000001</c:v>
                      </c:pt>
                      <c:pt idx="34">
                        <c:v>-15.978999999999999</c:v>
                      </c:pt>
                      <c:pt idx="35">
                        <c:v>-18.411000000000001</c:v>
                      </c:pt>
                      <c:pt idx="36">
                        <c:v>-3.5419999999999998</c:v>
                      </c:pt>
                      <c:pt idx="37">
                        <c:v>-5.63</c:v>
                      </c:pt>
                      <c:pt idx="38">
                        <c:v>-6.4359999999999999</c:v>
                      </c:pt>
                      <c:pt idx="39">
                        <c:v>-8.1649999999999991</c:v>
                      </c:pt>
                      <c:pt idx="40">
                        <c:v>-9.3089999999999993</c:v>
                      </c:pt>
                      <c:pt idx="41">
                        <c:v>-11.055999999999999</c:v>
                      </c:pt>
                      <c:pt idx="42">
                        <c:v>-12.189</c:v>
                      </c:pt>
                      <c:pt idx="43">
                        <c:v>-13.566000000000001</c:v>
                      </c:pt>
                      <c:pt idx="44">
                        <c:v>-15.368</c:v>
                      </c:pt>
                      <c:pt idx="45">
                        <c:v>-16.635000000000002</c:v>
                      </c:pt>
                      <c:pt idx="46">
                        <c:v>-18.353000000000002</c:v>
                      </c:pt>
                      <c:pt idx="47">
                        <c:v>-13.95</c:v>
                      </c:pt>
                      <c:pt idx="48">
                        <c:v>-5.0529999999999999</c:v>
                      </c:pt>
                      <c:pt idx="49">
                        <c:v>-1.1140000000000001</c:v>
                      </c:pt>
                      <c:pt idx="50">
                        <c:v>-0.92800000000000005</c:v>
                      </c:pt>
                      <c:pt idx="51">
                        <c:v>-2.3730000000000002</c:v>
                      </c:pt>
                      <c:pt idx="52">
                        <c:v>-3.484</c:v>
                      </c:pt>
                      <c:pt idx="53">
                        <c:v>-5.2119999999999997</c:v>
                      </c:pt>
                      <c:pt idx="54">
                        <c:v>-6.3630000000000004</c:v>
                      </c:pt>
                      <c:pt idx="55">
                        <c:v>-7.7779999999999996</c:v>
                      </c:pt>
                      <c:pt idx="56">
                        <c:v>-9.5670000000000002</c:v>
                      </c:pt>
                      <c:pt idx="57">
                        <c:v>-9.1639999999999997</c:v>
                      </c:pt>
                      <c:pt idx="58">
                        <c:v>-11.676</c:v>
                      </c:pt>
                      <c:pt idx="59">
                        <c:v>-4.7329999999999997</c:v>
                      </c:pt>
                      <c:pt idx="60">
                        <c:v>11.95</c:v>
                      </c:pt>
                      <c:pt idx="61">
                        <c:v>9.5950000000000006</c:v>
                      </c:pt>
                      <c:pt idx="62">
                        <c:v>15.71</c:v>
                      </c:pt>
                      <c:pt idx="63">
                        <c:v>16.983000000000001</c:v>
                      </c:pt>
                      <c:pt idx="64">
                        <c:v>15.042999999999999</c:v>
                      </c:pt>
                      <c:pt idx="65">
                        <c:v>12.109</c:v>
                      </c:pt>
                      <c:pt idx="66">
                        <c:v>9.7629999999999999</c:v>
                      </c:pt>
                      <c:pt idx="67">
                        <c:v>7.3159999999999998</c:v>
                      </c:pt>
                      <c:pt idx="68">
                        <c:v>4.7220000000000004</c:v>
                      </c:pt>
                      <c:pt idx="69">
                        <c:v>2.7410000000000001</c:v>
                      </c:pt>
                      <c:pt idx="70">
                        <c:v>0.69299999999999995</c:v>
                      </c:pt>
                      <c:pt idx="71">
                        <c:v>-1.028</c:v>
                      </c:pt>
                      <c:pt idx="72">
                        <c:v>-2.6440000000000001</c:v>
                      </c:pt>
                      <c:pt idx="73">
                        <c:v>16.03</c:v>
                      </c:pt>
                      <c:pt idx="74">
                        <c:v>14.647</c:v>
                      </c:pt>
                      <c:pt idx="75">
                        <c:v>14.170999999999999</c:v>
                      </c:pt>
                      <c:pt idx="76">
                        <c:v>10.134</c:v>
                      </c:pt>
                      <c:pt idx="77">
                        <c:v>7.0789999999999997</c:v>
                      </c:pt>
                      <c:pt idx="78">
                        <c:v>4.9800000000000004</c:v>
                      </c:pt>
                      <c:pt idx="79">
                        <c:v>2.8250000000000002</c:v>
                      </c:pt>
                      <c:pt idx="80">
                        <c:v>0.52</c:v>
                      </c:pt>
                      <c:pt idx="81">
                        <c:v>1.9970000000000001</c:v>
                      </c:pt>
                      <c:pt idx="82">
                        <c:v>-0.23300000000000001</c:v>
                      </c:pt>
                      <c:pt idx="83">
                        <c:v>7.23</c:v>
                      </c:pt>
                      <c:pt idx="84">
                        <c:v>23.881</c:v>
                      </c:pt>
                      <c:pt idx="85">
                        <c:v>40.284999999999997</c:v>
                      </c:pt>
                      <c:pt idx="86">
                        <c:v>55.216999999999999</c:v>
                      </c:pt>
                      <c:pt idx="87">
                        <c:v>63.021000000000001</c:v>
                      </c:pt>
                      <c:pt idx="88">
                        <c:v>60.277000000000001</c:v>
                      </c:pt>
                      <c:pt idx="89">
                        <c:v>53.661000000000001</c:v>
                      </c:pt>
                      <c:pt idx="90">
                        <c:v>48.210999999999999</c:v>
                      </c:pt>
                      <c:pt idx="91">
                        <c:v>50.311</c:v>
                      </c:pt>
                      <c:pt idx="92">
                        <c:v>44.399000000000001</c:v>
                      </c:pt>
                      <c:pt idx="93">
                        <c:v>21.210999999999999</c:v>
                      </c:pt>
                      <c:pt idx="94">
                        <c:v>22.882999999999999</c:v>
                      </c:pt>
                      <c:pt idx="95">
                        <c:v>33.198</c:v>
                      </c:pt>
                      <c:pt idx="96">
                        <c:v>33.1</c:v>
                      </c:pt>
                      <c:pt idx="97">
                        <c:v>53.268000000000001</c:v>
                      </c:pt>
                      <c:pt idx="98">
                        <c:v>73.501000000000005</c:v>
                      </c:pt>
                      <c:pt idx="99">
                        <c:v>83.337999999999994</c:v>
                      </c:pt>
                      <c:pt idx="100">
                        <c:v>85.349000000000004</c:v>
                      </c:pt>
                      <c:pt idx="101">
                        <c:v>81.792000000000002</c:v>
                      </c:pt>
                      <c:pt idx="102">
                        <c:v>74.549000000000007</c:v>
                      </c:pt>
                      <c:pt idx="103">
                        <c:v>77.460999999999999</c:v>
                      </c:pt>
                      <c:pt idx="104">
                        <c:v>81.632000000000005</c:v>
                      </c:pt>
                      <c:pt idx="105">
                        <c:v>75.116</c:v>
                      </c:pt>
                      <c:pt idx="106">
                        <c:v>68.587000000000003</c:v>
                      </c:pt>
                      <c:pt idx="107">
                        <c:v>71.066000000000003</c:v>
                      </c:pt>
                      <c:pt idx="108">
                        <c:v>79.307000000000002</c:v>
                      </c:pt>
                      <c:pt idx="109">
                        <c:v>76.106999999999999</c:v>
                      </c:pt>
                      <c:pt idx="110">
                        <c:v>85.706000000000003</c:v>
                      </c:pt>
                      <c:pt idx="111">
                        <c:v>80.001000000000005</c:v>
                      </c:pt>
                      <c:pt idx="112">
                        <c:v>73.995000000000005</c:v>
                      </c:pt>
                      <c:pt idx="113">
                        <c:v>68.474000000000004</c:v>
                      </c:pt>
                      <c:pt idx="114">
                        <c:v>64.009</c:v>
                      </c:pt>
                      <c:pt idx="115">
                        <c:v>59.33</c:v>
                      </c:pt>
                      <c:pt idx="116">
                        <c:v>59.348999999999997</c:v>
                      </c:pt>
                      <c:pt idx="117">
                        <c:v>68.081000000000003</c:v>
                      </c:pt>
                      <c:pt idx="118">
                        <c:v>73.046999999999997</c:v>
                      </c:pt>
                      <c:pt idx="119">
                        <c:v>68.721000000000004</c:v>
                      </c:pt>
                      <c:pt idx="120">
                        <c:v>68.466999999999999</c:v>
                      </c:pt>
                      <c:pt idx="121">
                        <c:v>76.668999999999997</c:v>
                      </c:pt>
                      <c:pt idx="122">
                        <c:v>81.620999999999995</c:v>
                      </c:pt>
                      <c:pt idx="123">
                        <c:v>77.111999999999995</c:v>
                      </c:pt>
                      <c:pt idx="124">
                        <c:v>72.332999999999998</c:v>
                      </c:pt>
                      <c:pt idx="125">
                        <c:v>67.444000000000003</c:v>
                      </c:pt>
                      <c:pt idx="126">
                        <c:v>63.390999999999998</c:v>
                      </c:pt>
                      <c:pt idx="127">
                        <c:v>59.460999999999999</c:v>
                      </c:pt>
                      <c:pt idx="128">
                        <c:v>56.023000000000003</c:v>
                      </c:pt>
                      <c:pt idx="129">
                        <c:v>53.100999999999999</c:v>
                      </c:pt>
                      <c:pt idx="130">
                        <c:v>50.055</c:v>
                      </c:pt>
                      <c:pt idx="131">
                        <c:v>54.398000000000003</c:v>
                      </c:pt>
                      <c:pt idx="132">
                        <c:v>71.075999999999993</c:v>
                      </c:pt>
                      <c:pt idx="133">
                        <c:v>89.078999999999994</c:v>
                      </c:pt>
                      <c:pt idx="134">
                        <c:v>106.872</c:v>
                      </c:pt>
                      <c:pt idx="135">
                        <c:v>114.917</c:v>
                      </c:pt>
                      <c:pt idx="136">
                        <c:v>116.989</c:v>
                      </c:pt>
                      <c:pt idx="137">
                        <c:v>113.277</c:v>
                      </c:pt>
                      <c:pt idx="138">
                        <c:v>105.877</c:v>
                      </c:pt>
                      <c:pt idx="139">
                        <c:v>112.93899999999999</c:v>
                      </c:pt>
                      <c:pt idx="140">
                        <c:v>119.495</c:v>
                      </c:pt>
                      <c:pt idx="141">
                        <c:v>102.1</c:v>
                      </c:pt>
                      <c:pt idx="142">
                        <c:v>95.504000000000005</c:v>
                      </c:pt>
                      <c:pt idx="143">
                        <c:v>99.489000000000004</c:v>
                      </c:pt>
                      <c:pt idx="144">
                        <c:v>101.917</c:v>
                      </c:pt>
                      <c:pt idx="145">
                        <c:v>97.254000000000005</c:v>
                      </c:pt>
                      <c:pt idx="146">
                        <c:v>97.695999999999998</c:v>
                      </c:pt>
                      <c:pt idx="147">
                        <c:v>104.205</c:v>
                      </c:pt>
                      <c:pt idx="148">
                        <c:v>98.492000000000004</c:v>
                      </c:pt>
                      <c:pt idx="149">
                        <c:v>91.155000000000001</c:v>
                      </c:pt>
                      <c:pt idx="150">
                        <c:v>85.32</c:v>
                      </c:pt>
                      <c:pt idx="151">
                        <c:v>80.227999999999994</c:v>
                      </c:pt>
                      <c:pt idx="152">
                        <c:v>80.537000000000006</c:v>
                      </c:pt>
                      <c:pt idx="153">
                        <c:v>75.043000000000006</c:v>
                      </c:pt>
                      <c:pt idx="154">
                        <c:v>71.706000000000003</c:v>
                      </c:pt>
                      <c:pt idx="155">
                        <c:v>67.272000000000006</c:v>
                      </c:pt>
                      <c:pt idx="156">
                        <c:v>77.328999999999994</c:v>
                      </c:pt>
                      <c:pt idx="157">
                        <c:v>92.037999999999997</c:v>
                      </c:pt>
                      <c:pt idx="158">
                        <c:v>108.48399999999999</c:v>
                      </c:pt>
                      <c:pt idx="159">
                        <c:v>115.33799999999999</c:v>
                      </c:pt>
                      <c:pt idx="160">
                        <c:v>109.15300000000001</c:v>
                      </c:pt>
                      <c:pt idx="161">
                        <c:v>101.569</c:v>
                      </c:pt>
                      <c:pt idx="162">
                        <c:v>93.647000000000006</c:v>
                      </c:pt>
                      <c:pt idx="163">
                        <c:v>98.753</c:v>
                      </c:pt>
                      <c:pt idx="164">
                        <c:v>102.026</c:v>
                      </c:pt>
                      <c:pt idx="165">
                        <c:v>94.14</c:v>
                      </c:pt>
                      <c:pt idx="166">
                        <c:v>87.558000000000007</c:v>
                      </c:pt>
                      <c:pt idx="167">
                        <c:v>90.671000000000006</c:v>
                      </c:pt>
                      <c:pt idx="168">
                        <c:v>94.334000000000003</c:v>
                      </c:pt>
                      <c:pt idx="169">
                        <c:v>103.938</c:v>
                      </c:pt>
                      <c:pt idx="170">
                        <c:v>121.899</c:v>
                      </c:pt>
                      <c:pt idx="171">
                        <c:v>123.166</c:v>
                      </c:pt>
                      <c:pt idx="172">
                        <c:v>109.32899999999999</c:v>
                      </c:pt>
                      <c:pt idx="173">
                        <c:v>104.229</c:v>
                      </c:pt>
                      <c:pt idx="174">
                        <c:v>97.900999999999996</c:v>
                      </c:pt>
                      <c:pt idx="175">
                        <c:v>104.91200000000001</c:v>
                      </c:pt>
                      <c:pt idx="176">
                        <c:v>112.964</c:v>
                      </c:pt>
                      <c:pt idx="177">
                        <c:v>101.24</c:v>
                      </c:pt>
                      <c:pt idx="178">
                        <c:v>96.944999999999993</c:v>
                      </c:pt>
                      <c:pt idx="179">
                        <c:v>91.397000000000006</c:v>
                      </c:pt>
                      <c:pt idx="180">
                        <c:v>86.891000000000005</c:v>
                      </c:pt>
                      <c:pt idx="181">
                        <c:v>90.343999999999994</c:v>
                      </c:pt>
                      <c:pt idx="182">
                        <c:v>98.21</c:v>
                      </c:pt>
                      <c:pt idx="183">
                        <c:v>92.478999999999999</c:v>
                      </c:pt>
                      <c:pt idx="184">
                        <c:v>87.396000000000001</c:v>
                      </c:pt>
                      <c:pt idx="185">
                        <c:v>83.001000000000005</c:v>
                      </c:pt>
                      <c:pt idx="186">
                        <c:v>79.638000000000005</c:v>
                      </c:pt>
                      <c:pt idx="187">
                        <c:v>76.5</c:v>
                      </c:pt>
                      <c:pt idx="188">
                        <c:v>84.257999999999996</c:v>
                      </c:pt>
                      <c:pt idx="189">
                        <c:v>94.847999999999999</c:v>
                      </c:pt>
                      <c:pt idx="190">
                        <c:v>89.406999999999996</c:v>
                      </c:pt>
                      <c:pt idx="191">
                        <c:v>91.114999999999995</c:v>
                      </c:pt>
                      <c:pt idx="192">
                        <c:v>86.733000000000004</c:v>
                      </c:pt>
                      <c:pt idx="193">
                        <c:v>84.087999999999994</c:v>
                      </c:pt>
                      <c:pt idx="194">
                        <c:v>83.043000000000006</c:v>
                      </c:pt>
                      <c:pt idx="195">
                        <c:v>81.052000000000007</c:v>
                      </c:pt>
                      <c:pt idx="196">
                        <c:v>78.239999999999995</c:v>
                      </c:pt>
                      <c:pt idx="197">
                        <c:v>75.344999999999999</c:v>
                      </c:pt>
                      <c:pt idx="198">
                        <c:v>73.11</c:v>
                      </c:pt>
                      <c:pt idx="199">
                        <c:v>70.856999999999999</c:v>
                      </c:pt>
                      <c:pt idx="200">
                        <c:v>71.578999999999994</c:v>
                      </c:pt>
                      <c:pt idx="201">
                        <c:v>69.528999999999996</c:v>
                      </c:pt>
                      <c:pt idx="202">
                        <c:v>75.727000000000004</c:v>
                      </c:pt>
                      <c:pt idx="203">
                        <c:v>80.108999999999995</c:v>
                      </c:pt>
                      <c:pt idx="204">
                        <c:v>80.569999999999993</c:v>
                      </c:pt>
                      <c:pt idx="205">
                        <c:v>78.034000000000006</c:v>
                      </c:pt>
                      <c:pt idx="206">
                        <c:v>77.590999999999994</c:v>
                      </c:pt>
                      <c:pt idx="207">
                        <c:v>74.19</c:v>
                      </c:pt>
                      <c:pt idx="208">
                        <c:v>71.793999999999997</c:v>
                      </c:pt>
                      <c:pt idx="209">
                        <c:v>69.248999999999995</c:v>
                      </c:pt>
                      <c:pt idx="210">
                        <c:v>67.251000000000005</c:v>
                      </c:pt>
                      <c:pt idx="211">
                        <c:v>65.126000000000005</c:v>
                      </c:pt>
                      <c:pt idx="212">
                        <c:v>62.936</c:v>
                      </c:pt>
                      <c:pt idx="213">
                        <c:v>61.15</c:v>
                      </c:pt>
                      <c:pt idx="214">
                        <c:v>59.027000000000001</c:v>
                      </c:pt>
                      <c:pt idx="215">
                        <c:v>56.642000000000003</c:v>
                      </c:pt>
                      <c:pt idx="216">
                        <c:v>55.792000000000002</c:v>
                      </c:pt>
                      <c:pt idx="217">
                        <c:v>55.784999999999997</c:v>
                      </c:pt>
                      <c:pt idx="218">
                        <c:v>56.006</c:v>
                      </c:pt>
                      <c:pt idx="219">
                        <c:v>56.036000000000001</c:v>
                      </c:pt>
                      <c:pt idx="220">
                        <c:v>54.142000000000003</c:v>
                      </c:pt>
                      <c:pt idx="221">
                        <c:v>52.106999999999999</c:v>
                      </c:pt>
                      <c:pt idx="222">
                        <c:v>50.692999999999998</c:v>
                      </c:pt>
                      <c:pt idx="223">
                        <c:v>48.997</c:v>
                      </c:pt>
                      <c:pt idx="224">
                        <c:v>47.128999999999998</c:v>
                      </c:pt>
                      <c:pt idx="225">
                        <c:v>45.616999999999997</c:v>
                      </c:pt>
                      <c:pt idx="226">
                        <c:v>43.848999999999997</c:v>
                      </c:pt>
                      <c:pt idx="227">
                        <c:v>43.834000000000003</c:v>
                      </c:pt>
                      <c:pt idx="228">
                        <c:v>44.887</c:v>
                      </c:pt>
                      <c:pt idx="229">
                        <c:v>42.978999999999999</c:v>
                      </c:pt>
                      <c:pt idx="230">
                        <c:v>45.792000000000002</c:v>
                      </c:pt>
                      <c:pt idx="231">
                        <c:v>43.482999999999997</c:v>
                      </c:pt>
                      <c:pt idx="232">
                        <c:v>42.491999999999997</c:v>
                      </c:pt>
                      <c:pt idx="233">
                        <c:v>40.450000000000003</c:v>
                      </c:pt>
                      <c:pt idx="234">
                        <c:v>39.130000000000003</c:v>
                      </c:pt>
                      <c:pt idx="235">
                        <c:v>37.591000000000001</c:v>
                      </c:pt>
                      <c:pt idx="236">
                        <c:v>35.841999999999999</c:v>
                      </c:pt>
                      <c:pt idx="237">
                        <c:v>34.493000000000002</c:v>
                      </c:pt>
                      <c:pt idx="238">
                        <c:v>34.734000000000002</c:v>
                      </c:pt>
                      <c:pt idx="239">
                        <c:v>34.585999999999999</c:v>
                      </c:pt>
                      <c:pt idx="240">
                        <c:v>39.064999999999998</c:v>
                      </c:pt>
                      <c:pt idx="241">
                        <c:v>39.140999999999998</c:v>
                      </c:pt>
                      <c:pt idx="242">
                        <c:v>39.731000000000002</c:v>
                      </c:pt>
                      <c:pt idx="243">
                        <c:v>36.927999999999997</c:v>
                      </c:pt>
                      <c:pt idx="244">
                        <c:v>30.425000000000001</c:v>
                      </c:pt>
                      <c:pt idx="245">
                        <c:v>32.787999999999997</c:v>
                      </c:pt>
                      <c:pt idx="246">
                        <c:v>32.243000000000002</c:v>
                      </c:pt>
                      <c:pt idx="247">
                        <c:v>31.106000000000002</c:v>
                      </c:pt>
                      <c:pt idx="248">
                        <c:v>29.696999999999999</c:v>
                      </c:pt>
                      <c:pt idx="249">
                        <c:v>28.602</c:v>
                      </c:pt>
                      <c:pt idx="250">
                        <c:v>27.695</c:v>
                      </c:pt>
                      <c:pt idx="251">
                        <c:v>26.486999999999998</c:v>
                      </c:pt>
                      <c:pt idx="252">
                        <c:v>26.773</c:v>
                      </c:pt>
                      <c:pt idx="253">
                        <c:v>24.901</c:v>
                      </c:pt>
                      <c:pt idx="254">
                        <c:v>25.61</c:v>
                      </c:pt>
                      <c:pt idx="255">
                        <c:v>23.414000000000001</c:v>
                      </c:pt>
                      <c:pt idx="256">
                        <c:v>22.713999999999999</c:v>
                      </c:pt>
                      <c:pt idx="257">
                        <c:v>21.44</c:v>
                      </c:pt>
                      <c:pt idx="258">
                        <c:v>20.651</c:v>
                      </c:pt>
                      <c:pt idx="259">
                        <c:v>19.698</c:v>
                      </c:pt>
                      <c:pt idx="260">
                        <c:v>18.510000000000002</c:v>
                      </c:pt>
                      <c:pt idx="261">
                        <c:v>17.709</c:v>
                      </c:pt>
                      <c:pt idx="262">
                        <c:v>18.53</c:v>
                      </c:pt>
                      <c:pt idx="263">
                        <c:v>19.053000000000001</c:v>
                      </c:pt>
                      <c:pt idx="264">
                        <c:v>33.104999999999997</c:v>
                      </c:pt>
                      <c:pt idx="265">
                        <c:v>31.06</c:v>
                      </c:pt>
                      <c:pt idx="266">
                        <c:v>46.212000000000003</c:v>
                      </c:pt>
                      <c:pt idx="267">
                        <c:v>47.475999999999999</c:v>
                      </c:pt>
                      <c:pt idx="268">
                        <c:v>46.088000000000001</c:v>
                      </c:pt>
                      <c:pt idx="269">
                        <c:v>43.703000000000003</c:v>
                      </c:pt>
                      <c:pt idx="270">
                        <c:v>41.732999999999997</c:v>
                      </c:pt>
                      <c:pt idx="271">
                        <c:v>39.664999999999999</c:v>
                      </c:pt>
                      <c:pt idx="272">
                        <c:v>37.509</c:v>
                      </c:pt>
                      <c:pt idx="273">
                        <c:v>32.887999999999998</c:v>
                      </c:pt>
                      <c:pt idx="274">
                        <c:v>34.783000000000001</c:v>
                      </c:pt>
                      <c:pt idx="275">
                        <c:v>40.237000000000002</c:v>
                      </c:pt>
                      <c:pt idx="276">
                        <c:v>43.802999999999997</c:v>
                      </c:pt>
                      <c:pt idx="277">
                        <c:v>40.908999999999999</c:v>
                      </c:pt>
                      <c:pt idx="278">
                        <c:v>39.932000000000002</c:v>
                      </c:pt>
                      <c:pt idx="279">
                        <c:v>38.694000000000003</c:v>
                      </c:pt>
                      <c:pt idx="280">
                        <c:v>37.298000000000002</c:v>
                      </c:pt>
                      <c:pt idx="281">
                        <c:v>35.573999999999998</c:v>
                      </c:pt>
                      <c:pt idx="282">
                        <c:v>34.470999999999997</c:v>
                      </c:pt>
                      <c:pt idx="283">
                        <c:v>33.143000000000001</c:v>
                      </c:pt>
                      <c:pt idx="284">
                        <c:v>31.818000000000001</c:v>
                      </c:pt>
                      <c:pt idx="285">
                        <c:v>30.693000000000001</c:v>
                      </c:pt>
                      <c:pt idx="286">
                        <c:v>29.760999999999999</c:v>
                      </c:pt>
                      <c:pt idx="287">
                        <c:v>28.824000000000002</c:v>
                      </c:pt>
                      <c:pt idx="288">
                        <c:v>34.027999999999999</c:v>
                      </c:pt>
                      <c:pt idx="289">
                        <c:v>35.338000000000001</c:v>
                      </c:pt>
                      <c:pt idx="290">
                        <c:v>37.259</c:v>
                      </c:pt>
                      <c:pt idx="291">
                        <c:v>37.002000000000002</c:v>
                      </c:pt>
                      <c:pt idx="292">
                        <c:v>36.47</c:v>
                      </c:pt>
                      <c:pt idx="293">
                        <c:v>35.173999999999999</c:v>
                      </c:pt>
                      <c:pt idx="294">
                        <c:v>34.180999999999997</c:v>
                      </c:pt>
                      <c:pt idx="295">
                        <c:v>32.741999999999997</c:v>
                      </c:pt>
                      <c:pt idx="296">
                        <c:v>31.132999999999999</c:v>
                      </c:pt>
                      <c:pt idx="297">
                        <c:v>29.745000000000001</c:v>
                      </c:pt>
                      <c:pt idx="298">
                        <c:v>28.663</c:v>
                      </c:pt>
                      <c:pt idx="299">
                        <c:v>27.408000000000001</c:v>
                      </c:pt>
                      <c:pt idx="300">
                        <c:v>31.265000000000001</c:v>
                      </c:pt>
                      <c:pt idx="301">
                        <c:v>30.216999999999999</c:v>
                      </c:pt>
                      <c:pt idx="302">
                        <c:v>30.364999999999998</c:v>
                      </c:pt>
                      <c:pt idx="303">
                        <c:v>28.451000000000001</c:v>
                      </c:pt>
                      <c:pt idx="304">
                        <c:v>31.419</c:v>
                      </c:pt>
                      <c:pt idx="305">
                        <c:v>29.847999999999999</c:v>
                      </c:pt>
                      <c:pt idx="306">
                        <c:v>28.748999999999999</c:v>
                      </c:pt>
                      <c:pt idx="307">
                        <c:v>27.417999999999999</c:v>
                      </c:pt>
                      <c:pt idx="308">
                        <c:v>25.904</c:v>
                      </c:pt>
                      <c:pt idx="309">
                        <c:v>24.734999999999999</c:v>
                      </c:pt>
                      <c:pt idx="310">
                        <c:v>22.760999999999999</c:v>
                      </c:pt>
                      <c:pt idx="311">
                        <c:v>25.145</c:v>
                      </c:pt>
                      <c:pt idx="312">
                        <c:v>29.277999999999999</c:v>
                      </c:pt>
                      <c:pt idx="313">
                        <c:v>28.045999999999999</c:v>
                      </c:pt>
                      <c:pt idx="314">
                        <c:v>27.952999999999999</c:v>
                      </c:pt>
                      <c:pt idx="315">
                        <c:v>26.195</c:v>
                      </c:pt>
                      <c:pt idx="316">
                        <c:v>26.481000000000002</c:v>
                      </c:pt>
                      <c:pt idx="317">
                        <c:v>26.405000000000001</c:v>
                      </c:pt>
                      <c:pt idx="318">
                        <c:v>25.718</c:v>
                      </c:pt>
                      <c:pt idx="319">
                        <c:v>24.61</c:v>
                      </c:pt>
                      <c:pt idx="320">
                        <c:v>23.213000000000001</c:v>
                      </c:pt>
                      <c:pt idx="321">
                        <c:v>22.135000000000002</c:v>
                      </c:pt>
                      <c:pt idx="322">
                        <c:v>20.742000000000001</c:v>
                      </c:pt>
                      <c:pt idx="323">
                        <c:v>19.803000000000001</c:v>
                      </c:pt>
                      <c:pt idx="324">
                        <c:v>22.422000000000001</c:v>
                      </c:pt>
                      <c:pt idx="325">
                        <c:v>22.885000000000002</c:v>
                      </c:pt>
                      <c:pt idx="326">
                        <c:v>24.829000000000001</c:v>
                      </c:pt>
                      <c:pt idx="327">
                        <c:v>24.37</c:v>
                      </c:pt>
                      <c:pt idx="328">
                        <c:v>23.695</c:v>
                      </c:pt>
                      <c:pt idx="329">
                        <c:v>22.463000000000001</c:v>
                      </c:pt>
                      <c:pt idx="330">
                        <c:v>21.568999999999999</c:v>
                      </c:pt>
                      <c:pt idx="331">
                        <c:v>20.481999999999999</c:v>
                      </c:pt>
                      <c:pt idx="332">
                        <c:v>19.146000000000001</c:v>
                      </c:pt>
                      <c:pt idx="333">
                        <c:v>19.149999999999999</c:v>
                      </c:pt>
                      <c:pt idx="334">
                        <c:v>17.138000000000002</c:v>
                      </c:pt>
                      <c:pt idx="335">
                        <c:v>21.596</c:v>
                      </c:pt>
                      <c:pt idx="336">
                        <c:v>23.486000000000001</c:v>
                      </c:pt>
                      <c:pt idx="337">
                        <c:v>32.225999999999999</c:v>
                      </c:pt>
                      <c:pt idx="338">
                        <c:v>45.567999999999998</c:v>
                      </c:pt>
                      <c:pt idx="339">
                        <c:v>54.667000000000002</c:v>
                      </c:pt>
                      <c:pt idx="340">
                        <c:v>51.920999999999999</c:v>
                      </c:pt>
                      <c:pt idx="341">
                        <c:v>49.061</c:v>
                      </c:pt>
                      <c:pt idx="342">
                        <c:v>46.040999999999997</c:v>
                      </c:pt>
                      <c:pt idx="343">
                        <c:v>44.78</c:v>
                      </c:pt>
                      <c:pt idx="344">
                        <c:v>42.350999999999999</c:v>
                      </c:pt>
                      <c:pt idx="345">
                        <c:v>37.113999999999997</c:v>
                      </c:pt>
                      <c:pt idx="346">
                        <c:v>38.054000000000002</c:v>
                      </c:pt>
                      <c:pt idx="347">
                        <c:v>35.712000000000003</c:v>
                      </c:pt>
                      <c:pt idx="348">
                        <c:v>39.325000000000003</c:v>
                      </c:pt>
                      <c:pt idx="349">
                        <c:v>42.749000000000002</c:v>
                      </c:pt>
                      <c:pt idx="350">
                        <c:v>41.616999999999997</c:v>
                      </c:pt>
                      <c:pt idx="351">
                        <c:v>40.994999999999997</c:v>
                      </c:pt>
                      <c:pt idx="352">
                        <c:v>35.448999999999998</c:v>
                      </c:pt>
                      <c:pt idx="353">
                        <c:v>37.488</c:v>
                      </c:pt>
                      <c:pt idx="354">
                        <c:v>36.637</c:v>
                      </c:pt>
                      <c:pt idx="355">
                        <c:v>35.173000000000002</c:v>
                      </c:pt>
                      <c:pt idx="356">
                        <c:v>34.012999999999998</c:v>
                      </c:pt>
                      <c:pt idx="357">
                        <c:v>34.277999999999999</c:v>
                      </c:pt>
                      <c:pt idx="358">
                        <c:v>32.665999999999997</c:v>
                      </c:pt>
                      <c:pt idx="359">
                        <c:v>31.202000000000002</c:v>
                      </c:pt>
                      <c:pt idx="360">
                        <c:v>34.078000000000003</c:v>
                      </c:pt>
                      <c:pt idx="361">
                        <c:v>32.335999999999999</c:v>
                      </c:pt>
                      <c:pt idx="362">
                        <c:v>35.786000000000001</c:v>
                      </c:pt>
                      <c:pt idx="363">
                        <c:v>33.78</c:v>
                      </c:pt>
                      <c:pt idx="364">
                        <c:v>32.314</c:v>
                      </c:pt>
                      <c:pt idx="365">
                        <c:v>30.751000000000001</c:v>
                      </c:pt>
                      <c:pt idx="366">
                        <c:v>29.643000000000001</c:v>
                      </c:pt>
                      <c:pt idx="367">
                        <c:v>28.32</c:v>
                      </c:pt>
                      <c:pt idx="368">
                        <c:v>25.885999999999999</c:v>
                      </c:pt>
                      <c:pt idx="369">
                        <c:v>25.465</c:v>
                      </c:pt>
                      <c:pt idx="370">
                        <c:v>26</c:v>
                      </c:pt>
                      <c:pt idx="371">
                        <c:v>25.225000000000001</c:v>
                      </c:pt>
                      <c:pt idx="372">
                        <c:v>26.75</c:v>
                      </c:pt>
                      <c:pt idx="373">
                        <c:v>24.2</c:v>
                      </c:pt>
                      <c:pt idx="374">
                        <c:v>22.789000000000001</c:v>
                      </c:pt>
                      <c:pt idx="375">
                        <c:v>21.998999999999999</c:v>
                      </c:pt>
                      <c:pt idx="376">
                        <c:v>21.126000000000001</c:v>
                      </c:pt>
                      <c:pt idx="377">
                        <c:v>19.826000000000001</c:v>
                      </c:pt>
                      <c:pt idx="378">
                        <c:v>18.989000000000001</c:v>
                      </c:pt>
                      <c:pt idx="379">
                        <c:v>18.004999999999999</c:v>
                      </c:pt>
                      <c:pt idx="380">
                        <c:v>16.783000000000001</c:v>
                      </c:pt>
                      <c:pt idx="381">
                        <c:v>15.932</c:v>
                      </c:pt>
                      <c:pt idx="382">
                        <c:v>16.027999999999999</c:v>
                      </c:pt>
                      <c:pt idx="383">
                        <c:v>16.248000000000001</c:v>
                      </c:pt>
                      <c:pt idx="384">
                        <c:v>16.074000000000002</c:v>
                      </c:pt>
                      <c:pt idx="385">
                        <c:v>30.465</c:v>
                      </c:pt>
                      <c:pt idx="386">
                        <c:v>35.75</c:v>
                      </c:pt>
                      <c:pt idx="387">
                        <c:v>33.878</c:v>
                      </c:pt>
                      <c:pt idx="388">
                        <c:v>32.578000000000003</c:v>
                      </c:pt>
                      <c:pt idx="389">
                        <c:v>27.567</c:v>
                      </c:pt>
                      <c:pt idx="390">
                        <c:v>22.544</c:v>
                      </c:pt>
                      <c:pt idx="391">
                        <c:v>22.06</c:v>
                      </c:pt>
                      <c:pt idx="392">
                        <c:v>25.021999999999998</c:v>
                      </c:pt>
                      <c:pt idx="393">
                        <c:v>26.745999999999999</c:v>
                      </c:pt>
                      <c:pt idx="394">
                        <c:v>25.917999999999999</c:v>
                      </c:pt>
                      <c:pt idx="395">
                        <c:v>25.899000000000001</c:v>
                      </c:pt>
                      <c:pt idx="396">
                        <c:v>25.302</c:v>
                      </c:pt>
                      <c:pt idx="397">
                        <c:v>28.431999999999999</c:v>
                      </c:pt>
                      <c:pt idx="398">
                        <c:v>31.463999999999999</c:v>
                      </c:pt>
                      <c:pt idx="399">
                        <c:v>34.515000000000001</c:v>
                      </c:pt>
                      <c:pt idx="400">
                        <c:v>34.055</c:v>
                      </c:pt>
                      <c:pt idx="401">
                        <c:v>34.212000000000003</c:v>
                      </c:pt>
                      <c:pt idx="402">
                        <c:v>33.585999999999999</c:v>
                      </c:pt>
                      <c:pt idx="403">
                        <c:v>32.465000000000003</c:v>
                      </c:pt>
                      <c:pt idx="404">
                        <c:v>29.795999999999999</c:v>
                      </c:pt>
                      <c:pt idx="405">
                        <c:v>30.033999999999999</c:v>
                      </c:pt>
                      <c:pt idx="406">
                        <c:v>30.736999999999998</c:v>
                      </c:pt>
                      <c:pt idx="407">
                        <c:v>29.277000000000001</c:v>
                      </c:pt>
                      <c:pt idx="408">
                        <c:v>31.41</c:v>
                      </c:pt>
                      <c:pt idx="409">
                        <c:v>29.186</c:v>
                      </c:pt>
                      <c:pt idx="410">
                        <c:v>30.201000000000001</c:v>
                      </c:pt>
                      <c:pt idx="411">
                        <c:v>28.254000000000001</c:v>
                      </c:pt>
                      <c:pt idx="412">
                        <c:v>23.841999999999999</c:v>
                      </c:pt>
                      <c:pt idx="413">
                        <c:v>26.568999999999999</c:v>
                      </c:pt>
                      <c:pt idx="414">
                        <c:v>26.225000000000001</c:v>
                      </c:pt>
                      <c:pt idx="415">
                        <c:v>25.224</c:v>
                      </c:pt>
                      <c:pt idx="416">
                        <c:v>23.864999999999998</c:v>
                      </c:pt>
                      <c:pt idx="417">
                        <c:v>22.831</c:v>
                      </c:pt>
                      <c:pt idx="418">
                        <c:v>21.956</c:v>
                      </c:pt>
                      <c:pt idx="419">
                        <c:v>24.042000000000002</c:v>
                      </c:pt>
                      <c:pt idx="420">
                        <c:v>24.146999999999998</c:v>
                      </c:pt>
                      <c:pt idx="421">
                        <c:v>21.628</c:v>
                      </c:pt>
                      <c:pt idx="422">
                        <c:v>21.3</c:v>
                      </c:pt>
                      <c:pt idx="423">
                        <c:v>23.417000000000002</c:v>
                      </c:pt>
                      <c:pt idx="424">
                        <c:v>23.013000000000002</c:v>
                      </c:pt>
                      <c:pt idx="425">
                        <c:v>21.939</c:v>
                      </c:pt>
                      <c:pt idx="426">
                        <c:v>21.17</c:v>
                      </c:pt>
                      <c:pt idx="427">
                        <c:v>20.14</c:v>
                      </c:pt>
                      <c:pt idx="428">
                        <c:v>18.827000000000002</c:v>
                      </c:pt>
                      <c:pt idx="429">
                        <c:v>17.872</c:v>
                      </c:pt>
                      <c:pt idx="430">
                        <c:v>29.323</c:v>
                      </c:pt>
                      <c:pt idx="431">
                        <c:v>33.518000000000001</c:v>
                      </c:pt>
                      <c:pt idx="432">
                        <c:v>40.116999999999997</c:v>
                      </c:pt>
                      <c:pt idx="433">
                        <c:v>41.88</c:v>
                      </c:pt>
                      <c:pt idx="434">
                        <c:v>40.26</c:v>
                      </c:pt>
                      <c:pt idx="435">
                        <c:v>38.42</c:v>
                      </c:pt>
                      <c:pt idx="436">
                        <c:v>36.033000000000001</c:v>
                      </c:pt>
                      <c:pt idx="437">
                        <c:v>25.997</c:v>
                      </c:pt>
                      <c:pt idx="438">
                        <c:v>23.678000000000001</c:v>
                      </c:pt>
                      <c:pt idx="439">
                        <c:v>23.01</c:v>
                      </c:pt>
                      <c:pt idx="440">
                        <c:v>27.698</c:v>
                      </c:pt>
                      <c:pt idx="441">
                        <c:v>28.533999999999999</c:v>
                      </c:pt>
                      <c:pt idx="442">
                        <c:v>31.254999999999999</c:v>
                      </c:pt>
                      <c:pt idx="443">
                        <c:v>42.284999999999997</c:v>
                      </c:pt>
                      <c:pt idx="444">
                        <c:v>46.682000000000002</c:v>
                      </c:pt>
                      <c:pt idx="445">
                        <c:v>46.92</c:v>
                      </c:pt>
                      <c:pt idx="446">
                        <c:v>51.015000000000001</c:v>
                      </c:pt>
                      <c:pt idx="447">
                        <c:v>54.503</c:v>
                      </c:pt>
                      <c:pt idx="448">
                        <c:v>55.210999999999999</c:v>
                      </c:pt>
                      <c:pt idx="449">
                        <c:v>55.628</c:v>
                      </c:pt>
                      <c:pt idx="450">
                        <c:v>53.363</c:v>
                      </c:pt>
                      <c:pt idx="451">
                        <c:v>51.277000000000001</c:v>
                      </c:pt>
                      <c:pt idx="452">
                        <c:v>49.097000000000001</c:v>
                      </c:pt>
                      <c:pt idx="453">
                        <c:v>36.651000000000003</c:v>
                      </c:pt>
                      <c:pt idx="454">
                        <c:v>47.616</c:v>
                      </c:pt>
                      <c:pt idx="455">
                        <c:v>49.929000000000002</c:v>
                      </c:pt>
                      <c:pt idx="456">
                        <c:v>50.231000000000002</c:v>
                      </c:pt>
                      <c:pt idx="457">
                        <c:v>49.106999999999999</c:v>
                      </c:pt>
                      <c:pt idx="458">
                        <c:v>49.945</c:v>
                      </c:pt>
                      <c:pt idx="459">
                        <c:v>49.832999999999998</c:v>
                      </c:pt>
                      <c:pt idx="460">
                        <c:v>48.957000000000001</c:v>
                      </c:pt>
                      <c:pt idx="461">
                        <c:v>47.354999999999997</c:v>
                      </c:pt>
                      <c:pt idx="462">
                        <c:v>46.069000000000003</c:v>
                      </c:pt>
                      <c:pt idx="463">
                        <c:v>44.509</c:v>
                      </c:pt>
                      <c:pt idx="464">
                        <c:v>43.176000000000002</c:v>
                      </c:pt>
                      <c:pt idx="465">
                        <c:v>42.09</c:v>
                      </c:pt>
                      <c:pt idx="466">
                        <c:v>40.472999999999999</c:v>
                      </c:pt>
                      <c:pt idx="467">
                        <c:v>40.951999999999998</c:v>
                      </c:pt>
                      <c:pt idx="468">
                        <c:v>49.939</c:v>
                      </c:pt>
                      <c:pt idx="469">
                        <c:v>65.662000000000006</c:v>
                      </c:pt>
                      <c:pt idx="470">
                        <c:v>83.692999999999998</c:v>
                      </c:pt>
                      <c:pt idx="471">
                        <c:v>88.225999999999999</c:v>
                      </c:pt>
                      <c:pt idx="472">
                        <c:v>83.49</c:v>
                      </c:pt>
                      <c:pt idx="473">
                        <c:v>85.001000000000005</c:v>
                      </c:pt>
                      <c:pt idx="474">
                        <c:v>83.188000000000002</c:v>
                      </c:pt>
                      <c:pt idx="475">
                        <c:v>90.075999999999993</c:v>
                      </c:pt>
                      <c:pt idx="476">
                        <c:v>96.938999999999993</c:v>
                      </c:pt>
                      <c:pt idx="477">
                        <c:v>84.62</c:v>
                      </c:pt>
                      <c:pt idx="478">
                        <c:v>82.739000000000004</c:v>
                      </c:pt>
                      <c:pt idx="479">
                        <c:v>79.872</c:v>
                      </c:pt>
                      <c:pt idx="480">
                        <c:v>82.254999999999995</c:v>
                      </c:pt>
                      <c:pt idx="481">
                        <c:v>79.307000000000002</c:v>
                      </c:pt>
                      <c:pt idx="482">
                        <c:v>84.825000000000003</c:v>
                      </c:pt>
                      <c:pt idx="483">
                        <c:v>79.656000000000006</c:v>
                      </c:pt>
                      <c:pt idx="484">
                        <c:v>66.269000000000005</c:v>
                      </c:pt>
                      <c:pt idx="485">
                        <c:v>69.055000000000007</c:v>
                      </c:pt>
                      <c:pt idx="486">
                        <c:v>67.971999999999994</c:v>
                      </c:pt>
                      <c:pt idx="487">
                        <c:v>50.616999999999997</c:v>
                      </c:pt>
                      <c:pt idx="488">
                        <c:v>68.983999999999995</c:v>
                      </c:pt>
                      <c:pt idx="489">
                        <c:v>62.606999999999999</c:v>
                      </c:pt>
                      <c:pt idx="490">
                        <c:v>59.682000000000002</c:v>
                      </c:pt>
                      <c:pt idx="491">
                        <c:v>82.23</c:v>
                      </c:pt>
                      <c:pt idx="492">
                        <c:v>82.120999999999995</c:v>
                      </c:pt>
                      <c:pt idx="493">
                        <c:v>80.554000000000002</c:v>
                      </c:pt>
                      <c:pt idx="494">
                        <c:v>82.176000000000002</c:v>
                      </c:pt>
                      <c:pt idx="495">
                        <c:v>77.86</c:v>
                      </c:pt>
                      <c:pt idx="496">
                        <c:v>69.885000000000005</c:v>
                      </c:pt>
                      <c:pt idx="497">
                        <c:v>52.143000000000001</c:v>
                      </c:pt>
                      <c:pt idx="498">
                        <c:v>55.216000000000001</c:v>
                      </c:pt>
                      <c:pt idx="499">
                        <c:v>42.58</c:v>
                      </c:pt>
                      <c:pt idx="500">
                        <c:v>51.652999999999999</c:v>
                      </c:pt>
                      <c:pt idx="501">
                        <c:v>45.374000000000002</c:v>
                      </c:pt>
                      <c:pt idx="502">
                        <c:v>52.537999999999997</c:v>
                      </c:pt>
                      <c:pt idx="503">
                        <c:v>61.694000000000003</c:v>
                      </c:pt>
                      <c:pt idx="504">
                        <c:v>60.442999999999998</c:v>
                      </c:pt>
                      <c:pt idx="505">
                        <c:v>57.881999999999998</c:v>
                      </c:pt>
                      <c:pt idx="506">
                        <c:v>56.72</c:v>
                      </c:pt>
                      <c:pt idx="507">
                        <c:v>54.911000000000001</c:v>
                      </c:pt>
                      <c:pt idx="508">
                        <c:v>53.405000000000001</c:v>
                      </c:pt>
                      <c:pt idx="509">
                        <c:v>51.526000000000003</c:v>
                      </c:pt>
                      <c:pt idx="510">
                        <c:v>50.107999999999997</c:v>
                      </c:pt>
                      <c:pt idx="511">
                        <c:v>44.823999999999998</c:v>
                      </c:pt>
                      <c:pt idx="512">
                        <c:v>41.122</c:v>
                      </c:pt>
                      <c:pt idx="513">
                        <c:v>43.887999999999998</c:v>
                      </c:pt>
                      <c:pt idx="514">
                        <c:v>46.716000000000001</c:v>
                      </c:pt>
                      <c:pt idx="515">
                        <c:v>45.584000000000003</c:v>
                      </c:pt>
                      <c:pt idx="516">
                        <c:v>48.62</c:v>
                      </c:pt>
                      <c:pt idx="517">
                        <c:v>56.697000000000003</c:v>
                      </c:pt>
                      <c:pt idx="518">
                        <c:v>66.617999999999995</c:v>
                      </c:pt>
                      <c:pt idx="519">
                        <c:v>64.745000000000005</c:v>
                      </c:pt>
                      <c:pt idx="520">
                        <c:v>65.435000000000002</c:v>
                      </c:pt>
                      <c:pt idx="521">
                        <c:v>62.088000000000001</c:v>
                      </c:pt>
                      <c:pt idx="522">
                        <c:v>48.079000000000001</c:v>
                      </c:pt>
                      <c:pt idx="523">
                        <c:v>37.421999999999997</c:v>
                      </c:pt>
                      <c:pt idx="524">
                        <c:v>58.113</c:v>
                      </c:pt>
                      <c:pt idx="525">
                        <c:v>60.259</c:v>
                      </c:pt>
                      <c:pt idx="526">
                        <c:v>60.747999999999998</c:v>
                      </c:pt>
                      <c:pt idx="527">
                        <c:v>58.402999999999999</c:v>
                      </c:pt>
                      <c:pt idx="528">
                        <c:v>69.278000000000006</c:v>
                      </c:pt>
                      <c:pt idx="529">
                        <c:v>66.231999999999999</c:v>
                      </c:pt>
                      <c:pt idx="530">
                        <c:v>70.272000000000006</c:v>
                      </c:pt>
                      <c:pt idx="531">
                        <c:v>68.218000000000004</c:v>
                      </c:pt>
                      <c:pt idx="532">
                        <c:v>65.867999999999995</c:v>
                      </c:pt>
                      <c:pt idx="533">
                        <c:v>56.920999999999999</c:v>
                      </c:pt>
                      <c:pt idx="534">
                        <c:v>48.314999999999998</c:v>
                      </c:pt>
                      <c:pt idx="535">
                        <c:v>41.156999999999996</c:v>
                      </c:pt>
                      <c:pt idx="536">
                        <c:v>56.55</c:v>
                      </c:pt>
                      <c:pt idx="537">
                        <c:v>48.506</c:v>
                      </c:pt>
                      <c:pt idx="538">
                        <c:v>47.128</c:v>
                      </c:pt>
                      <c:pt idx="539">
                        <c:v>56.466999999999999</c:v>
                      </c:pt>
                      <c:pt idx="540">
                        <c:v>55.426000000000002</c:v>
                      </c:pt>
                      <c:pt idx="541">
                        <c:v>55.835999999999999</c:v>
                      </c:pt>
                      <c:pt idx="542">
                        <c:v>63.636000000000003</c:v>
                      </c:pt>
                      <c:pt idx="543">
                        <c:v>65.073999999999998</c:v>
                      </c:pt>
                      <c:pt idx="544">
                        <c:v>62.725000000000001</c:v>
                      </c:pt>
                      <c:pt idx="545">
                        <c:v>60.587000000000003</c:v>
                      </c:pt>
                      <c:pt idx="546">
                        <c:v>48.408999999999999</c:v>
                      </c:pt>
                      <c:pt idx="547">
                        <c:v>49.84</c:v>
                      </c:pt>
                      <c:pt idx="548">
                        <c:v>50.447000000000003</c:v>
                      </c:pt>
                      <c:pt idx="549">
                        <c:v>36.048999999999999</c:v>
                      </c:pt>
                      <c:pt idx="550">
                        <c:v>39.731000000000002</c:v>
                      </c:pt>
                      <c:pt idx="551">
                        <c:v>43.758000000000003</c:v>
                      </c:pt>
                      <c:pt idx="552">
                        <c:v>47.609000000000002</c:v>
                      </c:pt>
                      <c:pt idx="553">
                        <c:v>52.26</c:v>
                      </c:pt>
                      <c:pt idx="554">
                        <c:v>53.398000000000003</c:v>
                      </c:pt>
                      <c:pt idx="555">
                        <c:v>50.978000000000002</c:v>
                      </c:pt>
                      <c:pt idx="556">
                        <c:v>49.259</c:v>
                      </c:pt>
                      <c:pt idx="557">
                        <c:v>47.902999999999999</c:v>
                      </c:pt>
                      <c:pt idx="558">
                        <c:v>46.656999999999996</c:v>
                      </c:pt>
                      <c:pt idx="559">
                        <c:v>45.112000000000002</c:v>
                      </c:pt>
                      <c:pt idx="560">
                        <c:v>48.116</c:v>
                      </c:pt>
                      <c:pt idx="561">
                        <c:v>34.417000000000002</c:v>
                      </c:pt>
                      <c:pt idx="562">
                        <c:v>35.874000000000002</c:v>
                      </c:pt>
                      <c:pt idx="563">
                        <c:v>31.849</c:v>
                      </c:pt>
                      <c:pt idx="564">
                        <c:v>47.787999999999997</c:v>
                      </c:pt>
                      <c:pt idx="565">
                        <c:v>46.231000000000002</c:v>
                      </c:pt>
                      <c:pt idx="566">
                        <c:v>46.145000000000003</c:v>
                      </c:pt>
                      <c:pt idx="567">
                        <c:v>44.415999999999997</c:v>
                      </c:pt>
                      <c:pt idx="568">
                        <c:v>44.362000000000002</c:v>
                      </c:pt>
                      <c:pt idx="569">
                        <c:v>42.915999999999997</c:v>
                      </c:pt>
                      <c:pt idx="570">
                        <c:v>41.982999999999997</c:v>
                      </c:pt>
                      <c:pt idx="571">
                        <c:v>39.752000000000002</c:v>
                      </c:pt>
                      <c:pt idx="572">
                        <c:v>38.976999999999997</c:v>
                      </c:pt>
                      <c:pt idx="573">
                        <c:v>37.796999999999997</c:v>
                      </c:pt>
                      <c:pt idx="574">
                        <c:v>36.195</c:v>
                      </c:pt>
                      <c:pt idx="575">
                        <c:v>39.633000000000003</c:v>
                      </c:pt>
                      <c:pt idx="576">
                        <c:v>49.408000000000001</c:v>
                      </c:pt>
                      <c:pt idx="577">
                        <c:v>63.841000000000001</c:v>
                      </c:pt>
                      <c:pt idx="578">
                        <c:v>76.721999999999994</c:v>
                      </c:pt>
                      <c:pt idx="579">
                        <c:v>88.867999999999995</c:v>
                      </c:pt>
                      <c:pt idx="580">
                        <c:v>84.206999999999994</c:v>
                      </c:pt>
                      <c:pt idx="581">
                        <c:v>82.796999999999997</c:v>
                      </c:pt>
                      <c:pt idx="582">
                        <c:v>83.204999999999998</c:v>
                      </c:pt>
                      <c:pt idx="583">
                        <c:v>92.588999999999999</c:v>
                      </c:pt>
                      <c:pt idx="584">
                        <c:v>100.116</c:v>
                      </c:pt>
                      <c:pt idx="585">
                        <c:v>92.846999999999994</c:v>
                      </c:pt>
                      <c:pt idx="586">
                        <c:v>92.043000000000006</c:v>
                      </c:pt>
                      <c:pt idx="587">
                        <c:v>98.863</c:v>
                      </c:pt>
                      <c:pt idx="588">
                        <c:v>99.465999999999994</c:v>
                      </c:pt>
                      <c:pt idx="589">
                        <c:v>113.89100000000001</c:v>
                      </c:pt>
                      <c:pt idx="590">
                        <c:v>124.06100000000001</c:v>
                      </c:pt>
                      <c:pt idx="591">
                        <c:v>123.82599999999999</c:v>
                      </c:pt>
                      <c:pt idx="592">
                        <c:v>108.33499999999999</c:v>
                      </c:pt>
                      <c:pt idx="593">
                        <c:v>102.339</c:v>
                      </c:pt>
                      <c:pt idx="594">
                        <c:v>96.224000000000004</c:v>
                      </c:pt>
                      <c:pt idx="595">
                        <c:v>88.734999999999999</c:v>
                      </c:pt>
                      <c:pt idx="596">
                        <c:v>99.066000000000003</c:v>
                      </c:pt>
                      <c:pt idx="597">
                        <c:v>110.179</c:v>
                      </c:pt>
                      <c:pt idx="598">
                        <c:v>113.57599999999999</c:v>
                      </c:pt>
                      <c:pt idx="599">
                        <c:v>119.373</c:v>
                      </c:pt>
                    </c:numCache>
                  </c:numRef>
                </c:yVal>
                <c:smooth val="0"/>
                <c:extLst xmlns:c15="http://schemas.microsoft.com/office/drawing/2012/chart">
                  <c:ext xmlns:c16="http://schemas.microsoft.com/office/drawing/2014/chart" uri="{C3380CC4-5D6E-409C-BE32-E72D297353CC}">
                    <c16:uniqueId val="{0000000D-F59D-4CA0-B139-4DFC853448CD}"/>
                  </c:ext>
                </c:extLst>
              </c15:ser>
            </c15:filteredScatterSeries>
            <c15:filteredScatterSeries>
              <c15:ser>
                <c:idx val="7"/>
                <c:order val="5"/>
                <c:tx>
                  <c:strRef>
                    <c:extLst xmlns:c15="http://schemas.microsoft.com/office/drawing/2012/chart">
                      <c:ext xmlns:c15="http://schemas.microsoft.com/office/drawing/2012/chart" uri="{02D57815-91ED-43cb-92C2-25804820EDAC}">
                        <c15:formulaRef>
                          <c15:sqref>Sheet1!$DA$2</c15:sqref>
                        </c15:formulaRef>
                      </c:ext>
                    </c:extLst>
                    <c:strCache>
                      <c:ptCount val="1"/>
                      <c:pt idx="0">
                        <c:v>Baseline 25,45,60% &amp; 25% </c:v>
                      </c:pt>
                    </c:strCache>
                  </c:strRef>
                </c:tx>
                <c:spPr>
                  <a:ln>
                    <a:solidFill>
                      <a:schemeClr val="accent6"/>
                    </a:solidFill>
                  </a:ln>
                </c:spPr>
                <c:marker>
                  <c:symbol val="none"/>
                </c:marker>
                <c:xVal>
                  <c:numRef>
                    <c:extLst xmlns:c15="http://schemas.microsoft.com/office/drawing/2012/chart">
                      <c:ext xmlns:c15="http://schemas.microsoft.com/office/drawing/2012/chart" uri="{02D57815-91ED-43cb-92C2-25804820EDAC}">
                        <c15:formulaRef>
                          <c15:sqref>Sheet1!$AD$5:$AD$604</c15:sqref>
                        </c15:formulaRef>
                      </c:ext>
                    </c:extLst>
                    <c:numCache>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Cache>
                  </c:numRef>
                </c:xVal>
                <c:yVal>
                  <c:numRef>
                    <c:extLst xmlns:c15="http://schemas.microsoft.com/office/drawing/2012/chart">
                      <c:ext xmlns:c15="http://schemas.microsoft.com/office/drawing/2012/chart" uri="{02D57815-91ED-43cb-92C2-25804820EDAC}">
                        <c15:formulaRef>
                          <c15:sqref>Sheet1!$ED$5:$ED$604</c15:sqref>
                        </c15:formulaRef>
                      </c:ext>
                    </c:extLst>
                    <c:numCache>
                      <c:formatCode>General</c:formatCode>
                      <c:ptCount val="600"/>
                      <c:pt idx="0">
                        <c:v>-32.075000000000003</c:v>
                      </c:pt>
                      <c:pt idx="1">
                        <c:v>-33.378</c:v>
                      </c:pt>
                      <c:pt idx="2">
                        <c:v>-24.207000000000001</c:v>
                      </c:pt>
                      <c:pt idx="3">
                        <c:v>-26.164999999999999</c:v>
                      </c:pt>
                      <c:pt idx="4">
                        <c:v>-27.236000000000001</c:v>
                      </c:pt>
                      <c:pt idx="5">
                        <c:v>-29.039000000000001</c:v>
                      </c:pt>
                      <c:pt idx="6">
                        <c:v>-30.071999999999999</c:v>
                      </c:pt>
                      <c:pt idx="7">
                        <c:v>-31.305</c:v>
                      </c:pt>
                      <c:pt idx="8">
                        <c:v>-32.856000000000002</c:v>
                      </c:pt>
                      <c:pt idx="9">
                        <c:v>-33.826999999999998</c:v>
                      </c:pt>
                      <c:pt idx="10">
                        <c:v>-34.284999999999997</c:v>
                      </c:pt>
                      <c:pt idx="11">
                        <c:v>-35.698999999999998</c:v>
                      </c:pt>
                      <c:pt idx="12">
                        <c:v>-33.991999999999997</c:v>
                      </c:pt>
                      <c:pt idx="13">
                        <c:v>-32.466000000000001</c:v>
                      </c:pt>
                      <c:pt idx="14">
                        <c:v>-31.001999999999999</c:v>
                      </c:pt>
                      <c:pt idx="15">
                        <c:v>-30.695</c:v>
                      </c:pt>
                      <c:pt idx="16">
                        <c:v>-29.321999999999999</c:v>
                      </c:pt>
                      <c:pt idx="17">
                        <c:v>-31.295000000000002</c:v>
                      </c:pt>
                      <c:pt idx="18">
                        <c:v>-32.121000000000002</c:v>
                      </c:pt>
                      <c:pt idx="19">
                        <c:v>-33.179000000000002</c:v>
                      </c:pt>
                      <c:pt idx="20">
                        <c:v>-34.67</c:v>
                      </c:pt>
                      <c:pt idx="21">
                        <c:v>-35.575000000000003</c:v>
                      </c:pt>
                      <c:pt idx="22">
                        <c:v>-33.820999999999998</c:v>
                      </c:pt>
                      <c:pt idx="23">
                        <c:v>-27.056000000000001</c:v>
                      </c:pt>
                      <c:pt idx="24">
                        <c:v>-23.948</c:v>
                      </c:pt>
                      <c:pt idx="25">
                        <c:v>-0.96</c:v>
                      </c:pt>
                      <c:pt idx="26">
                        <c:v>-2.7559999999999998</c:v>
                      </c:pt>
                      <c:pt idx="27">
                        <c:v>-5.532</c:v>
                      </c:pt>
                      <c:pt idx="28">
                        <c:v>-7.7910000000000004</c:v>
                      </c:pt>
                      <c:pt idx="29">
                        <c:v>-10.458</c:v>
                      </c:pt>
                      <c:pt idx="30">
                        <c:v>-12.444000000000001</c:v>
                      </c:pt>
                      <c:pt idx="31">
                        <c:v>-14.587</c:v>
                      </c:pt>
                      <c:pt idx="32">
                        <c:v>-12.526999999999999</c:v>
                      </c:pt>
                      <c:pt idx="33">
                        <c:v>-14.212</c:v>
                      </c:pt>
                      <c:pt idx="34">
                        <c:v>-16.521999999999998</c:v>
                      </c:pt>
                      <c:pt idx="35">
                        <c:v>-19.081</c:v>
                      </c:pt>
                      <c:pt idx="36">
                        <c:v>-3.9420000000000002</c:v>
                      </c:pt>
                      <c:pt idx="37">
                        <c:v>-6.0279999999999996</c:v>
                      </c:pt>
                      <c:pt idx="38">
                        <c:v>-6.9429999999999996</c:v>
                      </c:pt>
                      <c:pt idx="39">
                        <c:v>-8.7159999999999993</c:v>
                      </c:pt>
                      <c:pt idx="40">
                        <c:v>-9.9350000000000005</c:v>
                      </c:pt>
                      <c:pt idx="41">
                        <c:v>-11.762</c:v>
                      </c:pt>
                      <c:pt idx="42">
                        <c:v>-12.968999999999999</c:v>
                      </c:pt>
                      <c:pt idx="43">
                        <c:v>-14.412000000000001</c:v>
                      </c:pt>
                      <c:pt idx="44">
                        <c:v>-16.268999999999998</c:v>
                      </c:pt>
                      <c:pt idx="45">
                        <c:v>-17.606999999999999</c:v>
                      </c:pt>
                      <c:pt idx="46">
                        <c:v>-19.295999999999999</c:v>
                      </c:pt>
                      <c:pt idx="47">
                        <c:v>-14.847</c:v>
                      </c:pt>
                      <c:pt idx="48">
                        <c:v>-5.7279999999999998</c:v>
                      </c:pt>
                      <c:pt idx="49">
                        <c:v>-1.74</c:v>
                      </c:pt>
                      <c:pt idx="50">
                        <c:v>-1.6140000000000001</c:v>
                      </c:pt>
                      <c:pt idx="51">
                        <c:v>-3.097</c:v>
                      </c:pt>
                      <c:pt idx="52">
                        <c:v>-4.2880000000000003</c:v>
                      </c:pt>
                      <c:pt idx="53">
                        <c:v>-6.0549999999999997</c:v>
                      </c:pt>
                      <c:pt idx="54">
                        <c:v>-7.28</c:v>
                      </c:pt>
                      <c:pt idx="55">
                        <c:v>-8.7669999999999995</c:v>
                      </c:pt>
                      <c:pt idx="56">
                        <c:v>-10.654</c:v>
                      </c:pt>
                      <c:pt idx="57">
                        <c:v>-10.289</c:v>
                      </c:pt>
                      <c:pt idx="58">
                        <c:v>-12.718999999999999</c:v>
                      </c:pt>
                      <c:pt idx="59">
                        <c:v>-5.7709999999999999</c:v>
                      </c:pt>
                      <c:pt idx="60">
                        <c:v>10.943</c:v>
                      </c:pt>
                      <c:pt idx="61">
                        <c:v>8.7119999999999997</c:v>
                      </c:pt>
                      <c:pt idx="62">
                        <c:v>14.956</c:v>
                      </c:pt>
                      <c:pt idx="63">
                        <c:v>16.46</c:v>
                      </c:pt>
                      <c:pt idx="64">
                        <c:v>14.385999999999999</c:v>
                      </c:pt>
                      <c:pt idx="65">
                        <c:v>11.531000000000001</c:v>
                      </c:pt>
                      <c:pt idx="66">
                        <c:v>9.2910000000000004</c:v>
                      </c:pt>
                      <c:pt idx="67">
                        <c:v>6.9889999999999999</c:v>
                      </c:pt>
                      <c:pt idx="68">
                        <c:v>4.5860000000000003</c:v>
                      </c:pt>
                      <c:pt idx="69">
                        <c:v>2.758</c:v>
                      </c:pt>
                      <c:pt idx="70">
                        <c:v>1.0129999999999999</c:v>
                      </c:pt>
                      <c:pt idx="71">
                        <c:v>-0.47199999999999998</c:v>
                      </c:pt>
                      <c:pt idx="72">
                        <c:v>-1.9550000000000001</c:v>
                      </c:pt>
                      <c:pt idx="73">
                        <c:v>16.802</c:v>
                      </c:pt>
                      <c:pt idx="74">
                        <c:v>16.071000000000002</c:v>
                      </c:pt>
                      <c:pt idx="75">
                        <c:v>15.342000000000001</c:v>
                      </c:pt>
                      <c:pt idx="76">
                        <c:v>11.222</c:v>
                      </c:pt>
                      <c:pt idx="77">
                        <c:v>8.2029999999999994</c:v>
                      </c:pt>
                      <c:pt idx="78">
                        <c:v>6.1260000000000003</c:v>
                      </c:pt>
                      <c:pt idx="79">
                        <c:v>4.0279999999999996</c:v>
                      </c:pt>
                      <c:pt idx="80">
                        <c:v>1.8140000000000001</c:v>
                      </c:pt>
                      <c:pt idx="81">
                        <c:v>3.4220000000000002</c:v>
                      </c:pt>
                      <c:pt idx="82">
                        <c:v>1.1639999999999999</c:v>
                      </c:pt>
                      <c:pt idx="83">
                        <c:v>8.6080000000000005</c:v>
                      </c:pt>
                      <c:pt idx="84">
                        <c:v>25.327999999999999</c:v>
                      </c:pt>
                      <c:pt idx="85">
                        <c:v>41.951999999999998</c:v>
                      </c:pt>
                      <c:pt idx="86">
                        <c:v>56.884</c:v>
                      </c:pt>
                      <c:pt idx="87">
                        <c:v>64.674000000000007</c:v>
                      </c:pt>
                      <c:pt idx="88">
                        <c:v>61.877000000000002</c:v>
                      </c:pt>
                      <c:pt idx="89">
                        <c:v>55.329000000000001</c:v>
                      </c:pt>
                      <c:pt idx="90">
                        <c:v>49.933999999999997</c:v>
                      </c:pt>
                      <c:pt idx="91">
                        <c:v>52.142000000000003</c:v>
                      </c:pt>
                      <c:pt idx="92">
                        <c:v>47.661000000000001</c:v>
                      </c:pt>
                      <c:pt idx="93">
                        <c:v>22.63</c:v>
                      </c:pt>
                      <c:pt idx="94">
                        <c:v>24.57</c:v>
                      </c:pt>
                      <c:pt idx="95">
                        <c:v>35.253999999999998</c:v>
                      </c:pt>
                      <c:pt idx="96">
                        <c:v>35.484999999999999</c:v>
                      </c:pt>
                      <c:pt idx="97">
                        <c:v>55.540999999999997</c:v>
                      </c:pt>
                      <c:pt idx="98">
                        <c:v>75.674000000000007</c:v>
                      </c:pt>
                      <c:pt idx="99">
                        <c:v>85.62</c:v>
                      </c:pt>
                      <c:pt idx="100">
                        <c:v>87.394000000000005</c:v>
                      </c:pt>
                      <c:pt idx="101">
                        <c:v>83.703000000000003</c:v>
                      </c:pt>
                      <c:pt idx="102">
                        <c:v>76.399000000000001</c:v>
                      </c:pt>
                      <c:pt idx="103">
                        <c:v>79.503</c:v>
                      </c:pt>
                      <c:pt idx="104">
                        <c:v>83.715000000000003</c:v>
                      </c:pt>
                      <c:pt idx="105">
                        <c:v>77.033000000000001</c:v>
                      </c:pt>
                      <c:pt idx="106">
                        <c:v>70.510000000000005</c:v>
                      </c:pt>
                      <c:pt idx="107">
                        <c:v>72.963999999999999</c:v>
                      </c:pt>
                      <c:pt idx="108">
                        <c:v>81.325999999999993</c:v>
                      </c:pt>
                      <c:pt idx="109">
                        <c:v>78.186999999999998</c:v>
                      </c:pt>
                      <c:pt idx="110">
                        <c:v>87.451999999999998</c:v>
                      </c:pt>
                      <c:pt idx="111">
                        <c:v>81.805000000000007</c:v>
                      </c:pt>
                      <c:pt idx="112">
                        <c:v>75.760000000000005</c:v>
                      </c:pt>
                      <c:pt idx="113">
                        <c:v>70.271000000000001</c:v>
                      </c:pt>
                      <c:pt idx="114">
                        <c:v>65.778999999999996</c:v>
                      </c:pt>
                      <c:pt idx="115">
                        <c:v>61.57</c:v>
                      </c:pt>
                      <c:pt idx="116">
                        <c:v>61.884</c:v>
                      </c:pt>
                      <c:pt idx="117">
                        <c:v>70.134</c:v>
                      </c:pt>
                      <c:pt idx="118">
                        <c:v>75.05</c:v>
                      </c:pt>
                      <c:pt idx="119">
                        <c:v>70.825999999999993</c:v>
                      </c:pt>
                      <c:pt idx="120">
                        <c:v>70.58</c:v>
                      </c:pt>
                      <c:pt idx="121">
                        <c:v>78.923000000000002</c:v>
                      </c:pt>
                      <c:pt idx="122">
                        <c:v>83.584999999999994</c:v>
                      </c:pt>
                      <c:pt idx="123">
                        <c:v>79.311000000000007</c:v>
                      </c:pt>
                      <c:pt idx="124">
                        <c:v>74.260000000000005</c:v>
                      </c:pt>
                      <c:pt idx="125">
                        <c:v>69.361000000000004</c:v>
                      </c:pt>
                      <c:pt idx="126">
                        <c:v>65.272999999999996</c:v>
                      </c:pt>
                      <c:pt idx="127">
                        <c:v>61.337000000000003</c:v>
                      </c:pt>
                      <c:pt idx="128">
                        <c:v>57.978000000000002</c:v>
                      </c:pt>
                      <c:pt idx="129">
                        <c:v>54.947000000000003</c:v>
                      </c:pt>
                      <c:pt idx="130">
                        <c:v>52.012999999999998</c:v>
                      </c:pt>
                      <c:pt idx="131">
                        <c:v>56.459000000000003</c:v>
                      </c:pt>
                      <c:pt idx="132">
                        <c:v>73.085999999999999</c:v>
                      </c:pt>
                      <c:pt idx="133">
                        <c:v>91.144999999999996</c:v>
                      </c:pt>
                      <c:pt idx="134">
                        <c:v>108.67</c:v>
                      </c:pt>
                      <c:pt idx="135">
                        <c:v>116.754</c:v>
                      </c:pt>
                      <c:pt idx="136">
                        <c:v>119.087</c:v>
                      </c:pt>
                      <c:pt idx="137">
                        <c:v>115.014</c:v>
                      </c:pt>
                      <c:pt idx="138">
                        <c:v>107.611</c:v>
                      </c:pt>
                      <c:pt idx="139">
                        <c:v>114.752</c:v>
                      </c:pt>
                      <c:pt idx="140">
                        <c:v>121.422</c:v>
                      </c:pt>
                      <c:pt idx="141">
                        <c:v>103.765</c:v>
                      </c:pt>
                      <c:pt idx="142">
                        <c:v>97.25</c:v>
                      </c:pt>
                      <c:pt idx="143">
                        <c:v>101.13200000000001</c:v>
                      </c:pt>
                      <c:pt idx="144">
                        <c:v>103.506</c:v>
                      </c:pt>
                      <c:pt idx="145">
                        <c:v>99.245999999999995</c:v>
                      </c:pt>
                      <c:pt idx="146">
                        <c:v>99.703999999999994</c:v>
                      </c:pt>
                      <c:pt idx="147">
                        <c:v>106.181</c:v>
                      </c:pt>
                      <c:pt idx="148">
                        <c:v>100.33799999999999</c:v>
                      </c:pt>
                      <c:pt idx="149">
                        <c:v>93.043999999999997</c:v>
                      </c:pt>
                      <c:pt idx="150">
                        <c:v>87.194999999999993</c:v>
                      </c:pt>
                      <c:pt idx="151">
                        <c:v>82.135999999999996</c:v>
                      </c:pt>
                      <c:pt idx="152">
                        <c:v>82.712000000000003</c:v>
                      </c:pt>
                      <c:pt idx="153">
                        <c:v>77.44</c:v>
                      </c:pt>
                      <c:pt idx="154">
                        <c:v>73.984999999999999</c:v>
                      </c:pt>
                      <c:pt idx="155">
                        <c:v>69.721999999999994</c:v>
                      </c:pt>
                      <c:pt idx="156">
                        <c:v>79.546000000000006</c:v>
                      </c:pt>
                      <c:pt idx="157">
                        <c:v>94.311999999999998</c:v>
                      </c:pt>
                      <c:pt idx="158">
                        <c:v>110.916</c:v>
                      </c:pt>
                      <c:pt idx="159">
                        <c:v>117.57899999999999</c:v>
                      </c:pt>
                      <c:pt idx="160">
                        <c:v>111.288</c:v>
                      </c:pt>
                      <c:pt idx="161">
                        <c:v>103.727</c:v>
                      </c:pt>
                      <c:pt idx="162">
                        <c:v>95.792000000000002</c:v>
                      </c:pt>
                      <c:pt idx="163">
                        <c:v>101.256</c:v>
                      </c:pt>
                      <c:pt idx="164">
                        <c:v>104.66800000000001</c:v>
                      </c:pt>
                      <c:pt idx="165">
                        <c:v>96.591999999999999</c:v>
                      </c:pt>
                      <c:pt idx="166">
                        <c:v>90.037000000000006</c:v>
                      </c:pt>
                      <c:pt idx="167">
                        <c:v>93.031999999999996</c:v>
                      </c:pt>
                      <c:pt idx="168">
                        <c:v>96.495999999999995</c:v>
                      </c:pt>
                      <c:pt idx="169">
                        <c:v>106.5</c:v>
                      </c:pt>
                      <c:pt idx="170">
                        <c:v>124.43899999999999</c:v>
                      </c:pt>
                      <c:pt idx="171">
                        <c:v>125.498</c:v>
                      </c:pt>
                      <c:pt idx="172">
                        <c:v>111.56</c:v>
                      </c:pt>
                      <c:pt idx="173">
                        <c:v>106.605</c:v>
                      </c:pt>
                      <c:pt idx="174">
                        <c:v>100.43899999999999</c:v>
                      </c:pt>
                      <c:pt idx="175">
                        <c:v>107.616</c:v>
                      </c:pt>
                      <c:pt idx="176">
                        <c:v>115.98399999999999</c:v>
                      </c:pt>
                      <c:pt idx="177">
                        <c:v>103.807</c:v>
                      </c:pt>
                      <c:pt idx="178">
                        <c:v>99.415000000000006</c:v>
                      </c:pt>
                      <c:pt idx="179">
                        <c:v>93.798000000000002</c:v>
                      </c:pt>
                      <c:pt idx="180">
                        <c:v>89.510999999999996</c:v>
                      </c:pt>
                      <c:pt idx="181">
                        <c:v>92.703999999999994</c:v>
                      </c:pt>
                      <c:pt idx="182">
                        <c:v>100.89100000000001</c:v>
                      </c:pt>
                      <c:pt idx="183">
                        <c:v>95.281000000000006</c:v>
                      </c:pt>
                      <c:pt idx="184">
                        <c:v>90.12</c:v>
                      </c:pt>
                      <c:pt idx="185">
                        <c:v>85.777000000000001</c:v>
                      </c:pt>
                      <c:pt idx="186">
                        <c:v>82.385999999999996</c:v>
                      </c:pt>
                      <c:pt idx="187">
                        <c:v>79.283000000000001</c:v>
                      </c:pt>
                      <c:pt idx="188">
                        <c:v>87.066999999999993</c:v>
                      </c:pt>
                      <c:pt idx="189">
                        <c:v>97.71</c:v>
                      </c:pt>
                      <c:pt idx="190">
                        <c:v>92.513000000000005</c:v>
                      </c:pt>
                      <c:pt idx="191">
                        <c:v>94.013000000000005</c:v>
                      </c:pt>
                      <c:pt idx="192">
                        <c:v>89.953999999999994</c:v>
                      </c:pt>
                      <c:pt idx="193">
                        <c:v>86.614000000000004</c:v>
                      </c:pt>
                      <c:pt idx="194">
                        <c:v>85.875</c:v>
                      </c:pt>
                      <c:pt idx="195">
                        <c:v>84.078000000000003</c:v>
                      </c:pt>
                      <c:pt idx="196">
                        <c:v>81.165999999999997</c:v>
                      </c:pt>
                      <c:pt idx="197">
                        <c:v>78.311999999999998</c:v>
                      </c:pt>
                      <c:pt idx="198">
                        <c:v>76.031000000000006</c:v>
                      </c:pt>
                      <c:pt idx="199">
                        <c:v>73.783000000000001</c:v>
                      </c:pt>
                      <c:pt idx="200">
                        <c:v>74.691000000000003</c:v>
                      </c:pt>
                      <c:pt idx="201">
                        <c:v>72.614999999999995</c:v>
                      </c:pt>
                      <c:pt idx="202">
                        <c:v>78.89</c:v>
                      </c:pt>
                      <c:pt idx="203">
                        <c:v>82.986000000000004</c:v>
                      </c:pt>
                      <c:pt idx="204">
                        <c:v>83.929000000000002</c:v>
                      </c:pt>
                      <c:pt idx="205">
                        <c:v>81.77</c:v>
                      </c:pt>
                      <c:pt idx="206">
                        <c:v>80.995999999999995</c:v>
                      </c:pt>
                      <c:pt idx="207">
                        <c:v>77.924999999999997</c:v>
                      </c:pt>
                      <c:pt idx="208">
                        <c:v>75.462999999999994</c:v>
                      </c:pt>
                      <c:pt idx="209">
                        <c:v>72.956000000000003</c:v>
                      </c:pt>
                      <c:pt idx="210">
                        <c:v>70.873000000000005</c:v>
                      </c:pt>
                      <c:pt idx="211">
                        <c:v>68.736999999999995</c:v>
                      </c:pt>
                      <c:pt idx="212">
                        <c:v>66.632000000000005</c:v>
                      </c:pt>
                      <c:pt idx="213">
                        <c:v>64.798000000000002</c:v>
                      </c:pt>
                      <c:pt idx="214">
                        <c:v>62.767000000000003</c:v>
                      </c:pt>
                      <c:pt idx="215">
                        <c:v>60.465000000000003</c:v>
                      </c:pt>
                      <c:pt idx="216">
                        <c:v>59.694000000000003</c:v>
                      </c:pt>
                      <c:pt idx="217">
                        <c:v>59.521999999999998</c:v>
                      </c:pt>
                      <c:pt idx="218">
                        <c:v>59.831000000000003</c:v>
                      </c:pt>
                      <c:pt idx="219">
                        <c:v>60.140999999999998</c:v>
                      </c:pt>
                      <c:pt idx="220">
                        <c:v>58.186999999999998</c:v>
                      </c:pt>
                      <c:pt idx="221">
                        <c:v>56.225000000000001</c:v>
                      </c:pt>
                      <c:pt idx="222">
                        <c:v>54.746000000000002</c:v>
                      </c:pt>
                      <c:pt idx="223">
                        <c:v>53.055999999999997</c:v>
                      </c:pt>
                      <c:pt idx="224">
                        <c:v>51.253</c:v>
                      </c:pt>
                      <c:pt idx="225">
                        <c:v>49.69</c:v>
                      </c:pt>
                      <c:pt idx="226">
                        <c:v>48.029000000000003</c:v>
                      </c:pt>
                      <c:pt idx="227">
                        <c:v>47.918999999999997</c:v>
                      </c:pt>
                      <c:pt idx="228">
                        <c:v>48.841999999999999</c:v>
                      </c:pt>
                      <c:pt idx="229">
                        <c:v>47.473999999999997</c:v>
                      </c:pt>
                      <c:pt idx="230">
                        <c:v>49.844000000000001</c:v>
                      </c:pt>
                      <c:pt idx="231">
                        <c:v>47.847999999999999</c:v>
                      </c:pt>
                      <c:pt idx="232">
                        <c:v>46.683999999999997</c:v>
                      </c:pt>
                      <c:pt idx="233">
                        <c:v>44.87</c:v>
                      </c:pt>
                      <c:pt idx="234">
                        <c:v>43.497999999999998</c:v>
                      </c:pt>
                      <c:pt idx="235">
                        <c:v>41.953000000000003</c:v>
                      </c:pt>
                      <c:pt idx="236">
                        <c:v>40.286000000000001</c:v>
                      </c:pt>
                      <c:pt idx="237">
                        <c:v>38.875999999999998</c:v>
                      </c:pt>
                      <c:pt idx="238">
                        <c:v>38.762999999999998</c:v>
                      </c:pt>
                      <c:pt idx="239">
                        <c:v>38.996000000000002</c:v>
                      </c:pt>
                      <c:pt idx="240">
                        <c:v>43.345999999999997</c:v>
                      </c:pt>
                      <c:pt idx="241">
                        <c:v>43.359000000000002</c:v>
                      </c:pt>
                      <c:pt idx="242">
                        <c:v>43.484999999999999</c:v>
                      </c:pt>
                      <c:pt idx="243">
                        <c:v>41.098999999999997</c:v>
                      </c:pt>
                      <c:pt idx="244">
                        <c:v>38.781999999999996</c:v>
                      </c:pt>
                      <c:pt idx="245">
                        <c:v>37.843000000000004</c:v>
                      </c:pt>
                      <c:pt idx="246">
                        <c:v>36.738</c:v>
                      </c:pt>
                      <c:pt idx="247">
                        <c:v>35.402000000000001</c:v>
                      </c:pt>
                      <c:pt idx="248">
                        <c:v>33.948</c:v>
                      </c:pt>
                      <c:pt idx="249">
                        <c:v>32.685000000000002</c:v>
                      </c:pt>
                      <c:pt idx="250">
                        <c:v>31.661999999999999</c:v>
                      </c:pt>
                      <c:pt idx="251">
                        <c:v>30.379000000000001</c:v>
                      </c:pt>
                      <c:pt idx="252">
                        <c:v>30.481000000000002</c:v>
                      </c:pt>
                      <c:pt idx="253">
                        <c:v>29.023</c:v>
                      </c:pt>
                      <c:pt idx="254">
                        <c:v>29.077999999999999</c:v>
                      </c:pt>
                      <c:pt idx="255">
                        <c:v>27.428000000000001</c:v>
                      </c:pt>
                      <c:pt idx="256">
                        <c:v>26.378</c:v>
                      </c:pt>
                      <c:pt idx="257">
                        <c:v>25.071000000000002</c:v>
                      </c:pt>
                      <c:pt idx="258">
                        <c:v>24.145</c:v>
                      </c:pt>
                      <c:pt idx="259">
                        <c:v>23.097999999999999</c:v>
                      </c:pt>
                      <c:pt idx="260">
                        <c:v>21.914000000000001</c:v>
                      </c:pt>
                      <c:pt idx="261">
                        <c:v>20.981000000000002</c:v>
                      </c:pt>
                      <c:pt idx="262">
                        <c:v>21.283000000000001</c:v>
                      </c:pt>
                      <c:pt idx="263">
                        <c:v>22.087</c:v>
                      </c:pt>
                      <c:pt idx="264">
                        <c:v>35.956000000000003</c:v>
                      </c:pt>
                      <c:pt idx="265">
                        <c:v>34.31</c:v>
                      </c:pt>
                      <c:pt idx="266">
                        <c:v>48.89</c:v>
                      </c:pt>
                      <c:pt idx="267">
                        <c:v>50.893999999999998</c:v>
                      </c:pt>
                      <c:pt idx="268">
                        <c:v>49.366</c:v>
                      </c:pt>
                      <c:pt idx="269">
                        <c:v>47.095999999999997</c:v>
                      </c:pt>
                      <c:pt idx="270">
                        <c:v>45.18</c:v>
                      </c:pt>
                      <c:pt idx="271">
                        <c:v>43.247999999999998</c:v>
                      </c:pt>
                      <c:pt idx="272">
                        <c:v>41.332999999999998</c:v>
                      </c:pt>
                      <c:pt idx="273">
                        <c:v>37.176000000000002</c:v>
                      </c:pt>
                      <c:pt idx="274">
                        <c:v>38.976999999999997</c:v>
                      </c:pt>
                      <c:pt idx="275">
                        <c:v>44.255000000000003</c:v>
                      </c:pt>
                      <c:pt idx="276">
                        <c:v>47.975000000000001</c:v>
                      </c:pt>
                      <c:pt idx="277">
                        <c:v>45.622999999999998</c:v>
                      </c:pt>
                      <c:pt idx="278">
                        <c:v>44.506</c:v>
                      </c:pt>
                      <c:pt idx="279">
                        <c:v>43.375999999999998</c:v>
                      </c:pt>
                      <c:pt idx="280">
                        <c:v>41.780999999999999</c:v>
                      </c:pt>
                      <c:pt idx="281">
                        <c:v>40.030999999999999</c:v>
                      </c:pt>
                      <c:pt idx="282">
                        <c:v>38.762</c:v>
                      </c:pt>
                      <c:pt idx="283">
                        <c:v>37.348999999999997</c:v>
                      </c:pt>
                      <c:pt idx="284">
                        <c:v>36.036999999999999</c:v>
                      </c:pt>
                      <c:pt idx="285">
                        <c:v>34.743000000000002</c:v>
                      </c:pt>
                      <c:pt idx="286">
                        <c:v>33.825000000000003</c:v>
                      </c:pt>
                      <c:pt idx="287">
                        <c:v>32.743000000000002</c:v>
                      </c:pt>
                      <c:pt idx="288">
                        <c:v>37.68</c:v>
                      </c:pt>
                      <c:pt idx="289">
                        <c:v>39.383000000000003</c:v>
                      </c:pt>
                      <c:pt idx="290">
                        <c:v>41.128999999999998</c:v>
                      </c:pt>
                      <c:pt idx="291">
                        <c:v>40.835999999999999</c:v>
                      </c:pt>
                      <c:pt idx="292">
                        <c:v>40.299999999999997</c:v>
                      </c:pt>
                      <c:pt idx="293">
                        <c:v>39.219000000000001</c:v>
                      </c:pt>
                      <c:pt idx="294">
                        <c:v>38.332999999999998</c:v>
                      </c:pt>
                      <c:pt idx="295">
                        <c:v>37.087000000000003</c:v>
                      </c:pt>
                      <c:pt idx="296">
                        <c:v>35.768999999999998</c:v>
                      </c:pt>
                      <c:pt idx="297">
                        <c:v>34.509</c:v>
                      </c:pt>
                      <c:pt idx="298">
                        <c:v>33.578000000000003</c:v>
                      </c:pt>
                      <c:pt idx="299">
                        <c:v>32.575000000000003</c:v>
                      </c:pt>
                      <c:pt idx="300">
                        <c:v>36.335000000000001</c:v>
                      </c:pt>
                      <c:pt idx="301">
                        <c:v>35.953000000000003</c:v>
                      </c:pt>
                      <c:pt idx="302">
                        <c:v>35.756</c:v>
                      </c:pt>
                      <c:pt idx="303">
                        <c:v>34.456000000000003</c:v>
                      </c:pt>
                      <c:pt idx="304">
                        <c:v>36.662999999999997</c:v>
                      </c:pt>
                      <c:pt idx="305">
                        <c:v>35.113999999999997</c:v>
                      </c:pt>
                      <c:pt idx="306">
                        <c:v>33.854999999999997</c:v>
                      </c:pt>
                      <c:pt idx="307">
                        <c:v>32.383000000000003</c:v>
                      </c:pt>
                      <c:pt idx="308">
                        <c:v>30.844999999999999</c:v>
                      </c:pt>
                      <c:pt idx="309">
                        <c:v>29.523</c:v>
                      </c:pt>
                      <c:pt idx="310">
                        <c:v>27.946000000000002</c:v>
                      </c:pt>
                      <c:pt idx="311">
                        <c:v>29.786999999999999</c:v>
                      </c:pt>
                      <c:pt idx="312">
                        <c:v>33.904000000000003</c:v>
                      </c:pt>
                      <c:pt idx="313">
                        <c:v>33.000999999999998</c:v>
                      </c:pt>
                      <c:pt idx="314">
                        <c:v>32.402999999999999</c:v>
                      </c:pt>
                      <c:pt idx="315">
                        <c:v>31.283000000000001</c:v>
                      </c:pt>
                      <c:pt idx="316">
                        <c:v>30.809000000000001</c:v>
                      </c:pt>
                      <c:pt idx="317">
                        <c:v>30.677</c:v>
                      </c:pt>
                      <c:pt idx="318">
                        <c:v>29.824999999999999</c:v>
                      </c:pt>
                      <c:pt idx="319">
                        <c:v>28.611999999999998</c:v>
                      </c:pt>
                      <c:pt idx="320">
                        <c:v>27.216999999999999</c:v>
                      </c:pt>
                      <c:pt idx="321">
                        <c:v>25.995000000000001</c:v>
                      </c:pt>
                      <c:pt idx="322">
                        <c:v>24.597000000000001</c:v>
                      </c:pt>
                      <c:pt idx="323">
                        <c:v>23.510999999999999</c:v>
                      </c:pt>
                      <c:pt idx="324">
                        <c:v>25.983000000000001</c:v>
                      </c:pt>
                      <c:pt idx="325">
                        <c:v>26.356999999999999</c:v>
                      </c:pt>
                      <c:pt idx="326">
                        <c:v>28.445</c:v>
                      </c:pt>
                      <c:pt idx="327">
                        <c:v>27.866</c:v>
                      </c:pt>
                      <c:pt idx="328">
                        <c:v>27.15</c:v>
                      </c:pt>
                      <c:pt idx="329">
                        <c:v>25.931000000000001</c:v>
                      </c:pt>
                      <c:pt idx="330">
                        <c:v>24.902999999999999</c:v>
                      </c:pt>
                      <c:pt idx="331">
                        <c:v>23.734000000000002</c:v>
                      </c:pt>
                      <c:pt idx="332">
                        <c:v>22.405000000000001</c:v>
                      </c:pt>
                      <c:pt idx="333">
                        <c:v>22.013999999999999</c:v>
                      </c:pt>
                      <c:pt idx="334">
                        <c:v>20.241</c:v>
                      </c:pt>
                      <c:pt idx="335">
                        <c:v>24.303000000000001</c:v>
                      </c:pt>
                      <c:pt idx="336">
                        <c:v>25.984999999999999</c:v>
                      </c:pt>
                      <c:pt idx="337">
                        <c:v>34.762</c:v>
                      </c:pt>
                      <c:pt idx="338">
                        <c:v>48.18</c:v>
                      </c:pt>
                      <c:pt idx="339">
                        <c:v>57.433999999999997</c:v>
                      </c:pt>
                      <c:pt idx="340">
                        <c:v>54.767000000000003</c:v>
                      </c:pt>
                      <c:pt idx="341">
                        <c:v>52.067</c:v>
                      </c:pt>
                      <c:pt idx="342">
                        <c:v>49.29</c:v>
                      </c:pt>
                      <c:pt idx="343">
                        <c:v>48.097000000000001</c:v>
                      </c:pt>
                      <c:pt idx="344">
                        <c:v>46.305</c:v>
                      </c:pt>
                      <c:pt idx="345">
                        <c:v>42.125</c:v>
                      </c:pt>
                      <c:pt idx="346">
                        <c:v>42.463000000000001</c:v>
                      </c:pt>
                      <c:pt idx="347">
                        <c:v>40.064999999999998</c:v>
                      </c:pt>
                      <c:pt idx="348">
                        <c:v>43.368000000000002</c:v>
                      </c:pt>
                      <c:pt idx="349">
                        <c:v>47.076999999999998</c:v>
                      </c:pt>
                      <c:pt idx="350">
                        <c:v>46.204999999999998</c:v>
                      </c:pt>
                      <c:pt idx="351">
                        <c:v>45.845999999999997</c:v>
                      </c:pt>
                      <c:pt idx="352">
                        <c:v>42.929000000000002</c:v>
                      </c:pt>
                      <c:pt idx="353">
                        <c:v>43.058</c:v>
                      </c:pt>
                      <c:pt idx="354">
                        <c:v>41.935000000000002</c:v>
                      </c:pt>
                      <c:pt idx="355">
                        <c:v>40.438000000000002</c:v>
                      </c:pt>
                      <c:pt idx="356">
                        <c:v>39.427999999999997</c:v>
                      </c:pt>
                      <c:pt idx="357">
                        <c:v>40.098999999999997</c:v>
                      </c:pt>
                      <c:pt idx="358">
                        <c:v>38.523000000000003</c:v>
                      </c:pt>
                      <c:pt idx="359">
                        <c:v>37.274999999999999</c:v>
                      </c:pt>
                      <c:pt idx="360">
                        <c:v>39.701000000000001</c:v>
                      </c:pt>
                      <c:pt idx="361">
                        <c:v>38.462000000000003</c:v>
                      </c:pt>
                      <c:pt idx="362">
                        <c:v>40.777000000000001</c:v>
                      </c:pt>
                      <c:pt idx="363">
                        <c:v>39.674999999999997</c:v>
                      </c:pt>
                      <c:pt idx="364">
                        <c:v>37.856000000000002</c:v>
                      </c:pt>
                      <c:pt idx="365">
                        <c:v>36.206000000000003</c:v>
                      </c:pt>
                      <c:pt idx="366">
                        <c:v>34.887</c:v>
                      </c:pt>
                      <c:pt idx="367">
                        <c:v>33.418999999999997</c:v>
                      </c:pt>
                      <c:pt idx="368">
                        <c:v>29.599</c:v>
                      </c:pt>
                      <c:pt idx="369">
                        <c:v>29.04</c:v>
                      </c:pt>
                      <c:pt idx="370">
                        <c:v>30.632000000000001</c:v>
                      </c:pt>
                      <c:pt idx="371">
                        <c:v>29.786999999999999</c:v>
                      </c:pt>
                      <c:pt idx="372">
                        <c:v>30.943000000000001</c:v>
                      </c:pt>
                      <c:pt idx="373">
                        <c:v>28.83</c:v>
                      </c:pt>
                      <c:pt idx="374">
                        <c:v>27.466000000000001</c:v>
                      </c:pt>
                      <c:pt idx="375">
                        <c:v>26.373000000000001</c:v>
                      </c:pt>
                      <c:pt idx="376">
                        <c:v>25.292000000000002</c:v>
                      </c:pt>
                      <c:pt idx="377">
                        <c:v>23.952999999999999</c:v>
                      </c:pt>
                      <c:pt idx="378">
                        <c:v>22.940999999999999</c:v>
                      </c:pt>
                      <c:pt idx="379">
                        <c:v>21.838000000000001</c:v>
                      </c:pt>
                      <c:pt idx="380">
                        <c:v>20.603000000000002</c:v>
                      </c:pt>
                      <c:pt idx="381">
                        <c:v>19.605</c:v>
                      </c:pt>
                      <c:pt idx="382">
                        <c:v>19.425999999999998</c:v>
                      </c:pt>
                      <c:pt idx="383">
                        <c:v>19.512</c:v>
                      </c:pt>
                      <c:pt idx="384">
                        <c:v>19.411000000000001</c:v>
                      </c:pt>
                      <c:pt idx="385">
                        <c:v>33.825000000000003</c:v>
                      </c:pt>
                      <c:pt idx="386">
                        <c:v>38.85</c:v>
                      </c:pt>
                      <c:pt idx="387">
                        <c:v>37.35</c:v>
                      </c:pt>
                      <c:pt idx="388">
                        <c:v>35.917999999999999</c:v>
                      </c:pt>
                      <c:pt idx="389">
                        <c:v>30.904</c:v>
                      </c:pt>
                      <c:pt idx="390">
                        <c:v>25.535</c:v>
                      </c:pt>
                      <c:pt idx="391">
                        <c:v>24.719000000000001</c:v>
                      </c:pt>
                      <c:pt idx="392">
                        <c:v>28.045999999999999</c:v>
                      </c:pt>
                      <c:pt idx="393">
                        <c:v>30.088999999999999</c:v>
                      </c:pt>
                      <c:pt idx="394">
                        <c:v>30.15</c:v>
                      </c:pt>
                      <c:pt idx="395">
                        <c:v>29.277000000000001</c:v>
                      </c:pt>
                      <c:pt idx="396">
                        <c:v>28.483000000000001</c:v>
                      </c:pt>
                      <c:pt idx="397">
                        <c:v>31.527000000000001</c:v>
                      </c:pt>
                      <c:pt idx="398">
                        <c:v>34.320999999999998</c:v>
                      </c:pt>
                      <c:pt idx="399">
                        <c:v>37.646000000000001</c:v>
                      </c:pt>
                      <c:pt idx="400">
                        <c:v>37.085999999999999</c:v>
                      </c:pt>
                      <c:pt idx="401">
                        <c:v>37.258000000000003</c:v>
                      </c:pt>
                      <c:pt idx="402">
                        <c:v>36.456000000000003</c:v>
                      </c:pt>
                      <c:pt idx="403">
                        <c:v>35.220999999999997</c:v>
                      </c:pt>
                      <c:pt idx="404">
                        <c:v>33.276000000000003</c:v>
                      </c:pt>
                      <c:pt idx="405">
                        <c:v>32.844000000000001</c:v>
                      </c:pt>
                      <c:pt idx="406">
                        <c:v>33.363</c:v>
                      </c:pt>
                      <c:pt idx="407">
                        <c:v>31.869</c:v>
                      </c:pt>
                      <c:pt idx="408">
                        <c:v>33.789000000000001</c:v>
                      </c:pt>
                      <c:pt idx="409">
                        <c:v>31.934999999999999</c:v>
                      </c:pt>
                      <c:pt idx="410">
                        <c:v>32.478999999999999</c:v>
                      </c:pt>
                      <c:pt idx="411">
                        <c:v>31.117000000000001</c:v>
                      </c:pt>
                      <c:pt idx="412">
                        <c:v>26.908999999999999</c:v>
                      </c:pt>
                      <c:pt idx="413">
                        <c:v>29.117999999999999</c:v>
                      </c:pt>
                      <c:pt idx="414">
                        <c:v>28.573</c:v>
                      </c:pt>
                      <c:pt idx="415">
                        <c:v>27.474</c:v>
                      </c:pt>
                      <c:pt idx="416">
                        <c:v>26.138000000000002</c:v>
                      </c:pt>
                      <c:pt idx="417">
                        <c:v>24.986000000000001</c:v>
                      </c:pt>
                      <c:pt idx="418">
                        <c:v>24.03</c:v>
                      </c:pt>
                      <c:pt idx="419">
                        <c:v>26.245000000000001</c:v>
                      </c:pt>
                      <c:pt idx="420">
                        <c:v>26.033000000000001</c:v>
                      </c:pt>
                      <c:pt idx="421">
                        <c:v>23.864999999999998</c:v>
                      </c:pt>
                      <c:pt idx="422">
                        <c:v>23.19</c:v>
                      </c:pt>
                      <c:pt idx="423">
                        <c:v>25.45</c:v>
                      </c:pt>
                      <c:pt idx="424">
                        <c:v>24.989000000000001</c:v>
                      </c:pt>
                      <c:pt idx="425">
                        <c:v>23.959</c:v>
                      </c:pt>
                      <c:pt idx="426">
                        <c:v>23.09</c:v>
                      </c:pt>
                      <c:pt idx="427">
                        <c:v>22.010999999999999</c:v>
                      </c:pt>
                      <c:pt idx="428">
                        <c:v>20.731000000000002</c:v>
                      </c:pt>
                      <c:pt idx="429">
                        <c:v>19.658000000000001</c:v>
                      </c:pt>
                      <c:pt idx="430">
                        <c:v>30.864000000000001</c:v>
                      </c:pt>
                      <c:pt idx="431">
                        <c:v>34.954999999999998</c:v>
                      </c:pt>
                      <c:pt idx="432">
                        <c:v>41.872</c:v>
                      </c:pt>
                      <c:pt idx="433">
                        <c:v>43.89</c:v>
                      </c:pt>
                      <c:pt idx="434">
                        <c:v>42.192</c:v>
                      </c:pt>
                      <c:pt idx="435">
                        <c:v>40.363</c:v>
                      </c:pt>
                      <c:pt idx="436">
                        <c:v>38.823</c:v>
                      </c:pt>
                      <c:pt idx="437">
                        <c:v>30.27</c:v>
                      </c:pt>
                      <c:pt idx="438">
                        <c:v>26.332999999999998</c:v>
                      </c:pt>
                      <c:pt idx="439">
                        <c:v>25.742000000000001</c:v>
                      </c:pt>
                      <c:pt idx="440">
                        <c:v>29.809000000000001</c:v>
                      </c:pt>
                      <c:pt idx="441">
                        <c:v>30.911999999999999</c:v>
                      </c:pt>
                      <c:pt idx="442">
                        <c:v>33.365000000000002</c:v>
                      </c:pt>
                      <c:pt idx="443">
                        <c:v>43.889000000000003</c:v>
                      </c:pt>
                      <c:pt idx="444">
                        <c:v>48.424999999999997</c:v>
                      </c:pt>
                      <c:pt idx="445">
                        <c:v>49.329000000000001</c:v>
                      </c:pt>
                      <c:pt idx="446">
                        <c:v>51.823</c:v>
                      </c:pt>
                      <c:pt idx="447">
                        <c:v>56.197000000000003</c:v>
                      </c:pt>
                      <c:pt idx="448">
                        <c:v>57.44</c:v>
                      </c:pt>
                      <c:pt idx="449">
                        <c:v>58.051000000000002</c:v>
                      </c:pt>
                      <c:pt idx="450">
                        <c:v>56.134999999999998</c:v>
                      </c:pt>
                      <c:pt idx="451">
                        <c:v>54.131</c:v>
                      </c:pt>
                      <c:pt idx="452">
                        <c:v>52.292000000000002</c:v>
                      </c:pt>
                      <c:pt idx="453">
                        <c:v>43.889000000000003</c:v>
                      </c:pt>
                      <c:pt idx="454">
                        <c:v>52.161000000000001</c:v>
                      </c:pt>
                      <c:pt idx="455">
                        <c:v>54.087000000000003</c:v>
                      </c:pt>
                      <c:pt idx="456">
                        <c:v>54.018999999999998</c:v>
                      </c:pt>
                      <c:pt idx="457">
                        <c:v>53.24</c:v>
                      </c:pt>
                      <c:pt idx="458">
                        <c:v>54.491</c:v>
                      </c:pt>
                      <c:pt idx="459">
                        <c:v>54.320999999999998</c:v>
                      </c:pt>
                      <c:pt idx="460">
                        <c:v>53.457999999999998</c:v>
                      </c:pt>
                      <c:pt idx="461">
                        <c:v>52.076000000000001</c:v>
                      </c:pt>
                      <c:pt idx="462">
                        <c:v>50.832000000000001</c:v>
                      </c:pt>
                      <c:pt idx="463">
                        <c:v>49.384</c:v>
                      </c:pt>
                      <c:pt idx="464">
                        <c:v>48.435000000000002</c:v>
                      </c:pt>
                      <c:pt idx="465">
                        <c:v>47.670999999999999</c:v>
                      </c:pt>
                      <c:pt idx="466">
                        <c:v>46.24</c:v>
                      </c:pt>
                      <c:pt idx="467">
                        <c:v>46.314999999999998</c:v>
                      </c:pt>
                      <c:pt idx="468">
                        <c:v>54.94</c:v>
                      </c:pt>
                      <c:pt idx="469">
                        <c:v>70.558999999999997</c:v>
                      </c:pt>
                      <c:pt idx="470">
                        <c:v>88.656000000000006</c:v>
                      </c:pt>
                      <c:pt idx="471">
                        <c:v>93.671000000000006</c:v>
                      </c:pt>
                      <c:pt idx="472">
                        <c:v>89.164000000000001</c:v>
                      </c:pt>
                      <c:pt idx="473">
                        <c:v>90.837000000000003</c:v>
                      </c:pt>
                      <c:pt idx="474">
                        <c:v>89.003</c:v>
                      </c:pt>
                      <c:pt idx="475">
                        <c:v>96.168000000000006</c:v>
                      </c:pt>
                      <c:pt idx="476">
                        <c:v>102.955</c:v>
                      </c:pt>
                      <c:pt idx="477">
                        <c:v>90.656000000000006</c:v>
                      </c:pt>
                      <c:pt idx="478">
                        <c:v>88.626000000000005</c:v>
                      </c:pt>
                      <c:pt idx="479">
                        <c:v>85.644999999999996</c:v>
                      </c:pt>
                      <c:pt idx="480">
                        <c:v>87.759</c:v>
                      </c:pt>
                      <c:pt idx="481">
                        <c:v>85.227000000000004</c:v>
                      </c:pt>
                      <c:pt idx="482">
                        <c:v>90.153999999999996</c:v>
                      </c:pt>
                      <c:pt idx="483">
                        <c:v>85.215000000000003</c:v>
                      </c:pt>
                      <c:pt idx="484">
                        <c:v>73.281999999999996</c:v>
                      </c:pt>
                      <c:pt idx="485">
                        <c:v>74.888999999999996</c:v>
                      </c:pt>
                      <c:pt idx="486">
                        <c:v>73.453000000000003</c:v>
                      </c:pt>
                      <c:pt idx="487">
                        <c:v>56.805999999999997</c:v>
                      </c:pt>
                      <c:pt idx="488">
                        <c:v>74.902000000000001</c:v>
                      </c:pt>
                      <c:pt idx="489">
                        <c:v>68.784999999999997</c:v>
                      </c:pt>
                      <c:pt idx="490">
                        <c:v>66.498000000000005</c:v>
                      </c:pt>
                      <c:pt idx="491">
                        <c:v>87.992000000000004</c:v>
                      </c:pt>
                      <c:pt idx="492">
                        <c:v>88.114999999999995</c:v>
                      </c:pt>
                      <c:pt idx="493">
                        <c:v>86.59</c:v>
                      </c:pt>
                      <c:pt idx="494">
                        <c:v>86.525000000000006</c:v>
                      </c:pt>
                      <c:pt idx="495">
                        <c:v>81.888000000000005</c:v>
                      </c:pt>
                      <c:pt idx="496">
                        <c:v>74.623000000000005</c:v>
                      </c:pt>
                      <c:pt idx="497">
                        <c:v>59.71</c:v>
                      </c:pt>
                      <c:pt idx="498">
                        <c:v>61.484999999999999</c:v>
                      </c:pt>
                      <c:pt idx="499">
                        <c:v>47.930999999999997</c:v>
                      </c:pt>
                      <c:pt idx="500">
                        <c:v>56.747999999999998</c:v>
                      </c:pt>
                      <c:pt idx="501">
                        <c:v>49.677999999999997</c:v>
                      </c:pt>
                      <c:pt idx="502">
                        <c:v>56.98</c:v>
                      </c:pt>
                      <c:pt idx="503">
                        <c:v>65.760999999999996</c:v>
                      </c:pt>
                      <c:pt idx="504">
                        <c:v>64.641000000000005</c:v>
                      </c:pt>
                      <c:pt idx="505">
                        <c:v>62.335999999999999</c:v>
                      </c:pt>
                      <c:pt idx="506">
                        <c:v>60.996000000000002</c:v>
                      </c:pt>
                      <c:pt idx="507">
                        <c:v>59.252000000000002</c:v>
                      </c:pt>
                      <c:pt idx="508">
                        <c:v>57.685000000000002</c:v>
                      </c:pt>
                      <c:pt idx="509">
                        <c:v>55.902999999999999</c:v>
                      </c:pt>
                      <c:pt idx="510">
                        <c:v>54.426000000000002</c:v>
                      </c:pt>
                      <c:pt idx="511">
                        <c:v>48.945999999999998</c:v>
                      </c:pt>
                      <c:pt idx="512">
                        <c:v>45.28</c:v>
                      </c:pt>
                      <c:pt idx="513">
                        <c:v>48.113999999999997</c:v>
                      </c:pt>
                      <c:pt idx="514">
                        <c:v>51.098999999999997</c:v>
                      </c:pt>
                      <c:pt idx="515">
                        <c:v>49.908000000000001</c:v>
                      </c:pt>
                      <c:pt idx="516">
                        <c:v>52.685000000000002</c:v>
                      </c:pt>
                      <c:pt idx="517">
                        <c:v>60.573</c:v>
                      </c:pt>
                      <c:pt idx="518">
                        <c:v>70.816999999999993</c:v>
                      </c:pt>
                      <c:pt idx="519">
                        <c:v>70.653999999999996</c:v>
                      </c:pt>
                      <c:pt idx="520">
                        <c:v>70.054000000000002</c:v>
                      </c:pt>
                      <c:pt idx="521">
                        <c:v>66.614000000000004</c:v>
                      </c:pt>
                      <c:pt idx="522">
                        <c:v>54.860999999999997</c:v>
                      </c:pt>
                      <c:pt idx="523">
                        <c:v>43.063000000000002</c:v>
                      </c:pt>
                      <c:pt idx="524">
                        <c:v>62.936999999999998</c:v>
                      </c:pt>
                      <c:pt idx="525">
                        <c:v>66.680999999999997</c:v>
                      </c:pt>
                      <c:pt idx="526">
                        <c:v>65.459000000000003</c:v>
                      </c:pt>
                      <c:pt idx="527">
                        <c:v>63.256999999999998</c:v>
                      </c:pt>
                      <c:pt idx="528">
                        <c:v>74.600999999999999</c:v>
                      </c:pt>
                      <c:pt idx="529">
                        <c:v>70.947999999999993</c:v>
                      </c:pt>
                      <c:pt idx="530">
                        <c:v>74.665999999999997</c:v>
                      </c:pt>
                      <c:pt idx="531">
                        <c:v>72.575999999999993</c:v>
                      </c:pt>
                      <c:pt idx="532">
                        <c:v>70.087999999999994</c:v>
                      </c:pt>
                      <c:pt idx="533">
                        <c:v>62.814999999999998</c:v>
                      </c:pt>
                      <c:pt idx="534">
                        <c:v>54.686</c:v>
                      </c:pt>
                      <c:pt idx="535">
                        <c:v>46.941000000000003</c:v>
                      </c:pt>
                      <c:pt idx="536">
                        <c:v>61.383000000000003</c:v>
                      </c:pt>
                      <c:pt idx="537">
                        <c:v>55.235999999999997</c:v>
                      </c:pt>
                      <c:pt idx="538">
                        <c:v>56.505000000000003</c:v>
                      </c:pt>
                      <c:pt idx="539">
                        <c:v>62.307000000000002</c:v>
                      </c:pt>
                      <c:pt idx="540">
                        <c:v>60.411000000000001</c:v>
                      </c:pt>
                      <c:pt idx="541">
                        <c:v>60.609000000000002</c:v>
                      </c:pt>
                      <c:pt idx="542">
                        <c:v>66.691000000000003</c:v>
                      </c:pt>
                      <c:pt idx="543">
                        <c:v>66.72</c:v>
                      </c:pt>
                      <c:pt idx="544">
                        <c:v>64.745999999999995</c:v>
                      </c:pt>
                      <c:pt idx="545">
                        <c:v>62.991999999999997</c:v>
                      </c:pt>
                      <c:pt idx="546">
                        <c:v>52.878999999999998</c:v>
                      </c:pt>
                      <c:pt idx="547">
                        <c:v>55.673000000000002</c:v>
                      </c:pt>
                      <c:pt idx="548">
                        <c:v>55.255000000000003</c:v>
                      </c:pt>
                      <c:pt idx="549">
                        <c:v>42.308999999999997</c:v>
                      </c:pt>
                      <c:pt idx="550">
                        <c:v>47.322000000000003</c:v>
                      </c:pt>
                      <c:pt idx="551">
                        <c:v>49.38</c:v>
                      </c:pt>
                      <c:pt idx="552">
                        <c:v>51.847999999999999</c:v>
                      </c:pt>
                      <c:pt idx="553">
                        <c:v>56.076000000000001</c:v>
                      </c:pt>
                      <c:pt idx="554">
                        <c:v>56.84</c:v>
                      </c:pt>
                      <c:pt idx="555">
                        <c:v>54.76</c:v>
                      </c:pt>
                      <c:pt idx="556">
                        <c:v>53.415999999999997</c:v>
                      </c:pt>
                      <c:pt idx="557">
                        <c:v>51.784999999999997</c:v>
                      </c:pt>
                      <c:pt idx="558">
                        <c:v>50.430999999999997</c:v>
                      </c:pt>
                      <c:pt idx="559">
                        <c:v>48.865000000000002</c:v>
                      </c:pt>
                      <c:pt idx="560">
                        <c:v>53.024999999999999</c:v>
                      </c:pt>
                      <c:pt idx="561">
                        <c:v>41.793999999999997</c:v>
                      </c:pt>
                      <c:pt idx="562">
                        <c:v>42.029000000000003</c:v>
                      </c:pt>
                      <c:pt idx="563">
                        <c:v>38.17</c:v>
                      </c:pt>
                      <c:pt idx="564">
                        <c:v>51.743000000000002</c:v>
                      </c:pt>
                      <c:pt idx="565">
                        <c:v>50.393000000000001</c:v>
                      </c:pt>
                      <c:pt idx="566">
                        <c:v>49.853000000000002</c:v>
                      </c:pt>
                      <c:pt idx="567">
                        <c:v>48.31</c:v>
                      </c:pt>
                      <c:pt idx="568">
                        <c:v>48.054000000000002</c:v>
                      </c:pt>
                      <c:pt idx="569">
                        <c:v>46.807000000000002</c:v>
                      </c:pt>
                      <c:pt idx="570">
                        <c:v>45.82</c:v>
                      </c:pt>
                      <c:pt idx="571">
                        <c:v>44.417999999999999</c:v>
                      </c:pt>
                      <c:pt idx="572">
                        <c:v>43.017000000000003</c:v>
                      </c:pt>
                      <c:pt idx="573">
                        <c:v>41.640999999999998</c:v>
                      </c:pt>
                      <c:pt idx="574">
                        <c:v>40.061</c:v>
                      </c:pt>
                      <c:pt idx="575">
                        <c:v>43.036999999999999</c:v>
                      </c:pt>
                      <c:pt idx="576">
                        <c:v>52.856000000000002</c:v>
                      </c:pt>
                      <c:pt idx="577">
                        <c:v>67.316000000000003</c:v>
                      </c:pt>
                      <c:pt idx="578">
                        <c:v>80.096999999999994</c:v>
                      </c:pt>
                      <c:pt idx="579">
                        <c:v>92.953000000000003</c:v>
                      </c:pt>
                      <c:pt idx="580">
                        <c:v>87.988</c:v>
                      </c:pt>
                      <c:pt idx="581">
                        <c:v>86.424999999999997</c:v>
                      </c:pt>
                      <c:pt idx="582">
                        <c:v>86.807000000000002</c:v>
                      </c:pt>
                      <c:pt idx="583">
                        <c:v>96.361999999999995</c:v>
                      </c:pt>
                      <c:pt idx="584">
                        <c:v>104.85599999999999</c:v>
                      </c:pt>
                      <c:pt idx="585">
                        <c:v>96.768000000000001</c:v>
                      </c:pt>
                      <c:pt idx="586">
                        <c:v>95.775999999999996</c:v>
                      </c:pt>
                      <c:pt idx="587">
                        <c:v>101.80200000000001</c:v>
                      </c:pt>
                      <c:pt idx="588">
                        <c:v>102.67700000000001</c:v>
                      </c:pt>
                      <c:pt idx="589">
                        <c:v>117.529</c:v>
                      </c:pt>
                      <c:pt idx="590">
                        <c:v>127.355</c:v>
                      </c:pt>
                      <c:pt idx="591">
                        <c:v>126.74</c:v>
                      </c:pt>
                      <c:pt idx="592">
                        <c:v>111.188</c:v>
                      </c:pt>
                      <c:pt idx="593">
                        <c:v>105.384</c:v>
                      </c:pt>
                      <c:pt idx="594">
                        <c:v>99.268000000000001</c:v>
                      </c:pt>
                      <c:pt idx="595">
                        <c:v>92.537000000000006</c:v>
                      </c:pt>
                      <c:pt idx="596">
                        <c:v>102.5</c:v>
                      </c:pt>
                      <c:pt idx="597">
                        <c:v>113.77500000000001</c:v>
                      </c:pt>
                      <c:pt idx="598">
                        <c:v>117.791</c:v>
                      </c:pt>
                      <c:pt idx="599">
                        <c:v>122.83499999999999</c:v>
                      </c:pt>
                    </c:numCache>
                  </c:numRef>
                </c:yVal>
                <c:smooth val="0"/>
                <c:extLst xmlns:c15="http://schemas.microsoft.com/office/drawing/2012/chart">
                  <c:ext xmlns:c16="http://schemas.microsoft.com/office/drawing/2014/chart" uri="{C3380CC4-5D6E-409C-BE32-E72D297353CC}">
                    <c16:uniqueId val="{0000000E-F59D-4CA0-B139-4DFC853448CD}"/>
                  </c:ext>
                </c:extLst>
              </c15:ser>
            </c15:filteredScatterSeries>
            <c15:filteredScatterSeries>
              <c15:ser>
                <c:idx val="8"/>
                <c:order val="7"/>
                <c:tx>
                  <c:v>MO</c:v>
                </c:tx>
                <c:spPr>
                  <a:ln>
                    <a:solidFill>
                      <a:schemeClr val="accent1">
                        <a:lumMod val="50000"/>
                      </a:schemeClr>
                    </a:solidFill>
                  </a:ln>
                </c:spPr>
                <c:marker>
                  <c:symbol val="none"/>
                </c:marker>
                <c:xVal>
                  <c:numRef>
                    <c:extLst xmlns:c15="http://schemas.microsoft.com/office/drawing/2012/chart">
                      <c:ext xmlns:c15="http://schemas.microsoft.com/office/drawing/2012/chart" uri="{02D57815-91ED-43cb-92C2-25804820EDAC}">
                        <c15:formulaRef>
                          <c15:sqref>Sheet1!$S$32:$T$32</c15:sqref>
                        </c15:formulaRef>
                      </c:ext>
                    </c:extLst>
                    <c:numCache>
                      <c:formatCode>General</c:formatCode>
                      <c:ptCount val="2"/>
                      <c:pt idx="0" formatCode="m/d/yyyy">
                        <c:v>25569</c:v>
                      </c:pt>
                      <c:pt idx="1">
                        <c:v>62094</c:v>
                      </c:pt>
                    </c:numCache>
                  </c:numRef>
                </c:xVal>
                <c:yVal>
                  <c:numRef>
                    <c:extLst xmlns:c15="http://schemas.microsoft.com/office/drawing/2012/chart">
                      <c:ext xmlns:c15="http://schemas.microsoft.com/office/drawing/2012/chart" uri="{02D57815-91ED-43cb-92C2-25804820EDAC}">
                        <c15:formulaRef>
                          <c15:sqref>Sheet1!$AA$32:$AB$32</c15:sqref>
                        </c15:formulaRef>
                      </c:ext>
                    </c:extLst>
                    <c:numCache>
                      <c:formatCode>General</c:formatCode>
                      <c:ptCount val="2"/>
                      <c:pt idx="0">
                        <c:v>42</c:v>
                      </c:pt>
                      <c:pt idx="1">
                        <c:v>42</c:v>
                      </c:pt>
                    </c:numCache>
                  </c:numRef>
                </c:yVal>
                <c:smooth val="0"/>
                <c:extLst xmlns:c15="http://schemas.microsoft.com/office/drawing/2012/chart">
                  <c:ext xmlns:c16="http://schemas.microsoft.com/office/drawing/2014/chart" uri="{C3380CC4-5D6E-409C-BE32-E72D297353CC}">
                    <c16:uniqueId val="{0000000F-F59D-4CA0-B139-4DFC853448CD}"/>
                  </c:ext>
                </c:extLst>
              </c15:ser>
            </c15:filteredScatterSeries>
            <c15:filteredScatterSeries>
              <c15:ser>
                <c:idx val="9"/>
                <c:order val="10"/>
                <c:tx>
                  <c:v>Adjusted MT</c:v>
                </c:tx>
                <c:spPr>
                  <a:ln>
                    <a:solidFill>
                      <a:srgbClr val="FF0000"/>
                    </a:solidFill>
                  </a:ln>
                </c:spPr>
                <c:marker>
                  <c:symbol val="none"/>
                </c:marker>
                <c:xVal>
                  <c:numRef>
                    <c:extLst xmlns:c15="http://schemas.microsoft.com/office/drawing/2012/chart">
                      <c:ext xmlns:c15="http://schemas.microsoft.com/office/drawing/2012/chart" uri="{02D57815-91ED-43cb-92C2-25804820EDAC}">
                        <c15:formulaRef>
                          <c15:sqref>Sheet1!$S$32:$T$32</c15:sqref>
                        </c15:formulaRef>
                      </c:ext>
                    </c:extLst>
                    <c:numCache>
                      <c:formatCode>General</c:formatCode>
                      <c:ptCount val="2"/>
                      <c:pt idx="0" formatCode="m/d/yyyy">
                        <c:v>25569</c:v>
                      </c:pt>
                      <c:pt idx="1">
                        <c:v>62094</c:v>
                      </c:pt>
                    </c:numCache>
                  </c:numRef>
                </c:xVal>
                <c:yVal>
                  <c:numRef>
                    <c:extLst xmlns:c15="http://schemas.microsoft.com/office/drawing/2012/chart">
                      <c:ext xmlns:c15="http://schemas.microsoft.com/office/drawing/2012/chart" uri="{02D57815-91ED-43cb-92C2-25804820EDAC}">
                        <c15:formulaRef>
                          <c15:sqref>Sheet1!$Y$32:$Z$32</c15:sqref>
                        </c15:formulaRef>
                      </c:ext>
                    </c:extLst>
                    <c:numCache>
                      <c:formatCode>General</c:formatCode>
                      <c:ptCount val="2"/>
                      <c:pt idx="0">
                        <c:v>17</c:v>
                      </c:pt>
                      <c:pt idx="1">
                        <c:v>17</c:v>
                      </c:pt>
                    </c:numCache>
                  </c:numRef>
                </c:yVal>
                <c:smooth val="0"/>
                <c:extLst xmlns:c15="http://schemas.microsoft.com/office/drawing/2012/chart">
                  <c:ext xmlns:c16="http://schemas.microsoft.com/office/drawing/2014/chart" uri="{C3380CC4-5D6E-409C-BE32-E72D297353CC}">
                    <c16:uniqueId val="{00000010-F59D-4CA0-B139-4DFC853448CD}"/>
                  </c:ext>
                </c:extLst>
              </c15:ser>
            </c15:filteredScatterSeries>
            <c15:filteredScatterSeries>
              <c15:ser>
                <c:idx val="14"/>
                <c:order val="11"/>
                <c:tx>
                  <c:v>trend</c:v>
                </c:tx>
                <c:spPr>
                  <a:ln>
                    <a:solidFill>
                      <a:schemeClr val="bg2">
                        <a:lumMod val="75000"/>
                      </a:schemeClr>
                    </a:solidFill>
                    <a:prstDash val="lgDash"/>
                  </a:ln>
                </c:spPr>
                <c:marker>
                  <c:symbol val="none"/>
                </c:marker>
                <c:xVal>
                  <c:numRef>
                    <c:extLst xmlns:c15="http://schemas.microsoft.com/office/drawing/2012/chart">
                      <c:ext xmlns:c15="http://schemas.microsoft.com/office/drawing/2012/chart" uri="{02D57815-91ED-43cb-92C2-25804820EDAC}">
                        <c15:formulaRef>
                          <c15:sqref>(MT_MO__IM_Table3_2!$T$29,MT_MO__IM_Table3_2!$R$29)</c15:sqref>
                        </c15:formulaRef>
                      </c:ext>
                    </c:extLst>
                    <c:numCache>
                      <c:formatCode>m/d/yyyy</c:formatCode>
                      <c:ptCount val="2"/>
                      <c:pt idx="0" formatCode="[$-409]d\-mmm\-yyyy;@">
                        <c:v>42151</c:v>
                      </c:pt>
                      <c:pt idx="1">
                        <c:v>45931</c:v>
                      </c:pt>
                    </c:numCache>
                  </c:numRef>
                </c:xVal>
                <c:yVal>
                  <c:numRef>
                    <c:extLst xmlns:c15="http://schemas.microsoft.com/office/drawing/2012/chart">
                      <c:ext xmlns:c15="http://schemas.microsoft.com/office/drawing/2012/chart" uri="{02D57815-91ED-43cb-92C2-25804820EDAC}">
                        <c15:formulaRef>
                          <c15:sqref>(MT_MO__IM_Table3_2!$E$29,MT_MO__IM_Table3_2!$J$29)</c15:sqref>
                        </c15:formulaRef>
                      </c:ext>
                    </c:extLst>
                    <c:numCache>
                      <c:formatCode>General</c:formatCode>
                      <c:ptCount val="2"/>
                      <c:pt idx="0" formatCode="0.00">
                        <c:v>-9.6399939999999997</c:v>
                      </c:pt>
                      <c:pt idx="1">
                        <c:v>-3</c:v>
                      </c:pt>
                    </c:numCache>
                  </c:numRef>
                </c:yVal>
                <c:smooth val="0"/>
                <c:extLst xmlns:c15="http://schemas.microsoft.com/office/drawing/2012/chart">
                  <c:ext xmlns:c16="http://schemas.microsoft.com/office/drawing/2014/chart" uri="{C3380CC4-5D6E-409C-BE32-E72D297353CC}">
                    <c16:uniqueId val="{00000011-F59D-4CA0-B139-4DFC853448CD}"/>
                  </c:ext>
                </c:extLst>
              </c15:ser>
            </c15:filteredScatterSeries>
            <c15:filteredScatterSeries>
              <c15:ser>
                <c:idx val="11"/>
                <c:order val="12"/>
                <c:tx>
                  <c:v>GSP</c:v>
                </c:tx>
                <c:spPr>
                  <a:ln>
                    <a:solidFill>
                      <a:schemeClr val="bg1">
                        <a:lumMod val="50000"/>
                      </a:schemeClr>
                    </a:solidFill>
                  </a:ln>
                </c:spPr>
                <c:marker>
                  <c:symbol val="none"/>
                </c:marker>
                <c:xVal>
                  <c:numRef>
                    <c:extLst xmlns:c15="http://schemas.microsoft.com/office/drawing/2012/chart">
                      <c:ext xmlns:c15="http://schemas.microsoft.com/office/drawing/2012/chart" uri="{02D57815-91ED-43cb-92C2-25804820EDAC}">
                        <c15:formulaRef>
                          <c15:sqref>'02N21W07L04S'!$N$36:$N$599</c15:sqref>
                        </c15:formulaRef>
                      </c:ext>
                    </c:extLst>
                    <c:numCache>
                      <c:formatCode>m/d/yyyy</c:formatCode>
                      <c:ptCount val="564"/>
                      <c:pt idx="0">
                        <c:v>44865</c:v>
                      </c:pt>
                      <c:pt idx="1">
                        <c:v>44895</c:v>
                      </c:pt>
                      <c:pt idx="2">
                        <c:v>44926</c:v>
                      </c:pt>
                      <c:pt idx="3">
                        <c:v>44957</c:v>
                      </c:pt>
                      <c:pt idx="4">
                        <c:v>44985</c:v>
                      </c:pt>
                      <c:pt idx="5">
                        <c:v>45016</c:v>
                      </c:pt>
                      <c:pt idx="6">
                        <c:v>45046</c:v>
                      </c:pt>
                      <c:pt idx="7">
                        <c:v>45077</c:v>
                      </c:pt>
                      <c:pt idx="8">
                        <c:v>45107</c:v>
                      </c:pt>
                      <c:pt idx="9">
                        <c:v>45138</c:v>
                      </c:pt>
                      <c:pt idx="10">
                        <c:v>45169</c:v>
                      </c:pt>
                      <c:pt idx="11">
                        <c:v>45199</c:v>
                      </c:pt>
                      <c:pt idx="12">
                        <c:v>45230</c:v>
                      </c:pt>
                      <c:pt idx="13">
                        <c:v>45260</c:v>
                      </c:pt>
                      <c:pt idx="14">
                        <c:v>45291</c:v>
                      </c:pt>
                      <c:pt idx="15">
                        <c:v>45322</c:v>
                      </c:pt>
                      <c:pt idx="16">
                        <c:v>45351</c:v>
                      </c:pt>
                      <c:pt idx="17">
                        <c:v>45382</c:v>
                      </c:pt>
                      <c:pt idx="18">
                        <c:v>45412</c:v>
                      </c:pt>
                      <c:pt idx="19">
                        <c:v>45443</c:v>
                      </c:pt>
                      <c:pt idx="20">
                        <c:v>45473</c:v>
                      </c:pt>
                      <c:pt idx="21">
                        <c:v>45504</c:v>
                      </c:pt>
                      <c:pt idx="22">
                        <c:v>45535</c:v>
                      </c:pt>
                      <c:pt idx="23">
                        <c:v>45565</c:v>
                      </c:pt>
                      <c:pt idx="24">
                        <c:v>45596</c:v>
                      </c:pt>
                      <c:pt idx="25">
                        <c:v>45626</c:v>
                      </c:pt>
                      <c:pt idx="26">
                        <c:v>45657</c:v>
                      </c:pt>
                      <c:pt idx="27">
                        <c:v>45688</c:v>
                      </c:pt>
                      <c:pt idx="28">
                        <c:v>45716</c:v>
                      </c:pt>
                      <c:pt idx="29">
                        <c:v>45747</c:v>
                      </c:pt>
                      <c:pt idx="30">
                        <c:v>45777</c:v>
                      </c:pt>
                      <c:pt idx="31">
                        <c:v>45808</c:v>
                      </c:pt>
                      <c:pt idx="32">
                        <c:v>45838</c:v>
                      </c:pt>
                      <c:pt idx="33">
                        <c:v>45869</c:v>
                      </c:pt>
                      <c:pt idx="34">
                        <c:v>45900</c:v>
                      </c:pt>
                      <c:pt idx="35">
                        <c:v>45930</c:v>
                      </c:pt>
                      <c:pt idx="36">
                        <c:v>45961</c:v>
                      </c:pt>
                      <c:pt idx="37">
                        <c:v>45991</c:v>
                      </c:pt>
                      <c:pt idx="38">
                        <c:v>46022</c:v>
                      </c:pt>
                      <c:pt idx="39">
                        <c:v>46053</c:v>
                      </c:pt>
                      <c:pt idx="40">
                        <c:v>46081</c:v>
                      </c:pt>
                      <c:pt idx="41">
                        <c:v>46112</c:v>
                      </c:pt>
                      <c:pt idx="42">
                        <c:v>46142</c:v>
                      </c:pt>
                      <c:pt idx="43">
                        <c:v>46173</c:v>
                      </c:pt>
                      <c:pt idx="44">
                        <c:v>46203</c:v>
                      </c:pt>
                      <c:pt idx="45">
                        <c:v>46234</c:v>
                      </c:pt>
                      <c:pt idx="46">
                        <c:v>46265</c:v>
                      </c:pt>
                      <c:pt idx="47">
                        <c:v>46295</c:v>
                      </c:pt>
                      <c:pt idx="48">
                        <c:v>46326</c:v>
                      </c:pt>
                      <c:pt idx="49">
                        <c:v>46356</c:v>
                      </c:pt>
                      <c:pt idx="50">
                        <c:v>46387</c:v>
                      </c:pt>
                      <c:pt idx="51">
                        <c:v>46418</c:v>
                      </c:pt>
                      <c:pt idx="52">
                        <c:v>46446</c:v>
                      </c:pt>
                      <c:pt idx="53">
                        <c:v>46477</c:v>
                      </c:pt>
                      <c:pt idx="54">
                        <c:v>46507</c:v>
                      </c:pt>
                      <c:pt idx="55">
                        <c:v>46538</c:v>
                      </c:pt>
                      <c:pt idx="56">
                        <c:v>46568</c:v>
                      </c:pt>
                      <c:pt idx="57">
                        <c:v>46599</c:v>
                      </c:pt>
                      <c:pt idx="58">
                        <c:v>46630</c:v>
                      </c:pt>
                      <c:pt idx="59">
                        <c:v>46660</c:v>
                      </c:pt>
                      <c:pt idx="60">
                        <c:v>46691</c:v>
                      </c:pt>
                      <c:pt idx="61">
                        <c:v>46721</c:v>
                      </c:pt>
                      <c:pt idx="62">
                        <c:v>46752</c:v>
                      </c:pt>
                      <c:pt idx="63">
                        <c:v>46783</c:v>
                      </c:pt>
                      <c:pt idx="64">
                        <c:v>46812</c:v>
                      </c:pt>
                      <c:pt idx="65">
                        <c:v>46843</c:v>
                      </c:pt>
                      <c:pt idx="66">
                        <c:v>46873</c:v>
                      </c:pt>
                      <c:pt idx="67">
                        <c:v>46904</c:v>
                      </c:pt>
                      <c:pt idx="68">
                        <c:v>46934</c:v>
                      </c:pt>
                      <c:pt idx="69">
                        <c:v>46965</c:v>
                      </c:pt>
                      <c:pt idx="70">
                        <c:v>46996</c:v>
                      </c:pt>
                      <c:pt idx="71">
                        <c:v>47026</c:v>
                      </c:pt>
                      <c:pt idx="72">
                        <c:v>47057</c:v>
                      </c:pt>
                      <c:pt idx="73">
                        <c:v>47087</c:v>
                      </c:pt>
                      <c:pt idx="74">
                        <c:v>47118</c:v>
                      </c:pt>
                      <c:pt idx="75">
                        <c:v>47149</c:v>
                      </c:pt>
                      <c:pt idx="76">
                        <c:v>47177</c:v>
                      </c:pt>
                      <c:pt idx="77">
                        <c:v>47208</c:v>
                      </c:pt>
                      <c:pt idx="78">
                        <c:v>47238</c:v>
                      </c:pt>
                      <c:pt idx="79">
                        <c:v>47269</c:v>
                      </c:pt>
                      <c:pt idx="80">
                        <c:v>47299</c:v>
                      </c:pt>
                      <c:pt idx="81">
                        <c:v>47330</c:v>
                      </c:pt>
                      <c:pt idx="82">
                        <c:v>47361</c:v>
                      </c:pt>
                      <c:pt idx="83">
                        <c:v>47391</c:v>
                      </c:pt>
                      <c:pt idx="84">
                        <c:v>47422</c:v>
                      </c:pt>
                      <c:pt idx="85">
                        <c:v>47452</c:v>
                      </c:pt>
                      <c:pt idx="86">
                        <c:v>47483</c:v>
                      </c:pt>
                      <c:pt idx="87">
                        <c:v>47514</c:v>
                      </c:pt>
                      <c:pt idx="88">
                        <c:v>47542</c:v>
                      </c:pt>
                      <c:pt idx="89">
                        <c:v>47573</c:v>
                      </c:pt>
                      <c:pt idx="90">
                        <c:v>47603</c:v>
                      </c:pt>
                      <c:pt idx="91">
                        <c:v>47634</c:v>
                      </c:pt>
                      <c:pt idx="92">
                        <c:v>47664</c:v>
                      </c:pt>
                      <c:pt idx="93">
                        <c:v>47695</c:v>
                      </c:pt>
                      <c:pt idx="94">
                        <c:v>47726</c:v>
                      </c:pt>
                      <c:pt idx="95">
                        <c:v>47756</c:v>
                      </c:pt>
                      <c:pt idx="96">
                        <c:v>47787</c:v>
                      </c:pt>
                      <c:pt idx="97">
                        <c:v>47817</c:v>
                      </c:pt>
                      <c:pt idx="98">
                        <c:v>47848</c:v>
                      </c:pt>
                      <c:pt idx="99">
                        <c:v>47879</c:v>
                      </c:pt>
                      <c:pt idx="100">
                        <c:v>47907</c:v>
                      </c:pt>
                      <c:pt idx="101">
                        <c:v>47938</c:v>
                      </c:pt>
                      <c:pt idx="102">
                        <c:v>47968</c:v>
                      </c:pt>
                      <c:pt idx="103">
                        <c:v>47999</c:v>
                      </c:pt>
                      <c:pt idx="104">
                        <c:v>48029</c:v>
                      </c:pt>
                      <c:pt idx="105">
                        <c:v>48060</c:v>
                      </c:pt>
                      <c:pt idx="106">
                        <c:v>48091</c:v>
                      </c:pt>
                      <c:pt idx="107">
                        <c:v>48121</c:v>
                      </c:pt>
                      <c:pt idx="108">
                        <c:v>48152</c:v>
                      </c:pt>
                      <c:pt idx="109">
                        <c:v>48182</c:v>
                      </c:pt>
                      <c:pt idx="110">
                        <c:v>48213</c:v>
                      </c:pt>
                      <c:pt idx="111">
                        <c:v>48244</c:v>
                      </c:pt>
                      <c:pt idx="112">
                        <c:v>48273</c:v>
                      </c:pt>
                      <c:pt idx="113">
                        <c:v>48304</c:v>
                      </c:pt>
                      <c:pt idx="114">
                        <c:v>48334</c:v>
                      </c:pt>
                      <c:pt idx="115">
                        <c:v>48365</c:v>
                      </c:pt>
                      <c:pt idx="116">
                        <c:v>48395</c:v>
                      </c:pt>
                      <c:pt idx="117">
                        <c:v>48426</c:v>
                      </c:pt>
                      <c:pt idx="118">
                        <c:v>48457</c:v>
                      </c:pt>
                      <c:pt idx="119">
                        <c:v>48487</c:v>
                      </c:pt>
                      <c:pt idx="120">
                        <c:v>48518</c:v>
                      </c:pt>
                      <c:pt idx="121">
                        <c:v>48548</c:v>
                      </c:pt>
                      <c:pt idx="122">
                        <c:v>48579</c:v>
                      </c:pt>
                      <c:pt idx="123">
                        <c:v>48610</c:v>
                      </c:pt>
                      <c:pt idx="124">
                        <c:v>48638</c:v>
                      </c:pt>
                      <c:pt idx="125">
                        <c:v>48669</c:v>
                      </c:pt>
                      <c:pt idx="126">
                        <c:v>48699</c:v>
                      </c:pt>
                      <c:pt idx="127">
                        <c:v>48730</c:v>
                      </c:pt>
                      <c:pt idx="128">
                        <c:v>48760</c:v>
                      </c:pt>
                      <c:pt idx="129">
                        <c:v>48791</c:v>
                      </c:pt>
                      <c:pt idx="130">
                        <c:v>48822</c:v>
                      </c:pt>
                      <c:pt idx="131">
                        <c:v>48852</c:v>
                      </c:pt>
                      <c:pt idx="132">
                        <c:v>48883</c:v>
                      </c:pt>
                      <c:pt idx="133">
                        <c:v>48913</c:v>
                      </c:pt>
                      <c:pt idx="134">
                        <c:v>48944</c:v>
                      </c:pt>
                      <c:pt idx="135">
                        <c:v>48975</c:v>
                      </c:pt>
                      <c:pt idx="136">
                        <c:v>49003</c:v>
                      </c:pt>
                      <c:pt idx="137">
                        <c:v>49034</c:v>
                      </c:pt>
                      <c:pt idx="138">
                        <c:v>49064</c:v>
                      </c:pt>
                      <c:pt idx="139">
                        <c:v>49095</c:v>
                      </c:pt>
                      <c:pt idx="140">
                        <c:v>49125</c:v>
                      </c:pt>
                      <c:pt idx="141">
                        <c:v>49156</c:v>
                      </c:pt>
                      <c:pt idx="142">
                        <c:v>49187</c:v>
                      </c:pt>
                      <c:pt idx="143">
                        <c:v>49217</c:v>
                      </c:pt>
                      <c:pt idx="144">
                        <c:v>49248</c:v>
                      </c:pt>
                      <c:pt idx="145">
                        <c:v>49278</c:v>
                      </c:pt>
                      <c:pt idx="146">
                        <c:v>49309</c:v>
                      </c:pt>
                      <c:pt idx="147">
                        <c:v>49340</c:v>
                      </c:pt>
                      <c:pt idx="148">
                        <c:v>49368</c:v>
                      </c:pt>
                      <c:pt idx="149">
                        <c:v>49399</c:v>
                      </c:pt>
                      <c:pt idx="150">
                        <c:v>49429</c:v>
                      </c:pt>
                      <c:pt idx="151">
                        <c:v>49460</c:v>
                      </c:pt>
                      <c:pt idx="152">
                        <c:v>49490</c:v>
                      </c:pt>
                      <c:pt idx="153">
                        <c:v>49521</c:v>
                      </c:pt>
                      <c:pt idx="154">
                        <c:v>49552</c:v>
                      </c:pt>
                      <c:pt idx="155">
                        <c:v>49582</c:v>
                      </c:pt>
                      <c:pt idx="156">
                        <c:v>49613</c:v>
                      </c:pt>
                      <c:pt idx="157">
                        <c:v>49643</c:v>
                      </c:pt>
                      <c:pt idx="158">
                        <c:v>49674</c:v>
                      </c:pt>
                      <c:pt idx="159">
                        <c:v>49705</c:v>
                      </c:pt>
                      <c:pt idx="160">
                        <c:v>49734</c:v>
                      </c:pt>
                      <c:pt idx="161">
                        <c:v>49765</c:v>
                      </c:pt>
                      <c:pt idx="162">
                        <c:v>49795</c:v>
                      </c:pt>
                      <c:pt idx="163">
                        <c:v>49826</c:v>
                      </c:pt>
                      <c:pt idx="164">
                        <c:v>49856</c:v>
                      </c:pt>
                      <c:pt idx="165">
                        <c:v>49887</c:v>
                      </c:pt>
                      <c:pt idx="166">
                        <c:v>49918</c:v>
                      </c:pt>
                      <c:pt idx="167">
                        <c:v>49948</c:v>
                      </c:pt>
                      <c:pt idx="168">
                        <c:v>49979</c:v>
                      </c:pt>
                      <c:pt idx="169">
                        <c:v>50009</c:v>
                      </c:pt>
                      <c:pt idx="170">
                        <c:v>50040</c:v>
                      </c:pt>
                      <c:pt idx="171">
                        <c:v>50071</c:v>
                      </c:pt>
                      <c:pt idx="172">
                        <c:v>50099</c:v>
                      </c:pt>
                      <c:pt idx="173">
                        <c:v>50130</c:v>
                      </c:pt>
                      <c:pt idx="174">
                        <c:v>50160</c:v>
                      </c:pt>
                      <c:pt idx="175">
                        <c:v>50191</c:v>
                      </c:pt>
                      <c:pt idx="176">
                        <c:v>50221</c:v>
                      </c:pt>
                      <c:pt idx="177">
                        <c:v>50252</c:v>
                      </c:pt>
                      <c:pt idx="178">
                        <c:v>50283</c:v>
                      </c:pt>
                      <c:pt idx="179">
                        <c:v>50313</c:v>
                      </c:pt>
                      <c:pt idx="180">
                        <c:v>50344</c:v>
                      </c:pt>
                      <c:pt idx="181">
                        <c:v>50374</c:v>
                      </c:pt>
                      <c:pt idx="182">
                        <c:v>50405</c:v>
                      </c:pt>
                      <c:pt idx="183">
                        <c:v>50436</c:v>
                      </c:pt>
                      <c:pt idx="184">
                        <c:v>50464</c:v>
                      </c:pt>
                      <c:pt idx="185">
                        <c:v>50495</c:v>
                      </c:pt>
                      <c:pt idx="186">
                        <c:v>50525</c:v>
                      </c:pt>
                      <c:pt idx="187">
                        <c:v>50556</c:v>
                      </c:pt>
                      <c:pt idx="188">
                        <c:v>50586</c:v>
                      </c:pt>
                      <c:pt idx="189">
                        <c:v>50617</c:v>
                      </c:pt>
                      <c:pt idx="190">
                        <c:v>50648</c:v>
                      </c:pt>
                      <c:pt idx="191">
                        <c:v>50678</c:v>
                      </c:pt>
                      <c:pt idx="192">
                        <c:v>50709</c:v>
                      </c:pt>
                      <c:pt idx="193">
                        <c:v>50739</c:v>
                      </c:pt>
                      <c:pt idx="194">
                        <c:v>50770</c:v>
                      </c:pt>
                      <c:pt idx="195">
                        <c:v>50801</c:v>
                      </c:pt>
                      <c:pt idx="196">
                        <c:v>50829</c:v>
                      </c:pt>
                      <c:pt idx="197">
                        <c:v>50860</c:v>
                      </c:pt>
                      <c:pt idx="198">
                        <c:v>50890</c:v>
                      </c:pt>
                      <c:pt idx="199">
                        <c:v>50921</c:v>
                      </c:pt>
                      <c:pt idx="200">
                        <c:v>50951</c:v>
                      </c:pt>
                      <c:pt idx="201">
                        <c:v>50982</c:v>
                      </c:pt>
                      <c:pt idx="202">
                        <c:v>51013</c:v>
                      </c:pt>
                      <c:pt idx="203">
                        <c:v>51043</c:v>
                      </c:pt>
                      <c:pt idx="204">
                        <c:v>51074</c:v>
                      </c:pt>
                      <c:pt idx="205">
                        <c:v>51104</c:v>
                      </c:pt>
                      <c:pt idx="206">
                        <c:v>51135</c:v>
                      </c:pt>
                      <c:pt idx="207">
                        <c:v>51166</c:v>
                      </c:pt>
                      <c:pt idx="208">
                        <c:v>51195</c:v>
                      </c:pt>
                      <c:pt idx="209">
                        <c:v>51226</c:v>
                      </c:pt>
                      <c:pt idx="210">
                        <c:v>51256</c:v>
                      </c:pt>
                      <c:pt idx="211">
                        <c:v>51287</c:v>
                      </c:pt>
                      <c:pt idx="212">
                        <c:v>51317</c:v>
                      </c:pt>
                      <c:pt idx="213">
                        <c:v>51348</c:v>
                      </c:pt>
                      <c:pt idx="214">
                        <c:v>51379</c:v>
                      </c:pt>
                      <c:pt idx="215">
                        <c:v>51409</c:v>
                      </c:pt>
                      <c:pt idx="216">
                        <c:v>51440</c:v>
                      </c:pt>
                      <c:pt idx="217">
                        <c:v>51470</c:v>
                      </c:pt>
                      <c:pt idx="218">
                        <c:v>51501</c:v>
                      </c:pt>
                      <c:pt idx="219">
                        <c:v>51532</c:v>
                      </c:pt>
                      <c:pt idx="220">
                        <c:v>51560</c:v>
                      </c:pt>
                      <c:pt idx="221">
                        <c:v>51591</c:v>
                      </c:pt>
                      <c:pt idx="222">
                        <c:v>51621</c:v>
                      </c:pt>
                      <c:pt idx="223">
                        <c:v>51652</c:v>
                      </c:pt>
                      <c:pt idx="224">
                        <c:v>51682</c:v>
                      </c:pt>
                      <c:pt idx="225">
                        <c:v>51713</c:v>
                      </c:pt>
                      <c:pt idx="226">
                        <c:v>51744</c:v>
                      </c:pt>
                      <c:pt idx="227">
                        <c:v>51774</c:v>
                      </c:pt>
                      <c:pt idx="228">
                        <c:v>51805</c:v>
                      </c:pt>
                      <c:pt idx="229">
                        <c:v>51835</c:v>
                      </c:pt>
                      <c:pt idx="230">
                        <c:v>51866</c:v>
                      </c:pt>
                      <c:pt idx="231">
                        <c:v>51897</c:v>
                      </c:pt>
                      <c:pt idx="232">
                        <c:v>51925</c:v>
                      </c:pt>
                      <c:pt idx="233">
                        <c:v>51956</c:v>
                      </c:pt>
                      <c:pt idx="234">
                        <c:v>51986</c:v>
                      </c:pt>
                      <c:pt idx="235">
                        <c:v>52017</c:v>
                      </c:pt>
                      <c:pt idx="236">
                        <c:v>52047</c:v>
                      </c:pt>
                      <c:pt idx="237">
                        <c:v>52078</c:v>
                      </c:pt>
                      <c:pt idx="238">
                        <c:v>52109</c:v>
                      </c:pt>
                      <c:pt idx="239">
                        <c:v>52139</c:v>
                      </c:pt>
                      <c:pt idx="240">
                        <c:v>52170</c:v>
                      </c:pt>
                      <c:pt idx="241">
                        <c:v>52200</c:v>
                      </c:pt>
                      <c:pt idx="242">
                        <c:v>52231</c:v>
                      </c:pt>
                      <c:pt idx="243">
                        <c:v>52262</c:v>
                      </c:pt>
                      <c:pt idx="244">
                        <c:v>52290</c:v>
                      </c:pt>
                      <c:pt idx="245">
                        <c:v>52321</c:v>
                      </c:pt>
                      <c:pt idx="246">
                        <c:v>52351</c:v>
                      </c:pt>
                      <c:pt idx="247">
                        <c:v>52382</c:v>
                      </c:pt>
                      <c:pt idx="248">
                        <c:v>52412</c:v>
                      </c:pt>
                      <c:pt idx="249">
                        <c:v>52443</c:v>
                      </c:pt>
                      <c:pt idx="250">
                        <c:v>52474</c:v>
                      </c:pt>
                      <c:pt idx="251">
                        <c:v>52504</c:v>
                      </c:pt>
                      <c:pt idx="252">
                        <c:v>52535</c:v>
                      </c:pt>
                      <c:pt idx="253">
                        <c:v>52565</c:v>
                      </c:pt>
                      <c:pt idx="254">
                        <c:v>52596</c:v>
                      </c:pt>
                      <c:pt idx="255">
                        <c:v>52627</c:v>
                      </c:pt>
                      <c:pt idx="256">
                        <c:v>52656</c:v>
                      </c:pt>
                      <c:pt idx="257">
                        <c:v>52687</c:v>
                      </c:pt>
                      <c:pt idx="258">
                        <c:v>52717</c:v>
                      </c:pt>
                      <c:pt idx="259">
                        <c:v>52748</c:v>
                      </c:pt>
                      <c:pt idx="260">
                        <c:v>52778</c:v>
                      </c:pt>
                      <c:pt idx="261">
                        <c:v>52809</c:v>
                      </c:pt>
                      <c:pt idx="262">
                        <c:v>52840</c:v>
                      </c:pt>
                      <c:pt idx="263">
                        <c:v>52870</c:v>
                      </c:pt>
                      <c:pt idx="264">
                        <c:v>52901</c:v>
                      </c:pt>
                      <c:pt idx="265">
                        <c:v>52931</c:v>
                      </c:pt>
                      <c:pt idx="266">
                        <c:v>52962</c:v>
                      </c:pt>
                      <c:pt idx="267">
                        <c:v>52993</c:v>
                      </c:pt>
                      <c:pt idx="268">
                        <c:v>53021</c:v>
                      </c:pt>
                      <c:pt idx="269">
                        <c:v>53052</c:v>
                      </c:pt>
                      <c:pt idx="270">
                        <c:v>53082</c:v>
                      </c:pt>
                      <c:pt idx="271">
                        <c:v>53113</c:v>
                      </c:pt>
                      <c:pt idx="272">
                        <c:v>53143</c:v>
                      </c:pt>
                      <c:pt idx="273">
                        <c:v>53174</c:v>
                      </c:pt>
                      <c:pt idx="274">
                        <c:v>53205</c:v>
                      </c:pt>
                      <c:pt idx="275">
                        <c:v>53235</c:v>
                      </c:pt>
                      <c:pt idx="276">
                        <c:v>53266</c:v>
                      </c:pt>
                      <c:pt idx="277">
                        <c:v>53296</c:v>
                      </c:pt>
                      <c:pt idx="278">
                        <c:v>53327</c:v>
                      </c:pt>
                      <c:pt idx="279">
                        <c:v>53358</c:v>
                      </c:pt>
                      <c:pt idx="280">
                        <c:v>53386</c:v>
                      </c:pt>
                      <c:pt idx="281">
                        <c:v>53417</c:v>
                      </c:pt>
                      <c:pt idx="282">
                        <c:v>53447</c:v>
                      </c:pt>
                      <c:pt idx="283">
                        <c:v>53478</c:v>
                      </c:pt>
                      <c:pt idx="284">
                        <c:v>53508</c:v>
                      </c:pt>
                      <c:pt idx="285">
                        <c:v>53539</c:v>
                      </c:pt>
                      <c:pt idx="286">
                        <c:v>53570</c:v>
                      </c:pt>
                      <c:pt idx="287">
                        <c:v>53600</c:v>
                      </c:pt>
                      <c:pt idx="288">
                        <c:v>53631</c:v>
                      </c:pt>
                      <c:pt idx="289">
                        <c:v>53661</c:v>
                      </c:pt>
                      <c:pt idx="290">
                        <c:v>53692</c:v>
                      </c:pt>
                      <c:pt idx="291">
                        <c:v>53723</c:v>
                      </c:pt>
                      <c:pt idx="292">
                        <c:v>53751</c:v>
                      </c:pt>
                      <c:pt idx="293">
                        <c:v>53782</c:v>
                      </c:pt>
                      <c:pt idx="294">
                        <c:v>53812</c:v>
                      </c:pt>
                      <c:pt idx="295">
                        <c:v>53843</c:v>
                      </c:pt>
                      <c:pt idx="296">
                        <c:v>53873</c:v>
                      </c:pt>
                      <c:pt idx="297">
                        <c:v>53904</c:v>
                      </c:pt>
                      <c:pt idx="298">
                        <c:v>53935</c:v>
                      </c:pt>
                      <c:pt idx="299">
                        <c:v>53965</c:v>
                      </c:pt>
                      <c:pt idx="300">
                        <c:v>53996</c:v>
                      </c:pt>
                      <c:pt idx="301">
                        <c:v>54026</c:v>
                      </c:pt>
                      <c:pt idx="302">
                        <c:v>54057</c:v>
                      </c:pt>
                      <c:pt idx="303">
                        <c:v>54088</c:v>
                      </c:pt>
                      <c:pt idx="304">
                        <c:v>54117</c:v>
                      </c:pt>
                      <c:pt idx="305">
                        <c:v>54148</c:v>
                      </c:pt>
                      <c:pt idx="306">
                        <c:v>54178</c:v>
                      </c:pt>
                      <c:pt idx="307">
                        <c:v>54209</c:v>
                      </c:pt>
                      <c:pt idx="308">
                        <c:v>54239</c:v>
                      </c:pt>
                      <c:pt idx="309">
                        <c:v>54270</c:v>
                      </c:pt>
                      <c:pt idx="310">
                        <c:v>54301</c:v>
                      </c:pt>
                      <c:pt idx="311">
                        <c:v>54331</c:v>
                      </c:pt>
                      <c:pt idx="312">
                        <c:v>54362</c:v>
                      </c:pt>
                      <c:pt idx="313">
                        <c:v>54392</c:v>
                      </c:pt>
                      <c:pt idx="314">
                        <c:v>54423</c:v>
                      </c:pt>
                      <c:pt idx="315">
                        <c:v>54454</c:v>
                      </c:pt>
                      <c:pt idx="316">
                        <c:v>54482</c:v>
                      </c:pt>
                      <c:pt idx="317">
                        <c:v>54513</c:v>
                      </c:pt>
                      <c:pt idx="318">
                        <c:v>54543</c:v>
                      </c:pt>
                      <c:pt idx="319">
                        <c:v>54574</c:v>
                      </c:pt>
                      <c:pt idx="320">
                        <c:v>54604</c:v>
                      </c:pt>
                      <c:pt idx="321">
                        <c:v>54635</c:v>
                      </c:pt>
                      <c:pt idx="322">
                        <c:v>54666</c:v>
                      </c:pt>
                      <c:pt idx="323">
                        <c:v>54696</c:v>
                      </c:pt>
                      <c:pt idx="324">
                        <c:v>54727</c:v>
                      </c:pt>
                      <c:pt idx="325">
                        <c:v>54757</c:v>
                      </c:pt>
                      <c:pt idx="326">
                        <c:v>54788</c:v>
                      </c:pt>
                      <c:pt idx="327">
                        <c:v>54819</c:v>
                      </c:pt>
                      <c:pt idx="328">
                        <c:v>54847</c:v>
                      </c:pt>
                      <c:pt idx="329">
                        <c:v>54878</c:v>
                      </c:pt>
                      <c:pt idx="330">
                        <c:v>54908</c:v>
                      </c:pt>
                      <c:pt idx="331">
                        <c:v>54939</c:v>
                      </c:pt>
                      <c:pt idx="332">
                        <c:v>54969</c:v>
                      </c:pt>
                      <c:pt idx="333">
                        <c:v>55000</c:v>
                      </c:pt>
                      <c:pt idx="334">
                        <c:v>55031</c:v>
                      </c:pt>
                      <c:pt idx="335">
                        <c:v>55061</c:v>
                      </c:pt>
                      <c:pt idx="336">
                        <c:v>55092</c:v>
                      </c:pt>
                      <c:pt idx="337">
                        <c:v>55122</c:v>
                      </c:pt>
                      <c:pt idx="338">
                        <c:v>55153</c:v>
                      </c:pt>
                      <c:pt idx="339">
                        <c:v>55184</c:v>
                      </c:pt>
                      <c:pt idx="340">
                        <c:v>55212</c:v>
                      </c:pt>
                      <c:pt idx="341">
                        <c:v>55243</c:v>
                      </c:pt>
                      <c:pt idx="342">
                        <c:v>55273</c:v>
                      </c:pt>
                      <c:pt idx="343">
                        <c:v>55304</c:v>
                      </c:pt>
                      <c:pt idx="344">
                        <c:v>55334</c:v>
                      </c:pt>
                      <c:pt idx="345">
                        <c:v>55365</c:v>
                      </c:pt>
                      <c:pt idx="346">
                        <c:v>55396</c:v>
                      </c:pt>
                      <c:pt idx="347">
                        <c:v>55426</c:v>
                      </c:pt>
                      <c:pt idx="348">
                        <c:v>55457</c:v>
                      </c:pt>
                      <c:pt idx="349">
                        <c:v>55487</c:v>
                      </c:pt>
                      <c:pt idx="350">
                        <c:v>55518</c:v>
                      </c:pt>
                      <c:pt idx="351">
                        <c:v>55549</c:v>
                      </c:pt>
                      <c:pt idx="352">
                        <c:v>55578</c:v>
                      </c:pt>
                      <c:pt idx="353">
                        <c:v>55609</c:v>
                      </c:pt>
                      <c:pt idx="354">
                        <c:v>55639</c:v>
                      </c:pt>
                      <c:pt idx="355">
                        <c:v>55670</c:v>
                      </c:pt>
                      <c:pt idx="356">
                        <c:v>55700</c:v>
                      </c:pt>
                      <c:pt idx="357">
                        <c:v>55731</c:v>
                      </c:pt>
                      <c:pt idx="358">
                        <c:v>55762</c:v>
                      </c:pt>
                      <c:pt idx="359">
                        <c:v>55792</c:v>
                      </c:pt>
                      <c:pt idx="360">
                        <c:v>55823</c:v>
                      </c:pt>
                      <c:pt idx="361">
                        <c:v>55853</c:v>
                      </c:pt>
                      <c:pt idx="362">
                        <c:v>55884</c:v>
                      </c:pt>
                      <c:pt idx="363">
                        <c:v>55915</c:v>
                      </c:pt>
                      <c:pt idx="364">
                        <c:v>55943</c:v>
                      </c:pt>
                      <c:pt idx="365">
                        <c:v>55974</c:v>
                      </c:pt>
                      <c:pt idx="366">
                        <c:v>56004</c:v>
                      </c:pt>
                      <c:pt idx="367">
                        <c:v>56035</c:v>
                      </c:pt>
                      <c:pt idx="368">
                        <c:v>56065</c:v>
                      </c:pt>
                      <c:pt idx="369">
                        <c:v>56096</c:v>
                      </c:pt>
                      <c:pt idx="370">
                        <c:v>56127</c:v>
                      </c:pt>
                      <c:pt idx="371">
                        <c:v>56157</c:v>
                      </c:pt>
                      <c:pt idx="372">
                        <c:v>56188</c:v>
                      </c:pt>
                      <c:pt idx="373">
                        <c:v>56218</c:v>
                      </c:pt>
                      <c:pt idx="374">
                        <c:v>56249</c:v>
                      </c:pt>
                      <c:pt idx="375">
                        <c:v>56280</c:v>
                      </c:pt>
                      <c:pt idx="376">
                        <c:v>56308</c:v>
                      </c:pt>
                      <c:pt idx="377">
                        <c:v>56339</c:v>
                      </c:pt>
                      <c:pt idx="378">
                        <c:v>56369</c:v>
                      </c:pt>
                      <c:pt idx="379">
                        <c:v>56400</c:v>
                      </c:pt>
                      <c:pt idx="380">
                        <c:v>56430</c:v>
                      </c:pt>
                      <c:pt idx="381">
                        <c:v>56461</c:v>
                      </c:pt>
                      <c:pt idx="382">
                        <c:v>56492</c:v>
                      </c:pt>
                      <c:pt idx="383">
                        <c:v>56522</c:v>
                      </c:pt>
                      <c:pt idx="384">
                        <c:v>56553</c:v>
                      </c:pt>
                      <c:pt idx="385">
                        <c:v>56583</c:v>
                      </c:pt>
                      <c:pt idx="386">
                        <c:v>56614</c:v>
                      </c:pt>
                      <c:pt idx="387">
                        <c:v>56645</c:v>
                      </c:pt>
                      <c:pt idx="388">
                        <c:v>56673</c:v>
                      </c:pt>
                      <c:pt idx="389">
                        <c:v>56704</c:v>
                      </c:pt>
                      <c:pt idx="390">
                        <c:v>56734</c:v>
                      </c:pt>
                      <c:pt idx="391">
                        <c:v>56765</c:v>
                      </c:pt>
                      <c:pt idx="392">
                        <c:v>56795</c:v>
                      </c:pt>
                      <c:pt idx="393">
                        <c:v>56826</c:v>
                      </c:pt>
                      <c:pt idx="394">
                        <c:v>56857</c:v>
                      </c:pt>
                      <c:pt idx="395">
                        <c:v>56887</c:v>
                      </c:pt>
                      <c:pt idx="396">
                        <c:v>56918</c:v>
                      </c:pt>
                      <c:pt idx="397">
                        <c:v>56948</c:v>
                      </c:pt>
                      <c:pt idx="398">
                        <c:v>56979</c:v>
                      </c:pt>
                      <c:pt idx="399">
                        <c:v>57010</c:v>
                      </c:pt>
                      <c:pt idx="400">
                        <c:v>57039</c:v>
                      </c:pt>
                      <c:pt idx="401">
                        <c:v>57070</c:v>
                      </c:pt>
                      <c:pt idx="402">
                        <c:v>57100</c:v>
                      </c:pt>
                      <c:pt idx="403">
                        <c:v>57131</c:v>
                      </c:pt>
                      <c:pt idx="404">
                        <c:v>57161</c:v>
                      </c:pt>
                      <c:pt idx="405">
                        <c:v>57192</c:v>
                      </c:pt>
                      <c:pt idx="406">
                        <c:v>57223</c:v>
                      </c:pt>
                      <c:pt idx="407">
                        <c:v>57253</c:v>
                      </c:pt>
                      <c:pt idx="408">
                        <c:v>57284</c:v>
                      </c:pt>
                      <c:pt idx="409">
                        <c:v>57314</c:v>
                      </c:pt>
                      <c:pt idx="410">
                        <c:v>57345</c:v>
                      </c:pt>
                      <c:pt idx="411">
                        <c:v>57376</c:v>
                      </c:pt>
                      <c:pt idx="412">
                        <c:v>57404</c:v>
                      </c:pt>
                      <c:pt idx="413">
                        <c:v>57435</c:v>
                      </c:pt>
                      <c:pt idx="414">
                        <c:v>57465</c:v>
                      </c:pt>
                      <c:pt idx="415">
                        <c:v>57496</c:v>
                      </c:pt>
                      <c:pt idx="416">
                        <c:v>57526</c:v>
                      </c:pt>
                      <c:pt idx="417">
                        <c:v>57557</c:v>
                      </c:pt>
                      <c:pt idx="418">
                        <c:v>57588</c:v>
                      </c:pt>
                      <c:pt idx="419">
                        <c:v>57618</c:v>
                      </c:pt>
                      <c:pt idx="420">
                        <c:v>57649</c:v>
                      </c:pt>
                      <c:pt idx="421">
                        <c:v>57679</c:v>
                      </c:pt>
                      <c:pt idx="422">
                        <c:v>57710</c:v>
                      </c:pt>
                      <c:pt idx="423">
                        <c:v>57741</c:v>
                      </c:pt>
                      <c:pt idx="424">
                        <c:v>57769</c:v>
                      </c:pt>
                      <c:pt idx="425">
                        <c:v>57800</c:v>
                      </c:pt>
                      <c:pt idx="426">
                        <c:v>57830</c:v>
                      </c:pt>
                      <c:pt idx="427">
                        <c:v>57861</c:v>
                      </c:pt>
                      <c:pt idx="428">
                        <c:v>57891</c:v>
                      </c:pt>
                      <c:pt idx="429">
                        <c:v>57922</c:v>
                      </c:pt>
                      <c:pt idx="430">
                        <c:v>57953</c:v>
                      </c:pt>
                      <c:pt idx="431">
                        <c:v>57983</c:v>
                      </c:pt>
                      <c:pt idx="432">
                        <c:v>58014</c:v>
                      </c:pt>
                      <c:pt idx="433">
                        <c:v>58044</c:v>
                      </c:pt>
                      <c:pt idx="434">
                        <c:v>58075</c:v>
                      </c:pt>
                      <c:pt idx="435">
                        <c:v>58106</c:v>
                      </c:pt>
                      <c:pt idx="436">
                        <c:v>58134</c:v>
                      </c:pt>
                      <c:pt idx="437">
                        <c:v>58165</c:v>
                      </c:pt>
                      <c:pt idx="438">
                        <c:v>58195</c:v>
                      </c:pt>
                      <c:pt idx="439">
                        <c:v>58226</c:v>
                      </c:pt>
                      <c:pt idx="440">
                        <c:v>58256</c:v>
                      </c:pt>
                      <c:pt idx="441">
                        <c:v>58287</c:v>
                      </c:pt>
                      <c:pt idx="442">
                        <c:v>58318</c:v>
                      </c:pt>
                      <c:pt idx="443">
                        <c:v>58348</c:v>
                      </c:pt>
                      <c:pt idx="444">
                        <c:v>58379</c:v>
                      </c:pt>
                      <c:pt idx="445">
                        <c:v>58409</c:v>
                      </c:pt>
                      <c:pt idx="446">
                        <c:v>58440</c:v>
                      </c:pt>
                      <c:pt idx="447">
                        <c:v>58471</c:v>
                      </c:pt>
                      <c:pt idx="448">
                        <c:v>58500</c:v>
                      </c:pt>
                      <c:pt idx="449">
                        <c:v>58531</c:v>
                      </c:pt>
                      <c:pt idx="450">
                        <c:v>58561</c:v>
                      </c:pt>
                      <c:pt idx="451">
                        <c:v>58592</c:v>
                      </c:pt>
                      <c:pt idx="452">
                        <c:v>58622</c:v>
                      </c:pt>
                      <c:pt idx="453">
                        <c:v>58653</c:v>
                      </c:pt>
                      <c:pt idx="454">
                        <c:v>58684</c:v>
                      </c:pt>
                      <c:pt idx="455">
                        <c:v>58714</c:v>
                      </c:pt>
                      <c:pt idx="456">
                        <c:v>58745</c:v>
                      </c:pt>
                      <c:pt idx="457">
                        <c:v>58775</c:v>
                      </c:pt>
                      <c:pt idx="458">
                        <c:v>58806</c:v>
                      </c:pt>
                      <c:pt idx="459">
                        <c:v>58837</c:v>
                      </c:pt>
                      <c:pt idx="460">
                        <c:v>58865</c:v>
                      </c:pt>
                      <c:pt idx="461">
                        <c:v>58896</c:v>
                      </c:pt>
                      <c:pt idx="462">
                        <c:v>58926</c:v>
                      </c:pt>
                      <c:pt idx="463">
                        <c:v>58957</c:v>
                      </c:pt>
                      <c:pt idx="464">
                        <c:v>58987</c:v>
                      </c:pt>
                      <c:pt idx="465">
                        <c:v>59018</c:v>
                      </c:pt>
                      <c:pt idx="466">
                        <c:v>59049</c:v>
                      </c:pt>
                      <c:pt idx="467">
                        <c:v>59079</c:v>
                      </c:pt>
                      <c:pt idx="468">
                        <c:v>59110</c:v>
                      </c:pt>
                      <c:pt idx="469">
                        <c:v>59140</c:v>
                      </c:pt>
                      <c:pt idx="470">
                        <c:v>59171</c:v>
                      </c:pt>
                      <c:pt idx="471">
                        <c:v>59202</c:v>
                      </c:pt>
                      <c:pt idx="472">
                        <c:v>59230</c:v>
                      </c:pt>
                      <c:pt idx="473">
                        <c:v>59261</c:v>
                      </c:pt>
                      <c:pt idx="474">
                        <c:v>59291</c:v>
                      </c:pt>
                      <c:pt idx="475">
                        <c:v>59322</c:v>
                      </c:pt>
                      <c:pt idx="476">
                        <c:v>59352</c:v>
                      </c:pt>
                      <c:pt idx="477">
                        <c:v>59383</c:v>
                      </c:pt>
                      <c:pt idx="478">
                        <c:v>59414</c:v>
                      </c:pt>
                      <c:pt idx="479">
                        <c:v>59444</c:v>
                      </c:pt>
                      <c:pt idx="480">
                        <c:v>59475</c:v>
                      </c:pt>
                      <c:pt idx="481">
                        <c:v>59505</c:v>
                      </c:pt>
                      <c:pt idx="482">
                        <c:v>59536</c:v>
                      </c:pt>
                      <c:pt idx="483">
                        <c:v>59567</c:v>
                      </c:pt>
                      <c:pt idx="484">
                        <c:v>59595</c:v>
                      </c:pt>
                      <c:pt idx="485">
                        <c:v>59626</c:v>
                      </c:pt>
                      <c:pt idx="486">
                        <c:v>59656</c:v>
                      </c:pt>
                      <c:pt idx="487">
                        <c:v>59687</c:v>
                      </c:pt>
                      <c:pt idx="488">
                        <c:v>59717</c:v>
                      </c:pt>
                      <c:pt idx="489">
                        <c:v>59748</c:v>
                      </c:pt>
                      <c:pt idx="490">
                        <c:v>59779</c:v>
                      </c:pt>
                      <c:pt idx="491">
                        <c:v>59809</c:v>
                      </c:pt>
                      <c:pt idx="492">
                        <c:v>59840</c:v>
                      </c:pt>
                      <c:pt idx="493">
                        <c:v>59870</c:v>
                      </c:pt>
                      <c:pt idx="494">
                        <c:v>59901</c:v>
                      </c:pt>
                      <c:pt idx="495">
                        <c:v>59932</c:v>
                      </c:pt>
                      <c:pt idx="496">
                        <c:v>59961</c:v>
                      </c:pt>
                      <c:pt idx="497">
                        <c:v>59992</c:v>
                      </c:pt>
                      <c:pt idx="498">
                        <c:v>60022</c:v>
                      </c:pt>
                      <c:pt idx="499">
                        <c:v>60053</c:v>
                      </c:pt>
                      <c:pt idx="500">
                        <c:v>60083</c:v>
                      </c:pt>
                      <c:pt idx="501">
                        <c:v>60114</c:v>
                      </c:pt>
                      <c:pt idx="502">
                        <c:v>60145</c:v>
                      </c:pt>
                      <c:pt idx="503">
                        <c:v>60175</c:v>
                      </c:pt>
                      <c:pt idx="504">
                        <c:v>60206</c:v>
                      </c:pt>
                      <c:pt idx="505">
                        <c:v>60236</c:v>
                      </c:pt>
                      <c:pt idx="506">
                        <c:v>60267</c:v>
                      </c:pt>
                      <c:pt idx="507">
                        <c:v>60298</c:v>
                      </c:pt>
                      <c:pt idx="508">
                        <c:v>60326</c:v>
                      </c:pt>
                      <c:pt idx="509">
                        <c:v>60357</c:v>
                      </c:pt>
                      <c:pt idx="510">
                        <c:v>60387</c:v>
                      </c:pt>
                      <c:pt idx="511">
                        <c:v>60418</c:v>
                      </c:pt>
                      <c:pt idx="512">
                        <c:v>60448</c:v>
                      </c:pt>
                      <c:pt idx="513">
                        <c:v>60479</c:v>
                      </c:pt>
                      <c:pt idx="514">
                        <c:v>60510</c:v>
                      </c:pt>
                      <c:pt idx="515">
                        <c:v>60540</c:v>
                      </c:pt>
                      <c:pt idx="516">
                        <c:v>60571</c:v>
                      </c:pt>
                      <c:pt idx="517">
                        <c:v>60601</c:v>
                      </c:pt>
                      <c:pt idx="518">
                        <c:v>60632</c:v>
                      </c:pt>
                      <c:pt idx="519">
                        <c:v>60663</c:v>
                      </c:pt>
                      <c:pt idx="520">
                        <c:v>60691</c:v>
                      </c:pt>
                      <c:pt idx="521">
                        <c:v>60722</c:v>
                      </c:pt>
                      <c:pt idx="522">
                        <c:v>60752</c:v>
                      </c:pt>
                      <c:pt idx="523">
                        <c:v>60783</c:v>
                      </c:pt>
                      <c:pt idx="524">
                        <c:v>60813</c:v>
                      </c:pt>
                      <c:pt idx="525">
                        <c:v>60844</c:v>
                      </c:pt>
                      <c:pt idx="526">
                        <c:v>60875</c:v>
                      </c:pt>
                      <c:pt idx="527">
                        <c:v>60905</c:v>
                      </c:pt>
                      <c:pt idx="528">
                        <c:v>60936</c:v>
                      </c:pt>
                      <c:pt idx="529">
                        <c:v>60966</c:v>
                      </c:pt>
                      <c:pt idx="530">
                        <c:v>60997</c:v>
                      </c:pt>
                      <c:pt idx="531">
                        <c:v>61028</c:v>
                      </c:pt>
                      <c:pt idx="532">
                        <c:v>61056</c:v>
                      </c:pt>
                      <c:pt idx="533">
                        <c:v>61087</c:v>
                      </c:pt>
                      <c:pt idx="534">
                        <c:v>61117</c:v>
                      </c:pt>
                      <c:pt idx="535">
                        <c:v>61148</c:v>
                      </c:pt>
                      <c:pt idx="536">
                        <c:v>61178</c:v>
                      </c:pt>
                      <c:pt idx="537">
                        <c:v>61209</c:v>
                      </c:pt>
                      <c:pt idx="538">
                        <c:v>61240</c:v>
                      </c:pt>
                      <c:pt idx="539">
                        <c:v>61270</c:v>
                      </c:pt>
                      <c:pt idx="540">
                        <c:v>61301</c:v>
                      </c:pt>
                      <c:pt idx="541">
                        <c:v>61331</c:v>
                      </c:pt>
                      <c:pt idx="542">
                        <c:v>61362</c:v>
                      </c:pt>
                      <c:pt idx="543">
                        <c:v>61393</c:v>
                      </c:pt>
                      <c:pt idx="544">
                        <c:v>61422</c:v>
                      </c:pt>
                      <c:pt idx="545">
                        <c:v>61453</c:v>
                      </c:pt>
                      <c:pt idx="546">
                        <c:v>61483</c:v>
                      </c:pt>
                      <c:pt idx="547">
                        <c:v>61514</c:v>
                      </c:pt>
                      <c:pt idx="548">
                        <c:v>61544</c:v>
                      </c:pt>
                      <c:pt idx="549">
                        <c:v>61575</c:v>
                      </c:pt>
                      <c:pt idx="550">
                        <c:v>61606</c:v>
                      </c:pt>
                      <c:pt idx="551">
                        <c:v>61636</c:v>
                      </c:pt>
                      <c:pt idx="552">
                        <c:v>61667</c:v>
                      </c:pt>
                      <c:pt idx="553">
                        <c:v>61697</c:v>
                      </c:pt>
                      <c:pt idx="554">
                        <c:v>61728</c:v>
                      </c:pt>
                      <c:pt idx="555">
                        <c:v>61759</c:v>
                      </c:pt>
                      <c:pt idx="556">
                        <c:v>61787</c:v>
                      </c:pt>
                      <c:pt idx="557">
                        <c:v>61818</c:v>
                      </c:pt>
                      <c:pt idx="558">
                        <c:v>61848</c:v>
                      </c:pt>
                      <c:pt idx="559">
                        <c:v>61879</c:v>
                      </c:pt>
                      <c:pt idx="560">
                        <c:v>61909</c:v>
                      </c:pt>
                      <c:pt idx="561">
                        <c:v>61940</c:v>
                      </c:pt>
                      <c:pt idx="562">
                        <c:v>61971</c:v>
                      </c:pt>
                      <c:pt idx="563">
                        <c:v>62001</c:v>
                      </c:pt>
                    </c:numCache>
                  </c:numRef>
                </c:xVal>
                <c:yVal>
                  <c:numRef>
                    <c:extLst xmlns:c15="http://schemas.microsoft.com/office/drawing/2012/chart">
                      <c:ext xmlns:c15="http://schemas.microsoft.com/office/drawing/2012/chart" uri="{02D57815-91ED-43cb-92C2-25804820EDAC}">
                        <c15:formulaRef>
                          <c15:sqref>'02N21W07L04S'!$O$36:$O$599</c15:sqref>
                        </c15:formulaRef>
                      </c:ext>
                    </c:extLst>
                    <c:numCache>
                      <c:formatCode>General</c:formatCode>
                      <c:ptCount val="564"/>
                      <c:pt idx="0">
                        <c:v>-16.971</c:v>
                      </c:pt>
                      <c:pt idx="1">
                        <c:v>-19.475000000000001</c:v>
                      </c:pt>
                      <c:pt idx="2">
                        <c:v>-21.946999999999999</c:v>
                      </c:pt>
                      <c:pt idx="3">
                        <c:v>-7.056</c:v>
                      </c:pt>
                      <c:pt idx="4">
                        <c:v>-9.3420000000000005</c:v>
                      </c:pt>
                      <c:pt idx="5">
                        <c:v>-10.231</c:v>
                      </c:pt>
                      <c:pt idx="6">
                        <c:v>-12.141</c:v>
                      </c:pt>
                      <c:pt idx="7">
                        <c:v>-13.541</c:v>
                      </c:pt>
                      <c:pt idx="8">
                        <c:v>-15.553000000000001</c:v>
                      </c:pt>
                      <c:pt idx="9">
                        <c:v>-16.844000000000001</c:v>
                      </c:pt>
                      <c:pt idx="10">
                        <c:v>-18.446000000000002</c:v>
                      </c:pt>
                      <c:pt idx="11">
                        <c:v>-20.440000000000001</c:v>
                      </c:pt>
                      <c:pt idx="12">
                        <c:v>-21.747</c:v>
                      </c:pt>
                      <c:pt idx="13">
                        <c:v>-23.648</c:v>
                      </c:pt>
                      <c:pt idx="14">
                        <c:v>-19.131</c:v>
                      </c:pt>
                      <c:pt idx="15">
                        <c:v>-9.8379999999999992</c:v>
                      </c:pt>
                      <c:pt idx="16">
                        <c:v>-5.9939999999999998</c:v>
                      </c:pt>
                      <c:pt idx="17">
                        <c:v>-5.95</c:v>
                      </c:pt>
                      <c:pt idx="18">
                        <c:v>-7.59</c:v>
                      </c:pt>
                      <c:pt idx="19">
                        <c:v>-8.8510000000000009</c:v>
                      </c:pt>
                      <c:pt idx="20">
                        <c:v>-10.791</c:v>
                      </c:pt>
                      <c:pt idx="21">
                        <c:v>-12.148999999999999</c:v>
                      </c:pt>
                      <c:pt idx="22">
                        <c:v>-13.863</c:v>
                      </c:pt>
                      <c:pt idx="23">
                        <c:v>-15.971</c:v>
                      </c:pt>
                      <c:pt idx="24">
                        <c:v>-15.569000000000001</c:v>
                      </c:pt>
                      <c:pt idx="25">
                        <c:v>-18.324999999999999</c:v>
                      </c:pt>
                      <c:pt idx="26">
                        <c:v>-10.977</c:v>
                      </c:pt>
                      <c:pt idx="27">
                        <c:v>5.7089999999999996</c:v>
                      </c:pt>
                      <c:pt idx="28">
                        <c:v>2.9769999999999999</c:v>
                      </c:pt>
                      <c:pt idx="29">
                        <c:v>9.4090000000000007</c:v>
                      </c:pt>
                      <c:pt idx="30">
                        <c:v>10.648</c:v>
                      </c:pt>
                      <c:pt idx="31">
                        <c:v>8.6539999999999999</c:v>
                      </c:pt>
                      <c:pt idx="32">
                        <c:v>5.6139999999999999</c:v>
                      </c:pt>
                      <c:pt idx="33">
                        <c:v>3.3250000000000002</c:v>
                      </c:pt>
                      <c:pt idx="34">
                        <c:v>0.95399999999999996</c:v>
                      </c:pt>
                      <c:pt idx="35">
                        <c:v>-1.5880000000000001</c:v>
                      </c:pt>
                      <c:pt idx="36">
                        <c:v>-3.323</c:v>
                      </c:pt>
                      <c:pt idx="37">
                        <c:v>-5.18</c:v>
                      </c:pt>
                      <c:pt idx="38">
                        <c:v>-6.8719999999999999</c:v>
                      </c:pt>
                      <c:pt idx="39">
                        <c:v>-8.7739999999999991</c:v>
                      </c:pt>
                      <c:pt idx="40">
                        <c:v>9.9489999999999998</c:v>
                      </c:pt>
                      <c:pt idx="41">
                        <c:v>8.8390000000000004</c:v>
                      </c:pt>
                      <c:pt idx="42">
                        <c:v>8.4350000000000005</c:v>
                      </c:pt>
                      <c:pt idx="43">
                        <c:v>4.2290000000000001</c:v>
                      </c:pt>
                      <c:pt idx="44">
                        <c:v>1.0629999999999999</c:v>
                      </c:pt>
                      <c:pt idx="45">
                        <c:v>-1.034</c:v>
                      </c:pt>
                      <c:pt idx="46">
                        <c:v>-3.0979999999999999</c:v>
                      </c:pt>
                      <c:pt idx="47">
                        <c:v>-5.38</c:v>
                      </c:pt>
                      <c:pt idx="48">
                        <c:v>-3.8940000000000001</c:v>
                      </c:pt>
                      <c:pt idx="49">
                        <c:v>-6.3209999999999997</c:v>
                      </c:pt>
                      <c:pt idx="50">
                        <c:v>1.24</c:v>
                      </c:pt>
                      <c:pt idx="51">
                        <c:v>17.913</c:v>
                      </c:pt>
                      <c:pt idx="52">
                        <c:v>34.076999999999998</c:v>
                      </c:pt>
                      <c:pt idx="53">
                        <c:v>49.005000000000003</c:v>
                      </c:pt>
                      <c:pt idx="54">
                        <c:v>56.631999999999998</c:v>
                      </c:pt>
                      <c:pt idx="55">
                        <c:v>53.777999999999999</c:v>
                      </c:pt>
                      <c:pt idx="56">
                        <c:v>46.997</c:v>
                      </c:pt>
                      <c:pt idx="57">
                        <c:v>41.463999999999999</c:v>
                      </c:pt>
                      <c:pt idx="58">
                        <c:v>43.537999999999997</c:v>
                      </c:pt>
                      <c:pt idx="59">
                        <c:v>36.743000000000002</c:v>
                      </c:pt>
                      <c:pt idx="60">
                        <c:v>15.477</c:v>
                      </c:pt>
                      <c:pt idx="61">
                        <c:v>16.506</c:v>
                      </c:pt>
                      <c:pt idx="62">
                        <c:v>26.498999999999999</c:v>
                      </c:pt>
                      <c:pt idx="63">
                        <c:v>26.209</c:v>
                      </c:pt>
                      <c:pt idx="64">
                        <c:v>46.500999999999998</c:v>
                      </c:pt>
                      <c:pt idx="65">
                        <c:v>66.638999999999996</c:v>
                      </c:pt>
                      <c:pt idx="66">
                        <c:v>76.156000000000006</c:v>
                      </c:pt>
                      <c:pt idx="67">
                        <c:v>78.400000000000006</c:v>
                      </c:pt>
                      <c:pt idx="68">
                        <c:v>74.995000000000005</c:v>
                      </c:pt>
                      <c:pt idx="69">
                        <c:v>67.622</c:v>
                      </c:pt>
                      <c:pt idx="70">
                        <c:v>70.460999999999999</c:v>
                      </c:pt>
                      <c:pt idx="71">
                        <c:v>74.486000000000004</c:v>
                      </c:pt>
                      <c:pt idx="72">
                        <c:v>67.897999999999996</c:v>
                      </c:pt>
                      <c:pt idx="73">
                        <c:v>61.139000000000003</c:v>
                      </c:pt>
                      <c:pt idx="74">
                        <c:v>63.652999999999999</c:v>
                      </c:pt>
                      <c:pt idx="75">
                        <c:v>71.45</c:v>
                      </c:pt>
                      <c:pt idx="76">
                        <c:v>66.933999999999997</c:v>
                      </c:pt>
                      <c:pt idx="77">
                        <c:v>77.337999999999994</c:v>
                      </c:pt>
                      <c:pt idx="78">
                        <c:v>71.441999999999993</c:v>
                      </c:pt>
                      <c:pt idx="79">
                        <c:v>65.399000000000001</c:v>
                      </c:pt>
                      <c:pt idx="80">
                        <c:v>59.753999999999998</c:v>
                      </c:pt>
                      <c:pt idx="81">
                        <c:v>55.247</c:v>
                      </c:pt>
                      <c:pt idx="82">
                        <c:v>50.465000000000003</c:v>
                      </c:pt>
                      <c:pt idx="83">
                        <c:v>50.290999999999997</c:v>
                      </c:pt>
                      <c:pt idx="84">
                        <c:v>59.018999999999998</c:v>
                      </c:pt>
                      <c:pt idx="85">
                        <c:v>63.996000000000002</c:v>
                      </c:pt>
                      <c:pt idx="86">
                        <c:v>59.856999999999999</c:v>
                      </c:pt>
                      <c:pt idx="87">
                        <c:v>59.27</c:v>
                      </c:pt>
                      <c:pt idx="88">
                        <c:v>67.230999999999995</c:v>
                      </c:pt>
                      <c:pt idx="89">
                        <c:v>72.328999999999994</c:v>
                      </c:pt>
                      <c:pt idx="90">
                        <c:v>67.597999999999999</c:v>
                      </c:pt>
                      <c:pt idx="91">
                        <c:v>62.82</c:v>
                      </c:pt>
                      <c:pt idx="92">
                        <c:v>57.747999999999998</c:v>
                      </c:pt>
                      <c:pt idx="93">
                        <c:v>53.59</c:v>
                      </c:pt>
                      <c:pt idx="94">
                        <c:v>49.506999999999998</c:v>
                      </c:pt>
                      <c:pt idx="95">
                        <c:v>45.850999999999999</c:v>
                      </c:pt>
                      <c:pt idx="96">
                        <c:v>42.741</c:v>
                      </c:pt>
                      <c:pt idx="97">
                        <c:v>39.558</c:v>
                      </c:pt>
                      <c:pt idx="98">
                        <c:v>43.802</c:v>
                      </c:pt>
                      <c:pt idx="99">
                        <c:v>60.741</c:v>
                      </c:pt>
                      <c:pt idx="100">
                        <c:v>78.524000000000001</c:v>
                      </c:pt>
                      <c:pt idx="101">
                        <c:v>95.778000000000006</c:v>
                      </c:pt>
                      <c:pt idx="102">
                        <c:v>104.32299999999999</c:v>
                      </c:pt>
                      <c:pt idx="103">
                        <c:v>106.997</c:v>
                      </c:pt>
                      <c:pt idx="104">
                        <c:v>104.833</c:v>
                      </c:pt>
                      <c:pt idx="105">
                        <c:v>97.662999999999997</c:v>
                      </c:pt>
                      <c:pt idx="106">
                        <c:v>104.08</c:v>
                      </c:pt>
                      <c:pt idx="107">
                        <c:v>110.503</c:v>
                      </c:pt>
                      <c:pt idx="108">
                        <c:v>94.472999999999999</c:v>
                      </c:pt>
                      <c:pt idx="109">
                        <c:v>87.917000000000002</c:v>
                      </c:pt>
                      <c:pt idx="110">
                        <c:v>91.908000000000001</c:v>
                      </c:pt>
                      <c:pt idx="111">
                        <c:v>94.344999999999999</c:v>
                      </c:pt>
                      <c:pt idx="112">
                        <c:v>89.043000000000006</c:v>
                      </c:pt>
                      <c:pt idx="113">
                        <c:v>89.588999999999999</c:v>
                      </c:pt>
                      <c:pt idx="114">
                        <c:v>95.679000000000002</c:v>
                      </c:pt>
                      <c:pt idx="115">
                        <c:v>90.227999999999994</c:v>
                      </c:pt>
                      <c:pt idx="116">
                        <c:v>82.728999999999999</c:v>
                      </c:pt>
                      <c:pt idx="117">
                        <c:v>76.822000000000003</c:v>
                      </c:pt>
                      <c:pt idx="118">
                        <c:v>71.552000000000007</c:v>
                      </c:pt>
                      <c:pt idx="119">
                        <c:v>71.599999999999994</c:v>
                      </c:pt>
                      <c:pt idx="120">
                        <c:v>65.572999999999993</c:v>
                      </c:pt>
                      <c:pt idx="121">
                        <c:v>62.255000000000003</c:v>
                      </c:pt>
                      <c:pt idx="122">
                        <c:v>57.363</c:v>
                      </c:pt>
                      <c:pt idx="123">
                        <c:v>67.834999999999994</c:v>
                      </c:pt>
                      <c:pt idx="124">
                        <c:v>82.486000000000004</c:v>
                      </c:pt>
                      <c:pt idx="125">
                        <c:v>101.14100000000001</c:v>
                      </c:pt>
                      <c:pt idx="126">
                        <c:v>109.136</c:v>
                      </c:pt>
                      <c:pt idx="127">
                        <c:v>101.724</c:v>
                      </c:pt>
                      <c:pt idx="128">
                        <c:v>93.682000000000002</c:v>
                      </c:pt>
                      <c:pt idx="129">
                        <c:v>85.316999999999993</c:v>
                      </c:pt>
                      <c:pt idx="130">
                        <c:v>89.91</c:v>
                      </c:pt>
                      <c:pt idx="131">
                        <c:v>93.081000000000003</c:v>
                      </c:pt>
                      <c:pt idx="132">
                        <c:v>85.322999999999993</c:v>
                      </c:pt>
                      <c:pt idx="133">
                        <c:v>78.491</c:v>
                      </c:pt>
                      <c:pt idx="134">
                        <c:v>81.457999999999998</c:v>
                      </c:pt>
                      <c:pt idx="135">
                        <c:v>85.314999999999998</c:v>
                      </c:pt>
                      <c:pt idx="136">
                        <c:v>94.340999999999994</c:v>
                      </c:pt>
                      <c:pt idx="137">
                        <c:v>111.505</c:v>
                      </c:pt>
                      <c:pt idx="138">
                        <c:v>114.072</c:v>
                      </c:pt>
                      <c:pt idx="139">
                        <c:v>101.331</c:v>
                      </c:pt>
                      <c:pt idx="140">
                        <c:v>95.91</c:v>
                      </c:pt>
                      <c:pt idx="141">
                        <c:v>88.98</c:v>
                      </c:pt>
                      <c:pt idx="142">
                        <c:v>95.894999999999996</c:v>
                      </c:pt>
                      <c:pt idx="143">
                        <c:v>102.92700000000001</c:v>
                      </c:pt>
                      <c:pt idx="144">
                        <c:v>92.292000000000002</c:v>
                      </c:pt>
                      <c:pt idx="145">
                        <c:v>87.918000000000006</c:v>
                      </c:pt>
                      <c:pt idx="146">
                        <c:v>82.369</c:v>
                      </c:pt>
                      <c:pt idx="147">
                        <c:v>77.335999999999999</c:v>
                      </c:pt>
                      <c:pt idx="148">
                        <c:v>81.356999999999999</c:v>
                      </c:pt>
                      <c:pt idx="149">
                        <c:v>88.828999999999994</c:v>
                      </c:pt>
                      <c:pt idx="150">
                        <c:v>82.771000000000001</c:v>
                      </c:pt>
                      <c:pt idx="151">
                        <c:v>77.552000000000007</c:v>
                      </c:pt>
                      <c:pt idx="152">
                        <c:v>72.843999999999994</c:v>
                      </c:pt>
                      <c:pt idx="153">
                        <c:v>69.301000000000002</c:v>
                      </c:pt>
                      <c:pt idx="154">
                        <c:v>65.936000000000007</c:v>
                      </c:pt>
                      <c:pt idx="155">
                        <c:v>73.131</c:v>
                      </c:pt>
                      <c:pt idx="156">
                        <c:v>83.608000000000004</c:v>
                      </c:pt>
                      <c:pt idx="157">
                        <c:v>78.527000000000001</c:v>
                      </c:pt>
                      <c:pt idx="158">
                        <c:v>80.537999999999997</c:v>
                      </c:pt>
                      <c:pt idx="159">
                        <c:v>75.638999999999996</c:v>
                      </c:pt>
                      <c:pt idx="160">
                        <c:v>73.228999999999999</c:v>
                      </c:pt>
                      <c:pt idx="161">
                        <c:v>72.256</c:v>
                      </c:pt>
                      <c:pt idx="162">
                        <c:v>69.777000000000001</c:v>
                      </c:pt>
                      <c:pt idx="163">
                        <c:v>66.823999999999998</c:v>
                      </c:pt>
                      <c:pt idx="164">
                        <c:v>63.637</c:v>
                      </c:pt>
                      <c:pt idx="165">
                        <c:v>61.31</c:v>
                      </c:pt>
                      <c:pt idx="166">
                        <c:v>58.887999999999998</c:v>
                      </c:pt>
                      <c:pt idx="167">
                        <c:v>59.09</c:v>
                      </c:pt>
                      <c:pt idx="168">
                        <c:v>56.948</c:v>
                      </c:pt>
                      <c:pt idx="169">
                        <c:v>63.222999999999999</c:v>
                      </c:pt>
                      <c:pt idx="170">
                        <c:v>67.938999999999993</c:v>
                      </c:pt>
                      <c:pt idx="171">
                        <c:v>67.850999999999999</c:v>
                      </c:pt>
                      <c:pt idx="172">
                        <c:v>64.734999999999999</c:v>
                      </c:pt>
                      <c:pt idx="173">
                        <c:v>64.638000000000005</c:v>
                      </c:pt>
                      <c:pt idx="174">
                        <c:v>60.725999999999999</c:v>
                      </c:pt>
                      <c:pt idx="175">
                        <c:v>58.23</c:v>
                      </c:pt>
                      <c:pt idx="176">
                        <c:v>55.448999999999998</c:v>
                      </c:pt>
                      <c:pt idx="177">
                        <c:v>53.387999999999998</c:v>
                      </c:pt>
                      <c:pt idx="178">
                        <c:v>51.100999999999999</c:v>
                      </c:pt>
                      <c:pt idx="179">
                        <c:v>48.572000000000003</c:v>
                      </c:pt>
                      <c:pt idx="180">
                        <c:v>46.597999999999999</c:v>
                      </c:pt>
                      <c:pt idx="181">
                        <c:v>44.1</c:v>
                      </c:pt>
                      <c:pt idx="182">
                        <c:v>41.100999999999999</c:v>
                      </c:pt>
                      <c:pt idx="183">
                        <c:v>40.020000000000003</c:v>
                      </c:pt>
                      <c:pt idx="184">
                        <c:v>40.14</c:v>
                      </c:pt>
                      <c:pt idx="185">
                        <c:v>40.256999999999998</c:v>
                      </c:pt>
                      <c:pt idx="186">
                        <c:v>39.950000000000003</c:v>
                      </c:pt>
                      <c:pt idx="187">
                        <c:v>37.426000000000002</c:v>
                      </c:pt>
                      <c:pt idx="188">
                        <c:v>34.872999999999998</c:v>
                      </c:pt>
                      <c:pt idx="189">
                        <c:v>33.209000000000003</c:v>
                      </c:pt>
                      <c:pt idx="190">
                        <c:v>31.216999999999999</c:v>
                      </c:pt>
                      <c:pt idx="191">
                        <c:v>28.896000000000001</c:v>
                      </c:pt>
                      <c:pt idx="192">
                        <c:v>27.167999999999999</c:v>
                      </c:pt>
                      <c:pt idx="193">
                        <c:v>24.992999999999999</c:v>
                      </c:pt>
                      <c:pt idx="194">
                        <c:v>25.077000000000002</c:v>
                      </c:pt>
                      <c:pt idx="195">
                        <c:v>26.161999999999999</c:v>
                      </c:pt>
                      <c:pt idx="196">
                        <c:v>23.364000000000001</c:v>
                      </c:pt>
                      <c:pt idx="197">
                        <c:v>26.867999999999999</c:v>
                      </c:pt>
                      <c:pt idx="198">
                        <c:v>23.547000000000001</c:v>
                      </c:pt>
                      <c:pt idx="199">
                        <c:v>22.456</c:v>
                      </c:pt>
                      <c:pt idx="200">
                        <c:v>19.824999999999999</c:v>
                      </c:pt>
                      <c:pt idx="201">
                        <c:v>18.239999999999998</c:v>
                      </c:pt>
                      <c:pt idx="202">
                        <c:v>16.454999999999998</c:v>
                      </c:pt>
                      <c:pt idx="203">
                        <c:v>14.342000000000001</c:v>
                      </c:pt>
                      <c:pt idx="204">
                        <c:v>12.816000000000001</c:v>
                      </c:pt>
                      <c:pt idx="205">
                        <c:v>13.37</c:v>
                      </c:pt>
                      <c:pt idx="206">
                        <c:v>11.923999999999999</c:v>
                      </c:pt>
                      <c:pt idx="207">
                        <c:v>15.887</c:v>
                      </c:pt>
                      <c:pt idx="208">
                        <c:v>16.754999999999999</c:v>
                      </c:pt>
                      <c:pt idx="209">
                        <c:v>17.899999999999999</c:v>
                      </c:pt>
                      <c:pt idx="210">
                        <c:v>14.275</c:v>
                      </c:pt>
                      <c:pt idx="211">
                        <c:v>12.510999999999999</c:v>
                      </c:pt>
                      <c:pt idx="212">
                        <c:v>10.534000000000001</c:v>
                      </c:pt>
                      <c:pt idx="213">
                        <c:v>9.3350000000000009</c:v>
                      </c:pt>
                      <c:pt idx="214">
                        <c:v>7.899</c:v>
                      </c:pt>
                      <c:pt idx="215">
                        <c:v>6.0970000000000004</c:v>
                      </c:pt>
                      <c:pt idx="216">
                        <c:v>4.8360000000000003</c:v>
                      </c:pt>
                      <c:pt idx="217">
                        <c:v>3.7650000000000001</c:v>
                      </c:pt>
                      <c:pt idx="218">
                        <c:v>2.2160000000000002</c:v>
                      </c:pt>
                      <c:pt idx="219">
                        <c:v>2.0960000000000001</c:v>
                      </c:pt>
                      <c:pt idx="220">
                        <c:v>-0.58899999999999997</c:v>
                      </c:pt>
                      <c:pt idx="221">
                        <c:v>0.68</c:v>
                      </c:pt>
                      <c:pt idx="222">
                        <c:v>-2.1619999999999999</c:v>
                      </c:pt>
                      <c:pt idx="223">
                        <c:v>-2.9950000000000001</c:v>
                      </c:pt>
                      <c:pt idx="224">
                        <c:v>-4.516</c:v>
                      </c:pt>
                      <c:pt idx="225">
                        <c:v>-5.3360000000000003</c:v>
                      </c:pt>
                      <c:pt idx="226">
                        <c:v>-6.431</c:v>
                      </c:pt>
                      <c:pt idx="227">
                        <c:v>-7.9610000000000003</c:v>
                      </c:pt>
                      <c:pt idx="228">
                        <c:v>-8.9559999999999995</c:v>
                      </c:pt>
                      <c:pt idx="229">
                        <c:v>-7.3470000000000004</c:v>
                      </c:pt>
                      <c:pt idx="230">
                        <c:v>-7.556</c:v>
                      </c:pt>
                      <c:pt idx="231">
                        <c:v>6.593</c:v>
                      </c:pt>
                      <c:pt idx="232">
                        <c:v>4.8239999999999998</c:v>
                      </c:pt>
                      <c:pt idx="233">
                        <c:v>21.148</c:v>
                      </c:pt>
                      <c:pt idx="234">
                        <c:v>22.048999999999999</c:v>
                      </c:pt>
                      <c:pt idx="235">
                        <c:v>20.452999999999999</c:v>
                      </c:pt>
                      <c:pt idx="236">
                        <c:v>17.754000000000001</c:v>
                      </c:pt>
                      <c:pt idx="237">
                        <c:v>15.776999999999999</c:v>
                      </c:pt>
                      <c:pt idx="238">
                        <c:v>13.683999999999999</c:v>
                      </c:pt>
                      <c:pt idx="239">
                        <c:v>11.454000000000001</c:v>
                      </c:pt>
                      <c:pt idx="240">
                        <c:v>11.933999999999999</c:v>
                      </c:pt>
                      <c:pt idx="241">
                        <c:v>10.675000000000001</c:v>
                      </c:pt>
                      <c:pt idx="242">
                        <c:v>16.111999999999998</c:v>
                      </c:pt>
                      <c:pt idx="243">
                        <c:v>19.428999999999998</c:v>
                      </c:pt>
                      <c:pt idx="244">
                        <c:v>15.44</c:v>
                      </c:pt>
                      <c:pt idx="245">
                        <c:v>14.374000000000001</c:v>
                      </c:pt>
                      <c:pt idx="246">
                        <c:v>12.425000000000001</c:v>
                      </c:pt>
                      <c:pt idx="247">
                        <c:v>10.721</c:v>
                      </c:pt>
                      <c:pt idx="248">
                        <c:v>8.7029999999999994</c:v>
                      </c:pt>
                      <c:pt idx="249">
                        <c:v>7.4809999999999999</c:v>
                      </c:pt>
                      <c:pt idx="250">
                        <c:v>6.0780000000000003</c:v>
                      </c:pt>
                      <c:pt idx="251">
                        <c:v>4.3849999999999998</c:v>
                      </c:pt>
                      <c:pt idx="252">
                        <c:v>3.2589999999999999</c:v>
                      </c:pt>
                      <c:pt idx="253">
                        <c:v>1.8240000000000001</c:v>
                      </c:pt>
                      <c:pt idx="254">
                        <c:v>0.86699999999999999</c:v>
                      </c:pt>
                      <c:pt idx="255">
                        <c:v>6.9420000000000002</c:v>
                      </c:pt>
                      <c:pt idx="256">
                        <c:v>8.1319999999999997</c:v>
                      </c:pt>
                      <c:pt idx="257">
                        <c:v>10.282999999999999</c:v>
                      </c:pt>
                      <c:pt idx="258">
                        <c:v>10.246</c:v>
                      </c:pt>
                      <c:pt idx="259">
                        <c:v>10.039</c:v>
                      </c:pt>
                      <c:pt idx="260">
                        <c:v>8.7479999999999993</c:v>
                      </c:pt>
                      <c:pt idx="261">
                        <c:v>7.8890000000000002</c:v>
                      </c:pt>
                      <c:pt idx="262">
                        <c:v>6.6529999999999996</c:v>
                      </c:pt>
                      <c:pt idx="263">
                        <c:v>4.9930000000000003</c:v>
                      </c:pt>
                      <c:pt idx="264">
                        <c:v>3.8370000000000002</c:v>
                      </c:pt>
                      <c:pt idx="265">
                        <c:v>2.8130000000000002</c:v>
                      </c:pt>
                      <c:pt idx="266">
                        <c:v>1.5489999999999999</c:v>
                      </c:pt>
                      <c:pt idx="267">
                        <c:v>4.0359999999999996</c:v>
                      </c:pt>
                      <c:pt idx="268">
                        <c:v>1.512</c:v>
                      </c:pt>
                      <c:pt idx="269">
                        <c:v>1.19</c:v>
                      </c:pt>
                      <c:pt idx="270">
                        <c:v>-0.82799999999999996</c:v>
                      </c:pt>
                      <c:pt idx="271">
                        <c:v>2.024</c:v>
                      </c:pt>
                      <c:pt idx="272">
                        <c:v>0.78600000000000003</c:v>
                      </c:pt>
                      <c:pt idx="273">
                        <c:v>0.249</c:v>
                      </c:pt>
                      <c:pt idx="274">
                        <c:v>-0.68</c:v>
                      </c:pt>
                      <c:pt idx="275">
                        <c:v>-2.1030000000000002</c:v>
                      </c:pt>
                      <c:pt idx="276">
                        <c:v>-3.0870000000000002</c:v>
                      </c:pt>
                      <c:pt idx="277">
                        <c:v>-5.57</c:v>
                      </c:pt>
                      <c:pt idx="278">
                        <c:v>-3.2069999999999999</c:v>
                      </c:pt>
                      <c:pt idx="279">
                        <c:v>0.57499999999999996</c:v>
                      </c:pt>
                      <c:pt idx="280">
                        <c:v>-0.10199999999999999</c:v>
                      </c:pt>
                      <c:pt idx="281">
                        <c:v>-0.16200000000000001</c:v>
                      </c:pt>
                      <c:pt idx="282">
                        <c:v>-1.083</c:v>
                      </c:pt>
                      <c:pt idx="283">
                        <c:v>-0.32700000000000001</c:v>
                      </c:pt>
                      <c:pt idx="284">
                        <c:v>-1.1259999999999999</c:v>
                      </c:pt>
                      <c:pt idx="285">
                        <c:v>-1.7170000000000001</c:v>
                      </c:pt>
                      <c:pt idx="286">
                        <c:v>-2.8119999999999998</c:v>
                      </c:pt>
                      <c:pt idx="287">
                        <c:v>-4.4370000000000003</c:v>
                      </c:pt>
                      <c:pt idx="288">
                        <c:v>-5.5869999999999997</c:v>
                      </c:pt>
                      <c:pt idx="289">
                        <c:v>-7.2649999999999997</c:v>
                      </c:pt>
                      <c:pt idx="290">
                        <c:v>-8.3140000000000001</c:v>
                      </c:pt>
                      <c:pt idx="291">
                        <c:v>-5.3410000000000002</c:v>
                      </c:pt>
                      <c:pt idx="292">
                        <c:v>-4.8600000000000003</c:v>
                      </c:pt>
                      <c:pt idx="293">
                        <c:v>-3.5110000000000001</c:v>
                      </c:pt>
                      <c:pt idx="294">
                        <c:v>-3.7149999999999999</c:v>
                      </c:pt>
                      <c:pt idx="295">
                        <c:v>-4.7569999999999997</c:v>
                      </c:pt>
                      <c:pt idx="296">
                        <c:v>-6.3010000000000002</c:v>
                      </c:pt>
                      <c:pt idx="297">
                        <c:v>-7.2130000000000001</c:v>
                      </c:pt>
                      <c:pt idx="298">
                        <c:v>-8.4450000000000003</c:v>
                      </c:pt>
                      <c:pt idx="299">
                        <c:v>-10.138</c:v>
                      </c:pt>
                      <c:pt idx="300">
                        <c:v>-9.702</c:v>
                      </c:pt>
                      <c:pt idx="301">
                        <c:v>-12.53</c:v>
                      </c:pt>
                      <c:pt idx="302">
                        <c:v>-7.415</c:v>
                      </c:pt>
                      <c:pt idx="303">
                        <c:v>-4.891</c:v>
                      </c:pt>
                      <c:pt idx="304">
                        <c:v>4.21</c:v>
                      </c:pt>
                      <c:pt idx="305">
                        <c:v>19.009</c:v>
                      </c:pt>
                      <c:pt idx="306">
                        <c:v>27.539000000000001</c:v>
                      </c:pt>
                      <c:pt idx="307">
                        <c:v>24.297000000000001</c:v>
                      </c:pt>
                      <c:pt idx="308">
                        <c:v>21.053000000000001</c:v>
                      </c:pt>
                      <c:pt idx="309">
                        <c:v>17.905999999999999</c:v>
                      </c:pt>
                      <c:pt idx="310">
                        <c:v>16.567</c:v>
                      </c:pt>
                      <c:pt idx="311">
                        <c:v>13.797000000000001</c:v>
                      </c:pt>
                      <c:pt idx="312">
                        <c:v>12.505000000000001</c:v>
                      </c:pt>
                      <c:pt idx="313">
                        <c:v>10.397</c:v>
                      </c:pt>
                      <c:pt idx="314">
                        <c:v>9.0350000000000001</c:v>
                      </c:pt>
                      <c:pt idx="315">
                        <c:v>13.036</c:v>
                      </c:pt>
                      <c:pt idx="316">
                        <c:v>16.324000000000002</c:v>
                      </c:pt>
                      <c:pt idx="317">
                        <c:v>15.079000000000001</c:v>
                      </c:pt>
                      <c:pt idx="318">
                        <c:v>13.930999999999999</c:v>
                      </c:pt>
                      <c:pt idx="319">
                        <c:v>12.928000000000001</c:v>
                      </c:pt>
                      <c:pt idx="320">
                        <c:v>11.065</c:v>
                      </c:pt>
                      <c:pt idx="321">
                        <c:v>9.7129999999999992</c:v>
                      </c:pt>
                      <c:pt idx="322">
                        <c:v>8.0220000000000002</c:v>
                      </c:pt>
                      <c:pt idx="323">
                        <c:v>6.109</c:v>
                      </c:pt>
                      <c:pt idx="324">
                        <c:v>5.1369999999999996</c:v>
                      </c:pt>
                      <c:pt idx="325">
                        <c:v>3.645</c:v>
                      </c:pt>
                      <c:pt idx="326">
                        <c:v>2.2690000000000001</c:v>
                      </c:pt>
                      <c:pt idx="327">
                        <c:v>4.415</c:v>
                      </c:pt>
                      <c:pt idx="328">
                        <c:v>2.0110000000000001</c:v>
                      </c:pt>
                      <c:pt idx="329">
                        <c:v>6.1829999999999998</c:v>
                      </c:pt>
                      <c:pt idx="330">
                        <c:v>4.242</c:v>
                      </c:pt>
                      <c:pt idx="331">
                        <c:v>2.4500000000000002</c:v>
                      </c:pt>
                      <c:pt idx="332">
                        <c:v>0.88</c:v>
                      </c:pt>
                      <c:pt idx="333">
                        <c:v>-5.0000000000000001E-3</c:v>
                      </c:pt>
                      <c:pt idx="334">
                        <c:v>-1.1919999999999999</c:v>
                      </c:pt>
                      <c:pt idx="335">
                        <c:v>-2.8380000000000001</c:v>
                      </c:pt>
                      <c:pt idx="336">
                        <c:v>-3.9820000000000002</c:v>
                      </c:pt>
                      <c:pt idx="337">
                        <c:v>-4.95</c:v>
                      </c:pt>
                      <c:pt idx="338">
                        <c:v>-5.7389999999999999</c:v>
                      </c:pt>
                      <c:pt idx="339">
                        <c:v>-3.7639999999999998</c:v>
                      </c:pt>
                      <c:pt idx="340">
                        <c:v>-7.27</c:v>
                      </c:pt>
                      <c:pt idx="341">
                        <c:v>-8.7159999999999993</c:v>
                      </c:pt>
                      <c:pt idx="342">
                        <c:v>-9.3740000000000006</c:v>
                      </c:pt>
                      <c:pt idx="343">
                        <c:v>-10.146000000000001</c:v>
                      </c:pt>
                      <c:pt idx="344">
                        <c:v>-11.695</c:v>
                      </c:pt>
                      <c:pt idx="345">
                        <c:v>-12.583</c:v>
                      </c:pt>
                      <c:pt idx="346">
                        <c:v>-13.781000000000001</c:v>
                      </c:pt>
                      <c:pt idx="347">
                        <c:v>-15.409000000000001</c:v>
                      </c:pt>
                      <c:pt idx="348">
                        <c:v>-16.48</c:v>
                      </c:pt>
                      <c:pt idx="349">
                        <c:v>-16.195</c:v>
                      </c:pt>
                      <c:pt idx="350">
                        <c:v>-15.882999999999999</c:v>
                      </c:pt>
                      <c:pt idx="351">
                        <c:v>-16.466000000000001</c:v>
                      </c:pt>
                      <c:pt idx="352">
                        <c:v>-1.5549999999999999</c:v>
                      </c:pt>
                      <c:pt idx="353">
                        <c:v>4.4610000000000003</c:v>
                      </c:pt>
                      <c:pt idx="354">
                        <c:v>2.5299999999999998</c:v>
                      </c:pt>
                      <c:pt idx="355">
                        <c:v>1.2589999999999999</c:v>
                      </c:pt>
                      <c:pt idx="356">
                        <c:v>-0.54200000000000004</c:v>
                      </c:pt>
                      <c:pt idx="357">
                        <c:v>-1.637</c:v>
                      </c:pt>
                      <c:pt idx="358">
                        <c:v>-3.008</c:v>
                      </c:pt>
                      <c:pt idx="359">
                        <c:v>-4.6660000000000004</c:v>
                      </c:pt>
                      <c:pt idx="360">
                        <c:v>-3.59</c:v>
                      </c:pt>
                      <c:pt idx="361">
                        <c:v>-4.1130000000000004</c:v>
                      </c:pt>
                      <c:pt idx="362">
                        <c:v>-4.9329999999999998</c:v>
                      </c:pt>
                      <c:pt idx="363">
                        <c:v>-5.9569999999999999</c:v>
                      </c:pt>
                      <c:pt idx="364">
                        <c:v>-2.96</c:v>
                      </c:pt>
                      <c:pt idx="365">
                        <c:v>0.73299999999999998</c:v>
                      </c:pt>
                      <c:pt idx="366">
                        <c:v>4.7380000000000004</c:v>
                      </c:pt>
                      <c:pt idx="367">
                        <c:v>3.7320000000000002</c:v>
                      </c:pt>
                      <c:pt idx="368">
                        <c:v>2.6339999999999999</c:v>
                      </c:pt>
                      <c:pt idx="369">
                        <c:v>1.9750000000000001</c:v>
                      </c:pt>
                      <c:pt idx="370">
                        <c:v>0.84899999999999998</c:v>
                      </c:pt>
                      <c:pt idx="371">
                        <c:v>-2.7730000000000001</c:v>
                      </c:pt>
                      <c:pt idx="372">
                        <c:v>-2.0790000000000002</c:v>
                      </c:pt>
                      <c:pt idx="373">
                        <c:v>-1.702</c:v>
                      </c:pt>
                      <c:pt idx="374">
                        <c:v>-3.2109999999999999</c:v>
                      </c:pt>
                      <c:pt idx="375">
                        <c:v>-1.2999999999999999E-2</c:v>
                      </c:pt>
                      <c:pt idx="376">
                        <c:v>-3.266</c:v>
                      </c:pt>
                      <c:pt idx="377">
                        <c:v>-2.218</c:v>
                      </c:pt>
                      <c:pt idx="378">
                        <c:v>-3.222</c:v>
                      </c:pt>
                      <c:pt idx="379">
                        <c:v>-3.6429999999999998</c:v>
                      </c:pt>
                      <c:pt idx="380">
                        <c:v>-4.8940000000000001</c:v>
                      </c:pt>
                      <c:pt idx="381">
                        <c:v>-5.7290000000000001</c:v>
                      </c:pt>
                      <c:pt idx="382">
                        <c:v>-6.984</c:v>
                      </c:pt>
                      <c:pt idx="383">
                        <c:v>-8.7110000000000003</c:v>
                      </c:pt>
                      <c:pt idx="384">
                        <c:v>-9.9019999999999992</c:v>
                      </c:pt>
                      <c:pt idx="385">
                        <c:v>-10.929</c:v>
                      </c:pt>
                      <c:pt idx="386">
                        <c:v>-9.0419999999999998</c:v>
                      </c:pt>
                      <c:pt idx="387">
                        <c:v>-8.75</c:v>
                      </c:pt>
                      <c:pt idx="388">
                        <c:v>-12.314</c:v>
                      </c:pt>
                      <c:pt idx="389">
                        <c:v>-12.492000000000001</c:v>
                      </c:pt>
                      <c:pt idx="390">
                        <c:v>-10.14</c:v>
                      </c:pt>
                      <c:pt idx="391">
                        <c:v>-10.609</c:v>
                      </c:pt>
                      <c:pt idx="392">
                        <c:v>-11.964</c:v>
                      </c:pt>
                      <c:pt idx="393">
                        <c:v>-12.834</c:v>
                      </c:pt>
                      <c:pt idx="394">
                        <c:v>-14.115</c:v>
                      </c:pt>
                      <c:pt idx="395">
                        <c:v>-15.89</c:v>
                      </c:pt>
                      <c:pt idx="396">
                        <c:v>-17.123000000000001</c:v>
                      </c:pt>
                      <c:pt idx="397">
                        <c:v>-4.6449999999999996</c:v>
                      </c:pt>
                      <c:pt idx="398">
                        <c:v>0.31</c:v>
                      </c:pt>
                      <c:pt idx="399">
                        <c:v>7.22</c:v>
                      </c:pt>
                      <c:pt idx="400">
                        <c:v>8.8849999999999998</c:v>
                      </c:pt>
                      <c:pt idx="401">
                        <c:v>6.8010000000000002</c:v>
                      </c:pt>
                      <c:pt idx="402">
                        <c:v>4.4640000000000004</c:v>
                      </c:pt>
                      <c:pt idx="403">
                        <c:v>2.9</c:v>
                      </c:pt>
                      <c:pt idx="404">
                        <c:v>0.85399999999999998</c:v>
                      </c:pt>
                      <c:pt idx="405">
                        <c:v>-0.51200000000000001</c:v>
                      </c:pt>
                      <c:pt idx="406">
                        <c:v>-2.0680000000000001</c:v>
                      </c:pt>
                      <c:pt idx="407">
                        <c:v>-3.8660000000000001</c:v>
                      </c:pt>
                      <c:pt idx="408">
                        <c:v>-2.92</c:v>
                      </c:pt>
                      <c:pt idx="409">
                        <c:v>0.14899999999999999</c:v>
                      </c:pt>
                      <c:pt idx="410">
                        <c:v>11.318</c:v>
                      </c:pt>
                      <c:pt idx="411">
                        <c:v>15.856</c:v>
                      </c:pt>
                      <c:pt idx="412">
                        <c:v>15.116</c:v>
                      </c:pt>
                      <c:pt idx="413">
                        <c:v>20.818000000000001</c:v>
                      </c:pt>
                      <c:pt idx="414">
                        <c:v>23.956</c:v>
                      </c:pt>
                      <c:pt idx="415">
                        <c:v>24.797000000000001</c:v>
                      </c:pt>
                      <c:pt idx="416">
                        <c:v>24.844999999999999</c:v>
                      </c:pt>
                      <c:pt idx="417">
                        <c:v>22.521000000000001</c:v>
                      </c:pt>
                      <c:pt idx="418">
                        <c:v>20.405999999999999</c:v>
                      </c:pt>
                      <c:pt idx="419">
                        <c:v>18.062000000000001</c:v>
                      </c:pt>
                      <c:pt idx="420">
                        <c:v>11.547000000000001</c:v>
                      </c:pt>
                      <c:pt idx="421">
                        <c:v>18.405999999999999</c:v>
                      </c:pt>
                      <c:pt idx="422">
                        <c:v>19.887</c:v>
                      </c:pt>
                      <c:pt idx="423">
                        <c:v>20.393000000000001</c:v>
                      </c:pt>
                      <c:pt idx="424">
                        <c:v>18.722000000000001</c:v>
                      </c:pt>
                      <c:pt idx="425">
                        <c:v>18.960999999999999</c:v>
                      </c:pt>
                      <c:pt idx="426">
                        <c:v>18.899999999999999</c:v>
                      </c:pt>
                      <c:pt idx="427">
                        <c:v>18.151</c:v>
                      </c:pt>
                      <c:pt idx="428">
                        <c:v>16.431000000000001</c:v>
                      </c:pt>
                      <c:pt idx="429">
                        <c:v>15.192</c:v>
                      </c:pt>
                      <c:pt idx="430">
                        <c:v>13.62</c:v>
                      </c:pt>
                      <c:pt idx="431">
                        <c:v>11.968999999999999</c:v>
                      </c:pt>
                      <c:pt idx="432">
                        <c:v>10.855</c:v>
                      </c:pt>
                      <c:pt idx="433">
                        <c:v>9.14</c:v>
                      </c:pt>
                      <c:pt idx="434">
                        <c:v>10.026999999999999</c:v>
                      </c:pt>
                      <c:pt idx="435">
                        <c:v>20.213999999999999</c:v>
                      </c:pt>
                      <c:pt idx="436">
                        <c:v>36.898000000000003</c:v>
                      </c:pt>
                      <c:pt idx="437">
                        <c:v>54.854999999999997</c:v>
                      </c:pt>
                      <c:pt idx="438">
                        <c:v>60.728999999999999</c:v>
                      </c:pt>
                      <c:pt idx="439">
                        <c:v>56.616999999999997</c:v>
                      </c:pt>
                      <c:pt idx="440">
                        <c:v>58.448</c:v>
                      </c:pt>
                      <c:pt idx="441">
                        <c:v>56.034999999999997</c:v>
                      </c:pt>
                      <c:pt idx="442">
                        <c:v>63.116999999999997</c:v>
                      </c:pt>
                      <c:pt idx="443">
                        <c:v>70.125</c:v>
                      </c:pt>
                      <c:pt idx="444">
                        <c:v>57.901000000000003</c:v>
                      </c:pt>
                      <c:pt idx="445">
                        <c:v>56.707000000000001</c:v>
                      </c:pt>
                      <c:pt idx="446">
                        <c:v>53.746000000000002</c:v>
                      </c:pt>
                      <c:pt idx="447">
                        <c:v>56.387999999999998</c:v>
                      </c:pt>
                      <c:pt idx="448">
                        <c:v>53.606999999999999</c:v>
                      </c:pt>
                      <c:pt idx="449">
                        <c:v>60.566000000000003</c:v>
                      </c:pt>
                      <c:pt idx="450">
                        <c:v>54.581000000000003</c:v>
                      </c:pt>
                      <c:pt idx="451">
                        <c:v>40.915999999999997</c:v>
                      </c:pt>
                      <c:pt idx="452">
                        <c:v>43.054000000000002</c:v>
                      </c:pt>
                      <c:pt idx="453">
                        <c:v>42.213000000000001</c:v>
                      </c:pt>
                      <c:pt idx="454">
                        <c:v>26.725000000000001</c:v>
                      </c:pt>
                      <c:pt idx="455">
                        <c:v>42.94</c:v>
                      </c:pt>
                      <c:pt idx="456">
                        <c:v>37.435000000000002</c:v>
                      </c:pt>
                      <c:pt idx="457">
                        <c:v>33.465000000000003</c:v>
                      </c:pt>
                      <c:pt idx="458">
                        <c:v>57.009</c:v>
                      </c:pt>
                      <c:pt idx="459">
                        <c:v>56.939</c:v>
                      </c:pt>
                      <c:pt idx="460">
                        <c:v>54.423000000000002</c:v>
                      </c:pt>
                      <c:pt idx="461">
                        <c:v>54.902999999999999</c:v>
                      </c:pt>
                      <c:pt idx="462">
                        <c:v>50.478999999999999</c:v>
                      </c:pt>
                      <c:pt idx="463">
                        <c:v>43.192999999999998</c:v>
                      </c:pt>
                      <c:pt idx="464">
                        <c:v>27.155999999999999</c:v>
                      </c:pt>
                      <c:pt idx="465">
                        <c:v>27.939</c:v>
                      </c:pt>
                      <c:pt idx="466">
                        <c:v>19.515999999999998</c:v>
                      </c:pt>
                      <c:pt idx="467">
                        <c:v>26.256</c:v>
                      </c:pt>
                      <c:pt idx="468">
                        <c:v>22.673999999999999</c:v>
                      </c:pt>
                      <c:pt idx="469">
                        <c:v>25.030999999999999</c:v>
                      </c:pt>
                      <c:pt idx="470">
                        <c:v>35.381999999999998</c:v>
                      </c:pt>
                      <c:pt idx="471">
                        <c:v>33.783000000000001</c:v>
                      </c:pt>
                      <c:pt idx="472">
                        <c:v>30.609000000000002</c:v>
                      </c:pt>
                      <c:pt idx="473">
                        <c:v>29.518000000000001</c:v>
                      </c:pt>
                      <c:pt idx="474">
                        <c:v>27.404</c:v>
                      </c:pt>
                      <c:pt idx="475">
                        <c:v>25.475999999999999</c:v>
                      </c:pt>
                      <c:pt idx="476">
                        <c:v>23.436</c:v>
                      </c:pt>
                      <c:pt idx="477">
                        <c:v>21.888000000000002</c:v>
                      </c:pt>
                      <c:pt idx="478">
                        <c:v>18.748000000000001</c:v>
                      </c:pt>
                      <c:pt idx="479">
                        <c:v>17.364999999999998</c:v>
                      </c:pt>
                      <c:pt idx="480">
                        <c:v>16.030999999999999</c:v>
                      </c:pt>
                      <c:pt idx="481">
                        <c:v>18.425999999999998</c:v>
                      </c:pt>
                      <c:pt idx="482">
                        <c:v>16.515000000000001</c:v>
                      </c:pt>
                      <c:pt idx="483">
                        <c:v>20.224</c:v>
                      </c:pt>
                      <c:pt idx="484">
                        <c:v>28.844999999999999</c:v>
                      </c:pt>
                      <c:pt idx="485">
                        <c:v>39.372</c:v>
                      </c:pt>
                      <c:pt idx="486">
                        <c:v>37.497</c:v>
                      </c:pt>
                      <c:pt idx="487">
                        <c:v>37.994</c:v>
                      </c:pt>
                      <c:pt idx="488">
                        <c:v>34.515000000000001</c:v>
                      </c:pt>
                      <c:pt idx="489">
                        <c:v>19.779</c:v>
                      </c:pt>
                      <c:pt idx="490">
                        <c:v>14.911</c:v>
                      </c:pt>
                      <c:pt idx="491">
                        <c:v>30.72</c:v>
                      </c:pt>
                      <c:pt idx="492">
                        <c:v>31.35</c:v>
                      </c:pt>
                      <c:pt idx="493">
                        <c:v>32.508000000000003</c:v>
                      </c:pt>
                      <c:pt idx="494">
                        <c:v>29.713999999999999</c:v>
                      </c:pt>
                      <c:pt idx="495">
                        <c:v>41.168999999999997</c:v>
                      </c:pt>
                      <c:pt idx="496">
                        <c:v>37.859000000000002</c:v>
                      </c:pt>
                      <c:pt idx="497">
                        <c:v>42.447000000000003</c:v>
                      </c:pt>
                      <c:pt idx="498">
                        <c:v>40.115000000000002</c:v>
                      </c:pt>
                      <c:pt idx="499">
                        <c:v>37.725999999999999</c:v>
                      </c:pt>
                      <c:pt idx="500">
                        <c:v>29.763000000000002</c:v>
                      </c:pt>
                      <c:pt idx="501">
                        <c:v>21.565000000000001</c:v>
                      </c:pt>
                      <c:pt idx="502">
                        <c:v>16.972000000000001</c:v>
                      </c:pt>
                      <c:pt idx="503">
                        <c:v>28.265999999999998</c:v>
                      </c:pt>
                      <c:pt idx="504">
                        <c:v>23.06</c:v>
                      </c:pt>
                      <c:pt idx="505">
                        <c:v>17.486000000000001</c:v>
                      </c:pt>
                      <c:pt idx="506">
                        <c:v>28.808</c:v>
                      </c:pt>
                      <c:pt idx="507">
                        <c:v>26.873999999999999</c:v>
                      </c:pt>
                      <c:pt idx="508">
                        <c:v>27.491</c:v>
                      </c:pt>
                      <c:pt idx="509">
                        <c:v>36.192</c:v>
                      </c:pt>
                      <c:pt idx="510">
                        <c:v>37.664000000000001</c:v>
                      </c:pt>
                      <c:pt idx="511">
                        <c:v>34.923000000000002</c:v>
                      </c:pt>
                      <c:pt idx="512">
                        <c:v>32.451999999999998</c:v>
                      </c:pt>
                      <c:pt idx="513">
                        <c:v>20.439</c:v>
                      </c:pt>
                      <c:pt idx="514">
                        <c:v>17.817</c:v>
                      </c:pt>
                      <c:pt idx="515">
                        <c:v>21.710999999999999</c:v>
                      </c:pt>
                      <c:pt idx="516">
                        <c:v>15.287000000000001</c:v>
                      </c:pt>
                      <c:pt idx="517">
                        <c:v>14.516</c:v>
                      </c:pt>
                      <c:pt idx="518">
                        <c:v>15.66</c:v>
                      </c:pt>
                      <c:pt idx="519">
                        <c:v>18.800999999999998</c:v>
                      </c:pt>
                      <c:pt idx="520">
                        <c:v>23.818999999999999</c:v>
                      </c:pt>
                      <c:pt idx="521">
                        <c:v>25.291</c:v>
                      </c:pt>
                      <c:pt idx="522">
                        <c:v>22.039000000000001</c:v>
                      </c:pt>
                      <c:pt idx="523">
                        <c:v>20.135000000000002</c:v>
                      </c:pt>
                      <c:pt idx="524">
                        <c:v>18.417999999999999</c:v>
                      </c:pt>
                      <c:pt idx="525">
                        <c:v>17.029</c:v>
                      </c:pt>
                      <c:pt idx="526">
                        <c:v>15.297000000000001</c:v>
                      </c:pt>
                      <c:pt idx="527">
                        <c:v>17.957000000000001</c:v>
                      </c:pt>
                      <c:pt idx="528">
                        <c:v>13.087</c:v>
                      </c:pt>
                      <c:pt idx="529">
                        <c:v>13.986000000000001</c:v>
                      </c:pt>
                      <c:pt idx="530">
                        <c:v>14.105</c:v>
                      </c:pt>
                      <c:pt idx="531">
                        <c:v>21.754999999999999</c:v>
                      </c:pt>
                      <c:pt idx="532">
                        <c:v>18.032</c:v>
                      </c:pt>
                      <c:pt idx="533">
                        <c:v>17.686</c:v>
                      </c:pt>
                      <c:pt idx="534">
                        <c:v>15.398</c:v>
                      </c:pt>
                      <c:pt idx="535">
                        <c:v>15.981999999999999</c:v>
                      </c:pt>
                      <c:pt idx="536">
                        <c:v>13.731</c:v>
                      </c:pt>
                      <c:pt idx="537">
                        <c:v>12.51</c:v>
                      </c:pt>
                      <c:pt idx="538">
                        <c:v>9.7940000000000005</c:v>
                      </c:pt>
                      <c:pt idx="539">
                        <c:v>8.7240000000000002</c:v>
                      </c:pt>
                      <c:pt idx="540">
                        <c:v>7.4459999999999997</c:v>
                      </c:pt>
                      <c:pt idx="541">
                        <c:v>5.5670000000000002</c:v>
                      </c:pt>
                      <c:pt idx="542">
                        <c:v>9.8049999999999997</c:v>
                      </c:pt>
                      <c:pt idx="543">
                        <c:v>20.222000000000001</c:v>
                      </c:pt>
                      <c:pt idx="544">
                        <c:v>34.764000000000003</c:v>
                      </c:pt>
                      <c:pt idx="545">
                        <c:v>48.734999999999999</c:v>
                      </c:pt>
                      <c:pt idx="546">
                        <c:v>60.78</c:v>
                      </c:pt>
                      <c:pt idx="547">
                        <c:v>57.165999999999997</c:v>
                      </c:pt>
                      <c:pt idx="548">
                        <c:v>55.798000000000002</c:v>
                      </c:pt>
                      <c:pt idx="549">
                        <c:v>56.064999999999998</c:v>
                      </c:pt>
                      <c:pt idx="550">
                        <c:v>65.123000000000005</c:v>
                      </c:pt>
                      <c:pt idx="551">
                        <c:v>71.391000000000005</c:v>
                      </c:pt>
                      <c:pt idx="552">
                        <c:v>66.799000000000007</c:v>
                      </c:pt>
                      <c:pt idx="553">
                        <c:v>66.611999999999995</c:v>
                      </c:pt>
                      <c:pt idx="554">
                        <c:v>74.182000000000002</c:v>
                      </c:pt>
                      <c:pt idx="555">
                        <c:v>75.436999999999998</c:v>
                      </c:pt>
                      <c:pt idx="556">
                        <c:v>88.073999999999998</c:v>
                      </c:pt>
                      <c:pt idx="557">
                        <c:v>99.004000000000005</c:v>
                      </c:pt>
                      <c:pt idx="558">
                        <c:v>100.81100000000001</c:v>
                      </c:pt>
                      <c:pt idx="559">
                        <c:v>89.325000000000003</c:v>
                      </c:pt>
                      <c:pt idx="560">
                        <c:v>83.272999999999996</c:v>
                      </c:pt>
                      <c:pt idx="561">
                        <c:v>76.739999999999995</c:v>
                      </c:pt>
                      <c:pt idx="562">
                        <c:v>68.641000000000005</c:v>
                      </c:pt>
                      <c:pt idx="563">
                        <c:v>78.762</c:v>
                      </c:pt>
                    </c:numCache>
                  </c:numRef>
                </c:yVal>
                <c:smooth val="0"/>
                <c:extLst xmlns:c15="http://schemas.microsoft.com/office/drawing/2012/chart">
                  <c:ext xmlns:c16="http://schemas.microsoft.com/office/drawing/2014/chart" uri="{C3380CC4-5D6E-409C-BE32-E72D297353CC}">
                    <c16:uniqueId val="{00000012-F59D-4CA0-B139-4DFC853448CD}"/>
                  </c:ext>
                </c:extLst>
              </c15:ser>
            </c15:filteredScatterSeries>
            <c15:filteredScatterSeries>
              <c15:ser>
                <c:idx val="12"/>
                <c:order val="13"/>
                <c:tx>
                  <c:v>5-Yr</c:v>
                </c:tx>
                <c:spPr>
                  <a:ln>
                    <a:solidFill>
                      <a:schemeClr val="tx2"/>
                    </a:solidFill>
                  </a:ln>
                </c:spPr>
                <c:marker>
                  <c:symbol val="none"/>
                </c:marker>
                <c:xVal>
                  <c:numRef>
                    <c:extLst xmlns:c15="http://schemas.microsoft.com/office/drawing/2012/chart">
                      <c:ext xmlns:c15="http://schemas.microsoft.com/office/drawing/2012/chart" uri="{02D57815-91ED-43cb-92C2-25804820EDAC}">
                        <c15:formulaRef>
                          <c15:sqref>'02N21W07L04S'!$N$36:$N$599</c15:sqref>
                        </c15:formulaRef>
                      </c:ext>
                    </c:extLst>
                    <c:numCache>
                      <c:formatCode>m/d/yyyy</c:formatCode>
                      <c:ptCount val="564"/>
                      <c:pt idx="0">
                        <c:v>44865</c:v>
                      </c:pt>
                      <c:pt idx="1">
                        <c:v>44895</c:v>
                      </c:pt>
                      <c:pt idx="2">
                        <c:v>44926</c:v>
                      </c:pt>
                      <c:pt idx="3">
                        <c:v>44957</c:v>
                      </c:pt>
                      <c:pt idx="4">
                        <c:v>44985</c:v>
                      </c:pt>
                      <c:pt idx="5">
                        <c:v>45016</c:v>
                      </c:pt>
                      <c:pt idx="6">
                        <c:v>45046</c:v>
                      </c:pt>
                      <c:pt idx="7">
                        <c:v>45077</c:v>
                      </c:pt>
                      <c:pt idx="8">
                        <c:v>45107</c:v>
                      </c:pt>
                      <c:pt idx="9">
                        <c:v>45138</c:v>
                      </c:pt>
                      <c:pt idx="10">
                        <c:v>45169</c:v>
                      </c:pt>
                      <c:pt idx="11">
                        <c:v>45199</c:v>
                      </c:pt>
                      <c:pt idx="12">
                        <c:v>45230</c:v>
                      </c:pt>
                      <c:pt idx="13">
                        <c:v>45260</c:v>
                      </c:pt>
                      <c:pt idx="14">
                        <c:v>45291</c:v>
                      </c:pt>
                      <c:pt idx="15">
                        <c:v>45322</c:v>
                      </c:pt>
                      <c:pt idx="16">
                        <c:v>45351</c:v>
                      </c:pt>
                      <c:pt idx="17">
                        <c:v>45382</c:v>
                      </c:pt>
                      <c:pt idx="18">
                        <c:v>45412</c:v>
                      </c:pt>
                      <c:pt idx="19">
                        <c:v>45443</c:v>
                      </c:pt>
                      <c:pt idx="20">
                        <c:v>45473</c:v>
                      </c:pt>
                      <c:pt idx="21">
                        <c:v>45504</c:v>
                      </c:pt>
                      <c:pt idx="22">
                        <c:v>45535</c:v>
                      </c:pt>
                      <c:pt idx="23">
                        <c:v>45565</c:v>
                      </c:pt>
                      <c:pt idx="24">
                        <c:v>45596</c:v>
                      </c:pt>
                      <c:pt idx="25">
                        <c:v>45626</c:v>
                      </c:pt>
                      <c:pt idx="26">
                        <c:v>45657</c:v>
                      </c:pt>
                      <c:pt idx="27">
                        <c:v>45688</c:v>
                      </c:pt>
                      <c:pt idx="28">
                        <c:v>45716</c:v>
                      </c:pt>
                      <c:pt idx="29">
                        <c:v>45747</c:v>
                      </c:pt>
                      <c:pt idx="30">
                        <c:v>45777</c:v>
                      </c:pt>
                      <c:pt idx="31">
                        <c:v>45808</c:v>
                      </c:pt>
                      <c:pt idx="32">
                        <c:v>45838</c:v>
                      </c:pt>
                      <c:pt idx="33">
                        <c:v>45869</c:v>
                      </c:pt>
                      <c:pt idx="34">
                        <c:v>45900</c:v>
                      </c:pt>
                      <c:pt idx="35">
                        <c:v>45930</c:v>
                      </c:pt>
                      <c:pt idx="36">
                        <c:v>45961</c:v>
                      </c:pt>
                      <c:pt idx="37">
                        <c:v>45991</c:v>
                      </c:pt>
                      <c:pt idx="38">
                        <c:v>46022</c:v>
                      </c:pt>
                      <c:pt idx="39">
                        <c:v>46053</c:v>
                      </c:pt>
                      <c:pt idx="40">
                        <c:v>46081</c:v>
                      </c:pt>
                      <c:pt idx="41">
                        <c:v>46112</c:v>
                      </c:pt>
                      <c:pt idx="42">
                        <c:v>46142</c:v>
                      </c:pt>
                      <c:pt idx="43">
                        <c:v>46173</c:v>
                      </c:pt>
                      <c:pt idx="44">
                        <c:v>46203</c:v>
                      </c:pt>
                      <c:pt idx="45">
                        <c:v>46234</c:v>
                      </c:pt>
                      <c:pt idx="46">
                        <c:v>46265</c:v>
                      </c:pt>
                      <c:pt idx="47">
                        <c:v>46295</c:v>
                      </c:pt>
                      <c:pt idx="48">
                        <c:v>46326</c:v>
                      </c:pt>
                      <c:pt idx="49">
                        <c:v>46356</c:v>
                      </c:pt>
                      <c:pt idx="50">
                        <c:v>46387</c:v>
                      </c:pt>
                      <c:pt idx="51">
                        <c:v>46418</c:v>
                      </c:pt>
                      <c:pt idx="52">
                        <c:v>46446</c:v>
                      </c:pt>
                      <c:pt idx="53">
                        <c:v>46477</c:v>
                      </c:pt>
                      <c:pt idx="54">
                        <c:v>46507</c:v>
                      </c:pt>
                      <c:pt idx="55">
                        <c:v>46538</c:v>
                      </c:pt>
                      <c:pt idx="56">
                        <c:v>46568</c:v>
                      </c:pt>
                      <c:pt idx="57">
                        <c:v>46599</c:v>
                      </c:pt>
                      <c:pt idx="58">
                        <c:v>46630</c:v>
                      </c:pt>
                      <c:pt idx="59">
                        <c:v>46660</c:v>
                      </c:pt>
                      <c:pt idx="60">
                        <c:v>46691</c:v>
                      </c:pt>
                      <c:pt idx="61">
                        <c:v>46721</c:v>
                      </c:pt>
                      <c:pt idx="62">
                        <c:v>46752</c:v>
                      </c:pt>
                      <c:pt idx="63">
                        <c:v>46783</c:v>
                      </c:pt>
                      <c:pt idx="64">
                        <c:v>46812</c:v>
                      </c:pt>
                      <c:pt idx="65">
                        <c:v>46843</c:v>
                      </c:pt>
                      <c:pt idx="66">
                        <c:v>46873</c:v>
                      </c:pt>
                      <c:pt idx="67">
                        <c:v>46904</c:v>
                      </c:pt>
                      <c:pt idx="68">
                        <c:v>46934</c:v>
                      </c:pt>
                      <c:pt idx="69">
                        <c:v>46965</c:v>
                      </c:pt>
                      <c:pt idx="70">
                        <c:v>46996</c:v>
                      </c:pt>
                      <c:pt idx="71">
                        <c:v>47026</c:v>
                      </c:pt>
                      <c:pt idx="72">
                        <c:v>47057</c:v>
                      </c:pt>
                      <c:pt idx="73">
                        <c:v>47087</c:v>
                      </c:pt>
                      <c:pt idx="74">
                        <c:v>47118</c:v>
                      </c:pt>
                      <c:pt idx="75">
                        <c:v>47149</c:v>
                      </c:pt>
                      <c:pt idx="76">
                        <c:v>47177</c:v>
                      </c:pt>
                      <c:pt idx="77">
                        <c:v>47208</c:v>
                      </c:pt>
                      <c:pt idx="78">
                        <c:v>47238</c:v>
                      </c:pt>
                      <c:pt idx="79">
                        <c:v>47269</c:v>
                      </c:pt>
                      <c:pt idx="80">
                        <c:v>47299</c:v>
                      </c:pt>
                      <c:pt idx="81">
                        <c:v>47330</c:v>
                      </c:pt>
                      <c:pt idx="82">
                        <c:v>47361</c:v>
                      </c:pt>
                      <c:pt idx="83">
                        <c:v>47391</c:v>
                      </c:pt>
                      <c:pt idx="84">
                        <c:v>47422</c:v>
                      </c:pt>
                      <c:pt idx="85">
                        <c:v>47452</c:v>
                      </c:pt>
                      <c:pt idx="86">
                        <c:v>47483</c:v>
                      </c:pt>
                      <c:pt idx="87">
                        <c:v>47514</c:v>
                      </c:pt>
                      <c:pt idx="88">
                        <c:v>47542</c:v>
                      </c:pt>
                      <c:pt idx="89">
                        <c:v>47573</c:v>
                      </c:pt>
                      <c:pt idx="90">
                        <c:v>47603</c:v>
                      </c:pt>
                      <c:pt idx="91">
                        <c:v>47634</c:v>
                      </c:pt>
                      <c:pt idx="92">
                        <c:v>47664</c:v>
                      </c:pt>
                      <c:pt idx="93">
                        <c:v>47695</c:v>
                      </c:pt>
                      <c:pt idx="94">
                        <c:v>47726</c:v>
                      </c:pt>
                      <c:pt idx="95">
                        <c:v>47756</c:v>
                      </c:pt>
                      <c:pt idx="96">
                        <c:v>47787</c:v>
                      </c:pt>
                      <c:pt idx="97">
                        <c:v>47817</c:v>
                      </c:pt>
                      <c:pt idx="98">
                        <c:v>47848</c:v>
                      </c:pt>
                      <c:pt idx="99">
                        <c:v>47879</c:v>
                      </c:pt>
                      <c:pt idx="100">
                        <c:v>47907</c:v>
                      </c:pt>
                      <c:pt idx="101">
                        <c:v>47938</c:v>
                      </c:pt>
                      <c:pt idx="102">
                        <c:v>47968</c:v>
                      </c:pt>
                      <c:pt idx="103">
                        <c:v>47999</c:v>
                      </c:pt>
                      <c:pt idx="104">
                        <c:v>48029</c:v>
                      </c:pt>
                      <c:pt idx="105">
                        <c:v>48060</c:v>
                      </c:pt>
                      <c:pt idx="106">
                        <c:v>48091</c:v>
                      </c:pt>
                      <c:pt idx="107">
                        <c:v>48121</c:v>
                      </c:pt>
                      <c:pt idx="108">
                        <c:v>48152</c:v>
                      </c:pt>
                      <c:pt idx="109">
                        <c:v>48182</c:v>
                      </c:pt>
                      <c:pt idx="110">
                        <c:v>48213</c:v>
                      </c:pt>
                      <c:pt idx="111">
                        <c:v>48244</c:v>
                      </c:pt>
                      <c:pt idx="112">
                        <c:v>48273</c:v>
                      </c:pt>
                      <c:pt idx="113">
                        <c:v>48304</c:v>
                      </c:pt>
                      <c:pt idx="114">
                        <c:v>48334</c:v>
                      </c:pt>
                      <c:pt idx="115">
                        <c:v>48365</c:v>
                      </c:pt>
                      <c:pt idx="116">
                        <c:v>48395</c:v>
                      </c:pt>
                      <c:pt idx="117">
                        <c:v>48426</c:v>
                      </c:pt>
                      <c:pt idx="118">
                        <c:v>48457</c:v>
                      </c:pt>
                      <c:pt idx="119">
                        <c:v>48487</c:v>
                      </c:pt>
                      <c:pt idx="120">
                        <c:v>48518</c:v>
                      </c:pt>
                      <c:pt idx="121">
                        <c:v>48548</c:v>
                      </c:pt>
                      <c:pt idx="122">
                        <c:v>48579</c:v>
                      </c:pt>
                      <c:pt idx="123">
                        <c:v>48610</c:v>
                      </c:pt>
                      <c:pt idx="124">
                        <c:v>48638</c:v>
                      </c:pt>
                      <c:pt idx="125">
                        <c:v>48669</c:v>
                      </c:pt>
                      <c:pt idx="126">
                        <c:v>48699</c:v>
                      </c:pt>
                      <c:pt idx="127">
                        <c:v>48730</c:v>
                      </c:pt>
                      <c:pt idx="128">
                        <c:v>48760</c:v>
                      </c:pt>
                      <c:pt idx="129">
                        <c:v>48791</c:v>
                      </c:pt>
                      <c:pt idx="130">
                        <c:v>48822</c:v>
                      </c:pt>
                      <c:pt idx="131">
                        <c:v>48852</c:v>
                      </c:pt>
                      <c:pt idx="132">
                        <c:v>48883</c:v>
                      </c:pt>
                      <c:pt idx="133">
                        <c:v>48913</c:v>
                      </c:pt>
                      <c:pt idx="134">
                        <c:v>48944</c:v>
                      </c:pt>
                      <c:pt idx="135">
                        <c:v>48975</c:v>
                      </c:pt>
                      <c:pt idx="136">
                        <c:v>49003</c:v>
                      </c:pt>
                      <c:pt idx="137">
                        <c:v>49034</c:v>
                      </c:pt>
                      <c:pt idx="138">
                        <c:v>49064</c:v>
                      </c:pt>
                      <c:pt idx="139">
                        <c:v>49095</c:v>
                      </c:pt>
                      <c:pt idx="140">
                        <c:v>49125</c:v>
                      </c:pt>
                      <c:pt idx="141">
                        <c:v>49156</c:v>
                      </c:pt>
                      <c:pt idx="142">
                        <c:v>49187</c:v>
                      </c:pt>
                      <c:pt idx="143">
                        <c:v>49217</c:v>
                      </c:pt>
                      <c:pt idx="144">
                        <c:v>49248</c:v>
                      </c:pt>
                      <c:pt idx="145">
                        <c:v>49278</c:v>
                      </c:pt>
                      <c:pt idx="146">
                        <c:v>49309</c:v>
                      </c:pt>
                      <c:pt idx="147">
                        <c:v>49340</c:v>
                      </c:pt>
                      <c:pt idx="148">
                        <c:v>49368</c:v>
                      </c:pt>
                      <c:pt idx="149">
                        <c:v>49399</c:v>
                      </c:pt>
                      <c:pt idx="150">
                        <c:v>49429</c:v>
                      </c:pt>
                      <c:pt idx="151">
                        <c:v>49460</c:v>
                      </c:pt>
                      <c:pt idx="152">
                        <c:v>49490</c:v>
                      </c:pt>
                      <c:pt idx="153">
                        <c:v>49521</c:v>
                      </c:pt>
                      <c:pt idx="154">
                        <c:v>49552</c:v>
                      </c:pt>
                      <c:pt idx="155">
                        <c:v>49582</c:v>
                      </c:pt>
                      <c:pt idx="156">
                        <c:v>49613</c:v>
                      </c:pt>
                      <c:pt idx="157">
                        <c:v>49643</c:v>
                      </c:pt>
                      <c:pt idx="158">
                        <c:v>49674</c:v>
                      </c:pt>
                      <c:pt idx="159">
                        <c:v>49705</c:v>
                      </c:pt>
                      <c:pt idx="160">
                        <c:v>49734</c:v>
                      </c:pt>
                      <c:pt idx="161">
                        <c:v>49765</c:v>
                      </c:pt>
                      <c:pt idx="162">
                        <c:v>49795</c:v>
                      </c:pt>
                      <c:pt idx="163">
                        <c:v>49826</c:v>
                      </c:pt>
                      <c:pt idx="164">
                        <c:v>49856</c:v>
                      </c:pt>
                      <c:pt idx="165">
                        <c:v>49887</c:v>
                      </c:pt>
                      <c:pt idx="166">
                        <c:v>49918</c:v>
                      </c:pt>
                      <c:pt idx="167">
                        <c:v>49948</c:v>
                      </c:pt>
                      <c:pt idx="168">
                        <c:v>49979</c:v>
                      </c:pt>
                      <c:pt idx="169">
                        <c:v>50009</c:v>
                      </c:pt>
                      <c:pt idx="170">
                        <c:v>50040</c:v>
                      </c:pt>
                      <c:pt idx="171">
                        <c:v>50071</c:v>
                      </c:pt>
                      <c:pt idx="172">
                        <c:v>50099</c:v>
                      </c:pt>
                      <c:pt idx="173">
                        <c:v>50130</c:v>
                      </c:pt>
                      <c:pt idx="174">
                        <c:v>50160</c:v>
                      </c:pt>
                      <c:pt idx="175">
                        <c:v>50191</c:v>
                      </c:pt>
                      <c:pt idx="176">
                        <c:v>50221</c:v>
                      </c:pt>
                      <c:pt idx="177">
                        <c:v>50252</c:v>
                      </c:pt>
                      <c:pt idx="178">
                        <c:v>50283</c:v>
                      </c:pt>
                      <c:pt idx="179">
                        <c:v>50313</c:v>
                      </c:pt>
                      <c:pt idx="180">
                        <c:v>50344</c:v>
                      </c:pt>
                      <c:pt idx="181">
                        <c:v>50374</c:v>
                      </c:pt>
                      <c:pt idx="182">
                        <c:v>50405</c:v>
                      </c:pt>
                      <c:pt idx="183">
                        <c:v>50436</c:v>
                      </c:pt>
                      <c:pt idx="184">
                        <c:v>50464</c:v>
                      </c:pt>
                      <c:pt idx="185">
                        <c:v>50495</c:v>
                      </c:pt>
                      <c:pt idx="186">
                        <c:v>50525</c:v>
                      </c:pt>
                      <c:pt idx="187">
                        <c:v>50556</c:v>
                      </c:pt>
                      <c:pt idx="188">
                        <c:v>50586</c:v>
                      </c:pt>
                      <c:pt idx="189">
                        <c:v>50617</c:v>
                      </c:pt>
                      <c:pt idx="190">
                        <c:v>50648</c:v>
                      </c:pt>
                      <c:pt idx="191">
                        <c:v>50678</c:v>
                      </c:pt>
                      <c:pt idx="192">
                        <c:v>50709</c:v>
                      </c:pt>
                      <c:pt idx="193">
                        <c:v>50739</c:v>
                      </c:pt>
                      <c:pt idx="194">
                        <c:v>50770</c:v>
                      </c:pt>
                      <c:pt idx="195">
                        <c:v>50801</c:v>
                      </c:pt>
                      <c:pt idx="196">
                        <c:v>50829</c:v>
                      </c:pt>
                      <c:pt idx="197">
                        <c:v>50860</c:v>
                      </c:pt>
                      <c:pt idx="198">
                        <c:v>50890</c:v>
                      </c:pt>
                      <c:pt idx="199">
                        <c:v>50921</c:v>
                      </c:pt>
                      <c:pt idx="200">
                        <c:v>50951</c:v>
                      </c:pt>
                      <c:pt idx="201">
                        <c:v>50982</c:v>
                      </c:pt>
                      <c:pt idx="202">
                        <c:v>51013</c:v>
                      </c:pt>
                      <c:pt idx="203">
                        <c:v>51043</c:v>
                      </c:pt>
                      <c:pt idx="204">
                        <c:v>51074</c:v>
                      </c:pt>
                      <c:pt idx="205">
                        <c:v>51104</c:v>
                      </c:pt>
                      <c:pt idx="206">
                        <c:v>51135</c:v>
                      </c:pt>
                      <c:pt idx="207">
                        <c:v>51166</c:v>
                      </c:pt>
                      <c:pt idx="208">
                        <c:v>51195</c:v>
                      </c:pt>
                      <c:pt idx="209">
                        <c:v>51226</c:v>
                      </c:pt>
                      <c:pt idx="210">
                        <c:v>51256</c:v>
                      </c:pt>
                      <c:pt idx="211">
                        <c:v>51287</c:v>
                      </c:pt>
                      <c:pt idx="212">
                        <c:v>51317</c:v>
                      </c:pt>
                      <c:pt idx="213">
                        <c:v>51348</c:v>
                      </c:pt>
                      <c:pt idx="214">
                        <c:v>51379</c:v>
                      </c:pt>
                      <c:pt idx="215">
                        <c:v>51409</c:v>
                      </c:pt>
                      <c:pt idx="216">
                        <c:v>51440</c:v>
                      </c:pt>
                      <c:pt idx="217">
                        <c:v>51470</c:v>
                      </c:pt>
                      <c:pt idx="218">
                        <c:v>51501</c:v>
                      </c:pt>
                      <c:pt idx="219">
                        <c:v>51532</c:v>
                      </c:pt>
                      <c:pt idx="220">
                        <c:v>51560</c:v>
                      </c:pt>
                      <c:pt idx="221">
                        <c:v>51591</c:v>
                      </c:pt>
                      <c:pt idx="222">
                        <c:v>51621</c:v>
                      </c:pt>
                      <c:pt idx="223">
                        <c:v>51652</c:v>
                      </c:pt>
                      <c:pt idx="224">
                        <c:v>51682</c:v>
                      </c:pt>
                      <c:pt idx="225">
                        <c:v>51713</c:v>
                      </c:pt>
                      <c:pt idx="226">
                        <c:v>51744</c:v>
                      </c:pt>
                      <c:pt idx="227">
                        <c:v>51774</c:v>
                      </c:pt>
                      <c:pt idx="228">
                        <c:v>51805</c:v>
                      </c:pt>
                      <c:pt idx="229">
                        <c:v>51835</c:v>
                      </c:pt>
                      <c:pt idx="230">
                        <c:v>51866</c:v>
                      </c:pt>
                      <c:pt idx="231">
                        <c:v>51897</c:v>
                      </c:pt>
                      <c:pt idx="232">
                        <c:v>51925</c:v>
                      </c:pt>
                      <c:pt idx="233">
                        <c:v>51956</c:v>
                      </c:pt>
                      <c:pt idx="234">
                        <c:v>51986</c:v>
                      </c:pt>
                      <c:pt idx="235">
                        <c:v>52017</c:v>
                      </c:pt>
                      <c:pt idx="236">
                        <c:v>52047</c:v>
                      </c:pt>
                      <c:pt idx="237">
                        <c:v>52078</c:v>
                      </c:pt>
                      <c:pt idx="238">
                        <c:v>52109</c:v>
                      </c:pt>
                      <c:pt idx="239">
                        <c:v>52139</c:v>
                      </c:pt>
                      <c:pt idx="240">
                        <c:v>52170</c:v>
                      </c:pt>
                      <c:pt idx="241">
                        <c:v>52200</c:v>
                      </c:pt>
                      <c:pt idx="242">
                        <c:v>52231</c:v>
                      </c:pt>
                      <c:pt idx="243">
                        <c:v>52262</c:v>
                      </c:pt>
                      <c:pt idx="244">
                        <c:v>52290</c:v>
                      </c:pt>
                      <c:pt idx="245">
                        <c:v>52321</c:v>
                      </c:pt>
                      <c:pt idx="246">
                        <c:v>52351</c:v>
                      </c:pt>
                      <c:pt idx="247">
                        <c:v>52382</c:v>
                      </c:pt>
                      <c:pt idx="248">
                        <c:v>52412</c:v>
                      </c:pt>
                      <c:pt idx="249">
                        <c:v>52443</c:v>
                      </c:pt>
                      <c:pt idx="250">
                        <c:v>52474</c:v>
                      </c:pt>
                      <c:pt idx="251">
                        <c:v>52504</c:v>
                      </c:pt>
                      <c:pt idx="252">
                        <c:v>52535</c:v>
                      </c:pt>
                      <c:pt idx="253">
                        <c:v>52565</c:v>
                      </c:pt>
                      <c:pt idx="254">
                        <c:v>52596</c:v>
                      </c:pt>
                      <c:pt idx="255">
                        <c:v>52627</c:v>
                      </c:pt>
                      <c:pt idx="256">
                        <c:v>52656</c:v>
                      </c:pt>
                      <c:pt idx="257">
                        <c:v>52687</c:v>
                      </c:pt>
                      <c:pt idx="258">
                        <c:v>52717</c:v>
                      </c:pt>
                      <c:pt idx="259">
                        <c:v>52748</c:v>
                      </c:pt>
                      <c:pt idx="260">
                        <c:v>52778</c:v>
                      </c:pt>
                      <c:pt idx="261">
                        <c:v>52809</c:v>
                      </c:pt>
                      <c:pt idx="262">
                        <c:v>52840</c:v>
                      </c:pt>
                      <c:pt idx="263">
                        <c:v>52870</c:v>
                      </c:pt>
                      <c:pt idx="264">
                        <c:v>52901</c:v>
                      </c:pt>
                      <c:pt idx="265">
                        <c:v>52931</c:v>
                      </c:pt>
                      <c:pt idx="266">
                        <c:v>52962</c:v>
                      </c:pt>
                      <c:pt idx="267">
                        <c:v>52993</c:v>
                      </c:pt>
                      <c:pt idx="268">
                        <c:v>53021</c:v>
                      </c:pt>
                      <c:pt idx="269">
                        <c:v>53052</c:v>
                      </c:pt>
                      <c:pt idx="270">
                        <c:v>53082</c:v>
                      </c:pt>
                      <c:pt idx="271">
                        <c:v>53113</c:v>
                      </c:pt>
                      <c:pt idx="272">
                        <c:v>53143</c:v>
                      </c:pt>
                      <c:pt idx="273">
                        <c:v>53174</c:v>
                      </c:pt>
                      <c:pt idx="274">
                        <c:v>53205</c:v>
                      </c:pt>
                      <c:pt idx="275">
                        <c:v>53235</c:v>
                      </c:pt>
                      <c:pt idx="276">
                        <c:v>53266</c:v>
                      </c:pt>
                      <c:pt idx="277">
                        <c:v>53296</c:v>
                      </c:pt>
                      <c:pt idx="278">
                        <c:v>53327</c:v>
                      </c:pt>
                      <c:pt idx="279">
                        <c:v>53358</c:v>
                      </c:pt>
                      <c:pt idx="280">
                        <c:v>53386</c:v>
                      </c:pt>
                      <c:pt idx="281">
                        <c:v>53417</c:v>
                      </c:pt>
                      <c:pt idx="282">
                        <c:v>53447</c:v>
                      </c:pt>
                      <c:pt idx="283">
                        <c:v>53478</c:v>
                      </c:pt>
                      <c:pt idx="284">
                        <c:v>53508</c:v>
                      </c:pt>
                      <c:pt idx="285">
                        <c:v>53539</c:v>
                      </c:pt>
                      <c:pt idx="286">
                        <c:v>53570</c:v>
                      </c:pt>
                      <c:pt idx="287">
                        <c:v>53600</c:v>
                      </c:pt>
                      <c:pt idx="288">
                        <c:v>53631</c:v>
                      </c:pt>
                      <c:pt idx="289">
                        <c:v>53661</c:v>
                      </c:pt>
                      <c:pt idx="290">
                        <c:v>53692</c:v>
                      </c:pt>
                      <c:pt idx="291">
                        <c:v>53723</c:v>
                      </c:pt>
                      <c:pt idx="292">
                        <c:v>53751</c:v>
                      </c:pt>
                      <c:pt idx="293">
                        <c:v>53782</c:v>
                      </c:pt>
                      <c:pt idx="294">
                        <c:v>53812</c:v>
                      </c:pt>
                      <c:pt idx="295">
                        <c:v>53843</c:v>
                      </c:pt>
                      <c:pt idx="296">
                        <c:v>53873</c:v>
                      </c:pt>
                      <c:pt idx="297">
                        <c:v>53904</c:v>
                      </c:pt>
                      <c:pt idx="298">
                        <c:v>53935</c:v>
                      </c:pt>
                      <c:pt idx="299">
                        <c:v>53965</c:v>
                      </c:pt>
                      <c:pt idx="300">
                        <c:v>53996</c:v>
                      </c:pt>
                      <c:pt idx="301">
                        <c:v>54026</c:v>
                      </c:pt>
                      <c:pt idx="302">
                        <c:v>54057</c:v>
                      </c:pt>
                      <c:pt idx="303">
                        <c:v>54088</c:v>
                      </c:pt>
                      <c:pt idx="304">
                        <c:v>54117</c:v>
                      </c:pt>
                      <c:pt idx="305">
                        <c:v>54148</c:v>
                      </c:pt>
                      <c:pt idx="306">
                        <c:v>54178</c:v>
                      </c:pt>
                      <c:pt idx="307">
                        <c:v>54209</c:v>
                      </c:pt>
                      <c:pt idx="308">
                        <c:v>54239</c:v>
                      </c:pt>
                      <c:pt idx="309">
                        <c:v>54270</c:v>
                      </c:pt>
                      <c:pt idx="310">
                        <c:v>54301</c:v>
                      </c:pt>
                      <c:pt idx="311">
                        <c:v>54331</c:v>
                      </c:pt>
                      <c:pt idx="312">
                        <c:v>54362</c:v>
                      </c:pt>
                      <c:pt idx="313">
                        <c:v>54392</c:v>
                      </c:pt>
                      <c:pt idx="314">
                        <c:v>54423</c:v>
                      </c:pt>
                      <c:pt idx="315">
                        <c:v>54454</c:v>
                      </c:pt>
                      <c:pt idx="316">
                        <c:v>54482</c:v>
                      </c:pt>
                      <c:pt idx="317">
                        <c:v>54513</c:v>
                      </c:pt>
                      <c:pt idx="318">
                        <c:v>54543</c:v>
                      </c:pt>
                      <c:pt idx="319">
                        <c:v>54574</c:v>
                      </c:pt>
                      <c:pt idx="320">
                        <c:v>54604</c:v>
                      </c:pt>
                      <c:pt idx="321">
                        <c:v>54635</c:v>
                      </c:pt>
                      <c:pt idx="322">
                        <c:v>54666</c:v>
                      </c:pt>
                      <c:pt idx="323">
                        <c:v>54696</c:v>
                      </c:pt>
                      <c:pt idx="324">
                        <c:v>54727</c:v>
                      </c:pt>
                      <c:pt idx="325">
                        <c:v>54757</c:v>
                      </c:pt>
                      <c:pt idx="326">
                        <c:v>54788</c:v>
                      </c:pt>
                      <c:pt idx="327">
                        <c:v>54819</c:v>
                      </c:pt>
                      <c:pt idx="328">
                        <c:v>54847</c:v>
                      </c:pt>
                      <c:pt idx="329">
                        <c:v>54878</c:v>
                      </c:pt>
                      <c:pt idx="330">
                        <c:v>54908</c:v>
                      </c:pt>
                      <c:pt idx="331">
                        <c:v>54939</c:v>
                      </c:pt>
                      <c:pt idx="332">
                        <c:v>54969</c:v>
                      </c:pt>
                      <c:pt idx="333">
                        <c:v>55000</c:v>
                      </c:pt>
                      <c:pt idx="334">
                        <c:v>55031</c:v>
                      </c:pt>
                      <c:pt idx="335">
                        <c:v>55061</c:v>
                      </c:pt>
                      <c:pt idx="336">
                        <c:v>55092</c:v>
                      </c:pt>
                      <c:pt idx="337">
                        <c:v>55122</c:v>
                      </c:pt>
                      <c:pt idx="338">
                        <c:v>55153</c:v>
                      </c:pt>
                      <c:pt idx="339">
                        <c:v>55184</c:v>
                      </c:pt>
                      <c:pt idx="340">
                        <c:v>55212</c:v>
                      </c:pt>
                      <c:pt idx="341">
                        <c:v>55243</c:v>
                      </c:pt>
                      <c:pt idx="342">
                        <c:v>55273</c:v>
                      </c:pt>
                      <c:pt idx="343">
                        <c:v>55304</c:v>
                      </c:pt>
                      <c:pt idx="344">
                        <c:v>55334</c:v>
                      </c:pt>
                      <c:pt idx="345">
                        <c:v>55365</c:v>
                      </c:pt>
                      <c:pt idx="346">
                        <c:v>55396</c:v>
                      </c:pt>
                      <c:pt idx="347">
                        <c:v>55426</c:v>
                      </c:pt>
                      <c:pt idx="348">
                        <c:v>55457</c:v>
                      </c:pt>
                      <c:pt idx="349">
                        <c:v>55487</c:v>
                      </c:pt>
                      <c:pt idx="350">
                        <c:v>55518</c:v>
                      </c:pt>
                      <c:pt idx="351">
                        <c:v>55549</c:v>
                      </c:pt>
                      <c:pt idx="352">
                        <c:v>55578</c:v>
                      </c:pt>
                      <c:pt idx="353">
                        <c:v>55609</c:v>
                      </c:pt>
                      <c:pt idx="354">
                        <c:v>55639</c:v>
                      </c:pt>
                      <c:pt idx="355">
                        <c:v>55670</c:v>
                      </c:pt>
                      <c:pt idx="356">
                        <c:v>55700</c:v>
                      </c:pt>
                      <c:pt idx="357">
                        <c:v>55731</c:v>
                      </c:pt>
                      <c:pt idx="358">
                        <c:v>55762</c:v>
                      </c:pt>
                      <c:pt idx="359">
                        <c:v>55792</c:v>
                      </c:pt>
                      <c:pt idx="360">
                        <c:v>55823</c:v>
                      </c:pt>
                      <c:pt idx="361">
                        <c:v>55853</c:v>
                      </c:pt>
                      <c:pt idx="362">
                        <c:v>55884</c:v>
                      </c:pt>
                      <c:pt idx="363">
                        <c:v>55915</c:v>
                      </c:pt>
                      <c:pt idx="364">
                        <c:v>55943</c:v>
                      </c:pt>
                      <c:pt idx="365">
                        <c:v>55974</c:v>
                      </c:pt>
                      <c:pt idx="366">
                        <c:v>56004</c:v>
                      </c:pt>
                      <c:pt idx="367">
                        <c:v>56035</c:v>
                      </c:pt>
                      <c:pt idx="368">
                        <c:v>56065</c:v>
                      </c:pt>
                      <c:pt idx="369">
                        <c:v>56096</c:v>
                      </c:pt>
                      <c:pt idx="370">
                        <c:v>56127</c:v>
                      </c:pt>
                      <c:pt idx="371">
                        <c:v>56157</c:v>
                      </c:pt>
                      <c:pt idx="372">
                        <c:v>56188</c:v>
                      </c:pt>
                      <c:pt idx="373">
                        <c:v>56218</c:v>
                      </c:pt>
                      <c:pt idx="374">
                        <c:v>56249</c:v>
                      </c:pt>
                      <c:pt idx="375">
                        <c:v>56280</c:v>
                      </c:pt>
                      <c:pt idx="376">
                        <c:v>56308</c:v>
                      </c:pt>
                      <c:pt idx="377">
                        <c:v>56339</c:v>
                      </c:pt>
                      <c:pt idx="378">
                        <c:v>56369</c:v>
                      </c:pt>
                      <c:pt idx="379">
                        <c:v>56400</c:v>
                      </c:pt>
                      <c:pt idx="380">
                        <c:v>56430</c:v>
                      </c:pt>
                      <c:pt idx="381">
                        <c:v>56461</c:v>
                      </c:pt>
                      <c:pt idx="382">
                        <c:v>56492</c:v>
                      </c:pt>
                      <c:pt idx="383">
                        <c:v>56522</c:v>
                      </c:pt>
                      <c:pt idx="384">
                        <c:v>56553</c:v>
                      </c:pt>
                      <c:pt idx="385">
                        <c:v>56583</c:v>
                      </c:pt>
                      <c:pt idx="386">
                        <c:v>56614</c:v>
                      </c:pt>
                      <c:pt idx="387">
                        <c:v>56645</c:v>
                      </c:pt>
                      <c:pt idx="388">
                        <c:v>56673</c:v>
                      </c:pt>
                      <c:pt idx="389">
                        <c:v>56704</c:v>
                      </c:pt>
                      <c:pt idx="390">
                        <c:v>56734</c:v>
                      </c:pt>
                      <c:pt idx="391">
                        <c:v>56765</c:v>
                      </c:pt>
                      <c:pt idx="392">
                        <c:v>56795</c:v>
                      </c:pt>
                      <c:pt idx="393">
                        <c:v>56826</c:v>
                      </c:pt>
                      <c:pt idx="394">
                        <c:v>56857</c:v>
                      </c:pt>
                      <c:pt idx="395">
                        <c:v>56887</c:v>
                      </c:pt>
                      <c:pt idx="396">
                        <c:v>56918</c:v>
                      </c:pt>
                      <c:pt idx="397">
                        <c:v>56948</c:v>
                      </c:pt>
                      <c:pt idx="398">
                        <c:v>56979</c:v>
                      </c:pt>
                      <c:pt idx="399">
                        <c:v>57010</c:v>
                      </c:pt>
                      <c:pt idx="400">
                        <c:v>57039</c:v>
                      </c:pt>
                      <c:pt idx="401">
                        <c:v>57070</c:v>
                      </c:pt>
                      <c:pt idx="402">
                        <c:v>57100</c:v>
                      </c:pt>
                      <c:pt idx="403">
                        <c:v>57131</c:v>
                      </c:pt>
                      <c:pt idx="404">
                        <c:v>57161</c:v>
                      </c:pt>
                      <c:pt idx="405">
                        <c:v>57192</c:v>
                      </c:pt>
                      <c:pt idx="406">
                        <c:v>57223</c:v>
                      </c:pt>
                      <c:pt idx="407">
                        <c:v>57253</c:v>
                      </c:pt>
                      <c:pt idx="408">
                        <c:v>57284</c:v>
                      </c:pt>
                      <c:pt idx="409">
                        <c:v>57314</c:v>
                      </c:pt>
                      <c:pt idx="410">
                        <c:v>57345</c:v>
                      </c:pt>
                      <c:pt idx="411">
                        <c:v>57376</c:v>
                      </c:pt>
                      <c:pt idx="412">
                        <c:v>57404</c:v>
                      </c:pt>
                      <c:pt idx="413">
                        <c:v>57435</c:v>
                      </c:pt>
                      <c:pt idx="414">
                        <c:v>57465</c:v>
                      </c:pt>
                      <c:pt idx="415">
                        <c:v>57496</c:v>
                      </c:pt>
                      <c:pt idx="416">
                        <c:v>57526</c:v>
                      </c:pt>
                      <c:pt idx="417">
                        <c:v>57557</c:v>
                      </c:pt>
                      <c:pt idx="418">
                        <c:v>57588</c:v>
                      </c:pt>
                      <c:pt idx="419">
                        <c:v>57618</c:v>
                      </c:pt>
                      <c:pt idx="420">
                        <c:v>57649</c:v>
                      </c:pt>
                      <c:pt idx="421">
                        <c:v>57679</c:v>
                      </c:pt>
                      <c:pt idx="422">
                        <c:v>57710</c:v>
                      </c:pt>
                      <c:pt idx="423">
                        <c:v>57741</c:v>
                      </c:pt>
                      <c:pt idx="424">
                        <c:v>57769</c:v>
                      </c:pt>
                      <c:pt idx="425">
                        <c:v>57800</c:v>
                      </c:pt>
                      <c:pt idx="426">
                        <c:v>57830</c:v>
                      </c:pt>
                      <c:pt idx="427">
                        <c:v>57861</c:v>
                      </c:pt>
                      <c:pt idx="428">
                        <c:v>57891</c:v>
                      </c:pt>
                      <c:pt idx="429">
                        <c:v>57922</c:v>
                      </c:pt>
                      <c:pt idx="430">
                        <c:v>57953</c:v>
                      </c:pt>
                      <c:pt idx="431">
                        <c:v>57983</c:v>
                      </c:pt>
                      <c:pt idx="432">
                        <c:v>58014</c:v>
                      </c:pt>
                      <c:pt idx="433">
                        <c:v>58044</c:v>
                      </c:pt>
                      <c:pt idx="434">
                        <c:v>58075</c:v>
                      </c:pt>
                      <c:pt idx="435">
                        <c:v>58106</c:v>
                      </c:pt>
                      <c:pt idx="436">
                        <c:v>58134</c:v>
                      </c:pt>
                      <c:pt idx="437">
                        <c:v>58165</c:v>
                      </c:pt>
                      <c:pt idx="438">
                        <c:v>58195</c:v>
                      </c:pt>
                      <c:pt idx="439">
                        <c:v>58226</c:v>
                      </c:pt>
                      <c:pt idx="440">
                        <c:v>58256</c:v>
                      </c:pt>
                      <c:pt idx="441">
                        <c:v>58287</c:v>
                      </c:pt>
                      <c:pt idx="442">
                        <c:v>58318</c:v>
                      </c:pt>
                      <c:pt idx="443">
                        <c:v>58348</c:v>
                      </c:pt>
                      <c:pt idx="444">
                        <c:v>58379</c:v>
                      </c:pt>
                      <c:pt idx="445">
                        <c:v>58409</c:v>
                      </c:pt>
                      <c:pt idx="446">
                        <c:v>58440</c:v>
                      </c:pt>
                      <c:pt idx="447">
                        <c:v>58471</c:v>
                      </c:pt>
                      <c:pt idx="448">
                        <c:v>58500</c:v>
                      </c:pt>
                      <c:pt idx="449">
                        <c:v>58531</c:v>
                      </c:pt>
                      <c:pt idx="450">
                        <c:v>58561</c:v>
                      </c:pt>
                      <c:pt idx="451">
                        <c:v>58592</c:v>
                      </c:pt>
                      <c:pt idx="452">
                        <c:v>58622</c:v>
                      </c:pt>
                      <c:pt idx="453">
                        <c:v>58653</c:v>
                      </c:pt>
                      <c:pt idx="454">
                        <c:v>58684</c:v>
                      </c:pt>
                      <c:pt idx="455">
                        <c:v>58714</c:v>
                      </c:pt>
                      <c:pt idx="456">
                        <c:v>58745</c:v>
                      </c:pt>
                      <c:pt idx="457">
                        <c:v>58775</c:v>
                      </c:pt>
                      <c:pt idx="458">
                        <c:v>58806</c:v>
                      </c:pt>
                      <c:pt idx="459">
                        <c:v>58837</c:v>
                      </c:pt>
                      <c:pt idx="460">
                        <c:v>58865</c:v>
                      </c:pt>
                      <c:pt idx="461">
                        <c:v>58896</c:v>
                      </c:pt>
                      <c:pt idx="462">
                        <c:v>58926</c:v>
                      </c:pt>
                      <c:pt idx="463">
                        <c:v>58957</c:v>
                      </c:pt>
                      <c:pt idx="464">
                        <c:v>58987</c:v>
                      </c:pt>
                      <c:pt idx="465">
                        <c:v>59018</c:v>
                      </c:pt>
                      <c:pt idx="466">
                        <c:v>59049</c:v>
                      </c:pt>
                      <c:pt idx="467">
                        <c:v>59079</c:v>
                      </c:pt>
                      <c:pt idx="468">
                        <c:v>59110</c:v>
                      </c:pt>
                      <c:pt idx="469">
                        <c:v>59140</c:v>
                      </c:pt>
                      <c:pt idx="470">
                        <c:v>59171</c:v>
                      </c:pt>
                      <c:pt idx="471">
                        <c:v>59202</c:v>
                      </c:pt>
                      <c:pt idx="472">
                        <c:v>59230</c:v>
                      </c:pt>
                      <c:pt idx="473">
                        <c:v>59261</c:v>
                      </c:pt>
                      <c:pt idx="474">
                        <c:v>59291</c:v>
                      </c:pt>
                      <c:pt idx="475">
                        <c:v>59322</c:v>
                      </c:pt>
                      <c:pt idx="476">
                        <c:v>59352</c:v>
                      </c:pt>
                      <c:pt idx="477">
                        <c:v>59383</c:v>
                      </c:pt>
                      <c:pt idx="478">
                        <c:v>59414</c:v>
                      </c:pt>
                      <c:pt idx="479">
                        <c:v>59444</c:v>
                      </c:pt>
                      <c:pt idx="480">
                        <c:v>59475</c:v>
                      </c:pt>
                      <c:pt idx="481">
                        <c:v>59505</c:v>
                      </c:pt>
                      <c:pt idx="482">
                        <c:v>59536</c:v>
                      </c:pt>
                      <c:pt idx="483">
                        <c:v>59567</c:v>
                      </c:pt>
                      <c:pt idx="484">
                        <c:v>59595</c:v>
                      </c:pt>
                      <c:pt idx="485">
                        <c:v>59626</c:v>
                      </c:pt>
                      <c:pt idx="486">
                        <c:v>59656</c:v>
                      </c:pt>
                      <c:pt idx="487">
                        <c:v>59687</c:v>
                      </c:pt>
                      <c:pt idx="488">
                        <c:v>59717</c:v>
                      </c:pt>
                      <c:pt idx="489">
                        <c:v>59748</c:v>
                      </c:pt>
                      <c:pt idx="490">
                        <c:v>59779</c:v>
                      </c:pt>
                      <c:pt idx="491">
                        <c:v>59809</c:v>
                      </c:pt>
                      <c:pt idx="492">
                        <c:v>59840</c:v>
                      </c:pt>
                      <c:pt idx="493">
                        <c:v>59870</c:v>
                      </c:pt>
                      <c:pt idx="494">
                        <c:v>59901</c:v>
                      </c:pt>
                      <c:pt idx="495">
                        <c:v>59932</c:v>
                      </c:pt>
                      <c:pt idx="496">
                        <c:v>59961</c:v>
                      </c:pt>
                      <c:pt idx="497">
                        <c:v>59992</c:v>
                      </c:pt>
                      <c:pt idx="498">
                        <c:v>60022</c:v>
                      </c:pt>
                      <c:pt idx="499">
                        <c:v>60053</c:v>
                      </c:pt>
                      <c:pt idx="500">
                        <c:v>60083</c:v>
                      </c:pt>
                      <c:pt idx="501">
                        <c:v>60114</c:v>
                      </c:pt>
                      <c:pt idx="502">
                        <c:v>60145</c:v>
                      </c:pt>
                      <c:pt idx="503">
                        <c:v>60175</c:v>
                      </c:pt>
                      <c:pt idx="504">
                        <c:v>60206</c:v>
                      </c:pt>
                      <c:pt idx="505">
                        <c:v>60236</c:v>
                      </c:pt>
                      <c:pt idx="506">
                        <c:v>60267</c:v>
                      </c:pt>
                      <c:pt idx="507">
                        <c:v>60298</c:v>
                      </c:pt>
                      <c:pt idx="508">
                        <c:v>60326</c:v>
                      </c:pt>
                      <c:pt idx="509">
                        <c:v>60357</c:v>
                      </c:pt>
                      <c:pt idx="510">
                        <c:v>60387</c:v>
                      </c:pt>
                      <c:pt idx="511">
                        <c:v>60418</c:v>
                      </c:pt>
                      <c:pt idx="512">
                        <c:v>60448</c:v>
                      </c:pt>
                      <c:pt idx="513">
                        <c:v>60479</c:v>
                      </c:pt>
                      <c:pt idx="514">
                        <c:v>60510</c:v>
                      </c:pt>
                      <c:pt idx="515">
                        <c:v>60540</c:v>
                      </c:pt>
                      <c:pt idx="516">
                        <c:v>60571</c:v>
                      </c:pt>
                      <c:pt idx="517">
                        <c:v>60601</c:v>
                      </c:pt>
                      <c:pt idx="518">
                        <c:v>60632</c:v>
                      </c:pt>
                      <c:pt idx="519">
                        <c:v>60663</c:v>
                      </c:pt>
                      <c:pt idx="520">
                        <c:v>60691</c:v>
                      </c:pt>
                      <c:pt idx="521">
                        <c:v>60722</c:v>
                      </c:pt>
                      <c:pt idx="522">
                        <c:v>60752</c:v>
                      </c:pt>
                      <c:pt idx="523">
                        <c:v>60783</c:v>
                      </c:pt>
                      <c:pt idx="524">
                        <c:v>60813</c:v>
                      </c:pt>
                      <c:pt idx="525">
                        <c:v>60844</c:v>
                      </c:pt>
                      <c:pt idx="526">
                        <c:v>60875</c:v>
                      </c:pt>
                      <c:pt idx="527">
                        <c:v>60905</c:v>
                      </c:pt>
                      <c:pt idx="528">
                        <c:v>60936</c:v>
                      </c:pt>
                      <c:pt idx="529">
                        <c:v>60966</c:v>
                      </c:pt>
                      <c:pt idx="530">
                        <c:v>60997</c:v>
                      </c:pt>
                      <c:pt idx="531">
                        <c:v>61028</c:v>
                      </c:pt>
                      <c:pt idx="532">
                        <c:v>61056</c:v>
                      </c:pt>
                      <c:pt idx="533">
                        <c:v>61087</c:v>
                      </c:pt>
                      <c:pt idx="534">
                        <c:v>61117</c:v>
                      </c:pt>
                      <c:pt idx="535">
                        <c:v>61148</c:v>
                      </c:pt>
                      <c:pt idx="536">
                        <c:v>61178</c:v>
                      </c:pt>
                      <c:pt idx="537">
                        <c:v>61209</c:v>
                      </c:pt>
                      <c:pt idx="538">
                        <c:v>61240</c:v>
                      </c:pt>
                      <c:pt idx="539">
                        <c:v>61270</c:v>
                      </c:pt>
                      <c:pt idx="540">
                        <c:v>61301</c:v>
                      </c:pt>
                      <c:pt idx="541">
                        <c:v>61331</c:v>
                      </c:pt>
                      <c:pt idx="542">
                        <c:v>61362</c:v>
                      </c:pt>
                      <c:pt idx="543">
                        <c:v>61393</c:v>
                      </c:pt>
                      <c:pt idx="544">
                        <c:v>61422</c:v>
                      </c:pt>
                      <c:pt idx="545">
                        <c:v>61453</c:v>
                      </c:pt>
                      <c:pt idx="546">
                        <c:v>61483</c:v>
                      </c:pt>
                      <c:pt idx="547">
                        <c:v>61514</c:v>
                      </c:pt>
                      <c:pt idx="548">
                        <c:v>61544</c:v>
                      </c:pt>
                      <c:pt idx="549">
                        <c:v>61575</c:v>
                      </c:pt>
                      <c:pt idx="550">
                        <c:v>61606</c:v>
                      </c:pt>
                      <c:pt idx="551">
                        <c:v>61636</c:v>
                      </c:pt>
                      <c:pt idx="552">
                        <c:v>61667</c:v>
                      </c:pt>
                      <c:pt idx="553">
                        <c:v>61697</c:v>
                      </c:pt>
                      <c:pt idx="554">
                        <c:v>61728</c:v>
                      </c:pt>
                      <c:pt idx="555">
                        <c:v>61759</c:v>
                      </c:pt>
                      <c:pt idx="556">
                        <c:v>61787</c:v>
                      </c:pt>
                      <c:pt idx="557">
                        <c:v>61818</c:v>
                      </c:pt>
                      <c:pt idx="558">
                        <c:v>61848</c:v>
                      </c:pt>
                      <c:pt idx="559">
                        <c:v>61879</c:v>
                      </c:pt>
                      <c:pt idx="560">
                        <c:v>61909</c:v>
                      </c:pt>
                      <c:pt idx="561">
                        <c:v>61940</c:v>
                      </c:pt>
                      <c:pt idx="562">
                        <c:v>61971</c:v>
                      </c:pt>
                      <c:pt idx="563">
                        <c:v>62001</c:v>
                      </c:pt>
                    </c:numCache>
                  </c:numRef>
                </c:xVal>
                <c:yVal>
                  <c:numRef>
                    <c:extLst xmlns:c15="http://schemas.microsoft.com/office/drawing/2012/chart">
                      <c:ext xmlns:c15="http://schemas.microsoft.com/office/drawing/2012/chart" uri="{02D57815-91ED-43cb-92C2-25804820EDAC}">
                        <c15:formulaRef>
                          <c15:sqref>'02N21W07L04S'!$P$36:$P$599</c15:sqref>
                        </c15:formulaRef>
                      </c:ext>
                    </c:extLst>
                    <c:numCache>
                      <c:formatCode>General</c:formatCode>
                      <c:ptCount val="564"/>
                      <c:pt idx="0">
                        <c:v>-38.424999999999997</c:v>
                      </c:pt>
                      <c:pt idx="1">
                        <c:v>-40.408999999999999</c:v>
                      </c:pt>
                      <c:pt idx="2">
                        <c:v>-33.686</c:v>
                      </c:pt>
                      <c:pt idx="3">
                        <c:v>-22.234999999999999</c:v>
                      </c:pt>
                      <c:pt idx="4">
                        <c:v>-9.4849999999999994</c:v>
                      </c:pt>
                      <c:pt idx="5">
                        <c:v>5.3490000000000002</c:v>
                      </c:pt>
                      <c:pt idx="6">
                        <c:v>14.284000000000001</c:v>
                      </c:pt>
                      <c:pt idx="7">
                        <c:v>17.641999999999999</c:v>
                      </c:pt>
                      <c:pt idx="8">
                        <c:v>23.411000000000001</c:v>
                      </c:pt>
                      <c:pt idx="9">
                        <c:v>25.082000000000001</c:v>
                      </c:pt>
                      <c:pt idx="10">
                        <c:v>31.597000000000001</c:v>
                      </c:pt>
                      <c:pt idx="11">
                        <c:v>39.838999999999999</c:v>
                      </c:pt>
                      <c:pt idx="12">
                        <c:v>38.350999999999999</c:v>
                      </c:pt>
                      <c:pt idx="13">
                        <c:v>32.587000000000003</c:v>
                      </c:pt>
                      <c:pt idx="14">
                        <c:v>35.183</c:v>
                      </c:pt>
                      <c:pt idx="15">
                        <c:v>38.142000000000003</c:v>
                      </c:pt>
                      <c:pt idx="16">
                        <c:v>36.218000000000004</c:v>
                      </c:pt>
                      <c:pt idx="17">
                        <c:v>38.398000000000003</c:v>
                      </c:pt>
                      <c:pt idx="18">
                        <c:v>30.341000000000001</c:v>
                      </c:pt>
                      <c:pt idx="19">
                        <c:v>25.922000000000001</c:v>
                      </c:pt>
                      <c:pt idx="20">
                        <c:v>21.701000000000001</c:v>
                      </c:pt>
                      <c:pt idx="21">
                        <c:v>18.512</c:v>
                      </c:pt>
                      <c:pt idx="22">
                        <c:v>15.382999999999999</c:v>
                      </c:pt>
                      <c:pt idx="23">
                        <c:v>12.788</c:v>
                      </c:pt>
                      <c:pt idx="24">
                        <c:v>16.812000000000001</c:v>
                      </c:pt>
                      <c:pt idx="25">
                        <c:v>15.042999999999999</c:v>
                      </c:pt>
                      <c:pt idx="26">
                        <c:v>22.018000000000001</c:v>
                      </c:pt>
                      <c:pt idx="27">
                        <c:v>27.123000000000001</c:v>
                      </c:pt>
                      <c:pt idx="28">
                        <c:v>30.503</c:v>
                      </c:pt>
                      <c:pt idx="29">
                        <c:v>39.155000000000001</c:v>
                      </c:pt>
                      <c:pt idx="30">
                        <c:v>34.319000000000003</c:v>
                      </c:pt>
                      <c:pt idx="31">
                        <c:v>31.805</c:v>
                      </c:pt>
                      <c:pt idx="32">
                        <c:v>28.468</c:v>
                      </c:pt>
                      <c:pt idx="33">
                        <c:v>26.044</c:v>
                      </c:pt>
                      <c:pt idx="34">
                        <c:v>23.785</c:v>
                      </c:pt>
                      <c:pt idx="35">
                        <c:v>24.957000000000001</c:v>
                      </c:pt>
                      <c:pt idx="36">
                        <c:v>22.407</c:v>
                      </c:pt>
                      <c:pt idx="37">
                        <c:v>19.169</c:v>
                      </c:pt>
                      <c:pt idx="38">
                        <c:v>22.222999999999999</c:v>
                      </c:pt>
                      <c:pt idx="39">
                        <c:v>22.254999999999999</c:v>
                      </c:pt>
                      <c:pt idx="40">
                        <c:v>28.277999999999999</c:v>
                      </c:pt>
                      <c:pt idx="41">
                        <c:v>30.497</c:v>
                      </c:pt>
                      <c:pt idx="42">
                        <c:v>24.207000000000001</c:v>
                      </c:pt>
                      <c:pt idx="43">
                        <c:v>21.632000000000001</c:v>
                      </c:pt>
                      <c:pt idx="44">
                        <c:v>18.849</c:v>
                      </c:pt>
                      <c:pt idx="45">
                        <c:v>17.024999999999999</c:v>
                      </c:pt>
                      <c:pt idx="46">
                        <c:v>14.989000000000001</c:v>
                      </c:pt>
                      <c:pt idx="47">
                        <c:v>12.941000000000001</c:v>
                      </c:pt>
                      <c:pt idx="48">
                        <c:v>13.257999999999999</c:v>
                      </c:pt>
                      <c:pt idx="49">
                        <c:v>11.438000000000001</c:v>
                      </c:pt>
                      <c:pt idx="50">
                        <c:v>20.196000000000002</c:v>
                      </c:pt>
                      <c:pt idx="51">
                        <c:v>38.4</c:v>
                      </c:pt>
                      <c:pt idx="52">
                        <c:v>50.124000000000002</c:v>
                      </c:pt>
                      <c:pt idx="53">
                        <c:v>62.488</c:v>
                      </c:pt>
                      <c:pt idx="54">
                        <c:v>64.100999999999999</c:v>
                      </c:pt>
                      <c:pt idx="55">
                        <c:v>59.003999999999998</c:v>
                      </c:pt>
                      <c:pt idx="56">
                        <c:v>57.058999999999997</c:v>
                      </c:pt>
                      <c:pt idx="57">
                        <c:v>56.648000000000003</c:v>
                      </c:pt>
                      <c:pt idx="58">
                        <c:v>65.385999999999996</c:v>
                      </c:pt>
                      <c:pt idx="59">
                        <c:v>70.278999999999996</c:v>
                      </c:pt>
                      <c:pt idx="60">
                        <c:v>69.116</c:v>
                      </c:pt>
                      <c:pt idx="61">
                        <c:v>64.826999999999998</c:v>
                      </c:pt>
                      <c:pt idx="62">
                        <c:v>70.87</c:v>
                      </c:pt>
                      <c:pt idx="63">
                        <c:v>73.251000000000005</c:v>
                      </c:pt>
                      <c:pt idx="64">
                        <c:v>79.748999999999995</c:v>
                      </c:pt>
                      <c:pt idx="65">
                        <c:v>83.706000000000003</c:v>
                      </c:pt>
                      <c:pt idx="66">
                        <c:v>76.918000000000006</c:v>
                      </c:pt>
                      <c:pt idx="67">
                        <c:v>74.727999999999994</c:v>
                      </c:pt>
                      <c:pt idx="68">
                        <c:v>74.584000000000003</c:v>
                      </c:pt>
                      <c:pt idx="69">
                        <c:v>74.477999999999994</c:v>
                      </c:pt>
                      <c:pt idx="70">
                        <c:v>74.778000000000006</c:v>
                      </c:pt>
                      <c:pt idx="71">
                        <c:v>74.347999999999999</c:v>
                      </c:pt>
                      <c:pt idx="72">
                        <c:v>71.992000000000004</c:v>
                      </c:pt>
                      <c:pt idx="73">
                        <c:v>66.965000000000003</c:v>
                      </c:pt>
                      <c:pt idx="74">
                        <c:v>74.948999999999998</c:v>
                      </c:pt>
                      <c:pt idx="75">
                        <c:v>72.328999999999994</c:v>
                      </c:pt>
                      <c:pt idx="76">
                        <c:v>68.572999999999993</c:v>
                      </c:pt>
                      <c:pt idx="77">
                        <c:v>67.486999999999995</c:v>
                      </c:pt>
                      <c:pt idx="78">
                        <c:v>59.109000000000002</c:v>
                      </c:pt>
                      <c:pt idx="79">
                        <c:v>54.993000000000002</c:v>
                      </c:pt>
                      <c:pt idx="80">
                        <c:v>51.043999999999997</c:v>
                      </c:pt>
                      <c:pt idx="81">
                        <c:v>48.095999999999997</c:v>
                      </c:pt>
                      <c:pt idx="82">
                        <c:v>45.302999999999997</c:v>
                      </c:pt>
                      <c:pt idx="83">
                        <c:v>49.402999999999999</c:v>
                      </c:pt>
                      <c:pt idx="84">
                        <c:v>59.817999999999998</c:v>
                      </c:pt>
                      <c:pt idx="85">
                        <c:v>63.545000000000002</c:v>
                      </c:pt>
                      <c:pt idx="86">
                        <c:v>64.328999999999994</c:v>
                      </c:pt>
                      <c:pt idx="87">
                        <c:v>64.161000000000001</c:v>
                      </c:pt>
                      <c:pt idx="88">
                        <c:v>65.978999999999999</c:v>
                      </c:pt>
                      <c:pt idx="89">
                        <c:v>65.063000000000002</c:v>
                      </c:pt>
                      <c:pt idx="90">
                        <c:v>57.405999999999999</c:v>
                      </c:pt>
                      <c:pt idx="91">
                        <c:v>53.322000000000003</c:v>
                      </c:pt>
                      <c:pt idx="92">
                        <c:v>49.517000000000003</c:v>
                      </c:pt>
                      <c:pt idx="93">
                        <c:v>46.808999999999997</c:v>
                      </c:pt>
                      <c:pt idx="94">
                        <c:v>43.902999999999999</c:v>
                      </c:pt>
                      <c:pt idx="95">
                        <c:v>43.414000000000001</c:v>
                      </c:pt>
                      <c:pt idx="96">
                        <c:v>40.709000000000003</c:v>
                      </c:pt>
                      <c:pt idx="97">
                        <c:v>38.926000000000002</c:v>
                      </c:pt>
                      <c:pt idx="98">
                        <c:v>49.192</c:v>
                      </c:pt>
                      <c:pt idx="99">
                        <c:v>58.719000000000001</c:v>
                      </c:pt>
                      <c:pt idx="100">
                        <c:v>63.466000000000001</c:v>
                      </c:pt>
                      <c:pt idx="101">
                        <c:v>80.837999999999994</c:v>
                      </c:pt>
                      <c:pt idx="102">
                        <c:v>89.623999999999995</c:v>
                      </c:pt>
                      <c:pt idx="103">
                        <c:v>88.353999999999999</c:v>
                      </c:pt>
                      <c:pt idx="104">
                        <c:v>89.293000000000006</c:v>
                      </c:pt>
                      <c:pt idx="105">
                        <c:v>87.533000000000001</c:v>
                      </c:pt>
                      <c:pt idx="106">
                        <c:v>90.808000000000007</c:v>
                      </c:pt>
                      <c:pt idx="107">
                        <c:v>89.475999999999999</c:v>
                      </c:pt>
                      <c:pt idx="108">
                        <c:v>87.986000000000004</c:v>
                      </c:pt>
                      <c:pt idx="109">
                        <c:v>82.385000000000005</c:v>
                      </c:pt>
                      <c:pt idx="110">
                        <c:v>88.775999999999996</c:v>
                      </c:pt>
                      <c:pt idx="111">
                        <c:v>91.427000000000007</c:v>
                      </c:pt>
                      <c:pt idx="112">
                        <c:v>90.733999999999995</c:v>
                      </c:pt>
                      <c:pt idx="113">
                        <c:v>88.572000000000003</c:v>
                      </c:pt>
                      <c:pt idx="114">
                        <c:v>81.87</c:v>
                      </c:pt>
                      <c:pt idx="115">
                        <c:v>74.837000000000003</c:v>
                      </c:pt>
                      <c:pt idx="116">
                        <c:v>69.335999999999999</c:v>
                      </c:pt>
                      <c:pt idx="117">
                        <c:v>67.466999999999999</c:v>
                      </c:pt>
                      <c:pt idx="118">
                        <c:v>65.275000000000006</c:v>
                      </c:pt>
                      <c:pt idx="119">
                        <c:v>69.872</c:v>
                      </c:pt>
                      <c:pt idx="120">
                        <c:v>71.69</c:v>
                      </c:pt>
                      <c:pt idx="121">
                        <c:v>71.346000000000004</c:v>
                      </c:pt>
                      <c:pt idx="122">
                        <c:v>77.188000000000002</c:v>
                      </c:pt>
                      <c:pt idx="123">
                        <c:v>83.491</c:v>
                      </c:pt>
                      <c:pt idx="124">
                        <c:v>91.545000000000002</c:v>
                      </c:pt>
                      <c:pt idx="125">
                        <c:v>101.21</c:v>
                      </c:pt>
                      <c:pt idx="126">
                        <c:v>97.628</c:v>
                      </c:pt>
                      <c:pt idx="127">
                        <c:v>86.423000000000002</c:v>
                      </c:pt>
                      <c:pt idx="128">
                        <c:v>79.655000000000001</c:v>
                      </c:pt>
                      <c:pt idx="129">
                        <c:v>75.941999999999993</c:v>
                      </c:pt>
                      <c:pt idx="130">
                        <c:v>85.111999999999995</c:v>
                      </c:pt>
                      <c:pt idx="131">
                        <c:v>90.808000000000007</c:v>
                      </c:pt>
                      <c:pt idx="132">
                        <c:v>89.293000000000006</c:v>
                      </c:pt>
                      <c:pt idx="133">
                        <c:v>85.677000000000007</c:v>
                      </c:pt>
                      <c:pt idx="134">
                        <c:v>94.638999999999996</c:v>
                      </c:pt>
                      <c:pt idx="135">
                        <c:v>96.963999999999999</c:v>
                      </c:pt>
                      <c:pt idx="136">
                        <c:v>96.275000000000006</c:v>
                      </c:pt>
                      <c:pt idx="137">
                        <c:v>107.871</c:v>
                      </c:pt>
                      <c:pt idx="138">
                        <c:v>110.164</c:v>
                      </c:pt>
                      <c:pt idx="139">
                        <c:v>96.766000000000005</c:v>
                      </c:pt>
                      <c:pt idx="140">
                        <c:v>87.584999999999994</c:v>
                      </c:pt>
                      <c:pt idx="141">
                        <c:v>81.02</c:v>
                      </c:pt>
                      <c:pt idx="142">
                        <c:v>88.254000000000005</c:v>
                      </c:pt>
                      <c:pt idx="143">
                        <c:v>97.632000000000005</c:v>
                      </c:pt>
                      <c:pt idx="144">
                        <c:v>95.748999999999995</c:v>
                      </c:pt>
                      <c:pt idx="145">
                        <c:v>91.762</c:v>
                      </c:pt>
                      <c:pt idx="146">
                        <c:v>94.784000000000006</c:v>
                      </c:pt>
                      <c:pt idx="147">
                        <c:v>93.436999999999998</c:v>
                      </c:pt>
                      <c:pt idx="148">
                        <c:v>90.92</c:v>
                      </c:pt>
                      <c:pt idx="149">
                        <c:v>97.558000000000007</c:v>
                      </c:pt>
                      <c:pt idx="150">
                        <c:v>88.466999999999999</c:v>
                      </c:pt>
                      <c:pt idx="151">
                        <c:v>80.653000000000006</c:v>
                      </c:pt>
                      <c:pt idx="152">
                        <c:v>77.004000000000005</c:v>
                      </c:pt>
                      <c:pt idx="153">
                        <c:v>77.290999999999997</c:v>
                      </c:pt>
                      <c:pt idx="154">
                        <c:v>76.662999999999997</c:v>
                      </c:pt>
                      <c:pt idx="155">
                        <c:v>80.903000000000006</c:v>
                      </c:pt>
                      <c:pt idx="156">
                        <c:v>80.622</c:v>
                      </c:pt>
                      <c:pt idx="157">
                        <c:v>79.87</c:v>
                      </c:pt>
                      <c:pt idx="158">
                        <c:v>87.144000000000005</c:v>
                      </c:pt>
                      <c:pt idx="159">
                        <c:v>83.908000000000001</c:v>
                      </c:pt>
                      <c:pt idx="160">
                        <c:v>79.162000000000006</c:v>
                      </c:pt>
                      <c:pt idx="161">
                        <c:v>78.418000000000006</c:v>
                      </c:pt>
                      <c:pt idx="162">
                        <c:v>74.47</c:v>
                      </c:pt>
                      <c:pt idx="163">
                        <c:v>69.686999999999998</c:v>
                      </c:pt>
                      <c:pt idx="164">
                        <c:v>65.274000000000001</c:v>
                      </c:pt>
                      <c:pt idx="165">
                        <c:v>62.195</c:v>
                      </c:pt>
                      <c:pt idx="166">
                        <c:v>59.722000000000001</c:v>
                      </c:pt>
                      <c:pt idx="167">
                        <c:v>68.759</c:v>
                      </c:pt>
                      <c:pt idx="168">
                        <c:v>72.352999999999994</c:v>
                      </c:pt>
                      <c:pt idx="169">
                        <c:v>76.210999999999999</c:v>
                      </c:pt>
                      <c:pt idx="170">
                        <c:v>83.863</c:v>
                      </c:pt>
                      <c:pt idx="171">
                        <c:v>85.875</c:v>
                      </c:pt>
                      <c:pt idx="172">
                        <c:v>82.372</c:v>
                      </c:pt>
                      <c:pt idx="173">
                        <c:v>78.814999999999998</c:v>
                      </c:pt>
                      <c:pt idx="174">
                        <c:v>69.590999999999994</c:v>
                      </c:pt>
                      <c:pt idx="175">
                        <c:v>65.012</c:v>
                      </c:pt>
                      <c:pt idx="176">
                        <c:v>60.875999999999998</c:v>
                      </c:pt>
                      <c:pt idx="177">
                        <c:v>57.911999999999999</c:v>
                      </c:pt>
                      <c:pt idx="178">
                        <c:v>55.383000000000003</c:v>
                      </c:pt>
                      <c:pt idx="179">
                        <c:v>61.994999999999997</c:v>
                      </c:pt>
                      <c:pt idx="180">
                        <c:v>59.140999999999998</c:v>
                      </c:pt>
                      <c:pt idx="181">
                        <c:v>55.595999999999997</c:v>
                      </c:pt>
                      <c:pt idx="182">
                        <c:v>58.923000000000002</c:v>
                      </c:pt>
                      <c:pt idx="183">
                        <c:v>58.009</c:v>
                      </c:pt>
                      <c:pt idx="184">
                        <c:v>56.042000000000002</c:v>
                      </c:pt>
                      <c:pt idx="185">
                        <c:v>55.871000000000002</c:v>
                      </c:pt>
                      <c:pt idx="186">
                        <c:v>49.454000000000001</c:v>
                      </c:pt>
                      <c:pt idx="187">
                        <c:v>46.530999999999999</c:v>
                      </c:pt>
                      <c:pt idx="188">
                        <c:v>43.353000000000002</c:v>
                      </c:pt>
                      <c:pt idx="189">
                        <c:v>41.584000000000003</c:v>
                      </c:pt>
                      <c:pt idx="190">
                        <c:v>39.280999999999999</c:v>
                      </c:pt>
                      <c:pt idx="191">
                        <c:v>37.493000000000002</c:v>
                      </c:pt>
                      <c:pt idx="192">
                        <c:v>35.167999999999999</c:v>
                      </c:pt>
                      <c:pt idx="193">
                        <c:v>32.648000000000003</c:v>
                      </c:pt>
                      <c:pt idx="194">
                        <c:v>36.930999999999997</c:v>
                      </c:pt>
                      <c:pt idx="195">
                        <c:v>36.633000000000003</c:v>
                      </c:pt>
                      <c:pt idx="196">
                        <c:v>34.877000000000002</c:v>
                      </c:pt>
                      <c:pt idx="197">
                        <c:v>36.487000000000002</c:v>
                      </c:pt>
                      <c:pt idx="198">
                        <c:v>29.686</c:v>
                      </c:pt>
                      <c:pt idx="199">
                        <c:v>26.64</c:v>
                      </c:pt>
                      <c:pt idx="200">
                        <c:v>23.606000000000002</c:v>
                      </c:pt>
                      <c:pt idx="201">
                        <c:v>21.728000000000002</c:v>
                      </c:pt>
                      <c:pt idx="202">
                        <c:v>19.664999999999999</c:v>
                      </c:pt>
                      <c:pt idx="203">
                        <c:v>17.701000000000001</c:v>
                      </c:pt>
                      <c:pt idx="204">
                        <c:v>15.872999999999999</c:v>
                      </c:pt>
                      <c:pt idx="205">
                        <c:v>13.8</c:v>
                      </c:pt>
                      <c:pt idx="206">
                        <c:v>19.728999999999999</c:v>
                      </c:pt>
                      <c:pt idx="207">
                        <c:v>23.143000000000001</c:v>
                      </c:pt>
                      <c:pt idx="208">
                        <c:v>23.782</c:v>
                      </c:pt>
                      <c:pt idx="209">
                        <c:v>25.82</c:v>
                      </c:pt>
                      <c:pt idx="210">
                        <c:v>19.766999999999999</c:v>
                      </c:pt>
                      <c:pt idx="211">
                        <c:v>16.622</c:v>
                      </c:pt>
                      <c:pt idx="212">
                        <c:v>13.976000000000001</c:v>
                      </c:pt>
                      <c:pt idx="213">
                        <c:v>12.215</c:v>
                      </c:pt>
                      <c:pt idx="214">
                        <c:v>10.227</c:v>
                      </c:pt>
                      <c:pt idx="215">
                        <c:v>8.0869999999999997</c:v>
                      </c:pt>
                      <c:pt idx="216">
                        <c:v>6.7359999999999998</c:v>
                      </c:pt>
                      <c:pt idx="217">
                        <c:v>4.8250000000000002</c:v>
                      </c:pt>
                      <c:pt idx="218">
                        <c:v>8.6460000000000008</c:v>
                      </c:pt>
                      <c:pt idx="219">
                        <c:v>8.9779999999999998</c:v>
                      </c:pt>
                      <c:pt idx="220">
                        <c:v>7.6689999999999996</c:v>
                      </c:pt>
                      <c:pt idx="221">
                        <c:v>7.5430000000000001</c:v>
                      </c:pt>
                      <c:pt idx="222">
                        <c:v>1.48</c:v>
                      </c:pt>
                      <c:pt idx="223">
                        <c:v>-0.51700000000000002</c:v>
                      </c:pt>
                      <c:pt idx="224">
                        <c:v>-2.57</c:v>
                      </c:pt>
                      <c:pt idx="225">
                        <c:v>-3.7469999999999999</c:v>
                      </c:pt>
                      <c:pt idx="226">
                        <c:v>-5.133</c:v>
                      </c:pt>
                      <c:pt idx="227">
                        <c:v>-6.9249999999999998</c:v>
                      </c:pt>
                      <c:pt idx="228">
                        <c:v>-8.0020000000000007</c:v>
                      </c:pt>
                      <c:pt idx="229">
                        <c:v>-9.64</c:v>
                      </c:pt>
                      <c:pt idx="230">
                        <c:v>-3.5369999999999999</c:v>
                      </c:pt>
                      <c:pt idx="231">
                        <c:v>6.4939999999999998</c:v>
                      </c:pt>
                      <c:pt idx="232">
                        <c:v>8.4860000000000007</c:v>
                      </c:pt>
                      <c:pt idx="233">
                        <c:v>19.077000000000002</c:v>
                      </c:pt>
                      <c:pt idx="234">
                        <c:v>13.561</c:v>
                      </c:pt>
                      <c:pt idx="235">
                        <c:v>13.635</c:v>
                      </c:pt>
                      <c:pt idx="236">
                        <c:v>12.532</c:v>
                      </c:pt>
                      <c:pt idx="237">
                        <c:v>12.156000000000001</c:v>
                      </c:pt>
                      <c:pt idx="238">
                        <c:v>11.993</c:v>
                      </c:pt>
                      <c:pt idx="239">
                        <c:v>19.983000000000001</c:v>
                      </c:pt>
                      <c:pt idx="240">
                        <c:v>33.119999999999997</c:v>
                      </c:pt>
                      <c:pt idx="241">
                        <c:v>44.715000000000003</c:v>
                      </c:pt>
                      <c:pt idx="242">
                        <c:v>57.018000000000001</c:v>
                      </c:pt>
                      <c:pt idx="243">
                        <c:v>64.400000000000006</c:v>
                      </c:pt>
                      <c:pt idx="244">
                        <c:v>64.234999999999999</c:v>
                      </c:pt>
                      <c:pt idx="245">
                        <c:v>63.56</c:v>
                      </c:pt>
                      <c:pt idx="246">
                        <c:v>55.564999999999998</c:v>
                      </c:pt>
                      <c:pt idx="247">
                        <c:v>49.222000000000001</c:v>
                      </c:pt>
                      <c:pt idx="248">
                        <c:v>43.731999999999999</c:v>
                      </c:pt>
                      <c:pt idx="249">
                        <c:v>40.167999999999999</c:v>
                      </c:pt>
                      <c:pt idx="250">
                        <c:v>36.331000000000003</c:v>
                      </c:pt>
                      <c:pt idx="251">
                        <c:v>33.426000000000002</c:v>
                      </c:pt>
                      <c:pt idx="252">
                        <c:v>30.13</c:v>
                      </c:pt>
                      <c:pt idx="253">
                        <c:v>27.762</c:v>
                      </c:pt>
                      <c:pt idx="254">
                        <c:v>31.231999999999999</c:v>
                      </c:pt>
                      <c:pt idx="255">
                        <c:v>32.957999999999998</c:v>
                      </c:pt>
                      <c:pt idx="256">
                        <c:v>32.139000000000003</c:v>
                      </c:pt>
                      <c:pt idx="257">
                        <c:v>34.743000000000002</c:v>
                      </c:pt>
                      <c:pt idx="258">
                        <c:v>30.766999999999999</c:v>
                      </c:pt>
                      <c:pt idx="259">
                        <c:v>27.815999999999999</c:v>
                      </c:pt>
                      <c:pt idx="260">
                        <c:v>25.207000000000001</c:v>
                      </c:pt>
                      <c:pt idx="261">
                        <c:v>23.562999999999999</c:v>
                      </c:pt>
                      <c:pt idx="262">
                        <c:v>21.536000000000001</c:v>
                      </c:pt>
                      <c:pt idx="263">
                        <c:v>19.548999999999999</c:v>
                      </c:pt>
                      <c:pt idx="264">
                        <c:v>17.552</c:v>
                      </c:pt>
                      <c:pt idx="265">
                        <c:v>15.43</c:v>
                      </c:pt>
                      <c:pt idx="266">
                        <c:v>19.573</c:v>
                      </c:pt>
                      <c:pt idx="267">
                        <c:v>20.898</c:v>
                      </c:pt>
                      <c:pt idx="268">
                        <c:v>20.881</c:v>
                      </c:pt>
                      <c:pt idx="269">
                        <c:v>22.895</c:v>
                      </c:pt>
                      <c:pt idx="270">
                        <c:v>16.478999999999999</c:v>
                      </c:pt>
                      <c:pt idx="271">
                        <c:v>17.498999999999999</c:v>
                      </c:pt>
                      <c:pt idx="272">
                        <c:v>14.849</c:v>
                      </c:pt>
                      <c:pt idx="273">
                        <c:v>13.337</c:v>
                      </c:pt>
                      <c:pt idx="274">
                        <c:v>11.332000000000001</c:v>
                      </c:pt>
                      <c:pt idx="275">
                        <c:v>9.5079999999999991</c:v>
                      </c:pt>
                      <c:pt idx="276">
                        <c:v>7.8520000000000003</c:v>
                      </c:pt>
                      <c:pt idx="277">
                        <c:v>5.77</c:v>
                      </c:pt>
                      <c:pt idx="278">
                        <c:v>11.135</c:v>
                      </c:pt>
                      <c:pt idx="279">
                        <c:v>15.582000000000001</c:v>
                      </c:pt>
                      <c:pt idx="280">
                        <c:v>14.638</c:v>
                      </c:pt>
                      <c:pt idx="281">
                        <c:v>14.877000000000001</c:v>
                      </c:pt>
                      <c:pt idx="282">
                        <c:v>10.37</c:v>
                      </c:pt>
                      <c:pt idx="283">
                        <c:v>10.478</c:v>
                      </c:pt>
                      <c:pt idx="284">
                        <c:v>9.3249999999999993</c:v>
                      </c:pt>
                      <c:pt idx="285">
                        <c:v>8.8160000000000007</c:v>
                      </c:pt>
                      <c:pt idx="286">
                        <c:v>7.3529999999999998</c:v>
                      </c:pt>
                      <c:pt idx="287">
                        <c:v>5.7679999999999998</c:v>
                      </c:pt>
                      <c:pt idx="288">
                        <c:v>4.4130000000000003</c:v>
                      </c:pt>
                      <c:pt idx="289">
                        <c:v>2.4769999999999999</c:v>
                      </c:pt>
                      <c:pt idx="290">
                        <c:v>6.27</c:v>
                      </c:pt>
                      <c:pt idx="291">
                        <c:v>7.0090000000000003</c:v>
                      </c:pt>
                      <c:pt idx="292">
                        <c:v>6.242</c:v>
                      </c:pt>
                      <c:pt idx="293">
                        <c:v>8.5310000000000006</c:v>
                      </c:pt>
                      <c:pt idx="294">
                        <c:v>3.427</c:v>
                      </c:pt>
                      <c:pt idx="295">
                        <c:v>1.9550000000000001</c:v>
                      </c:pt>
                      <c:pt idx="296">
                        <c:v>0.375</c:v>
                      </c:pt>
                      <c:pt idx="297">
                        <c:v>-0.42699999999999999</c:v>
                      </c:pt>
                      <c:pt idx="298">
                        <c:v>-1.56</c:v>
                      </c:pt>
                      <c:pt idx="299">
                        <c:v>-3.153</c:v>
                      </c:pt>
                      <c:pt idx="300">
                        <c:v>-4.0519999999999996</c:v>
                      </c:pt>
                      <c:pt idx="301">
                        <c:v>-5.61</c:v>
                      </c:pt>
                      <c:pt idx="302">
                        <c:v>1.48</c:v>
                      </c:pt>
                      <c:pt idx="303">
                        <c:v>2.6070000000000002</c:v>
                      </c:pt>
                      <c:pt idx="304">
                        <c:v>7.7539999999999996</c:v>
                      </c:pt>
                      <c:pt idx="305">
                        <c:v>19.459</c:v>
                      </c:pt>
                      <c:pt idx="306">
                        <c:v>26.006</c:v>
                      </c:pt>
                      <c:pt idx="307">
                        <c:v>25.8</c:v>
                      </c:pt>
                      <c:pt idx="308">
                        <c:v>24.936</c:v>
                      </c:pt>
                      <c:pt idx="309">
                        <c:v>24.161000000000001</c:v>
                      </c:pt>
                      <c:pt idx="310">
                        <c:v>23.984999999999999</c:v>
                      </c:pt>
                      <c:pt idx="311">
                        <c:v>26.736999999999998</c:v>
                      </c:pt>
                      <c:pt idx="312">
                        <c:v>30.928999999999998</c:v>
                      </c:pt>
                      <c:pt idx="313">
                        <c:v>27.81</c:v>
                      </c:pt>
                      <c:pt idx="314">
                        <c:v>39.460999999999999</c:v>
                      </c:pt>
                      <c:pt idx="315">
                        <c:v>38.985999999999997</c:v>
                      </c:pt>
                      <c:pt idx="316">
                        <c:v>38.381</c:v>
                      </c:pt>
                      <c:pt idx="317">
                        <c:v>40.058999999999997</c:v>
                      </c:pt>
                      <c:pt idx="318">
                        <c:v>33.192999999999998</c:v>
                      </c:pt>
                      <c:pt idx="319">
                        <c:v>30.247</c:v>
                      </c:pt>
                      <c:pt idx="320">
                        <c:v>27.202999999999999</c:v>
                      </c:pt>
                      <c:pt idx="321">
                        <c:v>24.927</c:v>
                      </c:pt>
                      <c:pt idx="322">
                        <c:v>22.481999999999999</c:v>
                      </c:pt>
                      <c:pt idx="323">
                        <c:v>20.68</c:v>
                      </c:pt>
                      <c:pt idx="324">
                        <c:v>19.045999999999999</c:v>
                      </c:pt>
                      <c:pt idx="325">
                        <c:v>16.388999999999999</c:v>
                      </c:pt>
                      <c:pt idx="326">
                        <c:v>20.123000000000001</c:v>
                      </c:pt>
                      <c:pt idx="327">
                        <c:v>21.004999999999999</c:v>
                      </c:pt>
                      <c:pt idx="328">
                        <c:v>21.209</c:v>
                      </c:pt>
                      <c:pt idx="329">
                        <c:v>21.661000000000001</c:v>
                      </c:pt>
                      <c:pt idx="330">
                        <c:v>15.93</c:v>
                      </c:pt>
                      <c:pt idx="331">
                        <c:v>13.382</c:v>
                      </c:pt>
                      <c:pt idx="332">
                        <c:v>10.696</c:v>
                      </c:pt>
                      <c:pt idx="333">
                        <c:v>8.9830000000000005</c:v>
                      </c:pt>
                      <c:pt idx="334">
                        <c:v>7.0759999999999996</c:v>
                      </c:pt>
                      <c:pt idx="335">
                        <c:v>4.8339999999999996</c:v>
                      </c:pt>
                      <c:pt idx="336">
                        <c:v>3.282</c:v>
                      </c:pt>
                      <c:pt idx="337">
                        <c:v>1.73</c:v>
                      </c:pt>
                      <c:pt idx="338">
                        <c:v>5.609</c:v>
                      </c:pt>
                      <c:pt idx="339">
                        <c:v>5.7649999999999997</c:v>
                      </c:pt>
                      <c:pt idx="340">
                        <c:v>4.5650000000000004</c:v>
                      </c:pt>
                      <c:pt idx="341">
                        <c:v>4.4180000000000001</c:v>
                      </c:pt>
                      <c:pt idx="342">
                        <c:v>-1.744</c:v>
                      </c:pt>
                      <c:pt idx="343">
                        <c:v>-3.8050000000000002</c:v>
                      </c:pt>
                      <c:pt idx="344">
                        <c:v>-5.9569999999999999</c:v>
                      </c:pt>
                      <c:pt idx="345">
                        <c:v>-7.2720000000000002</c:v>
                      </c:pt>
                      <c:pt idx="346">
                        <c:v>-8.8030000000000008</c:v>
                      </c:pt>
                      <c:pt idx="347">
                        <c:v>-10.766999999999999</c:v>
                      </c:pt>
                      <c:pt idx="348">
                        <c:v>-12.010999999999999</c:v>
                      </c:pt>
                      <c:pt idx="349">
                        <c:v>-13.502000000000001</c:v>
                      </c:pt>
                      <c:pt idx="350">
                        <c:v>-7.6680000000000001</c:v>
                      </c:pt>
                      <c:pt idx="351">
                        <c:v>-6.9560000000000004</c:v>
                      </c:pt>
                      <c:pt idx="352">
                        <c:v>2.6110000000000002</c:v>
                      </c:pt>
                      <c:pt idx="353">
                        <c:v>7.0750000000000002</c:v>
                      </c:pt>
                      <c:pt idx="354">
                        <c:v>2.8319999999999999</c:v>
                      </c:pt>
                      <c:pt idx="355">
                        <c:v>1.58</c:v>
                      </c:pt>
                      <c:pt idx="356">
                        <c:v>4.7E-2</c:v>
                      </c:pt>
                      <c:pt idx="357">
                        <c:v>-0.68600000000000005</c:v>
                      </c:pt>
                      <c:pt idx="358">
                        <c:v>-1.083</c:v>
                      </c:pt>
                      <c:pt idx="359">
                        <c:v>-1.2090000000000001</c:v>
                      </c:pt>
                      <c:pt idx="360">
                        <c:v>1.554</c:v>
                      </c:pt>
                      <c:pt idx="361">
                        <c:v>7.3239999999999998</c:v>
                      </c:pt>
                      <c:pt idx="362">
                        <c:v>10.497999999999999</c:v>
                      </c:pt>
                      <c:pt idx="363">
                        <c:v>11.68</c:v>
                      </c:pt>
                      <c:pt idx="364">
                        <c:v>11.228999999999999</c:v>
                      </c:pt>
                      <c:pt idx="365">
                        <c:v>12.363</c:v>
                      </c:pt>
                      <c:pt idx="366">
                        <c:v>7.6029999999999998</c:v>
                      </c:pt>
                      <c:pt idx="367">
                        <c:v>5.97</c:v>
                      </c:pt>
                      <c:pt idx="368">
                        <c:v>5.6479999999999997</c:v>
                      </c:pt>
                      <c:pt idx="369">
                        <c:v>5.8650000000000002</c:v>
                      </c:pt>
                      <c:pt idx="370">
                        <c:v>4.54</c:v>
                      </c:pt>
                      <c:pt idx="371">
                        <c:v>2.77</c:v>
                      </c:pt>
                      <c:pt idx="372">
                        <c:v>1.4159999999999999</c:v>
                      </c:pt>
                      <c:pt idx="373">
                        <c:v>0.48399999999999999</c:v>
                      </c:pt>
                      <c:pt idx="374">
                        <c:v>4.3</c:v>
                      </c:pt>
                      <c:pt idx="375">
                        <c:v>5.1989999999999998</c:v>
                      </c:pt>
                      <c:pt idx="376">
                        <c:v>3.8439999999999999</c:v>
                      </c:pt>
                      <c:pt idx="377">
                        <c:v>3.875</c:v>
                      </c:pt>
                      <c:pt idx="378">
                        <c:v>-1.8839999999999999</c:v>
                      </c:pt>
                      <c:pt idx="379">
                        <c:v>-3.5049999999999999</c:v>
                      </c:pt>
                      <c:pt idx="380">
                        <c:v>-5.2779999999999996</c:v>
                      </c:pt>
                      <c:pt idx="381">
                        <c:v>-6.28</c:v>
                      </c:pt>
                      <c:pt idx="382">
                        <c:v>-7.5670000000000002</c:v>
                      </c:pt>
                      <c:pt idx="383">
                        <c:v>-9.2870000000000008</c:v>
                      </c:pt>
                      <c:pt idx="384">
                        <c:v>-10.36</c:v>
                      </c:pt>
                      <c:pt idx="385">
                        <c:v>-12.083</c:v>
                      </c:pt>
                      <c:pt idx="386">
                        <c:v>-6.5979999999999999</c:v>
                      </c:pt>
                      <c:pt idx="387">
                        <c:v>-6.1879999999999997</c:v>
                      </c:pt>
                      <c:pt idx="388">
                        <c:v>-7.41</c:v>
                      </c:pt>
                      <c:pt idx="389">
                        <c:v>-7.3440000000000003</c:v>
                      </c:pt>
                      <c:pt idx="390">
                        <c:v>-7.0940000000000003</c:v>
                      </c:pt>
                      <c:pt idx="391">
                        <c:v>-9.0619999999999994</c:v>
                      </c:pt>
                      <c:pt idx="392">
                        <c:v>-11.273</c:v>
                      </c:pt>
                      <c:pt idx="393">
                        <c:v>-12.566000000000001</c:v>
                      </c:pt>
                      <c:pt idx="394">
                        <c:v>-14.114000000000001</c:v>
                      </c:pt>
                      <c:pt idx="395">
                        <c:v>-16.091000000000001</c:v>
                      </c:pt>
                      <c:pt idx="396">
                        <c:v>-17.353999999999999</c:v>
                      </c:pt>
                      <c:pt idx="397">
                        <c:v>-10.388999999999999</c:v>
                      </c:pt>
                      <c:pt idx="398">
                        <c:v>-0.217</c:v>
                      </c:pt>
                      <c:pt idx="399">
                        <c:v>15.536</c:v>
                      </c:pt>
                      <c:pt idx="400">
                        <c:v>17.905999999999999</c:v>
                      </c:pt>
                      <c:pt idx="401">
                        <c:v>22.852</c:v>
                      </c:pt>
                      <c:pt idx="402">
                        <c:v>15.115</c:v>
                      </c:pt>
                      <c:pt idx="403">
                        <c:v>11.701000000000001</c:v>
                      </c:pt>
                      <c:pt idx="404">
                        <c:v>8.5960000000000001</c:v>
                      </c:pt>
                      <c:pt idx="405">
                        <c:v>6.5490000000000004</c:v>
                      </c:pt>
                      <c:pt idx="406">
                        <c:v>4.76</c:v>
                      </c:pt>
                      <c:pt idx="407">
                        <c:v>3.069</c:v>
                      </c:pt>
                      <c:pt idx="408">
                        <c:v>6.6139999999999999</c:v>
                      </c:pt>
                      <c:pt idx="409">
                        <c:v>17.89</c:v>
                      </c:pt>
                      <c:pt idx="410">
                        <c:v>31.25</c:v>
                      </c:pt>
                      <c:pt idx="411">
                        <c:v>33.680999999999997</c:v>
                      </c:pt>
                      <c:pt idx="412">
                        <c:v>37.165999999999997</c:v>
                      </c:pt>
                      <c:pt idx="413">
                        <c:v>42.176000000000002</c:v>
                      </c:pt>
                      <c:pt idx="414">
                        <c:v>45.274999999999999</c:v>
                      </c:pt>
                      <c:pt idx="415">
                        <c:v>50.054000000000002</c:v>
                      </c:pt>
                      <c:pt idx="416">
                        <c:v>54.566000000000003</c:v>
                      </c:pt>
                      <c:pt idx="417">
                        <c:v>54.033999999999999</c:v>
                      </c:pt>
                      <c:pt idx="418">
                        <c:v>53.021000000000001</c:v>
                      </c:pt>
                      <c:pt idx="419">
                        <c:v>54.043999999999997</c:v>
                      </c:pt>
                      <c:pt idx="420">
                        <c:v>49.246000000000002</c:v>
                      </c:pt>
                      <c:pt idx="421">
                        <c:v>49.308</c:v>
                      </c:pt>
                      <c:pt idx="422">
                        <c:v>58.325000000000003</c:v>
                      </c:pt>
                      <c:pt idx="423">
                        <c:v>61.741999999999997</c:v>
                      </c:pt>
                      <c:pt idx="424">
                        <c:v>62.939</c:v>
                      </c:pt>
                      <c:pt idx="425">
                        <c:v>65.42</c:v>
                      </c:pt>
                      <c:pt idx="426">
                        <c:v>60.947000000000003</c:v>
                      </c:pt>
                      <c:pt idx="427">
                        <c:v>54.746000000000002</c:v>
                      </c:pt>
                      <c:pt idx="428">
                        <c:v>49.02</c:v>
                      </c:pt>
                      <c:pt idx="429">
                        <c:v>44.662999999999997</c:v>
                      </c:pt>
                      <c:pt idx="430">
                        <c:v>40.475999999999999</c:v>
                      </c:pt>
                      <c:pt idx="431">
                        <c:v>39.006999999999998</c:v>
                      </c:pt>
                      <c:pt idx="432">
                        <c:v>36.28</c:v>
                      </c:pt>
                      <c:pt idx="433">
                        <c:v>33.692999999999998</c:v>
                      </c:pt>
                      <c:pt idx="434">
                        <c:v>37.329000000000001</c:v>
                      </c:pt>
                      <c:pt idx="435">
                        <c:v>40.892000000000003</c:v>
                      </c:pt>
                      <c:pt idx="436">
                        <c:v>53.015000000000001</c:v>
                      </c:pt>
                      <c:pt idx="437">
                        <c:v>68.135999999999996</c:v>
                      </c:pt>
                      <c:pt idx="438">
                        <c:v>73.847999999999999</c:v>
                      </c:pt>
                      <c:pt idx="439">
                        <c:v>72.584000000000003</c:v>
                      </c:pt>
                      <c:pt idx="440">
                        <c:v>71.887</c:v>
                      </c:pt>
                      <c:pt idx="441">
                        <c:v>68.274000000000001</c:v>
                      </c:pt>
                      <c:pt idx="442">
                        <c:v>74.072000000000003</c:v>
                      </c:pt>
                      <c:pt idx="443">
                        <c:v>79.754000000000005</c:v>
                      </c:pt>
                      <c:pt idx="444">
                        <c:v>78.352999999999994</c:v>
                      </c:pt>
                      <c:pt idx="445">
                        <c:v>75.305000000000007</c:v>
                      </c:pt>
                      <c:pt idx="446">
                        <c:v>79.126999999999995</c:v>
                      </c:pt>
                      <c:pt idx="447">
                        <c:v>81.695999999999998</c:v>
                      </c:pt>
                      <c:pt idx="448">
                        <c:v>79.111000000000004</c:v>
                      </c:pt>
                      <c:pt idx="449">
                        <c:v>83.405000000000001</c:v>
                      </c:pt>
                      <c:pt idx="450">
                        <c:v>72.83</c:v>
                      </c:pt>
                      <c:pt idx="451">
                        <c:v>66.171000000000006</c:v>
                      </c:pt>
                      <c:pt idx="452">
                        <c:v>60.284999999999997</c:v>
                      </c:pt>
                      <c:pt idx="453">
                        <c:v>55.822000000000003</c:v>
                      </c:pt>
                      <c:pt idx="454">
                        <c:v>51.634</c:v>
                      </c:pt>
                      <c:pt idx="455">
                        <c:v>55.956000000000003</c:v>
                      </c:pt>
                      <c:pt idx="456">
                        <c:v>52.469000000000001</c:v>
                      </c:pt>
                      <c:pt idx="457">
                        <c:v>50.475999999999999</c:v>
                      </c:pt>
                      <c:pt idx="458">
                        <c:v>66.037999999999997</c:v>
                      </c:pt>
                      <c:pt idx="459">
                        <c:v>73.412000000000006</c:v>
                      </c:pt>
                      <c:pt idx="460">
                        <c:v>76.058000000000007</c:v>
                      </c:pt>
                      <c:pt idx="461">
                        <c:v>75.244</c:v>
                      </c:pt>
                      <c:pt idx="462">
                        <c:v>65.61</c:v>
                      </c:pt>
                      <c:pt idx="463">
                        <c:v>60.253999999999998</c:v>
                      </c:pt>
                      <c:pt idx="464">
                        <c:v>55.319000000000003</c:v>
                      </c:pt>
                      <c:pt idx="465">
                        <c:v>51.539000000000001</c:v>
                      </c:pt>
                      <c:pt idx="466">
                        <c:v>48.097999999999999</c:v>
                      </c:pt>
                      <c:pt idx="467">
                        <c:v>44.856999999999999</c:v>
                      </c:pt>
                      <c:pt idx="468">
                        <c:v>43.798999999999999</c:v>
                      </c:pt>
                      <c:pt idx="469">
                        <c:v>40.552999999999997</c:v>
                      </c:pt>
                      <c:pt idx="470">
                        <c:v>50.357999999999997</c:v>
                      </c:pt>
                      <c:pt idx="471">
                        <c:v>54.072000000000003</c:v>
                      </c:pt>
                      <c:pt idx="472">
                        <c:v>51.497</c:v>
                      </c:pt>
                      <c:pt idx="473">
                        <c:v>50.142000000000003</c:v>
                      </c:pt>
                      <c:pt idx="474">
                        <c:v>42.734999999999999</c:v>
                      </c:pt>
                      <c:pt idx="475">
                        <c:v>39.563000000000002</c:v>
                      </c:pt>
                      <c:pt idx="476">
                        <c:v>36.6</c:v>
                      </c:pt>
                      <c:pt idx="477">
                        <c:v>34.518999999999998</c:v>
                      </c:pt>
                      <c:pt idx="478">
                        <c:v>32.042999999999999</c:v>
                      </c:pt>
                      <c:pt idx="479">
                        <c:v>30.699000000000002</c:v>
                      </c:pt>
                      <c:pt idx="480">
                        <c:v>28.43</c:v>
                      </c:pt>
                      <c:pt idx="481">
                        <c:v>29.911999999999999</c:v>
                      </c:pt>
                      <c:pt idx="482">
                        <c:v>37.045000000000002</c:v>
                      </c:pt>
                      <c:pt idx="483">
                        <c:v>39.24</c:v>
                      </c:pt>
                      <c:pt idx="484">
                        <c:v>43.1</c:v>
                      </c:pt>
                      <c:pt idx="485">
                        <c:v>61.267000000000003</c:v>
                      </c:pt>
                      <c:pt idx="486">
                        <c:v>65.018000000000001</c:v>
                      </c:pt>
                      <c:pt idx="487">
                        <c:v>60.357999999999997</c:v>
                      </c:pt>
                      <c:pt idx="488">
                        <c:v>55.634999999999998</c:v>
                      </c:pt>
                      <c:pt idx="489">
                        <c:v>51.984999999999999</c:v>
                      </c:pt>
                      <c:pt idx="490">
                        <c:v>48.334000000000003</c:v>
                      </c:pt>
                      <c:pt idx="491">
                        <c:v>53.301000000000002</c:v>
                      </c:pt>
                      <c:pt idx="492">
                        <c:v>57.332999999999998</c:v>
                      </c:pt>
                      <c:pt idx="493">
                        <c:v>53.289000000000001</c:v>
                      </c:pt>
                      <c:pt idx="494">
                        <c:v>56.460999999999999</c:v>
                      </c:pt>
                      <c:pt idx="495">
                        <c:v>65.903999999999996</c:v>
                      </c:pt>
                      <c:pt idx="496">
                        <c:v>65.043000000000006</c:v>
                      </c:pt>
                      <c:pt idx="497">
                        <c:v>66.072999999999993</c:v>
                      </c:pt>
                      <c:pt idx="498">
                        <c:v>57.978000000000002</c:v>
                      </c:pt>
                      <c:pt idx="499">
                        <c:v>54.024999999999999</c:v>
                      </c:pt>
                      <c:pt idx="500">
                        <c:v>50.244999999999997</c:v>
                      </c:pt>
                      <c:pt idx="501">
                        <c:v>47.36</c:v>
                      </c:pt>
                      <c:pt idx="502">
                        <c:v>44.543999999999997</c:v>
                      </c:pt>
                      <c:pt idx="503">
                        <c:v>50.037999999999997</c:v>
                      </c:pt>
                      <c:pt idx="504">
                        <c:v>53.259</c:v>
                      </c:pt>
                      <c:pt idx="505">
                        <c:v>49.295999999999999</c:v>
                      </c:pt>
                      <c:pt idx="506">
                        <c:v>54.475999999999999</c:v>
                      </c:pt>
                      <c:pt idx="507">
                        <c:v>53.302999999999997</c:v>
                      </c:pt>
                      <c:pt idx="508">
                        <c:v>53.417999999999999</c:v>
                      </c:pt>
                      <c:pt idx="509">
                        <c:v>56.704999999999998</c:v>
                      </c:pt>
                      <c:pt idx="510">
                        <c:v>51.871000000000002</c:v>
                      </c:pt>
                      <c:pt idx="511">
                        <c:v>49.374000000000002</c:v>
                      </c:pt>
                      <c:pt idx="512">
                        <c:v>46.503999999999998</c:v>
                      </c:pt>
                      <c:pt idx="513">
                        <c:v>44.293999999999997</c:v>
                      </c:pt>
                      <c:pt idx="514">
                        <c:v>42.158000000000001</c:v>
                      </c:pt>
                      <c:pt idx="515">
                        <c:v>46.075000000000003</c:v>
                      </c:pt>
                      <c:pt idx="516">
                        <c:v>44.478000000000002</c:v>
                      </c:pt>
                      <c:pt idx="517">
                        <c:v>40.856000000000002</c:v>
                      </c:pt>
                      <c:pt idx="518">
                        <c:v>44.189</c:v>
                      </c:pt>
                      <c:pt idx="519">
                        <c:v>43.781999999999996</c:v>
                      </c:pt>
                      <c:pt idx="520">
                        <c:v>43.180999999999997</c:v>
                      </c:pt>
                      <c:pt idx="521">
                        <c:v>42.975999999999999</c:v>
                      </c:pt>
                      <c:pt idx="522">
                        <c:v>36.048000000000002</c:v>
                      </c:pt>
                      <c:pt idx="523">
                        <c:v>33.296999999999997</c:v>
                      </c:pt>
                      <c:pt idx="524">
                        <c:v>30.571000000000002</c:v>
                      </c:pt>
                      <c:pt idx="525">
                        <c:v>28.611000000000001</c:v>
                      </c:pt>
                      <c:pt idx="526">
                        <c:v>26.34</c:v>
                      </c:pt>
                      <c:pt idx="527">
                        <c:v>27.693999999999999</c:v>
                      </c:pt>
                      <c:pt idx="528">
                        <c:v>26.12</c:v>
                      </c:pt>
                      <c:pt idx="529">
                        <c:v>23.817</c:v>
                      </c:pt>
                      <c:pt idx="530">
                        <c:v>27.478000000000002</c:v>
                      </c:pt>
                      <c:pt idx="531">
                        <c:v>29.893999999999998</c:v>
                      </c:pt>
                      <c:pt idx="532">
                        <c:v>28.263999999999999</c:v>
                      </c:pt>
                      <c:pt idx="533">
                        <c:v>27.995999999999999</c:v>
                      </c:pt>
                      <c:pt idx="534">
                        <c:v>21.327000000000002</c:v>
                      </c:pt>
                      <c:pt idx="535">
                        <c:v>19.367000000000001</c:v>
                      </c:pt>
                      <c:pt idx="536">
                        <c:v>17.530999999999999</c:v>
                      </c:pt>
                      <c:pt idx="537">
                        <c:v>16.404</c:v>
                      </c:pt>
                      <c:pt idx="538">
                        <c:v>14.827</c:v>
                      </c:pt>
                      <c:pt idx="539">
                        <c:v>13.554</c:v>
                      </c:pt>
                      <c:pt idx="540">
                        <c:v>12.144</c:v>
                      </c:pt>
                      <c:pt idx="541">
                        <c:v>10.487</c:v>
                      </c:pt>
                      <c:pt idx="542">
                        <c:v>17.199000000000002</c:v>
                      </c:pt>
                      <c:pt idx="543">
                        <c:v>26.853999999999999</c:v>
                      </c:pt>
                      <c:pt idx="544">
                        <c:v>37.875999999999998</c:v>
                      </c:pt>
                      <c:pt idx="545">
                        <c:v>51.591999999999999</c:v>
                      </c:pt>
                      <c:pt idx="546">
                        <c:v>59.290999999999997</c:v>
                      </c:pt>
                      <c:pt idx="547">
                        <c:v>64.349000000000004</c:v>
                      </c:pt>
                      <c:pt idx="548">
                        <c:v>64.977999999999994</c:v>
                      </c:pt>
                      <c:pt idx="549">
                        <c:v>60.524999999999999</c:v>
                      </c:pt>
                      <c:pt idx="550">
                        <c:v>68.144999999999996</c:v>
                      </c:pt>
                      <c:pt idx="551">
                        <c:v>74.203999999999994</c:v>
                      </c:pt>
                      <c:pt idx="552">
                        <c:v>75.757999999999996</c:v>
                      </c:pt>
                      <c:pt idx="553">
                        <c:v>74.018000000000001</c:v>
                      </c:pt>
                      <c:pt idx="554">
                        <c:v>83.512</c:v>
                      </c:pt>
                      <c:pt idx="555">
                        <c:v>85.96</c:v>
                      </c:pt>
                      <c:pt idx="556">
                        <c:v>86.058999999999997</c:v>
                      </c:pt>
                      <c:pt idx="557">
                        <c:v>88.317999999999998</c:v>
                      </c:pt>
                      <c:pt idx="558">
                        <c:v>81.778000000000006</c:v>
                      </c:pt>
                      <c:pt idx="559">
                        <c:v>76.828999999999994</c:v>
                      </c:pt>
                      <c:pt idx="560">
                        <c:v>75.650000000000006</c:v>
                      </c:pt>
                      <c:pt idx="561">
                        <c:v>73.212000000000003</c:v>
                      </c:pt>
                      <c:pt idx="562">
                        <c:v>67.644999999999996</c:v>
                      </c:pt>
                      <c:pt idx="563">
                        <c:v>71.561999999999998</c:v>
                      </c:pt>
                    </c:numCache>
                  </c:numRef>
                </c:yVal>
                <c:smooth val="0"/>
                <c:extLst xmlns:c15="http://schemas.microsoft.com/office/drawing/2012/chart">
                  <c:ext xmlns:c16="http://schemas.microsoft.com/office/drawing/2014/chart" uri="{C3380CC4-5D6E-409C-BE32-E72D297353CC}">
                    <c16:uniqueId val="{00000013-F59D-4CA0-B139-4DFC853448CD}"/>
                  </c:ext>
                </c:extLst>
              </c15:ser>
            </c15:filteredScatterSeries>
          </c:ext>
        </c:extLst>
      </c:scatterChart>
      <c:valAx>
        <c:axId val="77877248"/>
        <c:scaling>
          <c:orientation val="minMax"/>
          <c:max val="44835"/>
          <c:min val="29509"/>
        </c:scaling>
        <c:delete val="0"/>
        <c:axPos val="b"/>
        <c:majorGridlines>
          <c:spPr>
            <a:ln w="9525" cap="flat" cmpd="sng" algn="ctr">
              <a:solidFill>
                <a:schemeClr val="tx1">
                  <a:lumMod val="15000"/>
                  <a:lumOff val="85000"/>
                </a:schemeClr>
              </a:solidFill>
              <a:round/>
            </a:ln>
            <a:effectLst/>
          </c:spPr>
        </c:majorGridlines>
        <c:numFmt formatCode="yyyy" sourceLinked="0"/>
        <c:majorTickMark val="none"/>
        <c:minorTickMark val="none"/>
        <c:tickLblPos val="nextTo"/>
        <c:spPr>
          <a:noFill/>
          <a:ln w="9525" cap="flat" cmpd="sng" algn="ctr">
            <a:noFill/>
            <a:round/>
          </a:ln>
          <a:effectLst/>
        </c:spPr>
        <c:txPr>
          <a:bodyPr rot="-5400000" vert="horz"/>
          <a:lstStyle/>
          <a:p>
            <a:pPr>
              <a:defRPr/>
            </a:pPr>
            <a:endParaRPr lang="en-US"/>
          </a:p>
        </c:txPr>
        <c:crossAx val="77878784"/>
        <c:crossesAt val="-100"/>
        <c:crossBetween val="midCat"/>
        <c:majorUnit val="1826.5"/>
      </c:valAx>
      <c:valAx>
        <c:axId val="778787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77877248"/>
        <c:crosses val="autoZero"/>
        <c:crossBetween val="midCat"/>
      </c:valAx>
      <c:spPr>
        <a:noFill/>
        <a:ln>
          <a:solidFill>
            <a:schemeClr val="tx1">
              <a:lumMod val="25000"/>
              <a:lumOff val="75000"/>
            </a:schemeClr>
          </a:solid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600"/>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807281765339867"/>
          <c:y val="9.2800925925925926E-2"/>
          <c:w val="0.80836804271969986"/>
          <c:h val="0.65963655584718572"/>
        </c:manualLayout>
      </c:layout>
      <c:scatterChart>
        <c:scatterStyle val="lineMarker"/>
        <c:varyColors val="0"/>
        <c:ser>
          <c:idx val="3"/>
          <c:order val="3"/>
          <c:tx>
            <c:strRef>
              <c:f>Sheet1!$BS$1</c:f>
              <c:strCache>
                <c:ptCount val="1"/>
                <c:pt idx="0">
                  <c:v>Projects-20% Reduction</c:v>
                </c:pt>
              </c:strCache>
              <c:extLst xmlns:c15="http://schemas.microsoft.com/office/drawing/2012/chart"/>
            </c:strRef>
          </c:tx>
          <c:marker>
            <c:symbol val="none"/>
          </c:marker>
          <c:xVal>
            <c:numRef>
              <c:f>Sheet1!$AE$5:$AE$604</c:f>
              <c:numCache>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Cache>
              <c:extLst xmlns:c15="http://schemas.microsoft.com/office/drawing/2012/chart"/>
            </c:numRef>
          </c:xVal>
          <c:yVal>
            <c:numRef>
              <c:f>Sheet1!$CA$5:$CA$604</c:f>
              <c:extLst xmlns:c15="http://schemas.microsoft.com/office/drawing/2012/chart"/>
            </c:numRef>
          </c:yVal>
          <c:smooth val="0"/>
          <c:extLst xmlns:c15="http://schemas.microsoft.com/office/drawing/2012/chart">
            <c:ext xmlns:c16="http://schemas.microsoft.com/office/drawing/2014/chart" uri="{C3380CC4-5D6E-409C-BE32-E72D297353CC}">
              <c16:uniqueId val="{00000000-4AC5-411F-A903-FBC1ADB58412}"/>
            </c:ext>
          </c:extLst>
        </c:ser>
        <c:ser>
          <c:idx val="7"/>
          <c:order val="6"/>
          <c:tx>
            <c:v>MO</c:v>
          </c:tx>
          <c:spPr>
            <a:ln>
              <a:solidFill>
                <a:schemeClr val="accent5">
                  <a:lumMod val="50000"/>
                </a:schemeClr>
              </a:solidFill>
            </a:ln>
          </c:spPr>
          <c:marker>
            <c:symbol val="none"/>
          </c:marker>
          <c:xVal>
            <c:numRef>
              <c:f>Sheet1!$S$10:$T$10</c:f>
              <c:numCache>
                <c:formatCode>General</c:formatCode>
                <c:ptCount val="2"/>
                <c:pt idx="0" formatCode="0.00">
                  <c:v>25569</c:v>
                </c:pt>
                <c:pt idx="1">
                  <c:v>62093</c:v>
                </c:pt>
              </c:numCache>
            </c:numRef>
          </c:xVal>
          <c:yVal>
            <c:numRef>
              <c:f>Sheet1!$AA$10:$AB$10</c:f>
              <c:numCache>
                <c:formatCode>General</c:formatCode>
                <c:ptCount val="2"/>
                <c:pt idx="0">
                  <c:v>0</c:v>
                </c:pt>
                <c:pt idx="1">
                  <c:v>0</c:v>
                </c:pt>
              </c:numCache>
            </c:numRef>
          </c:yVal>
          <c:smooth val="0"/>
          <c:extLst>
            <c:ext xmlns:c16="http://schemas.microsoft.com/office/drawing/2014/chart" uri="{C3380CC4-5D6E-409C-BE32-E72D297353CC}">
              <c16:uniqueId val="{00000001-4AC5-411F-A903-FBC1ADB58412}"/>
            </c:ext>
          </c:extLst>
        </c:ser>
        <c:ser>
          <c:idx val="5"/>
          <c:order val="7"/>
          <c:tx>
            <c:strRef>
              <c:f>Sheet1!$CS$1</c:f>
              <c:strCache>
                <c:ptCount val="1"/>
                <c:pt idx="0">
                  <c:v>Projects-0% PV/WLP &amp; 55% OX</c:v>
                </c:pt>
              </c:strCache>
              <c:extLst xmlns:c15="http://schemas.microsoft.com/office/drawing/2012/chart"/>
            </c:strRef>
          </c:tx>
          <c:marker>
            <c:symbol val="none"/>
          </c:marker>
          <c:xVal>
            <c:numRef>
              <c:f>Sheet1!$AE$5:$AE$604</c:f>
              <c:numCache>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Cache>
              <c:extLst xmlns:c15="http://schemas.microsoft.com/office/drawing/2012/chart"/>
            </c:numRef>
          </c:xVal>
          <c:yVal>
            <c:numRef>
              <c:f>Sheet1!$DA$5:$DA$604</c:f>
              <c:extLst xmlns:c15="http://schemas.microsoft.com/office/drawing/2012/chart"/>
            </c:numRef>
          </c:yVal>
          <c:smooth val="0"/>
          <c:extLst xmlns:c15="http://schemas.microsoft.com/office/drawing/2012/chart">
            <c:ext xmlns:c16="http://schemas.microsoft.com/office/drawing/2014/chart" uri="{C3380CC4-5D6E-409C-BE32-E72D297353CC}">
              <c16:uniqueId val="{00000002-4AC5-411F-A903-FBC1ADB58412}"/>
            </c:ext>
          </c:extLst>
        </c:ser>
        <c:ser>
          <c:idx val="9"/>
          <c:order val="8"/>
          <c:tx>
            <c:v>Historical</c:v>
          </c:tx>
          <c:spPr>
            <a:ln>
              <a:solidFill>
                <a:schemeClr val="tx1">
                  <a:lumMod val="75000"/>
                  <a:lumOff val="25000"/>
                </a:schemeClr>
              </a:solidFill>
            </a:ln>
          </c:spPr>
          <c:marker>
            <c:symbol val="none"/>
          </c:marker>
          <c:dPt>
            <c:idx val="332"/>
            <c:bubble3D val="0"/>
            <c:extLst>
              <c:ext xmlns:c16="http://schemas.microsoft.com/office/drawing/2014/chart" uri="{C3380CC4-5D6E-409C-BE32-E72D297353CC}">
                <c16:uniqueId val="{00000003-4AC5-411F-A903-FBC1ADB58412}"/>
              </c:ext>
            </c:extLst>
          </c:dPt>
          <c:dPt>
            <c:idx val="362"/>
            <c:bubble3D val="0"/>
            <c:extLst>
              <c:ext xmlns:c16="http://schemas.microsoft.com/office/drawing/2014/chart" uri="{C3380CC4-5D6E-409C-BE32-E72D297353CC}">
                <c16:uniqueId val="{00000004-4AC5-411F-A903-FBC1ADB58412}"/>
              </c:ext>
            </c:extLst>
          </c:dPt>
          <c:dPt>
            <c:idx val="372"/>
            <c:bubble3D val="0"/>
            <c:extLst>
              <c:ext xmlns:c16="http://schemas.microsoft.com/office/drawing/2014/chart" uri="{C3380CC4-5D6E-409C-BE32-E72D297353CC}">
                <c16:uniqueId val="{00000005-4AC5-411F-A903-FBC1ADB58412}"/>
              </c:ext>
            </c:extLst>
          </c:dPt>
          <c:dPt>
            <c:idx val="387"/>
            <c:bubble3D val="0"/>
            <c:extLst>
              <c:ext xmlns:c16="http://schemas.microsoft.com/office/drawing/2014/chart" uri="{C3380CC4-5D6E-409C-BE32-E72D297353CC}">
                <c16:uniqueId val="{00000006-4AC5-411F-A903-FBC1ADB58412}"/>
              </c:ext>
            </c:extLst>
          </c:dPt>
          <c:dPt>
            <c:idx val="413"/>
            <c:bubble3D val="0"/>
            <c:extLst>
              <c:ext xmlns:c16="http://schemas.microsoft.com/office/drawing/2014/chart" uri="{C3380CC4-5D6E-409C-BE32-E72D297353CC}">
                <c16:uniqueId val="{00000007-4AC5-411F-A903-FBC1ADB58412}"/>
              </c:ext>
            </c:extLst>
          </c:dPt>
          <c:dPt>
            <c:idx val="433"/>
            <c:bubble3D val="0"/>
            <c:extLst>
              <c:ext xmlns:c16="http://schemas.microsoft.com/office/drawing/2014/chart" uri="{C3380CC4-5D6E-409C-BE32-E72D297353CC}">
                <c16:uniqueId val="{00000008-4AC5-411F-A903-FBC1ADB58412}"/>
              </c:ext>
            </c:extLst>
          </c:dPt>
          <c:dPt>
            <c:idx val="438"/>
            <c:bubble3D val="0"/>
            <c:extLst>
              <c:ext xmlns:c16="http://schemas.microsoft.com/office/drawing/2014/chart" uri="{C3380CC4-5D6E-409C-BE32-E72D297353CC}">
                <c16:uniqueId val="{00000009-4AC5-411F-A903-FBC1ADB58412}"/>
              </c:ext>
            </c:extLst>
          </c:dPt>
          <c:xVal>
            <c:numRef>
              <c:f>'02N21W34G02S'!$B$2:$B$712</c:f>
              <c:numCache>
                <c:formatCode>m/d/yyyy</c:formatCode>
                <c:ptCount val="711"/>
                <c:pt idx="0">
                  <c:v>33085</c:v>
                </c:pt>
                <c:pt idx="1">
                  <c:v>33086</c:v>
                </c:pt>
                <c:pt idx="2">
                  <c:v>33088</c:v>
                </c:pt>
                <c:pt idx="3">
                  <c:v>33122</c:v>
                </c:pt>
                <c:pt idx="4">
                  <c:v>33162</c:v>
                </c:pt>
                <c:pt idx="5">
                  <c:v>33221</c:v>
                </c:pt>
                <c:pt idx="6">
                  <c:v>33294</c:v>
                </c:pt>
                <c:pt idx="7">
                  <c:v>33322</c:v>
                </c:pt>
                <c:pt idx="8">
                  <c:v>33437</c:v>
                </c:pt>
                <c:pt idx="9">
                  <c:v>33464</c:v>
                </c:pt>
                <c:pt idx="10">
                  <c:v>33485</c:v>
                </c:pt>
                <c:pt idx="11">
                  <c:v>33491</c:v>
                </c:pt>
                <c:pt idx="12">
                  <c:v>33554</c:v>
                </c:pt>
                <c:pt idx="13">
                  <c:v>33561</c:v>
                </c:pt>
                <c:pt idx="14">
                  <c:v>33590</c:v>
                </c:pt>
                <c:pt idx="15">
                  <c:v>33626</c:v>
                </c:pt>
                <c:pt idx="16">
                  <c:v>33660</c:v>
                </c:pt>
                <c:pt idx="17">
                  <c:v>33702</c:v>
                </c:pt>
                <c:pt idx="18">
                  <c:v>33729</c:v>
                </c:pt>
                <c:pt idx="19">
                  <c:v>33738</c:v>
                </c:pt>
                <c:pt idx="20">
                  <c:v>33742</c:v>
                </c:pt>
                <c:pt idx="21">
                  <c:v>33787</c:v>
                </c:pt>
                <c:pt idx="22">
                  <c:v>33834</c:v>
                </c:pt>
                <c:pt idx="23">
                  <c:v>33870</c:v>
                </c:pt>
                <c:pt idx="24">
                  <c:v>33918</c:v>
                </c:pt>
                <c:pt idx="25">
                  <c:v>33953</c:v>
                </c:pt>
                <c:pt idx="26">
                  <c:v>34003</c:v>
                </c:pt>
                <c:pt idx="27">
                  <c:v>34064</c:v>
                </c:pt>
                <c:pt idx="28">
                  <c:v>34102</c:v>
                </c:pt>
                <c:pt idx="29">
                  <c:v>34130</c:v>
                </c:pt>
                <c:pt idx="30">
                  <c:v>34164</c:v>
                </c:pt>
                <c:pt idx="31">
                  <c:v>34176</c:v>
                </c:pt>
                <c:pt idx="32">
                  <c:v>34198</c:v>
                </c:pt>
                <c:pt idx="33">
                  <c:v>34237</c:v>
                </c:pt>
                <c:pt idx="34">
                  <c:v>34282</c:v>
                </c:pt>
                <c:pt idx="35">
                  <c:v>34323</c:v>
                </c:pt>
                <c:pt idx="36">
                  <c:v>34365</c:v>
                </c:pt>
                <c:pt idx="37">
                  <c:v>34417</c:v>
                </c:pt>
                <c:pt idx="38">
                  <c:v>34422</c:v>
                </c:pt>
                <c:pt idx="39">
                  <c:v>34442</c:v>
                </c:pt>
                <c:pt idx="40">
                  <c:v>34443</c:v>
                </c:pt>
                <c:pt idx="41">
                  <c:v>34464</c:v>
                </c:pt>
                <c:pt idx="42">
                  <c:v>34631</c:v>
                </c:pt>
                <c:pt idx="43">
                  <c:v>34760</c:v>
                </c:pt>
                <c:pt idx="44">
                  <c:v>34953</c:v>
                </c:pt>
                <c:pt idx="45">
                  <c:v>35138</c:v>
                </c:pt>
                <c:pt idx="46">
                  <c:v>35285</c:v>
                </c:pt>
                <c:pt idx="47">
                  <c:v>35337</c:v>
                </c:pt>
                <c:pt idx="48">
                  <c:v>35442</c:v>
                </c:pt>
                <c:pt idx="49">
                  <c:v>35475</c:v>
                </c:pt>
                <c:pt idx="50">
                  <c:v>35577</c:v>
                </c:pt>
                <c:pt idx="51">
                  <c:v>35636</c:v>
                </c:pt>
                <c:pt idx="52">
                  <c:v>35678</c:v>
                </c:pt>
                <c:pt idx="53">
                  <c:v>35692</c:v>
                </c:pt>
                <c:pt idx="54">
                  <c:v>35905</c:v>
                </c:pt>
                <c:pt idx="55">
                  <c:v>35964</c:v>
                </c:pt>
                <c:pt idx="56">
                  <c:v>36096</c:v>
                </c:pt>
                <c:pt idx="57">
                  <c:v>36133</c:v>
                </c:pt>
                <c:pt idx="58">
                  <c:v>36262</c:v>
                </c:pt>
                <c:pt idx="59">
                  <c:v>36424</c:v>
                </c:pt>
                <c:pt idx="60">
                  <c:v>36514</c:v>
                </c:pt>
                <c:pt idx="61">
                  <c:v>36605</c:v>
                </c:pt>
                <c:pt idx="62">
                  <c:v>36642</c:v>
                </c:pt>
                <c:pt idx="63">
                  <c:v>36808</c:v>
                </c:pt>
                <c:pt idx="64">
                  <c:v>36901</c:v>
                </c:pt>
                <c:pt idx="65">
                  <c:v>36990</c:v>
                </c:pt>
                <c:pt idx="66">
                  <c:v>37176</c:v>
                </c:pt>
                <c:pt idx="67">
                  <c:v>37357</c:v>
                </c:pt>
                <c:pt idx="68">
                  <c:v>37417</c:v>
                </c:pt>
                <c:pt idx="69">
                  <c:v>37523</c:v>
                </c:pt>
                <c:pt idx="70">
                  <c:v>37613</c:v>
                </c:pt>
                <c:pt idx="71">
                  <c:v>37719</c:v>
                </c:pt>
                <c:pt idx="72">
                  <c:v>37795</c:v>
                </c:pt>
                <c:pt idx="73">
                  <c:v>37904</c:v>
                </c:pt>
                <c:pt idx="74">
                  <c:v>37966</c:v>
                </c:pt>
                <c:pt idx="75">
                  <c:v>38098</c:v>
                </c:pt>
                <c:pt idx="76">
                  <c:v>38141</c:v>
                </c:pt>
                <c:pt idx="77">
                  <c:v>38168</c:v>
                </c:pt>
                <c:pt idx="78">
                  <c:v>38202</c:v>
                </c:pt>
                <c:pt idx="79">
                  <c:v>38229</c:v>
                </c:pt>
                <c:pt idx="80">
                  <c:v>38251</c:v>
                </c:pt>
                <c:pt idx="81">
                  <c:v>38286</c:v>
                </c:pt>
                <c:pt idx="82">
                  <c:v>38323</c:v>
                </c:pt>
                <c:pt idx="83">
                  <c:v>38355</c:v>
                </c:pt>
                <c:pt idx="84">
                  <c:v>38383</c:v>
                </c:pt>
                <c:pt idx="85">
                  <c:v>38413</c:v>
                </c:pt>
                <c:pt idx="86">
                  <c:v>38417</c:v>
                </c:pt>
                <c:pt idx="87">
                  <c:v>38432</c:v>
                </c:pt>
                <c:pt idx="88">
                  <c:v>38443</c:v>
                </c:pt>
                <c:pt idx="89">
                  <c:v>38450</c:v>
                </c:pt>
                <c:pt idx="90">
                  <c:v>38474</c:v>
                </c:pt>
                <c:pt idx="91">
                  <c:v>38505</c:v>
                </c:pt>
                <c:pt idx="92">
                  <c:v>38531</c:v>
                </c:pt>
                <c:pt idx="93">
                  <c:v>38566</c:v>
                </c:pt>
                <c:pt idx="94">
                  <c:v>38594</c:v>
                </c:pt>
                <c:pt idx="95">
                  <c:v>38629</c:v>
                </c:pt>
                <c:pt idx="96">
                  <c:v>38657</c:v>
                </c:pt>
                <c:pt idx="97">
                  <c:v>38692</c:v>
                </c:pt>
                <c:pt idx="98">
                  <c:v>38720</c:v>
                </c:pt>
                <c:pt idx="99">
                  <c:v>38748</c:v>
                </c:pt>
                <c:pt idx="100">
                  <c:v>38811</c:v>
                </c:pt>
                <c:pt idx="101">
                  <c:v>38834</c:v>
                </c:pt>
                <c:pt idx="102">
                  <c:v>38873</c:v>
                </c:pt>
                <c:pt idx="103">
                  <c:v>38901</c:v>
                </c:pt>
                <c:pt idx="104">
                  <c:v>38926</c:v>
                </c:pt>
                <c:pt idx="105">
                  <c:v>38961</c:v>
                </c:pt>
                <c:pt idx="106">
                  <c:v>38992</c:v>
                </c:pt>
                <c:pt idx="107">
                  <c:v>39017</c:v>
                </c:pt>
                <c:pt idx="108">
                  <c:v>39055</c:v>
                </c:pt>
                <c:pt idx="109">
                  <c:v>39078</c:v>
                </c:pt>
                <c:pt idx="110">
                  <c:v>39111</c:v>
                </c:pt>
                <c:pt idx="111">
                  <c:v>39135</c:v>
                </c:pt>
                <c:pt idx="112">
                  <c:v>39171</c:v>
                </c:pt>
                <c:pt idx="113">
                  <c:v>39196</c:v>
                </c:pt>
                <c:pt idx="114">
                  <c:v>39234</c:v>
                </c:pt>
                <c:pt idx="115">
                  <c:v>39261</c:v>
                </c:pt>
                <c:pt idx="116">
                  <c:v>39297</c:v>
                </c:pt>
                <c:pt idx="117">
                  <c:v>39329</c:v>
                </c:pt>
                <c:pt idx="118">
                  <c:v>39357</c:v>
                </c:pt>
                <c:pt idx="119">
                  <c:v>39391</c:v>
                </c:pt>
                <c:pt idx="120">
                  <c:v>39421</c:v>
                </c:pt>
                <c:pt idx="121">
                  <c:v>39434</c:v>
                </c:pt>
                <c:pt idx="122">
                  <c:v>39482</c:v>
                </c:pt>
                <c:pt idx="123">
                  <c:v>39507</c:v>
                </c:pt>
                <c:pt idx="124">
                  <c:v>39538</c:v>
                </c:pt>
                <c:pt idx="125">
                  <c:v>39566</c:v>
                </c:pt>
                <c:pt idx="126">
                  <c:v>39598</c:v>
                </c:pt>
                <c:pt idx="127">
                  <c:v>39626</c:v>
                </c:pt>
                <c:pt idx="128">
                  <c:v>39666</c:v>
                </c:pt>
                <c:pt idx="129">
                  <c:v>39689</c:v>
                </c:pt>
                <c:pt idx="130">
                  <c:v>39724</c:v>
                </c:pt>
                <c:pt idx="131">
                  <c:v>39755</c:v>
                </c:pt>
                <c:pt idx="132">
                  <c:v>39784</c:v>
                </c:pt>
                <c:pt idx="133">
                  <c:v>39813</c:v>
                </c:pt>
                <c:pt idx="134">
                  <c:v>39846</c:v>
                </c:pt>
                <c:pt idx="135">
                  <c:v>39874</c:v>
                </c:pt>
                <c:pt idx="136">
                  <c:v>39899</c:v>
                </c:pt>
                <c:pt idx="137">
                  <c:v>39934</c:v>
                </c:pt>
                <c:pt idx="138">
                  <c:v>39966</c:v>
                </c:pt>
                <c:pt idx="139">
                  <c:v>39986</c:v>
                </c:pt>
                <c:pt idx="140">
                  <c:v>40025</c:v>
                </c:pt>
                <c:pt idx="141">
                  <c:v>40056</c:v>
                </c:pt>
                <c:pt idx="142">
                  <c:v>40079</c:v>
                </c:pt>
                <c:pt idx="143">
                  <c:v>40126</c:v>
                </c:pt>
                <c:pt idx="144">
                  <c:v>40147</c:v>
                </c:pt>
                <c:pt idx="145">
                  <c:v>40164</c:v>
                </c:pt>
                <c:pt idx="146">
                  <c:v>40207</c:v>
                </c:pt>
                <c:pt idx="147">
                  <c:v>40238</c:v>
                </c:pt>
                <c:pt idx="148">
                  <c:v>40261</c:v>
                </c:pt>
                <c:pt idx="149">
                  <c:v>40273</c:v>
                </c:pt>
                <c:pt idx="150">
                  <c:v>40302</c:v>
                </c:pt>
                <c:pt idx="151">
                  <c:v>40325</c:v>
                </c:pt>
                <c:pt idx="152">
                  <c:v>40344</c:v>
                </c:pt>
                <c:pt idx="153">
                  <c:v>40365</c:v>
                </c:pt>
                <c:pt idx="154">
                  <c:v>40393</c:v>
                </c:pt>
                <c:pt idx="155">
                  <c:v>40420</c:v>
                </c:pt>
                <c:pt idx="156">
                  <c:v>40437</c:v>
                </c:pt>
                <c:pt idx="157">
                  <c:v>40456</c:v>
                </c:pt>
                <c:pt idx="158">
                  <c:v>40483</c:v>
                </c:pt>
                <c:pt idx="159">
                  <c:v>40511</c:v>
                </c:pt>
                <c:pt idx="160">
                  <c:v>40541</c:v>
                </c:pt>
                <c:pt idx="161">
                  <c:v>40574</c:v>
                </c:pt>
                <c:pt idx="162">
                  <c:v>40603</c:v>
                </c:pt>
                <c:pt idx="163">
                  <c:v>40623</c:v>
                </c:pt>
                <c:pt idx="164">
                  <c:v>40638</c:v>
                </c:pt>
                <c:pt idx="165">
                  <c:v>40665</c:v>
                </c:pt>
                <c:pt idx="166">
                  <c:v>40675</c:v>
                </c:pt>
                <c:pt idx="167">
                  <c:v>40676</c:v>
                </c:pt>
                <c:pt idx="168">
                  <c:v>40687</c:v>
                </c:pt>
                <c:pt idx="169">
                  <c:v>40724</c:v>
                </c:pt>
                <c:pt idx="170">
                  <c:v>40752</c:v>
                </c:pt>
                <c:pt idx="171">
                  <c:v>40785</c:v>
                </c:pt>
                <c:pt idx="172">
                  <c:v>40809</c:v>
                </c:pt>
                <c:pt idx="173">
                  <c:v>40847</c:v>
                </c:pt>
                <c:pt idx="174">
                  <c:v>40879</c:v>
                </c:pt>
                <c:pt idx="175">
                  <c:v>40906</c:v>
                </c:pt>
                <c:pt idx="176">
                  <c:v>40935</c:v>
                </c:pt>
                <c:pt idx="177">
                  <c:v>40968</c:v>
                </c:pt>
                <c:pt idx="178">
                  <c:v>40989</c:v>
                </c:pt>
                <c:pt idx="179">
                  <c:v>41002</c:v>
                </c:pt>
                <c:pt idx="180">
                  <c:v>41029</c:v>
                </c:pt>
                <c:pt idx="181">
                  <c:v>41064</c:v>
                </c:pt>
                <c:pt idx="182">
                  <c:v>41088</c:v>
                </c:pt>
                <c:pt idx="183">
                  <c:v>41102</c:v>
                </c:pt>
                <c:pt idx="184">
                  <c:v>41121</c:v>
                </c:pt>
                <c:pt idx="185">
                  <c:v>41148</c:v>
                </c:pt>
                <c:pt idx="186">
                  <c:v>41177</c:v>
                </c:pt>
                <c:pt idx="187">
                  <c:v>41200</c:v>
                </c:pt>
                <c:pt idx="188">
                  <c:v>41204</c:v>
                </c:pt>
                <c:pt idx="189">
                  <c:v>41214</c:v>
                </c:pt>
                <c:pt idx="190">
                  <c:v>41242</c:v>
                </c:pt>
                <c:pt idx="191">
                  <c:v>41270</c:v>
                </c:pt>
                <c:pt idx="192">
                  <c:v>41305</c:v>
                </c:pt>
                <c:pt idx="193">
                  <c:v>41333</c:v>
                </c:pt>
                <c:pt idx="194">
                  <c:v>41341</c:v>
                </c:pt>
                <c:pt idx="195">
                  <c:v>41361</c:v>
                </c:pt>
                <c:pt idx="196">
                  <c:v>41389</c:v>
                </c:pt>
                <c:pt idx="197">
                  <c:v>41423</c:v>
                </c:pt>
                <c:pt idx="198">
                  <c:v>41452</c:v>
                </c:pt>
                <c:pt idx="199">
                  <c:v>41484</c:v>
                </c:pt>
                <c:pt idx="200">
                  <c:v>41514</c:v>
                </c:pt>
                <c:pt idx="201">
                  <c:v>41543</c:v>
                </c:pt>
                <c:pt idx="202">
                  <c:v>41547</c:v>
                </c:pt>
                <c:pt idx="203">
                  <c:v>41571</c:v>
                </c:pt>
                <c:pt idx="204">
                  <c:v>41577</c:v>
                </c:pt>
                <c:pt idx="205">
                  <c:v>41579</c:v>
                </c:pt>
                <c:pt idx="206">
                  <c:v>41605</c:v>
                </c:pt>
                <c:pt idx="207">
                  <c:v>41634</c:v>
                </c:pt>
                <c:pt idx="208">
                  <c:v>41652</c:v>
                </c:pt>
                <c:pt idx="209">
                  <c:v>41694</c:v>
                </c:pt>
                <c:pt idx="210">
                  <c:v>41702</c:v>
                </c:pt>
                <c:pt idx="211">
                  <c:v>41724</c:v>
                </c:pt>
                <c:pt idx="212">
                  <c:v>41761</c:v>
                </c:pt>
                <c:pt idx="213">
                  <c:v>41789</c:v>
                </c:pt>
                <c:pt idx="214">
                  <c:v>41820</c:v>
                </c:pt>
                <c:pt idx="215">
                  <c:v>41852</c:v>
                </c:pt>
                <c:pt idx="216">
                  <c:v>41879</c:v>
                </c:pt>
                <c:pt idx="217">
                  <c:v>41901</c:v>
                </c:pt>
                <c:pt idx="218">
                  <c:v>41908</c:v>
                </c:pt>
                <c:pt idx="219">
                  <c:v>41946</c:v>
                </c:pt>
                <c:pt idx="220">
                  <c:v>41974</c:v>
                </c:pt>
                <c:pt idx="221">
                  <c:v>42009</c:v>
                </c:pt>
                <c:pt idx="222">
                  <c:v>42009</c:v>
                </c:pt>
                <c:pt idx="223">
                  <c:v>42037</c:v>
                </c:pt>
                <c:pt idx="224">
                  <c:v>42037</c:v>
                </c:pt>
                <c:pt idx="225">
                  <c:v>42065</c:v>
                </c:pt>
                <c:pt idx="226">
                  <c:v>42065</c:v>
                </c:pt>
                <c:pt idx="227">
                  <c:v>42074</c:v>
                </c:pt>
                <c:pt idx="228">
                  <c:v>42074</c:v>
                </c:pt>
                <c:pt idx="229">
                  <c:v>42093</c:v>
                </c:pt>
                <c:pt idx="230">
                  <c:v>42093</c:v>
                </c:pt>
                <c:pt idx="231">
                  <c:v>42128</c:v>
                </c:pt>
                <c:pt idx="232">
                  <c:v>42128</c:v>
                </c:pt>
                <c:pt idx="233">
                  <c:v>42156</c:v>
                </c:pt>
                <c:pt idx="234">
                  <c:v>42156</c:v>
                </c:pt>
                <c:pt idx="235">
                  <c:v>42184</c:v>
                </c:pt>
                <c:pt idx="236">
                  <c:v>42184</c:v>
                </c:pt>
                <c:pt idx="237">
                  <c:v>42207</c:v>
                </c:pt>
                <c:pt idx="238">
                  <c:v>42207</c:v>
                </c:pt>
                <c:pt idx="239">
                  <c:v>42219</c:v>
                </c:pt>
                <c:pt idx="240">
                  <c:v>42219</c:v>
                </c:pt>
                <c:pt idx="241">
                  <c:v>42247</c:v>
                </c:pt>
                <c:pt idx="242">
                  <c:v>42247</c:v>
                </c:pt>
                <c:pt idx="243">
                  <c:v>42249</c:v>
                </c:pt>
                <c:pt idx="244">
                  <c:v>42249</c:v>
                </c:pt>
                <c:pt idx="245">
                  <c:v>42279</c:v>
                </c:pt>
                <c:pt idx="246">
                  <c:v>42279</c:v>
                </c:pt>
                <c:pt idx="247">
                  <c:v>42310</c:v>
                </c:pt>
                <c:pt idx="248">
                  <c:v>42310</c:v>
                </c:pt>
                <c:pt idx="249">
                  <c:v>42312</c:v>
                </c:pt>
                <c:pt idx="250">
                  <c:v>42312</c:v>
                </c:pt>
                <c:pt idx="251">
                  <c:v>42338</c:v>
                </c:pt>
                <c:pt idx="252">
                  <c:v>42338</c:v>
                </c:pt>
                <c:pt idx="253">
                  <c:v>42373</c:v>
                </c:pt>
                <c:pt idx="254">
                  <c:v>42373</c:v>
                </c:pt>
                <c:pt idx="255">
                  <c:v>42401</c:v>
                </c:pt>
                <c:pt idx="256">
                  <c:v>42401</c:v>
                </c:pt>
                <c:pt idx="257">
                  <c:v>42417</c:v>
                </c:pt>
                <c:pt idx="258">
                  <c:v>42417</c:v>
                </c:pt>
                <c:pt idx="259">
                  <c:v>42426</c:v>
                </c:pt>
                <c:pt idx="260">
                  <c:v>42426</c:v>
                </c:pt>
                <c:pt idx="261">
                  <c:v>42443</c:v>
                </c:pt>
                <c:pt idx="262">
                  <c:v>42443</c:v>
                </c:pt>
                <c:pt idx="263">
                  <c:v>42464</c:v>
                </c:pt>
                <c:pt idx="264">
                  <c:v>42464</c:v>
                </c:pt>
                <c:pt idx="265">
                  <c:v>42478</c:v>
                </c:pt>
                <c:pt idx="266">
                  <c:v>42478</c:v>
                </c:pt>
                <c:pt idx="267">
                  <c:v>42492</c:v>
                </c:pt>
                <c:pt idx="268">
                  <c:v>42492</c:v>
                </c:pt>
                <c:pt idx="269">
                  <c:v>42521</c:v>
                </c:pt>
                <c:pt idx="270">
                  <c:v>42521</c:v>
                </c:pt>
                <c:pt idx="271">
                  <c:v>42556</c:v>
                </c:pt>
                <c:pt idx="272">
                  <c:v>42556</c:v>
                </c:pt>
                <c:pt idx="273">
                  <c:v>42583</c:v>
                </c:pt>
                <c:pt idx="274">
                  <c:v>42583</c:v>
                </c:pt>
                <c:pt idx="275">
                  <c:v>42619</c:v>
                </c:pt>
                <c:pt idx="276">
                  <c:v>42619</c:v>
                </c:pt>
                <c:pt idx="277">
                  <c:v>42625</c:v>
                </c:pt>
                <c:pt idx="278">
                  <c:v>42625</c:v>
                </c:pt>
                <c:pt idx="279">
                  <c:v>42626</c:v>
                </c:pt>
                <c:pt idx="280">
                  <c:v>42626</c:v>
                </c:pt>
                <c:pt idx="281">
                  <c:v>42646</c:v>
                </c:pt>
                <c:pt idx="282">
                  <c:v>42646</c:v>
                </c:pt>
                <c:pt idx="283">
                  <c:v>42674</c:v>
                </c:pt>
                <c:pt idx="284">
                  <c:v>42674</c:v>
                </c:pt>
                <c:pt idx="285">
                  <c:v>42706</c:v>
                </c:pt>
                <c:pt idx="286">
                  <c:v>42706</c:v>
                </c:pt>
                <c:pt idx="287">
                  <c:v>42733</c:v>
                </c:pt>
                <c:pt idx="288">
                  <c:v>42733</c:v>
                </c:pt>
                <c:pt idx="289">
                  <c:v>42761</c:v>
                </c:pt>
                <c:pt idx="290">
                  <c:v>42765</c:v>
                </c:pt>
                <c:pt idx="291">
                  <c:v>42793</c:v>
                </c:pt>
                <c:pt idx="292">
                  <c:v>42804</c:v>
                </c:pt>
                <c:pt idx="293">
                  <c:v>42807</c:v>
                </c:pt>
                <c:pt idx="294">
                  <c:v>42828</c:v>
                </c:pt>
                <c:pt idx="295">
                  <c:v>42849</c:v>
                </c:pt>
                <c:pt idx="296">
                  <c:v>42851</c:v>
                </c:pt>
                <c:pt idx="297">
                  <c:v>42891</c:v>
                </c:pt>
                <c:pt idx="298">
                  <c:v>42916</c:v>
                </c:pt>
                <c:pt idx="299">
                  <c:v>42927</c:v>
                </c:pt>
                <c:pt idx="300">
                  <c:v>42941</c:v>
                </c:pt>
                <c:pt idx="301">
                  <c:v>42947</c:v>
                </c:pt>
                <c:pt idx="302">
                  <c:v>42978</c:v>
                </c:pt>
                <c:pt idx="303">
                  <c:v>43003</c:v>
                </c:pt>
                <c:pt idx="304">
                  <c:v>43007</c:v>
                </c:pt>
                <c:pt idx="305">
                  <c:v>43024</c:v>
                </c:pt>
                <c:pt idx="306">
                  <c:v>43038</c:v>
                </c:pt>
                <c:pt idx="307">
                  <c:v>43040</c:v>
                </c:pt>
                <c:pt idx="308">
                  <c:v>43073</c:v>
                </c:pt>
                <c:pt idx="309">
                  <c:v>43090</c:v>
                </c:pt>
                <c:pt idx="310">
                  <c:v>43098</c:v>
                </c:pt>
                <c:pt idx="311">
                  <c:v>43122</c:v>
                </c:pt>
                <c:pt idx="312">
                  <c:v>43132</c:v>
                </c:pt>
                <c:pt idx="313">
                  <c:v>43139</c:v>
                </c:pt>
                <c:pt idx="314">
                  <c:v>43160</c:v>
                </c:pt>
                <c:pt idx="315">
                  <c:v>43161</c:v>
                </c:pt>
                <c:pt idx="316">
                  <c:v>43164</c:v>
                </c:pt>
                <c:pt idx="317">
                  <c:v>43173</c:v>
                </c:pt>
                <c:pt idx="318">
                  <c:v>43188</c:v>
                </c:pt>
                <c:pt idx="319">
                  <c:v>43214</c:v>
                </c:pt>
                <c:pt idx="320">
                  <c:v>43223</c:v>
                </c:pt>
                <c:pt idx="321">
                  <c:v>43236</c:v>
                </c:pt>
                <c:pt idx="322">
                  <c:v>43251</c:v>
                </c:pt>
                <c:pt idx="323">
                  <c:v>43264</c:v>
                </c:pt>
                <c:pt idx="324">
                  <c:v>43279</c:v>
                </c:pt>
                <c:pt idx="325">
                  <c:v>43292</c:v>
                </c:pt>
                <c:pt idx="326">
                  <c:v>43307</c:v>
                </c:pt>
                <c:pt idx="327">
                  <c:v>43328</c:v>
                </c:pt>
                <c:pt idx="328">
                  <c:v>43342</c:v>
                </c:pt>
                <c:pt idx="329">
                  <c:v>43354</c:v>
                </c:pt>
                <c:pt idx="330">
                  <c:v>43367</c:v>
                </c:pt>
                <c:pt idx="331">
                  <c:v>43371</c:v>
                </c:pt>
                <c:pt idx="332">
                  <c:v>43396</c:v>
                </c:pt>
                <c:pt idx="333">
                  <c:v>43402</c:v>
                </c:pt>
                <c:pt idx="334">
                  <c:v>43405</c:v>
                </c:pt>
                <c:pt idx="335">
                  <c:v>43413</c:v>
                </c:pt>
                <c:pt idx="336">
                  <c:v>43433</c:v>
                </c:pt>
                <c:pt idx="337">
                  <c:v>43438</c:v>
                </c:pt>
                <c:pt idx="338">
                  <c:v>43465</c:v>
                </c:pt>
                <c:pt idx="339">
                  <c:v>43474</c:v>
                </c:pt>
                <c:pt idx="340">
                  <c:v>43488</c:v>
                </c:pt>
                <c:pt idx="341">
                  <c:v>43496</c:v>
                </c:pt>
                <c:pt idx="342">
                  <c:v>43504</c:v>
                </c:pt>
                <c:pt idx="343">
                  <c:v>43523</c:v>
                </c:pt>
                <c:pt idx="344">
                  <c:v>43535</c:v>
                </c:pt>
                <c:pt idx="345">
                  <c:v>43550</c:v>
                </c:pt>
                <c:pt idx="346">
                  <c:v>43552</c:v>
                </c:pt>
                <c:pt idx="347">
                  <c:v>43564</c:v>
                </c:pt>
                <c:pt idx="348">
                  <c:v>43579</c:v>
                </c:pt>
                <c:pt idx="349">
                  <c:v>43584</c:v>
                </c:pt>
                <c:pt idx="350">
                  <c:v>43598</c:v>
                </c:pt>
                <c:pt idx="351">
                  <c:v>43615</c:v>
                </c:pt>
                <c:pt idx="352">
                  <c:v>43634</c:v>
                </c:pt>
                <c:pt idx="353">
                  <c:v>43642</c:v>
                </c:pt>
                <c:pt idx="354">
                  <c:v>43657</c:v>
                </c:pt>
                <c:pt idx="355">
                  <c:v>43668</c:v>
                </c:pt>
                <c:pt idx="356">
                  <c:v>43678</c:v>
                </c:pt>
                <c:pt idx="357">
                  <c:v>43698</c:v>
                </c:pt>
                <c:pt idx="358">
                  <c:v>43706</c:v>
                </c:pt>
                <c:pt idx="359">
                  <c:v>43711</c:v>
                </c:pt>
                <c:pt idx="360">
                  <c:v>43732</c:v>
                </c:pt>
                <c:pt idx="361">
                  <c:v>43738</c:v>
                </c:pt>
                <c:pt idx="362">
                  <c:v>43752</c:v>
                </c:pt>
                <c:pt idx="363">
                  <c:v>43766</c:v>
                </c:pt>
                <c:pt idx="364">
                  <c:v>43801</c:v>
                </c:pt>
                <c:pt idx="365">
                  <c:v>43809</c:v>
                </c:pt>
                <c:pt idx="366">
                  <c:v>43829</c:v>
                </c:pt>
                <c:pt idx="367">
                  <c:v>43838</c:v>
                </c:pt>
                <c:pt idx="368">
                  <c:v>43860</c:v>
                </c:pt>
                <c:pt idx="369">
                  <c:v>43873</c:v>
                </c:pt>
                <c:pt idx="370">
                  <c:v>43888</c:v>
                </c:pt>
                <c:pt idx="371">
                  <c:v>43895</c:v>
                </c:pt>
                <c:pt idx="372">
                  <c:v>43902</c:v>
                </c:pt>
                <c:pt idx="373">
                  <c:v>43916</c:v>
                </c:pt>
                <c:pt idx="374">
                  <c:v>43951</c:v>
                </c:pt>
                <c:pt idx="375">
                  <c:v>43955</c:v>
                </c:pt>
                <c:pt idx="376">
                  <c:v>43965</c:v>
                </c:pt>
                <c:pt idx="377">
                  <c:v>43979</c:v>
                </c:pt>
                <c:pt idx="378">
                  <c:v>44006</c:v>
                </c:pt>
                <c:pt idx="379">
                  <c:v>44011</c:v>
                </c:pt>
                <c:pt idx="380">
                  <c:v>44026</c:v>
                </c:pt>
                <c:pt idx="381">
                  <c:v>44042</c:v>
                </c:pt>
                <c:pt idx="382">
                  <c:v>44056</c:v>
                </c:pt>
                <c:pt idx="383">
                  <c:v>44070</c:v>
                </c:pt>
                <c:pt idx="384">
                  <c:v>44084</c:v>
                </c:pt>
                <c:pt idx="385">
                  <c:v>44097</c:v>
                </c:pt>
                <c:pt idx="386">
                  <c:v>44105</c:v>
                </c:pt>
                <c:pt idx="387">
                  <c:v>44123</c:v>
                </c:pt>
                <c:pt idx="388">
                  <c:v>44126</c:v>
                </c:pt>
                <c:pt idx="389">
                  <c:v>44137</c:v>
                </c:pt>
                <c:pt idx="390">
                  <c:v>44165</c:v>
                </c:pt>
                <c:pt idx="391">
                  <c:v>44180</c:v>
                </c:pt>
                <c:pt idx="392">
                  <c:v>44195</c:v>
                </c:pt>
                <c:pt idx="393">
                  <c:v>44210</c:v>
                </c:pt>
                <c:pt idx="394">
                  <c:v>44218</c:v>
                </c:pt>
                <c:pt idx="395">
                  <c:v>44222</c:v>
                </c:pt>
                <c:pt idx="396">
                  <c:v>44236</c:v>
                </c:pt>
                <c:pt idx="397">
                  <c:v>44252</c:v>
                </c:pt>
                <c:pt idx="398">
                  <c:v>44258</c:v>
                </c:pt>
                <c:pt idx="399">
                  <c:v>44267</c:v>
                </c:pt>
                <c:pt idx="400">
                  <c:v>44287</c:v>
                </c:pt>
                <c:pt idx="401">
                  <c:v>44294</c:v>
                </c:pt>
                <c:pt idx="402">
                  <c:v>44315</c:v>
                </c:pt>
                <c:pt idx="403">
                  <c:v>44341</c:v>
                </c:pt>
                <c:pt idx="404">
                  <c:v>44343</c:v>
                </c:pt>
                <c:pt idx="405">
                  <c:v>44365</c:v>
                </c:pt>
                <c:pt idx="406">
                  <c:v>44377</c:v>
                </c:pt>
                <c:pt idx="407">
                  <c:v>44399</c:v>
                </c:pt>
                <c:pt idx="408">
                  <c:v>44405</c:v>
                </c:pt>
                <c:pt idx="409">
                  <c:v>44426</c:v>
                </c:pt>
                <c:pt idx="410">
                  <c:v>44438</c:v>
                </c:pt>
                <c:pt idx="411">
                  <c:v>44462</c:v>
                </c:pt>
                <c:pt idx="412">
                  <c:v>44468</c:v>
                </c:pt>
                <c:pt idx="413">
                  <c:v>44483</c:v>
                </c:pt>
                <c:pt idx="414">
                  <c:v>44501</c:v>
                </c:pt>
                <c:pt idx="415">
                  <c:v>44544</c:v>
                </c:pt>
                <c:pt idx="416">
                  <c:v>44564</c:v>
                </c:pt>
                <c:pt idx="417">
                  <c:v>44588</c:v>
                </c:pt>
                <c:pt idx="418">
                  <c:v>44608</c:v>
                </c:pt>
                <c:pt idx="419">
                  <c:v>44614</c:v>
                </c:pt>
                <c:pt idx="420">
                  <c:v>44620</c:v>
                </c:pt>
                <c:pt idx="421">
                  <c:v>44629</c:v>
                </c:pt>
                <c:pt idx="422">
                  <c:v>44641</c:v>
                </c:pt>
                <c:pt idx="423">
                  <c:v>44649</c:v>
                </c:pt>
                <c:pt idx="424">
                  <c:v>44651</c:v>
                </c:pt>
                <c:pt idx="425">
                  <c:v>44679</c:v>
                </c:pt>
                <c:pt idx="426">
                  <c:v>44704</c:v>
                </c:pt>
                <c:pt idx="427">
                  <c:v>44707</c:v>
                </c:pt>
                <c:pt idx="428">
                  <c:v>44712</c:v>
                </c:pt>
                <c:pt idx="429">
                  <c:v>44729</c:v>
                </c:pt>
                <c:pt idx="430">
                  <c:v>44742</c:v>
                </c:pt>
                <c:pt idx="431">
                  <c:v>44769</c:v>
                </c:pt>
                <c:pt idx="432">
                  <c:v>44784</c:v>
                </c:pt>
                <c:pt idx="433">
                  <c:v>44803</c:v>
                </c:pt>
                <c:pt idx="434">
                  <c:v>44825</c:v>
                </c:pt>
                <c:pt idx="435">
                  <c:v>44831</c:v>
                </c:pt>
                <c:pt idx="436">
                  <c:v>44847</c:v>
                </c:pt>
                <c:pt idx="437">
                  <c:v>44861</c:v>
                </c:pt>
                <c:pt idx="438">
                  <c:v>44894</c:v>
                </c:pt>
                <c:pt idx="439">
                  <c:v>44895</c:v>
                </c:pt>
                <c:pt idx="440">
                  <c:v>44910</c:v>
                </c:pt>
                <c:pt idx="441">
                  <c:v>44923</c:v>
                </c:pt>
                <c:pt idx="442">
                  <c:v>44949</c:v>
                </c:pt>
                <c:pt idx="443">
                  <c:v>44980</c:v>
                </c:pt>
                <c:pt idx="444">
                  <c:v>45002</c:v>
                </c:pt>
                <c:pt idx="445">
                  <c:v>45013</c:v>
                </c:pt>
                <c:pt idx="446">
                  <c:v>45036</c:v>
                </c:pt>
                <c:pt idx="447">
                  <c:v>45042</c:v>
                </c:pt>
              </c:numCache>
            </c:numRef>
          </c:xVal>
          <c:yVal>
            <c:numRef>
              <c:f>'02N21W34G02S'!$C$2:$C$712</c:f>
              <c:numCache>
                <c:formatCode>General</c:formatCode>
                <c:ptCount val="711"/>
                <c:pt idx="0">
                  <c:v>-162</c:v>
                </c:pt>
                <c:pt idx="1">
                  <c:v>-162</c:v>
                </c:pt>
                <c:pt idx="2">
                  <c:v>-163</c:v>
                </c:pt>
                <c:pt idx="3">
                  <c:v>-161</c:v>
                </c:pt>
                <c:pt idx="4">
                  <c:v>-163</c:v>
                </c:pt>
                <c:pt idx="5">
                  <c:v>-162</c:v>
                </c:pt>
                <c:pt idx="6">
                  <c:v>-133.9900055</c:v>
                </c:pt>
                <c:pt idx="7">
                  <c:v>-135</c:v>
                </c:pt>
                <c:pt idx="8">
                  <c:v>-146.63000489999999</c:v>
                </c:pt>
                <c:pt idx="9">
                  <c:v>-152.1000061</c:v>
                </c:pt>
                <c:pt idx="10">
                  <c:v>-154.5</c:v>
                </c:pt>
                <c:pt idx="11">
                  <c:v>-149.5</c:v>
                </c:pt>
                <c:pt idx="12">
                  <c:v>-171.8499908</c:v>
                </c:pt>
                <c:pt idx="13">
                  <c:v>-172.8</c:v>
                </c:pt>
                <c:pt idx="14">
                  <c:v>-171.04</c:v>
                </c:pt>
                <c:pt idx="15">
                  <c:v>-155.62</c:v>
                </c:pt>
                <c:pt idx="16">
                  <c:v>-132.04</c:v>
                </c:pt>
                <c:pt idx="17">
                  <c:v>-118.5</c:v>
                </c:pt>
                <c:pt idx="18">
                  <c:v>-119.5400085</c:v>
                </c:pt>
                <c:pt idx="19">
                  <c:v>-120.2299957</c:v>
                </c:pt>
                <c:pt idx="20">
                  <c:v>-122.18</c:v>
                </c:pt>
                <c:pt idx="21">
                  <c:v>-120.38</c:v>
                </c:pt>
                <c:pt idx="22">
                  <c:v>-139.24</c:v>
                </c:pt>
                <c:pt idx="23">
                  <c:v>-150.9</c:v>
                </c:pt>
                <c:pt idx="24">
                  <c:v>-129.83000179999999</c:v>
                </c:pt>
                <c:pt idx="25">
                  <c:v>-124.8</c:v>
                </c:pt>
                <c:pt idx="26">
                  <c:v>-109.22</c:v>
                </c:pt>
                <c:pt idx="27">
                  <c:v>-101.78</c:v>
                </c:pt>
                <c:pt idx="28">
                  <c:v>-115.7</c:v>
                </c:pt>
                <c:pt idx="29">
                  <c:v>-106.1</c:v>
                </c:pt>
                <c:pt idx="30">
                  <c:v>-131.5500031</c:v>
                </c:pt>
                <c:pt idx="31">
                  <c:v>-117.51000980000001</c:v>
                </c:pt>
                <c:pt idx="32">
                  <c:v>-114.9499969</c:v>
                </c:pt>
                <c:pt idx="33">
                  <c:v>-109.46000669999999</c:v>
                </c:pt>
                <c:pt idx="34">
                  <c:v>-119.48</c:v>
                </c:pt>
                <c:pt idx="35">
                  <c:v>-104.5299988</c:v>
                </c:pt>
                <c:pt idx="36">
                  <c:v>-101.13</c:v>
                </c:pt>
                <c:pt idx="37">
                  <c:v>-93.94</c:v>
                </c:pt>
                <c:pt idx="38">
                  <c:v>-93.089996339999999</c:v>
                </c:pt>
                <c:pt idx="39">
                  <c:v>-99.53</c:v>
                </c:pt>
                <c:pt idx="40">
                  <c:v>-98.680007930000002</c:v>
                </c:pt>
                <c:pt idx="41">
                  <c:v>-94.44</c:v>
                </c:pt>
                <c:pt idx="42">
                  <c:v>-117.36000060000001</c:v>
                </c:pt>
                <c:pt idx="43">
                  <c:v>-82.290008540000002</c:v>
                </c:pt>
                <c:pt idx="44">
                  <c:v>-86.5</c:v>
                </c:pt>
                <c:pt idx="45">
                  <c:v>-68.290000000000006</c:v>
                </c:pt>
                <c:pt idx="46">
                  <c:v>-116.8</c:v>
                </c:pt>
                <c:pt idx="47">
                  <c:v>-102.53</c:v>
                </c:pt>
                <c:pt idx="48">
                  <c:v>-76.63</c:v>
                </c:pt>
                <c:pt idx="49">
                  <c:v>-72.849999999999994</c:v>
                </c:pt>
                <c:pt idx="50">
                  <c:v>-104.88</c:v>
                </c:pt>
                <c:pt idx="51">
                  <c:v>-123.63</c:v>
                </c:pt>
                <c:pt idx="52">
                  <c:v>-97.7</c:v>
                </c:pt>
                <c:pt idx="53">
                  <c:v>-96.66</c:v>
                </c:pt>
                <c:pt idx="54">
                  <c:v>-56.26</c:v>
                </c:pt>
                <c:pt idx="55">
                  <c:v>-63.31</c:v>
                </c:pt>
                <c:pt idx="56">
                  <c:v>-73.91</c:v>
                </c:pt>
                <c:pt idx="57">
                  <c:v>-67.47</c:v>
                </c:pt>
                <c:pt idx="58">
                  <c:v>-49.99</c:v>
                </c:pt>
                <c:pt idx="59">
                  <c:v>-77.72</c:v>
                </c:pt>
                <c:pt idx="60">
                  <c:v>-100.22</c:v>
                </c:pt>
                <c:pt idx="61">
                  <c:v>-53.69</c:v>
                </c:pt>
                <c:pt idx="62">
                  <c:v>-67.34</c:v>
                </c:pt>
                <c:pt idx="63">
                  <c:v>-67.34</c:v>
                </c:pt>
                <c:pt idx="64">
                  <c:v>-68.599999999999994</c:v>
                </c:pt>
                <c:pt idx="65">
                  <c:v>-39.729999999999997</c:v>
                </c:pt>
                <c:pt idx="66">
                  <c:v>-54.69</c:v>
                </c:pt>
                <c:pt idx="67">
                  <c:v>-40.03</c:v>
                </c:pt>
                <c:pt idx="68">
                  <c:v>-63.47</c:v>
                </c:pt>
                <c:pt idx="69">
                  <c:v>-76.38</c:v>
                </c:pt>
                <c:pt idx="70">
                  <c:v>-69</c:v>
                </c:pt>
                <c:pt idx="71">
                  <c:v>-49.45</c:v>
                </c:pt>
                <c:pt idx="72">
                  <c:v>-44.36</c:v>
                </c:pt>
                <c:pt idx="73">
                  <c:v>-88.48</c:v>
                </c:pt>
                <c:pt idx="74">
                  <c:v>-61.82</c:v>
                </c:pt>
                <c:pt idx="75">
                  <c:v>-58.47</c:v>
                </c:pt>
                <c:pt idx="76">
                  <c:v>-81.19</c:v>
                </c:pt>
                <c:pt idx="77">
                  <c:v>-66.37</c:v>
                </c:pt>
                <c:pt idx="78">
                  <c:v>-86.35</c:v>
                </c:pt>
                <c:pt idx="79">
                  <c:v>-101.54</c:v>
                </c:pt>
                <c:pt idx="80">
                  <c:v>-97.01</c:v>
                </c:pt>
                <c:pt idx="81">
                  <c:v>-82.92</c:v>
                </c:pt>
                <c:pt idx="82">
                  <c:v>-58.43</c:v>
                </c:pt>
                <c:pt idx="83">
                  <c:v>-55.79</c:v>
                </c:pt>
                <c:pt idx="84">
                  <c:v>-45.52</c:v>
                </c:pt>
                <c:pt idx="85">
                  <c:v>-36.54</c:v>
                </c:pt>
                <c:pt idx="86">
                  <c:v>-25</c:v>
                </c:pt>
                <c:pt idx="87">
                  <c:v>-34.97</c:v>
                </c:pt>
                <c:pt idx="88">
                  <c:v>-34.369999999999997</c:v>
                </c:pt>
                <c:pt idx="89">
                  <c:v>-34.229999999999997</c:v>
                </c:pt>
                <c:pt idx="90">
                  <c:v>-35.049999999999997</c:v>
                </c:pt>
                <c:pt idx="91">
                  <c:v>-35.78</c:v>
                </c:pt>
                <c:pt idx="92">
                  <c:v>-36.590000000000003</c:v>
                </c:pt>
                <c:pt idx="93">
                  <c:v>-34.03</c:v>
                </c:pt>
                <c:pt idx="94">
                  <c:v>-37.36</c:v>
                </c:pt>
                <c:pt idx="95">
                  <c:v>-38.26</c:v>
                </c:pt>
                <c:pt idx="96">
                  <c:v>-39.79</c:v>
                </c:pt>
                <c:pt idx="97">
                  <c:v>-36.22</c:v>
                </c:pt>
                <c:pt idx="98">
                  <c:v>-30.84</c:v>
                </c:pt>
                <c:pt idx="99">
                  <c:v>-27.17</c:v>
                </c:pt>
                <c:pt idx="100">
                  <c:v>-20.75</c:v>
                </c:pt>
                <c:pt idx="101">
                  <c:v>-17.68</c:v>
                </c:pt>
                <c:pt idx="102">
                  <c:v>-15.6</c:v>
                </c:pt>
                <c:pt idx="103">
                  <c:v>-16.05</c:v>
                </c:pt>
                <c:pt idx="104">
                  <c:v>-16.43</c:v>
                </c:pt>
                <c:pt idx="105">
                  <c:v>-21.45</c:v>
                </c:pt>
                <c:pt idx="106">
                  <c:v>-21.87</c:v>
                </c:pt>
                <c:pt idx="107">
                  <c:v>-32.020000000000003</c:v>
                </c:pt>
                <c:pt idx="108">
                  <c:v>-26.66</c:v>
                </c:pt>
                <c:pt idx="109">
                  <c:v>-23.04</c:v>
                </c:pt>
                <c:pt idx="110">
                  <c:v>-19.77</c:v>
                </c:pt>
                <c:pt idx="111">
                  <c:v>-15.14</c:v>
                </c:pt>
                <c:pt idx="112">
                  <c:v>-15.69</c:v>
                </c:pt>
                <c:pt idx="113">
                  <c:v>-17.82</c:v>
                </c:pt>
                <c:pt idx="114">
                  <c:v>-39.299999999999997</c:v>
                </c:pt>
                <c:pt idx="115">
                  <c:v>-28.32</c:v>
                </c:pt>
                <c:pt idx="116">
                  <c:v>-52.11</c:v>
                </c:pt>
                <c:pt idx="117">
                  <c:v>-39.6</c:v>
                </c:pt>
                <c:pt idx="118">
                  <c:v>-41.67</c:v>
                </c:pt>
                <c:pt idx="119">
                  <c:v>-42.95</c:v>
                </c:pt>
                <c:pt idx="120">
                  <c:v>-40.659999999999997</c:v>
                </c:pt>
                <c:pt idx="121">
                  <c:v>-44.78</c:v>
                </c:pt>
                <c:pt idx="122">
                  <c:v>-22</c:v>
                </c:pt>
                <c:pt idx="123">
                  <c:v>-16.32</c:v>
                </c:pt>
                <c:pt idx="124">
                  <c:v>-35.409999999999997</c:v>
                </c:pt>
                <c:pt idx="125">
                  <c:v>-29.23</c:v>
                </c:pt>
                <c:pt idx="126">
                  <c:v>-26.95</c:v>
                </c:pt>
                <c:pt idx="127">
                  <c:v>-26.37</c:v>
                </c:pt>
                <c:pt idx="128">
                  <c:v>-30.05</c:v>
                </c:pt>
                <c:pt idx="129">
                  <c:v>-41.46</c:v>
                </c:pt>
                <c:pt idx="130">
                  <c:v>-32.93</c:v>
                </c:pt>
                <c:pt idx="131">
                  <c:v>-42.43</c:v>
                </c:pt>
                <c:pt idx="132">
                  <c:v>-38.08</c:v>
                </c:pt>
                <c:pt idx="133">
                  <c:v>-24.94</c:v>
                </c:pt>
                <c:pt idx="134">
                  <c:v>-24.04</c:v>
                </c:pt>
                <c:pt idx="135">
                  <c:v>-18.87</c:v>
                </c:pt>
                <c:pt idx="136">
                  <c:v>-17.43</c:v>
                </c:pt>
                <c:pt idx="137">
                  <c:v>-19.36</c:v>
                </c:pt>
                <c:pt idx="138">
                  <c:v>-23.18</c:v>
                </c:pt>
                <c:pt idx="139">
                  <c:v>-21.1</c:v>
                </c:pt>
                <c:pt idx="140">
                  <c:v>-54.69</c:v>
                </c:pt>
                <c:pt idx="141">
                  <c:v>-69.19</c:v>
                </c:pt>
                <c:pt idx="142">
                  <c:v>-83.3</c:v>
                </c:pt>
                <c:pt idx="143">
                  <c:v>-42.86</c:v>
                </c:pt>
                <c:pt idx="144">
                  <c:v>-45.7</c:v>
                </c:pt>
                <c:pt idx="145">
                  <c:v>-38.15</c:v>
                </c:pt>
                <c:pt idx="146">
                  <c:v>-26.2</c:v>
                </c:pt>
                <c:pt idx="147">
                  <c:v>-20.37</c:v>
                </c:pt>
                <c:pt idx="148">
                  <c:v>-20.3</c:v>
                </c:pt>
                <c:pt idx="149">
                  <c:v>-20.83</c:v>
                </c:pt>
                <c:pt idx="150">
                  <c:v>-21.02</c:v>
                </c:pt>
                <c:pt idx="151">
                  <c:v>-21.99</c:v>
                </c:pt>
                <c:pt idx="152">
                  <c:v>-21.05</c:v>
                </c:pt>
                <c:pt idx="153">
                  <c:v>-19.78</c:v>
                </c:pt>
                <c:pt idx="154">
                  <c:v>-25.67</c:v>
                </c:pt>
                <c:pt idx="155">
                  <c:v>-44.51</c:v>
                </c:pt>
                <c:pt idx="156">
                  <c:v>-41.09</c:v>
                </c:pt>
                <c:pt idx="157">
                  <c:v>-38.86</c:v>
                </c:pt>
                <c:pt idx="158">
                  <c:v>-31.67</c:v>
                </c:pt>
                <c:pt idx="159">
                  <c:v>-27.24</c:v>
                </c:pt>
                <c:pt idx="160">
                  <c:v>-21.02</c:v>
                </c:pt>
                <c:pt idx="161">
                  <c:v>-22.97</c:v>
                </c:pt>
                <c:pt idx="162">
                  <c:v>-18.989999999999998</c:v>
                </c:pt>
                <c:pt idx="163">
                  <c:v>-14.65</c:v>
                </c:pt>
                <c:pt idx="164">
                  <c:v>-14.14</c:v>
                </c:pt>
                <c:pt idx="165">
                  <c:v>-14.58</c:v>
                </c:pt>
                <c:pt idx="166">
                  <c:v>-31.61</c:v>
                </c:pt>
                <c:pt idx="167">
                  <c:v>-19.2</c:v>
                </c:pt>
                <c:pt idx="168">
                  <c:v>-18.34</c:v>
                </c:pt>
                <c:pt idx="169">
                  <c:v>-16.399999999999999</c:v>
                </c:pt>
                <c:pt idx="170">
                  <c:v>-13.93</c:v>
                </c:pt>
                <c:pt idx="171">
                  <c:v>-18.3</c:v>
                </c:pt>
                <c:pt idx="172">
                  <c:v>-25.44</c:v>
                </c:pt>
                <c:pt idx="173">
                  <c:v>-36.89</c:v>
                </c:pt>
                <c:pt idx="174">
                  <c:v>-19.329999999999998</c:v>
                </c:pt>
                <c:pt idx="175">
                  <c:v>-14.92</c:v>
                </c:pt>
                <c:pt idx="176">
                  <c:v>-13.34</c:v>
                </c:pt>
                <c:pt idx="177">
                  <c:v>-12.26800156</c:v>
                </c:pt>
                <c:pt idx="178">
                  <c:v>-14.65</c:v>
                </c:pt>
                <c:pt idx="179">
                  <c:v>-12.647998810000001</c:v>
                </c:pt>
                <c:pt idx="180">
                  <c:v>-10.60799789</c:v>
                </c:pt>
                <c:pt idx="181">
                  <c:v>-17.60799789</c:v>
                </c:pt>
                <c:pt idx="182">
                  <c:v>-23.007999420000001</c:v>
                </c:pt>
                <c:pt idx="183">
                  <c:v>-24.429996490000001</c:v>
                </c:pt>
                <c:pt idx="184">
                  <c:v>-29.147998810000001</c:v>
                </c:pt>
                <c:pt idx="185">
                  <c:v>-68.708000179999999</c:v>
                </c:pt>
                <c:pt idx="186">
                  <c:v>-44.837993619999999</c:v>
                </c:pt>
                <c:pt idx="187">
                  <c:v>-65.72000122</c:v>
                </c:pt>
                <c:pt idx="188">
                  <c:v>-59.100002289999999</c:v>
                </c:pt>
                <c:pt idx="189">
                  <c:v>-61.917995449999999</c:v>
                </c:pt>
                <c:pt idx="190">
                  <c:v>-42.7</c:v>
                </c:pt>
                <c:pt idx="191">
                  <c:v>-28.978000640000001</c:v>
                </c:pt>
                <c:pt idx="192">
                  <c:v>-29.548000340000002</c:v>
                </c:pt>
                <c:pt idx="193">
                  <c:v>-24.018001559999998</c:v>
                </c:pt>
                <c:pt idx="194">
                  <c:v>-26.118000030000001</c:v>
                </c:pt>
                <c:pt idx="195">
                  <c:v>-37.60799789</c:v>
                </c:pt>
                <c:pt idx="196">
                  <c:v>-53.488002780000002</c:v>
                </c:pt>
                <c:pt idx="197">
                  <c:v>-53.020000459999999</c:v>
                </c:pt>
                <c:pt idx="198">
                  <c:v>-57.82799911</c:v>
                </c:pt>
                <c:pt idx="199">
                  <c:v>-65.620010379999997</c:v>
                </c:pt>
                <c:pt idx="200">
                  <c:v>-80.917991639999997</c:v>
                </c:pt>
                <c:pt idx="201">
                  <c:v>-91.208000179999999</c:v>
                </c:pt>
                <c:pt idx="202">
                  <c:v>-76.687995909999998</c:v>
                </c:pt>
                <c:pt idx="203">
                  <c:v>-101.7200012</c:v>
                </c:pt>
                <c:pt idx="204">
                  <c:v>-98.130004880000001</c:v>
                </c:pt>
                <c:pt idx="205">
                  <c:v>-94.870010379999997</c:v>
                </c:pt>
                <c:pt idx="206">
                  <c:v>-80.05</c:v>
                </c:pt>
                <c:pt idx="207">
                  <c:v>-91.178001399999999</c:v>
                </c:pt>
                <c:pt idx="208">
                  <c:v>-94.36</c:v>
                </c:pt>
                <c:pt idx="209">
                  <c:v>-90.408000000000001</c:v>
                </c:pt>
                <c:pt idx="210">
                  <c:v>-70.787999999999997</c:v>
                </c:pt>
                <c:pt idx="211">
                  <c:v>-89.298000000000002</c:v>
                </c:pt>
                <c:pt idx="212">
                  <c:v>-88.44</c:v>
                </c:pt>
                <c:pt idx="213">
                  <c:v>-109.258</c:v>
                </c:pt>
                <c:pt idx="214">
                  <c:v>-90.438000000000002</c:v>
                </c:pt>
                <c:pt idx="215">
                  <c:v>-88.490009999999998</c:v>
                </c:pt>
                <c:pt idx="216">
                  <c:v>-104.41800000000001</c:v>
                </c:pt>
                <c:pt idx="217">
                  <c:v>-109.268</c:v>
                </c:pt>
                <c:pt idx="218">
                  <c:v>-111.658</c:v>
                </c:pt>
                <c:pt idx="219">
                  <c:v>-106.35</c:v>
                </c:pt>
                <c:pt idx="220">
                  <c:v>-99.807990000000004</c:v>
                </c:pt>
                <c:pt idx="221">
                  <c:v>-89.477990000000005</c:v>
                </c:pt>
                <c:pt idx="222" formatCode="0.00">
                  <c:v>-89.477989196777301</c:v>
                </c:pt>
                <c:pt idx="223">
                  <c:v>-76.16</c:v>
                </c:pt>
                <c:pt idx="224" formatCode="0.00">
                  <c:v>-76.160003662109403</c:v>
                </c:pt>
                <c:pt idx="225">
                  <c:v>-70.078000000000003</c:v>
                </c:pt>
                <c:pt idx="226" formatCode="0.00">
                  <c:v>-70.077995300292997</c:v>
                </c:pt>
                <c:pt idx="227">
                  <c:v>-86.658000000000001</c:v>
                </c:pt>
                <c:pt idx="228" formatCode="0.00">
                  <c:v>-86.657997131347699</c:v>
                </c:pt>
                <c:pt idx="229">
                  <c:v>-78.807990000000004</c:v>
                </c:pt>
                <c:pt idx="230" formatCode="0.00">
                  <c:v>-78.807991027832003</c:v>
                </c:pt>
                <c:pt idx="231">
                  <c:v>-103.07</c:v>
                </c:pt>
                <c:pt idx="232" formatCode="0.00">
                  <c:v>-103.07000732421901</c:v>
                </c:pt>
                <c:pt idx="233">
                  <c:v>-105.938</c:v>
                </c:pt>
                <c:pt idx="234" formatCode="0.00">
                  <c:v>-105.937995910645</c:v>
                </c:pt>
                <c:pt idx="235">
                  <c:v>-96.268000000000001</c:v>
                </c:pt>
                <c:pt idx="236" formatCode="0.00">
                  <c:v>-96.267997741699205</c:v>
                </c:pt>
                <c:pt idx="237">
                  <c:v>-101.75</c:v>
                </c:pt>
                <c:pt idx="238" formatCode="0.00">
                  <c:v>-101.75</c:v>
                </c:pt>
                <c:pt idx="239">
                  <c:v>-95.287999999999997</c:v>
                </c:pt>
                <c:pt idx="240" formatCode="0.00">
                  <c:v>-95.288002014160199</c:v>
                </c:pt>
                <c:pt idx="241">
                  <c:v>-107.568</c:v>
                </c:pt>
                <c:pt idx="242" formatCode="0.00">
                  <c:v>-107.568000793457</c:v>
                </c:pt>
                <c:pt idx="243">
                  <c:v>-108.958</c:v>
                </c:pt>
                <c:pt idx="244" formatCode="0.00">
                  <c:v>-108.958000183105</c:v>
                </c:pt>
                <c:pt idx="245">
                  <c:v>-117.53</c:v>
                </c:pt>
                <c:pt idx="246" formatCode="0.00">
                  <c:v>-117.529998779297</c:v>
                </c:pt>
                <c:pt idx="247">
                  <c:v>-121.82</c:v>
                </c:pt>
                <c:pt idx="248" formatCode="0.00">
                  <c:v>-121.82000732421901</c:v>
                </c:pt>
                <c:pt idx="249">
                  <c:v>-122</c:v>
                </c:pt>
                <c:pt idx="250" formatCode="0.00">
                  <c:v>-122</c:v>
                </c:pt>
                <c:pt idx="251">
                  <c:v>-124.25</c:v>
                </c:pt>
                <c:pt idx="252" formatCode="0.00">
                  <c:v>-124.25</c:v>
                </c:pt>
                <c:pt idx="253">
                  <c:v>-100.17</c:v>
                </c:pt>
                <c:pt idx="254" formatCode="0.00">
                  <c:v>-100.169998168945</c:v>
                </c:pt>
                <c:pt idx="255">
                  <c:v>-78.69</c:v>
                </c:pt>
                <c:pt idx="256" formatCode="0.00">
                  <c:v>-78.690002441406307</c:v>
                </c:pt>
                <c:pt idx="257">
                  <c:v>-104.32</c:v>
                </c:pt>
                <c:pt idx="258" formatCode="0.00">
                  <c:v>-104.32000732421901</c:v>
                </c:pt>
                <c:pt idx="259">
                  <c:v>-104.76</c:v>
                </c:pt>
                <c:pt idx="260" formatCode="0.00">
                  <c:v>-104.760009765625</c:v>
                </c:pt>
                <c:pt idx="261">
                  <c:v>-81.19</c:v>
                </c:pt>
                <c:pt idx="262" formatCode="0.00">
                  <c:v>-81.190002441406307</c:v>
                </c:pt>
                <c:pt idx="263">
                  <c:v>-88.73</c:v>
                </c:pt>
                <c:pt idx="264" formatCode="0.00">
                  <c:v>-88.729995727539105</c:v>
                </c:pt>
                <c:pt idx="265">
                  <c:v>-102.36</c:v>
                </c:pt>
                <c:pt idx="266" formatCode="0.00">
                  <c:v>-102.360000610352</c:v>
                </c:pt>
                <c:pt idx="267">
                  <c:v>-108.79</c:v>
                </c:pt>
                <c:pt idx="268" formatCode="0.00">
                  <c:v>-108.790008544922</c:v>
                </c:pt>
                <c:pt idx="269">
                  <c:v>-114.7</c:v>
                </c:pt>
                <c:pt idx="270" formatCode="0.00">
                  <c:v>-114.699996948242</c:v>
                </c:pt>
                <c:pt idx="271">
                  <c:v>-96.48</c:v>
                </c:pt>
                <c:pt idx="272" formatCode="0.00">
                  <c:v>-96.479995727539105</c:v>
                </c:pt>
                <c:pt idx="273">
                  <c:v>-112.7</c:v>
                </c:pt>
                <c:pt idx="274" formatCode="0.00">
                  <c:v>-112.699996948242</c:v>
                </c:pt>
                <c:pt idx="275">
                  <c:v>-122.04</c:v>
                </c:pt>
                <c:pt idx="276" formatCode="0.00">
                  <c:v>-122.040008544922</c:v>
                </c:pt>
                <c:pt idx="277">
                  <c:v>-123.93</c:v>
                </c:pt>
                <c:pt idx="278" formatCode="0.00">
                  <c:v>-123.93000793457</c:v>
                </c:pt>
                <c:pt idx="279">
                  <c:v>-123.83</c:v>
                </c:pt>
                <c:pt idx="280" formatCode="0.00">
                  <c:v>-123.830001831055</c:v>
                </c:pt>
                <c:pt idx="281">
                  <c:v>-126.81</c:v>
                </c:pt>
                <c:pt idx="282" formatCode="0.00">
                  <c:v>-126.80999755859401</c:v>
                </c:pt>
                <c:pt idx="283">
                  <c:v>-116.81</c:v>
                </c:pt>
                <c:pt idx="284" formatCode="0.00">
                  <c:v>-116.80999755859401</c:v>
                </c:pt>
                <c:pt idx="285">
                  <c:v>-100.86</c:v>
                </c:pt>
                <c:pt idx="286" formatCode="0.00">
                  <c:v>-100.860000610352</c:v>
                </c:pt>
                <c:pt idx="287">
                  <c:v>-89.63</c:v>
                </c:pt>
                <c:pt idx="288" formatCode="0.00">
                  <c:v>-89.6300048828125</c:v>
                </c:pt>
                <c:pt idx="289" formatCode="0.00">
                  <c:v>-78.589996337890597</c:v>
                </c:pt>
                <c:pt idx="290" formatCode="0.00">
                  <c:v>-77.490005493164105</c:v>
                </c:pt>
                <c:pt idx="291" formatCode="0.00">
                  <c:v>-70.720001220703097</c:v>
                </c:pt>
                <c:pt idx="292" formatCode="0.00">
                  <c:v>-69.059997558593807</c:v>
                </c:pt>
                <c:pt idx="293" formatCode="0.00">
                  <c:v>-68.779998779296903</c:v>
                </c:pt>
                <c:pt idx="294" formatCode="0.00">
                  <c:v>-89.240005493164105</c:v>
                </c:pt>
                <c:pt idx="295" formatCode="0.00">
                  <c:v>-84.979995727539105</c:v>
                </c:pt>
                <c:pt idx="296" formatCode="0.00">
                  <c:v>-97</c:v>
                </c:pt>
                <c:pt idx="297" formatCode="0.00">
                  <c:v>-96.919998168945298</c:v>
                </c:pt>
                <c:pt idx="298" formatCode="0.00">
                  <c:v>-94.930007934570298</c:v>
                </c:pt>
                <c:pt idx="300" formatCode="0.00">
                  <c:v>-90.740005493164105</c:v>
                </c:pt>
                <c:pt idx="301" formatCode="0.00">
                  <c:v>-94.290008544921903</c:v>
                </c:pt>
                <c:pt idx="302" formatCode="0.00">
                  <c:v>-115.57000732421901</c:v>
                </c:pt>
                <c:pt idx="303" formatCode="0.00">
                  <c:v>-120.880004882813</c:v>
                </c:pt>
                <c:pt idx="304" formatCode="0.00">
                  <c:v>-121.830001831055</c:v>
                </c:pt>
                <c:pt idx="305" formatCode="0.00">
                  <c:v>-123.779998779297</c:v>
                </c:pt>
                <c:pt idx="306" formatCode="0.00">
                  <c:v>-129.760009765625</c:v>
                </c:pt>
                <c:pt idx="307" formatCode="0.00">
                  <c:v>-123.260009765625</c:v>
                </c:pt>
                <c:pt idx="308" formatCode="0.00">
                  <c:v>-125.110000610352</c:v>
                </c:pt>
                <c:pt idx="309" formatCode="0.00">
                  <c:v>-130.260009765625</c:v>
                </c:pt>
                <c:pt idx="310" formatCode="0.00">
                  <c:v>-111.389999389648</c:v>
                </c:pt>
                <c:pt idx="311" formatCode="0.00">
                  <c:v>-95.300003051757798</c:v>
                </c:pt>
                <c:pt idx="312" formatCode="0.00">
                  <c:v>-111.97999572753901</c:v>
                </c:pt>
                <c:pt idx="313" formatCode="0.00">
                  <c:v>-108.260009765625</c:v>
                </c:pt>
                <c:pt idx="314" formatCode="0.00">
                  <c:v>-98.770004272460895</c:v>
                </c:pt>
                <c:pt idx="315" formatCode="0.00">
                  <c:v>-97.370010375976605</c:v>
                </c:pt>
                <c:pt idx="316" formatCode="0.00">
                  <c:v>-94.389999389648395</c:v>
                </c:pt>
                <c:pt idx="317" formatCode="0.00">
                  <c:v>-89.139999389648395</c:v>
                </c:pt>
                <c:pt idx="318" formatCode="0.00">
                  <c:v>-82.779998779296903</c:v>
                </c:pt>
                <c:pt idx="319" formatCode="0.00">
                  <c:v>-84.050003051757798</c:v>
                </c:pt>
                <c:pt idx="320" formatCode="0.00">
                  <c:v>-105.08999633789099</c:v>
                </c:pt>
                <c:pt idx="321" formatCode="0.00">
                  <c:v>-101.57000732421901</c:v>
                </c:pt>
                <c:pt idx="322" formatCode="0.00">
                  <c:v>-85.740005493164105</c:v>
                </c:pt>
                <c:pt idx="323" formatCode="0.00">
                  <c:v>-100.370010375977</c:v>
                </c:pt>
                <c:pt idx="324" formatCode="0.00">
                  <c:v>-89.070007324218807</c:v>
                </c:pt>
                <c:pt idx="325" formatCode="0.00">
                  <c:v>-91.620010375976605</c:v>
                </c:pt>
                <c:pt idx="326" formatCode="0.00">
                  <c:v>-112.35000610351599</c:v>
                </c:pt>
                <c:pt idx="327" formatCode="0.00">
                  <c:v>-113.790008544922</c:v>
                </c:pt>
                <c:pt idx="328" formatCode="0.00">
                  <c:v>-120.05999755859401</c:v>
                </c:pt>
                <c:pt idx="329" formatCode="0.00">
                  <c:v>-108.16000366210901</c:v>
                </c:pt>
                <c:pt idx="330" formatCode="0.00">
                  <c:v>-111.97999572753901</c:v>
                </c:pt>
                <c:pt idx="331" formatCode="0.00">
                  <c:v>-119.66000366210901</c:v>
                </c:pt>
                <c:pt idx="332" formatCode="0.00">
                  <c:v>-117.860000610352</c:v>
                </c:pt>
                <c:pt idx="333" formatCode="0.00">
                  <c:v>-111.02000427246099</c:v>
                </c:pt>
                <c:pt idx="334" formatCode="0.00">
                  <c:v>-120.83999633789099</c:v>
                </c:pt>
                <c:pt idx="335" formatCode="0.00">
                  <c:v>-122.91000366210901</c:v>
                </c:pt>
                <c:pt idx="336" formatCode="0.00">
                  <c:v>-107.290008544922</c:v>
                </c:pt>
                <c:pt idx="337" formatCode="0.00">
                  <c:v>-101.91000366210901</c:v>
                </c:pt>
                <c:pt idx="338" formatCode="0.00">
                  <c:v>-87.370010375976605</c:v>
                </c:pt>
                <c:pt idx="339" formatCode="0.00">
                  <c:v>-88.720001220703097</c:v>
                </c:pt>
                <c:pt idx="340" formatCode="0.00">
                  <c:v>-81.620010375976605</c:v>
                </c:pt>
                <c:pt idx="341" formatCode="0.00">
                  <c:v>-86.1300048828125</c:v>
                </c:pt>
                <c:pt idx="342" formatCode="0.00">
                  <c:v>-77.270004272460895</c:v>
                </c:pt>
                <c:pt idx="343" formatCode="0.00">
                  <c:v>-74.080001831054702</c:v>
                </c:pt>
                <c:pt idx="344" formatCode="0.00">
                  <c:v>-70.960006713867202</c:v>
                </c:pt>
                <c:pt idx="345" formatCode="0.00">
                  <c:v>-69.229995727539105</c:v>
                </c:pt>
                <c:pt idx="346" formatCode="0.00">
                  <c:v>-69.300003051757798</c:v>
                </c:pt>
                <c:pt idx="347" formatCode="0.00">
                  <c:v>-70.570007324218807</c:v>
                </c:pt>
                <c:pt idx="348" formatCode="0.00">
                  <c:v>-96.600006103515597</c:v>
                </c:pt>
                <c:pt idx="349" formatCode="0.00">
                  <c:v>-80.360000610351605</c:v>
                </c:pt>
                <c:pt idx="350" formatCode="0.00">
                  <c:v>-83.370010375976605</c:v>
                </c:pt>
                <c:pt idx="351" formatCode="0.00">
                  <c:v>-76.8800048828125</c:v>
                </c:pt>
                <c:pt idx="352" formatCode="0.00">
                  <c:v>-75.150009155273395</c:v>
                </c:pt>
                <c:pt idx="353" formatCode="0.00">
                  <c:v>-87.699996948242202</c:v>
                </c:pt>
                <c:pt idx="354" formatCode="0.00">
                  <c:v>-73.169998168945298</c:v>
                </c:pt>
                <c:pt idx="355" formatCode="0.00">
                  <c:v>-71.729995727539105</c:v>
                </c:pt>
                <c:pt idx="356" formatCode="0.00">
                  <c:v>-74.650009155273395</c:v>
                </c:pt>
                <c:pt idx="357" formatCode="0.00">
                  <c:v>-99.460006713867202</c:v>
                </c:pt>
                <c:pt idx="358" formatCode="0.00">
                  <c:v>-96.809997558593807</c:v>
                </c:pt>
                <c:pt idx="359" formatCode="0.00">
                  <c:v>-94.820007324218807</c:v>
                </c:pt>
                <c:pt idx="360" formatCode="0.00">
                  <c:v>-110.77000427246099</c:v>
                </c:pt>
                <c:pt idx="361" formatCode="0.00">
                  <c:v>-96.760009765625</c:v>
                </c:pt>
                <c:pt idx="362" formatCode="0.00">
                  <c:v>-102.16000366210901</c:v>
                </c:pt>
                <c:pt idx="363" formatCode="0.00">
                  <c:v>-119.380004882813</c:v>
                </c:pt>
                <c:pt idx="364" formatCode="0.00">
                  <c:v>-95.580001831054702</c:v>
                </c:pt>
                <c:pt idx="365" formatCode="0.00">
                  <c:v>-90.160003662109403</c:v>
                </c:pt>
                <c:pt idx="366" formatCode="0.00">
                  <c:v>-80.430007934570298</c:v>
                </c:pt>
                <c:pt idx="367" formatCode="0.00">
                  <c:v>-77.120010375976605</c:v>
                </c:pt>
                <c:pt idx="368">
                  <c:v>-72.550003051757798</c:v>
                </c:pt>
                <c:pt idx="369">
                  <c:v>-71.300003051757798</c:v>
                </c:pt>
                <c:pt idx="370">
                  <c:v>-71.070007324218807</c:v>
                </c:pt>
                <c:pt idx="371">
                  <c:v>-71.309997558593807</c:v>
                </c:pt>
                <c:pt idx="372">
                  <c:v>-71.559997558593807</c:v>
                </c:pt>
                <c:pt idx="373">
                  <c:v>-69.070007324218807</c:v>
                </c:pt>
                <c:pt idx="374">
                  <c:v>-67.6300048828125</c:v>
                </c:pt>
                <c:pt idx="375">
                  <c:v>-70.070007324218807</c:v>
                </c:pt>
                <c:pt idx="376">
                  <c:v>-89.220001220703097</c:v>
                </c:pt>
                <c:pt idx="377">
                  <c:v>-93.940002441406307</c:v>
                </c:pt>
                <c:pt idx="378">
                  <c:v>-73.900009155273395</c:v>
                </c:pt>
                <c:pt idx="379">
                  <c:v>-72.930007934570298</c:v>
                </c:pt>
                <c:pt idx="380">
                  <c:v>-70.979995727539105</c:v>
                </c:pt>
                <c:pt idx="381">
                  <c:v>-75.260009765625</c:v>
                </c:pt>
                <c:pt idx="382">
                  <c:v>-89.919998168945298</c:v>
                </c:pt>
                <c:pt idx="383">
                  <c:v>-86.620010375976605</c:v>
                </c:pt>
                <c:pt idx="384">
                  <c:v>-79.529998779296903</c:v>
                </c:pt>
                <c:pt idx="385">
                  <c:v>-76.449996948242202</c:v>
                </c:pt>
                <c:pt idx="386">
                  <c:v>-75.460006713867202</c:v>
                </c:pt>
                <c:pt idx="387">
                  <c:v>-76.660003662109403</c:v>
                </c:pt>
                <c:pt idx="388">
                  <c:v>-76.680007934570298</c:v>
                </c:pt>
                <c:pt idx="389">
                  <c:v>-76.260009765625</c:v>
                </c:pt>
                <c:pt idx="390">
                  <c:v>-78.510009765625</c:v>
                </c:pt>
                <c:pt idx="391">
                  <c:v>-91.410003662109403</c:v>
                </c:pt>
                <c:pt idx="392">
                  <c:v>-83.100006103515597</c:v>
                </c:pt>
                <c:pt idx="393" formatCode="#,##0.00">
                  <c:v>-75.210006713867202</c:v>
                </c:pt>
                <c:pt idx="394" formatCode="#,##0.00">
                  <c:v>-84.809997558593807</c:v>
                </c:pt>
                <c:pt idx="395" formatCode="#,##0.00">
                  <c:v>-79.120010375976605</c:v>
                </c:pt>
                <c:pt idx="396" formatCode="#,##0.00">
                  <c:v>-72.370010375976605</c:v>
                </c:pt>
                <c:pt idx="397" formatCode="#,##0.00">
                  <c:v>-75.800003051757798</c:v>
                </c:pt>
                <c:pt idx="398" formatCode="#,##0.00">
                  <c:v>-75.820007324218807</c:v>
                </c:pt>
                <c:pt idx="399" formatCode="#,##0.00">
                  <c:v>-75.559997558593807</c:v>
                </c:pt>
                <c:pt idx="400" formatCode="#,##0.00">
                  <c:v>-94.330001831054702</c:v>
                </c:pt>
                <c:pt idx="401" formatCode="#,##0.00">
                  <c:v>-95.5</c:v>
                </c:pt>
                <c:pt idx="402" formatCode="#,##0.00">
                  <c:v>-104.57000732421901</c:v>
                </c:pt>
                <c:pt idx="403" formatCode="#,##0.00">
                  <c:v>-102.5</c:v>
                </c:pt>
                <c:pt idx="404" formatCode="#,##0.00">
                  <c:v>-106.220001220703</c:v>
                </c:pt>
                <c:pt idx="405" formatCode="#,##0.00">
                  <c:v>-106.380004882813</c:v>
                </c:pt>
                <c:pt idx="406" formatCode="#,##0.00">
                  <c:v>-95.040008544921903</c:v>
                </c:pt>
                <c:pt idx="407" formatCode="#,##0.00">
                  <c:v>-104.389999389648</c:v>
                </c:pt>
                <c:pt idx="408" formatCode="#,##0.00">
                  <c:v>-92.520004272460895</c:v>
                </c:pt>
                <c:pt idx="409" formatCode="#,##0.00">
                  <c:v>-105.370010375977</c:v>
                </c:pt>
                <c:pt idx="413">
                  <c:v>-110.27000427246099</c:v>
                </c:pt>
                <c:pt idx="415">
                  <c:v>-90.809997558593807</c:v>
                </c:pt>
                <c:pt idx="416">
                  <c:v>-79.940002441406307</c:v>
                </c:pt>
                <c:pt idx="417">
                  <c:v>-72.729995727539105</c:v>
                </c:pt>
                <c:pt idx="418">
                  <c:v>-79.889999389648395</c:v>
                </c:pt>
                <c:pt idx="419">
                  <c:v>-87.050003051757798</c:v>
                </c:pt>
                <c:pt idx="420">
                  <c:v>-79.960006713867202</c:v>
                </c:pt>
                <c:pt idx="421">
                  <c:v>-84.309997558593807</c:v>
                </c:pt>
                <c:pt idx="422">
                  <c:v>-92.139999389648395</c:v>
                </c:pt>
                <c:pt idx="423">
                  <c:v>-83.080001831054702</c:v>
                </c:pt>
                <c:pt idx="424">
                  <c:v>-81.860000610351605</c:v>
                </c:pt>
                <c:pt idx="425">
                  <c:v>-85.080001831054702</c:v>
                </c:pt>
                <c:pt idx="426">
                  <c:v>-91.360000610351605</c:v>
                </c:pt>
                <c:pt idx="427">
                  <c:v>-104.57000732421901</c:v>
                </c:pt>
                <c:pt idx="428">
                  <c:v>-90.680007934570298</c:v>
                </c:pt>
                <c:pt idx="429">
                  <c:v>-92.410003662109403</c:v>
                </c:pt>
                <c:pt idx="430">
                  <c:v>-89.370010375976605</c:v>
                </c:pt>
                <c:pt idx="431">
                  <c:v>-87.139999389648395</c:v>
                </c:pt>
                <c:pt idx="432">
                  <c:v>-105.97999572753901</c:v>
                </c:pt>
                <c:pt idx="433">
                  <c:v>-115.360000610352</c:v>
                </c:pt>
                <c:pt idx="434">
                  <c:v>-114.93000793457</c:v>
                </c:pt>
                <c:pt idx="435">
                  <c:v>-116.25</c:v>
                </c:pt>
                <c:pt idx="436">
                  <c:v>-118.83999633789099</c:v>
                </c:pt>
                <c:pt idx="437">
                  <c:v>-115.47999572753901</c:v>
                </c:pt>
                <c:pt idx="438" formatCode="0.00">
                  <c:v>-102.57000732421901</c:v>
                </c:pt>
                <c:pt idx="439" formatCode="0.00">
                  <c:v>-106.040008544922</c:v>
                </c:pt>
                <c:pt idx="440" formatCode="0.00">
                  <c:v>-93.6300048828125</c:v>
                </c:pt>
                <c:pt idx="441" formatCode="0.00">
                  <c:v>-89.529998779296903</c:v>
                </c:pt>
                <c:pt idx="442" formatCode="0.00">
                  <c:v>-79.270004272460895</c:v>
                </c:pt>
                <c:pt idx="443" formatCode="0.00">
                  <c:v>-75.760009765625</c:v>
                </c:pt>
                <c:pt idx="444" formatCode="0.00">
                  <c:v>-71.440002441406307</c:v>
                </c:pt>
                <c:pt idx="445" formatCode="0.00">
                  <c:v>-69.330001831054702</c:v>
                </c:pt>
                <c:pt idx="446" formatCode="0.00">
                  <c:v>-66.740005493164105</c:v>
                </c:pt>
                <c:pt idx="447" formatCode="0.00">
                  <c:v>-66.5</c:v>
                </c:pt>
              </c:numCache>
            </c:numRef>
          </c:yVal>
          <c:smooth val="0"/>
          <c:extLst>
            <c:ext xmlns:c16="http://schemas.microsoft.com/office/drawing/2014/chart" uri="{C3380CC4-5D6E-409C-BE32-E72D297353CC}">
              <c16:uniqueId val="{0000000A-4AC5-411F-A903-FBC1ADB58412}"/>
            </c:ext>
          </c:extLst>
        </c:ser>
        <c:ser>
          <c:idx val="8"/>
          <c:order val="9"/>
          <c:tx>
            <c:v>Adjusted MT</c:v>
          </c:tx>
          <c:spPr>
            <a:ln>
              <a:solidFill>
                <a:srgbClr val="FF0000"/>
              </a:solidFill>
            </a:ln>
          </c:spPr>
          <c:marker>
            <c:symbol val="none"/>
          </c:marker>
          <c:xVal>
            <c:numRef>
              <c:f>Sheet1!$S$10:$T$10</c:f>
              <c:numCache>
                <c:formatCode>General</c:formatCode>
                <c:ptCount val="2"/>
                <c:pt idx="0" formatCode="0.00">
                  <c:v>25569</c:v>
                </c:pt>
                <c:pt idx="1">
                  <c:v>62093</c:v>
                </c:pt>
              </c:numCache>
            </c:numRef>
          </c:xVal>
          <c:yVal>
            <c:numRef>
              <c:f>Sheet1!$Y$10:$Z$10</c:f>
              <c:numCache>
                <c:formatCode>General</c:formatCode>
                <c:ptCount val="2"/>
                <c:pt idx="0">
                  <c:v>-53</c:v>
                </c:pt>
                <c:pt idx="1">
                  <c:v>-53</c:v>
                </c:pt>
              </c:numCache>
            </c:numRef>
          </c:yVal>
          <c:smooth val="0"/>
          <c:extLst>
            <c:ext xmlns:c16="http://schemas.microsoft.com/office/drawing/2014/chart" uri="{C3380CC4-5D6E-409C-BE32-E72D297353CC}">
              <c16:uniqueId val="{0000000B-4AC5-411F-A903-FBC1ADB58412}"/>
            </c:ext>
          </c:extLst>
        </c:ser>
        <c:ser>
          <c:idx val="13"/>
          <c:order val="13"/>
          <c:tx>
            <c:v>GSP</c:v>
          </c:tx>
          <c:spPr>
            <a:ln>
              <a:solidFill>
                <a:schemeClr val="bg1">
                  <a:lumMod val="65000"/>
                </a:schemeClr>
              </a:solidFill>
            </a:ln>
          </c:spPr>
          <c:marker>
            <c:symbol val="none"/>
          </c:marker>
          <c:xVal>
            <c:numRef>
              <c:f>'02N21W34G02S'!$H$35:$H$598</c:f>
              <c:numCache>
                <c:formatCode>m/d/yyyy</c:formatCode>
                <c:ptCount val="564"/>
                <c:pt idx="0">
                  <c:v>44865</c:v>
                </c:pt>
                <c:pt idx="1">
                  <c:v>44895</c:v>
                </c:pt>
                <c:pt idx="2">
                  <c:v>44926</c:v>
                </c:pt>
                <c:pt idx="3">
                  <c:v>44957</c:v>
                </c:pt>
                <c:pt idx="4">
                  <c:v>44985</c:v>
                </c:pt>
                <c:pt idx="5">
                  <c:v>45016</c:v>
                </c:pt>
                <c:pt idx="6">
                  <c:v>45046</c:v>
                </c:pt>
                <c:pt idx="7">
                  <c:v>45077</c:v>
                </c:pt>
                <c:pt idx="8">
                  <c:v>45107</c:v>
                </c:pt>
                <c:pt idx="9">
                  <c:v>45138</c:v>
                </c:pt>
                <c:pt idx="10">
                  <c:v>45169</c:v>
                </c:pt>
                <c:pt idx="11">
                  <c:v>45199</c:v>
                </c:pt>
                <c:pt idx="12">
                  <c:v>45230</c:v>
                </c:pt>
                <c:pt idx="13">
                  <c:v>45260</c:v>
                </c:pt>
                <c:pt idx="14">
                  <c:v>45291</c:v>
                </c:pt>
                <c:pt idx="15">
                  <c:v>45322</c:v>
                </c:pt>
                <c:pt idx="16">
                  <c:v>45351</c:v>
                </c:pt>
                <c:pt idx="17">
                  <c:v>45382</c:v>
                </c:pt>
                <c:pt idx="18">
                  <c:v>45412</c:v>
                </c:pt>
                <c:pt idx="19">
                  <c:v>45443</c:v>
                </c:pt>
                <c:pt idx="20">
                  <c:v>45473</c:v>
                </c:pt>
                <c:pt idx="21">
                  <c:v>45504</c:v>
                </c:pt>
                <c:pt idx="22">
                  <c:v>45535</c:v>
                </c:pt>
                <c:pt idx="23">
                  <c:v>45565</c:v>
                </c:pt>
                <c:pt idx="24">
                  <c:v>45596</c:v>
                </c:pt>
                <c:pt idx="25">
                  <c:v>45626</c:v>
                </c:pt>
                <c:pt idx="26">
                  <c:v>45657</c:v>
                </c:pt>
                <c:pt idx="27">
                  <c:v>45688</c:v>
                </c:pt>
                <c:pt idx="28">
                  <c:v>45716</c:v>
                </c:pt>
                <c:pt idx="29">
                  <c:v>45747</c:v>
                </c:pt>
                <c:pt idx="30">
                  <c:v>45777</c:v>
                </c:pt>
                <c:pt idx="31">
                  <c:v>45808</c:v>
                </c:pt>
                <c:pt idx="32">
                  <c:v>45838</c:v>
                </c:pt>
                <c:pt idx="33">
                  <c:v>45869</c:v>
                </c:pt>
                <c:pt idx="34">
                  <c:v>45900</c:v>
                </c:pt>
                <c:pt idx="35">
                  <c:v>45930</c:v>
                </c:pt>
                <c:pt idx="36">
                  <c:v>45961</c:v>
                </c:pt>
                <c:pt idx="37">
                  <c:v>45991</c:v>
                </c:pt>
                <c:pt idx="38">
                  <c:v>46022</c:v>
                </c:pt>
                <c:pt idx="39">
                  <c:v>46053</c:v>
                </c:pt>
                <c:pt idx="40">
                  <c:v>46081</c:v>
                </c:pt>
                <c:pt idx="41">
                  <c:v>46112</c:v>
                </c:pt>
                <c:pt idx="42">
                  <c:v>46142</c:v>
                </c:pt>
                <c:pt idx="43">
                  <c:v>46173</c:v>
                </c:pt>
                <c:pt idx="44">
                  <c:v>46203</c:v>
                </c:pt>
                <c:pt idx="45">
                  <c:v>46234</c:v>
                </c:pt>
                <c:pt idx="46">
                  <c:v>46265</c:v>
                </c:pt>
                <c:pt idx="47">
                  <c:v>46295</c:v>
                </c:pt>
                <c:pt idx="48">
                  <c:v>46326</c:v>
                </c:pt>
                <c:pt idx="49">
                  <c:v>46356</c:v>
                </c:pt>
                <c:pt idx="50">
                  <c:v>46387</c:v>
                </c:pt>
                <c:pt idx="51">
                  <c:v>46418</c:v>
                </c:pt>
                <c:pt idx="52">
                  <c:v>46446</c:v>
                </c:pt>
                <c:pt idx="53">
                  <c:v>46477</c:v>
                </c:pt>
                <c:pt idx="54">
                  <c:v>46507</c:v>
                </c:pt>
                <c:pt idx="55">
                  <c:v>46538</c:v>
                </c:pt>
                <c:pt idx="56">
                  <c:v>46568</c:v>
                </c:pt>
                <c:pt idx="57">
                  <c:v>46599</c:v>
                </c:pt>
                <c:pt idx="58">
                  <c:v>46630</c:v>
                </c:pt>
                <c:pt idx="59">
                  <c:v>46660</c:v>
                </c:pt>
                <c:pt idx="60">
                  <c:v>46691</c:v>
                </c:pt>
                <c:pt idx="61">
                  <c:v>46721</c:v>
                </c:pt>
                <c:pt idx="62">
                  <c:v>46752</c:v>
                </c:pt>
                <c:pt idx="63">
                  <c:v>46783</c:v>
                </c:pt>
                <c:pt idx="64">
                  <c:v>46812</c:v>
                </c:pt>
                <c:pt idx="65">
                  <c:v>46843</c:v>
                </c:pt>
                <c:pt idx="66">
                  <c:v>46873</c:v>
                </c:pt>
                <c:pt idx="67">
                  <c:v>46904</c:v>
                </c:pt>
                <c:pt idx="68">
                  <c:v>46934</c:v>
                </c:pt>
                <c:pt idx="69">
                  <c:v>46965</c:v>
                </c:pt>
                <c:pt idx="70">
                  <c:v>46996</c:v>
                </c:pt>
                <c:pt idx="71">
                  <c:v>47026</c:v>
                </c:pt>
                <c:pt idx="72">
                  <c:v>47057</c:v>
                </c:pt>
                <c:pt idx="73">
                  <c:v>47087</c:v>
                </c:pt>
                <c:pt idx="74">
                  <c:v>47118</c:v>
                </c:pt>
                <c:pt idx="75">
                  <c:v>47149</c:v>
                </c:pt>
                <c:pt idx="76">
                  <c:v>47177</c:v>
                </c:pt>
                <c:pt idx="77">
                  <c:v>47208</c:v>
                </c:pt>
                <c:pt idx="78">
                  <c:v>47238</c:v>
                </c:pt>
                <c:pt idx="79">
                  <c:v>47269</c:v>
                </c:pt>
                <c:pt idx="80">
                  <c:v>47299</c:v>
                </c:pt>
                <c:pt idx="81">
                  <c:v>47330</c:v>
                </c:pt>
                <c:pt idx="82">
                  <c:v>47361</c:v>
                </c:pt>
                <c:pt idx="83">
                  <c:v>47391</c:v>
                </c:pt>
                <c:pt idx="84">
                  <c:v>47422</c:v>
                </c:pt>
                <c:pt idx="85">
                  <c:v>47452</c:v>
                </c:pt>
                <c:pt idx="86">
                  <c:v>47483</c:v>
                </c:pt>
                <c:pt idx="87">
                  <c:v>47514</c:v>
                </c:pt>
                <c:pt idx="88">
                  <c:v>47542</c:v>
                </c:pt>
                <c:pt idx="89">
                  <c:v>47573</c:v>
                </c:pt>
                <c:pt idx="90">
                  <c:v>47603</c:v>
                </c:pt>
                <c:pt idx="91">
                  <c:v>47634</c:v>
                </c:pt>
                <c:pt idx="92">
                  <c:v>47664</c:v>
                </c:pt>
                <c:pt idx="93">
                  <c:v>47695</c:v>
                </c:pt>
                <c:pt idx="94">
                  <c:v>47726</c:v>
                </c:pt>
                <c:pt idx="95">
                  <c:v>47756</c:v>
                </c:pt>
                <c:pt idx="96">
                  <c:v>47787</c:v>
                </c:pt>
                <c:pt idx="97">
                  <c:v>47817</c:v>
                </c:pt>
                <c:pt idx="98">
                  <c:v>47848</c:v>
                </c:pt>
                <c:pt idx="99">
                  <c:v>47879</c:v>
                </c:pt>
                <c:pt idx="100">
                  <c:v>47907</c:v>
                </c:pt>
                <c:pt idx="101">
                  <c:v>47938</c:v>
                </c:pt>
                <c:pt idx="102">
                  <c:v>47968</c:v>
                </c:pt>
                <c:pt idx="103">
                  <c:v>47999</c:v>
                </c:pt>
                <c:pt idx="104">
                  <c:v>48029</c:v>
                </c:pt>
                <c:pt idx="105">
                  <c:v>48060</c:v>
                </c:pt>
                <c:pt idx="106">
                  <c:v>48091</c:v>
                </c:pt>
                <c:pt idx="107">
                  <c:v>48121</c:v>
                </c:pt>
                <c:pt idx="108">
                  <c:v>48152</c:v>
                </c:pt>
                <c:pt idx="109">
                  <c:v>48182</c:v>
                </c:pt>
                <c:pt idx="110">
                  <c:v>48213</c:v>
                </c:pt>
                <c:pt idx="111">
                  <c:v>48244</c:v>
                </c:pt>
                <c:pt idx="112">
                  <c:v>48273</c:v>
                </c:pt>
                <c:pt idx="113">
                  <c:v>48304</c:v>
                </c:pt>
                <c:pt idx="114">
                  <c:v>48334</c:v>
                </c:pt>
                <c:pt idx="115">
                  <c:v>48365</c:v>
                </c:pt>
                <c:pt idx="116">
                  <c:v>48395</c:v>
                </c:pt>
                <c:pt idx="117">
                  <c:v>48426</c:v>
                </c:pt>
                <c:pt idx="118">
                  <c:v>48457</c:v>
                </c:pt>
                <c:pt idx="119">
                  <c:v>48487</c:v>
                </c:pt>
                <c:pt idx="120">
                  <c:v>48518</c:v>
                </c:pt>
                <c:pt idx="121">
                  <c:v>48548</c:v>
                </c:pt>
                <c:pt idx="122">
                  <c:v>48579</c:v>
                </c:pt>
                <c:pt idx="123">
                  <c:v>48610</c:v>
                </c:pt>
                <c:pt idx="124">
                  <c:v>48638</c:v>
                </c:pt>
                <c:pt idx="125">
                  <c:v>48669</c:v>
                </c:pt>
                <c:pt idx="126">
                  <c:v>48699</c:v>
                </c:pt>
                <c:pt idx="127">
                  <c:v>48730</c:v>
                </c:pt>
                <c:pt idx="128">
                  <c:v>48760</c:v>
                </c:pt>
                <c:pt idx="129">
                  <c:v>48791</c:v>
                </c:pt>
                <c:pt idx="130">
                  <c:v>48822</c:v>
                </c:pt>
                <c:pt idx="131">
                  <c:v>48852</c:v>
                </c:pt>
                <c:pt idx="132">
                  <c:v>48883</c:v>
                </c:pt>
                <c:pt idx="133">
                  <c:v>48913</c:v>
                </c:pt>
                <c:pt idx="134">
                  <c:v>48944</c:v>
                </c:pt>
                <c:pt idx="135">
                  <c:v>48975</c:v>
                </c:pt>
                <c:pt idx="136">
                  <c:v>49003</c:v>
                </c:pt>
                <c:pt idx="137">
                  <c:v>49034</c:v>
                </c:pt>
                <c:pt idx="138">
                  <c:v>49064</c:v>
                </c:pt>
                <c:pt idx="139">
                  <c:v>49095</c:v>
                </c:pt>
                <c:pt idx="140">
                  <c:v>49125</c:v>
                </c:pt>
                <c:pt idx="141">
                  <c:v>49156</c:v>
                </c:pt>
                <c:pt idx="142">
                  <c:v>49187</c:v>
                </c:pt>
                <c:pt idx="143">
                  <c:v>49217</c:v>
                </c:pt>
                <c:pt idx="144">
                  <c:v>49248</c:v>
                </c:pt>
                <c:pt idx="145">
                  <c:v>49278</c:v>
                </c:pt>
                <c:pt idx="146">
                  <c:v>49309</c:v>
                </c:pt>
                <c:pt idx="147">
                  <c:v>49340</c:v>
                </c:pt>
                <c:pt idx="148">
                  <c:v>49368</c:v>
                </c:pt>
                <c:pt idx="149">
                  <c:v>49399</c:v>
                </c:pt>
                <c:pt idx="150">
                  <c:v>49429</c:v>
                </c:pt>
                <c:pt idx="151">
                  <c:v>49460</c:v>
                </c:pt>
                <c:pt idx="152">
                  <c:v>49490</c:v>
                </c:pt>
                <c:pt idx="153">
                  <c:v>49521</c:v>
                </c:pt>
                <c:pt idx="154">
                  <c:v>49552</c:v>
                </c:pt>
                <c:pt idx="155">
                  <c:v>49582</c:v>
                </c:pt>
                <c:pt idx="156">
                  <c:v>49613</c:v>
                </c:pt>
                <c:pt idx="157">
                  <c:v>49643</c:v>
                </c:pt>
                <c:pt idx="158">
                  <c:v>49674</c:v>
                </c:pt>
                <c:pt idx="159">
                  <c:v>49705</c:v>
                </c:pt>
                <c:pt idx="160">
                  <c:v>49734</c:v>
                </c:pt>
                <c:pt idx="161">
                  <c:v>49765</c:v>
                </c:pt>
                <c:pt idx="162">
                  <c:v>49795</c:v>
                </c:pt>
                <c:pt idx="163">
                  <c:v>49826</c:v>
                </c:pt>
                <c:pt idx="164">
                  <c:v>49856</c:v>
                </c:pt>
                <c:pt idx="165">
                  <c:v>49887</c:v>
                </c:pt>
                <c:pt idx="166">
                  <c:v>49918</c:v>
                </c:pt>
                <c:pt idx="167">
                  <c:v>49948</c:v>
                </c:pt>
                <c:pt idx="168">
                  <c:v>49979</c:v>
                </c:pt>
                <c:pt idx="169">
                  <c:v>50009</c:v>
                </c:pt>
                <c:pt idx="170">
                  <c:v>50040</c:v>
                </c:pt>
                <c:pt idx="171">
                  <c:v>50071</c:v>
                </c:pt>
                <c:pt idx="172">
                  <c:v>50099</c:v>
                </c:pt>
                <c:pt idx="173">
                  <c:v>50130</c:v>
                </c:pt>
                <c:pt idx="174">
                  <c:v>50160</c:v>
                </c:pt>
                <c:pt idx="175">
                  <c:v>50191</c:v>
                </c:pt>
                <c:pt idx="176">
                  <c:v>50221</c:v>
                </c:pt>
                <c:pt idx="177">
                  <c:v>50252</c:v>
                </c:pt>
                <c:pt idx="178">
                  <c:v>50283</c:v>
                </c:pt>
                <c:pt idx="179">
                  <c:v>50313</c:v>
                </c:pt>
                <c:pt idx="180">
                  <c:v>50344</c:v>
                </c:pt>
                <c:pt idx="181">
                  <c:v>50374</c:v>
                </c:pt>
                <c:pt idx="182">
                  <c:v>50405</c:v>
                </c:pt>
                <c:pt idx="183">
                  <c:v>50436</c:v>
                </c:pt>
                <c:pt idx="184">
                  <c:v>50464</c:v>
                </c:pt>
                <c:pt idx="185">
                  <c:v>50495</c:v>
                </c:pt>
                <c:pt idx="186">
                  <c:v>50525</c:v>
                </c:pt>
                <c:pt idx="187">
                  <c:v>50556</c:v>
                </c:pt>
                <c:pt idx="188">
                  <c:v>50586</c:v>
                </c:pt>
                <c:pt idx="189">
                  <c:v>50617</c:v>
                </c:pt>
                <c:pt idx="190">
                  <c:v>50648</c:v>
                </c:pt>
                <c:pt idx="191">
                  <c:v>50678</c:v>
                </c:pt>
                <c:pt idx="192">
                  <c:v>50709</c:v>
                </c:pt>
                <c:pt idx="193">
                  <c:v>50739</c:v>
                </c:pt>
                <c:pt idx="194">
                  <c:v>50770</c:v>
                </c:pt>
                <c:pt idx="195">
                  <c:v>50801</c:v>
                </c:pt>
                <c:pt idx="196">
                  <c:v>50829</c:v>
                </c:pt>
                <c:pt idx="197">
                  <c:v>50860</c:v>
                </c:pt>
                <c:pt idx="198">
                  <c:v>50890</c:v>
                </c:pt>
                <c:pt idx="199">
                  <c:v>50921</c:v>
                </c:pt>
                <c:pt idx="200">
                  <c:v>50951</c:v>
                </c:pt>
                <c:pt idx="201">
                  <c:v>50982</c:v>
                </c:pt>
                <c:pt idx="202">
                  <c:v>51013</c:v>
                </c:pt>
                <c:pt idx="203">
                  <c:v>51043</c:v>
                </c:pt>
                <c:pt idx="204">
                  <c:v>51074</c:v>
                </c:pt>
                <c:pt idx="205">
                  <c:v>51104</c:v>
                </c:pt>
                <c:pt idx="206">
                  <c:v>51135</c:v>
                </c:pt>
                <c:pt idx="207">
                  <c:v>51166</c:v>
                </c:pt>
                <c:pt idx="208">
                  <c:v>51195</c:v>
                </c:pt>
                <c:pt idx="209">
                  <c:v>51226</c:v>
                </c:pt>
                <c:pt idx="210">
                  <c:v>51256</c:v>
                </c:pt>
                <c:pt idx="211">
                  <c:v>51287</c:v>
                </c:pt>
                <c:pt idx="212">
                  <c:v>51317</c:v>
                </c:pt>
                <c:pt idx="213">
                  <c:v>51348</c:v>
                </c:pt>
                <c:pt idx="214">
                  <c:v>51379</c:v>
                </c:pt>
                <c:pt idx="215">
                  <c:v>51409</c:v>
                </c:pt>
                <c:pt idx="216">
                  <c:v>51440</c:v>
                </c:pt>
                <c:pt idx="217">
                  <c:v>51470</c:v>
                </c:pt>
                <c:pt idx="218">
                  <c:v>51501</c:v>
                </c:pt>
                <c:pt idx="219">
                  <c:v>51532</c:v>
                </c:pt>
                <c:pt idx="220">
                  <c:v>51560</c:v>
                </c:pt>
                <c:pt idx="221">
                  <c:v>51591</c:v>
                </c:pt>
                <c:pt idx="222">
                  <c:v>51621</c:v>
                </c:pt>
                <c:pt idx="223">
                  <c:v>51652</c:v>
                </c:pt>
                <c:pt idx="224">
                  <c:v>51682</c:v>
                </c:pt>
                <c:pt idx="225">
                  <c:v>51713</c:v>
                </c:pt>
                <c:pt idx="226">
                  <c:v>51744</c:v>
                </c:pt>
                <c:pt idx="227">
                  <c:v>51774</c:v>
                </c:pt>
                <c:pt idx="228">
                  <c:v>51805</c:v>
                </c:pt>
                <c:pt idx="229">
                  <c:v>51835</c:v>
                </c:pt>
                <c:pt idx="230">
                  <c:v>51866</c:v>
                </c:pt>
                <c:pt idx="231">
                  <c:v>51897</c:v>
                </c:pt>
                <c:pt idx="232">
                  <c:v>51925</c:v>
                </c:pt>
                <c:pt idx="233">
                  <c:v>51956</c:v>
                </c:pt>
                <c:pt idx="234">
                  <c:v>51986</c:v>
                </c:pt>
                <c:pt idx="235">
                  <c:v>52017</c:v>
                </c:pt>
                <c:pt idx="236">
                  <c:v>52047</c:v>
                </c:pt>
                <c:pt idx="237">
                  <c:v>52078</c:v>
                </c:pt>
                <c:pt idx="238">
                  <c:v>52109</c:v>
                </c:pt>
                <c:pt idx="239">
                  <c:v>52139</c:v>
                </c:pt>
                <c:pt idx="240">
                  <c:v>52170</c:v>
                </c:pt>
                <c:pt idx="241">
                  <c:v>52200</c:v>
                </c:pt>
                <c:pt idx="242">
                  <c:v>52231</c:v>
                </c:pt>
                <c:pt idx="243">
                  <c:v>52262</c:v>
                </c:pt>
                <c:pt idx="244">
                  <c:v>52290</c:v>
                </c:pt>
                <c:pt idx="245">
                  <c:v>52321</c:v>
                </c:pt>
                <c:pt idx="246">
                  <c:v>52351</c:v>
                </c:pt>
                <c:pt idx="247">
                  <c:v>52382</c:v>
                </c:pt>
                <c:pt idx="248">
                  <c:v>52412</c:v>
                </c:pt>
                <c:pt idx="249">
                  <c:v>52443</c:v>
                </c:pt>
                <c:pt idx="250">
                  <c:v>52474</c:v>
                </c:pt>
                <c:pt idx="251">
                  <c:v>52504</c:v>
                </c:pt>
                <c:pt idx="252">
                  <c:v>52535</c:v>
                </c:pt>
                <c:pt idx="253">
                  <c:v>52565</c:v>
                </c:pt>
                <c:pt idx="254">
                  <c:v>52596</c:v>
                </c:pt>
                <c:pt idx="255">
                  <c:v>52627</c:v>
                </c:pt>
                <c:pt idx="256">
                  <c:v>52656</c:v>
                </c:pt>
                <c:pt idx="257">
                  <c:v>52687</c:v>
                </c:pt>
                <c:pt idx="258">
                  <c:v>52717</c:v>
                </c:pt>
                <c:pt idx="259">
                  <c:v>52748</c:v>
                </c:pt>
                <c:pt idx="260">
                  <c:v>52778</c:v>
                </c:pt>
                <c:pt idx="261">
                  <c:v>52809</c:v>
                </c:pt>
                <c:pt idx="262">
                  <c:v>52840</c:v>
                </c:pt>
                <c:pt idx="263">
                  <c:v>52870</c:v>
                </c:pt>
                <c:pt idx="264">
                  <c:v>52901</c:v>
                </c:pt>
                <c:pt idx="265">
                  <c:v>52931</c:v>
                </c:pt>
                <c:pt idx="266">
                  <c:v>52962</c:v>
                </c:pt>
                <c:pt idx="267">
                  <c:v>52993</c:v>
                </c:pt>
                <c:pt idx="268">
                  <c:v>53021</c:v>
                </c:pt>
                <c:pt idx="269">
                  <c:v>53052</c:v>
                </c:pt>
                <c:pt idx="270">
                  <c:v>53082</c:v>
                </c:pt>
                <c:pt idx="271">
                  <c:v>53113</c:v>
                </c:pt>
                <c:pt idx="272">
                  <c:v>53143</c:v>
                </c:pt>
                <c:pt idx="273">
                  <c:v>53174</c:v>
                </c:pt>
                <c:pt idx="274">
                  <c:v>53205</c:v>
                </c:pt>
                <c:pt idx="275">
                  <c:v>53235</c:v>
                </c:pt>
                <c:pt idx="276">
                  <c:v>53266</c:v>
                </c:pt>
                <c:pt idx="277">
                  <c:v>53296</c:v>
                </c:pt>
                <c:pt idx="278">
                  <c:v>53327</c:v>
                </c:pt>
                <c:pt idx="279">
                  <c:v>53358</c:v>
                </c:pt>
                <c:pt idx="280">
                  <c:v>53386</c:v>
                </c:pt>
                <c:pt idx="281">
                  <c:v>53417</c:v>
                </c:pt>
                <c:pt idx="282">
                  <c:v>53447</c:v>
                </c:pt>
                <c:pt idx="283">
                  <c:v>53478</c:v>
                </c:pt>
                <c:pt idx="284">
                  <c:v>53508</c:v>
                </c:pt>
                <c:pt idx="285">
                  <c:v>53539</c:v>
                </c:pt>
                <c:pt idx="286">
                  <c:v>53570</c:v>
                </c:pt>
                <c:pt idx="287">
                  <c:v>53600</c:v>
                </c:pt>
                <c:pt idx="288">
                  <c:v>53631</c:v>
                </c:pt>
                <c:pt idx="289">
                  <c:v>53661</c:v>
                </c:pt>
                <c:pt idx="290">
                  <c:v>53692</c:v>
                </c:pt>
                <c:pt idx="291">
                  <c:v>53723</c:v>
                </c:pt>
                <c:pt idx="292">
                  <c:v>53751</c:v>
                </c:pt>
                <c:pt idx="293">
                  <c:v>53782</c:v>
                </c:pt>
                <c:pt idx="294">
                  <c:v>53812</c:v>
                </c:pt>
                <c:pt idx="295">
                  <c:v>53843</c:v>
                </c:pt>
                <c:pt idx="296">
                  <c:v>53873</c:v>
                </c:pt>
                <c:pt idx="297">
                  <c:v>53904</c:v>
                </c:pt>
                <c:pt idx="298">
                  <c:v>53935</c:v>
                </c:pt>
                <c:pt idx="299">
                  <c:v>53965</c:v>
                </c:pt>
                <c:pt idx="300">
                  <c:v>53996</c:v>
                </c:pt>
                <c:pt idx="301">
                  <c:v>54026</c:v>
                </c:pt>
                <c:pt idx="302">
                  <c:v>54057</c:v>
                </c:pt>
                <c:pt idx="303">
                  <c:v>54088</c:v>
                </c:pt>
                <c:pt idx="304">
                  <c:v>54117</c:v>
                </c:pt>
                <c:pt idx="305">
                  <c:v>54148</c:v>
                </c:pt>
                <c:pt idx="306">
                  <c:v>54178</c:v>
                </c:pt>
                <c:pt idx="307">
                  <c:v>54209</c:v>
                </c:pt>
                <c:pt idx="308">
                  <c:v>54239</c:v>
                </c:pt>
                <c:pt idx="309">
                  <c:v>54270</c:v>
                </c:pt>
                <c:pt idx="310">
                  <c:v>54301</c:v>
                </c:pt>
                <c:pt idx="311">
                  <c:v>54331</c:v>
                </c:pt>
                <c:pt idx="312">
                  <c:v>54362</c:v>
                </c:pt>
                <c:pt idx="313">
                  <c:v>54392</c:v>
                </c:pt>
                <c:pt idx="314">
                  <c:v>54423</c:v>
                </c:pt>
                <c:pt idx="315">
                  <c:v>54454</c:v>
                </c:pt>
                <c:pt idx="316">
                  <c:v>54482</c:v>
                </c:pt>
                <c:pt idx="317">
                  <c:v>54513</c:v>
                </c:pt>
                <c:pt idx="318">
                  <c:v>54543</c:v>
                </c:pt>
                <c:pt idx="319">
                  <c:v>54574</c:v>
                </c:pt>
                <c:pt idx="320">
                  <c:v>54604</c:v>
                </c:pt>
                <c:pt idx="321">
                  <c:v>54635</c:v>
                </c:pt>
                <c:pt idx="322">
                  <c:v>54666</c:v>
                </c:pt>
                <c:pt idx="323">
                  <c:v>54696</c:v>
                </c:pt>
                <c:pt idx="324">
                  <c:v>54727</c:v>
                </c:pt>
                <c:pt idx="325">
                  <c:v>54757</c:v>
                </c:pt>
                <c:pt idx="326">
                  <c:v>54788</c:v>
                </c:pt>
                <c:pt idx="327">
                  <c:v>54819</c:v>
                </c:pt>
                <c:pt idx="328">
                  <c:v>54847</c:v>
                </c:pt>
                <c:pt idx="329">
                  <c:v>54878</c:v>
                </c:pt>
                <c:pt idx="330">
                  <c:v>54908</c:v>
                </c:pt>
                <c:pt idx="331">
                  <c:v>54939</c:v>
                </c:pt>
                <c:pt idx="332">
                  <c:v>54969</c:v>
                </c:pt>
                <c:pt idx="333">
                  <c:v>55000</c:v>
                </c:pt>
                <c:pt idx="334">
                  <c:v>55031</c:v>
                </c:pt>
                <c:pt idx="335">
                  <c:v>55061</c:v>
                </c:pt>
                <c:pt idx="336">
                  <c:v>55092</c:v>
                </c:pt>
                <c:pt idx="337">
                  <c:v>55122</c:v>
                </c:pt>
                <c:pt idx="338">
                  <c:v>55153</c:v>
                </c:pt>
                <c:pt idx="339">
                  <c:v>55184</c:v>
                </c:pt>
                <c:pt idx="340">
                  <c:v>55212</c:v>
                </c:pt>
                <c:pt idx="341">
                  <c:v>55243</c:v>
                </c:pt>
                <c:pt idx="342">
                  <c:v>55273</c:v>
                </c:pt>
                <c:pt idx="343">
                  <c:v>55304</c:v>
                </c:pt>
                <c:pt idx="344">
                  <c:v>55334</c:v>
                </c:pt>
                <c:pt idx="345">
                  <c:v>55365</c:v>
                </c:pt>
                <c:pt idx="346">
                  <c:v>55396</c:v>
                </c:pt>
                <c:pt idx="347">
                  <c:v>55426</c:v>
                </c:pt>
                <c:pt idx="348">
                  <c:v>55457</c:v>
                </c:pt>
                <c:pt idx="349">
                  <c:v>55487</c:v>
                </c:pt>
                <c:pt idx="350">
                  <c:v>55518</c:v>
                </c:pt>
                <c:pt idx="351">
                  <c:v>55549</c:v>
                </c:pt>
                <c:pt idx="352">
                  <c:v>55578</c:v>
                </c:pt>
                <c:pt idx="353">
                  <c:v>55609</c:v>
                </c:pt>
                <c:pt idx="354">
                  <c:v>55639</c:v>
                </c:pt>
                <c:pt idx="355">
                  <c:v>55670</c:v>
                </c:pt>
                <c:pt idx="356">
                  <c:v>55700</c:v>
                </c:pt>
                <c:pt idx="357">
                  <c:v>55731</c:v>
                </c:pt>
                <c:pt idx="358">
                  <c:v>55762</c:v>
                </c:pt>
                <c:pt idx="359">
                  <c:v>55792</c:v>
                </c:pt>
                <c:pt idx="360">
                  <c:v>55823</c:v>
                </c:pt>
                <c:pt idx="361">
                  <c:v>55853</c:v>
                </c:pt>
                <c:pt idx="362">
                  <c:v>55884</c:v>
                </c:pt>
                <c:pt idx="363">
                  <c:v>55915</c:v>
                </c:pt>
                <c:pt idx="364">
                  <c:v>55943</c:v>
                </c:pt>
                <c:pt idx="365">
                  <c:v>55974</c:v>
                </c:pt>
                <c:pt idx="366">
                  <c:v>56004</c:v>
                </c:pt>
                <c:pt idx="367">
                  <c:v>56035</c:v>
                </c:pt>
                <c:pt idx="368">
                  <c:v>56065</c:v>
                </c:pt>
                <c:pt idx="369">
                  <c:v>56096</c:v>
                </c:pt>
                <c:pt idx="370">
                  <c:v>56127</c:v>
                </c:pt>
                <c:pt idx="371">
                  <c:v>56157</c:v>
                </c:pt>
                <c:pt idx="372">
                  <c:v>56188</c:v>
                </c:pt>
                <c:pt idx="373">
                  <c:v>56218</c:v>
                </c:pt>
                <c:pt idx="374">
                  <c:v>56249</c:v>
                </c:pt>
                <c:pt idx="375">
                  <c:v>56280</c:v>
                </c:pt>
                <c:pt idx="376">
                  <c:v>56308</c:v>
                </c:pt>
                <c:pt idx="377">
                  <c:v>56339</c:v>
                </c:pt>
                <c:pt idx="378">
                  <c:v>56369</c:v>
                </c:pt>
                <c:pt idx="379">
                  <c:v>56400</c:v>
                </c:pt>
                <c:pt idx="380">
                  <c:v>56430</c:v>
                </c:pt>
                <c:pt idx="381">
                  <c:v>56461</c:v>
                </c:pt>
                <c:pt idx="382">
                  <c:v>56492</c:v>
                </c:pt>
                <c:pt idx="383">
                  <c:v>56522</c:v>
                </c:pt>
                <c:pt idx="384">
                  <c:v>56553</c:v>
                </c:pt>
                <c:pt idx="385">
                  <c:v>56583</c:v>
                </c:pt>
                <c:pt idx="386">
                  <c:v>56614</c:v>
                </c:pt>
                <c:pt idx="387">
                  <c:v>56645</c:v>
                </c:pt>
                <c:pt idx="388">
                  <c:v>56673</c:v>
                </c:pt>
                <c:pt idx="389">
                  <c:v>56704</c:v>
                </c:pt>
                <c:pt idx="390">
                  <c:v>56734</c:v>
                </c:pt>
                <c:pt idx="391">
                  <c:v>56765</c:v>
                </c:pt>
                <c:pt idx="392">
                  <c:v>56795</c:v>
                </c:pt>
                <c:pt idx="393">
                  <c:v>56826</c:v>
                </c:pt>
                <c:pt idx="394">
                  <c:v>56857</c:v>
                </c:pt>
                <c:pt idx="395">
                  <c:v>56887</c:v>
                </c:pt>
                <c:pt idx="396">
                  <c:v>56918</c:v>
                </c:pt>
                <c:pt idx="397">
                  <c:v>56948</c:v>
                </c:pt>
                <c:pt idx="398">
                  <c:v>56979</c:v>
                </c:pt>
                <c:pt idx="399">
                  <c:v>57010</c:v>
                </c:pt>
                <c:pt idx="400">
                  <c:v>57039</c:v>
                </c:pt>
                <c:pt idx="401">
                  <c:v>57070</c:v>
                </c:pt>
                <c:pt idx="402">
                  <c:v>57100</c:v>
                </c:pt>
                <c:pt idx="403">
                  <c:v>57131</c:v>
                </c:pt>
                <c:pt idx="404">
                  <c:v>57161</c:v>
                </c:pt>
                <c:pt idx="405">
                  <c:v>57192</c:v>
                </c:pt>
                <c:pt idx="406">
                  <c:v>57223</c:v>
                </c:pt>
                <c:pt idx="407">
                  <c:v>57253</c:v>
                </c:pt>
                <c:pt idx="408">
                  <c:v>57284</c:v>
                </c:pt>
                <c:pt idx="409">
                  <c:v>57314</c:v>
                </c:pt>
                <c:pt idx="410">
                  <c:v>57345</c:v>
                </c:pt>
                <c:pt idx="411">
                  <c:v>57376</c:v>
                </c:pt>
                <c:pt idx="412">
                  <c:v>57404</c:v>
                </c:pt>
                <c:pt idx="413">
                  <c:v>57435</c:v>
                </c:pt>
                <c:pt idx="414">
                  <c:v>57465</c:v>
                </c:pt>
                <c:pt idx="415">
                  <c:v>57496</c:v>
                </c:pt>
                <c:pt idx="416">
                  <c:v>57526</c:v>
                </c:pt>
                <c:pt idx="417">
                  <c:v>57557</c:v>
                </c:pt>
                <c:pt idx="418">
                  <c:v>57588</c:v>
                </c:pt>
                <c:pt idx="419">
                  <c:v>57618</c:v>
                </c:pt>
                <c:pt idx="420">
                  <c:v>57649</c:v>
                </c:pt>
                <c:pt idx="421">
                  <c:v>57679</c:v>
                </c:pt>
                <c:pt idx="422">
                  <c:v>57710</c:v>
                </c:pt>
                <c:pt idx="423">
                  <c:v>57741</c:v>
                </c:pt>
                <c:pt idx="424">
                  <c:v>57769</c:v>
                </c:pt>
                <c:pt idx="425">
                  <c:v>57800</c:v>
                </c:pt>
                <c:pt idx="426">
                  <c:v>57830</c:v>
                </c:pt>
                <c:pt idx="427">
                  <c:v>57861</c:v>
                </c:pt>
                <c:pt idx="428">
                  <c:v>57891</c:v>
                </c:pt>
                <c:pt idx="429">
                  <c:v>57922</c:v>
                </c:pt>
                <c:pt idx="430">
                  <c:v>57953</c:v>
                </c:pt>
                <c:pt idx="431">
                  <c:v>57983</c:v>
                </c:pt>
                <c:pt idx="432">
                  <c:v>58014</c:v>
                </c:pt>
                <c:pt idx="433">
                  <c:v>58044</c:v>
                </c:pt>
                <c:pt idx="434">
                  <c:v>58075</c:v>
                </c:pt>
                <c:pt idx="435">
                  <c:v>58106</c:v>
                </c:pt>
                <c:pt idx="436">
                  <c:v>58134</c:v>
                </c:pt>
                <c:pt idx="437">
                  <c:v>58165</c:v>
                </c:pt>
                <c:pt idx="438">
                  <c:v>58195</c:v>
                </c:pt>
                <c:pt idx="439">
                  <c:v>58226</c:v>
                </c:pt>
                <c:pt idx="440">
                  <c:v>58256</c:v>
                </c:pt>
                <c:pt idx="441">
                  <c:v>58287</c:v>
                </c:pt>
                <c:pt idx="442">
                  <c:v>58318</c:v>
                </c:pt>
                <c:pt idx="443">
                  <c:v>58348</c:v>
                </c:pt>
                <c:pt idx="444">
                  <c:v>58379</c:v>
                </c:pt>
                <c:pt idx="445">
                  <c:v>58409</c:v>
                </c:pt>
                <c:pt idx="446">
                  <c:v>58440</c:v>
                </c:pt>
                <c:pt idx="447">
                  <c:v>58471</c:v>
                </c:pt>
                <c:pt idx="448">
                  <c:v>58500</c:v>
                </c:pt>
                <c:pt idx="449">
                  <c:v>58531</c:v>
                </c:pt>
                <c:pt idx="450">
                  <c:v>58561</c:v>
                </c:pt>
                <c:pt idx="451">
                  <c:v>58592</c:v>
                </c:pt>
                <c:pt idx="452">
                  <c:v>58622</c:v>
                </c:pt>
                <c:pt idx="453">
                  <c:v>58653</c:v>
                </c:pt>
                <c:pt idx="454">
                  <c:v>58684</c:v>
                </c:pt>
                <c:pt idx="455">
                  <c:v>58714</c:v>
                </c:pt>
                <c:pt idx="456">
                  <c:v>58745</c:v>
                </c:pt>
                <c:pt idx="457">
                  <c:v>58775</c:v>
                </c:pt>
                <c:pt idx="458">
                  <c:v>58806</c:v>
                </c:pt>
                <c:pt idx="459">
                  <c:v>58837</c:v>
                </c:pt>
                <c:pt idx="460">
                  <c:v>58865</c:v>
                </c:pt>
                <c:pt idx="461">
                  <c:v>58896</c:v>
                </c:pt>
                <c:pt idx="462">
                  <c:v>58926</c:v>
                </c:pt>
                <c:pt idx="463">
                  <c:v>58957</c:v>
                </c:pt>
                <c:pt idx="464">
                  <c:v>58987</c:v>
                </c:pt>
                <c:pt idx="465">
                  <c:v>59018</c:v>
                </c:pt>
                <c:pt idx="466">
                  <c:v>59049</c:v>
                </c:pt>
                <c:pt idx="467">
                  <c:v>59079</c:v>
                </c:pt>
                <c:pt idx="468">
                  <c:v>59110</c:v>
                </c:pt>
                <c:pt idx="469">
                  <c:v>59140</c:v>
                </c:pt>
                <c:pt idx="470">
                  <c:v>59171</c:v>
                </c:pt>
                <c:pt idx="471">
                  <c:v>59202</c:v>
                </c:pt>
                <c:pt idx="472">
                  <c:v>59230</c:v>
                </c:pt>
                <c:pt idx="473">
                  <c:v>59261</c:v>
                </c:pt>
                <c:pt idx="474">
                  <c:v>59291</c:v>
                </c:pt>
                <c:pt idx="475">
                  <c:v>59322</c:v>
                </c:pt>
                <c:pt idx="476">
                  <c:v>59352</c:v>
                </c:pt>
                <c:pt idx="477">
                  <c:v>59383</c:v>
                </c:pt>
                <c:pt idx="478">
                  <c:v>59414</c:v>
                </c:pt>
                <c:pt idx="479">
                  <c:v>59444</c:v>
                </c:pt>
                <c:pt idx="480">
                  <c:v>59475</c:v>
                </c:pt>
                <c:pt idx="481">
                  <c:v>59505</c:v>
                </c:pt>
                <c:pt idx="482">
                  <c:v>59536</c:v>
                </c:pt>
                <c:pt idx="483">
                  <c:v>59567</c:v>
                </c:pt>
                <c:pt idx="484">
                  <c:v>59595</c:v>
                </c:pt>
                <c:pt idx="485">
                  <c:v>59626</c:v>
                </c:pt>
                <c:pt idx="486">
                  <c:v>59656</c:v>
                </c:pt>
                <c:pt idx="487">
                  <c:v>59687</c:v>
                </c:pt>
                <c:pt idx="488">
                  <c:v>59717</c:v>
                </c:pt>
                <c:pt idx="489">
                  <c:v>59748</c:v>
                </c:pt>
                <c:pt idx="490">
                  <c:v>59779</c:v>
                </c:pt>
                <c:pt idx="491">
                  <c:v>59809</c:v>
                </c:pt>
                <c:pt idx="492">
                  <c:v>59840</c:v>
                </c:pt>
                <c:pt idx="493">
                  <c:v>59870</c:v>
                </c:pt>
                <c:pt idx="494">
                  <c:v>59901</c:v>
                </c:pt>
                <c:pt idx="495">
                  <c:v>59932</c:v>
                </c:pt>
                <c:pt idx="496">
                  <c:v>59961</c:v>
                </c:pt>
                <c:pt idx="497">
                  <c:v>59992</c:v>
                </c:pt>
                <c:pt idx="498">
                  <c:v>60022</c:v>
                </c:pt>
                <c:pt idx="499">
                  <c:v>60053</c:v>
                </c:pt>
                <c:pt idx="500">
                  <c:v>60083</c:v>
                </c:pt>
                <c:pt idx="501">
                  <c:v>60114</c:v>
                </c:pt>
                <c:pt idx="502">
                  <c:v>60145</c:v>
                </c:pt>
                <c:pt idx="503">
                  <c:v>60175</c:v>
                </c:pt>
                <c:pt idx="504">
                  <c:v>60206</c:v>
                </c:pt>
                <c:pt idx="505">
                  <c:v>60236</c:v>
                </c:pt>
                <c:pt idx="506">
                  <c:v>60267</c:v>
                </c:pt>
                <c:pt idx="507">
                  <c:v>60298</c:v>
                </c:pt>
                <c:pt idx="508">
                  <c:v>60326</c:v>
                </c:pt>
                <c:pt idx="509">
                  <c:v>60357</c:v>
                </c:pt>
                <c:pt idx="510">
                  <c:v>60387</c:v>
                </c:pt>
                <c:pt idx="511">
                  <c:v>60418</c:v>
                </c:pt>
                <c:pt idx="512">
                  <c:v>60448</c:v>
                </c:pt>
                <c:pt idx="513">
                  <c:v>60479</c:v>
                </c:pt>
                <c:pt idx="514">
                  <c:v>60510</c:v>
                </c:pt>
                <c:pt idx="515">
                  <c:v>60540</c:v>
                </c:pt>
                <c:pt idx="516">
                  <c:v>60571</c:v>
                </c:pt>
                <c:pt idx="517">
                  <c:v>60601</c:v>
                </c:pt>
                <c:pt idx="518">
                  <c:v>60632</c:v>
                </c:pt>
                <c:pt idx="519">
                  <c:v>60663</c:v>
                </c:pt>
                <c:pt idx="520">
                  <c:v>60691</c:v>
                </c:pt>
                <c:pt idx="521">
                  <c:v>60722</c:v>
                </c:pt>
                <c:pt idx="522">
                  <c:v>60752</c:v>
                </c:pt>
                <c:pt idx="523">
                  <c:v>60783</c:v>
                </c:pt>
                <c:pt idx="524">
                  <c:v>60813</c:v>
                </c:pt>
                <c:pt idx="525">
                  <c:v>60844</c:v>
                </c:pt>
                <c:pt idx="526">
                  <c:v>60875</c:v>
                </c:pt>
                <c:pt idx="527">
                  <c:v>60905</c:v>
                </c:pt>
                <c:pt idx="528">
                  <c:v>60936</c:v>
                </c:pt>
                <c:pt idx="529">
                  <c:v>60966</c:v>
                </c:pt>
                <c:pt idx="530">
                  <c:v>60997</c:v>
                </c:pt>
                <c:pt idx="531">
                  <c:v>61028</c:v>
                </c:pt>
                <c:pt idx="532">
                  <c:v>61056</c:v>
                </c:pt>
                <c:pt idx="533">
                  <c:v>61087</c:v>
                </c:pt>
                <c:pt idx="534">
                  <c:v>61117</c:v>
                </c:pt>
                <c:pt idx="535">
                  <c:v>61148</c:v>
                </c:pt>
                <c:pt idx="536">
                  <c:v>61178</c:v>
                </c:pt>
                <c:pt idx="537">
                  <c:v>61209</c:v>
                </c:pt>
                <c:pt idx="538">
                  <c:v>61240</c:v>
                </c:pt>
                <c:pt idx="539">
                  <c:v>61270</c:v>
                </c:pt>
                <c:pt idx="540">
                  <c:v>61301</c:v>
                </c:pt>
                <c:pt idx="541">
                  <c:v>61331</c:v>
                </c:pt>
                <c:pt idx="542">
                  <c:v>61362</c:v>
                </c:pt>
                <c:pt idx="543">
                  <c:v>61393</c:v>
                </c:pt>
                <c:pt idx="544">
                  <c:v>61422</c:v>
                </c:pt>
                <c:pt idx="545">
                  <c:v>61453</c:v>
                </c:pt>
                <c:pt idx="546">
                  <c:v>61483</c:v>
                </c:pt>
                <c:pt idx="547">
                  <c:v>61514</c:v>
                </c:pt>
                <c:pt idx="548">
                  <c:v>61544</c:v>
                </c:pt>
                <c:pt idx="549">
                  <c:v>61575</c:v>
                </c:pt>
                <c:pt idx="550">
                  <c:v>61606</c:v>
                </c:pt>
                <c:pt idx="551">
                  <c:v>61636</c:v>
                </c:pt>
                <c:pt idx="552">
                  <c:v>61667</c:v>
                </c:pt>
                <c:pt idx="553">
                  <c:v>61697</c:v>
                </c:pt>
                <c:pt idx="554">
                  <c:v>61728</c:v>
                </c:pt>
                <c:pt idx="555">
                  <c:v>61759</c:v>
                </c:pt>
                <c:pt idx="556">
                  <c:v>61787</c:v>
                </c:pt>
                <c:pt idx="557">
                  <c:v>61818</c:v>
                </c:pt>
                <c:pt idx="558">
                  <c:v>61848</c:v>
                </c:pt>
                <c:pt idx="559">
                  <c:v>61879</c:v>
                </c:pt>
                <c:pt idx="560">
                  <c:v>61909</c:v>
                </c:pt>
                <c:pt idx="561">
                  <c:v>61940</c:v>
                </c:pt>
                <c:pt idx="562">
                  <c:v>61971</c:v>
                </c:pt>
                <c:pt idx="563">
                  <c:v>62001</c:v>
                </c:pt>
              </c:numCache>
            </c:numRef>
          </c:xVal>
          <c:yVal>
            <c:numRef>
              <c:f>'02N21W34G02S'!$I$35:$I$598</c:f>
              <c:numCache>
                <c:formatCode>General</c:formatCode>
                <c:ptCount val="564"/>
                <c:pt idx="0">
                  <c:v>-115.19</c:v>
                </c:pt>
                <c:pt idx="1">
                  <c:v>-110.051</c:v>
                </c:pt>
                <c:pt idx="2">
                  <c:v>-106.244</c:v>
                </c:pt>
                <c:pt idx="3">
                  <c:v>-98.792000000000002</c:v>
                </c:pt>
                <c:pt idx="4">
                  <c:v>-106.255</c:v>
                </c:pt>
                <c:pt idx="5">
                  <c:v>-105.748</c:v>
                </c:pt>
                <c:pt idx="6">
                  <c:v>-110.774</c:v>
                </c:pt>
                <c:pt idx="7">
                  <c:v>-112.123</c:v>
                </c:pt>
                <c:pt idx="8">
                  <c:v>-112.012</c:v>
                </c:pt>
                <c:pt idx="9">
                  <c:v>-99.826999999999998</c:v>
                </c:pt>
                <c:pt idx="10">
                  <c:v>-101.386</c:v>
                </c:pt>
                <c:pt idx="11">
                  <c:v>-103.92100000000001</c:v>
                </c:pt>
                <c:pt idx="12">
                  <c:v>-126.16500000000001</c:v>
                </c:pt>
                <c:pt idx="13">
                  <c:v>-116.10299999999999</c:v>
                </c:pt>
                <c:pt idx="14">
                  <c:v>-108.575</c:v>
                </c:pt>
                <c:pt idx="15">
                  <c:v>-106.977</c:v>
                </c:pt>
                <c:pt idx="16">
                  <c:v>-100.06399999999999</c:v>
                </c:pt>
                <c:pt idx="17">
                  <c:v>-104.38500000000001</c:v>
                </c:pt>
                <c:pt idx="18">
                  <c:v>-110.723</c:v>
                </c:pt>
                <c:pt idx="19">
                  <c:v>-114.4</c:v>
                </c:pt>
                <c:pt idx="20">
                  <c:v>-109.584</c:v>
                </c:pt>
                <c:pt idx="21">
                  <c:v>-100.29600000000001</c:v>
                </c:pt>
                <c:pt idx="22">
                  <c:v>-106.679</c:v>
                </c:pt>
                <c:pt idx="23">
                  <c:v>-109.03100000000001</c:v>
                </c:pt>
                <c:pt idx="24">
                  <c:v>-122.77</c:v>
                </c:pt>
                <c:pt idx="25">
                  <c:v>-113.986</c:v>
                </c:pt>
                <c:pt idx="26">
                  <c:v>-104.943</c:v>
                </c:pt>
                <c:pt idx="27">
                  <c:v>-93.924000000000007</c:v>
                </c:pt>
                <c:pt idx="28">
                  <c:v>-95.792000000000002</c:v>
                </c:pt>
                <c:pt idx="29">
                  <c:v>-87.007000000000005</c:v>
                </c:pt>
                <c:pt idx="30">
                  <c:v>-82.885000000000005</c:v>
                </c:pt>
                <c:pt idx="31">
                  <c:v>-86.718000000000004</c:v>
                </c:pt>
                <c:pt idx="32">
                  <c:v>-100.354</c:v>
                </c:pt>
                <c:pt idx="33">
                  <c:v>-90.841999999999999</c:v>
                </c:pt>
                <c:pt idx="34">
                  <c:v>-93.802000000000007</c:v>
                </c:pt>
                <c:pt idx="35">
                  <c:v>-99.542000000000002</c:v>
                </c:pt>
                <c:pt idx="36">
                  <c:v>-119.46599999999999</c:v>
                </c:pt>
                <c:pt idx="37">
                  <c:v>-107.499</c:v>
                </c:pt>
                <c:pt idx="38">
                  <c:v>-102.43600000000001</c:v>
                </c:pt>
                <c:pt idx="39">
                  <c:v>-104.503</c:v>
                </c:pt>
                <c:pt idx="40">
                  <c:v>-90.632999999999996</c:v>
                </c:pt>
                <c:pt idx="41">
                  <c:v>-84.772999999999996</c:v>
                </c:pt>
                <c:pt idx="42">
                  <c:v>-96.052999999999997</c:v>
                </c:pt>
                <c:pt idx="43">
                  <c:v>-104.961</c:v>
                </c:pt>
                <c:pt idx="44">
                  <c:v>-107.771</c:v>
                </c:pt>
                <c:pt idx="45">
                  <c:v>-96.421999999999997</c:v>
                </c:pt>
                <c:pt idx="46">
                  <c:v>-101.377</c:v>
                </c:pt>
                <c:pt idx="47">
                  <c:v>-104.208</c:v>
                </c:pt>
                <c:pt idx="48">
                  <c:v>-118.251</c:v>
                </c:pt>
                <c:pt idx="49">
                  <c:v>-112.369</c:v>
                </c:pt>
                <c:pt idx="50">
                  <c:v>-103.12</c:v>
                </c:pt>
                <c:pt idx="51">
                  <c:v>-90.611000000000004</c:v>
                </c:pt>
                <c:pt idx="52">
                  <c:v>-81.861999999999995</c:v>
                </c:pt>
                <c:pt idx="53">
                  <c:v>-76.805000000000007</c:v>
                </c:pt>
                <c:pt idx="54">
                  <c:v>-77.722999999999999</c:v>
                </c:pt>
                <c:pt idx="55">
                  <c:v>-75.563000000000002</c:v>
                </c:pt>
                <c:pt idx="56">
                  <c:v>-74.036000000000001</c:v>
                </c:pt>
                <c:pt idx="57">
                  <c:v>-60.954999999999998</c:v>
                </c:pt>
                <c:pt idx="58">
                  <c:v>-56.765999999999998</c:v>
                </c:pt>
                <c:pt idx="59">
                  <c:v>-59.392000000000003</c:v>
                </c:pt>
                <c:pt idx="60">
                  <c:v>-76.637</c:v>
                </c:pt>
                <c:pt idx="61">
                  <c:v>-68.608000000000004</c:v>
                </c:pt>
                <c:pt idx="62">
                  <c:v>-59.048000000000002</c:v>
                </c:pt>
                <c:pt idx="63">
                  <c:v>-60.478000000000002</c:v>
                </c:pt>
                <c:pt idx="64">
                  <c:v>-55.878999999999998</c:v>
                </c:pt>
                <c:pt idx="65">
                  <c:v>-55.033000000000001</c:v>
                </c:pt>
                <c:pt idx="66">
                  <c:v>-55.01</c:v>
                </c:pt>
                <c:pt idx="67">
                  <c:v>-55.953000000000003</c:v>
                </c:pt>
                <c:pt idx="68">
                  <c:v>-55.426000000000002</c:v>
                </c:pt>
                <c:pt idx="69">
                  <c:v>-44.981000000000002</c:v>
                </c:pt>
                <c:pt idx="70">
                  <c:v>-41.978000000000002</c:v>
                </c:pt>
                <c:pt idx="71">
                  <c:v>-37.813000000000002</c:v>
                </c:pt>
                <c:pt idx="72">
                  <c:v>-48.287999999999997</c:v>
                </c:pt>
                <c:pt idx="73">
                  <c:v>-40.719000000000001</c:v>
                </c:pt>
                <c:pt idx="74">
                  <c:v>-36.819000000000003</c:v>
                </c:pt>
                <c:pt idx="75">
                  <c:v>-37.718000000000004</c:v>
                </c:pt>
                <c:pt idx="76">
                  <c:v>-38.880000000000003</c:v>
                </c:pt>
                <c:pt idx="77">
                  <c:v>-40.148000000000003</c:v>
                </c:pt>
                <c:pt idx="78">
                  <c:v>-39.357999999999997</c:v>
                </c:pt>
                <c:pt idx="79">
                  <c:v>-40.158999999999999</c:v>
                </c:pt>
                <c:pt idx="80">
                  <c:v>-39.945999999999998</c:v>
                </c:pt>
                <c:pt idx="81">
                  <c:v>-31.774999999999999</c:v>
                </c:pt>
                <c:pt idx="82">
                  <c:v>-38.979999999999997</c:v>
                </c:pt>
                <c:pt idx="83">
                  <c:v>-33.311</c:v>
                </c:pt>
                <c:pt idx="84">
                  <c:v>-36.700000000000003</c:v>
                </c:pt>
                <c:pt idx="85">
                  <c:v>-31.635999999999999</c:v>
                </c:pt>
                <c:pt idx="86">
                  <c:v>-30.209</c:v>
                </c:pt>
                <c:pt idx="87">
                  <c:v>-31.483000000000001</c:v>
                </c:pt>
                <c:pt idx="88">
                  <c:v>-32.200000000000003</c:v>
                </c:pt>
                <c:pt idx="89">
                  <c:v>-36.718000000000004</c:v>
                </c:pt>
                <c:pt idx="90">
                  <c:v>-36.432000000000002</c:v>
                </c:pt>
                <c:pt idx="91">
                  <c:v>-41.835999999999999</c:v>
                </c:pt>
                <c:pt idx="92">
                  <c:v>-51.771000000000001</c:v>
                </c:pt>
                <c:pt idx="93">
                  <c:v>-45.104999999999997</c:v>
                </c:pt>
                <c:pt idx="94">
                  <c:v>-53.305999999999997</c:v>
                </c:pt>
                <c:pt idx="95">
                  <c:v>-50.655000000000001</c:v>
                </c:pt>
                <c:pt idx="96">
                  <c:v>-69.543999999999997</c:v>
                </c:pt>
                <c:pt idx="97">
                  <c:v>-64.608000000000004</c:v>
                </c:pt>
                <c:pt idx="98">
                  <c:v>-56.143999999999998</c:v>
                </c:pt>
                <c:pt idx="99">
                  <c:v>-48.459000000000003</c:v>
                </c:pt>
                <c:pt idx="100">
                  <c:v>-45.225999999999999</c:v>
                </c:pt>
                <c:pt idx="101">
                  <c:v>-47.73</c:v>
                </c:pt>
                <c:pt idx="102">
                  <c:v>-48.087000000000003</c:v>
                </c:pt>
                <c:pt idx="103">
                  <c:v>-56.587000000000003</c:v>
                </c:pt>
                <c:pt idx="104">
                  <c:v>-60.73</c:v>
                </c:pt>
                <c:pt idx="105">
                  <c:v>-42.835999999999999</c:v>
                </c:pt>
                <c:pt idx="106">
                  <c:v>-39.075000000000003</c:v>
                </c:pt>
                <c:pt idx="107" formatCode="0.00E+00">
                  <c:v>-34.561999999999998</c:v>
                </c:pt>
                <c:pt idx="108">
                  <c:v>-36.540999999999997</c:v>
                </c:pt>
                <c:pt idx="109">
                  <c:v>-32.067999999999998</c:v>
                </c:pt>
                <c:pt idx="110" formatCode="0.00E+00">
                  <c:v>-27.202999999999999</c:v>
                </c:pt>
                <c:pt idx="111">
                  <c:v>-29.745000000000001</c:v>
                </c:pt>
                <c:pt idx="112">
                  <c:v>-31.86</c:v>
                </c:pt>
                <c:pt idx="113">
                  <c:v>-32.795000000000002</c:v>
                </c:pt>
                <c:pt idx="114">
                  <c:v>-27.771999999999998</c:v>
                </c:pt>
                <c:pt idx="115">
                  <c:v>-29.995000000000001</c:v>
                </c:pt>
                <c:pt idx="116" formatCode="0.00E+00">
                  <c:v>-30.411000000000001</c:v>
                </c:pt>
                <c:pt idx="117">
                  <c:v>-21.797999999999998</c:v>
                </c:pt>
                <c:pt idx="118">
                  <c:v>-21.492999999999999</c:v>
                </c:pt>
                <c:pt idx="119">
                  <c:v>-19.513999999999999</c:v>
                </c:pt>
                <c:pt idx="120">
                  <c:v>-22.488</c:v>
                </c:pt>
                <c:pt idx="121">
                  <c:v>-20.302</c:v>
                </c:pt>
                <c:pt idx="122">
                  <c:v>-17.632000000000001</c:v>
                </c:pt>
                <c:pt idx="123">
                  <c:v>-21.780999999999999</c:v>
                </c:pt>
                <c:pt idx="124">
                  <c:v>-24.657</c:v>
                </c:pt>
                <c:pt idx="125">
                  <c:v>-25.565000000000001</c:v>
                </c:pt>
                <c:pt idx="126">
                  <c:v>-25.193000000000001</c:v>
                </c:pt>
                <c:pt idx="127">
                  <c:v>-27.91</c:v>
                </c:pt>
                <c:pt idx="128">
                  <c:v>-28.856000000000002</c:v>
                </c:pt>
                <c:pt idx="129">
                  <c:v>-19.693999999999999</c:v>
                </c:pt>
                <c:pt idx="130">
                  <c:v>-20.006</c:v>
                </c:pt>
                <c:pt idx="131">
                  <c:v>-18.206</c:v>
                </c:pt>
                <c:pt idx="132">
                  <c:v>-23.866</c:v>
                </c:pt>
                <c:pt idx="133">
                  <c:v>-20.66</c:v>
                </c:pt>
                <c:pt idx="134">
                  <c:v>-15.551</c:v>
                </c:pt>
                <c:pt idx="135">
                  <c:v>-19.227</c:v>
                </c:pt>
                <c:pt idx="136">
                  <c:v>-18.585999999999999</c:v>
                </c:pt>
                <c:pt idx="137">
                  <c:v>-21.736000000000001</c:v>
                </c:pt>
                <c:pt idx="138">
                  <c:v>-21.166</c:v>
                </c:pt>
                <c:pt idx="139">
                  <c:v>-21.675000000000001</c:v>
                </c:pt>
                <c:pt idx="140">
                  <c:v>-21.71</c:v>
                </c:pt>
                <c:pt idx="141">
                  <c:v>-14.058</c:v>
                </c:pt>
                <c:pt idx="142">
                  <c:v>-13.255000000000001</c:v>
                </c:pt>
                <c:pt idx="143">
                  <c:v>-10.933999999999999</c:v>
                </c:pt>
                <c:pt idx="144">
                  <c:v>-16.242999999999999</c:v>
                </c:pt>
                <c:pt idx="145">
                  <c:v>-11.760999999999999</c:v>
                </c:pt>
                <c:pt idx="146">
                  <c:v>-10.609</c:v>
                </c:pt>
                <c:pt idx="147">
                  <c:v>-15.617000000000001</c:v>
                </c:pt>
                <c:pt idx="148">
                  <c:v>-18.396000000000001</c:v>
                </c:pt>
                <c:pt idx="149">
                  <c:v>-14.727</c:v>
                </c:pt>
                <c:pt idx="150">
                  <c:v>-17.132000000000001</c:v>
                </c:pt>
                <c:pt idx="151">
                  <c:v>-21.667999999999999</c:v>
                </c:pt>
                <c:pt idx="152">
                  <c:v>-19.443000000000001</c:v>
                </c:pt>
                <c:pt idx="153">
                  <c:v>-12.487</c:v>
                </c:pt>
                <c:pt idx="154">
                  <c:v>-12.042999999999999</c:v>
                </c:pt>
                <c:pt idx="155">
                  <c:v>-10.071999999999999</c:v>
                </c:pt>
                <c:pt idx="156">
                  <c:v>-15.595000000000001</c:v>
                </c:pt>
                <c:pt idx="157">
                  <c:v>-12.313000000000001</c:v>
                </c:pt>
                <c:pt idx="158">
                  <c:v>-10.992000000000001</c:v>
                </c:pt>
                <c:pt idx="159">
                  <c:v>-14.715</c:v>
                </c:pt>
                <c:pt idx="160">
                  <c:v>-16.161999999999999</c:v>
                </c:pt>
                <c:pt idx="161">
                  <c:v>-15.997999999999999</c:v>
                </c:pt>
                <c:pt idx="162">
                  <c:v>-18.195</c:v>
                </c:pt>
                <c:pt idx="163">
                  <c:v>-18.504999999999999</c:v>
                </c:pt>
                <c:pt idx="164">
                  <c:v>-17.879000000000001</c:v>
                </c:pt>
                <c:pt idx="165">
                  <c:v>-11.792</c:v>
                </c:pt>
                <c:pt idx="166">
                  <c:v>-14.35</c:v>
                </c:pt>
                <c:pt idx="167">
                  <c:v>-14.05</c:v>
                </c:pt>
                <c:pt idx="168">
                  <c:v>-21.797000000000001</c:v>
                </c:pt>
                <c:pt idx="169">
                  <c:v>-17.241</c:v>
                </c:pt>
                <c:pt idx="170">
                  <c:v>-15.624000000000001</c:v>
                </c:pt>
                <c:pt idx="171">
                  <c:v>-17.783999999999999</c:v>
                </c:pt>
                <c:pt idx="172">
                  <c:v>-18.443999999999999</c:v>
                </c:pt>
                <c:pt idx="173">
                  <c:v>-17.001999999999999</c:v>
                </c:pt>
                <c:pt idx="174">
                  <c:v>-16.367999999999999</c:v>
                </c:pt>
                <c:pt idx="175">
                  <c:v>-15.164999999999999</c:v>
                </c:pt>
                <c:pt idx="176">
                  <c:v>-15.065</c:v>
                </c:pt>
                <c:pt idx="177">
                  <c:v>-10.336</c:v>
                </c:pt>
                <c:pt idx="178">
                  <c:v>-10.773999999999999</c:v>
                </c:pt>
                <c:pt idx="179">
                  <c:v>-9.5709999999999997</c:v>
                </c:pt>
                <c:pt idx="180">
                  <c:v>-28.048999999999999</c:v>
                </c:pt>
                <c:pt idx="181">
                  <c:v>-19.702999999999999</c:v>
                </c:pt>
                <c:pt idx="182">
                  <c:v>-15.994</c:v>
                </c:pt>
                <c:pt idx="183">
                  <c:v>-28.216000000000001</c:v>
                </c:pt>
                <c:pt idx="184">
                  <c:v>-33.845999999999997</c:v>
                </c:pt>
                <c:pt idx="185">
                  <c:v>-31.707000000000001</c:v>
                </c:pt>
                <c:pt idx="186">
                  <c:v>-35.018999999999998</c:v>
                </c:pt>
                <c:pt idx="187">
                  <c:v>-42.131</c:v>
                </c:pt>
                <c:pt idx="188">
                  <c:v>-46.411000000000001</c:v>
                </c:pt>
                <c:pt idx="189">
                  <c:v>-36.970999999999997</c:v>
                </c:pt>
                <c:pt idx="190">
                  <c:v>-42.954000000000001</c:v>
                </c:pt>
                <c:pt idx="191">
                  <c:v>-46.298000000000002</c:v>
                </c:pt>
                <c:pt idx="192">
                  <c:v>-69.664000000000001</c:v>
                </c:pt>
                <c:pt idx="193">
                  <c:v>-62.884999999999998</c:v>
                </c:pt>
                <c:pt idx="194">
                  <c:v>-56.261000000000003</c:v>
                </c:pt>
                <c:pt idx="195">
                  <c:v>-54.000999999999998</c:v>
                </c:pt>
                <c:pt idx="196">
                  <c:v>-50.868000000000002</c:v>
                </c:pt>
                <c:pt idx="197">
                  <c:v>-46.612000000000002</c:v>
                </c:pt>
                <c:pt idx="198">
                  <c:v>-61.497</c:v>
                </c:pt>
                <c:pt idx="199">
                  <c:v>-68.653000000000006</c:v>
                </c:pt>
                <c:pt idx="200">
                  <c:v>-71.855000000000004</c:v>
                </c:pt>
                <c:pt idx="201">
                  <c:v>-59.493000000000002</c:v>
                </c:pt>
                <c:pt idx="202">
                  <c:v>-64.778000000000006</c:v>
                </c:pt>
                <c:pt idx="203">
                  <c:v>-67.677000000000007</c:v>
                </c:pt>
                <c:pt idx="204">
                  <c:v>-94.200999999999993</c:v>
                </c:pt>
                <c:pt idx="205">
                  <c:v>-84.983999999999995</c:v>
                </c:pt>
                <c:pt idx="206">
                  <c:v>-74.881</c:v>
                </c:pt>
                <c:pt idx="207">
                  <c:v>-66.751999999999995</c:v>
                </c:pt>
                <c:pt idx="208">
                  <c:v>-59.81</c:v>
                </c:pt>
                <c:pt idx="209">
                  <c:v>-54.9</c:v>
                </c:pt>
                <c:pt idx="210">
                  <c:v>-56.707000000000001</c:v>
                </c:pt>
                <c:pt idx="211">
                  <c:v>-68.320999999999998</c:v>
                </c:pt>
                <c:pt idx="212">
                  <c:v>-76.623999999999995</c:v>
                </c:pt>
                <c:pt idx="213">
                  <c:v>-67.558999999999997</c:v>
                </c:pt>
                <c:pt idx="214">
                  <c:v>-74.960999999999999</c:v>
                </c:pt>
                <c:pt idx="215">
                  <c:v>-75.617000000000004</c:v>
                </c:pt>
                <c:pt idx="216">
                  <c:v>-101.988</c:v>
                </c:pt>
                <c:pt idx="217">
                  <c:v>-90.655000000000001</c:v>
                </c:pt>
                <c:pt idx="218">
                  <c:v>-85.231999999999999</c:v>
                </c:pt>
                <c:pt idx="219">
                  <c:v>-76.817999999999998</c:v>
                </c:pt>
                <c:pt idx="220">
                  <c:v>-83.097999999999999</c:v>
                </c:pt>
                <c:pt idx="221">
                  <c:v>-86.334999999999994</c:v>
                </c:pt>
                <c:pt idx="222">
                  <c:v>-88.081999999999994</c:v>
                </c:pt>
                <c:pt idx="223">
                  <c:v>-96.728999999999999</c:v>
                </c:pt>
                <c:pt idx="224">
                  <c:v>-100.303</c:v>
                </c:pt>
                <c:pt idx="225">
                  <c:v>-88.185000000000002</c:v>
                </c:pt>
                <c:pt idx="226">
                  <c:v>-94.162999999999997</c:v>
                </c:pt>
                <c:pt idx="227">
                  <c:v>-96.433999999999997</c:v>
                </c:pt>
                <c:pt idx="228">
                  <c:v>-115.947</c:v>
                </c:pt>
                <c:pt idx="229">
                  <c:v>-105.839</c:v>
                </c:pt>
                <c:pt idx="230">
                  <c:v>-89.465000000000003</c:v>
                </c:pt>
                <c:pt idx="231">
                  <c:v>-78.141000000000005</c:v>
                </c:pt>
                <c:pt idx="232">
                  <c:v>-93.358000000000004</c:v>
                </c:pt>
                <c:pt idx="233">
                  <c:v>-81.114000000000004</c:v>
                </c:pt>
                <c:pt idx="234">
                  <c:v>-73.001000000000005</c:v>
                </c:pt>
                <c:pt idx="235">
                  <c:v>-71.070999999999998</c:v>
                </c:pt>
                <c:pt idx="236">
                  <c:v>-69.161000000000001</c:v>
                </c:pt>
                <c:pt idx="237">
                  <c:v>-56.023000000000003</c:v>
                </c:pt>
                <c:pt idx="238">
                  <c:v>-57.706000000000003</c:v>
                </c:pt>
                <c:pt idx="239">
                  <c:v>-63.731999999999999</c:v>
                </c:pt>
                <c:pt idx="240">
                  <c:v>-83.638999999999996</c:v>
                </c:pt>
                <c:pt idx="241">
                  <c:v>-76.972999999999999</c:v>
                </c:pt>
                <c:pt idx="242">
                  <c:v>-64.06</c:v>
                </c:pt>
                <c:pt idx="243">
                  <c:v>-58.308</c:v>
                </c:pt>
                <c:pt idx="244">
                  <c:v>-62.267000000000003</c:v>
                </c:pt>
                <c:pt idx="245">
                  <c:v>-63.951999999999998</c:v>
                </c:pt>
                <c:pt idx="246">
                  <c:v>-66.522999999999996</c:v>
                </c:pt>
                <c:pt idx="247">
                  <c:v>-78.551000000000002</c:v>
                </c:pt>
                <c:pt idx="248">
                  <c:v>-84.522000000000006</c:v>
                </c:pt>
                <c:pt idx="249">
                  <c:v>-74.668999999999997</c:v>
                </c:pt>
                <c:pt idx="250">
                  <c:v>-79.896000000000001</c:v>
                </c:pt>
                <c:pt idx="251">
                  <c:v>-83.141999999999996</c:v>
                </c:pt>
                <c:pt idx="252">
                  <c:v>-106.196</c:v>
                </c:pt>
                <c:pt idx="253">
                  <c:v>-96.570999999999998</c:v>
                </c:pt>
                <c:pt idx="254">
                  <c:v>-92.320999999999998</c:v>
                </c:pt>
                <c:pt idx="255">
                  <c:v>-86.206999999999994</c:v>
                </c:pt>
                <c:pt idx="256">
                  <c:v>-89.337000000000003</c:v>
                </c:pt>
                <c:pt idx="257">
                  <c:v>-84.198999999999998</c:v>
                </c:pt>
                <c:pt idx="258">
                  <c:v>-74.616</c:v>
                </c:pt>
                <c:pt idx="259">
                  <c:v>-73.135999999999996</c:v>
                </c:pt>
                <c:pt idx="260">
                  <c:v>-84.013999999999996</c:v>
                </c:pt>
                <c:pt idx="261">
                  <c:v>-75.037000000000006</c:v>
                </c:pt>
                <c:pt idx="262">
                  <c:v>-81.781000000000006</c:v>
                </c:pt>
                <c:pt idx="263">
                  <c:v>-85.281000000000006</c:v>
                </c:pt>
                <c:pt idx="264">
                  <c:v>-108.851</c:v>
                </c:pt>
                <c:pt idx="265">
                  <c:v>-95.051000000000002</c:v>
                </c:pt>
                <c:pt idx="266">
                  <c:v>-94.89</c:v>
                </c:pt>
                <c:pt idx="267">
                  <c:v>-84.358999999999995</c:v>
                </c:pt>
                <c:pt idx="268">
                  <c:v>-88.7</c:v>
                </c:pt>
                <c:pt idx="269">
                  <c:v>-92.631</c:v>
                </c:pt>
                <c:pt idx="270">
                  <c:v>-98.96</c:v>
                </c:pt>
                <c:pt idx="271">
                  <c:v>-100.18899999999999</c:v>
                </c:pt>
                <c:pt idx="272">
                  <c:v>-107.17</c:v>
                </c:pt>
                <c:pt idx="273">
                  <c:v>-92.834999999999994</c:v>
                </c:pt>
                <c:pt idx="274">
                  <c:v>-97.17</c:v>
                </c:pt>
                <c:pt idx="275">
                  <c:v>-98.93</c:v>
                </c:pt>
                <c:pt idx="276">
                  <c:v>-122.59399999999999</c:v>
                </c:pt>
                <c:pt idx="277">
                  <c:v>-105.31699999999999</c:v>
                </c:pt>
                <c:pt idx="278">
                  <c:v>-96.21</c:v>
                </c:pt>
                <c:pt idx="279">
                  <c:v>-94.635999999999996</c:v>
                </c:pt>
                <c:pt idx="280">
                  <c:v>-96.356999999999999</c:v>
                </c:pt>
                <c:pt idx="281">
                  <c:v>-102.01900000000001</c:v>
                </c:pt>
                <c:pt idx="282">
                  <c:v>-99.256</c:v>
                </c:pt>
                <c:pt idx="283">
                  <c:v>-102.657</c:v>
                </c:pt>
                <c:pt idx="284">
                  <c:v>-105.081</c:v>
                </c:pt>
                <c:pt idx="285">
                  <c:v>-91.305000000000007</c:v>
                </c:pt>
                <c:pt idx="286">
                  <c:v>-93.888999999999996</c:v>
                </c:pt>
                <c:pt idx="287">
                  <c:v>-94.081000000000003</c:v>
                </c:pt>
                <c:pt idx="288">
                  <c:v>-114.613</c:v>
                </c:pt>
                <c:pt idx="289">
                  <c:v>-106.501</c:v>
                </c:pt>
                <c:pt idx="290">
                  <c:v>-102.822</c:v>
                </c:pt>
                <c:pt idx="291">
                  <c:v>-91.435000000000002</c:v>
                </c:pt>
                <c:pt idx="292">
                  <c:v>-97.849000000000004</c:v>
                </c:pt>
                <c:pt idx="293">
                  <c:v>-93.858999999999995</c:v>
                </c:pt>
                <c:pt idx="294">
                  <c:v>-106.20099999999999</c:v>
                </c:pt>
                <c:pt idx="295">
                  <c:v>-112.20699999999999</c:v>
                </c:pt>
                <c:pt idx="296">
                  <c:v>-112.116</c:v>
                </c:pt>
                <c:pt idx="297">
                  <c:v>-98.628</c:v>
                </c:pt>
                <c:pt idx="298">
                  <c:v>-102.06699999999999</c:v>
                </c:pt>
                <c:pt idx="299">
                  <c:v>-103.902</c:v>
                </c:pt>
                <c:pt idx="300">
                  <c:v>-115.92</c:v>
                </c:pt>
                <c:pt idx="301">
                  <c:v>-112.06100000000001</c:v>
                </c:pt>
                <c:pt idx="302">
                  <c:v>-103.642</c:v>
                </c:pt>
                <c:pt idx="303">
                  <c:v>-107.43</c:v>
                </c:pt>
                <c:pt idx="304">
                  <c:v>-93.183999999999997</c:v>
                </c:pt>
                <c:pt idx="305">
                  <c:v>-86.445999999999998</c:v>
                </c:pt>
                <c:pt idx="306">
                  <c:v>-82.076999999999998</c:v>
                </c:pt>
                <c:pt idx="307">
                  <c:v>-82.215999999999994</c:v>
                </c:pt>
                <c:pt idx="308">
                  <c:v>-80.709000000000003</c:v>
                </c:pt>
                <c:pt idx="309">
                  <c:v>-66.372</c:v>
                </c:pt>
                <c:pt idx="310">
                  <c:v>-59.673999999999999</c:v>
                </c:pt>
                <c:pt idx="311">
                  <c:v>-54.776000000000003</c:v>
                </c:pt>
                <c:pt idx="312">
                  <c:v>-74.924000000000007</c:v>
                </c:pt>
                <c:pt idx="313">
                  <c:v>-65.822999999999993</c:v>
                </c:pt>
                <c:pt idx="314">
                  <c:v>-71.805000000000007</c:v>
                </c:pt>
                <c:pt idx="315">
                  <c:v>-66.789000000000001</c:v>
                </c:pt>
                <c:pt idx="316">
                  <c:v>-61.478000000000002</c:v>
                </c:pt>
                <c:pt idx="317">
                  <c:v>-60.706000000000003</c:v>
                </c:pt>
                <c:pt idx="318">
                  <c:v>-58.323</c:v>
                </c:pt>
                <c:pt idx="319">
                  <c:v>-64.813999999999993</c:v>
                </c:pt>
                <c:pt idx="320">
                  <c:v>-73.381</c:v>
                </c:pt>
                <c:pt idx="321">
                  <c:v>-67.328999999999994</c:v>
                </c:pt>
                <c:pt idx="322">
                  <c:v>-75.134</c:v>
                </c:pt>
                <c:pt idx="323">
                  <c:v>-79.448999999999998</c:v>
                </c:pt>
                <c:pt idx="324">
                  <c:v>-97.718000000000004</c:v>
                </c:pt>
                <c:pt idx="325">
                  <c:v>-93.938000000000002</c:v>
                </c:pt>
                <c:pt idx="326">
                  <c:v>-89.679000000000002</c:v>
                </c:pt>
                <c:pt idx="327">
                  <c:v>-82.869</c:v>
                </c:pt>
                <c:pt idx="328">
                  <c:v>-85.119</c:v>
                </c:pt>
                <c:pt idx="329">
                  <c:v>-89.995999999999995</c:v>
                </c:pt>
                <c:pt idx="330">
                  <c:v>-94.600999999999999</c:v>
                </c:pt>
                <c:pt idx="331">
                  <c:v>-102.71599999999999</c:v>
                </c:pt>
                <c:pt idx="332">
                  <c:v>-105.545</c:v>
                </c:pt>
                <c:pt idx="333">
                  <c:v>-92.430999999999997</c:v>
                </c:pt>
                <c:pt idx="334">
                  <c:v>-97.503</c:v>
                </c:pt>
                <c:pt idx="335">
                  <c:v>-99.706000000000003</c:v>
                </c:pt>
                <c:pt idx="336">
                  <c:v>-117.601</c:v>
                </c:pt>
                <c:pt idx="337">
                  <c:v>-100.072</c:v>
                </c:pt>
                <c:pt idx="338">
                  <c:v>-98.765000000000001</c:v>
                </c:pt>
                <c:pt idx="339">
                  <c:v>-98.295000000000002</c:v>
                </c:pt>
                <c:pt idx="340">
                  <c:v>-99.757000000000005</c:v>
                </c:pt>
                <c:pt idx="341">
                  <c:v>-98.698999999999998</c:v>
                </c:pt>
                <c:pt idx="342">
                  <c:v>-101.809</c:v>
                </c:pt>
                <c:pt idx="343">
                  <c:v>-104.271</c:v>
                </c:pt>
                <c:pt idx="344">
                  <c:v>-103.217</c:v>
                </c:pt>
                <c:pt idx="345">
                  <c:v>-92.040999999999997</c:v>
                </c:pt>
                <c:pt idx="346">
                  <c:v>-97.081000000000003</c:v>
                </c:pt>
                <c:pt idx="347">
                  <c:v>-98.734999999999999</c:v>
                </c:pt>
                <c:pt idx="348">
                  <c:v>-122.11799999999999</c:v>
                </c:pt>
                <c:pt idx="349">
                  <c:v>-107.426</c:v>
                </c:pt>
                <c:pt idx="350">
                  <c:v>-102.60899999999999</c:v>
                </c:pt>
                <c:pt idx="351">
                  <c:v>-103.627</c:v>
                </c:pt>
                <c:pt idx="352">
                  <c:v>-92.564999999999998</c:v>
                </c:pt>
                <c:pt idx="353">
                  <c:v>-87.102999999999994</c:v>
                </c:pt>
                <c:pt idx="354">
                  <c:v>-94.944000000000003</c:v>
                </c:pt>
                <c:pt idx="355">
                  <c:v>-105.363</c:v>
                </c:pt>
                <c:pt idx="356">
                  <c:v>-107.471</c:v>
                </c:pt>
                <c:pt idx="357">
                  <c:v>-94.031999999999996</c:v>
                </c:pt>
                <c:pt idx="358">
                  <c:v>-97.296999999999997</c:v>
                </c:pt>
                <c:pt idx="359">
                  <c:v>-97.853999999999999</c:v>
                </c:pt>
                <c:pt idx="360">
                  <c:v>-97.644000000000005</c:v>
                </c:pt>
                <c:pt idx="361">
                  <c:v>-96.992000000000004</c:v>
                </c:pt>
                <c:pt idx="362">
                  <c:v>-97.543999999999997</c:v>
                </c:pt>
                <c:pt idx="363">
                  <c:v>-106.521</c:v>
                </c:pt>
                <c:pt idx="364">
                  <c:v>-103.438</c:v>
                </c:pt>
                <c:pt idx="365">
                  <c:v>-98.91</c:v>
                </c:pt>
                <c:pt idx="366">
                  <c:v>-90.328999999999994</c:v>
                </c:pt>
                <c:pt idx="367">
                  <c:v>-83.216999999999999</c:v>
                </c:pt>
                <c:pt idx="368">
                  <c:v>-86.870999999999995</c:v>
                </c:pt>
                <c:pt idx="369">
                  <c:v>-81.394999999999996</c:v>
                </c:pt>
                <c:pt idx="370">
                  <c:v>-88.888000000000005</c:v>
                </c:pt>
                <c:pt idx="371">
                  <c:v>-94.403000000000006</c:v>
                </c:pt>
                <c:pt idx="372">
                  <c:v>-112.539</c:v>
                </c:pt>
                <c:pt idx="373">
                  <c:v>-97.838999999999999</c:v>
                </c:pt>
                <c:pt idx="374">
                  <c:v>-100.646</c:v>
                </c:pt>
                <c:pt idx="375">
                  <c:v>-97.921999999999997</c:v>
                </c:pt>
                <c:pt idx="376">
                  <c:v>-104.04300000000001</c:v>
                </c:pt>
                <c:pt idx="377">
                  <c:v>-100.831</c:v>
                </c:pt>
                <c:pt idx="378">
                  <c:v>-101.874</c:v>
                </c:pt>
                <c:pt idx="379">
                  <c:v>-105.087</c:v>
                </c:pt>
                <c:pt idx="380">
                  <c:v>-103.973</c:v>
                </c:pt>
                <c:pt idx="381">
                  <c:v>-94.245000000000005</c:v>
                </c:pt>
                <c:pt idx="382">
                  <c:v>-99.875</c:v>
                </c:pt>
                <c:pt idx="383">
                  <c:v>-103.08499999999999</c:v>
                </c:pt>
                <c:pt idx="384">
                  <c:v>-122.67</c:v>
                </c:pt>
                <c:pt idx="385">
                  <c:v>-108.715</c:v>
                </c:pt>
                <c:pt idx="386">
                  <c:v>-100.68300000000001</c:v>
                </c:pt>
                <c:pt idx="387">
                  <c:v>-96.537999999999997</c:v>
                </c:pt>
                <c:pt idx="388">
                  <c:v>-103.119</c:v>
                </c:pt>
                <c:pt idx="389">
                  <c:v>-101.259</c:v>
                </c:pt>
                <c:pt idx="390">
                  <c:v>-98.430999999999997</c:v>
                </c:pt>
                <c:pt idx="391">
                  <c:v>-109.11199999999999</c:v>
                </c:pt>
                <c:pt idx="392">
                  <c:v>-112.143</c:v>
                </c:pt>
                <c:pt idx="393">
                  <c:v>-99.016999999999996</c:v>
                </c:pt>
                <c:pt idx="394">
                  <c:v>-103.874</c:v>
                </c:pt>
                <c:pt idx="395">
                  <c:v>-105.95</c:v>
                </c:pt>
                <c:pt idx="396">
                  <c:v>-129.91900000000001</c:v>
                </c:pt>
                <c:pt idx="397">
                  <c:v>-108.572</c:v>
                </c:pt>
                <c:pt idx="398">
                  <c:v>-100.199</c:v>
                </c:pt>
                <c:pt idx="399">
                  <c:v>-86.875</c:v>
                </c:pt>
                <c:pt idx="400">
                  <c:v>-79.331999999999994</c:v>
                </c:pt>
                <c:pt idx="401">
                  <c:v>-74.744</c:v>
                </c:pt>
                <c:pt idx="402">
                  <c:v>-89.093999999999994</c:v>
                </c:pt>
                <c:pt idx="403">
                  <c:v>-97.215000000000003</c:v>
                </c:pt>
                <c:pt idx="404">
                  <c:v>-99.522000000000006</c:v>
                </c:pt>
                <c:pt idx="405">
                  <c:v>-89.322999999999993</c:v>
                </c:pt>
                <c:pt idx="406">
                  <c:v>-95.35</c:v>
                </c:pt>
                <c:pt idx="407">
                  <c:v>-98.215000000000003</c:v>
                </c:pt>
                <c:pt idx="408">
                  <c:v>-105.533</c:v>
                </c:pt>
                <c:pt idx="409">
                  <c:v>-94.338999999999999</c:v>
                </c:pt>
                <c:pt idx="410">
                  <c:v>-81.84</c:v>
                </c:pt>
                <c:pt idx="411">
                  <c:v>-79.227000000000004</c:v>
                </c:pt>
                <c:pt idx="412">
                  <c:v>-78.341999999999999</c:v>
                </c:pt>
                <c:pt idx="413">
                  <c:v>-76.078000000000003</c:v>
                </c:pt>
                <c:pt idx="414">
                  <c:v>-66.722999999999999</c:v>
                </c:pt>
                <c:pt idx="415">
                  <c:v>-68.828999999999994</c:v>
                </c:pt>
                <c:pt idx="416">
                  <c:v>-68.734999999999999</c:v>
                </c:pt>
                <c:pt idx="417">
                  <c:v>-56.796999999999997</c:v>
                </c:pt>
                <c:pt idx="418">
                  <c:v>-55.874000000000002</c:v>
                </c:pt>
                <c:pt idx="419">
                  <c:v>-51.436</c:v>
                </c:pt>
                <c:pt idx="420">
                  <c:v>-73.478999999999999</c:v>
                </c:pt>
                <c:pt idx="421">
                  <c:v>-63.588999999999999</c:v>
                </c:pt>
                <c:pt idx="422">
                  <c:v>-55.295000000000002</c:v>
                </c:pt>
                <c:pt idx="423">
                  <c:v>-54.841000000000001</c:v>
                </c:pt>
                <c:pt idx="424">
                  <c:v>-54.195999999999998</c:v>
                </c:pt>
                <c:pt idx="425">
                  <c:v>-50.74</c:v>
                </c:pt>
                <c:pt idx="426">
                  <c:v>-49.396000000000001</c:v>
                </c:pt>
                <c:pt idx="427">
                  <c:v>-52.756999999999998</c:v>
                </c:pt>
                <c:pt idx="428">
                  <c:v>-62.531999999999996</c:v>
                </c:pt>
                <c:pt idx="429">
                  <c:v>-56.804000000000002</c:v>
                </c:pt>
                <c:pt idx="430">
                  <c:v>-62.905000000000001</c:v>
                </c:pt>
                <c:pt idx="431">
                  <c:v>-59.83</c:v>
                </c:pt>
                <c:pt idx="432">
                  <c:v>-74.256</c:v>
                </c:pt>
                <c:pt idx="433">
                  <c:v>-71.064999999999998</c:v>
                </c:pt>
                <c:pt idx="434">
                  <c:v>-68.760000000000005</c:v>
                </c:pt>
                <c:pt idx="435">
                  <c:v>-64.233000000000004</c:v>
                </c:pt>
                <c:pt idx="436">
                  <c:v>-59.801000000000002</c:v>
                </c:pt>
                <c:pt idx="437">
                  <c:v>-57.401000000000003</c:v>
                </c:pt>
                <c:pt idx="438">
                  <c:v>-57.4</c:v>
                </c:pt>
                <c:pt idx="439">
                  <c:v>-60.579000000000001</c:v>
                </c:pt>
                <c:pt idx="440">
                  <c:v>-60.52</c:v>
                </c:pt>
                <c:pt idx="441">
                  <c:v>-47.468000000000004</c:v>
                </c:pt>
                <c:pt idx="442">
                  <c:v>-42.667000000000002</c:v>
                </c:pt>
                <c:pt idx="443">
                  <c:v>-37.329000000000001</c:v>
                </c:pt>
                <c:pt idx="444">
                  <c:v>-44.332999999999998</c:v>
                </c:pt>
                <c:pt idx="445">
                  <c:v>-37.08</c:v>
                </c:pt>
                <c:pt idx="446">
                  <c:v>-33.728999999999999</c:v>
                </c:pt>
                <c:pt idx="447">
                  <c:v>-34.506</c:v>
                </c:pt>
                <c:pt idx="448">
                  <c:v>-35.411999999999999</c:v>
                </c:pt>
                <c:pt idx="449">
                  <c:v>-35.985999999999997</c:v>
                </c:pt>
                <c:pt idx="450">
                  <c:v>-35.521999999999998</c:v>
                </c:pt>
                <c:pt idx="451">
                  <c:v>-41.286999999999999</c:v>
                </c:pt>
                <c:pt idx="452">
                  <c:v>-41.738</c:v>
                </c:pt>
                <c:pt idx="453">
                  <c:v>-32.207999999999998</c:v>
                </c:pt>
                <c:pt idx="454">
                  <c:v>-40.295000000000002</c:v>
                </c:pt>
                <c:pt idx="455">
                  <c:v>-34.337000000000003</c:v>
                </c:pt>
                <c:pt idx="456">
                  <c:v>-50.119</c:v>
                </c:pt>
                <c:pt idx="457">
                  <c:v>-43.529000000000003</c:v>
                </c:pt>
                <c:pt idx="458">
                  <c:v>-36.581000000000003</c:v>
                </c:pt>
                <c:pt idx="459">
                  <c:v>-36.24</c:v>
                </c:pt>
                <c:pt idx="460">
                  <c:v>-37.658999999999999</c:v>
                </c:pt>
                <c:pt idx="461">
                  <c:v>-37.979999999999997</c:v>
                </c:pt>
                <c:pt idx="462">
                  <c:v>-36.009</c:v>
                </c:pt>
                <c:pt idx="463">
                  <c:v>-36.679000000000002</c:v>
                </c:pt>
                <c:pt idx="464">
                  <c:v>-42.753999999999998</c:v>
                </c:pt>
                <c:pt idx="465">
                  <c:v>-33.999000000000002</c:v>
                </c:pt>
                <c:pt idx="466">
                  <c:v>-41.594000000000001</c:v>
                </c:pt>
                <c:pt idx="467">
                  <c:v>-39.104999999999997</c:v>
                </c:pt>
                <c:pt idx="468">
                  <c:v>-55.302</c:v>
                </c:pt>
                <c:pt idx="469">
                  <c:v>-44.49</c:v>
                </c:pt>
                <c:pt idx="470">
                  <c:v>-37.151000000000003</c:v>
                </c:pt>
                <c:pt idx="471">
                  <c:v>-34.369999999999997</c:v>
                </c:pt>
                <c:pt idx="472">
                  <c:v>-33.414000000000001</c:v>
                </c:pt>
                <c:pt idx="473">
                  <c:v>-31.49</c:v>
                </c:pt>
                <c:pt idx="474">
                  <c:v>-31.091000000000001</c:v>
                </c:pt>
                <c:pt idx="475">
                  <c:v>-35.542999999999999</c:v>
                </c:pt>
                <c:pt idx="476">
                  <c:v>-43.424999999999997</c:v>
                </c:pt>
                <c:pt idx="477">
                  <c:v>-40.298999999999999</c:v>
                </c:pt>
                <c:pt idx="478">
                  <c:v>-51.84</c:v>
                </c:pt>
                <c:pt idx="479">
                  <c:v>-56.091000000000001</c:v>
                </c:pt>
                <c:pt idx="480">
                  <c:v>-83.906000000000006</c:v>
                </c:pt>
                <c:pt idx="481">
                  <c:v>-67.638999999999996</c:v>
                </c:pt>
                <c:pt idx="482">
                  <c:v>-60.259</c:v>
                </c:pt>
                <c:pt idx="483">
                  <c:v>-53.805999999999997</c:v>
                </c:pt>
                <c:pt idx="484">
                  <c:v>-47.902000000000001</c:v>
                </c:pt>
                <c:pt idx="485">
                  <c:v>-45.966999999999999</c:v>
                </c:pt>
                <c:pt idx="486">
                  <c:v>-48.743000000000002</c:v>
                </c:pt>
                <c:pt idx="487">
                  <c:v>-48.905999999999999</c:v>
                </c:pt>
                <c:pt idx="488">
                  <c:v>-49.92</c:v>
                </c:pt>
                <c:pt idx="489">
                  <c:v>-41.985999999999997</c:v>
                </c:pt>
                <c:pt idx="490">
                  <c:v>-49.171999999999997</c:v>
                </c:pt>
                <c:pt idx="491">
                  <c:v>-40.595999999999997</c:v>
                </c:pt>
                <c:pt idx="492">
                  <c:v>-47.396000000000001</c:v>
                </c:pt>
                <c:pt idx="493">
                  <c:v>-42.872999999999998</c:v>
                </c:pt>
                <c:pt idx="494">
                  <c:v>-37.493000000000002</c:v>
                </c:pt>
                <c:pt idx="495">
                  <c:v>-35.15</c:v>
                </c:pt>
                <c:pt idx="496">
                  <c:v>-39.545000000000002</c:v>
                </c:pt>
                <c:pt idx="497">
                  <c:v>-36.493000000000002</c:v>
                </c:pt>
                <c:pt idx="498">
                  <c:v>-36.292999999999999</c:v>
                </c:pt>
                <c:pt idx="499">
                  <c:v>-40.844999999999999</c:v>
                </c:pt>
                <c:pt idx="500">
                  <c:v>-44.25</c:v>
                </c:pt>
                <c:pt idx="501">
                  <c:v>-37.981999999999999</c:v>
                </c:pt>
                <c:pt idx="502">
                  <c:v>-42.704999999999998</c:v>
                </c:pt>
                <c:pt idx="503">
                  <c:v>-34.445</c:v>
                </c:pt>
                <c:pt idx="504">
                  <c:v>-47.197000000000003</c:v>
                </c:pt>
                <c:pt idx="505">
                  <c:v>-43.499000000000002</c:v>
                </c:pt>
                <c:pt idx="506">
                  <c:v>-37.438000000000002</c:v>
                </c:pt>
                <c:pt idx="507">
                  <c:v>-39.786000000000001</c:v>
                </c:pt>
                <c:pt idx="508">
                  <c:v>-38.802</c:v>
                </c:pt>
                <c:pt idx="509">
                  <c:v>-35.686999999999998</c:v>
                </c:pt>
                <c:pt idx="510">
                  <c:v>-34.747</c:v>
                </c:pt>
                <c:pt idx="511">
                  <c:v>-35.823</c:v>
                </c:pt>
                <c:pt idx="512">
                  <c:v>-36.491</c:v>
                </c:pt>
                <c:pt idx="513">
                  <c:v>-31.844000000000001</c:v>
                </c:pt>
                <c:pt idx="514">
                  <c:v>-34.237000000000002</c:v>
                </c:pt>
                <c:pt idx="515">
                  <c:v>-30.274000000000001</c:v>
                </c:pt>
                <c:pt idx="516">
                  <c:v>-49.905000000000001</c:v>
                </c:pt>
                <c:pt idx="517">
                  <c:v>-45.847000000000001</c:v>
                </c:pt>
                <c:pt idx="518">
                  <c:v>-44.75</c:v>
                </c:pt>
                <c:pt idx="519">
                  <c:v>-54.026000000000003</c:v>
                </c:pt>
                <c:pt idx="520">
                  <c:v>-49.423000000000002</c:v>
                </c:pt>
                <c:pt idx="521">
                  <c:v>-44.417000000000002</c:v>
                </c:pt>
                <c:pt idx="522">
                  <c:v>-40.463000000000001</c:v>
                </c:pt>
                <c:pt idx="523">
                  <c:v>-46.625999999999998</c:v>
                </c:pt>
                <c:pt idx="524">
                  <c:v>-56.223999999999997</c:v>
                </c:pt>
                <c:pt idx="525">
                  <c:v>-49.853999999999999</c:v>
                </c:pt>
                <c:pt idx="526">
                  <c:v>-59.746000000000002</c:v>
                </c:pt>
                <c:pt idx="527">
                  <c:v>-53.545000000000002</c:v>
                </c:pt>
                <c:pt idx="528">
                  <c:v>-68.158000000000001</c:v>
                </c:pt>
                <c:pt idx="529">
                  <c:v>-61.377000000000002</c:v>
                </c:pt>
                <c:pt idx="530">
                  <c:v>-61.850999999999999</c:v>
                </c:pt>
                <c:pt idx="531">
                  <c:v>-53.473999999999997</c:v>
                </c:pt>
                <c:pt idx="532">
                  <c:v>-51.701000000000001</c:v>
                </c:pt>
                <c:pt idx="533">
                  <c:v>-47.594999999999999</c:v>
                </c:pt>
                <c:pt idx="534">
                  <c:v>-48.344000000000001</c:v>
                </c:pt>
                <c:pt idx="535">
                  <c:v>-46.347999999999999</c:v>
                </c:pt>
                <c:pt idx="536">
                  <c:v>-56.595999999999997</c:v>
                </c:pt>
                <c:pt idx="537">
                  <c:v>-49.567999999999998</c:v>
                </c:pt>
                <c:pt idx="538">
                  <c:v>-54.762</c:v>
                </c:pt>
                <c:pt idx="539">
                  <c:v>-64.991</c:v>
                </c:pt>
                <c:pt idx="540">
                  <c:v>-92.576999999999998</c:v>
                </c:pt>
                <c:pt idx="541">
                  <c:v>-87.102000000000004</c:v>
                </c:pt>
                <c:pt idx="542">
                  <c:v>-79.775999999999996</c:v>
                </c:pt>
                <c:pt idx="543">
                  <c:v>-69.241</c:v>
                </c:pt>
                <c:pt idx="544">
                  <c:v>-65.504999999999995</c:v>
                </c:pt>
                <c:pt idx="545">
                  <c:v>-60.899000000000001</c:v>
                </c:pt>
                <c:pt idx="546">
                  <c:v>-55.459000000000003</c:v>
                </c:pt>
                <c:pt idx="547">
                  <c:v>-61.302999999999997</c:v>
                </c:pt>
                <c:pt idx="548">
                  <c:v>-62.03</c:v>
                </c:pt>
                <c:pt idx="549">
                  <c:v>-46.435000000000002</c:v>
                </c:pt>
                <c:pt idx="550">
                  <c:v>-41.966999999999999</c:v>
                </c:pt>
                <c:pt idx="551">
                  <c:v>-36.741</c:v>
                </c:pt>
                <c:pt idx="552">
                  <c:v>-41.915999999999997</c:v>
                </c:pt>
                <c:pt idx="553">
                  <c:v>-34.335999999999999</c:v>
                </c:pt>
                <c:pt idx="554">
                  <c:v>-31.204000000000001</c:v>
                </c:pt>
                <c:pt idx="555">
                  <c:v>-31.777000000000001</c:v>
                </c:pt>
                <c:pt idx="556">
                  <c:v>-30.652999999999999</c:v>
                </c:pt>
                <c:pt idx="557">
                  <c:v>-30.509</c:v>
                </c:pt>
                <c:pt idx="558">
                  <c:v>-35.829000000000001</c:v>
                </c:pt>
                <c:pt idx="559" formatCode="0.00E+00">
                  <c:v>-38.616999999999997</c:v>
                </c:pt>
                <c:pt idx="560">
                  <c:v>-38.677</c:v>
                </c:pt>
                <c:pt idx="561" formatCode="0.00E+00">
                  <c:v>-27.507000000000001</c:v>
                </c:pt>
                <c:pt idx="562">
                  <c:v>-27.117000000000001</c:v>
                </c:pt>
                <c:pt idx="563">
                  <c:v>-23.206</c:v>
                </c:pt>
              </c:numCache>
            </c:numRef>
          </c:yVal>
          <c:smooth val="0"/>
          <c:extLst>
            <c:ext xmlns:c16="http://schemas.microsoft.com/office/drawing/2014/chart" uri="{C3380CC4-5D6E-409C-BE32-E72D297353CC}">
              <c16:uniqueId val="{0000000C-4AC5-411F-A903-FBC1ADB58412}"/>
            </c:ext>
          </c:extLst>
        </c:ser>
        <c:ser>
          <c:idx val="14"/>
          <c:order val="14"/>
          <c:tx>
            <c:v>5-Year</c:v>
          </c:tx>
          <c:spPr>
            <a:ln>
              <a:solidFill>
                <a:srgbClr val="008FBF"/>
              </a:solidFill>
            </a:ln>
          </c:spPr>
          <c:marker>
            <c:symbol val="none"/>
          </c:marker>
          <c:xVal>
            <c:numRef>
              <c:f>'02N21W34G02S'!$H$35:$H$598</c:f>
              <c:numCache>
                <c:formatCode>m/d/yyyy</c:formatCode>
                <c:ptCount val="564"/>
                <c:pt idx="0">
                  <c:v>44865</c:v>
                </c:pt>
                <c:pt idx="1">
                  <c:v>44895</c:v>
                </c:pt>
                <c:pt idx="2">
                  <c:v>44926</c:v>
                </c:pt>
                <c:pt idx="3">
                  <c:v>44957</c:v>
                </c:pt>
                <c:pt idx="4">
                  <c:v>44985</c:v>
                </c:pt>
                <c:pt idx="5">
                  <c:v>45016</c:v>
                </c:pt>
                <c:pt idx="6">
                  <c:v>45046</c:v>
                </c:pt>
                <c:pt idx="7">
                  <c:v>45077</c:v>
                </c:pt>
                <c:pt idx="8">
                  <c:v>45107</c:v>
                </c:pt>
                <c:pt idx="9">
                  <c:v>45138</c:v>
                </c:pt>
                <c:pt idx="10">
                  <c:v>45169</c:v>
                </c:pt>
                <c:pt idx="11">
                  <c:v>45199</c:v>
                </c:pt>
                <c:pt idx="12">
                  <c:v>45230</c:v>
                </c:pt>
                <c:pt idx="13">
                  <c:v>45260</c:v>
                </c:pt>
                <c:pt idx="14">
                  <c:v>45291</c:v>
                </c:pt>
                <c:pt idx="15">
                  <c:v>45322</c:v>
                </c:pt>
                <c:pt idx="16">
                  <c:v>45351</c:v>
                </c:pt>
                <c:pt idx="17">
                  <c:v>45382</c:v>
                </c:pt>
                <c:pt idx="18">
                  <c:v>45412</c:v>
                </c:pt>
                <c:pt idx="19">
                  <c:v>45443</c:v>
                </c:pt>
                <c:pt idx="20">
                  <c:v>45473</c:v>
                </c:pt>
                <c:pt idx="21">
                  <c:v>45504</c:v>
                </c:pt>
                <c:pt idx="22">
                  <c:v>45535</c:v>
                </c:pt>
                <c:pt idx="23">
                  <c:v>45565</c:v>
                </c:pt>
                <c:pt idx="24">
                  <c:v>45596</c:v>
                </c:pt>
                <c:pt idx="25">
                  <c:v>45626</c:v>
                </c:pt>
                <c:pt idx="26">
                  <c:v>45657</c:v>
                </c:pt>
                <c:pt idx="27">
                  <c:v>45688</c:v>
                </c:pt>
                <c:pt idx="28">
                  <c:v>45716</c:v>
                </c:pt>
                <c:pt idx="29">
                  <c:v>45747</c:v>
                </c:pt>
                <c:pt idx="30">
                  <c:v>45777</c:v>
                </c:pt>
                <c:pt idx="31">
                  <c:v>45808</c:v>
                </c:pt>
                <c:pt idx="32">
                  <c:v>45838</c:v>
                </c:pt>
                <c:pt idx="33">
                  <c:v>45869</c:v>
                </c:pt>
                <c:pt idx="34">
                  <c:v>45900</c:v>
                </c:pt>
                <c:pt idx="35">
                  <c:v>45930</c:v>
                </c:pt>
                <c:pt idx="36">
                  <c:v>45961</c:v>
                </c:pt>
                <c:pt idx="37">
                  <c:v>45991</c:v>
                </c:pt>
                <c:pt idx="38">
                  <c:v>46022</c:v>
                </c:pt>
                <c:pt idx="39">
                  <c:v>46053</c:v>
                </c:pt>
                <c:pt idx="40">
                  <c:v>46081</c:v>
                </c:pt>
                <c:pt idx="41">
                  <c:v>46112</c:v>
                </c:pt>
                <c:pt idx="42">
                  <c:v>46142</c:v>
                </c:pt>
                <c:pt idx="43">
                  <c:v>46173</c:v>
                </c:pt>
                <c:pt idx="44">
                  <c:v>46203</c:v>
                </c:pt>
                <c:pt idx="45">
                  <c:v>46234</c:v>
                </c:pt>
                <c:pt idx="46">
                  <c:v>46265</c:v>
                </c:pt>
                <c:pt idx="47">
                  <c:v>46295</c:v>
                </c:pt>
                <c:pt idx="48">
                  <c:v>46326</c:v>
                </c:pt>
                <c:pt idx="49">
                  <c:v>46356</c:v>
                </c:pt>
                <c:pt idx="50">
                  <c:v>46387</c:v>
                </c:pt>
                <c:pt idx="51">
                  <c:v>46418</c:v>
                </c:pt>
                <c:pt idx="52">
                  <c:v>46446</c:v>
                </c:pt>
                <c:pt idx="53">
                  <c:v>46477</c:v>
                </c:pt>
                <c:pt idx="54">
                  <c:v>46507</c:v>
                </c:pt>
                <c:pt idx="55">
                  <c:v>46538</c:v>
                </c:pt>
                <c:pt idx="56">
                  <c:v>46568</c:v>
                </c:pt>
                <c:pt idx="57">
                  <c:v>46599</c:v>
                </c:pt>
                <c:pt idx="58">
                  <c:v>46630</c:v>
                </c:pt>
                <c:pt idx="59">
                  <c:v>46660</c:v>
                </c:pt>
                <c:pt idx="60">
                  <c:v>46691</c:v>
                </c:pt>
                <c:pt idx="61">
                  <c:v>46721</c:v>
                </c:pt>
                <c:pt idx="62">
                  <c:v>46752</c:v>
                </c:pt>
                <c:pt idx="63">
                  <c:v>46783</c:v>
                </c:pt>
                <c:pt idx="64">
                  <c:v>46812</c:v>
                </c:pt>
                <c:pt idx="65">
                  <c:v>46843</c:v>
                </c:pt>
                <c:pt idx="66">
                  <c:v>46873</c:v>
                </c:pt>
                <c:pt idx="67">
                  <c:v>46904</c:v>
                </c:pt>
                <c:pt idx="68">
                  <c:v>46934</c:v>
                </c:pt>
                <c:pt idx="69">
                  <c:v>46965</c:v>
                </c:pt>
                <c:pt idx="70">
                  <c:v>46996</c:v>
                </c:pt>
                <c:pt idx="71">
                  <c:v>47026</c:v>
                </c:pt>
                <c:pt idx="72">
                  <c:v>47057</c:v>
                </c:pt>
                <c:pt idx="73">
                  <c:v>47087</c:v>
                </c:pt>
                <c:pt idx="74">
                  <c:v>47118</c:v>
                </c:pt>
                <c:pt idx="75">
                  <c:v>47149</c:v>
                </c:pt>
                <c:pt idx="76">
                  <c:v>47177</c:v>
                </c:pt>
                <c:pt idx="77">
                  <c:v>47208</c:v>
                </c:pt>
                <c:pt idx="78">
                  <c:v>47238</c:v>
                </c:pt>
                <c:pt idx="79">
                  <c:v>47269</c:v>
                </c:pt>
                <c:pt idx="80">
                  <c:v>47299</c:v>
                </c:pt>
                <c:pt idx="81">
                  <c:v>47330</c:v>
                </c:pt>
                <c:pt idx="82">
                  <c:v>47361</c:v>
                </c:pt>
                <c:pt idx="83">
                  <c:v>47391</c:v>
                </c:pt>
                <c:pt idx="84">
                  <c:v>47422</c:v>
                </c:pt>
                <c:pt idx="85">
                  <c:v>47452</c:v>
                </c:pt>
                <c:pt idx="86">
                  <c:v>47483</c:v>
                </c:pt>
                <c:pt idx="87">
                  <c:v>47514</c:v>
                </c:pt>
                <c:pt idx="88">
                  <c:v>47542</c:v>
                </c:pt>
                <c:pt idx="89">
                  <c:v>47573</c:v>
                </c:pt>
                <c:pt idx="90">
                  <c:v>47603</c:v>
                </c:pt>
                <c:pt idx="91">
                  <c:v>47634</c:v>
                </c:pt>
                <c:pt idx="92">
                  <c:v>47664</c:v>
                </c:pt>
                <c:pt idx="93">
                  <c:v>47695</c:v>
                </c:pt>
                <c:pt idx="94">
                  <c:v>47726</c:v>
                </c:pt>
                <c:pt idx="95">
                  <c:v>47756</c:v>
                </c:pt>
                <c:pt idx="96">
                  <c:v>47787</c:v>
                </c:pt>
                <c:pt idx="97">
                  <c:v>47817</c:v>
                </c:pt>
                <c:pt idx="98">
                  <c:v>47848</c:v>
                </c:pt>
                <c:pt idx="99">
                  <c:v>47879</c:v>
                </c:pt>
                <c:pt idx="100">
                  <c:v>47907</c:v>
                </c:pt>
                <c:pt idx="101">
                  <c:v>47938</c:v>
                </c:pt>
                <c:pt idx="102">
                  <c:v>47968</c:v>
                </c:pt>
                <c:pt idx="103">
                  <c:v>47999</c:v>
                </c:pt>
                <c:pt idx="104">
                  <c:v>48029</c:v>
                </c:pt>
                <c:pt idx="105">
                  <c:v>48060</c:v>
                </c:pt>
                <c:pt idx="106">
                  <c:v>48091</c:v>
                </c:pt>
                <c:pt idx="107">
                  <c:v>48121</c:v>
                </c:pt>
                <c:pt idx="108">
                  <c:v>48152</c:v>
                </c:pt>
                <c:pt idx="109">
                  <c:v>48182</c:v>
                </c:pt>
                <c:pt idx="110">
                  <c:v>48213</c:v>
                </c:pt>
                <c:pt idx="111">
                  <c:v>48244</c:v>
                </c:pt>
                <c:pt idx="112">
                  <c:v>48273</c:v>
                </c:pt>
                <c:pt idx="113">
                  <c:v>48304</c:v>
                </c:pt>
                <c:pt idx="114">
                  <c:v>48334</c:v>
                </c:pt>
                <c:pt idx="115">
                  <c:v>48365</c:v>
                </c:pt>
                <c:pt idx="116">
                  <c:v>48395</c:v>
                </c:pt>
                <c:pt idx="117">
                  <c:v>48426</c:v>
                </c:pt>
                <c:pt idx="118">
                  <c:v>48457</c:v>
                </c:pt>
                <c:pt idx="119">
                  <c:v>48487</c:v>
                </c:pt>
                <c:pt idx="120">
                  <c:v>48518</c:v>
                </c:pt>
                <c:pt idx="121">
                  <c:v>48548</c:v>
                </c:pt>
                <c:pt idx="122">
                  <c:v>48579</c:v>
                </c:pt>
                <c:pt idx="123">
                  <c:v>48610</c:v>
                </c:pt>
                <c:pt idx="124">
                  <c:v>48638</c:v>
                </c:pt>
                <c:pt idx="125">
                  <c:v>48669</c:v>
                </c:pt>
                <c:pt idx="126">
                  <c:v>48699</c:v>
                </c:pt>
                <c:pt idx="127">
                  <c:v>48730</c:v>
                </c:pt>
                <c:pt idx="128">
                  <c:v>48760</c:v>
                </c:pt>
                <c:pt idx="129">
                  <c:v>48791</c:v>
                </c:pt>
                <c:pt idx="130">
                  <c:v>48822</c:v>
                </c:pt>
                <c:pt idx="131">
                  <c:v>48852</c:v>
                </c:pt>
                <c:pt idx="132">
                  <c:v>48883</c:v>
                </c:pt>
                <c:pt idx="133">
                  <c:v>48913</c:v>
                </c:pt>
                <c:pt idx="134">
                  <c:v>48944</c:v>
                </c:pt>
                <c:pt idx="135">
                  <c:v>48975</c:v>
                </c:pt>
                <c:pt idx="136">
                  <c:v>49003</c:v>
                </c:pt>
                <c:pt idx="137">
                  <c:v>49034</c:v>
                </c:pt>
                <c:pt idx="138">
                  <c:v>49064</c:v>
                </c:pt>
                <c:pt idx="139">
                  <c:v>49095</c:v>
                </c:pt>
                <c:pt idx="140">
                  <c:v>49125</c:v>
                </c:pt>
                <c:pt idx="141">
                  <c:v>49156</c:v>
                </c:pt>
                <c:pt idx="142">
                  <c:v>49187</c:v>
                </c:pt>
                <c:pt idx="143">
                  <c:v>49217</c:v>
                </c:pt>
                <c:pt idx="144">
                  <c:v>49248</c:v>
                </c:pt>
                <c:pt idx="145">
                  <c:v>49278</c:v>
                </c:pt>
                <c:pt idx="146">
                  <c:v>49309</c:v>
                </c:pt>
                <c:pt idx="147">
                  <c:v>49340</c:v>
                </c:pt>
                <c:pt idx="148">
                  <c:v>49368</c:v>
                </c:pt>
                <c:pt idx="149">
                  <c:v>49399</c:v>
                </c:pt>
                <c:pt idx="150">
                  <c:v>49429</c:v>
                </c:pt>
                <c:pt idx="151">
                  <c:v>49460</c:v>
                </c:pt>
                <c:pt idx="152">
                  <c:v>49490</c:v>
                </c:pt>
                <c:pt idx="153">
                  <c:v>49521</c:v>
                </c:pt>
                <c:pt idx="154">
                  <c:v>49552</c:v>
                </c:pt>
                <c:pt idx="155">
                  <c:v>49582</c:v>
                </c:pt>
                <c:pt idx="156">
                  <c:v>49613</c:v>
                </c:pt>
                <c:pt idx="157">
                  <c:v>49643</c:v>
                </c:pt>
                <c:pt idx="158">
                  <c:v>49674</c:v>
                </c:pt>
                <c:pt idx="159">
                  <c:v>49705</c:v>
                </c:pt>
                <c:pt idx="160">
                  <c:v>49734</c:v>
                </c:pt>
                <c:pt idx="161">
                  <c:v>49765</c:v>
                </c:pt>
                <c:pt idx="162">
                  <c:v>49795</c:v>
                </c:pt>
                <c:pt idx="163">
                  <c:v>49826</c:v>
                </c:pt>
                <c:pt idx="164">
                  <c:v>49856</c:v>
                </c:pt>
                <c:pt idx="165">
                  <c:v>49887</c:v>
                </c:pt>
                <c:pt idx="166">
                  <c:v>49918</c:v>
                </c:pt>
                <c:pt idx="167">
                  <c:v>49948</c:v>
                </c:pt>
                <c:pt idx="168">
                  <c:v>49979</c:v>
                </c:pt>
                <c:pt idx="169">
                  <c:v>50009</c:v>
                </c:pt>
                <c:pt idx="170">
                  <c:v>50040</c:v>
                </c:pt>
                <c:pt idx="171">
                  <c:v>50071</c:v>
                </c:pt>
                <c:pt idx="172">
                  <c:v>50099</c:v>
                </c:pt>
                <c:pt idx="173">
                  <c:v>50130</c:v>
                </c:pt>
                <c:pt idx="174">
                  <c:v>50160</c:v>
                </c:pt>
                <c:pt idx="175">
                  <c:v>50191</c:v>
                </c:pt>
                <c:pt idx="176">
                  <c:v>50221</c:v>
                </c:pt>
                <c:pt idx="177">
                  <c:v>50252</c:v>
                </c:pt>
                <c:pt idx="178">
                  <c:v>50283</c:v>
                </c:pt>
                <c:pt idx="179">
                  <c:v>50313</c:v>
                </c:pt>
                <c:pt idx="180">
                  <c:v>50344</c:v>
                </c:pt>
                <c:pt idx="181">
                  <c:v>50374</c:v>
                </c:pt>
                <c:pt idx="182">
                  <c:v>50405</c:v>
                </c:pt>
                <c:pt idx="183">
                  <c:v>50436</c:v>
                </c:pt>
                <c:pt idx="184">
                  <c:v>50464</c:v>
                </c:pt>
                <c:pt idx="185">
                  <c:v>50495</c:v>
                </c:pt>
                <c:pt idx="186">
                  <c:v>50525</c:v>
                </c:pt>
                <c:pt idx="187">
                  <c:v>50556</c:v>
                </c:pt>
                <c:pt idx="188">
                  <c:v>50586</c:v>
                </c:pt>
                <c:pt idx="189">
                  <c:v>50617</c:v>
                </c:pt>
                <c:pt idx="190">
                  <c:v>50648</c:v>
                </c:pt>
                <c:pt idx="191">
                  <c:v>50678</c:v>
                </c:pt>
                <c:pt idx="192">
                  <c:v>50709</c:v>
                </c:pt>
                <c:pt idx="193">
                  <c:v>50739</c:v>
                </c:pt>
                <c:pt idx="194">
                  <c:v>50770</c:v>
                </c:pt>
                <c:pt idx="195">
                  <c:v>50801</c:v>
                </c:pt>
                <c:pt idx="196">
                  <c:v>50829</c:v>
                </c:pt>
                <c:pt idx="197">
                  <c:v>50860</c:v>
                </c:pt>
                <c:pt idx="198">
                  <c:v>50890</c:v>
                </c:pt>
                <c:pt idx="199">
                  <c:v>50921</c:v>
                </c:pt>
                <c:pt idx="200">
                  <c:v>50951</c:v>
                </c:pt>
                <c:pt idx="201">
                  <c:v>50982</c:v>
                </c:pt>
                <c:pt idx="202">
                  <c:v>51013</c:v>
                </c:pt>
                <c:pt idx="203">
                  <c:v>51043</c:v>
                </c:pt>
                <c:pt idx="204">
                  <c:v>51074</c:v>
                </c:pt>
                <c:pt idx="205">
                  <c:v>51104</c:v>
                </c:pt>
                <c:pt idx="206">
                  <c:v>51135</c:v>
                </c:pt>
                <c:pt idx="207">
                  <c:v>51166</c:v>
                </c:pt>
                <c:pt idx="208">
                  <c:v>51195</c:v>
                </c:pt>
                <c:pt idx="209">
                  <c:v>51226</c:v>
                </c:pt>
                <c:pt idx="210">
                  <c:v>51256</c:v>
                </c:pt>
                <c:pt idx="211">
                  <c:v>51287</c:v>
                </c:pt>
                <c:pt idx="212">
                  <c:v>51317</c:v>
                </c:pt>
                <c:pt idx="213">
                  <c:v>51348</c:v>
                </c:pt>
                <c:pt idx="214">
                  <c:v>51379</c:v>
                </c:pt>
                <c:pt idx="215">
                  <c:v>51409</c:v>
                </c:pt>
                <c:pt idx="216">
                  <c:v>51440</c:v>
                </c:pt>
                <c:pt idx="217">
                  <c:v>51470</c:v>
                </c:pt>
                <c:pt idx="218">
                  <c:v>51501</c:v>
                </c:pt>
                <c:pt idx="219">
                  <c:v>51532</c:v>
                </c:pt>
                <c:pt idx="220">
                  <c:v>51560</c:v>
                </c:pt>
                <c:pt idx="221">
                  <c:v>51591</c:v>
                </c:pt>
                <c:pt idx="222">
                  <c:v>51621</c:v>
                </c:pt>
                <c:pt idx="223">
                  <c:v>51652</c:v>
                </c:pt>
                <c:pt idx="224">
                  <c:v>51682</c:v>
                </c:pt>
                <c:pt idx="225">
                  <c:v>51713</c:v>
                </c:pt>
                <c:pt idx="226">
                  <c:v>51744</c:v>
                </c:pt>
                <c:pt idx="227">
                  <c:v>51774</c:v>
                </c:pt>
                <c:pt idx="228">
                  <c:v>51805</c:v>
                </c:pt>
                <c:pt idx="229">
                  <c:v>51835</c:v>
                </c:pt>
                <c:pt idx="230">
                  <c:v>51866</c:v>
                </c:pt>
                <c:pt idx="231">
                  <c:v>51897</c:v>
                </c:pt>
                <c:pt idx="232">
                  <c:v>51925</c:v>
                </c:pt>
                <c:pt idx="233">
                  <c:v>51956</c:v>
                </c:pt>
                <c:pt idx="234">
                  <c:v>51986</c:v>
                </c:pt>
                <c:pt idx="235">
                  <c:v>52017</c:v>
                </c:pt>
                <c:pt idx="236">
                  <c:v>52047</c:v>
                </c:pt>
                <c:pt idx="237">
                  <c:v>52078</c:v>
                </c:pt>
                <c:pt idx="238">
                  <c:v>52109</c:v>
                </c:pt>
                <c:pt idx="239">
                  <c:v>52139</c:v>
                </c:pt>
                <c:pt idx="240">
                  <c:v>52170</c:v>
                </c:pt>
                <c:pt idx="241">
                  <c:v>52200</c:v>
                </c:pt>
                <c:pt idx="242">
                  <c:v>52231</c:v>
                </c:pt>
                <c:pt idx="243">
                  <c:v>52262</c:v>
                </c:pt>
                <c:pt idx="244">
                  <c:v>52290</c:v>
                </c:pt>
                <c:pt idx="245">
                  <c:v>52321</c:v>
                </c:pt>
                <c:pt idx="246">
                  <c:v>52351</c:v>
                </c:pt>
                <c:pt idx="247">
                  <c:v>52382</c:v>
                </c:pt>
                <c:pt idx="248">
                  <c:v>52412</c:v>
                </c:pt>
                <c:pt idx="249">
                  <c:v>52443</c:v>
                </c:pt>
                <c:pt idx="250">
                  <c:v>52474</c:v>
                </c:pt>
                <c:pt idx="251">
                  <c:v>52504</c:v>
                </c:pt>
                <c:pt idx="252">
                  <c:v>52535</c:v>
                </c:pt>
                <c:pt idx="253">
                  <c:v>52565</c:v>
                </c:pt>
                <c:pt idx="254">
                  <c:v>52596</c:v>
                </c:pt>
                <c:pt idx="255">
                  <c:v>52627</c:v>
                </c:pt>
                <c:pt idx="256">
                  <c:v>52656</c:v>
                </c:pt>
                <c:pt idx="257">
                  <c:v>52687</c:v>
                </c:pt>
                <c:pt idx="258">
                  <c:v>52717</c:v>
                </c:pt>
                <c:pt idx="259">
                  <c:v>52748</c:v>
                </c:pt>
                <c:pt idx="260">
                  <c:v>52778</c:v>
                </c:pt>
                <c:pt idx="261">
                  <c:v>52809</c:v>
                </c:pt>
                <c:pt idx="262">
                  <c:v>52840</c:v>
                </c:pt>
                <c:pt idx="263">
                  <c:v>52870</c:v>
                </c:pt>
                <c:pt idx="264">
                  <c:v>52901</c:v>
                </c:pt>
                <c:pt idx="265">
                  <c:v>52931</c:v>
                </c:pt>
                <c:pt idx="266">
                  <c:v>52962</c:v>
                </c:pt>
                <c:pt idx="267">
                  <c:v>52993</c:v>
                </c:pt>
                <c:pt idx="268">
                  <c:v>53021</c:v>
                </c:pt>
                <c:pt idx="269">
                  <c:v>53052</c:v>
                </c:pt>
                <c:pt idx="270">
                  <c:v>53082</c:v>
                </c:pt>
                <c:pt idx="271">
                  <c:v>53113</c:v>
                </c:pt>
                <c:pt idx="272">
                  <c:v>53143</c:v>
                </c:pt>
                <c:pt idx="273">
                  <c:v>53174</c:v>
                </c:pt>
                <c:pt idx="274">
                  <c:v>53205</c:v>
                </c:pt>
                <c:pt idx="275">
                  <c:v>53235</c:v>
                </c:pt>
                <c:pt idx="276">
                  <c:v>53266</c:v>
                </c:pt>
                <c:pt idx="277">
                  <c:v>53296</c:v>
                </c:pt>
                <c:pt idx="278">
                  <c:v>53327</c:v>
                </c:pt>
                <c:pt idx="279">
                  <c:v>53358</c:v>
                </c:pt>
                <c:pt idx="280">
                  <c:v>53386</c:v>
                </c:pt>
                <c:pt idx="281">
                  <c:v>53417</c:v>
                </c:pt>
                <c:pt idx="282">
                  <c:v>53447</c:v>
                </c:pt>
                <c:pt idx="283">
                  <c:v>53478</c:v>
                </c:pt>
                <c:pt idx="284">
                  <c:v>53508</c:v>
                </c:pt>
                <c:pt idx="285">
                  <c:v>53539</c:v>
                </c:pt>
                <c:pt idx="286">
                  <c:v>53570</c:v>
                </c:pt>
                <c:pt idx="287">
                  <c:v>53600</c:v>
                </c:pt>
                <c:pt idx="288">
                  <c:v>53631</c:v>
                </c:pt>
                <c:pt idx="289">
                  <c:v>53661</c:v>
                </c:pt>
                <c:pt idx="290">
                  <c:v>53692</c:v>
                </c:pt>
                <c:pt idx="291">
                  <c:v>53723</c:v>
                </c:pt>
                <c:pt idx="292">
                  <c:v>53751</c:v>
                </c:pt>
                <c:pt idx="293">
                  <c:v>53782</c:v>
                </c:pt>
                <c:pt idx="294">
                  <c:v>53812</c:v>
                </c:pt>
                <c:pt idx="295">
                  <c:v>53843</c:v>
                </c:pt>
                <c:pt idx="296">
                  <c:v>53873</c:v>
                </c:pt>
                <c:pt idx="297">
                  <c:v>53904</c:v>
                </c:pt>
                <c:pt idx="298">
                  <c:v>53935</c:v>
                </c:pt>
                <c:pt idx="299">
                  <c:v>53965</c:v>
                </c:pt>
                <c:pt idx="300">
                  <c:v>53996</c:v>
                </c:pt>
                <c:pt idx="301">
                  <c:v>54026</c:v>
                </c:pt>
                <c:pt idx="302">
                  <c:v>54057</c:v>
                </c:pt>
                <c:pt idx="303">
                  <c:v>54088</c:v>
                </c:pt>
                <c:pt idx="304">
                  <c:v>54117</c:v>
                </c:pt>
                <c:pt idx="305">
                  <c:v>54148</c:v>
                </c:pt>
                <c:pt idx="306">
                  <c:v>54178</c:v>
                </c:pt>
                <c:pt idx="307">
                  <c:v>54209</c:v>
                </c:pt>
                <c:pt idx="308">
                  <c:v>54239</c:v>
                </c:pt>
                <c:pt idx="309">
                  <c:v>54270</c:v>
                </c:pt>
                <c:pt idx="310">
                  <c:v>54301</c:v>
                </c:pt>
                <c:pt idx="311">
                  <c:v>54331</c:v>
                </c:pt>
                <c:pt idx="312">
                  <c:v>54362</c:v>
                </c:pt>
                <c:pt idx="313">
                  <c:v>54392</c:v>
                </c:pt>
                <c:pt idx="314">
                  <c:v>54423</c:v>
                </c:pt>
                <c:pt idx="315">
                  <c:v>54454</c:v>
                </c:pt>
                <c:pt idx="316">
                  <c:v>54482</c:v>
                </c:pt>
                <c:pt idx="317">
                  <c:v>54513</c:v>
                </c:pt>
                <c:pt idx="318">
                  <c:v>54543</c:v>
                </c:pt>
                <c:pt idx="319">
                  <c:v>54574</c:v>
                </c:pt>
                <c:pt idx="320">
                  <c:v>54604</c:v>
                </c:pt>
                <c:pt idx="321">
                  <c:v>54635</c:v>
                </c:pt>
                <c:pt idx="322">
                  <c:v>54666</c:v>
                </c:pt>
                <c:pt idx="323">
                  <c:v>54696</c:v>
                </c:pt>
                <c:pt idx="324">
                  <c:v>54727</c:v>
                </c:pt>
                <c:pt idx="325">
                  <c:v>54757</c:v>
                </c:pt>
                <c:pt idx="326">
                  <c:v>54788</c:v>
                </c:pt>
                <c:pt idx="327">
                  <c:v>54819</c:v>
                </c:pt>
                <c:pt idx="328">
                  <c:v>54847</c:v>
                </c:pt>
                <c:pt idx="329">
                  <c:v>54878</c:v>
                </c:pt>
                <c:pt idx="330">
                  <c:v>54908</c:v>
                </c:pt>
                <c:pt idx="331">
                  <c:v>54939</c:v>
                </c:pt>
                <c:pt idx="332">
                  <c:v>54969</c:v>
                </c:pt>
                <c:pt idx="333">
                  <c:v>55000</c:v>
                </c:pt>
                <c:pt idx="334">
                  <c:v>55031</c:v>
                </c:pt>
                <c:pt idx="335">
                  <c:v>55061</c:v>
                </c:pt>
                <c:pt idx="336">
                  <c:v>55092</c:v>
                </c:pt>
                <c:pt idx="337">
                  <c:v>55122</c:v>
                </c:pt>
                <c:pt idx="338">
                  <c:v>55153</c:v>
                </c:pt>
                <c:pt idx="339">
                  <c:v>55184</c:v>
                </c:pt>
                <c:pt idx="340">
                  <c:v>55212</c:v>
                </c:pt>
                <c:pt idx="341">
                  <c:v>55243</c:v>
                </c:pt>
                <c:pt idx="342">
                  <c:v>55273</c:v>
                </c:pt>
                <c:pt idx="343">
                  <c:v>55304</c:v>
                </c:pt>
                <c:pt idx="344">
                  <c:v>55334</c:v>
                </c:pt>
                <c:pt idx="345">
                  <c:v>55365</c:v>
                </c:pt>
                <c:pt idx="346">
                  <c:v>55396</c:v>
                </c:pt>
                <c:pt idx="347">
                  <c:v>55426</c:v>
                </c:pt>
                <c:pt idx="348">
                  <c:v>55457</c:v>
                </c:pt>
                <c:pt idx="349">
                  <c:v>55487</c:v>
                </c:pt>
                <c:pt idx="350">
                  <c:v>55518</c:v>
                </c:pt>
                <c:pt idx="351">
                  <c:v>55549</c:v>
                </c:pt>
                <c:pt idx="352">
                  <c:v>55578</c:v>
                </c:pt>
                <c:pt idx="353">
                  <c:v>55609</c:v>
                </c:pt>
                <c:pt idx="354">
                  <c:v>55639</c:v>
                </c:pt>
                <c:pt idx="355">
                  <c:v>55670</c:v>
                </c:pt>
                <c:pt idx="356">
                  <c:v>55700</c:v>
                </c:pt>
                <c:pt idx="357">
                  <c:v>55731</c:v>
                </c:pt>
                <c:pt idx="358">
                  <c:v>55762</c:v>
                </c:pt>
                <c:pt idx="359">
                  <c:v>55792</c:v>
                </c:pt>
                <c:pt idx="360">
                  <c:v>55823</c:v>
                </c:pt>
                <c:pt idx="361">
                  <c:v>55853</c:v>
                </c:pt>
                <c:pt idx="362">
                  <c:v>55884</c:v>
                </c:pt>
                <c:pt idx="363">
                  <c:v>55915</c:v>
                </c:pt>
                <c:pt idx="364">
                  <c:v>55943</c:v>
                </c:pt>
                <c:pt idx="365">
                  <c:v>55974</c:v>
                </c:pt>
                <c:pt idx="366">
                  <c:v>56004</c:v>
                </c:pt>
                <c:pt idx="367">
                  <c:v>56035</c:v>
                </c:pt>
                <c:pt idx="368">
                  <c:v>56065</c:v>
                </c:pt>
                <c:pt idx="369">
                  <c:v>56096</c:v>
                </c:pt>
                <c:pt idx="370">
                  <c:v>56127</c:v>
                </c:pt>
                <c:pt idx="371">
                  <c:v>56157</c:v>
                </c:pt>
                <c:pt idx="372">
                  <c:v>56188</c:v>
                </c:pt>
                <c:pt idx="373">
                  <c:v>56218</c:v>
                </c:pt>
                <c:pt idx="374">
                  <c:v>56249</c:v>
                </c:pt>
                <c:pt idx="375">
                  <c:v>56280</c:v>
                </c:pt>
                <c:pt idx="376">
                  <c:v>56308</c:v>
                </c:pt>
                <c:pt idx="377">
                  <c:v>56339</c:v>
                </c:pt>
                <c:pt idx="378">
                  <c:v>56369</c:v>
                </c:pt>
                <c:pt idx="379">
                  <c:v>56400</c:v>
                </c:pt>
                <c:pt idx="380">
                  <c:v>56430</c:v>
                </c:pt>
                <c:pt idx="381">
                  <c:v>56461</c:v>
                </c:pt>
                <c:pt idx="382">
                  <c:v>56492</c:v>
                </c:pt>
                <c:pt idx="383">
                  <c:v>56522</c:v>
                </c:pt>
                <c:pt idx="384">
                  <c:v>56553</c:v>
                </c:pt>
                <c:pt idx="385">
                  <c:v>56583</c:v>
                </c:pt>
                <c:pt idx="386">
                  <c:v>56614</c:v>
                </c:pt>
                <c:pt idx="387">
                  <c:v>56645</c:v>
                </c:pt>
                <c:pt idx="388">
                  <c:v>56673</c:v>
                </c:pt>
                <c:pt idx="389">
                  <c:v>56704</c:v>
                </c:pt>
                <c:pt idx="390">
                  <c:v>56734</c:v>
                </c:pt>
                <c:pt idx="391">
                  <c:v>56765</c:v>
                </c:pt>
                <c:pt idx="392">
                  <c:v>56795</c:v>
                </c:pt>
                <c:pt idx="393">
                  <c:v>56826</c:v>
                </c:pt>
                <c:pt idx="394">
                  <c:v>56857</c:v>
                </c:pt>
                <c:pt idx="395">
                  <c:v>56887</c:v>
                </c:pt>
                <c:pt idx="396">
                  <c:v>56918</c:v>
                </c:pt>
                <c:pt idx="397">
                  <c:v>56948</c:v>
                </c:pt>
                <c:pt idx="398">
                  <c:v>56979</c:v>
                </c:pt>
                <c:pt idx="399">
                  <c:v>57010</c:v>
                </c:pt>
                <c:pt idx="400">
                  <c:v>57039</c:v>
                </c:pt>
                <c:pt idx="401">
                  <c:v>57070</c:v>
                </c:pt>
                <c:pt idx="402">
                  <c:v>57100</c:v>
                </c:pt>
                <c:pt idx="403">
                  <c:v>57131</c:v>
                </c:pt>
                <c:pt idx="404">
                  <c:v>57161</c:v>
                </c:pt>
                <c:pt idx="405">
                  <c:v>57192</c:v>
                </c:pt>
                <c:pt idx="406">
                  <c:v>57223</c:v>
                </c:pt>
                <c:pt idx="407">
                  <c:v>57253</c:v>
                </c:pt>
                <c:pt idx="408">
                  <c:v>57284</c:v>
                </c:pt>
                <c:pt idx="409">
                  <c:v>57314</c:v>
                </c:pt>
                <c:pt idx="410">
                  <c:v>57345</c:v>
                </c:pt>
                <c:pt idx="411">
                  <c:v>57376</c:v>
                </c:pt>
                <c:pt idx="412">
                  <c:v>57404</c:v>
                </c:pt>
                <c:pt idx="413">
                  <c:v>57435</c:v>
                </c:pt>
                <c:pt idx="414">
                  <c:v>57465</c:v>
                </c:pt>
                <c:pt idx="415">
                  <c:v>57496</c:v>
                </c:pt>
                <c:pt idx="416">
                  <c:v>57526</c:v>
                </c:pt>
                <c:pt idx="417">
                  <c:v>57557</c:v>
                </c:pt>
                <c:pt idx="418">
                  <c:v>57588</c:v>
                </c:pt>
                <c:pt idx="419">
                  <c:v>57618</c:v>
                </c:pt>
                <c:pt idx="420">
                  <c:v>57649</c:v>
                </c:pt>
                <c:pt idx="421">
                  <c:v>57679</c:v>
                </c:pt>
                <c:pt idx="422">
                  <c:v>57710</c:v>
                </c:pt>
                <c:pt idx="423">
                  <c:v>57741</c:v>
                </c:pt>
                <c:pt idx="424">
                  <c:v>57769</c:v>
                </c:pt>
                <c:pt idx="425">
                  <c:v>57800</c:v>
                </c:pt>
                <c:pt idx="426">
                  <c:v>57830</c:v>
                </c:pt>
                <c:pt idx="427">
                  <c:v>57861</c:v>
                </c:pt>
                <c:pt idx="428">
                  <c:v>57891</c:v>
                </c:pt>
                <c:pt idx="429">
                  <c:v>57922</c:v>
                </c:pt>
                <c:pt idx="430">
                  <c:v>57953</c:v>
                </c:pt>
                <c:pt idx="431">
                  <c:v>57983</c:v>
                </c:pt>
                <c:pt idx="432">
                  <c:v>58014</c:v>
                </c:pt>
                <c:pt idx="433">
                  <c:v>58044</c:v>
                </c:pt>
                <c:pt idx="434">
                  <c:v>58075</c:v>
                </c:pt>
                <c:pt idx="435">
                  <c:v>58106</c:v>
                </c:pt>
                <c:pt idx="436">
                  <c:v>58134</c:v>
                </c:pt>
                <c:pt idx="437">
                  <c:v>58165</c:v>
                </c:pt>
                <c:pt idx="438">
                  <c:v>58195</c:v>
                </c:pt>
                <c:pt idx="439">
                  <c:v>58226</c:v>
                </c:pt>
                <c:pt idx="440">
                  <c:v>58256</c:v>
                </c:pt>
                <c:pt idx="441">
                  <c:v>58287</c:v>
                </c:pt>
                <c:pt idx="442">
                  <c:v>58318</c:v>
                </c:pt>
                <c:pt idx="443">
                  <c:v>58348</c:v>
                </c:pt>
                <c:pt idx="444">
                  <c:v>58379</c:v>
                </c:pt>
                <c:pt idx="445">
                  <c:v>58409</c:v>
                </c:pt>
                <c:pt idx="446">
                  <c:v>58440</c:v>
                </c:pt>
                <c:pt idx="447">
                  <c:v>58471</c:v>
                </c:pt>
                <c:pt idx="448">
                  <c:v>58500</c:v>
                </c:pt>
                <c:pt idx="449">
                  <c:v>58531</c:v>
                </c:pt>
                <c:pt idx="450">
                  <c:v>58561</c:v>
                </c:pt>
                <c:pt idx="451">
                  <c:v>58592</c:v>
                </c:pt>
                <c:pt idx="452">
                  <c:v>58622</c:v>
                </c:pt>
                <c:pt idx="453">
                  <c:v>58653</c:v>
                </c:pt>
                <c:pt idx="454">
                  <c:v>58684</c:v>
                </c:pt>
                <c:pt idx="455">
                  <c:v>58714</c:v>
                </c:pt>
                <c:pt idx="456">
                  <c:v>58745</c:v>
                </c:pt>
                <c:pt idx="457">
                  <c:v>58775</c:v>
                </c:pt>
                <c:pt idx="458">
                  <c:v>58806</c:v>
                </c:pt>
                <c:pt idx="459">
                  <c:v>58837</c:v>
                </c:pt>
                <c:pt idx="460">
                  <c:v>58865</c:v>
                </c:pt>
                <c:pt idx="461">
                  <c:v>58896</c:v>
                </c:pt>
                <c:pt idx="462">
                  <c:v>58926</c:v>
                </c:pt>
                <c:pt idx="463">
                  <c:v>58957</c:v>
                </c:pt>
                <c:pt idx="464">
                  <c:v>58987</c:v>
                </c:pt>
                <c:pt idx="465">
                  <c:v>59018</c:v>
                </c:pt>
                <c:pt idx="466">
                  <c:v>59049</c:v>
                </c:pt>
                <c:pt idx="467">
                  <c:v>59079</c:v>
                </c:pt>
                <c:pt idx="468">
                  <c:v>59110</c:v>
                </c:pt>
                <c:pt idx="469">
                  <c:v>59140</c:v>
                </c:pt>
                <c:pt idx="470">
                  <c:v>59171</c:v>
                </c:pt>
                <c:pt idx="471">
                  <c:v>59202</c:v>
                </c:pt>
                <c:pt idx="472">
                  <c:v>59230</c:v>
                </c:pt>
                <c:pt idx="473">
                  <c:v>59261</c:v>
                </c:pt>
                <c:pt idx="474">
                  <c:v>59291</c:v>
                </c:pt>
                <c:pt idx="475">
                  <c:v>59322</c:v>
                </c:pt>
                <c:pt idx="476">
                  <c:v>59352</c:v>
                </c:pt>
                <c:pt idx="477">
                  <c:v>59383</c:v>
                </c:pt>
                <c:pt idx="478">
                  <c:v>59414</c:v>
                </c:pt>
                <c:pt idx="479">
                  <c:v>59444</c:v>
                </c:pt>
                <c:pt idx="480">
                  <c:v>59475</c:v>
                </c:pt>
                <c:pt idx="481">
                  <c:v>59505</c:v>
                </c:pt>
                <c:pt idx="482">
                  <c:v>59536</c:v>
                </c:pt>
                <c:pt idx="483">
                  <c:v>59567</c:v>
                </c:pt>
                <c:pt idx="484">
                  <c:v>59595</c:v>
                </c:pt>
                <c:pt idx="485">
                  <c:v>59626</c:v>
                </c:pt>
                <c:pt idx="486">
                  <c:v>59656</c:v>
                </c:pt>
                <c:pt idx="487">
                  <c:v>59687</c:v>
                </c:pt>
                <c:pt idx="488">
                  <c:v>59717</c:v>
                </c:pt>
                <c:pt idx="489">
                  <c:v>59748</c:v>
                </c:pt>
                <c:pt idx="490">
                  <c:v>59779</c:v>
                </c:pt>
                <c:pt idx="491">
                  <c:v>59809</c:v>
                </c:pt>
                <c:pt idx="492">
                  <c:v>59840</c:v>
                </c:pt>
                <c:pt idx="493">
                  <c:v>59870</c:v>
                </c:pt>
                <c:pt idx="494">
                  <c:v>59901</c:v>
                </c:pt>
                <c:pt idx="495">
                  <c:v>59932</c:v>
                </c:pt>
                <c:pt idx="496">
                  <c:v>59961</c:v>
                </c:pt>
                <c:pt idx="497">
                  <c:v>59992</c:v>
                </c:pt>
                <c:pt idx="498">
                  <c:v>60022</c:v>
                </c:pt>
                <c:pt idx="499">
                  <c:v>60053</c:v>
                </c:pt>
                <c:pt idx="500">
                  <c:v>60083</c:v>
                </c:pt>
                <c:pt idx="501">
                  <c:v>60114</c:v>
                </c:pt>
                <c:pt idx="502">
                  <c:v>60145</c:v>
                </c:pt>
                <c:pt idx="503">
                  <c:v>60175</c:v>
                </c:pt>
                <c:pt idx="504">
                  <c:v>60206</c:v>
                </c:pt>
                <c:pt idx="505">
                  <c:v>60236</c:v>
                </c:pt>
                <c:pt idx="506">
                  <c:v>60267</c:v>
                </c:pt>
                <c:pt idx="507">
                  <c:v>60298</c:v>
                </c:pt>
                <c:pt idx="508">
                  <c:v>60326</c:v>
                </c:pt>
                <c:pt idx="509">
                  <c:v>60357</c:v>
                </c:pt>
                <c:pt idx="510">
                  <c:v>60387</c:v>
                </c:pt>
                <c:pt idx="511">
                  <c:v>60418</c:v>
                </c:pt>
                <c:pt idx="512">
                  <c:v>60448</c:v>
                </c:pt>
                <c:pt idx="513">
                  <c:v>60479</c:v>
                </c:pt>
                <c:pt idx="514">
                  <c:v>60510</c:v>
                </c:pt>
                <c:pt idx="515">
                  <c:v>60540</c:v>
                </c:pt>
                <c:pt idx="516">
                  <c:v>60571</c:v>
                </c:pt>
                <c:pt idx="517">
                  <c:v>60601</c:v>
                </c:pt>
                <c:pt idx="518">
                  <c:v>60632</c:v>
                </c:pt>
                <c:pt idx="519">
                  <c:v>60663</c:v>
                </c:pt>
                <c:pt idx="520">
                  <c:v>60691</c:v>
                </c:pt>
                <c:pt idx="521">
                  <c:v>60722</c:v>
                </c:pt>
                <c:pt idx="522">
                  <c:v>60752</c:v>
                </c:pt>
                <c:pt idx="523">
                  <c:v>60783</c:v>
                </c:pt>
                <c:pt idx="524">
                  <c:v>60813</c:v>
                </c:pt>
                <c:pt idx="525">
                  <c:v>60844</c:v>
                </c:pt>
                <c:pt idx="526">
                  <c:v>60875</c:v>
                </c:pt>
                <c:pt idx="527">
                  <c:v>60905</c:v>
                </c:pt>
                <c:pt idx="528">
                  <c:v>60936</c:v>
                </c:pt>
                <c:pt idx="529">
                  <c:v>60966</c:v>
                </c:pt>
                <c:pt idx="530">
                  <c:v>60997</c:v>
                </c:pt>
                <c:pt idx="531">
                  <c:v>61028</c:v>
                </c:pt>
                <c:pt idx="532">
                  <c:v>61056</c:v>
                </c:pt>
                <c:pt idx="533">
                  <c:v>61087</c:v>
                </c:pt>
                <c:pt idx="534">
                  <c:v>61117</c:v>
                </c:pt>
                <c:pt idx="535">
                  <c:v>61148</c:v>
                </c:pt>
                <c:pt idx="536">
                  <c:v>61178</c:v>
                </c:pt>
                <c:pt idx="537">
                  <c:v>61209</c:v>
                </c:pt>
                <c:pt idx="538">
                  <c:v>61240</c:v>
                </c:pt>
                <c:pt idx="539">
                  <c:v>61270</c:v>
                </c:pt>
                <c:pt idx="540">
                  <c:v>61301</c:v>
                </c:pt>
                <c:pt idx="541">
                  <c:v>61331</c:v>
                </c:pt>
                <c:pt idx="542">
                  <c:v>61362</c:v>
                </c:pt>
                <c:pt idx="543">
                  <c:v>61393</c:v>
                </c:pt>
                <c:pt idx="544">
                  <c:v>61422</c:v>
                </c:pt>
                <c:pt idx="545">
                  <c:v>61453</c:v>
                </c:pt>
                <c:pt idx="546">
                  <c:v>61483</c:v>
                </c:pt>
                <c:pt idx="547">
                  <c:v>61514</c:v>
                </c:pt>
                <c:pt idx="548">
                  <c:v>61544</c:v>
                </c:pt>
                <c:pt idx="549">
                  <c:v>61575</c:v>
                </c:pt>
                <c:pt idx="550">
                  <c:v>61606</c:v>
                </c:pt>
                <c:pt idx="551">
                  <c:v>61636</c:v>
                </c:pt>
                <c:pt idx="552">
                  <c:v>61667</c:v>
                </c:pt>
                <c:pt idx="553">
                  <c:v>61697</c:v>
                </c:pt>
                <c:pt idx="554">
                  <c:v>61728</c:v>
                </c:pt>
                <c:pt idx="555">
                  <c:v>61759</c:v>
                </c:pt>
                <c:pt idx="556">
                  <c:v>61787</c:v>
                </c:pt>
                <c:pt idx="557">
                  <c:v>61818</c:v>
                </c:pt>
                <c:pt idx="558">
                  <c:v>61848</c:v>
                </c:pt>
                <c:pt idx="559">
                  <c:v>61879</c:v>
                </c:pt>
                <c:pt idx="560">
                  <c:v>61909</c:v>
                </c:pt>
                <c:pt idx="561">
                  <c:v>61940</c:v>
                </c:pt>
                <c:pt idx="562">
                  <c:v>61971</c:v>
                </c:pt>
                <c:pt idx="563">
                  <c:v>62001</c:v>
                </c:pt>
              </c:numCache>
            </c:numRef>
          </c:xVal>
          <c:yVal>
            <c:numRef>
              <c:f>'02N21W34G02S'!$J$35:$J$598</c:f>
              <c:numCache>
                <c:formatCode>General</c:formatCode>
                <c:ptCount val="564"/>
                <c:pt idx="0">
                  <c:v>-98.084999999999994</c:v>
                </c:pt>
                <c:pt idx="1">
                  <c:v>-89.933999999999997</c:v>
                </c:pt>
                <c:pt idx="2">
                  <c:v>-80.825000000000003</c:v>
                </c:pt>
                <c:pt idx="3">
                  <c:v>-78.831999999999994</c:v>
                </c:pt>
                <c:pt idx="4">
                  <c:v>-76.215999999999994</c:v>
                </c:pt>
                <c:pt idx="5">
                  <c:v>-70.304000000000002</c:v>
                </c:pt>
                <c:pt idx="6">
                  <c:v>-68.471000000000004</c:v>
                </c:pt>
                <c:pt idx="7">
                  <c:v>-68.013000000000005</c:v>
                </c:pt>
                <c:pt idx="8">
                  <c:v>-67.525000000000006</c:v>
                </c:pt>
                <c:pt idx="9">
                  <c:v>-64.215999999999994</c:v>
                </c:pt>
                <c:pt idx="10">
                  <c:v>-61.709000000000003</c:v>
                </c:pt>
                <c:pt idx="11">
                  <c:v>-59.892000000000003</c:v>
                </c:pt>
                <c:pt idx="12">
                  <c:v>-61.604999999999997</c:v>
                </c:pt>
                <c:pt idx="13">
                  <c:v>-60.683</c:v>
                </c:pt>
                <c:pt idx="14">
                  <c:v>-56.984000000000002</c:v>
                </c:pt>
                <c:pt idx="15">
                  <c:v>-53.566000000000003</c:v>
                </c:pt>
                <c:pt idx="16">
                  <c:v>-53.052</c:v>
                </c:pt>
                <c:pt idx="17">
                  <c:v>-50.055999999999997</c:v>
                </c:pt>
                <c:pt idx="18">
                  <c:v>-50.128999999999998</c:v>
                </c:pt>
                <c:pt idx="19">
                  <c:v>-50.087000000000003</c:v>
                </c:pt>
                <c:pt idx="20">
                  <c:v>-49.771999999999998</c:v>
                </c:pt>
                <c:pt idx="21">
                  <c:v>-48.497</c:v>
                </c:pt>
                <c:pt idx="22">
                  <c:v>-47.637</c:v>
                </c:pt>
                <c:pt idx="23">
                  <c:v>-47.655999999999999</c:v>
                </c:pt>
                <c:pt idx="24">
                  <c:v>-47.765999999999998</c:v>
                </c:pt>
                <c:pt idx="25">
                  <c:v>-47.183999999999997</c:v>
                </c:pt>
                <c:pt idx="26">
                  <c:v>-44.527999999999999</c:v>
                </c:pt>
                <c:pt idx="27">
                  <c:v>-43.576000000000001</c:v>
                </c:pt>
                <c:pt idx="28">
                  <c:v>-42.703000000000003</c:v>
                </c:pt>
                <c:pt idx="29">
                  <c:v>-40.923999999999999</c:v>
                </c:pt>
                <c:pt idx="30">
                  <c:v>-41.735999999999997</c:v>
                </c:pt>
                <c:pt idx="31">
                  <c:v>-41.581000000000003</c:v>
                </c:pt>
                <c:pt idx="32">
                  <c:v>-41.417000000000002</c:v>
                </c:pt>
                <c:pt idx="33">
                  <c:v>-40.85</c:v>
                </c:pt>
                <c:pt idx="34">
                  <c:v>-40.564</c:v>
                </c:pt>
                <c:pt idx="35">
                  <c:v>-41.003</c:v>
                </c:pt>
                <c:pt idx="36">
                  <c:v>-42.527000000000001</c:v>
                </c:pt>
                <c:pt idx="37">
                  <c:v>-41.665999999999997</c:v>
                </c:pt>
                <c:pt idx="38">
                  <c:v>-38.982999999999997</c:v>
                </c:pt>
                <c:pt idx="39">
                  <c:v>-37.243000000000002</c:v>
                </c:pt>
                <c:pt idx="40">
                  <c:v>-38.116</c:v>
                </c:pt>
                <c:pt idx="41">
                  <c:v>-36.540999999999997</c:v>
                </c:pt>
                <c:pt idx="42">
                  <c:v>-37.697000000000003</c:v>
                </c:pt>
                <c:pt idx="43">
                  <c:v>-38.564999999999998</c:v>
                </c:pt>
                <c:pt idx="44">
                  <c:v>-39.527000000000001</c:v>
                </c:pt>
                <c:pt idx="45">
                  <c:v>-38.811999999999998</c:v>
                </c:pt>
                <c:pt idx="46">
                  <c:v>-38.402000000000001</c:v>
                </c:pt>
                <c:pt idx="47">
                  <c:v>-38.902999999999999</c:v>
                </c:pt>
                <c:pt idx="48">
                  <c:v>-39.33</c:v>
                </c:pt>
                <c:pt idx="49">
                  <c:v>-38.984999999999999</c:v>
                </c:pt>
                <c:pt idx="50">
                  <c:v>-37.131</c:v>
                </c:pt>
                <c:pt idx="51">
                  <c:v>-35.985999999999997</c:v>
                </c:pt>
                <c:pt idx="52">
                  <c:v>-35.420999999999999</c:v>
                </c:pt>
                <c:pt idx="53">
                  <c:v>-34.155000000000001</c:v>
                </c:pt>
                <c:pt idx="54">
                  <c:v>-34.734999999999999</c:v>
                </c:pt>
                <c:pt idx="55">
                  <c:v>-34.706000000000003</c:v>
                </c:pt>
                <c:pt idx="56">
                  <c:v>-34.918999999999997</c:v>
                </c:pt>
                <c:pt idx="57">
                  <c:v>-33.966000000000001</c:v>
                </c:pt>
                <c:pt idx="58">
                  <c:v>-33.287999999999997</c:v>
                </c:pt>
                <c:pt idx="59">
                  <c:v>-33.298000000000002</c:v>
                </c:pt>
                <c:pt idx="60">
                  <c:v>-33.188000000000002</c:v>
                </c:pt>
                <c:pt idx="61">
                  <c:v>-32.826000000000001</c:v>
                </c:pt>
                <c:pt idx="62">
                  <c:v>-30.308</c:v>
                </c:pt>
                <c:pt idx="63">
                  <c:v>-28.486999999999998</c:v>
                </c:pt>
                <c:pt idx="64">
                  <c:v>-27.713999999999999</c:v>
                </c:pt>
                <c:pt idx="65">
                  <c:v>-26.181000000000001</c:v>
                </c:pt>
                <c:pt idx="66">
                  <c:v>-27.869</c:v>
                </c:pt>
                <c:pt idx="67">
                  <c:v>-28.167000000000002</c:v>
                </c:pt>
                <c:pt idx="68">
                  <c:v>-28.928999999999998</c:v>
                </c:pt>
                <c:pt idx="69">
                  <c:v>-27.879000000000001</c:v>
                </c:pt>
                <c:pt idx="70">
                  <c:v>-27.207000000000001</c:v>
                </c:pt>
                <c:pt idx="71">
                  <c:v>-27.248000000000001</c:v>
                </c:pt>
                <c:pt idx="72">
                  <c:v>-27.61</c:v>
                </c:pt>
                <c:pt idx="73">
                  <c:v>-27.260999999999999</c:v>
                </c:pt>
                <c:pt idx="74">
                  <c:v>-24.369</c:v>
                </c:pt>
                <c:pt idx="75">
                  <c:v>-23.882999999999999</c:v>
                </c:pt>
                <c:pt idx="76">
                  <c:v>-22.984999999999999</c:v>
                </c:pt>
                <c:pt idx="77">
                  <c:v>-21.228999999999999</c:v>
                </c:pt>
                <c:pt idx="78">
                  <c:v>-22.657</c:v>
                </c:pt>
                <c:pt idx="79">
                  <c:v>-23.699000000000002</c:v>
                </c:pt>
                <c:pt idx="80">
                  <c:v>-24.741</c:v>
                </c:pt>
                <c:pt idx="81">
                  <c:v>-24.166</c:v>
                </c:pt>
                <c:pt idx="82">
                  <c:v>-23.97</c:v>
                </c:pt>
                <c:pt idx="83">
                  <c:v>-24.146000000000001</c:v>
                </c:pt>
                <c:pt idx="84">
                  <c:v>-24.919</c:v>
                </c:pt>
                <c:pt idx="85">
                  <c:v>-24.98</c:v>
                </c:pt>
                <c:pt idx="86">
                  <c:v>-22.834</c:v>
                </c:pt>
                <c:pt idx="87">
                  <c:v>-21.219000000000001</c:v>
                </c:pt>
                <c:pt idx="88">
                  <c:v>-22.062999999999999</c:v>
                </c:pt>
                <c:pt idx="89">
                  <c:v>-20.481000000000002</c:v>
                </c:pt>
                <c:pt idx="90">
                  <c:v>-21.739000000000001</c:v>
                </c:pt>
                <c:pt idx="91">
                  <c:v>-22.620999999999999</c:v>
                </c:pt>
                <c:pt idx="92">
                  <c:v>-25.379000000000001</c:v>
                </c:pt>
                <c:pt idx="93">
                  <c:v>-24.445</c:v>
                </c:pt>
                <c:pt idx="94">
                  <c:v>-24.677</c:v>
                </c:pt>
                <c:pt idx="95">
                  <c:v>-25.123000000000001</c:v>
                </c:pt>
                <c:pt idx="96">
                  <c:v>-27.155999999999999</c:v>
                </c:pt>
                <c:pt idx="97">
                  <c:v>-26.706</c:v>
                </c:pt>
                <c:pt idx="98">
                  <c:v>-24.22</c:v>
                </c:pt>
                <c:pt idx="99">
                  <c:v>-22.143000000000001</c:v>
                </c:pt>
                <c:pt idx="100">
                  <c:v>-22.62</c:v>
                </c:pt>
                <c:pt idx="101">
                  <c:v>-24.462</c:v>
                </c:pt>
                <c:pt idx="102">
                  <c:v>-27.087</c:v>
                </c:pt>
                <c:pt idx="103">
                  <c:v>-25.751999999999999</c:v>
                </c:pt>
                <c:pt idx="104">
                  <c:v>-25.295999999999999</c:v>
                </c:pt>
                <c:pt idx="105">
                  <c:v>-23.638000000000002</c:v>
                </c:pt>
                <c:pt idx="106">
                  <c:v>-22.518000000000001</c:v>
                </c:pt>
                <c:pt idx="107">
                  <c:v>-22.189</c:v>
                </c:pt>
                <c:pt idx="108">
                  <c:v>-21.975000000000001</c:v>
                </c:pt>
                <c:pt idx="109">
                  <c:v>-21.524999999999999</c:v>
                </c:pt>
                <c:pt idx="110">
                  <c:v>-18.646999999999998</c:v>
                </c:pt>
                <c:pt idx="111">
                  <c:v>-17.236999999999998</c:v>
                </c:pt>
                <c:pt idx="112">
                  <c:v>-16.704999999999998</c:v>
                </c:pt>
                <c:pt idx="113">
                  <c:v>-16.533999999999999</c:v>
                </c:pt>
                <c:pt idx="114">
                  <c:v>-19.274000000000001</c:v>
                </c:pt>
                <c:pt idx="115">
                  <c:v>-23.408000000000001</c:v>
                </c:pt>
                <c:pt idx="116">
                  <c:v>-26.481999999999999</c:v>
                </c:pt>
                <c:pt idx="117">
                  <c:v>-23.661999999999999</c:v>
                </c:pt>
                <c:pt idx="118">
                  <c:v>-22.253</c:v>
                </c:pt>
                <c:pt idx="119">
                  <c:v>-22.024999999999999</c:v>
                </c:pt>
                <c:pt idx="120">
                  <c:v>-21.68</c:v>
                </c:pt>
                <c:pt idx="121">
                  <c:v>-21.526</c:v>
                </c:pt>
                <c:pt idx="122">
                  <c:v>-18.939</c:v>
                </c:pt>
                <c:pt idx="123">
                  <c:v>-17.768000000000001</c:v>
                </c:pt>
                <c:pt idx="124">
                  <c:v>-17.919</c:v>
                </c:pt>
                <c:pt idx="125">
                  <c:v>-17.736999999999998</c:v>
                </c:pt>
                <c:pt idx="126">
                  <c:v>-17.077999999999999</c:v>
                </c:pt>
                <c:pt idx="127">
                  <c:v>-17.661000000000001</c:v>
                </c:pt>
                <c:pt idx="128">
                  <c:v>-18.341999999999999</c:v>
                </c:pt>
                <c:pt idx="129">
                  <c:v>-17.648</c:v>
                </c:pt>
                <c:pt idx="130">
                  <c:v>-17.259</c:v>
                </c:pt>
                <c:pt idx="131">
                  <c:v>-17.588000000000001</c:v>
                </c:pt>
                <c:pt idx="132">
                  <c:v>-17.57</c:v>
                </c:pt>
                <c:pt idx="133">
                  <c:v>-17.683</c:v>
                </c:pt>
                <c:pt idx="134">
                  <c:v>-15.355</c:v>
                </c:pt>
                <c:pt idx="135">
                  <c:v>-13.88</c:v>
                </c:pt>
                <c:pt idx="136">
                  <c:v>-14.289</c:v>
                </c:pt>
                <c:pt idx="137">
                  <c:v>-12.515000000000001</c:v>
                </c:pt>
                <c:pt idx="138">
                  <c:v>-13.349</c:v>
                </c:pt>
                <c:pt idx="139">
                  <c:v>-14.271000000000001</c:v>
                </c:pt>
                <c:pt idx="140">
                  <c:v>-15.236000000000001</c:v>
                </c:pt>
                <c:pt idx="141">
                  <c:v>-14.712</c:v>
                </c:pt>
                <c:pt idx="142">
                  <c:v>-14.553000000000001</c:v>
                </c:pt>
                <c:pt idx="143">
                  <c:v>-15.029</c:v>
                </c:pt>
                <c:pt idx="144">
                  <c:v>-15.52</c:v>
                </c:pt>
                <c:pt idx="145">
                  <c:v>-15.766999999999999</c:v>
                </c:pt>
                <c:pt idx="146">
                  <c:v>-12.865</c:v>
                </c:pt>
                <c:pt idx="147">
                  <c:v>-11.837</c:v>
                </c:pt>
                <c:pt idx="148">
                  <c:v>-11.587</c:v>
                </c:pt>
                <c:pt idx="149">
                  <c:v>-10.343999999999999</c:v>
                </c:pt>
                <c:pt idx="150">
                  <c:v>-11.856</c:v>
                </c:pt>
                <c:pt idx="151">
                  <c:v>-12.835000000000001</c:v>
                </c:pt>
                <c:pt idx="152">
                  <c:v>-14.01</c:v>
                </c:pt>
                <c:pt idx="153">
                  <c:v>-13.776</c:v>
                </c:pt>
                <c:pt idx="154">
                  <c:v>-13.863</c:v>
                </c:pt>
                <c:pt idx="155">
                  <c:v>-14.544</c:v>
                </c:pt>
                <c:pt idx="156">
                  <c:v>-15.516</c:v>
                </c:pt>
                <c:pt idx="157">
                  <c:v>-15.212999999999999</c:v>
                </c:pt>
                <c:pt idx="158">
                  <c:v>-13.884</c:v>
                </c:pt>
                <c:pt idx="159">
                  <c:v>-13.08</c:v>
                </c:pt>
                <c:pt idx="160">
                  <c:v>-12.827</c:v>
                </c:pt>
                <c:pt idx="161">
                  <c:v>-10.862</c:v>
                </c:pt>
                <c:pt idx="162">
                  <c:v>-12.763999999999999</c:v>
                </c:pt>
                <c:pt idx="163">
                  <c:v>-13.686</c:v>
                </c:pt>
                <c:pt idx="164">
                  <c:v>-14.71</c:v>
                </c:pt>
                <c:pt idx="165">
                  <c:v>-14.597</c:v>
                </c:pt>
                <c:pt idx="166">
                  <c:v>-14.734999999999999</c:v>
                </c:pt>
                <c:pt idx="167">
                  <c:v>-15.436999999999999</c:v>
                </c:pt>
                <c:pt idx="168">
                  <c:v>-16.498999999999999</c:v>
                </c:pt>
                <c:pt idx="169">
                  <c:v>-16.927</c:v>
                </c:pt>
                <c:pt idx="170">
                  <c:v>-14.621</c:v>
                </c:pt>
                <c:pt idx="171">
                  <c:v>-13.696999999999999</c:v>
                </c:pt>
                <c:pt idx="172">
                  <c:v>-14.09</c:v>
                </c:pt>
                <c:pt idx="173">
                  <c:v>-12.118</c:v>
                </c:pt>
                <c:pt idx="174">
                  <c:v>-13.821</c:v>
                </c:pt>
                <c:pt idx="175">
                  <c:v>-14.775</c:v>
                </c:pt>
                <c:pt idx="176">
                  <c:v>-15.846</c:v>
                </c:pt>
                <c:pt idx="177">
                  <c:v>-16.036000000000001</c:v>
                </c:pt>
                <c:pt idx="178">
                  <c:v>-16.454999999999998</c:v>
                </c:pt>
                <c:pt idx="179">
                  <c:v>-17.361999999999998</c:v>
                </c:pt>
                <c:pt idx="180">
                  <c:v>-18.664000000000001</c:v>
                </c:pt>
                <c:pt idx="181">
                  <c:v>-18.393000000000001</c:v>
                </c:pt>
                <c:pt idx="182">
                  <c:v>-16.785</c:v>
                </c:pt>
                <c:pt idx="183">
                  <c:v>-16.295000000000002</c:v>
                </c:pt>
                <c:pt idx="184">
                  <c:v>-16.914999999999999</c:v>
                </c:pt>
                <c:pt idx="185">
                  <c:v>-15.725</c:v>
                </c:pt>
                <c:pt idx="186">
                  <c:v>-17.446000000000002</c:v>
                </c:pt>
                <c:pt idx="187">
                  <c:v>-18.184000000000001</c:v>
                </c:pt>
                <c:pt idx="188">
                  <c:v>-19.573</c:v>
                </c:pt>
                <c:pt idx="189">
                  <c:v>-19.773</c:v>
                </c:pt>
                <c:pt idx="190">
                  <c:v>-20.484999999999999</c:v>
                </c:pt>
                <c:pt idx="191">
                  <c:v>-21.835999999999999</c:v>
                </c:pt>
                <c:pt idx="192">
                  <c:v>-27.11</c:v>
                </c:pt>
                <c:pt idx="193">
                  <c:v>-26.628</c:v>
                </c:pt>
                <c:pt idx="194">
                  <c:v>-24.488</c:v>
                </c:pt>
                <c:pt idx="195">
                  <c:v>-23.923999999999999</c:v>
                </c:pt>
                <c:pt idx="196">
                  <c:v>-24.437000000000001</c:v>
                </c:pt>
                <c:pt idx="197">
                  <c:v>-23.006</c:v>
                </c:pt>
                <c:pt idx="198">
                  <c:v>-25.673999999999999</c:v>
                </c:pt>
                <c:pt idx="199">
                  <c:v>-29.151</c:v>
                </c:pt>
                <c:pt idx="200">
                  <c:v>-31.693999999999999</c:v>
                </c:pt>
                <c:pt idx="201">
                  <c:v>-30.173999999999999</c:v>
                </c:pt>
                <c:pt idx="202">
                  <c:v>-30.128</c:v>
                </c:pt>
                <c:pt idx="203">
                  <c:v>-31.271000000000001</c:v>
                </c:pt>
                <c:pt idx="204">
                  <c:v>-40.128999999999998</c:v>
                </c:pt>
                <c:pt idx="205">
                  <c:v>-38.241</c:v>
                </c:pt>
                <c:pt idx="206">
                  <c:v>-34.786999999999999</c:v>
                </c:pt>
                <c:pt idx="207">
                  <c:v>-33.082999999999998</c:v>
                </c:pt>
                <c:pt idx="208">
                  <c:v>-31.669</c:v>
                </c:pt>
                <c:pt idx="209">
                  <c:v>-29.616</c:v>
                </c:pt>
                <c:pt idx="210">
                  <c:v>-31.701000000000001</c:v>
                </c:pt>
                <c:pt idx="211">
                  <c:v>-32.64</c:v>
                </c:pt>
                <c:pt idx="212">
                  <c:v>-37.715000000000003</c:v>
                </c:pt>
                <c:pt idx="213">
                  <c:v>-36.918999999999997</c:v>
                </c:pt>
                <c:pt idx="214">
                  <c:v>-40.716000000000001</c:v>
                </c:pt>
                <c:pt idx="215">
                  <c:v>-44.962000000000003</c:v>
                </c:pt>
                <c:pt idx="216">
                  <c:v>-56.103000000000002</c:v>
                </c:pt>
                <c:pt idx="217">
                  <c:v>-53.453000000000003</c:v>
                </c:pt>
                <c:pt idx="218">
                  <c:v>-48.598999999999997</c:v>
                </c:pt>
                <c:pt idx="219">
                  <c:v>-47.033999999999999</c:v>
                </c:pt>
                <c:pt idx="220">
                  <c:v>-47.466000000000001</c:v>
                </c:pt>
                <c:pt idx="221">
                  <c:v>-48.475999999999999</c:v>
                </c:pt>
                <c:pt idx="222">
                  <c:v>-53.207000000000001</c:v>
                </c:pt>
                <c:pt idx="223">
                  <c:v>-58.469000000000001</c:v>
                </c:pt>
                <c:pt idx="224">
                  <c:v>-60.554000000000002</c:v>
                </c:pt>
                <c:pt idx="225">
                  <c:v>-58.348999999999997</c:v>
                </c:pt>
                <c:pt idx="226">
                  <c:v>-57.962000000000003</c:v>
                </c:pt>
                <c:pt idx="227">
                  <c:v>-58.645000000000003</c:v>
                </c:pt>
                <c:pt idx="228">
                  <c:v>-68.227000000000004</c:v>
                </c:pt>
                <c:pt idx="229">
                  <c:v>-64.162000000000006</c:v>
                </c:pt>
                <c:pt idx="230">
                  <c:v>-59.395000000000003</c:v>
                </c:pt>
                <c:pt idx="231">
                  <c:v>-53.973999999999997</c:v>
                </c:pt>
                <c:pt idx="232">
                  <c:v>-51.835999999999999</c:v>
                </c:pt>
                <c:pt idx="233">
                  <c:v>-48.442999999999998</c:v>
                </c:pt>
                <c:pt idx="234">
                  <c:v>-46.808999999999997</c:v>
                </c:pt>
                <c:pt idx="235">
                  <c:v>-45.988</c:v>
                </c:pt>
                <c:pt idx="236">
                  <c:v>-45.645000000000003</c:v>
                </c:pt>
                <c:pt idx="237">
                  <c:v>-44.155999999999999</c:v>
                </c:pt>
                <c:pt idx="238">
                  <c:v>-43.152000000000001</c:v>
                </c:pt>
                <c:pt idx="239">
                  <c:v>-42.914000000000001</c:v>
                </c:pt>
                <c:pt idx="240">
                  <c:v>-42.835999999999999</c:v>
                </c:pt>
                <c:pt idx="241">
                  <c:v>-41.957999999999998</c:v>
                </c:pt>
                <c:pt idx="242">
                  <c:v>-38.584000000000003</c:v>
                </c:pt>
                <c:pt idx="243">
                  <c:v>-36.25</c:v>
                </c:pt>
                <c:pt idx="244">
                  <c:v>-36.856000000000002</c:v>
                </c:pt>
                <c:pt idx="245">
                  <c:v>-34.628999999999998</c:v>
                </c:pt>
                <c:pt idx="246">
                  <c:v>-35.177999999999997</c:v>
                </c:pt>
                <c:pt idx="247">
                  <c:v>-36.090000000000003</c:v>
                </c:pt>
                <c:pt idx="248">
                  <c:v>-38.341000000000001</c:v>
                </c:pt>
                <c:pt idx="249">
                  <c:v>-37.106000000000002</c:v>
                </c:pt>
                <c:pt idx="250">
                  <c:v>-36.896999999999998</c:v>
                </c:pt>
                <c:pt idx="251">
                  <c:v>-37.390999999999998</c:v>
                </c:pt>
                <c:pt idx="252">
                  <c:v>-46.331000000000003</c:v>
                </c:pt>
                <c:pt idx="253">
                  <c:v>-43.058999999999997</c:v>
                </c:pt>
                <c:pt idx="254">
                  <c:v>-39.292999999999999</c:v>
                </c:pt>
                <c:pt idx="255">
                  <c:v>-37.634999999999998</c:v>
                </c:pt>
                <c:pt idx="256">
                  <c:v>-37.578000000000003</c:v>
                </c:pt>
                <c:pt idx="257">
                  <c:v>-35.390999999999998</c:v>
                </c:pt>
                <c:pt idx="258">
                  <c:v>-35.587000000000003</c:v>
                </c:pt>
                <c:pt idx="259">
                  <c:v>-35.844000000000001</c:v>
                </c:pt>
                <c:pt idx="260">
                  <c:v>-36.585999999999999</c:v>
                </c:pt>
                <c:pt idx="261">
                  <c:v>-36.015999999999998</c:v>
                </c:pt>
                <c:pt idx="262">
                  <c:v>-36.273000000000003</c:v>
                </c:pt>
                <c:pt idx="263">
                  <c:v>-37.344999999999999</c:v>
                </c:pt>
                <c:pt idx="264">
                  <c:v>-44.796999999999997</c:v>
                </c:pt>
                <c:pt idx="265">
                  <c:v>-42.527999999999999</c:v>
                </c:pt>
                <c:pt idx="266">
                  <c:v>-39.857999999999997</c:v>
                </c:pt>
                <c:pt idx="267">
                  <c:v>-37.774000000000001</c:v>
                </c:pt>
                <c:pt idx="268">
                  <c:v>-37.695999999999998</c:v>
                </c:pt>
                <c:pt idx="269">
                  <c:v>-35.356000000000002</c:v>
                </c:pt>
                <c:pt idx="270">
                  <c:v>-37.643000000000001</c:v>
                </c:pt>
                <c:pt idx="271">
                  <c:v>-37.826999999999998</c:v>
                </c:pt>
                <c:pt idx="272">
                  <c:v>-38.746000000000002</c:v>
                </c:pt>
                <c:pt idx="273">
                  <c:v>-37.982999999999997</c:v>
                </c:pt>
                <c:pt idx="274">
                  <c:v>-38.499000000000002</c:v>
                </c:pt>
                <c:pt idx="275">
                  <c:v>-40.795000000000002</c:v>
                </c:pt>
                <c:pt idx="276">
                  <c:v>-53.670999999999999</c:v>
                </c:pt>
                <c:pt idx="277">
                  <c:v>-51.648000000000003</c:v>
                </c:pt>
                <c:pt idx="278">
                  <c:v>-49.564</c:v>
                </c:pt>
                <c:pt idx="279">
                  <c:v>-45.338999999999999</c:v>
                </c:pt>
                <c:pt idx="280">
                  <c:v>-43.65</c:v>
                </c:pt>
                <c:pt idx="281">
                  <c:v>-40.915999999999997</c:v>
                </c:pt>
                <c:pt idx="282">
                  <c:v>-41.063000000000002</c:v>
                </c:pt>
                <c:pt idx="283">
                  <c:v>-40.856000000000002</c:v>
                </c:pt>
                <c:pt idx="284">
                  <c:v>-41.920999999999999</c:v>
                </c:pt>
                <c:pt idx="285">
                  <c:v>-40.884999999999998</c:v>
                </c:pt>
                <c:pt idx="286">
                  <c:v>-42.720999999999997</c:v>
                </c:pt>
                <c:pt idx="287">
                  <c:v>-46.265999999999998</c:v>
                </c:pt>
                <c:pt idx="288">
                  <c:v>-59.176000000000002</c:v>
                </c:pt>
                <c:pt idx="289">
                  <c:v>-55.856000000000002</c:v>
                </c:pt>
                <c:pt idx="290">
                  <c:v>-52.259</c:v>
                </c:pt>
                <c:pt idx="291">
                  <c:v>-51.795999999999999</c:v>
                </c:pt>
                <c:pt idx="292">
                  <c:v>-52.667000000000002</c:v>
                </c:pt>
                <c:pt idx="293">
                  <c:v>-53.854999999999997</c:v>
                </c:pt>
                <c:pt idx="294">
                  <c:v>-55.302999999999997</c:v>
                </c:pt>
                <c:pt idx="295">
                  <c:v>-59.302</c:v>
                </c:pt>
                <c:pt idx="296">
                  <c:v>-62.698</c:v>
                </c:pt>
                <c:pt idx="297">
                  <c:v>-59.448</c:v>
                </c:pt>
                <c:pt idx="298">
                  <c:v>-58.319000000000003</c:v>
                </c:pt>
                <c:pt idx="299">
                  <c:v>-58.945999999999998</c:v>
                </c:pt>
                <c:pt idx="300">
                  <c:v>-67.373000000000005</c:v>
                </c:pt>
                <c:pt idx="301">
                  <c:v>-64.787999999999997</c:v>
                </c:pt>
                <c:pt idx="302">
                  <c:v>-60.671999999999997</c:v>
                </c:pt>
                <c:pt idx="303">
                  <c:v>-51.808999999999997</c:v>
                </c:pt>
                <c:pt idx="304">
                  <c:v>-48.353999999999999</c:v>
                </c:pt>
                <c:pt idx="305">
                  <c:v>-44.042999999999999</c:v>
                </c:pt>
                <c:pt idx="306">
                  <c:v>-46.350999999999999</c:v>
                </c:pt>
                <c:pt idx="307">
                  <c:v>-43.481999999999999</c:v>
                </c:pt>
                <c:pt idx="308">
                  <c:v>-41.793999999999997</c:v>
                </c:pt>
                <c:pt idx="309">
                  <c:v>-39.348999999999997</c:v>
                </c:pt>
                <c:pt idx="310">
                  <c:v>-37.468000000000004</c:v>
                </c:pt>
                <c:pt idx="311">
                  <c:v>-36.46</c:v>
                </c:pt>
                <c:pt idx="312">
                  <c:v>-35.603999999999999</c:v>
                </c:pt>
                <c:pt idx="313">
                  <c:v>-34.713000000000001</c:v>
                </c:pt>
                <c:pt idx="314">
                  <c:v>-32.024000000000001</c:v>
                </c:pt>
                <c:pt idx="315">
                  <c:v>-31.606000000000002</c:v>
                </c:pt>
                <c:pt idx="316">
                  <c:v>-29.713999999999999</c:v>
                </c:pt>
                <c:pt idx="317">
                  <c:v>-27.338999999999999</c:v>
                </c:pt>
                <c:pt idx="318">
                  <c:v>-28.303000000000001</c:v>
                </c:pt>
                <c:pt idx="319">
                  <c:v>-29.948</c:v>
                </c:pt>
                <c:pt idx="320">
                  <c:v>-37.567</c:v>
                </c:pt>
                <c:pt idx="321">
                  <c:v>-35.857999999999997</c:v>
                </c:pt>
                <c:pt idx="322">
                  <c:v>-36.103999999999999</c:v>
                </c:pt>
                <c:pt idx="323">
                  <c:v>-34.941000000000003</c:v>
                </c:pt>
                <c:pt idx="324">
                  <c:v>-39.567999999999998</c:v>
                </c:pt>
                <c:pt idx="325">
                  <c:v>-37.988999999999997</c:v>
                </c:pt>
                <c:pt idx="326">
                  <c:v>-34.972999999999999</c:v>
                </c:pt>
                <c:pt idx="327">
                  <c:v>-33.279000000000003</c:v>
                </c:pt>
                <c:pt idx="328">
                  <c:v>-32.524999999999999</c:v>
                </c:pt>
                <c:pt idx="329">
                  <c:v>-30.561</c:v>
                </c:pt>
                <c:pt idx="330">
                  <c:v>-31.925999999999998</c:v>
                </c:pt>
                <c:pt idx="331">
                  <c:v>-32.194000000000003</c:v>
                </c:pt>
                <c:pt idx="332">
                  <c:v>-35.530999999999999</c:v>
                </c:pt>
                <c:pt idx="333">
                  <c:v>-36.823</c:v>
                </c:pt>
                <c:pt idx="334">
                  <c:v>-39.158999999999999</c:v>
                </c:pt>
                <c:pt idx="335">
                  <c:v>-42.545000000000002</c:v>
                </c:pt>
                <c:pt idx="336">
                  <c:v>-52.613999999999997</c:v>
                </c:pt>
                <c:pt idx="337">
                  <c:v>-51.030999999999999</c:v>
                </c:pt>
                <c:pt idx="338">
                  <c:v>-47.207000000000001</c:v>
                </c:pt>
                <c:pt idx="339">
                  <c:v>-44.615000000000002</c:v>
                </c:pt>
                <c:pt idx="340">
                  <c:v>-44.438000000000002</c:v>
                </c:pt>
                <c:pt idx="341">
                  <c:v>-45.322000000000003</c:v>
                </c:pt>
                <c:pt idx="342">
                  <c:v>-50.820999999999998</c:v>
                </c:pt>
                <c:pt idx="343">
                  <c:v>-55.741999999999997</c:v>
                </c:pt>
                <c:pt idx="344">
                  <c:v>-58.503</c:v>
                </c:pt>
                <c:pt idx="345">
                  <c:v>-56.398000000000003</c:v>
                </c:pt>
                <c:pt idx="346">
                  <c:v>-56.045999999999999</c:v>
                </c:pt>
                <c:pt idx="347">
                  <c:v>-57.389000000000003</c:v>
                </c:pt>
                <c:pt idx="348">
                  <c:v>-64.635000000000005</c:v>
                </c:pt>
                <c:pt idx="349">
                  <c:v>-58.734000000000002</c:v>
                </c:pt>
                <c:pt idx="350">
                  <c:v>-56.137</c:v>
                </c:pt>
                <c:pt idx="351">
                  <c:v>-53.956000000000003</c:v>
                </c:pt>
                <c:pt idx="352">
                  <c:v>-51.597999999999999</c:v>
                </c:pt>
                <c:pt idx="353">
                  <c:v>-48.268000000000001</c:v>
                </c:pt>
                <c:pt idx="354">
                  <c:v>-47.521999999999998</c:v>
                </c:pt>
                <c:pt idx="355">
                  <c:v>-44.94</c:v>
                </c:pt>
                <c:pt idx="356">
                  <c:v>-47.048999999999999</c:v>
                </c:pt>
                <c:pt idx="357">
                  <c:v>-48.261000000000003</c:v>
                </c:pt>
                <c:pt idx="358">
                  <c:v>-49.451999999999998</c:v>
                </c:pt>
                <c:pt idx="359">
                  <c:v>-51.801000000000002</c:v>
                </c:pt>
                <c:pt idx="360">
                  <c:v>-51.406999999999996</c:v>
                </c:pt>
                <c:pt idx="361">
                  <c:v>-47.094000000000001</c:v>
                </c:pt>
                <c:pt idx="362">
                  <c:v>-42.872</c:v>
                </c:pt>
                <c:pt idx="363">
                  <c:v>-40.031999999999996</c:v>
                </c:pt>
                <c:pt idx="364">
                  <c:v>-37.99</c:v>
                </c:pt>
                <c:pt idx="365">
                  <c:v>-35.716999999999999</c:v>
                </c:pt>
                <c:pt idx="366">
                  <c:v>-36.665999999999997</c:v>
                </c:pt>
                <c:pt idx="367">
                  <c:v>-36.963000000000001</c:v>
                </c:pt>
                <c:pt idx="368">
                  <c:v>-37.204000000000001</c:v>
                </c:pt>
                <c:pt idx="369">
                  <c:v>-36.372999999999998</c:v>
                </c:pt>
                <c:pt idx="370">
                  <c:v>-36.997</c:v>
                </c:pt>
                <c:pt idx="371">
                  <c:v>-41.381999999999998</c:v>
                </c:pt>
                <c:pt idx="372">
                  <c:v>-50.131999999999998</c:v>
                </c:pt>
                <c:pt idx="373">
                  <c:v>-49.731999999999999</c:v>
                </c:pt>
                <c:pt idx="374">
                  <c:v>-48.521999999999998</c:v>
                </c:pt>
                <c:pt idx="375">
                  <c:v>-51.316000000000003</c:v>
                </c:pt>
                <c:pt idx="376">
                  <c:v>-50.627000000000002</c:v>
                </c:pt>
                <c:pt idx="377">
                  <c:v>-48.92</c:v>
                </c:pt>
                <c:pt idx="378">
                  <c:v>-50.375999999999998</c:v>
                </c:pt>
                <c:pt idx="379">
                  <c:v>-56.204999999999998</c:v>
                </c:pt>
                <c:pt idx="380">
                  <c:v>-57.320999999999998</c:v>
                </c:pt>
                <c:pt idx="381">
                  <c:v>-55.805</c:v>
                </c:pt>
                <c:pt idx="382">
                  <c:v>-55.273000000000003</c:v>
                </c:pt>
                <c:pt idx="383">
                  <c:v>-56.902999999999999</c:v>
                </c:pt>
                <c:pt idx="384">
                  <c:v>-63.765000000000001</c:v>
                </c:pt>
                <c:pt idx="385">
                  <c:v>-58.381</c:v>
                </c:pt>
                <c:pt idx="386">
                  <c:v>-57.094999999999999</c:v>
                </c:pt>
                <c:pt idx="387">
                  <c:v>-55.79</c:v>
                </c:pt>
                <c:pt idx="388">
                  <c:v>-57.085000000000001</c:v>
                </c:pt>
                <c:pt idx="389">
                  <c:v>-55.365000000000002</c:v>
                </c:pt>
                <c:pt idx="390">
                  <c:v>-54.317999999999998</c:v>
                </c:pt>
                <c:pt idx="391">
                  <c:v>-58.518999999999998</c:v>
                </c:pt>
                <c:pt idx="392">
                  <c:v>-59.947000000000003</c:v>
                </c:pt>
                <c:pt idx="393">
                  <c:v>-59.654000000000003</c:v>
                </c:pt>
                <c:pt idx="394">
                  <c:v>-59.790999999999997</c:v>
                </c:pt>
                <c:pt idx="395">
                  <c:v>-61.637</c:v>
                </c:pt>
                <c:pt idx="396">
                  <c:v>-69.94</c:v>
                </c:pt>
                <c:pt idx="397">
                  <c:v>-62.988</c:v>
                </c:pt>
                <c:pt idx="398">
                  <c:v>-55.978999999999999</c:v>
                </c:pt>
                <c:pt idx="399">
                  <c:v>-50.686999999999998</c:v>
                </c:pt>
                <c:pt idx="400">
                  <c:v>-48.021999999999998</c:v>
                </c:pt>
                <c:pt idx="401">
                  <c:v>-44.57</c:v>
                </c:pt>
                <c:pt idx="402">
                  <c:v>-43.716000000000001</c:v>
                </c:pt>
                <c:pt idx="403">
                  <c:v>-43.771000000000001</c:v>
                </c:pt>
                <c:pt idx="404">
                  <c:v>-46.131</c:v>
                </c:pt>
                <c:pt idx="405">
                  <c:v>-48.552999999999997</c:v>
                </c:pt>
                <c:pt idx="406">
                  <c:v>-49.356999999999999</c:v>
                </c:pt>
                <c:pt idx="407">
                  <c:v>-52.430999999999997</c:v>
                </c:pt>
                <c:pt idx="408">
                  <c:v>-49.902999999999999</c:v>
                </c:pt>
                <c:pt idx="409">
                  <c:v>-46.389000000000003</c:v>
                </c:pt>
                <c:pt idx="410">
                  <c:v>-43.106999999999999</c:v>
                </c:pt>
                <c:pt idx="411">
                  <c:v>-39.887999999999998</c:v>
                </c:pt>
                <c:pt idx="412">
                  <c:v>-38.369999999999997</c:v>
                </c:pt>
                <c:pt idx="413">
                  <c:v>-36.356999999999999</c:v>
                </c:pt>
                <c:pt idx="414">
                  <c:v>-37.393999999999998</c:v>
                </c:pt>
                <c:pt idx="415">
                  <c:v>-36.359000000000002</c:v>
                </c:pt>
                <c:pt idx="416">
                  <c:v>-35.676000000000002</c:v>
                </c:pt>
                <c:pt idx="417">
                  <c:v>-34.46</c:v>
                </c:pt>
                <c:pt idx="418">
                  <c:v>-33.424999999999997</c:v>
                </c:pt>
                <c:pt idx="419">
                  <c:v>-32.978000000000002</c:v>
                </c:pt>
                <c:pt idx="420">
                  <c:v>-33.173999999999999</c:v>
                </c:pt>
                <c:pt idx="421">
                  <c:v>-31.745999999999999</c:v>
                </c:pt>
                <c:pt idx="422">
                  <c:v>-29.181999999999999</c:v>
                </c:pt>
                <c:pt idx="423">
                  <c:v>-27.791</c:v>
                </c:pt>
                <c:pt idx="424">
                  <c:v>-27.608000000000001</c:v>
                </c:pt>
                <c:pt idx="425">
                  <c:v>-26.265000000000001</c:v>
                </c:pt>
                <c:pt idx="426">
                  <c:v>-25.591000000000001</c:v>
                </c:pt>
                <c:pt idx="427">
                  <c:v>-26.561</c:v>
                </c:pt>
                <c:pt idx="428">
                  <c:v>-31.067</c:v>
                </c:pt>
                <c:pt idx="429">
                  <c:v>-29.521999999999998</c:v>
                </c:pt>
                <c:pt idx="430">
                  <c:v>-30.16</c:v>
                </c:pt>
                <c:pt idx="431">
                  <c:v>-29.202999999999999</c:v>
                </c:pt>
                <c:pt idx="432">
                  <c:v>-33.378999999999998</c:v>
                </c:pt>
                <c:pt idx="433">
                  <c:v>-31.096</c:v>
                </c:pt>
                <c:pt idx="434">
                  <c:v>-28.369</c:v>
                </c:pt>
                <c:pt idx="435">
                  <c:v>-28.081</c:v>
                </c:pt>
                <c:pt idx="436">
                  <c:v>-28.507000000000001</c:v>
                </c:pt>
                <c:pt idx="437">
                  <c:v>-26.302</c:v>
                </c:pt>
                <c:pt idx="438">
                  <c:v>-25.773</c:v>
                </c:pt>
                <c:pt idx="439">
                  <c:v>-25.308</c:v>
                </c:pt>
                <c:pt idx="440">
                  <c:v>-24.898</c:v>
                </c:pt>
                <c:pt idx="441">
                  <c:v>-23.826000000000001</c:v>
                </c:pt>
                <c:pt idx="442">
                  <c:v>-22.603000000000002</c:v>
                </c:pt>
                <c:pt idx="443">
                  <c:v>-22.209</c:v>
                </c:pt>
                <c:pt idx="444">
                  <c:v>-23.251999999999999</c:v>
                </c:pt>
                <c:pt idx="445">
                  <c:v>-22.059000000000001</c:v>
                </c:pt>
                <c:pt idx="446">
                  <c:v>-19.213999999999999</c:v>
                </c:pt>
                <c:pt idx="447">
                  <c:v>-17.202999999999999</c:v>
                </c:pt>
                <c:pt idx="448">
                  <c:v>-15.917999999999999</c:v>
                </c:pt>
                <c:pt idx="449">
                  <c:v>-14.614000000000001</c:v>
                </c:pt>
                <c:pt idx="450">
                  <c:v>-16.026</c:v>
                </c:pt>
                <c:pt idx="451">
                  <c:v>-18.13</c:v>
                </c:pt>
                <c:pt idx="452">
                  <c:v>-19.914999999999999</c:v>
                </c:pt>
                <c:pt idx="453">
                  <c:v>-18.422999999999998</c:v>
                </c:pt>
                <c:pt idx="454">
                  <c:v>-18.440999999999999</c:v>
                </c:pt>
                <c:pt idx="455">
                  <c:v>-18.463000000000001</c:v>
                </c:pt>
                <c:pt idx="456">
                  <c:v>-26.37</c:v>
                </c:pt>
                <c:pt idx="457">
                  <c:v>-23.701000000000001</c:v>
                </c:pt>
                <c:pt idx="458">
                  <c:v>-20.628</c:v>
                </c:pt>
                <c:pt idx="459">
                  <c:v>-17.893999999999998</c:v>
                </c:pt>
                <c:pt idx="460">
                  <c:v>-16.881</c:v>
                </c:pt>
                <c:pt idx="461">
                  <c:v>-14.994999999999999</c:v>
                </c:pt>
                <c:pt idx="462">
                  <c:v>-15.926</c:v>
                </c:pt>
                <c:pt idx="463">
                  <c:v>-16.25</c:v>
                </c:pt>
                <c:pt idx="464">
                  <c:v>-17.003</c:v>
                </c:pt>
                <c:pt idx="465">
                  <c:v>-17.274999999999999</c:v>
                </c:pt>
                <c:pt idx="466">
                  <c:v>-17.457000000000001</c:v>
                </c:pt>
                <c:pt idx="467">
                  <c:v>-18.431999999999999</c:v>
                </c:pt>
                <c:pt idx="468">
                  <c:v>-19.155000000000001</c:v>
                </c:pt>
                <c:pt idx="469">
                  <c:v>-18.489999999999998</c:v>
                </c:pt>
                <c:pt idx="470">
                  <c:v>-16.242000000000001</c:v>
                </c:pt>
                <c:pt idx="471">
                  <c:v>-14.882999999999999</c:v>
                </c:pt>
                <c:pt idx="472">
                  <c:v>-14.965999999999999</c:v>
                </c:pt>
                <c:pt idx="473">
                  <c:v>-14.004</c:v>
                </c:pt>
                <c:pt idx="474">
                  <c:v>-15.198</c:v>
                </c:pt>
                <c:pt idx="475">
                  <c:v>-15.586</c:v>
                </c:pt>
                <c:pt idx="476">
                  <c:v>-18.805</c:v>
                </c:pt>
                <c:pt idx="477">
                  <c:v>-18.509</c:v>
                </c:pt>
                <c:pt idx="478">
                  <c:v>-19.812999999999999</c:v>
                </c:pt>
                <c:pt idx="479">
                  <c:v>-20.975999999999999</c:v>
                </c:pt>
                <c:pt idx="480">
                  <c:v>-27.408000000000001</c:v>
                </c:pt>
                <c:pt idx="481">
                  <c:v>-24.881</c:v>
                </c:pt>
                <c:pt idx="482">
                  <c:v>-21.225000000000001</c:v>
                </c:pt>
                <c:pt idx="483">
                  <c:v>-19.760000000000002</c:v>
                </c:pt>
                <c:pt idx="484">
                  <c:v>-20.071000000000002</c:v>
                </c:pt>
                <c:pt idx="485">
                  <c:v>-17.681999999999999</c:v>
                </c:pt>
                <c:pt idx="486">
                  <c:v>-17.617999999999999</c:v>
                </c:pt>
                <c:pt idx="487">
                  <c:v>-17.106999999999999</c:v>
                </c:pt>
                <c:pt idx="488">
                  <c:v>-17.645</c:v>
                </c:pt>
                <c:pt idx="489">
                  <c:v>-16.93</c:v>
                </c:pt>
                <c:pt idx="490">
                  <c:v>-17.149999999999999</c:v>
                </c:pt>
                <c:pt idx="491">
                  <c:v>-17.209</c:v>
                </c:pt>
                <c:pt idx="492">
                  <c:v>-17.969000000000001</c:v>
                </c:pt>
                <c:pt idx="493">
                  <c:v>-16.989000000000001</c:v>
                </c:pt>
                <c:pt idx="494">
                  <c:v>-15.003</c:v>
                </c:pt>
                <c:pt idx="495">
                  <c:v>-13.351000000000001</c:v>
                </c:pt>
                <c:pt idx="496">
                  <c:v>-12.039</c:v>
                </c:pt>
                <c:pt idx="497">
                  <c:v>-11.11</c:v>
                </c:pt>
                <c:pt idx="498">
                  <c:v>-13.042999999999999</c:v>
                </c:pt>
                <c:pt idx="499">
                  <c:v>-14.163</c:v>
                </c:pt>
                <c:pt idx="500">
                  <c:v>-15.035</c:v>
                </c:pt>
                <c:pt idx="501">
                  <c:v>-16.515999999999998</c:v>
                </c:pt>
                <c:pt idx="502">
                  <c:v>-16.218</c:v>
                </c:pt>
                <c:pt idx="503">
                  <c:v>-16.013999999999999</c:v>
                </c:pt>
                <c:pt idx="504">
                  <c:v>-16.236000000000001</c:v>
                </c:pt>
                <c:pt idx="505">
                  <c:v>-15.803000000000001</c:v>
                </c:pt>
                <c:pt idx="506">
                  <c:v>-13.706</c:v>
                </c:pt>
                <c:pt idx="507">
                  <c:v>-11.977</c:v>
                </c:pt>
                <c:pt idx="508">
                  <c:v>-12.351000000000001</c:v>
                </c:pt>
                <c:pt idx="509">
                  <c:v>-10.646000000000001</c:v>
                </c:pt>
                <c:pt idx="510">
                  <c:v>-11.986000000000001</c:v>
                </c:pt>
                <c:pt idx="511">
                  <c:v>-13.012</c:v>
                </c:pt>
                <c:pt idx="512">
                  <c:v>-13.798</c:v>
                </c:pt>
                <c:pt idx="513">
                  <c:v>-15.069000000000001</c:v>
                </c:pt>
                <c:pt idx="514">
                  <c:v>-14.718</c:v>
                </c:pt>
                <c:pt idx="515">
                  <c:v>-14.750999999999999</c:v>
                </c:pt>
                <c:pt idx="516">
                  <c:v>-15.914</c:v>
                </c:pt>
                <c:pt idx="517">
                  <c:v>-15.888</c:v>
                </c:pt>
                <c:pt idx="518">
                  <c:v>-14.016</c:v>
                </c:pt>
                <c:pt idx="519">
                  <c:v>-14.914999999999999</c:v>
                </c:pt>
                <c:pt idx="520">
                  <c:v>-14.364000000000001</c:v>
                </c:pt>
                <c:pt idx="521">
                  <c:v>-12.621</c:v>
                </c:pt>
                <c:pt idx="522">
                  <c:v>-13.84</c:v>
                </c:pt>
                <c:pt idx="523">
                  <c:v>-15.11</c:v>
                </c:pt>
                <c:pt idx="524">
                  <c:v>-18.940000000000001</c:v>
                </c:pt>
                <c:pt idx="525">
                  <c:v>-18.635000000000002</c:v>
                </c:pt>
                <c:pt idx="526">
                  <c:v>-20.279</c:v>
                </c:pt>
                <c:pt idx="527">
                  <c:v>-20.003</c:v>
                </c:pt>
                <c:pt idx="528">
                  <c:v>-22.942</c:v>
                </c:pt>
                <c:pt idx="529">
                  <c:v>-22.216000000000001</c:v>
                </c:pt>
                <c:pt idx="530">
                  <c:v>-20.64</c:v>
                </c:pt>
                <c:pt idx="531">
                  <c:v>-20.213999999999999</c:v>
                </c:pt>
                <c:pt idx="532">
                  <c:v>-19.175999999999998</c:v>
                </c:pt>
                <c:pt idx="533">
                  <c:v>-17.384</c:v>
                </c:pt>
                <c:pt idx="534">
                  <c:v>-17.975999999999999</c:v>
                </c:pt>
                <c:pt idx="535">
                  <c:v>-19.64</c:v>
                </c:pt>
                <c:pt idx="536">
                  <c:v>-21.427</c:v>
                </c:pt>
                <c:pt idx="537">
                  <c:v>-21.134</c:v>
                </c:pt>
                <c:pt idx="538">
                  <c:v>-22.823</c:v>
                </c:pt>
                <c:pt idx="539">
                  <c:v>-23.196999999999999</c:v>
                </c:pt>
                <c:pt idx="540">
                  <c:v>-30.321999999999999</c:v>
                </c:pt>
                <c:pt idx="541">
                  <c:v>-28.170999999999999</c:v>
                </c:pt>
                <c:pt idx="542">
                  <c:v>-25.802</c:v>
                </c:pt>
                <c:pt idx="543">
                  <c:v>-24.053000000000001</c:v>
                </c:pt>
                <c:pt idx="544">
                  <c:v>-24.268999999999998</c:v>
                </c:pt>
                <c:pt idx="545">
                  <c:v>-23.477</c:v>
                </c:pt>
                <c:pt idx="546">
                  <c:v>-23.687000000000001</c:v>
                </c:pt>
                <c:pt idx="547">
                  <c:v>-22.084</c:v>
                </c:pt>
                <c:pt idx="548">
                  <c:v>-21.658999999999999</c:v>
                </c:pt>
                <c:pt idx="549">
                  <c:v>-20.202000000000002</c:v>
                </c:pt>
                <c:pt idx="550">
                  <c:v>-18.873999999999999</c:v>
                </c:pt>
                <c:pt idx="551">
                  <c:v>-18.454999999999998</c:v>
                </c:pt>
                <c:pt idx="552">
                  <c:v>-18.527000000000001</c:v>
                </c:pt>
                <c:pt idx="553">
                  <c:v>-17.864000000000001</c:v>
                </c:pt>
                <c:pt idx="554">
                  <c:v>-15.044</c:v>
                </c:pt>
                <c:pt idx="555">
                  <c:v>-13.518000000000001</c:v>
                </c:pt>
                <c:pt idx="556">
                  <c:v>-13.39</c:v>
                </c:pt>
                <c:pt idx="557">
                  <c:v>-12.438000000000001</c:v>
                </c:pt>
                <c:pt idx="558">
                  <c:v>-12.407999999999999</c:v>
                </c:pt>
                <c:pt idx="559">
                  <c:v>-14.349</c:v>
                </c:pt>
                <c:pt idx="560">
                  <c:v>-15.538</c:v>
                </c:pt>
                <c:pt idx="561">
                  <c:v>-14.093999999999999</c:v>
                </c:pt>
                <c:pt idx="562">
                  <c:v>-13.571999999999999</c:v>
                </c:pt>
                <c:pt idx="563">
                  <c:v>-13.144</c:v>
                </c:pt>
              </c:numCache>
            </c:numRef>
          </c:yVal>
          <c:smooth val="0"/>
          <c:extLst>
            <c:ext xmlns:c16="http://schemas.microsoft.com/office/drawing/2014/chart" uri="{C3380CC4-5D6E-409C-BE32-E72D297353CC}">
              <c16:uniqueId val="{0000000D-4AC5-411F-A903-FBC1ADB58412}"/>
            </c:ext>
          </c:extLst>
        </c:ser>
        <c:dLbls>
          <c:showLegendKey val="0"/>
          <c:showVal val="0"/>
          <c:showCatName val="0"/>
          <c:showSerName val="0"/>
          <c:showPercent val="0"/>
          <c:showBubbleSize val="0"/>
        </c:dLbls>
        <c:axId val="41348480"/>
        <c:axId val="41350272"/>
        <c:extLst>
          <c:ext xmlns:c15="http://schemas.microsoft.com/office/drawing/2012/chart" uri="{02D57815-91ED-43cb-92C2-25804820EDAC}">
            <c15:filteredScatterSeries>
              <c15:ser>
                <c:idx val="0"/>
                <c:order val="0"/>
                <c:tx>
                  <c:v>Baseline</c:v>
                </c:tx>
                <c:spPr>
                  <a:ln>
                    <a:solidFill>
                      <a:schemeClr val="accent1"/>
                    </a:solidFill>
                  </a:ln>
                </c:spPr>
                <c:marker>
                  <c:symbol val="none"/>
                </c:marker>
                <c:xVal>
                  <c:numRef>
                    <c:extLst>
                      <c:ext uri="{02D57815-91ED-43cb-92C2-25804820EDAC}">
                        <c15:formulaRef>
                          <c15:sqref>Sheet1!$AE$5:$AE$604</c15:sqref>
                        </c15:formulaRef>
                      </c:ext>
                    </c:extLst>
                    <c:numCache>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Cache>
                  </c:numRef>
                </c:xVal>
                <c:yVal>
                  <c:numRef>
                    <c:extLst>
                      <c:ext uri="{02D57815-91ED-43cb-92C2-25804820EDAC}">
                        <c15:formulaRef>
                          <c15:sqref>Sheet1!$AN$5:$AN$604</c15:sqref>
                        </c15:formulaRef>
                      </c:ext>
                    </c:extLst>
                    <c:numCache>
                      <c:formatCode>General</c:formatCode>
                      <c:ptCount val="600"/>
                      <c:pt idx="0">
                        <c:v>-115.34699999999999</c:v>
                      </c:pt>
                      <c:pt idx="1">
                        <c:v>-119.49</c:v>
                      </c:pt>
                      <c:pt idx="2">
                        <c:v>-110.592</c:v>
                      </c:pt>
                      <c:pt idx="3">
                        <c:v>-116.199</c:v>
                      </c:pt>
                      <c:pt idx="4">
                        <c:v>-120.274</c:v>
                      </c:pt>
                      <c:pt idx="5">
                        <c:v>-123.556</c:v>
                      </c:pt>
                      <c:pt idx="6">
                        <c:v>-106.574</c:v>
                      </c:pt>
                      <c:pt idx="7">
                        <c:v>-107.42700000000001</c:v>
                      </c:pt>
                      <c:pt idx="8">
                        <c:v>-107.60599999999999</c:v>
                      </c:pt>
                      <c:pt idx="9">
                        <c:v>-128.29599999999999</c:v>
                      </c:pt>
                      <c:pt idx="10">
                        <c:v>-113.464</c:v>
                      </c:pt>
                      <c:pt idx="11">
                        <c:v>-111.508</c:v>
                      </c:pt>
                      <c:pt idx="12">
                        <c:v>-102.822</c:v>
                      </c:pt>
                      <c:pt idx="13">
                        <c:v>-101.456</c:v>
                      </c:pt>
                      <c:pt idx="14">
                        <c:v>-111.154</c:v>
                      </c:pt>
                      <c:pt idx="15">
                        <c:v>-113.44799999999999</c:v>
                      </c:pt>
                      <c:pt idx="16">
                        <c:v>-113.8</c:v>
                      </c:pt>
                      <c:pt idx="17">
                        <c:v>-117.78100000000001</c:v>
                      </c:pt>
                      <c:pt idx="18">
                        <c:v>-105.248</c:v>
                      </c:pt>
                      <c:pt idx="19">
                        <c:v>-109.764</c:v>
                      </c:pt>
                      <c:pt idx="20">
                        <c:v>-112.304</c:v>
                      </c:pt>
                      <c:pt idx="21">
                        <c:v>-137.316</c:v>
                      </c:pt>
                      <c:pt idx="22">
                        <c:v>-123.03100000000001</c:v>
                      </c:pt>
                      <c:pt idx="23">
                        <c:v>-104.596</c:v>
                      </c:pt>
                      <c:pt idx="24">
                        <c:v>-100.152</c:v>
                      </c:pt>
                      <c:pt idx="25">
                        <c:v>-89.9</c:v>
                      </c:pt>
                      <c:pt idx="26">
                        <c:v>-102.91200000000001</c:v>
                      </c:pt>
                      <c:pt idx="27">
                        <c:v>-106.182</c:v>
                      </c:pt>
                      <c:pt idx="28">
                        <c:v>-114.877</c:v>
                      </c:pt>
                      <c:pt idx="29">
                        <c:v>-116.85899999999999</c:v>
                      </c:pt>
                      <c:pt idx="30">
                        <c:v>-101.791</c:v>
                      </c:pt>
                      <c:pt idx="31">
                        <c:v>-104.184</c:v>
                      </c:pt>
                      <c:pt idx="32">
                        <c:v>-95.445999999999998</c:v>
                      </c:pt>
                      <c:pt idx="33">
                        <c:v>-115.19</c:v>
                      </c:pt>
                      <c:pt idx="34">
                        <c:v>-110.051</c:v>
                      </c:pt>
                      <c:pt idx="35">
                        <c:v>-106.244</c:v>
                      </c:pt>
                      <c:pt idx="36">
                        <c:v>-98.792000000000002</c:v>
                      </c:pt>
                      <c:pt idx="37">
                        <c:v>-106.255</c:v>
                      </c:pt>
                      <c:pt idx="38">
                        <c:v>-105.748</c:v>
                      </c:pt>
                      <c:pt idx="39">
                        <c:v>-110.774</c:v>
                      </c:pt>
                      <c:pt idx="40">
                        <c:v>-112.123</c:v>
                      </c:pt>
                      <c:pt idx="41">
                        <c:v>-112.012</c:v>
                      </c:pt>
                      <c:pt idx="42">
                        <c:v>-99.826999999999998</c:v>
                      </c:pt>
                      <c:pt idx="43">
                        <c:v>-101.386</c:v>
                      </c:pt>
                      <c:pt idx="44">
                        <c:v>-103.92100000000001</c:v>
                      </c:pt>
                      <c:pt idx="45">
                        <c:v>-126.16500000000001</c:v>
                      </c:pt>
                      <c:pt idx="46">
                        <c:v>-116.10299999999999</c:v>
                      </c:pt>
                      <c:pt idx="47">
                        <c:v>-108.575</c:v>
                      </c:pt>
                      <c:pt idx="48">
                        <c:v>-106.977</c:v>
                      </c:pt>
                      <c:pt idx="49">
                        <c:v>-100.06399999999999</c:v>
                      </c:pt>
                      <c:pt idx="50">
                        <c:v>-104.38500000000001</c:v>
                      </c:pt>
                      <c:pt idx="51">
                        <c:v>-110.723</c:v>
                      </c:pt>
                      <c:pt idx="52">
                        <c:v>-114.4</c:v>
                      </c:pt>
                      <c:pt idx="53">
                        <c:v>-109.584</c:v>
                      </c:pt>
                      <c:pt idx="54">
                        <c:v>-100.29600000000001</c:v>
                      </c:pt>
                      <c:pt idx="55">
                        <c:v>-106.679</c:v>
                      </c:pt>
                      <c:pt idx="56">
                        <c:v>-109.03100000000001</c:v>
                      </c:pt>
                      <c:pt idx="57">
                        <c:v>-122.77</c:v>
                      </c:pt>
                      <c:pt idx="58">
                        <c:v>-113.986</c:v>
                      </c:pt>
                      <c:pt idx="59">
                        <c:v>-104.943</c:v>
                      </c:pt>
                      <c:pt idx="60">
                        <c:v>-93.924000000000007</c:v>
                      </c:pt>
                      <c:pt idx="61">
                        <c:v>-95.792000000000002</c:v>
                      </c:pt>
                      <c:pt idx="62">
                        <c:v>-87.007000000000005</c:v>
                      </c:pt>
                      <c:pt idx="63">
                        <c:v>-82.885000000000005</c:v>
                      </c:pt>
                      <c:pt idx="64">
                        <c:v>-86.718000000000004</c:v>
                      </c:pt>
                      <c:pt idx="65">
                        <c:v>-100.354</c:v>
                      </c:pt>
                      <c:pt idx="66">
                        <c:v>-90.841999999999999</c:v>
                      </c:pt>
                      <c:pt idx="67">
                        <c:v>-93.802000000000007</c:v>
                      </c:pt>
                      <c:pt idx="68">
                        <c:v>-99.542000000000002</c:v>
                      </c:pt>
                      <c:pt idx="69">
                        <c:v>-119.46599999999999</c:v>
                      </c:pt>
                      <c:pt idx="70">
                        <c:v>-107.499</c:v>
                      </c:pt>
                      <c:pt idx="71">
                        <c:v>-102.43600000000001</c:v>
                      </c:pt>
                      <c:pt idx="72">
                        <c:v>-104.503</c:v>
                      </c:pt>
                      <c:pt idx="73">
                        <c:v>-90.632999999999996</c:v>
                      </c:pt>
                      <c:pt idx="74">
                        <c:v>-84.772999999999996</c:v>
                      </c:pt>
                      <c:pt idx="75">
                        <c:v>-96.052999999999997</c:v>
                      </c:pt>
                      <c:pt idx="76">
                        <c:v>-104.961</c:v>
                      </c:pt>
                      <c:pt idx="77">
                        <c:v>-107.771</c:v>
                      </c:pt>
                      <c:pt idx="78">
                        <c:v>-96.421999999999997</c:v>
                      </c:pt>
                      <c:pt idx="79">
                        <c:v>-101.377</c:v>
                      </c:pt>
                      <c:pt idx="80">
                        <c:v>-104.208</c:v>
                      </c:pt>
                      <c:pt idx="81">
                        <c:v>-118.251</c:v>
                      </c:pt>
                      <c:pt idx="82">
                        <c:v>-112.369</c:v>
                      </c:pt>
                      <c:pt idx="83">
                        <c:v>-103.12</c:v>
                      </c:pt>
                      <c:pt idx="84">
                        <c:v>-90.611000000000004</c:v>
                      </c:pt>
                      <c:pt idx="85">
                        <c:v>-81.861999999999995</c:v>
                      </c:pt>
                      <c:pt idx="86">
                        <c:v>-76.805000000000007</c:v>
                      </c:pt>
                      <c:pt idx="87">
                        <c:v>-77.722999999999999</c:v>
                      </c:pt>
                      <c:pt idx="88">
                        <c:v>-75.563000000000002</c:v>
                      </c:pt>
                      <c:pt idx="89">
                        <c:v>-74.036000000000001</c:v>
                      </c:pt>
                      <c:pt idx="90">
                        <c:v>-60.954999999999998</c:v>
                      </c:pt>
                      <c:pt idx="91">
                        <c:v>-56.765999999999998</c:v>
                      </c:pt>
                      <c:pt idx="92">
                        <c:v>-59.392000000000003</c:v>
                      </c:pt>
                      <c:pt idx="93">
                        <c:v>-76.637</c:v>
                      </c:pt>
                      <c:pt idx="94">
                        <c:v>-68.608000000000004</c:v>
                      </c:pt>
                      <c:pt idx="95">
                        <c:v>-59.048000000000002</c:v>
                      </c:pt>
                      <c:pt idx="96">
                        <c:v>-60.478000000000002</c:v>
                      </c:pt>
                      <c:pt idx="97">
                        <c:v>-55.878999999999998</c:v>
                      </c:pt>
                      <c:pt idx="98">
                        <c:v>-55.033000000000001</c:v>
                      </c:pt>
                      <c:pt idx="99">
                        <c:v>-55.01</c:v>
                      </c:pt>
                      <c:pt idx="100">
                        <c:v>-55.953000000000003</c:v>
                      </c:pt>
                      <c:pt idx="101">
                        <c:v>-55.426000000000002</c:v>
                      </c:pt>
                      <c:pt idx="102">
                        <c:v>-44.981000000000002</c:v>
                      </c:pt>
                      <c:pt idx="103">
                        <c:v>-41.978000000000002</c:v>
                      </c:pt>
                      <c:pt idx="104">
                        <c:v>-37.813000000000002</c:v>
                      </c:pt>
                      <c:pt idx="105">
                        <c:v>-48.287999999999997</c:v>
                      </c:pt>
                      <c:pt idx="106">
                        <c:v>-40.719000000000001</c:v>
                      </c:pt>
                      <c:pt idx="107">
                        <c:v>-36.819000000000003</c:v>
                      </c:pt>
                      <c:pt idx="108">
                        <c:v>-37.718000000000004</c:v>
                      </c:pt>
                      <c:pt idx="109">
                        <c:v>-38.880000000000003</c:v>
                      </c:pt>
                      <c:pt idx="110">
                        <c:v>-40.148000000000003</c:v>
                      </c:pt>
                      <c:pt idx="111">
                        <c:v>-39.357999999999997</c:v>
                      </c:pt>
                      <c:pt idx="112">
                        <c:v>-40.158999999999999</c:v>
                      </c:pt>
                      <c:pt idx="113">
                        <c:v>-39.945999999999998</c:v>
                      </c:pt>
                      <c:pt idx="114">
                        <c:v>-31.774999999999999</c:v>
                      </c:pt>
                      <c:pt idx="115">
                        <c:v>-38.979999999999997</c:v>
                      </c:pt>
                      <c:pt idx="116">
                        <c:v>-33.311</c:v>
                      </c:pt>
                      <c:pt idx="117">
                        <c:v>-36.700000000000003</c:v>
                      </c:pt>
                      <c:pt idx="118">
                        <c:v>-31.635999999999999</c:v>
                      </c:pt>
                      <c:pt idx="119">
                        <c:v>-30.209</c:v>
                      </c:pt>
                      <c:pt idx="120">
                        <c:v>-31.483000000000001</c:v>
                      </c:pt>
                      <c:pt idx="121">
                        <c:v>-32.200000000000003</c:v>
                      </c:pt>
                      <c:pt idx="122">
                        <c:v>-36.718000000000004</c:v>
                      </c:pt>
                      <c:pt idx="123">
                        <c:v>-36.432000000000002</c:v>
                      </c:pt>
                      <c:pt idx="124">
                        <c:v>-41.835999999999999</c:v>
                      </c:pt>
                      <c:pt idx="125">
                        <c:v>-51.771000000000001</c:v>
                      </c:pt>
                      <c:pt idx="126">
                        <c:v>-45.104999999999997</c:v>
                      </c:pt>
                      <c:pt idx="127">
                        <c:v>-53.305999999999997</c:v>
                      </c:pt>
                      <c:pt idx="128">
                        <c:v>-50.655000000000001</c:v>
                      </c:pt>
                      <c:pt idx="129">
                        <c:v>-69.543999999999997</c:v>
                      </c:pt>
                      <c:pt idx="130">
                        <c:v>-64.608000000000004</c:v>
                      </c:pt>
                      <c:pt idx="131">
                        <c:v>-56.143999999999998</c:v>
                      </c:pt>
                      <c:pt idx="132">
                        <c:v>-48.459000000000003</c:v>
                      </c:pt>
                      <c:pt idx="133">
                        <c:v>-45.225999999999999</c:v>
                      </c:pt>
                      <c:pt idx="134">
                        <c:v>-47.73</c:v>
                      </c:pt>
                      <c:pt idx="135">
                        <c:v>-48.087000000000003</c:v>
                      </c:pt>
                      <c:pt idx="136">
                        <c:v>-56.587000000000003</c:v>
                      </c:pt>
                      <c:pt idx="137">
                        <c:v>-60.73</c:v>
                      </c:pt>
                      <c:pt idx="138">
                        <c:v>-42.835999999999999</c:v>
                      </c:pt>
                      <c:pt idx="139">
                        <c:v>-39.075000000000003</c:v>
                      </c:pt>
                      <c:pt idx="140" formatCode="0.00E+00">
                        <c:v>-34.561999999999998</c:v>
                      </c:pt>
                      <c:pt idx="141">
                        <c:v>-36.540999999999997</c:v>
                      </c:pt>
                      <c:pt idx="142">
                        <c:v>-32.067999999999998</c:v>
                      </c:pt>
                      <c:pt idx="143" formatCode="0.00E+00">
                        <c:v>-27.202999999999999</c:v>
                      </c:pt>
                      <c:pt idx="144">
                        <c:v>-29.745000000000001</c:v>
                      </c:pt>
                      <c:pt idx="145">
                        <c:v>-31.86</c:v>
                      </c:pt>
                      <c:pt idx="146">
                        <c:v>-32.795000000000002</c:v>
                      </c:pt>
                      <c:pt idx="147">
                        <c:v>-27.771999999999998</c:v>
                      </c:pt>
                      <c:pt idx="148">
                        <c:v>-29.995000000000001</c:v>
                      </c:pt>
                      <c:pt idx="149" formatCode="0.00E+00">
                        <c:v>-30.411000000000001</c:v>
                      </c:pt>
                      <c:pt idx="150">
                        <c:v>-21.797999999999998</c:v>
                      </c:pt>
                      <c:pt idx="151">
                        <c:v>-21.492999999999999</c:v>
                      </c:pt>
                      <c:pt idx="152">
                        <c:v>-19.513999999999999</c:v>
                      </c:pt>
                      <c:pt idx="153">
                        <c:v>-22.488</c:v>
                      </c:pt>
                      <c:pt idx="154">
                        <c:v>-20.302</c:v>
                      </c:pt>
                      <c:pt idx="155">
                        <c:v>-17.632000000000001</c:v>
                      </c:pt>
                      <c:pt idx="156">
                        <c:v>-21.780999999999999</c:v>
                      </c:pt>
                      <c:pt idx="157">
                        <c:v>-24.657</c:v>
                      </c:pt>
                      <c:pt idx="158">
                        <c:v>-25.565000000000001</c:v>
                      </c:pt>
                      <c:pt idx="159">
                        <c:v>-25.193000000000001</c:v>
                      </c:pt>
                      <c:pt idx="160">
                        <c:v>-27.91</c:v>
                      </c:pt>
                      <c:pt idx="161">
                        <c:v>-28.856000000000002</c:v>
                      </c:pt>
                      <c:pt idx="162">
                        <c:v>-19.693999999999999</c:v>
                      </c:pt>
                      <c:pt idx="163">
                        <c:v>-20.006</c:v>
                      </c:pt>
                      <c:pt idx="164">
                        <c:v>-18.206</c:v>
                      </c:pt>
                      <c:pt idx="165">
                        <c:v>-23.866</c:v>
                      </c:pt>
                      <c:pt idx="166">
                        <c:v>-20.66</c:v>
                      </c:pt>
                      <c:pt idx="167">
                        <c:v>-15.551</c:v>
                      </c:pt>
                      <c:pt idx="168">
                        <c:v>-19.227</c:v>
                      </c:pt>
                      <c:pt idx="169">
                        <c:v>-18.585999999999999</c:v>
                      </c:pt>
                      <c:pt idx="170">
                        <c:v>-21.736000000000001</c:v>
                      </c:pt>
                      <c:pt idx="171">
                        <c:v>-21.166</c:v>
                      </c:pt>
                      <c:pt idx="172">
                        <c:v>-21.675000000000001</c:v>
                      </c:pt>
                      <c:pt idx="173">
                        <c:v>-21.71</c:v>
                      </c:pt>
                      <c:pt idx="174">
                        <c:v>-14.058</c:v>
                      </c:pt>
                      <c:pt idx="175">
                        <c:v>-13.255000000000001</c:v>
                      </c:pt>
                      <c:pt idx="176">
                        <c:v>-10.933999999999999</c:v>
                      </c:pt>
                      <c:pt idx="177">
                        <c:v>-16.242999999999999</c:v>
                      </c:pt>
                      <c:pt idx="178">
                        <c:v>-11.760999999999999</c:v>
                      </c:pt>
                      <c:pt idx="179">
                        <c:v>-10.609</c:v>
                      </c:pt>
                      <c:pt idx="180">
                        <c:v>-15.617000000000001</c:v>
                      </c:pt>
                      <c:pt idx="181">
                        <c:v>-18.396000000000001</c:v>
                      </c:pt>
                      <c:pt idx="182">
                        <c:v>-14.727</c:v>
                      </c:pt>
                      <c:pt idx="183">
                        <c:v>-17.132000000000001</c:v>
                      </c:pt>
                      <c:pt idx="184">
                        <c:v>-21.667999999999999</c:v>
                      </c:pt>
                      <c:pt idx="185">
                        <c:v>-19.443000000000001</c:v>
                      </c:pt>
                      <c:pt idx="186">
                        <c:v>-12.487</c:v>
                      </c:pt>
                      <c:pt idx="187">
                        <c:v>-12.042999999999999</c:v>
                      </c:pt>
                      <c:pt idx="188">
                        <c:v>-10.071999999999999</c:v>
                      </c:pt>
                      <c:pt idx="189">
                        <c:v>-15.595000000000001</c:v>
                      </c:pt>
                      <c:pt idx="190">
                        <c:v>-12.313000000000001</c:v>
                      </c:pt>
                      <c:pt idx="191">
                        <c:v>-10.992000000000001</c:v>
                      </c:pt>
                      <c:pt idx="192">
                        <c:v>-14.715</c:v>
                      </c:pt>
                      <c:pt idx="193">
                        <c:v>-16.161999999999999</c:v>
                      </c:pt>
                      <c:pt idx="194">
                        <c:v>-15.997999999999999</c:v>
                      </c:pt>
                      <c:pt idx="195">
                        <c:v>-18.195</c:v>
                      </c:pt>
                      <c:pt idx="196">
                        <c:v>-18.504999999999999</c:v>
                      </c:pt>
                      <c:pt idx="197">
                        <c:v>-17.879000000000001</c:v>
                      </c:pt>
                      <c:pt idx="198">
                        <c:v>-11.792</c:v>
                      </c:pt>
                      <c:pt idx="199">
                        <c:v>-14.35</c:v>
                      </c:pt>
                      <c:pt idx="200">
                        <c:v>-14.05</c:v>
                      </c:pt>
                      <c:pt idx="201">
                        <c:v>-21.797000000000001</c:v>
                      </c:pt>
                      <c:pt idx="202">
                        <c:v>-17.241</c:v>
                      </c:pt>
                      <c:pt idx="203">
                        <c:v>-15.624000000000001</c:v>
                      </c:pt>
                      <c:pt idx="204">
                        <c:v>-17.783999999999999</c:v>
                      </c:pt>
                      <c:pt idx="205">
                        <c:v>-18.443999999999999</c:v>
                      </c:pt>
                      <c:pt idx="206">
                        <c:v>-17.001999999999999</c:v>
                      </c:pt>
                      <c:pt idx="207">
                        <c:v>-16.367999999999999</c:v>
                      </c:pt>
                      <c:pt idx="208">
                        <c:v>-15.164999999999999</c:v>
                      </c:pt>
                      <c:pt idx="209">
                        <c:v>-15.065</c:v>
                      </c:pt>
                      <c:pt idx="210">
                        <c:v>-10.336</c:v>
                      </c:pt>
                      <c:pt idx="211">
                        <c:v>-10.773999999999999</c:v>
                      </c:pt>
                      <c:pt idx="212">
                        <c:v>-9.5709999999999997</c:v>
                      </c:pt>
                      <c:pt idx="213">
                        <c:v>-28.048999999999999</c:v>
                      </c:pt>
                      <c:pt idx="214">
                        <c:v>-19.702999999999999</c:v>
                      </c:pt>
                      <c:pt idx="215">
                        <c:v>-15.994</c:v>
                      </c:pt>
                      <c:pt idx="216">
                        <c:v>-28.216000000000001</c:v>
                      </c:pt>
                      <c:pt idx="217">
                        <c:v>-33.845999999999997</c:v>
                      </c:pt>
                      <c:pt idx="218">
                        <c:v>-31.707000000000001</c:v>
                      </c:pt>
                      <c:pt idx="219">
                        <c:v>-35.018999999999998</c:v>
                      </c:pt>
                      <c:pt idx="220">
                        <c:v>-42.131</c:v>
                      </c:pt>
                      <c:pt idx="221">
                        <c:v>-46.411000000000001</c:v>
                      </c:pt>
                      <c:pt idx="222">
                        <c:v>-36.970999999999997</c:v>
                      </c:pt>
                      <c:pt idx="223">
                        <c:v>-42.954000000000001</c:v>
                      </c:pt>
                      <c:pt idx="224">
                        <c:v>-46.298000000000002</c:v>
                      </c:pt>
                      <c:pt idx="225">
                        <c:v>-69.664000000000001</c:v>
                      </c:pt>
                      <c:pt idx="226">
                        <c:v>-62.884999999999998</c:v>
                      </c:pt>
                      <c:pt idx="227">
                        <c:v>-56.261000000000003</c:v>
                      </c:pt>
                      <c:pt idx="228">
                        <c:v>-54.000999999999998</c:v>
                      </c:pt>
                      <c:pt idx="229">
                        <c:v>-50.868000000000002</c:v>
                      </c:pt>
                      <c:pt idx="230">
                        <c:v>-46.612000000000002</c:v>
                      </c:pt>
                      <c:pt idx="231">
                        <c:v>-61.497</c:v>
                      </c:pt>
                      <c:pt idx="232">
                        <c:v>-68.653000000000006</c:v>
                      </c:pt>
                      <c:pt idx="233">
                        <c:v>-71.855000000000004</c:v>
                      </c:pt>
                      <c:pt idx="234">
                        <c:v>-59.493000000000002</c:v>
                      </c:pt>
                      <c:pt idx="235">
                        <c:v>-64.778000000000006</c:v>
                      </c:pt>
                      <c:pt idx="236">
                        <c:v>-67.677000000000007</c:v>
                      </c:pt>
                      <c:pt idx="237">
                        <c:v>-94.200999999999993</c:v>
                      </c:pt>
                      <c:pt idx="238">
                        <c:v>-84.983999999999995</c:v>
                      </c:pt>
                      <c:pt idx="239">
                        <c:v>-74.881</c:v>
                      </c:pt>
                      <c:pt idx="240">
                        <c:v>-66.751999999999995</c:v>
                      </c:pt>
                      <c:pt idx="241">
                        <c:v>-59.81</c:v>
                      </c:pt>
                      <c:pt idx="242">
                        <c:v>-54.9</c:v>
                      </c:pt>
                      <c:pt idx="243">
                        <c:v>-56.707000000000001</c:v>
                      </c:pt>
                      <c:pt idx="244">
                        <c:v>-68.320999999999998</c:v>
                      </c:pt>
                      <c:pt idx="245">
                        <c:v>-76.623999999999995</c:v>
                      </c:pt>
                      <c:pt idx="246">
                        <c:v>-67.558999999999997</c:v>
                      </c:pt>
                      <c:pt idx="247">
                        <c:v>-74.960999999999999</c:v>
                      </c:pt>
                      <c:pt idx="248">
                        <c:v>-75.617000000000004</c:v>
                      </c:pt>
                      <c:pt idx="249">
                        <c:v>-101.988</c:v>
                      </c:pt>
                      <c:pt idx="250">
                        <c:v>-90.655000000000001</c:v>
                      </c:pt>
                      <c:pt idx="251">
                        <c:v>-85.231999999999999</c:v>
                      </c:pt>
                      <c:pt idx="252">
                        <c:v>-76.817999999999998</c:v>
                      </c:pt>
                      <c:pt idx="253">
                        <c:v>-83.097999999999999</c:v>
                      </c:pt>
                      <c:pt idx="254">
                        <c:v>-86.334999999999994</c:v>
                      </c:pt>
                      <c:pt idx="255">
                        <c:v>-88.081999999999994</c:v>
                      </c:pt>
                      <c:pt idx="256">
                        <c:v>-96.728999999999999</c:v>
                      </c:pt>
                      <c:pt idx="257">
                        <c:v>-100.303</c:v>
                      </c:pt>
                      <c:pt idx="258">
                        <c:v>-88.185000000000002</c:v>
                      </c:pt>
                      <c:pt idx="259">
                        <c:v>-94.162999999999997</c:v>
                      </c:pt>
                      <c:pt idx="260">
                        <c:v>-96.433999999999997</c:v>
                      </c:pt>
                      <c:pt idx="261">
                        <c:v>-115.947</c:v>
                      </c:pt>
                      <c:pt idx="262">
                        <c:v>-105.839</c:v>
                      </c:pt>
                      <c:pt idx="263">
                        <c:v>-89.465000000000003</c:v>
                      </c:pt>
                      <c:pt idx="264">
                        <c:v>-78.141000000000005</c:v>
                      </c:pt>
                      <c:pt idx="265">
                        <c:v>-93.358000000000004</c:v>
                      </c:pt>
                      <c:pt idx="266">
                        <c:v>-81.114000000000004</c:v>
                      </c:pt>
                      <c:pt idx="267">
                        <c:v>-73.001000000000005</c:v>
                      </c:pt>
                      <c:pt idx="268">
                        <c:v>-71.070999999999998</c:v>
                      </c:pt>
                      <c:pt idx="269">
                        <c:v>-69.161000000000001</c:v>
                      </c:pt>
                      <c:pt idx="270">
                        <c:v>-56.023000000000003</c:v>
                      </c:pt>
                      <c:pt idx="271">
                        <c:v>-57.706000000000003</c:v>
                      </c:pt>
                      <c:pt idx="272">
                        <c:v>-63.731999999999999</c:v>
                      </c:pt>
                      <c:pt idx="273">
                        <c:v>-83.638999999999996</c:v>
                      </c:pt>
                      <c:pt idx="274">
                        <c:v>-76.972999999999999</c:v>
                      </c:pt>
                      <c:pt idx="275">
                        <c:v>-64.06</c:v>
                      </c:pt>
                      <c:pt idx="276">
                        <c:v>-58.308</c:v>
                      </c:pt>
                      <c:pt idx="277">
                        <c:v>-62.267000000000003</c:v>
                      </c:pt>
                      <c:pt idx="278">
                        <c:v>-63.951999999999998</c:v>
                      </c:pt>
                      <c:pt idx="279">
                        <c:v>-66.522999999999996</c:v>
                      </c:pt>
                      <c:pt idx="280">
                        <c:v>-78.551000000000002</c:v>
                      </c:pt>
                      <c:pt idx="281">
                        <c:v>-84.522000000000006</c:v>
                      </c:pt>
                      <c:pt idx="282">
                        <c:v>-74.668999999999997</c:v>
                      </c:pt>
                      <c:pt idx="283">
                        <c:v>-79.896000000000001</c:v>
                      </c:pt>
                      <c:pt idx="284">
                        <c:v>-83.141999999999996</c:v>
                      </c:pt>
                      <c:pt idx="285">
                        <c:v>-106.196</c:v>
                      </c:pt>
                      <c:pt idx="286">
                        <c:v>-96.570999999999998</c:v>
                      </c:pt>
                      <c:pt idx="287">
                        <c:v>-92.320999999999998</c:v>
                      </c:pt>
                      <c:pt idx="288">
                        <c:v>-86.206999999999994</c:v>
                      </c:pt>
                      <c:pt idx="289">
                        <c:v>-89.337000000000003</c:v>
                      </c:pt>
                      <c:pt idx="290">
                        <c:v>-84.198999999999998</c:v>
                      </c:pt>
                      <c:pt idx="291">
                        <c:v>-74.616</c:v>
                      </c:pt>
                      <c:pt idx="292">
                        <c:v>-73.135999999999996</c:v>
                      </c:pt>
                      <c:pt idx="293">
                        <c:v>-84.013999999999996</c:v>
                      </c:pt>
                      <c:pt idx="294">
                        <c:v>-75.037000000000006</c:v>
                      </c:pt>
                      <c:pt idx="295">
                        <c:v>-81.781000000000006</c:v>
                      </c:pt>
                      <c:pt idx="296">
                        <c:v>-85.281000000000006</c:v>
                      </c:pt>
                      <c:pt idx="297">
                        <c:v>-108.851</c:v>
                      </c:pt>
                      <c:pt idx="298">
                        <c:v>-95.051000000000002</c:v>
                      </c:pt>
                      <c:pt idx="299">
                        <c:v>-94.89</c:v>
                      </c:pt>
                      <c:pt idx="300">
                        <c:v>-84.358999999999995</c:v>
                      </c:pt>
                      <c:pt idx="301">
                        <c:v>-88.7</c:v>
                      </c:pt>
                      <c:pt idx="302">
                        <c:v>-92.631</c:v>
                      </c:pt>
                      <c:pt idx="303">
                        <c:v>-98.96</c:v>
                      </c:pt>
                      <c:pt idx="304">
                        <c:v>-100.18899999999999</c:v>
                      </c:pt>
                      <c:pt idx="305">
                        <c:v>-107.17</c:v>
                      </c:pt>
                      <c:pt idx="306">
                        <c:v>-92.834999999999994</c:v>
                      </c:pt>
                      <c:pt idx="307">
                        <c:v>-97.17</c:v>
                      </c:pt>
                      <c:pt idx="308">
                        <c:v>-98.93</c:v>
                      </c:pt>
                      <c:pt idx="309">
                        <c:v>-122.59399999999999</c:v>
                      </c:pt>
                      <c:pt idx="310">
                        <c:v>-105.31699999999999</c:v>
                      </c:pt>
                      <c:pt idx="311">
                        <c:v>-96.21</c:v>
                      </c:pt>
                      <c:pt idx="312">
                        <c:v>-94.635999999999996</c:v>
                      </c:pt>
                      <c:pt idx="313">
                        <c:v>-96.356999999999999</c:v>
                      </c:pt>
                      <c:pt idx="314">
                        <c:v>-102.01900000000001</c:v>
                      </c:pt>
                      <c:pt idx="315">
                        <c:v>-99.256</c:v>
                      </c:pt>
                      <c:pt idx="316">
                        <c:v>-102.657</c:v>
                      </c:pt>
                      <c:pt idx="317">
                        <c:v>-105.081</c:v>
                      </c:pt>
                      <c:pt idx="318">
                        <c:v>-91.305000000000007</c:v>
                      </c:pt>
                      <c:pt idx="319">
                        <c:v>-93.888999999999996</c:v>
                      </c:pt>
                      <c:pt idx="320">
                        <c:v>-94.081000000000003</c:v>
                      </c:pt>
                      <c:pt idx="321">
                        <c:v>-114.613</c:v>
                      </c:pt>
                      <c:pt idx="322">
                        <c:v>-106.501</c:v>
                      </c:pt>
                      <c:pt idx="323">
                        <c:v>-102.822</c:v>
                      </c:pt>
                      <c:pt idx="324">
                        <c:v>-91.435000000000002</c:v>
                      </c:pt>
                      <c:pt idx="325">
                        <c:v>-97.849000000000004</c:v>
                      </c:pt>
                      <c:pt idx="326">
                        <c:v>-93.858999999999995</c:v>
                      </c:pt>
                      <c:pt idx="327">
                        <c:v>-106.20099999999999</c:v>
                      </c:pt>
                      <c:pt idx="328">
                        <c:v>-112.20699999999999</c:v>
                      </c:pt>
                      <c:pt idx="329">
                        <c:v>-112.116</c:v>
                      </c:pt>
                      <c:pt idx="330">
                        <c:v>-98.628</c:v>
                      </c:pt>
                      <c:pt idx="331">
                        <c:v>-102.06699999999999</c:v>
                      </c:pt>
                      <c:pt idx="332">
                        <c:v>-103.902</c:v>
                      </c:pt>
                      <c:pt idx="333">
                        <c:v>-115.92</c:v>
                      </c:pt>
                      <c:pt idx="334">
                        <c:v>-112.06100000000001</c:v>
                      </c:pt>
                      <c:pt idx="335">
                        <c:v>-103.642</c:v>
                      </c:pt>
                      <c:pt idx="336">
                        <c:v>-107.43</c:v>
                      </c:pt>
                      <c:pt idx="337">
                        <c:v>-93.183999999999997</c:v>
                      </c:pt>
                      <c:pt idx="338">
                        <c:v>-86.445999999999998</c:v>
                      </c:pt>
                      <c:pt idx="339">
                        <c:v>-82.076999999999998</c:v>
                      </c:pt>
                      <c:pt idx="340">
                        <c:v>-82.215999999999994</c:v>
                      </c:pt>
                      <c:pt idx="341">
                        <c:v>-80.709000000000003</c:v>
                      </c:pt>
                      <c:pt idx="342">
                        <c:v>-66.372</c:v>
                      </c:pt>
                      <c:pt idx="343">
                        <c:v>-59.673999999999999</c:v>
                      </c:pt>
                      <c:pt idx="344">
                        <c:v>-54.776000000000003</c:v>
                      </c:pt>
                      <c:pt idx="345">
                        <c:v>-74.924000000000007</c:v>
                      </c:pt>
                      <c:pt idx="346">
                        <c:v>-65.822999999999993</c:v>
                      </c:pt>
                      <c:pt idx="347">
                        <c:v>-71.805000000000007</c:v>
                      </c:pt>
                      <c:pt idx="348">
                        <c:v>-66.789000000000001</c:v>
                      </c:pt>
                      <c:pt idx="349">
                        <c:v>-61.478000000000002</c:v>
                      </c:pt>
                      <c:pt idx="350">
                        <c:v>-60.706000000000003</c:v>
                      </c:pt>
                      <c:pt idx="351">
                        <c:v>-58.323</c:v>
                      </c:pt>
                      <c:pt idx="352">
                        <c:v>-64.813999999999993</c:v>
                      </c:pt>
                      <c:pt idx="353">
                        <c:v>-73.381</c:v>
                      </c:pt>
                      <c:pt idx="354">
                        <c:v>-67.328999999999994</c:v>
                      </c:pt>
                      <c:pt idx="355">
                        <c:v>-75.134</c:v>
                      </c:pt>
                      <c:pt idx="356">
                        <c:v>-79.448999999999998</c:v>
                      </c:pt>
                      <c:pt idx="357">
                        <c:v>-97.718000000000004</c:v>
                      </c:pt>
                      <c:pt idx="358">
                        <c:v>-93.938000000000002</c:v>
                      </c:pt>
                      <c:pt idx="359">
                        <c:v>-89.679000000000002</c:v>
                      </c:pt>
                      <c:pt idx="360">
                        <c:v>-82.869</c:v>
                      </c:pt>
                      <c:pt idx="361">
                        <c:v>-85.119</c:v>
                      </c:pt>
                      <c:pt idx="362">
                        <c:v>-89.995999999999995</c:v>
                      </c:pt>
                      <c:pt idx="363">
                        <c:v>-94.600999999999999</c:v>
                      </c:pt>
                      <c:pt idx="364">
                        <c:v>-102.71599999999999</c:v>
                      </c:pt>
                      <c:pt idx="365">
                        <c:v>-105.545</c:v>
                      </c:pt>
                      <c:pt idx="366">
                        <c:v>-92.430999999999997</c:v>
                      </c:pt>
                      <c:pt idx="367">
                        <c:v>-97.503</c:v>
                      </c:pt>
                      <c:pt idx="368">
                        <c:v>-99.706000000000003</c:v>
                      </c:pt>
                      <c:pt idx="369">
                        <c:v>-117.601</c:v>
                      </c:pt>
                      <c:pt idx="370">
                        <c:v>-100.072</c:v>
                      </c:pt>
                      <c:pt idx="371">
                        <c:v>-98.765000000000001</c:v>
                      </c:pt>
                      <c:pt idx="372">
                        <c:v>-98.295000000000002</c:v>
                      </c:pt>
                      <c:pt idx="373">
                        <c:v>-99.757000000000005</c:v>
                      </c:pt>
                      <c:pt idx="374">
                        <c:v>-98.698999999999998</c:v>
                      </c:pt>
                      <c:pt idx="375">
                        <c:v>-101.809</c:v>
                      </c:pt>
                      <c:pt idx="376">
                        <c:v>-104.271</c:v>
                      </c:pt>
                      <c:pt idx="377">
                        <c:v>-103.217</c:v>
                      </c:pt>
                      <c:pt idx="378">
                        <c:v>-92.040999999999997</c:v>
                      </c:pt>
                      <c:pt idx="379">
                        <c:v>-97.081000000000003</c:v>
                      </c:pt>
                      <c:pt idx="380">
                        <c:v>-98.734999999999999</c:v>
                      </c:pt>
                      <c:pt idx="381">
                        <c:v>-122.11799999999999</c:v>
                      </c:pt>
                      <c:pt idx="382">
                        <c:v>-107.426</c:v>
                      </c:pt>
                      <c:pt idx="383">
                        <c:v>-102.60899999999999</c:v>
                      </c:pt>
                      <c:pt idx="384">
                        <c:v>-103.627</c:v>
                      </c:pt>
                      <c:pt idx="385">
                        <c:v>-92.564999999999998</c:v>
                      </c:pt>
                      <c:pt idx="386">
                        <c:v>-87.102999999999994</c:v>
                      </c:pt>
                      <c:pt idx="387">
                        <c:v>-94.944000000000003</c:v>
                      </c:pt>
                      <c:pt idx="388">
                        <c:v>-105.363</c:v>
                      </c:pt>
                      <c:pt idx="389">
                        <c:v>-107.471</c:v>
                      </c:pt>
                      <c:pt idx="390">
                        <c:v>-94.031999999999996</c:v>
                      </c:pt>
                      <c:pt idx="391">
                        <c:v>-97.296999999999997</c:v>
                      </c:pt>
                      <c:pt idx="392">
                        <c:v>-97.853999999999999</c:v>
                      </c:pt>
                      <c:pt idx="393">
                        <c:v>-97.644000000000005</c:v>
                      </c:pt>
                      <c:pt idx="394">
                        <c:v>-96.992000000000004</c:v>
                      </c:pt>
                      <c:pt idx="395">
                        <c:v>-97.543999999999997</c:v>
                      </c:pt>
                      <c:pt idx="396">
                        <c:v>-106.521</c:v>
                      </c:pt>
                      <c:pt idx="397">
                        <c:v>-103.438</c:v>
                      </c:pt>
                      <c:pt idx="398">
                        <c:v>-98.91</c:v>
                      </c:pt>
                      <c:pt idx="399">
                        <c:v>-90.328999999999994</c:v>
                      </c:pt>
                      <c:pt idx="400">
                        <c:v>-83.216999999999999</c:v>
                      </c:pt>
                      <c:pt idx="401">
                        <c:v>-86.870999999999995</c:v>
                      </c:pt>
                      <c:pt idx="402">
                        <c:v>-81.394999999999996</c:v>
                      </c:pt>
                      <c:pt idx="403">
                        <c:v>-88.888000000000005</c:v>
                      </c:pt>
                      <c:pt idx="404">
                        <c:v>-94.403000000000006</c:v>
                      </c:pt>
                      <c:pt idx="405">
                        <c:v>-112.539</c:v>
                      </c:pt>
                      <c:pt idx="406">
                        <c:v>-97.838999999999999</c:v>
                      </c:pt>
                      <c:pt idx="407">
                        <c:v>-100.646</c:v>
                      </c:pt>
                      <c:pt idx="408">
                        <c:v>-97.921999999999997</c:v>
                      </c:pt>
                      <c:pt idx="409">
                        <c:v>-104.04300000000001</c:v>
                      </c:pt>
                      <c:pt idx="410">
                        <c:v>-100.831</c:v>
                      </c:pt>
                      <c:pt idx="411">
                        <c:v>-101.874</c:v>
                      </c:pt>
                      <c:pt idx="412">
                        <c:v>-105.087</c:v>
                      </c:pt>
                      <c:pt idx="413">
                        <c:v>-103.973</c:v>
                      </c:pt>
                      <c:pt idx="414">
                        <c:v>-94.245000000000005</c:v>
                      </c:pt>
                      <c:pt idx="415">
                        <c:v>-99.875</c:v>
                      </c:pt>
                      <c:pt idx="416">
                        <c:v>-103.08499999999999</c:v>
                      </c:pt>
                      <c:pt idx="417">
                        <c:v>-122.67</c:v>
                      </c:pt>
                      <c:pt idx="418">
                        <c:v>-108.715</c:v>
                      </c:pt>
                      <c:pt idx="419">
                        <c:v>-100.68300000000001</c:v>
                      </c:pt>
                      <c:pt idx="420">
                        <c:v>-96.537999999999997</c:v>
                      </c:pt>
                      <c:pt idx="421">
                        <c:v>-103.119</c:v>
                      </c:pt>
                      <c:pt idx="422">
                        <c:v>-101.259</c:v>
                      </c:pt>
                      <c:pt idx="423">
                        <c:v>-98.430999999999997</c:v>
                      </c:pt>
                      <c:pt idx="424">
                        <c:v>-109.11199999999999</c:v>
                      </c:pt>
                      <c:pt idx="425">
                        <c:v>-112.143</c:v>
                      </c:pt>
                      <c:pt idx="426">
                        <c:v>-99.016999999999996</c:v>
                      </c:pt>
                      <c:pt idx="427">
                        <c:v>-103.874</c:v>
                      </c:pt>
                      <c:pt idx="428">
                        <c:v>-105.95</c:v>
                      </c:pt>
                      <c:pt idx="429">
                        <c:v>-129.91900000000001</c:v>
                      </c:pt>
                      <c:pt idx="430">
                        <c:v>-108.572</c:v>
                      </c:pt>
                      <c:pt idx="431">
                        <c:v>-100.199</c:v>
                      </c:pt>
                      <c:pt idx="432">
                        <c:v>-86.875</c:v>
                      </c:pt>
                      <c:pt idx="433">
                        <c:v>-79.331999999999994</c:v>
                      </c:pt>
                      <c:pt idx="434">
                        <c:v>-74.744</c:v>
                      </c:pt>
                      <c:pt idx="435">
                        <c:v>-89.093999999999994</c:v>
                      </c:pt>
                      <c:pt idx="436">
                        <c:v>-97.215000000000003</c:v>
                      </c:pt>
                      <c:pt idx="437">
                        <c:v>-99.522000000000006</c:v>
                      </c:pt>
                      <c:pt idx="438">
                        <c:v>-89.322999999999993</c:v>
                      </c:pt>
                      <c:pt idx="439">
                        <c:v>-95.35</c:v>
                      </c:pt>
                      <c:pt idx="440">
                        <c:v>-98.215000000000003</c:v>
                      </c:pt>
                      <c:pt idx="441">
                        <c:v>-105.533</c:v>
                      </c:pt>
                      <c:pt idx="442">
                        <c:v>-94.338999999999999</c:v>
                      </c:pt>
                      <c:pt idx="443">
                        <c:v>-81.84</c:v>
                      </c:pt>
                      <c:pt idx="444">
                        <c:v>-79.227000000000004</c:v>
                      </c:pt>
                      <c:pt idx="445">
                        <c:v>-78.341999999999999</c:v>
                      </c:pt>
                      <c:pt idx="446">
                        <c:v>-76.078000000000003</c:v>
                      </c:pt>
                      <c:pt idx="447">
                        <c:v>-66.722999999999999</c:v>
                      </c:pt>
                      <c:pt idx="448">
                        <c:v>-68.828999999999994</c:v>
                      </c:pt>
                      <c:pt idx="449">
                        <c:v>-68.734999999999999</c:v>
                      </c:pt>
                      <c:pt idx="450">
                        <c:v>-56.796999999999997</c:v>
                      </c:pt>
                      <c:pt idx="451">
                        <c:v>-55.874000000000002</c:v>
                      </c:pt>
                      <c:pt idx="452">
                        <c:v>-51.436</c:v>
                      </c:pt>
                      <c:pt idx="453">
                        <c:v>-73.478999999999999</c:v>
                      </c:pt>
                      <c:pt idx="454">
                        <c:v>-63.588999999999999</c:v>
                      </c:pt>
                      <c:pt idx="455">
                        <c:v>-55.295000000000002</c:v>
                      </c:pt>
                      <c:pt idx="456">
                        <c:v>-54.841000000000001</c:v>
                      </c:pt>
                      <c:pt idx="457">
                        <c:v>-54.195999999999998</c:v>
                      </c:pt>
                      <c:pt idx="458">
                        <c:v>-50.74</c:v>
                      </c:pt>
                      <c:pt idx="459">
                        <c:v>-49.396000000000001</c:v>
                      </c:pt>
                      <c:pt idx="460">
                        <c:v>-52.756999999999998</c:v>
                      </c:pt>
                      <c:pt idx="461">
                        <c:v>-62.531999999999996</c:v>
                      </c:pt>
                      <c:pt idx="462">
                        <c:v>-56.804000000000002</c:v>
                      </c:pt>
                      <c:pt idx="463">
                        <c:v>-62.905000000000001</c:v>
                      </c:pt>
                      <c:pt idx="464">
                        <c:v>-59.83</c:v>
                      </c:pt>
                      <c:pt idx="465">
                        <c:v>-74.256</c:v>
                      </c:pt>
                      <c:pt idx="466">
                        <c:v>-71.064999999999998</c:v>
                      </c:pt>
                      <c:pt idx="467">
                        <c:v>-68.760000000000005</c:v>
                      </c:pt>
                      <c:pt idx="468">
                        <c:v>-64.233000000000004</c:v>
                      </c:pt>
                      <c:pt idx="469">
                        <c:v>-59.801000000000002</c:v>
                      </c:pt>
                      <c:pt idx="470">
                        <c:v>-57.401000000000003</c:v>
                      </c:pt>
                      <c:pt idx="471">
                        <c:v>-57.4</c:v>
                      </c:pt>
                      <c:pt idx="472">
                        <c:v>-60.579000000000001</c:v>
                      </c:pt>
                      <c:pt idx="473">
                        <c:v>-60.52</c:v>
                      </c:pt>
                      <c:pt idx="474">
                        <c:v>-47.468000000000004</c:v>
                      </c:pt>
                      <c:pt idx="475">
                        <c:v>-42.667000000000002</c:v>
                      </c:pt>
                      <c:pt idx="476">
                        <c:v>-37.329000000000001</c:v>
                      </c:pt>
                      <c:pt idx="477">
                        <c:v>-44.332999999999998</c:v>
                      </c:pt>
                      <c:pt idx="478">
                        <c:v>-37.08</c:v>
                      </c:pt>
                      <c:pt idx="479">
                        <c:v>-33.728999999999999</c:v>
                      </c:pt>
                      <c:pt idx="480">
                        <c:v>-34.506</c:v>
                      </c:pt>
                      <c:pt idx="481">
                        <c:v>-35.411999999999999</c:v>
                      </c:pt>
                      <c:pt idx="482">
                        <c:v>-35.985999999999997</c:v>
                      </c:pt>
                      <c:pt idx="483">
                        <c:v>-35.521999999999998</c:v>
                      </c:pt>
                      <c:pt idx="484">
                        <c:v>-41.286999999999999</c:v>
                      </c:pt>
                      <c:pt idx="485">
                        <c:v>-41.738</c:v>
                      </c:pt>
                      <c:pt idx="486">
                        <c:v>-32.207999999999998</c:v>
                      </c:pt>
                      <c:pt idx="487">
                        <c:v>-40.295000000000002</c:v>
                      </c:pt>
                      <c:pt idx="488">
                        <c:v>-34.337000000000003</c:v>
                      </c:pt>
                      <c:pt idx="489">
                        <c:v>-50.119</c:v>
                      </c:pt>
                      <c:pt idx="490">
                        <c:v>-43.529000000000003</c:v>
                      </c:pt>
                      <c:pt idx="491">
                        <c:v>-36.581000000000003</c:v>
                      </c:pt>
                      <c:pt idx="492">
                        <c:v>-36.24</c:v>
                      </c:pt>
                      <c:pt idx="493">
                        <c:v>-37.658999999999999</c:v>
                      </c:pt>
                      <c:pt idx="494">
                        <c:v>-37.979999999999997</c:v>
                      </c:pt>
                      <c:pt idx="495">
                        <c:v>-36.009</c:v>
                      </c:pt>
                      <c:pt idx="496">
                        <c:v>-36.679000000000002</c:v>
                      </c:pt>
                      <c:pt idx="497">
                        <c:v>-42.753999999999998</c:v>
                      </c:pt>
                      <c:pt idx="498">
                        <c:v>-33.999000000000002</c:v>
                      </c:pt>
                      <c:pt idx="499">
                        <c:v>-41.594000000000001</c:v>
                      </c:pt>
                      <c:pt idx="500">
                        <c:v>-39.104999999999997</c:v>
                      </c:pt>
                      <c:pt idx="501">
                        <c:v>-55.302</c:v>
                      </c:pt>
                      <c:pt idx="502">
                        <c:v>-44.49</c:v>
                      </c:pt>
                      <c:pt idx="503">
                        <c:v>-37.151000000000003</c:v>
                      </c:pt>
                      <c:pt idx="504">
                        <c:v>-34.369999999999997</c:v>
                      </c:pt>
                      <c:pt idx="505">
                        <c:v>-33.414000000000001</c:v>
                      </c:pt>
                      <c:pt idx="506">
                        <c:v>-31.49</c:v>
                      </c:pt>
                      <c:pt idx="507">
                        <c:v>-31.091000000000001</c:v>
                      </c:pt>
                      <c:pt idx="508">
                        <c:v>-35.542999999999999</c:v>
                      </c:pt>
                      <c:pt idx="509">
                        <c:v>-43.424999999999997</c:v>
                      </c:pt>
                      <c:pt idx="510">
                        <c:v>-40.298999999999999</c:v>
                      </c:pt>
                      <c:pt idx="511">
                        <c:v>-51.84</c:v>
                      </c:pt>
                      <c:pt idx="512">
                        <c:v>-56.091000000000001</c:v>
                      </c:pt>
                      <c:pt idx="513">
                        <c:v>-83.906000000000006</c:v>
                      </c:pt>
                      <c:pt idx="514">
                        <c:v>-67.638999999999996</c:v>
                      </c:pt>
                      <c:pt idx="515">
                        <c:v>-60.259</c:v>
                      </c:pt>
                      <c:pt idx="516">
                        <c:v>-53.805999999999997</c:v>
                      </c:pt>
                      <c:pt idx="517">
                        <c:v>-47.902000000000001</c:v>
                      </c:pt>
                      <c:pt idx="518">
                        <c:v>-45.966999999999999</c:v>
                      </c:pt>
                      <c:pt idx="519">
                        <c:v>-48.743000000000002</c:v>
                      </c:pt>
                      <c:pt idx="520">
                        <c:v>-48.905999999999999</c:v>
                      </c:pt>
                      <c:pt idx="521">
                        <c:v>-49.92</c:v>
                      </c:pt>
                      <c:pt idx="522">
                        <c:v>-41.985999999999997</c:v>
                      </c:pt>
                      <c:pt idx="523">
                        <c:v>-49.171999999999997</c:v>
                      </c:pt>
                      <c:pt idx="524">
                        <c:v>-40.595999999999997</c:v>
                      </c:pt>
                      <c:pt idx="525">
                        <c:v>-47.396000000000001</c:v>
                      </c:pt>
                      <c:pt idx="526">
                        <c:v>-42.872999999999998</c:v>
                      </c:pt>
                      <c:pt idx="527">
                        <c:v>-37.493000000000002</c:v>
                      </c:pt>
                      <c:pt idx="528">
                        <c:v>-35.15</c:v>
                      </c:pt>
                      <c:pt idx="529">
                        <c:v>-39.545000000000002</c:v>
                      </c:pt>
                      <c:pt idx="530">
                        <c:v>-36.493000000000002</c:v>
                      </c:pt>
                      <c:pt idx="531">
                        <c:v>-36.292999999999999</c:v>
                      </c:pt>
                      <c:pt idx="532">
                        <c:v>-40.844999999999999</c:v>
                      </c:pt>
                      <c:pt idx="533">
                        <c:v>-44.25</c:v>
                      </c:pt>
                      <c:pt idx="534">
                        <c:v>-37.981999999999999</c:v>
                      </c:pt>
                      <c:pt idx="535">
                        <c:v>-42.704999999999998</c:v>
                      </c:pt>
                      <c:pt idx="536">
                        <c:v>-34.445</c:v>
                      </c:pt>
                      <c:pt idx="537">
                        <c:v>-47.197000000000003</c:v>
                      </c:pt>
                      <c:pt idx="538">
                        <c:v>-43.499000000000002</c:v>
                      </c:pt>
                      <c:pt idx="539">
                        <c:v>-37.438000000000002</c:v>
                      </c:pt>
                      <c:pt idx="540">
                        <c:v>-39.786000000000001</c:v>
                      </c:pt>
                      <c:pt idx="541">
                        <c:v>-38.802</c:v>
                      </c:pt>
                      <c:pt idx="542">
                        <c:v>-35.686999999999998</c:v>
                      </c:pt>
                      <c:pt idx="543">
                        <c:v>-34.747</c:v>
                      </c:pt>
                      <c:pt idx="544">
                        <c:v>-35.823</c:v>
                      </c:pt>
                      <c:pt idx="545">
                        <c:v>-36.491</c:v>
                      </c:pt>
                      <c:pt idx="546">
                        <c:v>-31.844000000000001</c:v>
                      </c:pt>
                      <c:pt idx="547">
                        <c:v>-34.237000000000002</c:v>
                      </c:pt>
                      <c:pt idx="548">
                        <c:v>-30.274000000000001</c:v>
                      </c:pt>
                      <c:pt idx="549">
                        <c:v>-49.905000000000001</c:v>
                      </c:pt>
                      <c:pt idx="550">
                        <c:v>-45.847000000000001</c:v>
                      </c:pt>
                      <c:pt idx="551">
                        <c:v>-44.75</c:v>
                      </c:pt>
                      <c:pt idx="552">
                        <c:v>-54.026000000000003</c:v>
                      </c:pt>
                      <c:pt idx="553">
                        <c:v>-49.423000000000002</c:v>
                      </c:pt>
                      <c:pt idx="554">
                        <c:v>-44.417000000000002</c:v>
                      </c:pt>
                      <c:pt idx="555">
                        <c:v>-40.463000000000001</c:v>
                      </c:pt>
                      <c:pt idx="556">
                        <c:v>-46.625999999999998</c:v>
                      </c:pt>
                      <c:pt idx="557">
                        <c:v>-56.223999999999997</c:v>
                      </c:pt>
                      <c:pt idx="558">
                        <c:v>-49.853999999999999</c:v>
                      </c:pt>
                      <c:pt idx="559">
                        <c:v>-59.746000000000002</c:v>
                      </c:pt>
                      <c:pt idx="560">
                        <c:v>-53.545000000000002</c:v>
                      </c:pt>
                      <c:pt idx="561">
                        <c:v>-68.158000000000001</c:v>
                      </c:pt>
                      <c:pt idx="562">
                        <c:v>-61.377000000000002</c:v>
                      </c:pt>
                      <c:pt idx="563">
                        <c:v>-61.850999999999999</c:v>
                      </c:pt>
                      <c:pt idx="564">
                        <c:v>-53.473999999999997</c:v>
                      </c:pt>
                      <c:pt idx="565">
                        <c:v>-51.701000000000001</c:v>
                      </c:pt>
                      <c:pt idx="566">
                        <c:v>-47.594999999999999</c:v>
                      </c:pt>
                      <c:pt idx="567">
                        <c:v>-48.344000000000001</c:v>
                      </c:pt>
                      <c:pt idx="568">
                        <c:v>-46.347999999999999</c:v>
                      </c:pt>
                      <c:pt idx="569">
                        <c:v>-56.595999999999997</c:v>
                      </c:pt>
                      <c:pt idx="570">
                        <c:v>-49.567999999999998</c:v>
                      </c:pt>
                      <c:pt idx="571">
                        <c:v>-54.762</c:v>
                      </c:pt>
                      <c:pt idx="572">
                        <c:v>-64.991</c:v>
                      </c:pt>
                      <c:pt idx="573">
                        <c:v>-92.576999999999998</c:v>
                      </c:pt>
                      <c:pt idx="574">
                        <c:v>-87.102000000000004</c:v>
                      </c:pt>
                      <c:pt idx="575">
                        <c:v>-79.775999999999996</c:v>
                      </c:pt>
                      <c:pt idx="576">
                        <c:v>-69.241</c:v>
                      </c:pt>
                      <c:pt idx="577">
                        <c:v>-65.504999999999995</c:v>
                      </c:pt>
                      <c:pt idx="578">
                        <c:v>-60.899000000000001</c:v>
                      </c:pt>
                      <c:pt idx="579">
                        <c:v>-55.459000000000003</c:v>
                      </c:pt>
                      <c:pt idx="580">
                        <c:v>-61.302999999999997</c:v>
                      </c:pt>
                      <c:pt idx="581">
                        <c:v>-62.03</c:v>
                      </c:pt>
                      <c:pt idx="582">
                        <c:v>-46.435000000000002</c:v>
                      </c:pt>
                      <c:pt idx="583">
                        <c:v>-41.966999999999999</c:v>
                      </c:pt>
                      <c:pt idx="584">
                        <c:v>-36.741</c:v>
                      </c:pt>
                      <c:pt idx="585">
                        <c:v>-41.915999999999997</c:v>
                      </c:pt>
                      <c:pt idx="586">
                        <c:v>-34.335999999999999</c:v>
                      </c:pt>
                      <c:pt idx="587">
                        <c:v>-31.204000000000001</c:v>
                      </c:pt>
                      <c:pt idx="588">
                        <c:v>-31.777000000000001</c:v>
                      </c:pt>
                      <c:pt idx="589">
                        <c:v>-30.652999999999999</c:v>
                      </c:pt>
                      <c:pt idx="590">
                        <c:v>-30.509</c:v>
                      </c:pt>
                      <c:pt idx="591">
                        <c:v>-35.829000000000001</c:v>
                      </c:pt>
                      <c:pt idx="592" formatCode="0.00E+00">
                        <c:v>-38.616999999999997</c:v>
                      </c:pt>
                      <c:pt idx="593">
                        <c:v>-38.677</c:v>
                      </c:pt>
                      <c:pt idx="594" formatCode="0.00E+00">
                        <c:v>-27.507000000000001</c:v>
                      </c:pt>
                      <c:pt idx="595">
                        <c:v>-27.117000000000001</c:v>
                      </c:pt>
                      <c:pt idx="596">
                        <c:v>-23.206</c:v>
                      </c:pt>
                      <c:pt idx="597">
                        <c:v>-25.988</c:v>
                      </c:pt>
                      <c:pt idx="598">
                        <c:v>-22.391999999999999</c:v>
                      </c:pt>
                      <c:pt idx="599">
                        <c:v>-20.658000000000001</c:v>
                      </c:pt>
                    </c:numCache>
                  </c:numRef>
                </c:yVal>
                <c:smooth val="0"/>
                <c:extLst>
                  <c:ext xmlns:c16="http://schemas.microsoft.com/office/drawing/2014/chart" uri="{C3380CC4-5D6E-409C-BE32-E72D297353CC}">
                    <c16:uniqueId val="{0000000E-4AC5-411F-A903-FBC1ADB58412}"/>
                  </c:ext>
                </c:extLst>
              </c15:ser>
            </c15:filteredScatterSeries>
            <c15:filteredScatterSeries>
              <c15:ser>
                <c:idx val="2"/>
                <c:order val="1"/>
                <c:tx>
                  <c:v>Projects</c:v>
                </c:tx>
                <c:marker>
                  <c:symbol val="none"/>
                </c:marker>
                <c:xVal>
                  <c:numRef>
                    <c:extLst xmlns:c15="http://schemas.microsoft.com/office/drawing/2012/chart">
                      <c:ext xmlns:c15="http://schemas.microsoft.com/office/drawing/2012/chart" uri="{02D57815-91ED-43cb-92C2-25804820EDAC}">
                        <c15:formulaRef>
                          <c15:sqref>Sheet1!$AE$5:$AE$604</c15:sqref>
                        </c15:formulaRef>
                      </c:ext>
                    </c:extLst>
                    <c:numCache>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Cache>
                  </c:numRef>
                </c:xVal>
                <c:yVal>
                  <c:numRef>
                    <c:extLst xmlns:c15="http://schemas.microsoft.com/office/drawing/2012/chart">
                      <c:ext xmlns:c15="http://schemas.microsoft.com/office/drawing/2012/chart" uri="{02D57815-91ED-43cb-92C2-25804820EDAC}">
                        <c15:formulaRef>
                          <c15:sqref>Sheet1!$BN$4:$BN$603</c15:sqref>
                        </c15:formulaRef>
                      </c:ext>
                    </c:extLst>
                    <c:numCache>
                      <c:formatCode>General</c:formatCode>
                      <c:ptCount val="600"/>
                      <c:pt idx="1">
                        <c:v>-113.38500000000001</c:v>
                      </c:pt>
                      <c:pt idx="2">
                        <c:v>-106.651</c:v>
                      </c:pt>
                      <c:pt idx="3">
                        <c:v>-101.562</c:v>
                      </c:pt>
                      <c:pt idx="4">
                        <c:v>-99.421999999999997</c:v>
                      </c:pt>
                      <c:pt idx="5">
                        <c:v>-100.599</c:v>
                      </c:pt>
                      <c:pt idx="6">
                        <c:v>-101.09</c:v>
                      </c:pt>
                      <c:pt idx="7">
                        <c:v>-87.177000000000007</c:v>
                      </c:pt>
                      <c:pt idx="8">
                        <c:v>-83.528999999999996</c:v>
                      </c:pt>
                      <c:pt idx="9">
                        <c:v>-81.701999999999998</c:v>
                      </c:pt>
                      <c:pt idx="10">
                        <c:v>-101.099</c:v>
                      </c:pt>
                      <c:pt idx="11">
                        <c:v>-90.409000000000006</c:v>
                      </c:pt>
                      <c:pt idx="12">
                        <c:v>-85.2</c:v>
                      </c:pt>
                      <c:pt idx="13">
                        <c:v>-83.373000000000005</c:v>
                      </c:pt>
                      <c:pt idx="14">
                        <c:v>-85.054000000000002</c:v>
                      </c:pt>
                      <c:pt idx="15">
                        <c:v>-86.025999999999996</c:v>
                      </c:pt>
                      <c:pt idx="16">
                        <c:v>-92.872</c:v>
                      </c:pt>
                      <c:pt idx="17">
                        <c:v>-86.697000000000003</c:v>
                      </c:pt>
                      <c:pt idx="18">
                        <c:v>-87.656000000000006</c:v>
                      </c:pt>
                      <c:pt idx="19">
                        <c:v>-79.001999999999995</c:v>
                      </c:pt>
                      <c:pt idx="20">
                        <c:v>-78.433999999999997</c:v>
                      </c:pt>
                      <c:pt idx="21">
                        <c:v>-78.841999999999999</c:v>
                      </c:pt>
                      <c:pt idx="22">
                        <c:v>-102.557</c:v>
                      </c:pt>
                      <c:pt idx="23">
                        <c:v>-94.039000000000001</c:v>
                      </c:pt>
                      <c:pt idx="24">
                        <c:v>-82.346000000000004</c:v>
                      </c:pt>
                      <c:pt idx="25">
                        <c:v>-79.980999999999995</c:v>
                      </c:pt>
                      <c:pt idx="26">
                        <c:v>-72.825999999999993</c:v>
                      </c:pt>
                      <c:pt idx="27">
                        <c:v>-79.209000000000003</c:v>
                      </c:pt>
                      <c:pt idx="28">
                        <c:v>-79.899000000000001</c:v>
                      </c:pt>
                      <c:pt idx="29">
                        <c:v>-87.203999999999994</c:v>
                      </c:pt>
                      <c:pt idx="30">
                        <c:v>-87.885000000000005</c:v>
                      </c:pt>
                      <c:pt idx="31">
                        <c:v>-76.710999999999999</c:v>
                      </c:pt>
                      <c:pt idx="32">
                        <c:v>-75.528000000000006</c:v>
                      </c:pt>
                      <c:pt idx="33">
                        <c:v>-69.808000000000007</c:v>
                      </c:pt>
                      <c:pt idx="34">
                        <c:v>-85.709000000000003</c:v>
                      </c:pt>
                      <c:pt idx="35">
                        <c:v>-79.436999999999998</c:v>
                      </c:pt>
                      <c:pt idx="36">
                        <c:v>-77.784999999999997</c:v>
                      </c:pt>
                      <c:pt idx="37">
                        <c:v>-77.774000000000001</c:v>
                      </c:pt>
                      <c:pt idx="38">
                        <c:v>-78.781000000000006</c:v>
                      </c:pt>
                      <c:pt idx="39">
                        <c:v>-77.197999999999993</c:v>
                      </c:pt>
                      <c:pt idx="40">
                        <c:v>-80.962000000000003</c:v>
                      </c:pt>
                      <c:pt idx="41">
                        <c:v>-81.855999999999995</c:v>
                      </c:pt>
                      <c:pt idx="42">
                        <c:v>-81.010999999999996</c:v>
                      </c:pt>
                      <c:pt idx="43">
                        <c:v>-72.903999999999996</c:v>
                      </c:pt>
                      <c:pt idx="44">
                        <c:v>-71.275000000000006</c:v>
                      </c:pt>
                      <c:pt idx="45">
                        <c:v>-72.664000000000001</c:v>
                      </c:pt>
                      <c:pt idx="46">
                        <c:v>-94.316999999999993</c:v>
                      </c:pt>
                      <c:pt idx="47">
                        <c:v>-83.92</c:v>
                      </c:pt>
                      <c:pt idx="48">
                        <c:v>-83.635000000000005</c:v>
                      </c:pt>
                      <c:pt idx="49">
                        <c:v>-85.647999999999996</c:v>
                      </c:pt>
                      <c:pt idx="50">
                        <c:v>-79.747</c:v>
                      </c:pt>
                      <c:pt idx="51">
                        <c:v>-76.349999999999994</c:v>
                      </c:pt>
                      <c:pt idx="52">
                        <c:v>-79.25</c:v>
                      </c:pt>
                      <c:pt idx="53">
                        <c:v>-81.180999999999997</c:v>
                      </c:pt>
                      <c:pt idx="54">
                        <c:v>-74.875</c:v>
                      </c:pt>
                      <c:pt idx="55">
                        <c:v>-69.885999999999996</c:v>
                      </c:pt>
                      <c:pt idx="56">
                        <c:v>-71.784000000000006</c:v>
                      </c:pt>
                      <c:pt idx="57">
                        <c:v>-72.45</c:v>
                      </c:pt>
                      <c:pt idx="58">
                        <c:v>-90.564999999999998</c:v>
                      </c:pt>
                      <c:pt idx="59">
                        <c:v>-87.635999999999996</c:v>
                      </c:pt>
                      <c:pt idx="60">
                        <c:v>-81.430000000000007</c:v>
                      </c:pt>
                      <c:pt idx="61">
                        <c:v>-73.706000000000003</c:v>
                      </c:pt>
                      <c:pt idx="62">
                        <c:v>-68.796999999999997</c:v>
                      </c:pt>
                      <c:pt idx="63">
                        <c:v>-64.984999999999999</c:v>
                      </c:pt>
                      <c:pt idx="64">
                        <c:v>-61.948</c:v>
                      </c:pt>
                      <c:pt idx="65">
                        <c:v>-58.832000000000001</c:v>
                      </c:pt>
                      <c:pt idx="66">
                        <c:v>-67.756</c:v>
                      </c:pt>
                      <c:pt idx="67">
                        <c:v>-62.223999999999997</c:v>
                      </c:pt>
                      <c:pt idx="68">
                        <c:v>-60.725999999999999</c:v>
                      </c:pt>
                      <c:pt idx="69">
                        <c:v>-64.58</c:v>
                      </c:pt>
                      <c:pt idx="70">
                        <c:v>-83.584000000000003</c:v>
                      </c:pt>
                      <c:pt idx="71">
                        <c:v>-71.844999999999999</c:v>
                      </c:pt>
                      <c:pt idx="72">
                        <c:v>-70.83</c:v>
                      </c:pt>
                      <c:pt idx="73">
                        <c:v>-70.632999999999996</c:v>
                      </c:pt>
                      <c:pt idx="74">
                        <c:v>-65.141999999999996</c:v>
                      </c:pt>
                      <c:pt idx="75">
                        <c:v>-61.161999999999999</c:v>
                      </c:pt>
                      <c:pt idx="76">
                        <c:v>-68.497</c:v>
                      </c:pt>
                      <c:pt idx="77">
                        <c:v>-74.183999999999997</c:v>
                      </c:pt>
                      <c:pt idx="78">
                        <c:v>-75.218000000000004</c:v>
                      </c:pt>
                      <c:pt idx="79">
                        <c:v>-67.798000000000002</c:v>
                      </c:pt>
                      <c:pt idx="80">
                        <c:v>-68.748999999999995</c:v>
                      </c:pt>
                      <c:pt idx="81">
                        <c:v>-70.093000000000004</c:v>
                      </c:pt>
                      <c:pt idx="82">
                        <c:v>-91.697000000000003</c:v>
                      </c:pt>
                      <c:pt idx="83">
                        <c:v>-80.688999999999993</c:v>
                      </c:pt>
                      <c:pt idx="84">
                        <c:v>-78.766999999999996</c:v>
                      </c:pt>
                      <c:pt idx="85">
                        <c:v>-69.597999999999999</c:v>
                      </c:pt>
                      <c:pt idx="86">
                        <c:v>-63.371000000000002</c:v>
                      </c:pt>
                      <c:pt idx="87">
                        <c:v>-58.783999999999999</c:v>
                      </c:pt>
                      <c:pt idx="88">
                        <c:v>-56.04</c:v>
                      </c:pt>
                      <c:pt idx="89">
                        <c:v>-52.021999999999998</c:v>
                      </c:pt>
                      <c:pt idx="90">
                        <c:v>-48.886000000000003</c:v>
                      </c:pt>
                      <c:pt idx="91">
                        <c:v>-40.670999999999999</c:v>
                      </c:pt>
                      <c:pt idx="92">
                        <c:v>-35.195999999999998</c:v>
                      </c:pt>
                      <c:pt idx="93">
                        <c:v>-34.692999999999998</c:v>
                      </c:pt>
                      <c:pt idx="94">
                        <c:v>-45.686999999999998</c:v>
                      </c:pt>
                      <c:pt idx="95">
                        <c:v>-40.415999999999997</c:v>
                      </c:pt>
                      <c:pt idx="96">
                        <c:v>-35.526000000000003</c:v>
                      </c:pt>
                      <c:pt idx="97">
                        <c:v>-36.491</c:v>
                      </c:pt>
                      <c:pt idx="98">
                        <c:v>-34.655999999999999</c:v>
                      </c:pt>
                      <c:pt idx="99">
                        <c:v>-36.92</c:v>
                      </c:pt>
                      <c:pt idx="100">
                        <c:v>-33.289000000000001</c:v>
                      </c:pt>
                      <c:pt idx="101">
                        <c:v>-32.527000000000001</c:v>
                      </c:pt>
                      <c:pt idx="102">
                        <c:v>-30.643999999999998</c:v>
                      </c:pt>
                      <c:pt idx="103">
                        <c:v>-24.908000000000001</c:v>
                      </c:pt>
                      <c:pt idx="104">
                        <c:v>-20.99</c:v>
                      </c:pt>
                      <c:pt idx="105">
                        <c:v>-17.963999999999999</c:v>
                      </c:pt>
                      <c:pt idx="106">
                        <c:v>-19.922000000000001</c:v>
                      </c:pt>
                      <c:pt idx="107">
                        <c:v>-17.562999999999999</c:v>
                      </c:pt>
                      <c:pt idx="108">
                        <c:v>-16.547000000000001</c:v>
                      </c:pt>
                      <c:pt idx="109">
                        <c:v>-18.347999999999999</c:v>
                      </c:pt>
                      <c:pt idx="110">
                        <c:v>-18.489000000000001</c:v>
                      </c:pt>
                      <c:pt idx="111">
                        <c:v>-18.216000000000001</c:v>
                      </c:pt>
                      <c:pt idx="112">
                        <c:v>-16.849</c:v>
                      </c:pt>
                      <c:pt idx="113">
                        <c:v>-16.652000000000001</c:v>
                      </c:pt>
                      <c:pt idx="114">
                        <c:v>-15.439</c:v>
                      </c:pt>
                      <c:pt idx="115">
                        <c:v>-11.852</c:v>
                      </c:pt>
                      <c:pt idx="116">
                        <c:v>-15.557</c:v>
                      </c:pt>
                      <c:pt idx="117">
                        <c:v>-12.564</c:v>
                      </c:pt>
                      <c:pt idx="118">
                        <c:v>-13.734</c:v>
                      </c:pt>
                      <c:pt idx="119">
                        <c:v>-10.496</c:v>
                      </c:pt>
                      <c:pt idx="120">
                        <c:v>-8.2870000000000008</c:v>
                      </c:pt>
                      <c:pt idx="121">
                        <c:v>-11.744999999999999</c:v>
                      </c:pt>
                      <c:pt idx="122">
                        <c:v>-13.510999999999999</c:v>
                      </c:pt>
                      <c:pt idx="123">
                        <c:v>-14.275</c:v>
                      </c:pt>
                      <c:pt idx="124">
                        <c:v>-15.145</c:v>
                      </c:pt>
                      <c:pt idx="125">
                        <c:v>-18.009</c:v>
                      </c:pt>
                      <c:pt idx="126">
                        <c:v>-20.8</c:v>
                      </c:pt>
                      <c:pt idx="127">
                        <c:v>-17.116</c:v>
                      </c:pt>
                      <c:pt idx="128">
                        <c:v>-19.747</c:v>
                      </c:pt>
                      <c:pt idx="129">
                        <c:v>-20.172000000000001</c:v>
                      </c:pt>
                      <c:pt idx="130">
                        <c:v>-40.289000000000001</c:v>
                      </c:pt>
                      <c:pt idx="131">
                        <c:v>-35.238</c:v>
                      </c:pt>
                      <c:pt idx="132">
                        <c:v>-32.936</c:v>
                      </c:pt>
                      <c:pt idx="133">
                        <c:v>-27.53</c:v>
                      </c:pt>
                      <c:pt idx="134">
                        <c:v>-26.213999999999999</c:v>
                      </c:pt>
                      <c:pt idx="135">
                        <c:v>-30.228999999999999</c:v>
                      </c:pt>
                      <c:pt idx="136">
                        <c:v>-30.236000000000001</c:v>
                      </c:pt>
                      <c:pt idx="137">
                        <c:v>-31.876000000000001</c:v>
                      </c:pt>
                      <c:pt idx="138">
                        <c:v>-34.78</c:v>
                      </c:pt>
                      <c:pt idx="139">
                        <c:v>-22.725000000000001</c:v>
                      </c:pt>
                      <c:pt idx="140">
                        <c:v>-15.91</c:v>
                      </c:pt>
                      <c:pt idx="141" formatCode="0.00E+00">
                        <c:v>-11.266999999999999</c:v>
                      </c:pt>
                      <c:pt idx="142">
                        <c:v>-13.304</c:v>
                      </c:pt>
                      <c:pt idx="143">
                        <c:v>-8.1760000000000002</c:v>
                      </c:pt>
                      <c:pt idx="144" formatCode="0.00E+00">
                        <c:v>-6.2149999999999999</c:v>
                      </c:pt>
                      <c:pt idx="145">
                        <c:v>-6.0670000000000002</c:v>
                      </c:pt>
                      <c:pt idx="146">
                        <c:v>-6.9980000000000002</c:v>
                      </c:pt>
                      <c:pt idx="147">
                        <c:v>-8.3729999999999993</c:v>
                      </c:pt>
                      <c:pt idx="148">
                        <c:v>-6.6890000000000001</c:v>
                      </c:pt>
                      <c:pt idx="149">
                        <c:v>-7.2130000000000001</c:v>
                      </c:pt>
                      <c:pt idx="150" formatCode="0.00E+00">
                        <c:v>-6.5439999999999996</c:v>
                      </c:pt>
                      <c:pt idx="151">
                        <c:v>-2.173</c:v>
                      </c:pt>
                      <c:pt idx="152">
                        <c:v>0.29399999999999998</c:v>
                      </c:pt>
                      <c:pt idx="153">
                        <c:v>1.877</c:v>
                      </c:pt>
                      <c:pt idx="154">
                        <c:v>-1.04</c:v>
                      </c:pt>
                      <c:pt idx="155">
                        <c:v>1.4279999999999999</c:v>
                      </c:pt>
                      <c:pt idx="156">
                        <c:v>1.712</c:v>
                      </c:pt>
                      <c:pt idx="157">
                        <c:v>-4.42</c:v>
                      </c:pt>
                      <c:pt idx="158">
                        <c:v>-6.49</c:v>
                      </c:pt>
                      <c:pt idx="159">
                        <c:v>-8.1649999999999991</c:v>
                      </c:pt>
                      <c:pt idx="160">
                        <c:v>-4.4349999999999996</c:v>
                      </c:pt>
                      <c:pt idx="161">
                        <c:v>-5.1429999999999998</c:v>
                      </c:pt>
                      <c:pt idx="162">
                        <c:v>-4.4489999999999998</c:v>
                      </c:pt>
                      <c:pt idx="163">
                        <c:v>-6.6000000000000003E-2</c:v>
                      </c:pt>
                      <c:pt idx="164">
                        <c:v>2.4220000000000002</c:v>
                      </c:pt>
                      <c:pt idx="165">
                        <c:v>4.0910000000000002</c:v>
                      </c:pt>
                      <c:pt idx="166">
                        <c:v>1.159</c:v>
                      </c:pt>
                      <c:pt idx="167">
                        <c:v>3.7589999999999999</c:v>
                      </c:pt>
                      <c:pt idx="168">
                        <c:v>4.6689999999999996</c:v>
                      </c:pt>
                      <c:pt idx="169">
                        <c:v>3.6230000000000002</c:v>
                      </c:pt>
                      <c:pt idx="170">
                        <c:v>4.8000000000000001E-2</c:v>
                      </c:pt>
                      <c:pt idx="171">
                        <c:v>-3.5830000000000002</c:v>
                      </c:pt>
                      <c:pt idx="172">
                        <c:v>-0.28000000000000003</c:v>
                      </c:pt>
                      <c:pt idx="173">
                        <c:v>0.81699999999999995</c:v>
                      </c:pt>
                      <c:pt idx="174">
                        <c:v>2.1280000000000001</c:v>
                      </c:pt>
                      <c:pt idx="175">
                        <c:v>5.2510000000000003</c:v>
                      </c:pt>
                      <c:pt idx="176">
                        <c:v>7.2960000000000003</c:v>
                      </c:pt>
                      <c:pt idx="177">
                        <c:v>8.7590000000000003</c:v>
                      </c:pt>
                      <c:pt idx="178">
                        <c:v>6.8789999999999996</c:v>
                      </c:pt>
                      <c:pt idx="179">
                        <c:v>7.4390000000000001</c:v>
                      </c:pt>
                      <c:pt idx="180">
                        <c:v>9.2780000000000005</c:v>
                      </c:pt>
                      <c:pt idx="181">
                        <c:v>6.9329999999999998</c:v>
                      </c:pt>
                      <c:pt idx="182">
                        <c:v>3.169</c:v>
                      </c:pt>
                      <c:pt idx="183">
                        <c:v>4.165</c:v>
                      </c:pt>
                      <c:pt idx="184">
                        <c:v>4.0179999999999998</c:v>
                      </c:pt>
                      <c:pt idx="185">
                        <c:v>3.6389999999999998</c:v>
                      </c:pt>
                      <c:pt idx="186">
                        <c:v>5.5049999999999999</c:v>
                      </c:pt>
                      <c:pt idx="187">
                        <c:v>7.7969999999999997</c:v>
                      </c:pt>
                      <c:pt idx="188">
                        <c:v>9.202</c:v>
                      </c:pt>
                      <c:pt idx="189">
                        <c:v>10.103999999999999</c:v>
                      </c:pt>
                      <c:pt idx="190">
                        <c:v>7.57</c:v>
                      </c:pt>
                      <c:pt idx="191">
                        <c:v>9.2210000000000001</c:v>
                      </c:pt>
                      <c:pt idx="192">
                        <c:v>8.4130000000000003</c:v>
                      </c:pt>
                      <c:pt idx="193">
                        <c:v>7.58</c:v>
                      </c:pt>
                      <c:pt idx="194">
                        <c:v>5.9980000000000002</c:v>
                      </c:pt>
                      <c:pt idx="195">
                        <c:v>4.9779999999999998</c:v>
                      </c:pt>
                      <c:pt idx="196">
                        <c:v>3.9820000000000002</c:v>
                      </c:pt>
                      <c:pt idx="197">
                        <c:v>5.4969999999999999</c:v>
                      </c:pt>
                      <c:pt idx="198">
                        <c:v>6.57</c:v>
                      </c:pt>
                      <c:pt idx="199">
                        <c:v>8.3369999999999997</c:v>
                      </c:pt>
                      <c:pt idx="200">
                        <c:v>8.9190000000000005</c:v>
                      </c:pt>
                      <c:pt idx="201">
                        <c:v>9.2379999999999995</c:v>
                      </c:pt>
                      <c:pt idx="202">
                        <c:v>3.3050000000000002</c:v>
                      </c:pt>
                      <c:pt idx="203">
                        <c:v>3.718</c:v>
                      </c:pt>
                      <c:pt idx="204">
                        <c:v>4.0380000000000003</c:v>
                      </c:pt>
                      <c:pt idx="205">
                        <c:v>3.3450000000000002</c:v>
                      </c:pt>
                      <c:pt idx="206">
                        <c:v>3.8410000000000002</c:v>
                      </c:pt>
                      <c:pt idx="207">
                        <c:v>3.1520000000000001</c:v>
                      </c:pt>
                      <c:pt idx="208">
                        <c:v>5.1440000000000001</c:v>
                      </c:pt>
                      <c:pt idx="209">
                        <c:v>6.4260000000000002</c:v>
                      </c:pt>
                      <c:pt idx="210">
                        <c:v>6.9880000000000004</c:v>
                      </c:pt>
                      <c:pt idx="211">
                        <c:v>8.31</c:v>
                      </c:pt>
                      <c:pt idx="212">
                        <c:v>8.9949999999999992</c:v>
                      </c:pt>
                      <c:pt idx="213">
                        <c:v>9.3239999999999998</c:v>
                      </c:pt>
                      <c:pt idx="214">
                        <c:v>-2.6829999999999998</c:v>
                      </c:pt>
                      <c:pt idx="215">
                        <c:v>1.5580000000000001</c:v>
                      </c:pt>
                      <c:pt idx="216">
                        <c:v>3.137</c:v>
                      </c:pt>
                      <c:pt idx="217">
                        <c:v>-2.3149999999999999</c:v>
                      </c:pt>
                      <c:pt idx="218">
                        <c:v>-5.8220000000000001</c:v>
                      </c:pt>
                      <c:pt idx="219">
                        <c:v>-9.3460000000000001</c:v>
                      </c:pt>
                      <c:pt idx="220">
                        <c:v>-11.617000000000001</c:v>
                      </c:pt>
                      <c:pt idx="221">
                        <c:v>-14.39</c:v>
                      </c:pt>
                      <c:pt idx="222">
                        <c:v>-16.934000000000001</c:v>
                      </c:pt>
                      <c:pt idx="223">
                        <c:v>-11.286</c:v>
                      </c:pt>
                      <c:pt idx="224">
                        <c:v>-13.51</c:v>
                      </c:pt>
                      <c:pt idx="225">
                        <c:v>-15.465999999999999</c:v>
                      </c:pt>
                      <c:pt idx="226">
                        <c:v>-38.122999999999998</c:v>
                      </c:pt>
                      <c:pt idx="227">
                        <c:v>-30.956</c:v>
                      </c:pt>
                      <c:pt idx="228">
                        <c:v>-30.771000000000001</c:v>
                      </c:pt>
                      <c:pt idx="229">
                        <c:v>-31.135999999999999</c:v>
                      </c:pt>
                      <c:pt idx="230">
                        <c:v>-25.481999999999999</c:v>
                      </c:pt>
                      <c:pt idx="231">
                        <c:v>-22.062000000000001</c:v>
                      </c:pt>
                      <c:pt idx="232">
                        <c:v>-32.436999999999998</c:v>
                      </c:pt>
                      <c:pt idx="233">
                        <c:v>-37.93</c:v>
                      </c:pt>
                      <c:pt idx="234">
                        <c:v>-39.853000000000002</c:v>
                      </c:pt>
                      <c:pt idx="235">
                        <c:v>-31.608000000000001</c:v>
                      </c:pt>
                      <c:pt idx="236">
                        <c:v>-33.036999999999999</c:v>
                      </c:pt>
                      <c:pt idx="237">
                        <c:v>-34.520000000000003</c:v>
                      </c:pt>
                      <c:pt idx="238">
                        <c:v>-60.597999999999999</c:v>
                      </c:pt>
                      <c:pt idx="239">
                        <c:v>-50.688000000000002</c:v>
                      </c:pt>
                      <c:pt idx="240">
                        <c:v>-48.722000000000001</c:v>
                      </c:pt>
                      <c:pt idx="241">
                        <c:v>-44.683</c:v>
                      </c:pt>
                      <c:pt idx="242">
                        <c:v>-38.125</c:v>
                      </c:pt>
                      <c:pt idx="243">
                        <c:v>-33.481000000000002</c:v>
                      </c:pt>
                      <c:pt idx="244">
                        <c:v>-33.279000000000003</c:v>
                      </c:pt>
                      <c:pt idx="245">
                        <c:v>-36.537999999999997</c:v>
                      </c:pt>
                      <c:pt idx="246">
                        <c:v>-43.963999999999999</c:v>
                      </c:pt>
                      <c:pt idx="247">
                        <c:v>-38.889000000000003</c:v>
                      </c:pt>
                      <c:pt idx="248">
                        <c:v>-42.893000000000001</c:v>
                      </c:pt>
                      <c:pt idx="249">
                        <c:v>-42.481000000000002</c:v>
                      </c:pt>
                      <c:pt idx="250">
                        <c:v>-68.254000000000005</c:v>
                      </c:pt>
                      <c:pt idx="251">
                        <c:v>-57.604999999999997</c:v>
                      </c:pt>
                      <c:pt idx="252">
                        <c:v>-51.768999999999998</c:v>
                      </c:pt>
                      <c:pt idx="253">
                        <c:v>-51.524999999999999</c:v>
                      </c:pt>
                      <c:pt idx="254">
                        <c:v>-55.44</c:v>
                      </c:pt>
                      <c:pt idx="255">
                        <c:v>-56.398000000000003</c:v>
                      </c:pt>
                      <c:pt idx="256">
                        <c:v>-60.069000000000003</c:v>
                      </c:pt>
                      <c:pt idx="257">
                        <c:v>-64.718999999999994</c:v>
                      </c:pt>
                      <c:pt idx="258">
                        <c:v>-66.39</c:v>
                      </c:pt>
                      <c:pt idx="259">
                        <c:v>-58.274000000000001</c:v>
                      </c:pt>
                      <c:pt idx="260">
                        <c:v>-60.026000000000003</c:v>
                      </c:pt>
                      <c:pt idx="261">
                        <c:v>-60.692</c:v>
                      </c:pt>
                      <c:pt idx="262">
                        <c:v>-79.409000000000006</c:v>
                      </c:pt>
                      <c:pt idx="263">
                        <c:v>-69.796000000000006</c:v>
                      </c:pt>
                      <c:pt idx="264">
                        <c:v>-62.265000000000001</c:v>
                      </c:pt>
                      <c:pt idx="265">
                        <c:v>-55.314999999999998</c:v>
                      </c:pt>
                      <c:pt idx="266">
                        <c:v>-60.741</c:v>
                      </c:pt>
                      <c:pt idx="267">
                        <c:v>-56.906999999999996</c:v>
                      </c:pt>
                      <c:pt idx="268">
                        <c:v>-49.067</c:v>
                      </c:pt>
                      <c:pt idx="269">
                        <c:v>-44.683999999999997</c:v>
                      </c:pt>
                      <c:pt idx="270">
                        <c:v>-41.162999999999997</c:v>
                      </c:pt>
                      <c:pt idx="271">
                        <c:v>-33.246000000000002</c:v>
                      </c:pt>
                      <c:pt idx="272">
                        <c:v>-30.913</c:v>
                      </c:pt>
                      <c:pt idx="273">
                        <c:v>-26.454000000000001</c:v>
                      </c:pt>
                      <c:pt idx="274">
                        <c:v>-31.495999999999999</c:v>
                      </c:pt>
                      <c:pt idx="275">
                        <c:v>-30.437000000000001</c:v>
                      </c:pt>
                      <c:pt idx="276">
                        <c:v>-26.556999999999999</c:v>
                      </c:pt>
                      <c:pt idx="277">
                        <c:v>-25.742000000000001</c:v>
                      </c:pt>
                      <c:pt idx="278">
                        <c:v>-30.134</c:v>
                      </c:pt>
                      <c:pt idx="279">
                        <c:v>-29.239000000000001</c:v>
                      </c:pt>
                      <c:pt idx="280">
                        <c:v>-32.576000000000001</c:v>
                      </c:pt>
                      <c:pt idx="281">
                        <c:v>-37.369</c:v>
                      </c:pt>
                      <c:pt idx="282">
                        <c:v>-44.188000000000002</c:v>
                      </c:pt>
                      <c:pt idx="283">
                        <c:v>-40.167000000000002</c:v>
                      </c:pt>
                      <c:pt idx="284">
                        <c:v>-43.356000000000002</c:v>
                      </c:pt>
                      <c:pt idx="285">
                        <c:v>-46.326000000000001</c:v>
                      </c:pt>
                      <c:pt idx="286">
                        <c:v>-69.489999999999995</c:v>
                      </c:pt>
                      <c:pt idx="287">
                        <c:v>-64.968999999999994</c:v>
                      </c:pt>
                      <c:pt idx="288">
                        <c:v>-58.466000000000001</c:v>
                      </c:pt>
                      <c:pt idx="289">
                        <c:v>-59.697000000000003</c:v>
                      </c:pt>
                      <c:pt idx="290">
                        <c:v>-61.3</c:v>
                      </c:pt>
                      <c:pt idx="291">
                        <c:v>-52.46</c:v>
                      </c:pt>
                      <c:pt idx="292">
                        <c:v>-43.802</c:v>
                      </c:pt>
                      <c:pt idx="293">
                        <c:v>-42.356000000000002</c:v>
                      </c:pt>
                      <c:pt idx="294">
                        <c:v>-45.433999999999997</c:v>
                      </c:pt>
                      <c:pt idx="295">
                        <c:v>-41.210999999999999</c:v>
                      </c:pt>
                      <c:pt idx="296">
                        <c:v>-44.15</c:v>
                      </c:pt>
                      <c:pt idx="297">
                        <c:v>-46.417000000000002</c:v>
                      </c:pt>
                      <c:pt idx="298">
                        <c:v>-69.456000000000003</c:v>
                      </c:pt>
                      <c:pt idx="299">
                        <c:v>-57.978999999999999</c:v>
                      </c:pt>
                      <c:pt idx="300">
                        <c:v>-60.508000000000003</c:v>
                      </c:pt>
                      <c:pt idx="301">
                        <c:v>-57.156999999999996</c:v>
                      </c:pt>
                      <c:pt idx="302">
                        <c:v>-59.826000000000001</c:v>
                      </c:pt>
                      <c:pt idx="303">
                        <c:v>-58.56</c:v>
                      </c:pt>
                      <c:pt idx="304">
                        <c:v>-66.16</c:v>
                      </c:pt>
                      <c:pt idx="305">
                        <c:v>-73.376000000000005</c:v>
                      </c:pt>
                      <c:pt idx="306">
                        <c:v>-73.414000000000001</c:v>
                      </c:pt>
                      <c:pt idx="307">
                        <c:v>-62.271000000000001</c:v>
                      </c:pt>
                      <c:pt idx="308">
                        <c:v>-61.433</c:v>
                      </c:pt>
                      <c:pt idx="309">
                        <c:v>-61.061999999999998</c:v>
                      </c:pt>
                      <c:pt idx="310">
                        <c:v>-83.542000000000002</c:v>
                      </c:pt>
                      <c:pt idx="311">
                        <c:v>-69.738</c:v>
                      </c:pt>
                      <c:pt idx="312">
                        <c:v>-66.674000000000007</c:v>
                      </c:pt>
                      <c:pt idx="313">
                        <c:v>-70.450999999999993</c:v>
                      </c:pt>
                      <c:pt idx="314">
                        <c:v>-65.869</c:v>
                      </c:pt>
                      <c:pt idx="315">
                        <c:v>-69.915000000000006</c:v>
                      </c:pt>
                      <c:pt idx="316">
                        <c:v>-72.022000000000006</c:v>
                      </c:pt>
                      <c:pt idx="317">
                        <c:v>-71.489999999999995</c:v>
                      </c:pt>
                      <c:pt idx="318">
                        <c:v>-72.257000000000005</c:v>
                      </c:pt>
                      <c:pt idx="319">
                        <c:v>-62.095999999999997</c:v>
                      </c:pt>
                      <c:pt idx="320">
                        <c:v>-61.094000000000001</c:v>
                      </c:pt>
                      <c:pt idx="321">
                        <c:v>-59.973999999999997</c:v>
                      </c:pt>
                      <c:pt idx="322">
                        <c:v>-79.83</c:v>
                      </c:pt>
                      <c:pt idx="323">
                        <c:v>-71.248999999999995</c:v>
                      </c:pt>
                      <c:pt idx="324">
                        <c:v>-67.537000000000006</c:v>
                      </c:pt>
                      <c:pt idx="325">
                        <c:v>-63.929000000000002</c:v>
                      </c:pt>
                      <c:pt idx="326">
                        <c:v>-66.825999999999993</c:v>
                      </c:pt>
                      <c:pt idx="327">
                        <c:v>-68.254999999999995</c:v>
                      </c:pt>
                      <c:pt idx="328">
                        <c:v>-76.206000000000003</c:v>
                      </c:pt>
                      <c:pt idx="329">
                        <c:v>-78.149000000000001</c:v>
                      </c:pt>
                      <c:pt idx="330">
                        <c:v>-75.786000000000001</c:v>
                      </c:pt>
                      <c:pt idx="331">
                        <c:v>-66.253</c:v>
                      </c:pt>
                      <c:pt idx="332">
                        <c:v>-65.12</c:v>
                      </c:pt>
                      <c:pt idx="333">
                        <c:v>-65.143000000000001</c:v>
                      </c:pt>
                      <c:pt idx="334">
                        <c:v>-79.721000000000004</c:v>
                      </c:pt>
                      <c:pt idx="335">
                        <c:v>-73.099999999999994</c:v>
                      </c:pt>
                      <c:pt idx="336">
                        <c:v>-73.120999999999995</c:v>
                      </c:pt>
                      <c:pt idx="337">
                        <c:v>-80.600999999999999</c:v>
                      </c:pt>
                      <c:pt idx="338">
                        <c:v>-69.188999999999993</c:v>
                      </c:pt>
                      <c:pt idx="339">
                        <c:v>-63.643999999999998</c:v>
                      </c:pt>
                      <c:pt idx="340">
                        <c:v>-60.348999999999997</c:v>
                      </c:pt>
                      <c:pt idx="341">
                        <c:v>-56.893999999999998</c:v>
                      </c:pt>
                      <c:pt idx="342">
                        <c:v>-53.356000000000002</c:v>
                      </c:pt>
                      <c:pt idx="343">
                        <c:v>-43.109000000000002</c:v>
                      </c:pt>
                      <c:pt idx="344">
                        <c:v>-36.350999999999999</c:v>
                      </c:pt>
                      <c:pt idx="345">
                        <c:v>-31.588000000000001</c:v>
                      </c:pt>
                      <c:pt idx="346">
                        <c:v>-42.271000000000001</c:v>
                      </c:pt>
                      <c:pt idx="347">
                        <c:v>-37.481000000000002</c:v>
                      </c:pt>
                      <c:pt idx="348">
                        <c:v>-37.444000000000003</c:v>
                      </c:pt>
                      <c:pt idx="349">
                        <c:v>-38.9</c:v>
                      </c:pt>
                      <c:pt idx="350">
                        <c:v>-36.244999999999997</c:v>
                      </c:pt>
                      <c:pt idx="351">
                        <c:v>-34.326999999999998</c:v>
                      </c:pt>
                      <c:pt idx="352">
                        <c:v>-31.271999999999998</c:v>
                      </c:pt>
                      <c:pt idx="353">
                        <c:v>-33.093000000000004</c:v>
                      </c:pt>
                      <c:pt idx="354">
                        <c:v>-39.734999999999999</c:v>
                      </c:pt>
                      <c:pt idx="355">
                        <c:v>-37.375</c:v>
                      </c:pt>
                      <c:pt idx="356">
                        <c:v>-41.534999999999997</c:v>
                      </c:pt>
                      <c:pt idx="357">
                        <c:v>-44.55</c:v>
                      </c:pt>
                      <c:pt idx="358">
                        <c:v>-62.209000000000003</c:v>
                      </c:pt>
                      <c:pt idx="359">
                        <c:v>-57.956000000000003</c:v>
                      </c:pt>
                      <c:pt idx="360">
                        <c:v>-56.564</c:v>
                      </c:pt>
                      <c:pt idx="361">
                        <c:v>-56.164999999999999</c:v>
                      </c:pt>
                      <c:pt idx="362">
                        <c:v>-59.923999999999999</c:v>
                      </c:pt>
                      <c:pt idx="363">
                        <c:v>-60.283000000000001</c:v>
                      </c:pt>
                      <c:pt idx="364">
                        <c:v>-63.631999999999998</c:v>
                      </c:pt>
                      <c:pt idx="365">
                        <c:v>-68.606999999999999</c:v>
                      </c:pt>
                      <c:pt idx="366">
                        <c:v>-69.707999999999998</c:v>
                      </c:pt>
                      <c:pt idx="367">
                        <c:v>-60.677</c:v>
                      </c:pt>
                      <c:pt idx="368">
                        <c:v>-61.527999999999999</c:v>
                      </c:pt>
                      <c:pt idx="369">
                        <c:v>-62.122</c:v>
                      </c:pt>
                      <c:pt idx="370">
                        <c:v>-79.271000000000001</c:v>
                      </c:pt>
                      <c:pt idx="371">
                        <c:v>-70.31</c:v>
                      </c:pt>
                      <c:pt idx="372">
                        <c:v>-63.81</c:v>
                      </c:pt>
                      <c:pt idx="373">
                        <c:v>-67.14</c:v>
                      </c:pt>
                      <c:pt idx="374">
                        <c:v>-65.382999999999996</c:v>
                      </c:pt>
                      <c:pt idx="375">
                        <c:v>-64.388999999999996</c:v>
                      </c:pt>
                      <c:pt idx="376">
                        <c:v>-66.784000000000006</c:v>
                      </c:pt>
                      <c:pt idx="377">
                        <c:v>-69.153000000000006</c:v>
                      </c:pt>
                      <c:pt idx="378">
                        <c:v>-67.667000000000002</c:v>
                      </c:pt>
                      <c:pt idx="379">
                        <c:v>-60.582999999999998</c:v>
                      </c:pt>
                      <c:pt idx="380">
                        <c:v>-62.561</c:v>
                      </c:pt>
                      <c:pt idx="381">
                        <c:v>-63.238</c:v>
                      </c:pt>
                      <c:pt idx="382">
                        <c:v>-86.224000000000004</c:v>
                      </c:pt>
                      <c:pt idx="383">
                        <c:v>-77.606999999999999</c:v>
                      </c:pt>
                      <c:pt idx="384">
                        <c:v>-71.009</c:v>
                      </c:pt>
                      <c:pt idx="385">
                        <c:v>-77.450999999999993</c:v>
                      </c:pt>
                      <c:pt idx="386">
                        <c:v>-69.447000000000003</c:v>
                      </c:pt>
                      <c:pt idx="387">
                        <c:v>-61.442999999999998</c:v>
                      </c:pt>
                      <c:pt idx="388">
                        <c:v>-63.994999999999997</c:v>
                      </c:pt>
                      <c:pt idx="389">
                        <c:v>-72.308000000000007</c:v>
                      </c:pt>
                      <c:pt idx="390">
                        <c:v>-72.756</c:v>
                      </c:pt>
                      <c:pt idx="391">
                        <c:v>-63.021999999999998</c:v>
                      </c:pt>
                      <c:pt idx="392">
                        <c:v>-62.405000000000001</c:v>
                      </c:pt>
                      <c:pt idx="393">
                        <c:v>-61.484999999999999</c:v>
                      </c:pt>
                      <c:pt idx="394">
                        <c:v>-60.789000000000001</c:v>
                      </c:pt>
                      <c:pt idx="395">
                        <c:v>-59.393000000000001</c:v>
                      </c:pt>
                      <c:pt idx="396">
                        <c:v>-59.764000000000003</c:v>
                      </c:pt>
                      <c:pt idx="397">
                        <c:v>-67.302999999999997</c:v>
                      </c:pt>
                      <c:pt idx="398">
                        <c:v>-71.826999999999998</c:v>
                      </c:pt>
                      <c:pt idx="399">
                        <c:v>-69.516999999999996</c:v>
                      </c:pt>
                      <c:pt idx="400">
                        <c:v>-59.075000000000003</c:v>
                      </c:pt>
                      <c:pt idx="401">
                        <c:v>-51.944000000000003</c:v>
                      </c:pt>
                      <c:pt idx="402">
                        <c:v>-49.850999999999999</c:v>
                      </c:pt>
                      <c:pt idx="403">
                        <c:v>-43.904000000000003</c:v>
                      </c:pt>
                      <c:pt idx="404">
                        <c:v>-47.936999999999998</c:v>
                      </c:pt>
                      <c:pt idx="405">
                        <c:v>-59.002000000000002</c:v>
                      </c:pt>
                      <c:pt idx="406">
                        <c:v>-73.19</c:v>
                      </c:pt>
                      <c:pt idx="407">
                        <c:v>-64.650999999999996</c:v>
                      </c:pt>
                      <c:pt idx="408">
                        <c:v>-62.991999999999997</c:v>
                      </c:pt>
                      <c:pt idx="409">
                        <c:v>-67.018000000000001</c:v>
                      </c:pt>
                      <c:pt idx="410">
                        <c:v>-67.460999999999999</c:v>
                      </c:pt>
                      <c:pt idx="411">
                        <c:v>-70.516999999999996</c:v>
                      </c:pt>
                      <c:pt idx="412">
                        <c:v>-66.335999999999999</c:v>
                      </c:pt>
                      <c:pt idx="413">
                        <c:v>-68.248999999999995</c:v>
                      </c:pt>
                      <c:pt idx="414">
                        <c:v>-66.019000000000005</c:v>
                      </c:pt>
                      <c:pt idx="415">
                        <c:v>-60.338999999999999</c:v>
                      </c:pt>
                      <c:pt idx="416">
                        <c:v>-62.28</c:v>
                      </c:pt>
                      <c:pt idx="417">
                        <c:v>-64.167000000000002</c:v>
                      </c:pt>
                      <c:pt idx="418">
                        <c:v>-83.200999999999993</c:v>
                      </c:pt>
                      <c:pt idx="419">
                        <c:v>-70.78</c:v>
                      </c:pt>
                      <c:pt idx="420">
                        <c:v>-70.131</c:v>
                      </c:pt>
                      <c:pt idx="421">
                        <c:v>-61.78</c:v>
                      </c:pt>
                      <c:pt idx="422">
                        <c:v>-64.116</c:v>
                      </c:pt>
                      <c:pt idx="423">
                        <c:v>-67.459000000000003</c:v>
                      </c:pt>
                      <c:pt idx="424">
                        <c:v>-69.494</c:v>
                      </c:pt>
                      <c:pt idx="425">
                        <c:v>-73.480999999999995</c:v>
                      </c:pt>
                      <c:pt idx="426">
                        <c:v>-73.947999999999993</c:v>
                      </c:pt>
                      <c:pt idx="427">
                        <c:v>-64.650000000000006</c:v>
                      </c:pt>
                      <c:pt idx="428">
                        <c:v>-65.03</c:v>
                      </c:pt>
                      <c:pt idx="429">
                        <c:v>-65.36</c:v>
                      </c:pt>
                      <c:pt idx="430">
                        <c:v>-88.424999999999997</c:v>
                      </c:pt>
                      <c:pt idx="431">
                        <c:v>-77.099000000000004</c:v>
                      </c:pt>
                      <c:pt idx="432">
                        <c:v>-71.245000000000005</c:v>
                      </c:pt>
                      <c:pt idx="433">
                        <c:v>-58.783000000000001</c:v>
                      </c:pt>
                      <c:pt idx="434">
                        <c:v>-51.441000000000003</c:v>
                      </c:pt>
                      <c:pt idx="435">
                        <c:v>-45.311</c:v>
                      </c:pt>
                      <c:pt idx="436">
                        <c:v>-40.813000000000002</c:v>
                      </c:pt>
                      <c:pt idx="437">
                        <c:v>-44.408000000000001</c:v>
                      </c:pt>
                      <c:pt idx="438">
                        <c:v>-50.296999999999997</c:v>
                      </c:pt>
                      <c:pt idx="439">
                        <c:v>-46.881</c:v>
                      </c:pt>
                      <c:pt idx="440">
                        <c:v>-50.997999999999998</c:v>
                      </c:pt>
                      <c:pt idx="441">
                        <c:v>-53.826000000000001</c:v>
                      </c:pt>
                      <c:pt idx="442">
                        <c:v>-61.680999999999997</c:v>
                      </c:pt>
                      <c:pt idx="443">
                        <c:v>-58.697000000000003</c:v>
                      </c:pt>
                      <c:pt idx="444">
                        <c:v>-50</c:v>
                      </c:pt>
                      <c:pt idx="445">
                        <c:v>-50.118000000000002</c:v>
                      </c:pt>
                      <c:pt idx="446">
                        <c:v>-46.000999999999998</c:v>
                      </c:pt>
                      <c:pt idx="447">
                        <c:v>-43.116999999999997</c:v>
                      </c:pt>
                      <c:pt idx="448">
                        <c:v>-37.896000000000001</c:v>
                      </c:pt>
                      <c:pt idx="449">
                        <c:v>-37.505000000000003</c:v>
                      </c:pt>
                      <c:pt idx="450">
                        <c:v>-35.969000000000001</c:v>
                      </c:pt>
                      <c:pt idx="451">
                        <c:v>-29.091000000000001</c:v>
                      </c:pt>
                      <c:pt idx="452">
                        <c:v>-24.969000000000001</c:v>
                      </c:pt>
                      <c:pt idx="453">
                        <c:v>-21.969000000000001</c:v>
                      </c:pt>
                      <c:pt idx="454">
                        <c:v>-35.595999999999997</c:v>
                      </c:pt>
                      <c:pt idx="455">
                        <c:v>-34.581000000000003</c:v>
                      </c:pt>
                      <c:pt idx="456">
                        <c:v>-28.465</c:v>
                      </c:pt>
                      <c:pt idx="457">
                        <c:v>-27.751000000000001</c:v>
                      </c:pt>
                      <c:pt idx="458">
                        <c:v>-26.056999999999999</c:v>
                      </c:pt>
                      <c:pt idx="459">
                        <c:v>-26.021000000000001</c:v>
                      </c:pt>
                      <c:pt idx="460">
                        <c:v>-22.58</c:v>
                      </c:pt>
                      <c:pt idx="461">
                        <c:v>-24.771000000000001</c:v>
                      </c:pt>
                      <c:pt idx="462">
                        <c:v>-29.457999999999998</c:v>
                      </c:pt>
                      <c:pt idx="463">
                        <c:v>-26.498999999999999</c:v>
                      </c:pt>
                      <c:pt idx="464">
                        <c:v>-28.734000000000002</c:v>
                      </c:pt>
                      <c:pt idx="465">
                        <c:v>-28.361000000000001</c:v>
                      </c:pt>
                      <c:pt idx="466">
                        <c:v>-39.103999999999999</c:v>
                      </c:pt>
                      <c:pt idx="467">
                        <c:v>-36.027000000000001</c:v>
                      </c:pt>
                      <c:pt idx="468">
                        <c:v>-35.904000000000003</c:v>
                      </c:pt>
                      <c:pt idx="469">
                        <c:v>-38.744999999999997</c:v>
                      </c:pt>
                      <c:pt idx="470">
                        <c:v>-35.887999999999998</c:v>
                      </c:pt>
                      <c:pt idx="471">
                        <c:v>-30.591000000000001</c:v>
                      </c:pt>
                      <c:pt idx="472">
                        <c:v>-30.738</c:v>
                      </c:pt>
                      <c:pt idx="473">
                        <c:v>-32.119999999999997</c:v>
                      </c:pt>
                      <c:pt idx="474">
                        <c:v>-30.893999999999998</c:v>
                      </c:pt>
                      <c:pt idx="475">
                        <c:v>-22.773</c:v>
                      </c:pt>
                      <c:pt idx="476">
                        <c:v>-17.574000000000002</c:v>
                      </c:pt>
                      <c:pt idx="477">
                        <c:v>-13.856</c:v>
                      </c:pt>
                      <c:pt idx="478">
                        <c:v>-16.946999999999999</c:v>
                      </c:pt>
                      <c:pt idx="479">
                        <c:v>-12.202</c:v>
                      </c:pt>
                      <c:pt idx="480">
                        <c:v>-9.3689999999999998</c:v>
                      </c:pt>
                      <c:pt idx="481">
                        <c:v>-10.728999999999999</c:v>
                      </c:pt>
                      <c:pt idx="482">
                        <c:v>-12.178000000000001</c:v>
                      </c:pt>
                      <c:pt idx="483">
                        <c:v>-13.824</c:v>
                      </c:pt>
                      <c:pt idx="484">
                        <c:v>-10.505000000000001</c:v>
                      </c:pt>
                      <c:pt idx="485">
                        <c:v>-13.571</c:v>
                      </c:pt>
                      <c:pt idx="486">
                        <c:v>-12.151999999999999</c:v>
                      </c:pt>
                      <c:pt idx="487">
                        <c:v>-7.7629999999999999</c:v>
                      </c:pt>
                      <c:pt idx="488">
                        <c:v>-11.606</c:v>
                      </c:pt>
                      <c:pt idx="489">
                        <c:v>-7.4850000000000003</c:v>
                      </c:pt>
                      <c:pt idx="490">
                        <c:v>-14.673999999999999</c:v>
                      </c:pt>
                      <c:pt idx="491">
                        <c:v>-16.173999999999999</c:v>
                      </c:pt>
                      <c:pt idx="492">
                        <c:v>-12.456</c:v>
                      </c:pt>
                      <c:pt idx="493">
                        <c:v>-11.801</c:v>
                      </c:pt>
                      <c:pt idx="494">
                        <c:v>-11.667</c:v>
                      </c:pt>
                      <c:pt idx="495">
                        <c:v>-11.353999999999999</c:v>
                      </c:pt>
                      <c:pt idx="496">
                        <c:v>-9.2430000000000003</c:v>
                      </c:pt>
                      <c:pt idx="497">
                        <c:v>-9.6539999999999999</c:v>
                      </c:pt>
                      <c:pt idx="498">
                        <c:v>-11.439</c:v>
                      </c:pt>
                      <c:pt idx="499">
                        <c:v>-7.6769999999999996</c:v>
                      </c:pt>
                      <c:pt idx="500">
                        <c:v>-10.609</c:v>
                      </c:pt>
                      <c:pt idx="501">
                        <c:v>-10.567</c:v>
                      </c:pt>
                      <c:pt idx="502">
                        <c:v>-23.062000000000001</c:v>
                      </c:pt>
                      <c:pt idx="503">
                        <c:v>-15.474</c:v>
                      </c:pt>
                      <c:pt idx="504">
                        <c:v>-12.669</c:v>
                      </c:pt>
                      <c:pt idx="505">
                        <c:v>-8.7789999999999999</c:v>
                      </c:pt>
                      <c:pt idx="506">
                        <c:v>-7.0279999999999996</c:v>
                      </c:pt>
                      <c:pt idx="507">
                        <c:v>-4.9320000000000004</c:v>
                      </c:pt>
                      <c:pt idx="508">
                        <c:v>-4.093</c:v>
                      </c:pt>
                      <c:pt idx="509">
                        <c:v>-8.0969999999999995</c:v>
                      </c:pt>
                      <c:pt idx="510">
                        <c:v>-11.678000000000001</c:v>
                      </c:pt>
                      <c:pt idx="511">
                        <c:v>-11.49</c:v>
                      </c:pt>
                      <c:pt idx="512">
                        <c:v>-19.433</c:v>
                      </c:pt>
                      <c:pt idx="513">
                        <c:v>-22.46</c:v>
                      </c:pt>
                      <c:pt idx="514">
                        <c:v>-49.587000000000003</c:v>
                      </c:pt>
                      <c:pt idx="515">
                        <c:v>-39.308</c:v>
                      </c:pt>
                      <c:pt idx="516">
                        <c:v>-32.482999999999997</c:v>
                      </c:pt>
                      <c:pt idx="517">
                        <c:v>-30.266999999999999</c:v>
                      </c:pt>
                      <c:pt idx="518">
                        <c:v>-26.423999999999999</c:v>
                      </c:pt>
                      <c:pt idx="519">
                        <c:v>-25.087</c:v>
                      </c:pt>
                      <c:pt idx="520">
                        <c:v>-24.128</c:v>
                      </c:pt>
                      <c:pt idx="521">
                        <c:v>-22.678000000000001</c:v>
                      </c:pt>
                      <c:pt idx="522">
                        <c:v>-22.158000000000001</c:v>
                      </c:pt>
                      <c:pt idx="523">
                        <c:v>-15.426</c:v>
                      </c:pt>
                      <c:pt idx="524">
                        <c:v>-20.420000000000002</c:v>
                      </c:pt>
                      <c:pt idx="525">
                        <c:v>-13.765000000000001</c:v>
                      </c:pt>
                      <c:pt idx="526">
                        <c:v>-18.286999999999999</c:v>
                      </c:pt>
                      <c:pt idx="527">
                        <c:v>-15.253</c:v>
                      </c:pt>
                      <c:pt idx="528">
                        <c:v>-10.433</c:v>
                      </c:pt>
                      <c:pt idx="529">
                        <c:v>-11.913</c:v>
                      </c:pt>
                      <c:pt idx="530">
                        <c:v>-13.34</c:v>
                      </c:pt>
                      <c:pt idx="531">
                        <c:v>-12.957000000000001</c:v>
                      </c:pt>
                      <c:pt idx="532">
                        <c:v>-10.712</c:v>
                      </c:pt>
                      <c:pt idx="533">
                        <c:v>-14.015000000000001</c:v>
                      </c:pt>
                      <c:pt idx="534">
                        <c:v>-16.206</c:v>
                      </c:pt>
                      <c:pt idx="535">
                        <c:v>-10.151</c:v>
                      </c:pt>
                      <c:pt idx="536">
                        <c:v>-13.657999999999999</c:v>
                      </c:pt>
                      <c:pt idx="537">
                        <c:v>-8.4130000000000003</c:v>
                      </c:pt>
                      <c:pt idx="538">
                        <c:v>-14.356</c:v>
                      </c:pt>
                      <c:pt idx="539">
                        <c:v>-12.833</c:v>
                      </c:pt>
                      <c:pt idx="540">
                        <c:v>-10.775</c:v>
                      </c:pt>
                      <c:pt idx="541">
                        <c:v>-12.24</c:v>
                      </c:pt>
                      <c:pt idx="542">
                        <c:v>-13.682</c:v>
                      </c:pt>
                      <c:pt idx="543">
                        <c:v>-13.003</c:v>
                      </c:pt>
                      <c:pt idx="544">
                        <c:v>-10.72</c:v>
                      </c:pt>
                      <c:pt idx="545">
                        <c:v>-10.468</c:v>
                      </c:pt>
                      <c:pt idx="546">
                        <c:v>-10.167</c:v>
                      </c:pt>
                      <c:pt idx="547">
                        <c:v>-6.3339999999999996</c:v>
                      </c:pt>
                      <c:pt idx="548">
                        <c:v>-7.2210000000000001</c:v>
                      </c:pt>
                      <c:pt idx="549">
                        <c:v>-4.21</c:v>
                      </c:pt>
                      <c:pt idx="550">
                        <c:v>-17.988</c:v>
                      </c:pt>
                      <c:pt idx="551">
                        <c:v>-16.131</c:v>
                      </c:pt>
                      <c:pt idx="552">
                        <c:v>-15.342000000000001</c:v>
                      </c:pt>
                      <c:pt idx="553">
                        <c:v>-20.177</c:v>
                      </c:pt>
                      <c:pt idx="554">
                        <c:v>-21.844999999999999</c:v>
                      </c:pt>
                      <c:pt idx="555">
                        <c:v>-19.103999999999999</c:v>
                      </c:pt>
                      <c:pt idx="556">
                        <c:v>-13.936</c:v>
                      </c:pt>
                      <c:pt idx="557">
                        <c:v>-14.789</c:v>
                      </c:pt>
                      <c:pt idx="558">
                        <c:v>-22.117999999999999</c:v>
                      </c:pt>
                      <c:pt idx="559">
                        <c:v>-19.332999999999998</c:v>
                      </c:pt>
                      <c:pt idx="560">
                        <c:v>-25.282</c:v>
                      </c:pt>
                      <c:pt idx="561">
                        <c:v>-25.948</c:v>
                      </c:pt>
                      <c:pt idx="562">
                        <c:v>-35.106000000000002</c:v>
                      </c:pt>
                      <c:pt idx="563">
                        <c:v>-30.535</c:v>
                      </c:pt>
                      <c:pt idx="564">
                        <c:v>-27.55</c:v>
                      </c:pt>
                      <c:pt idx="565">
                        <c:v>-27.068000000000001</c:v>
                      </c:pt>
                      <c:pt idx="566">
                        <c:v>-23.06</c:v>
                      </c:pt>
                      <c:pt idx="567">
                        <c:v>-21.904</c:v>
                      </c:pt>
                      <c:pt idx="568">
                        <c:v>-20.777000000000001</c:v>
                      </c:pt>
                      <c:pt idx="569">
                        <c:v>-19.846</c:v>
                      </c:pt>
                      <c:pt idx="570">
                        <c:v>-23.949000000000002</c:v>
                      </c:pt>
                      <c:pt idx="571">
                        <c:v>-19.763000000000002</c:v>
                      </c:pt>
                      <c:pt idx="572">
                        <c:v>-20.015999999999998</c:v>
                      </c:pt>
                      <c:pt idx="573">
                        <c:v>-27.64</c:v>
                      </c:pt>
                      <c:pt idx="574">
                        <c:v>-54.335999999999999</c:v>
                      </c:pt>
                      <c:pt idx="575">
                        <c:v>-48.19</c:v>
                      </c:pt>
                      <c:pt idx="576">
                        <c:v>-48.548000000000002</c:v>
                      </c:pt>
                      <c:pt idx="577">
                        <c:v>-43.136000000000003</c:v>
                      </c:pt>
                      <c:pt idx="578">
                        <c:v>-42.210999999999999</c:v>
                      </c:pt>
                      <c:pt idx="579">
                        <c:v>-39.279000000000003</c:v>
                      </c:pt>
                      <c:pt idx="580">
                        <c:v>-32.173000000000002</c:v>
                      </c:pt>
                      <c:pt idx="581">
                        <c:v>-34.112000000000002</c:v>
                      </c:pt>
                      <c:pt idx="582">
                        <c:v>-31.713000000000001</c:v>
                      </c:pt>
                      <c:pt idx="583">
                        <c:v>-21.927</c:v>
                      </c:pt>
                      <c:pt idx="584">
                        <c:v>-15.814</c:v>
                      </c:pt>
                      <c:pt idx="585">
                        <c:v>-11.441000000000001</c:v>
                      </c:pt>
                      <c:pt idx="586">
                        <c:v>-12.196</c:v>
                      </c:pt>
                      <c:pt idx="587">
                        <c:v>-8.7449999999999992</c:v>
                      </c:pt>
                      <c:pt idx="588">
                        <c:v>-6.968</c:v>
                      </c:pt>
                      <c:pt idx="589">
                        <c:v>-10.648</c:v>
                      </c:pt>
                      <c:pt idx="590">
                        <c:v>-10.548</c:v>
                      </c:pt>
                      <c:pt idx="591">
                        <c:v>-11.670999999999999</c:v>
                      </c:pt>
                      <c:pt idx="592">
                        <c:v>-12.555999999999999</c:v>
                      </c:pt>
                      <c:pt idx="593" formatCode="0.00E+00">
                        <c:v>-13.09</c:v>
                      </c:pt>
                      <c:pt idx="594">
                        <c:v>-11.363</c:v>
                      </c:pt>
                      <c:pt idx="595" formatCode="0.00E+00">
                        <c:v>-5.0309999999999997</c:v>
                      </c:pt>
                      <c:pt idx="596">
                        <c:v>-1.33</c:v>
                      </c:pt>
                      <c:pt idx="597">
                        <c:v>1.2729999999999999</c:v>
                      </c:pt>
                      <c:pt idx="598">
                        <c:v>1.47</c:v>
                      </c:pt>
                      <c:pt idx="599">
                        <c:v>3.589</c:v>
                      </c:pt>
                    </c:numCache>
                  </c:numRef>
                </c:yVal>
                <c:smooth val="0"/>
                <c:extLst xmlns:c15="http://schemas.microsoft.com/office/drawing/2012/chart">
                  <c:ext xmlns:c16="http://schemas.microsoft.com/office/drawing/2014/chart" uri="{C3380CC4-5D6E-409C-BE32-E72D297353CC}">
                    <c16:uniqueId val="{0000000F-4AC5-411F-A903-FBC1ADB58412}"/>
                  </c:ext>
                </c:extLst>
              </c15:ser>
            </c15:filteredScatterSeries>
            <c15:filteredScatterSeries>
              <c15:ser>
                <c:idx val="1"/>
                <c:order val="2"/>
                <c:tx>
                  <c:v>MT</c:v>
                </c:tx>
                <c:spPr>
                  <a:ln>
                    <a:solidFill>
                      <a:srgbClr val="FF0000"/>
                    </a:solidFill>
                  </a:ln>
                </c:spPr>
                <c:marker>
                  <c:symbol val="none"/>
                </c:marker>
                <c:xVal>
                  <c:numRef>
                    <c:extLst xmlns:c15="http://schemas.microsoft.com/office/drawing/2012/chart">
                      <c:ext xmlns:c15="http://schemas.microsoft.com/office/drawing/2012/chart" uri="{02D57815-91ED-43cb-92C2-25804820EDAC}">
                        <c15:formulaRef>
                          <c15:sqref>Sheet1!$S$10:$T$10</c15:sqref>
                        </c15:formulaRef>
                      </c:ext>
                    </c:extLst>
                    <c:numCache>
                      <c:formatCode>General</c:formatCode>
                      <c:ptCount val="2"/>
                      <c:pt idx="0" formatCode="0.00">
                        <c:v>25569</c:v>
                      </c:pt>
                      <c:pt idx="1">
                        <c:v>62093</c:v>
                      </c:pt>
                    </c:numCache>
                  </c:numRef>
                </c:xVal>
                <c:yVal>
                  <c:numRef>
                    <c:extLst xmlns:c15="http://schemas.microsoft.com/office/drawing/2012/chart">
                      <c:ext xmlns:c15="http://schemas.microsoft.com/office/drawing/2012/chart" uri="{02D57815-91ED-43cb-92C2-25804820EDAC}">
                        <c15:formulaRef>
                          <c15:sqref>Sheet1!$U$10:$V$10</c15:sqref>
                        </c15:formulaRef>
                      </c:ext>
                    </c:extLst>
                    <c:numCache>
                      <c:formatCode>General</c:formatCode>
                      <c:ptCount val="2"/>
                      <c:pt idx="0">
                        <c:v>-55</c:v>
                      </c:pt>
                      <c:pt idx="1">
                        <c:v>-55</c:v>
                      </c:pt>
                    </c:numCache>
                  </c:numRef>
                </c:yVal>
                <c:smooth val="0"/>
                <c:extLst xmlns:c15="http://schemas.microsoft.com/office/drawing/2012/chart">
                  <c:ext xmlns:c16="http://schemas.microsoft.com/office/drawing/2014/chart" uri="{C3380CC4-5D6E-409C-BE32-E72D297353CC}">
                    <c16:uniqueId val="{00000010-4AC5-411F-A903-FBC1ADB58412}"/>
                  </c:ext>
                </c:extLst>
              </c15:ser>
            </c15:filteredScatterSeries>
            <c15:filteredScatterSeries>
              <c15:ser>
                <c:idx val="4"/>
                <c:order val="4"/>
                <c:tx>
                  <c:strRef>
                    <c:extLst xmlns:c15="http://schemas.microsoft.com/office/drawing/2012/chart">
                      <c:ext xmlns:c15="http://schemas.microsoft.com/office/drawing/2012/chart" uri="{02D57815-91ED-43cb-92C2-25804820EDAC}">
                        <c15:formulaRef>
                          <c15:sqref>Sheet1!$CF$1</c15:sqref>
                        </c15:formulaRef>
                      </c:ext>
                    </c:extLst>
                    <c:strCache>
                      <c:ptCount val="1"/>
                      <c:pt idx="0">
                        <c:v>Projects-20% PV &amp; 35% OX</c:v>
                      </c:pt>
                    </c:strCache>
                  </c:strRef>
                </c:tx>
                <c:spPr>
                  <a:ln>
                    <a:solidFill>
                      <a:schemeClr val="accent5">
                        <a:lumMod val="75000"/>
                      </a:schemeClr>
                    </a:solidFill>
                  </a:ln>
                </c:spPr>
                <c:marker>
                  <c:symbol val="none"/>
                </c:marker>
                <c:xVal>
                  <c:numRef>
                    <c:extLst xmlns:c15="http://schemas.microsoft.com/office/drawing/2012/chart">
                      <c:ext xmlns:c15="http://schemas.microsoft.com/office/drawing/2012/chart" uri="{02D57815-91ED-43cb-92C2-25804820EDAC}">
                        <c15:formulaRef>
                          <c15:sqref>Sheet1!$AE$5:$AE$604</c15:sqref>
                        </c15:formulaRef>
                      </c:ext>
                    </c:extLst>
                    <c:numCache>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Cache>
                  </c:numRef>
                </c:xVal>
                <c:yVal>
                  <c:numRef>
                    <c:extLst xmlns:c15="http://schemas.microsoft.com/office/drawing/2012/chart">
                      <c:ext xmlns:c15="http://schemas.microsoft.com/office/drawing/2012/chart" uri="{02D57815-91ED-43cb-92C2-25804820EDAC}">
                        <c15:formulaRef>
                          <c15:sqref>Sheet1!$CN$5:$CN$604</c15:sqref>
                        </c15:formulaRef>
                      </c:ext>
                    </c:extLst>
                    <c:numCache>
                      <c:formatCode>General</c:formatCode>
                      <c:ptCount val="600"/>
                      <c:pt idx="0">
                        <c:v>-113.20099999999999</c:v>
                      </c:pt>
                      <c:pt idx="1">
                        <c:v>-106.205</c:v>
                      </c:pt>
                      <c:pt idx="2">
                        <c:v>-100.977</c:v>
                      </c:pt>
                      <c:pt idx="3">
                        <c:v>-98.641000000000005</c:v>
                      </c:pt>
                      <c:pt idx="4">
                        <c:v>-99.673000000000002</c:v>
                      </c:pt>
                      <c:pt idx="5">
                        <c:v>-100.02500000000001</c:v>
                      </c:pt>
                      <c:pt idx="6">
                        <c:v>-86.177000000000007</c:v>
                      </c:pt>
                      <c:pt idx="7">
                        <c:v>-82.474999999999994</c:v>
                      </c:pt>
                      <c:pt idx="8">
                        <c:v>-80.597999999999999</c:v>
                      </c:pt>
                      <c:pt idx="9">
                        <c:v>-99.775999999999996</c:v>
                      </c:pt>
                      <c:pt idx="10">
                        <c:v>-89.158000000000001</c:v>
                      </c:pt>
                      <c:pt idx="11">
                        <c:v>-83.94</c:v>
                      </c:pt>
                      <c:pt idx="12">
                        <c:v>-81.94</c:v>
                      </c:pt>
                      <c:pt idx="13">
                        <c:v>-83.421000000000006</c:v>
                      </c:pt>
                      <c:pt idx="14">
                        <c:v>-84.037999999999997</c:v>
                      </c:pt>
                      <c:pt idx="15">
                        <c:v>-90.68</c:v>
                      </c:pt>
                      <c:pt idx="16">
                        <c:v>-84.36</c:v>
                      </c:pt>
                      <c:pt idx="17">
                        <c:v>-85.144000000000005</c:v>
                      </c:pt>
                      <c:pt idx="18">
                        <c:v>-76.602999999999994</c:v>
                      </c:pt>
                      <c:pt idx="19">
                        <c:v>-75.891000000000005</c:v>
                      </c:pt>
                      <c:pt idx="20">
                        <c:v>-76.207999999999998</c:v>
                      </c:pt>
                      <c:pt idx="21">
                        <c:v>-99.451999999999998</c:v>
                      </c:pt>
                      <c:pt idx="22">
                        <c:v>-91.075999999999993</c:v>
                      </c:pt>
                      <c:pt idx="23">
                        <c:v>-79.69</c:v>
                      </c:pt>
                      <c:pt idx="24">
                        <c:v>-77.161000000000001</c:v>
                      </c:pt>
                      <c:pt idx="25">
                        <c:v>-69.873000000000005</c:v>
                      </c:pt>
                      <c:pt idx="26">
                        <c:v>-75.790000000000006</c:v>
                      </c:pt>
                      <c:pt idx="27">
                        <c:v>-76.266000000000005</c:v>
                      </c:pt>
                      <c:pt idx="28">
                        <c:v>-83.224000000000004</c:v>
                      </c:pt>
                      <c:pt idx="29">
                        <c:v>-83.725999999999999</c:v>
                      </c:pt>
                      <c:pt idx="30">
                        <c:v>-72.813000000000002</c:v>
                      </c:pt>
                      <c:pt idx="31">
                        <c:v>-71.503</c:v>
                      </c:pt>
                      <c:pt idx="32">
                        <c:v>-65.793999999999997</c:v>
                      </c:pt>
                      <c:pt idx="33">
                        <c:v>-81.075999999999993</c:v>
                      </c:pt>
                      <c:pt idx="34">
                        <c:v>-74.900999999999996</c:v>
                      </c:pt>
                      <c:pt idx="35">
                        <c:v>-73.335999999999999</c:v>
                      </c:pt>
                      <c:pt idx="36">
                        <c:v>-73.326999999999998</c:v>
                      </c:pt>
                      <c:pt idx="37">
                        <c:v>-73.786000000000001</c:v>
                      </c:pt>
                      <c:pt idx="38">
                        <c:v>-72.028999999999996</c:v>
                      </c:pt>
                      <c:pt idx="39">
                        <c:v>-75.468999999999994</c:v>
                      </c:pt>
                      <c:pt idx="40">
                        <c:v>-76.165000000000006</c:v>
                      </c:pt>
                      <c:pt idx="41">
                        <c:v>-75.194000000000003</c:v>
                      </c:pt>
                      <c:pt idx="42">
                        <c:v>-67.335999999999999</c:v>
                      </c:pt>
                      <c:pt idx="43">
                        <c:v>-65.585999999999999</c:v>
                      </c:pt>
                      <c:pt idx="44">
                        <c:v>-66.820999999999998</c:v>
                      </c:pt>
                      <c:pt idx="45">
                        <c:v>-87.725999999999999</c:v>
                      </c:pt>
                      <c:pt idx="46">
                        <c:v>-77.522000000000006</c:v>
                      </c:pt>
                      <c:pt idx="47">
                        <c:v>-77.454999999999998</c:v>
                      </c:pt>
                      <c:pt idx="48">
                        <c:v>-79.010000000000005</c:v>
                      </c:pt>
                      <c:pt idx="49">
                        <c:v>-73.236000000000004</c:v>
                      </c:pt>
                      <c:pt idx="50">
                        <c:v>-69.406000000000006</c:v>
                      </c:pt>
                      <c:pt idx="51">
                        <c:v>-71.885000000000005</c:v>
                      </c:pt>
                      <c:pt idx="52">
                        <c:v>-73.498000000000005</c:v>
                      </c:pt>
                      <c:pt idx="53">
                        <c:v>-67.236999999999995</c:v>
                      </c:pt>
                      <c:pt idx="54">
                        <c:v>-62.493000000000002</c:v>
                      </c:pt>
                      <c:pt idx="55">
                        <c:v>-64.067999999999998</c:v>
                      </c:pt>
                      <c:pt idx="56">
                        <c:v>-64.549000000000007</c:v>
                      </c:pt>
                      <c:pt idx="57">
                        <c:v>-82.088999999999999</c:v>
                      </c:pt>
                      <c:pt idx="58">
                        <c:v>-79.403999999999996</c:v>
                      </c:pt>
                      <c:pt idx="59">
                        <c:v>-73.533000000000001</c:v>
                      </c:pt>
                      <c:pt idx="60">
                        <c:v>-65.694999999999993</c:v>
                      </c:pt>
                      <c:pt idx="61">
                        <c:v>-59.435000000000002</c:v>
                      </c:pt>
                      <c:pt idx="62">
                        <c:v>-55.134</c:v>
                      </c:pt>
                      <c:pt idx="63">
                        <c:v>-51.878</c:v>
                      </c:pt>
                      <c:pt idx="64">
                        <c:v>-52.750999999999998</c:v>
                      </c:pt>
                      <c:pt idx="65">
                        <c:v>-54.527000000000001</c:v>
                      </c:pt>
                      <c:pt idx="66">
                        <c:v>-50.587000000000003</c:v>
                      </c:pt>
                      <c:pt idx="67">
                        <c:v>-49.567</c:v>
                      </c:pt>
                      <c:pt idx="68">
                        <c:v>-53.536000000000001</c:v>
                      </c:pt>
                      <c:pt idx="69">
                        <c:v>-71.861000000000004</c:v>
                      </c:pt>
                      <c:pt idx="70">
                        <c:v>-65.128</c:v>
                      </c:pt>
                      <c:pt idx="71">
                        <c:v>-61.381999999999998</c:v>
                      </c:pt>
                      <c:pt idx="72">
                        <c:v>-60.286999999999999</c:v>
                      </c:pt>
                      <c:pt idx="73">
                        <c:v>-55.19</c:v>
                      </c:pt>
                      <c:pt idx="74">
                        <c:v>-46.820999999999998</c:v>
                      </c:pt>
                      <c:pt idx="75">
                        <c:v>-45.845999999999997</c:v>
                      </c:pt>
                      <c:pt idx="76">
                        <c:v>-55.500999999999998</c:v>
                      </c:pt>
                      <c:pt idx="77">
                        <c:v>-58.201999999999998</c:v>
                      </c:pt>
                      <c:pt idx="78">
                        <c:v>-52.643000000000001</c:v>
                      </c:pt>
                      <c:pt idx="79">
                        <c:v>-54.231000000000002</c:v>
                      </c:pt>
                      <c:pt idx="80">
                        <c:v>-56.003999999999998</c:v>
                      </c:pt>
                      <c:pt idx="81">
                        <c:v>-77.283000000000001</c:v>
                      </c:pt>
                      <c:pt idx="82">
                        <c:v>-66.77</c:v>
                      </c:pt>
                      <c:pt idx="83">
                        <c:v>-65.655000000000001</c:v>
                      </c:pt>
                      <c:pt idx="84">
                        <c:v>-56.655000000000001</c:v>
                      </c:pt>
                      <c:pt idx="85">
                        <c:v>-50.9</c:v>
                      </c:pt>
                      <c:pt idx="86">
                        <c:v>-46.3</c:v>
                      </c:pt>
                      <c:pt idx="87">
                        <c:v>-41.988999999999997</c:v>
                      </c:pt>
                      <c:pt idx="88">
                        <c:v>-37.378999999999998</c:v>
                      </c:pt>
                      <c:pt idx="89">
                        <c:v>-33.814999999999998</c:v>
                      </c:pt>
                      <c:pt idx="90">
                        <c:v>-27.777000000000001</c:v>
                      </c:pt>
                      <c:pt idx="91">
                        <c:v>-23.306000000000001</c:v>
                      </c:pt>
                      <c:pt idx="92">
                        <c:v>-22.273</c:v>
                      </c:pt>
                      <c:pt idx="93">
                        <c:v>-30.292999999999999</c:v>
                      </c:pt>
                      <c:pt idx="94">
                        <c:v>-24.917000000000002</c:v>
                      </c:pt>
                      <c:pt idx="95">
                        <c:v>-21.562000000000001</c:v>
                      </c:pt>
                      <c:pt idx="96">
                        <c:v>-21.942</c:v>
                      </c:pt>
                      <c:pt idx="97">
                        <c:v>-20.963999999999999</c:v>
                      </c:pt>
                      <c:pt idx="98">
                        <c:v>-23.079000000000001</c:v>
                      </c:pt>
                      <c:pt idx="99">
                        <c:v>-18.62</c:v>
                      </c:pt>
                      <c:pt idx="100">
                        <c:v>-16.821999999999999</c:v>
                      </c:pt>
                      <c:pt idx="101">
                        <c:v>-14.648</c:v>
                      </c:pt>
                      <c:pt idx="102">
                        <c:v>-11.252000000000001</c:v>
                      </c:pt>
                      <c:pt idx="103">
                        <c:v>-8.3179999999999996</c:v>
                      </c:pt>
                      <c:pt idx="104">
                        <c:v>-5.9859999999999998</c:v>
                      </c:pt>
                      <c:pt idx="105">
                        <c:v>-9.2799999999999994</c:v>
                      </c:pt>
                      <c:pt idx="106">
                        <c:v>-5.4740000000000002</c:v>
                      </c:pt>
                      <c:pt idx="107">
                        <c:v>-3.4969999999999999</c:v>
                      </c:pt>
                      <c:pt idx="108">
                        <c:v>-4.6779999999999999</c:v>
                      </c:pt>
                      <c:pt idx="109">
                        <c:v>-5.7569999999999997</c:v>
                      </c:pt>
                      <c:pt idx="110">
                        <c:v>-5.827</c:v>
                      </c:pt>
                      <c:pt idx="111">
                        <c:v>-3.2440000000000002</c:v>
                      </c:pt>
                      <c:pt idx="112">
                        <c:v>-1.4970000000000001</c:v>
                      </c:pt>
                      <c:pt idx="113">
                        <c:v>-0.35399999999999998</c:v>
                      </c:pt>
                      <c:pt idx="114">
                        <c:v>1.5980000000000001</c:v>
                      </c:pt>
                      <c:pt idx="115">
                        <c:v>-0.77800000000000002</c:v>
                      </c:pt>
                      <c:pt idx="116">
                        <c:v>1.74</c:v>
                      </c:pt>
                      <c:pt idx="117">
                        <c:v>2.9129999999999998</c:v>
                      </c:pt>
                      <c:pt idx="118">
                        <c:v>4.1870000000000003</c:v>
                      </c:pt>
                      <c:pt idx="119">
                        <c:v>5.4050000000000002</c:v>
                      </c:pt>
                      <c:pt idx="120">
                        <c:v>2.794</c:v>
                      </c:pt>
                      <c:pt idx="121">
                        <c:v>1.2549999999999999</c:v>
                      </c:pt>
                      <c:pt idx="122">
                        <c:v>1.9419999999999999</c:v>
                      </c:pt>
                      <c:pt idx="123">
                        <c:v>1.81</c:v>
                      </c:pt>
                      <c:pt idx="124">
                        <c:v>0.39700000000000002</c:v>
                      </c:pt>
                      <c:pt idx="125">
                        <c:v>-7.1310000000000002</c:v>
                      </c:pt>
                      <c:pt idx="126">
                        <c:v>-1.331</c:v>
                      </c:pt>
                      <c:pt idx="127">
                        <c:v>-7.6790000000000003</c:v>
                      </c:pt>
                      <c:pt idx="128">
                        <c:v>-3.72</c:v>
                      </c:pt>
                      <c:pt idx="129">
                        <c:v>-21.760999999999999</c:v>
                      </c:pt>
                      <c:pt idx="130">
                        <c:v>-16.850000000000001</c:v>
                      </c:pt>
                      <c:pt idx="131">
                        <c:v>-15.5</c:v>
                      </c:pt>
                      <c:pt idx="132">
                        <c:v>-10.925000000000001</c:v>
                      </c:pt>
                      <c:pt idx="133">
                        <c:v>-9.8539999999999992</c:v>
                      </c:pt>
                      <c:pt idx="134">
                        <c:v>-13.077999999999999</c:v>
                      </c:pt>
                      <c:pt idx="135">
                        <c:v>-12.013</c:v>
                      </c:pt>
                      <c:pt idx="136">
                        <c:v>-10.916</c:v>
                      </c:pt>
                      <c:pt idx="137">
                        <c:v>-12.378</c:v>
                      </c:pt>
                      <c:pt idx="138">
                        <c:v>-4.1310000000000002</c:v>
                      </c:pt>
                      <c:pt idx="139">
                        <c:v>1.1259999999999999</c:v>
                      </c:pt>
                      <c:pt idx="140">
                        <c:v>4.9269999999999996</c:v>
                      </c:pt>
                      <c:pt idx="141">
                        <c:v>6.3479999999999999</c:v>
                      </c:pt>
                      <c:pt idx="142">
                        <c:v>9.1630000000000003</c:v>
                      </c:pt>
                      <c:pt idx="143">
                        <c:v>10.635</c:v>
                      </c:pt>
                      <c:pt idx="144">
                        <c:v>12.000999999999999</c:v>
                      </c:pt>
                      <c:pt idx="145">
                        <c:v>12.029</c:v>
                      </c:pt>
                      <c:pt idx="146">
                        <c:v>11.215</c:v>
                      </c:pt>
                      <c:pt idx="147">
                        <c:v>11.263999999999999</c:v>
                      </c:pt>
                      <c:pt idx="148">
                        <c:v>12.75</c:v>
                      </c:pt>
                      <c:pt idx="149">
                        <c:v>13.548999999999999</c:v>
                      </c:pt>
                      <c:pt idx="150">
                        <c:v>15.132</c:v>
                      </c:pt>
                      <c:pt idx="151">
                        <c:v>16.463000000000001</c:v>
                      </c:pt>
                      <c:pt idx="152">
                        <c:v>17.417999999999999</c:v>
                      </c:pt>
                      <c:pt idx="153">
                        <c:v>18.138999999999999</c:v>
                      </c:pt>
                      <c:pt idx="154">
                        <c:v>18.562000000000001</c:v>
                      </c:pt>
                      <c:pt idx="155">
                        <c:v>19.111000000000001</c:v>
                      </c:pt>
                      <c:pt idx="156">
                        <c:v>14.353999999999999</c:v>
                      </c:pt>
                      <c:pt idx="157">
                        <c:v>13.010999999999999</c:v>
                      </c:pt>
                      <c:pt idx="158">
                        <c:v>11.558</c:v>
                      </c:pt>
                      <c:pt idx="159">
                        <c:v>13.936</c:v>
                      </c:pt>
                      <c:pt idx="160">
                        <c:v>15.381</c:v>
                      </c:pt>
                      <c:pt idx="161">
                        <c:v>16.285</c:v>
                      </c:pt>
                      <c:pt idx="162">
                        <c:v>17.934999999999999</c:v>
                      </c:pt>
                      <c:pt idx="163">
                        <c:v>19.283000000000001</c:v>
                      </c:pt>
                      <c:pt idx="164">
                        <c:v>20.288</c:v>
                      </c:pt>
                      <c:pt idx="165">
                        <c:v>20.914000000000001</c:v>
                      </c:pt>
                      <c:pt idx="166">
                        <c:v>21.436</c:v>
                      </c:pt>
                      <c:pt idx="167">
                        <c:v>21.91</c:v>
                      </c:pt>
                      <c:pt idx="168">
                        <c:v>20.603999999999999</c:v>
                      </c:pt>
                      <c:pt idx="169">
                        <c:v>18.422999999999998</c:v>
                      </c:pt>
                      <c:pt idx="170">
                        <c:v>16.471</c:v>
                      </c:pt>
                      <c:pt idx="171">
                        <c:v>18.581</c:v>
                      </c:pt>
                      <c:pt idx="172">
                        <c:v>20.106999999999999</c:v>
                      </c:pt>
                      <c:pt idx="173">
                        <c:v>21.085999999999999</c:v>
                      </c:pt>
                      <c:pt idx="174">
                        <c:v>22.431000000000001</c:v>
                      </c:pt>
                      <c:pt idx="175">
                        <c:v>23.542999999999999</c:v>
                      </c:pt>
                      <c:pt idx="176">
                        <c:v>24.25</c:v>
                      </c:pt>
                      <c:pt idx="177">
                        <c:v>24.86</c:v>
                      </c:pt>
                      <c:pt idx="178">
                        <c:v>24.891999999999999</c:v>
                      </c:pt>
                      <c:pt idx="179">
                        <c:v>25.382999999999999</c:v>
                      </c:pt>
                      <c:pt idx="180">
                        <c:v>25.474</c:v>
                      </c:pt>
                      <c:pt idx="181">
                        <c:v>23.454999999999998</c:v>
                      </c:pt>
                      <c:pt idx="182">
                        <c:v>23.26</c:v>
                      </c:pt>
                      <c:pt idx="183">
                        <c:v>23.629000000000001</c:v>
                      </c:pt>
                      <c:pt idx="184">
                        <c:v>23.414999999999999</c:v>
                      </c:pt>
                      <c:pt idx="185">
                        <c:v>23.974</c:v>
                      </c:pt>
                      <c:pt idx="186">
                        <c:v>24.773</c:v>
                      </c:pt>
                      <c:pt idx="187">
                        <c:v>25.382000000000001</c:v>
                      </c:pt>
                      <c:pt idx="188">
                        <c:v>25.675999999999998</c:v>
                      </c:pt>
                      <c:pt idx="189">
                        <c:v>26.004999999999999</c:v>
                      </c:pt>
                      <c:pt idx="190">
                        <c:v>26.149000000000001</c:v>
                      </c:pt>
                      <c:pt idx="191">
                        <c:v>25.701000000000001</c:v>
                      </c:pt>
                      <c:pt idx="192">
                        <c:v>25.8</c:v>
                      </c:pt>
                      <c:pt idx="193">
                        <c:v>25.527999999999999</c:v>
                      </c:pt>
                      <c:pt idx="194">
                        <c:v>24.266999999999999</c:v>
                      </c:pt>
                      <c:pt idx="195">
                        <c:v>24.669</c:v>
                      </c:pt>
                      <c:pt idx="196">
                        <c:v>25.169</c:v>
                      </c:pt>
                      <c:pt idx="197">
                        <c:v>25.471</c:v>
                      </c:pt>
                      <c:pt idx="198">
                        <c:v>25.97</c:v>
                      </c:pt>
                      <c:pt idx="199">
                        <c:v>26.251000000000001</c:v>
                      </c:pt>
                      <c:pt idx="200">
                        <c:v>26.338999999999999</c:v>
                      </c:pt>
                      <c:pt idx="201">
                        <c:v>26.210999999999999</c:v>
                      </c:pt>
                      <c:pt idx="202">
                        <c:v>25.629000000000001</c:v>
                      </c:pt>
                      <c:pt idx="203">
                        <c:v>25.445</c:v>
                      </c:pt>
                      <c:pt idx="204">
                        <c:v>25.524000000000001</c:v>
                      </c:pt>
                      <c:pt idx="205">
                        <c:v>25.213999999999999</c:v>
                      </c:pt>
                      <c:pt idx="206">
                        <c:v>25.483000000000001</c:v>
                      </c:pt>
                      <c:pt idx="207">
                        <c:v>25.77</c:v>
                      </c:pt>
                      <c:pt idx="208">
                        <c:v>26.206</c:v>
                      </c:pt>
                      <c:pt idx="209">
                        <c:v>26.359000000000002</c:v>
                      </c:pt>
                      <c:pt idx="210">
                        <c:v>26.611999999999998</c:v>
                      </c:pt>
                      <c:pt idx="211">
                        <c:v>26.731999999999999</c:v>
                      </c:pt>
                      <c:pt idx="212">
                        <c:v>26.613</c:v>
                      </c:pt>
                      <c:pt idx="213">
                        <c:v>22.596</c:v>
                      </c:pt>
                      <c:pt idx="214">
                        <c:v>22.93</c:v>
                      </c:pt>
                      <c:pt idx="215">
                        <c:v>23.466000000000001</c:v>
                      </c:pt>
                      <c:pt idx="216">
                        <c:v>17.747</c:v>
                      </c:pt>
                      <c:pt idx="217">
                        <c:v>15.103999999999999</c:v>
                      </c:pt>
                      <c:pt idx="218">
                        <c:v>14.539</c:v>
                      </c:pt>
                      <c:pt idx="219">
                        <c:v>14.223000000000001</c:v>
                      </c:pt>
                      <c:pt idx="220">
                        <c:v>9.68</c:v>
                      </c:pt>
                      <c:pt idx="221">
                        <c:v>7.1379999999999999</c:v>
                      </c:pt>
                      <c:pt idx="222">
                        <c:v>12.369</c:v>
                      </c:pt>
                      <c:pt idx="223">
                        <c:v>8.82</c:v>
                      </c:pt>
                      <c:pt idx="224">
                        <c:v>6.6959999999999997</c:v>
                      </c:pt>
                      <c:pt idx="225">
                        <c:v>-8.3829999999999991</c:v>
                      </c:pt>
                      <c:pt idx="226">
                        <c:v>-4.9509999999999996</c:v>
                      </c:pt>
                      <c:pt idx="227">
                        <c:v>-2.7170000000000001</c:v>
                      </c:pt>
                      <c:pt idx="228">
                        <c:v>-2.4620000000000002</c:v>
                      </c:pt>
                      <c:pt idx="229">
                        <c:v>0.38800000000000001</c:v>
                      </c:pt>
                      <c:pt idx="230">
                        <c:v>3.637</c:v>
                      </c:pt>
                      <c:pt idx="231">
                        <c:v>-1.1399999999999999</c:v>
                      </c:pt>
                      <c:pt idx="232">
                        <c:v>-4.593</c:v>
                      </c:pt>
                      <c:pt idx="233">
                        <c:v>-5.407</c:v>
                      </c:pt>
                      <c:pt idx="234">
                        <c:v>6.4000000000000001E-2</c:v>
                      </c:pt>
                      <c:pt idx="235">
                        <c:v>-0.26300000000000001</c:v>
                      </c:pt>
                      <c:pt idx="236">
                        <c:v>-5.4960000000000004</c:v>
                      </c:pt>
                      <c:pt idx="237">
                        <c:v>-21.902999999999999</c:v>
                      </c:pt>
                      <c:pt idx="238">
                        <c:v>-15.792999999999999</c:v>
                      </c:pt>
                      <c:pt idx="239">
                        <c:v>-11.906000000000001</c:v>
                      </c:pt>
                      <c:pt idx="240">
                        <c:v>-7.9160000000000004</c:v>
                      </c:pt>
                      <c:pt idx="241">
                        <c:v>-3.3330000000000002</c:v>
                      </c:pt>
                      <c:pt idx="242">
                        <c:v>1.4259999999999999</c:v>
                      </c:pt>
                      <c:pt idx="243">
                        <c:v>3.0419999999999998</c:v>
                      </c:pt>
                      <c:pt idx="244">
                        <c:v>1.2949999999999999</c:v>
                      </c:pt>
                      <c:pt idx="245">
                        <c:v>-0.57299999999999995</c:v>
                      </c:pt>
                      <c:pt idx="246">
                        <c:v>2.036</c:v>
                      </c:pt>
                      <c:pt idx="247">
                        <c:v>-1.389</c:v>
                      </c:pt>
                      <c:pt idx="248">
                        <c:v>-5.601</c:v>
                      </c:pt>
                      <c:pt idx="249">
                        <c:v>-24.734999999999999</c:v>
                      </c:pt>
                      <c:pt idx="250">
                        <c:v>-19.132000000000001</c:v>
                      </c:pt>
                      <c:pt idx="251">
                        <c:v>-15.596</c:v>
                      </c:pt>
                      <c:pt idx="252">
                        <c:v>-13.803000000000001</c:v>
                      </c:pt>
                      <c:pt idx="253">
                        <c:v>-15.36</c:v>
                      </c:pt>
                      <c:pt idx="254">
                        <c:v>-14.617000000000001</c:v>
                      </c:pt>
                      <c:pt idx="255">
                        <c:v>-18.425000000000001</c:v>
                      </c:pt>
                      <c:pt idx="256">
                        <c:v>-21.036999999999999</c:v>
                      </c:pt>
                      <c:pt idx="257">
                        <c:v>-21.786999999999999</c:v>
                      </c:pt>
                      <c:pt idx="258">
                        <c:v>-16.126000000000001</c:v>
                      </c:pt>
                      <c:pt idx="259">
                        <c:v>-18.593</c:v>
                      </c:pt>
                      <c:pt idx="260">
                        <c:v>-19.745999999999999</c:v>
                      </c:pt>
                      <c:pt idx="261">
                        <c:v>-36.093000000000004</c:v>
                      </c:pt>
                      <c:pt idx="262">
                        <c:v>-28.352</c:v>
                      </c:pt>
                      <c:pt idx="263">
                        <c:v>-24.013000000000002</c:v>
                      </c:pt>
                      <c:pt idx="264">
                        <c:v>-18.013999999999999</c:v>
                      </c:pt>
                      <c:pt idx="265">
                        <c:v>-12.459</c:v>
                      </c:pt>
                      <c:pt idx="266">
                        <c:v>-11.103</c:v>
                      </c:pt>
                      <c:pt idx="267">
                        <c:v>-5.7590000000000003</c:v>
                      </c:pt>
                      <c:pt idx="268">
                        <c:v>-2.2200000000000002</c:v>
                      </c:pt>
                      <c:pt idx="269">
                        <c:v>0.315</c:v>
                      </c:pt>
                      <c:pt idx="270">
                        <c:v>3.04</c:v>
                      </c:pt>
                      <c:pt idx="271">
                        <c:v>5.0339999999999998</c:v>
                      </c:pt>
                      <c:pt idx="272">
                        <c:v>6.6050000000000004</c:v>
                      </c:pt>
                      <c:pt idx="273">
                        <c:v>5.4059999999999997</c:v>
                      </c:pt>
                      <c:pt idx="274">
                        <c:v>6.0430000000000001</c:v>
                      </c:pt>
                      <c:pt idx="275">
                        <c:v>7.6180000000000003</c:v>
                      </c:pt>
                      <c:pt idx="276">
                        <c:v>8.1370000000000005</c:v>
                      </c:pt>
                      <c:pt idx="277">
                        <c:v>6.9610000000000003</c:v>
                      </c:pt>
                      <c:pt idx="278">
                        <c:v>4.5410000000000004</c:v>
                      </c:pt>
                      <c:pt idx="279">
                        <c:v>3.923</c:v>
                      </c:pt>
                      <c:pt idx="280">
                        <c:v>1.0089999999999999</c:v>
                      </c:pt>
                      <c:pt idx="281">
                        <c:v>-0.84599999999999997</c:v>
                      </c:pt>
                      <c:pt idx="282">
                        <c:v>2.008</c:v>
                      </c:pt>
                      <c:pt idx="283">
                        <c:v>-2.2090000000000001</c:v>
                      </c:pt>
                      <c:pt idx="284">
                        <c:v>-1.5860000000000001</c:v>
                      </c:pt>
                      <c:pt idx="285">
                        <c:v>-18.824000000000002</c:v>
                      </c:pt>
                      <c:pt idx="286">
                        <c:v>-15.358000000000001</c:v>
                      </c:pt>
                      <c:pt idx="287">
                        <c:v>-13.349</c:v>
                      </c:pt>
                      <c:pt idx="288">
                        <c:v>-12.523999999999999</c:v>
                      </c:pt>
                      <c:pt idx="289">
                        <c:v>-8.0039999999999996</c:v>
                      </c:pt>
                      <c:pt idx="290">
                        <c:v>-4.3330000000000002</c:v>
                      </c:pt>
                      <c:pt idx="291">
                        <c:v>-0.372</c:v>
                      </c:pt>
                      <c:pt idx="292">
                        <c:v>2.4980000000000002</c:v>
                      </c:pt>
                      <c:pt idx="293">
                        <c:v>-4.1589999999999998</c:v>
                      </c:pt>
                      <c:pt idx="294">
                        <c:v>1.2170000000000001</c:v>
                      </c:pt>
                      <c:pt idx="295">
                        <c:v>-3.0449999999999999</c:v>
                      </c:pt>
                      <c:pt idx="296">
                        <c:v>-3.8839999999999999</c:v>
                      </c:pt>
                      <c:pt idx="297">
                        <c:v>-19.658999999999999</c:v>
                      </c:pt>
                      <c:pt idx="298">
                        <c:v>-13.680999999999999</c:v>
                      </c:pt>
                      <c:pt idx="299">
                        <c:v>-12.553000000000001</c:v>
                      </c:pt>
                      <c:pt idx="300">
                        <c:v>-9.1509999999999998</c:v>
                      </c:pt>
                      <c:pt idx="301">
                        <c:v>-8.9629999999999992</c:v>
                      </c:pt>
                      <c:pt idx="302">
                        <c:v>-7.8410000000000002</c:v>
                      </c:pt>
                      <c:pt idx="303">
                        <c:v>-12.195</c:v>
                      </c:pt>
                      <c:pt idx="304">
                        <c:v>-12.861000000000001</c:v>
                      </c:pt>
                      <c:pt idx="305">
                        <c:v>-13.099</c:v>
                      </c:pt>
                      <c:pt idx="306">
                        <c:v>-7.9210000000000003</c:v>
                      </c:pt>
                      <c:pt idx="307">
                        <c:v>-13.167</c:v>
                      </c:pt>
                      <c:pt idx="308">
                        <c:v>-14.641999999999999</c:v>
                      </c:pt>
                      <c:pt idx="309">
                        <c:v>-30.696999999999999</c:v>
                      </c:pt>
                      <c:pt idx="310">
                        <c:v>-22.917000000000002</c:v>
                      </c:pt>
                      <c:pt idx="311">
                        <c:v>-19.401</c:v>
                      </c:pt>
                      <c:pt idx="312">
                        <c:v>-19.593</c:v>
                      </c:pt>
                      <c:pt idx="313">
                        <c:v>-11.763</c:v>
                      </c:pt>
                      <c:pt idx="314">
                        <c:v>-6.3769999999999998</c:v>
                      </c:pt>
                      <c:pt idx="315">
                        <c:v>-4.5220000000000002</c:v>
                      </c:pt>
                      <c:pt idx="316">
                        <c:v>-2.427</c:v>
                      </c:pt>
                      <c:pt idx="317">
                        <c:v>-6.0309999999999997</c:v>
                      </c:pt>
                      <c:pt idx="318">
                        <c:v>-4.1520000000000001</c:v>
                      </c:pt>
                      <c:pt idx="319">
                        <c:v>-6.907</c:v>
                      </c:pt>
                      <c:pt idx="320">
                        <c:v>-7.8029999999999999</c:v>
                      </c:pt>
                      <c:pt idx="321">
                        <c:v>-27.215</c:v>
                      </c:pt>
                      <c:pt idx="322">
                        <c:v>-21.36</c:v>
                      </c:pt>
                      <c:pt idx="323">
                        <c:v>-19.605</c:v>
                      </c:pt>
                      <c:pt idx="324">
                        <c:v>-18.419</c:v>
                      </c:pt>
                      <c:pt idx="325">
                        <c:v>-14.975</c:v>
                      </c:pt>
                      <c:pt idx="326">
                        <c:v>-11.441000000000001</c:v>
                      </c:pt>
                      <c:pt idx="327">
                        <c:v>-13.08</c:v>
                      </c:pt>
                      <c:pt idx="328">
                        <c:v>-12.05</c:v>
                      </c:pt>
                      <c:pt idx="329">
                        <c:v>-15.305</c:v>
                      </c:pt>
                      <c:pt idx="330">
                        <c:v>-12.156000000000001</c:v>
                      </c:pt>
                      <c:pt idx="331">
                        <c:v>-12.932</c:v>
                      </c:pt>
                      <c:pt idx="332">
                        <c:v>-14.372</c:v>
                      </c:pt>
                      <c:pt idx="333">
                        <c:v>-29.164999999999999</c:v>
                      </c:pt>
                      <c:pt idx="334">
                        <c:v>-24.036000000000001</c:v>
                      </c:pt>
                      <c:pt idx="335">
                        <c:v>-21.907</c:v>
                      </c:pt>
                      <c:pt idx="336">
                        <c:v>-20.538</c:v>
                      </c:pt>
                      <c:pt idx="337">
                        <c:v>-15.129</c:v>
                      </c:pt>
                      <c:pt idx="338">
                        <c:v>-12.15</c:v>
                      </c:pt>
                      <c:pt idx="339">
                        <c:v>-9.9459999999999997</c:v>
                      </c:pt>
                      <c:pt idx="340">
                        <c:v>-5.4820000000000002</c:v>
                      </c:pt>
                      <c:pt idx="341">
                        <c:v>-2.4929999999999999</c:v>
                      </c:pt>
                      <c:pt idx="342">
                        <c:v>0.82499999999999996</c:v>
                      </c:pt>
                      <c:pt idx="343">
                        <c:v>3.6339999999999999</c:v>
                      </c:pt>
                      <c:pt idx="344">
                        <c:v>5.6150000000000002</c:v>
                      </c:pt>
                      <c:pt idx="345">
                        <c:v>1.952</c:v>
                      </c:pt>
                      <c:pt idx="346">
                        <c:v>4.3760000000000003</c:v>
                      </c:pt>
                      <c:pt idx="347">
                        <c:v>6.7</c:v>
                      </c:pt>
                      <c:pt idx="348">
                        <c:v>7.2009999999999996</c:v>
                      </c:pt>
                      <c:pt idx="349">
                        <c:v>7.2969999999999997</c:v>
                      </c:pt>
                      <c:pt idx="350">
                        <c:v>8.8659999999999997</c:v>
                      </c:pt>
                      <c:pt idx="351">
                        <c:v>9.92</c:v>
                      </c:pt>
                      <c:pt idx="352">
                        <c:v>8.5909999999999993</c:v>
                      </c:pt>
                      <c:pt idx="353">
                        <c:v>4.0679999999999996</c:v>
                      </c:pt>
                      <c:pt idx="354">
                        <c:v>4.5999999999999996</c:v>
                      </c:pt>
                      <c:pt idx="355">
                        <c:v>0.752</c:v>
                      </c:pt>
                      <c:pt idx="356">
                        <c:v>1.528</c:v>
                      </c:pt>
                      <c:pt idx="357">
                        <c:v>0.90400000000000003</c:v>
                      </c:pt>
                      <c:pt idx="358">
                        <c:v>-0.27900000000000003</c:v>
                      </c:pt>
                      <c:pt idx="359">
                        <c:v>-2.1890000000000001</c:v>
                      </c:pt>
                      <c:pt idx="360">
                        <c:v>-3.3180000000000001</c:v>
                      </c:pt>
                      <c:pt idx="361">
                        <c:v>-3.46</c:v>
                      </c:pt>
                      <c:pt idx="362">
                        <c:v>-3.4550000000000001</c:v>
                      </c:pt>
                      <c:pt idx="363">
                        <c:v>-4.4420000000000002</c:v>
                      </c:pt>
                      <c:pt idx="364">
                        <c:v>-4.8209999999999997</c:v>
                      </c:pt>
                      <c:pt idx="365">
                        <c:v>-7.9219999999999997</c:v>
                      </c:pt>
                      <c:pt idx="366">
                        <c:v>-5.0220000000000002</c:v>
                      </c:pt>
                      <c:pt idx="367">
                        <c:v>-8.1950000000000003</c:v>
                      </c:pt>
                      <c:pt idx="368">
                        <c:v>-9.35</c:v>
                      </c:pt>
                      <c:pt idx="369">
                        <c:v>-25.925000000000001</c:v>
                      </c:pt>
                      <c:pt idx="370">
                        <c:v>-19.004999999999999</c:v>
                      </c:pt>
                      <c:pt idx="371">
                        <c:v>-14.461</c:v>
                      </c:pt>
                      <c:pt idx="372">
                        <c:v>-14.212</c:v>
                      </c:pt>
                      <c:pt idx="373">
                        <c:v>-14.279</c:v>
                      </c:pt>
                      <c:pt idx="374">
                        <c:v>-11.803000000000001</c:v>
                      </c:pt>
                      <c:pt idx="375">
                        <c:v>-14.826000000000001</c:v>
                      </c:pt>
                      <c:pt idx="376">
                        <c:v>-18.346</c:v>
                      </c:pt>
                      <c:pt idx="377">
                        <c:v>-18.369</c:v>
                      </c:pt>
                      <c:pt idx="378">
                        <c:v>-14.167</c:v>
                      </c:pt>
                      <c:pt idx="379">
                        <c:v>-16.396000000000001</c:v>
                      </c:pt>
                      <c:pt idx="380">
                        <c:v>-17.475999999999999</c:v>
                      </c:pt>
                      <c:pt idx="381">
                        <c:v>-37.406999999999996</c:v>
                      </c:pt>
                      <c:pt idx="382">
                        <c:v>-31.295999999999999</c:v>
                      </c:pt>
                      <c:pt idx="383">
                        <c:v>-25.870999999999999</c:v>
                      </c:pt>
                      <c:pt idx="384">
                        <c:v>-32.643999999999998</c:v>
                      </c:pt>
                      <c:pt idx="385">
                        <c:v>-26.242999999999999</c:v>
                      </c:pt>
                      <c:pt idx="386">
                        <c:v>-16.884</c:v>
                      </c:pt>
                      <c:pt idx="387">
                        <c:v>-10.467000000000001</c:v>
                      </c:pt>
                      <c:pt idx="388">
                        <c:v>-5.4720000000000004</c:v>
                      </c:pt>
                      <c:pt idx="389">
                        <c:v>-4.6959999999999997</c:v>
                      </c:pt>
                      <c:pt idx="390">
                        <c:v>-1.1739999999999999</c:v>
                      </c:pt>
                      <c:pt idx="391">
                        <c:v>-3.04</c:v>
                      </c:pt>
                      <c:pt idx="392">
                        <c:v>-0.375</c:v>
                      </c:pt>
                      <c:pt idx="393">
                        <c:v>2.6190000000000002</c:v>
                      </c:pt>
                      <c:pt idx="394">
                        <c:v>4.2370000000000001</c:v>
                      </c:pt>
                      <c:pt idx="395">
                        <c:v>6.1529999999999996</c:v>
                      </c:pt>
                      <c:pt idx="396">
                        <c:v>1.917</c:v>
                      </c:pt>
                      <c:pt idx="397">
                        <c:v>-4.9000000000000002E-2</c:v>
                      </c:pt>
                      <c:pt idx="398">
                        <c:v>1.7969999999999999</c:v>
                      </c:pt>
                      <c:pt idx="399">
                        <c:v>3.895</c:v>
                      </c:pt>
                      <c:pt idx="400">
                        <c:v>5.8280000000000003</c:v>
                      </c:pt>
                      <c:pt idx="401">
                        <c:v>5.7359999999999998</c:v>
                      </c:pt>
                      <c:pt idx="402">
                        <c:v>7.2530000000000001</c:v>
                      </c:pt>
                      <c:pt idx="403">
                        <c:v>-0.86399999999999999</c:v>
                      </c:pt>
                      <c:pt idx="404">
                        <c:v>-2.169</c:v>
                      </c:pt>
                      <c:pt idx="405">
                        <c:v>-15.497999999999999</c:v>
                      </c:pt>
                      <c:pt idx="406">
                        <c:v>-9.7629999999999999</c:v>
                      </c:pt>
                      <c:pt idx="407">
                        <c:v>-11.487</c:v>
                      </c:pt>
                      <c:pt idx="408">
                        <c:v>-11.896000000000001</c:v>
                      </c:pt>
                      <c:pt idx="409">
                        <c:v>-13.180999999999999</c:v>
                      </c:pt>
                      <c:pt idx="410">
                        <c:v>-13.542999999999999</c:v>
                      </c:pt>
                      <c:pt idx="411">
                        <c:v>-6.2869999999999999</c:v>
                      </c:pt>
                      <c:pt idx="412">
                        <c:v>-6.7939999999999996</c:v>
                      </c:pt>
                      <c:pt idx="413">
                        <c:v>-6.4219999999999997</c:v>
                      </c:pt>
                      <c:pt idx="414">
                        <c:v>-5.5490000000000004</c:v>
                      </c:pt>
                      <c:pt idx="415">
                        <c:v>-9.2319999999999993</c:v>
                      </c:pt>
                      <c:pt idx="416">
                        <c:v>-11.212</c:v>
                      </c:pt>
                      <c:pt idx="417">
                        <c:v>-29.234000000000002</c:v>
                      </c:pt>
                      <c:pt idx="418">
                        <c:v>-22.984999999999999</c:v>
                      </c:pt>
                      <c:pt idx="419">
                        <c:v>-21.274999999999999</c:v>
                      </c:pt>
                      <c:pt idx="420">
                        <c:v>-12.65</c:v>
                      </c:pt>
                      <c:pt idx="421">
                        <c:v>-13.349</c:v>
                      </c:pt>
                      <c:pt idx="422">
                        <c:v>-13.32</c:v>
                      </c:pt>
                      <c:pt idx="423">
                        <c:v>-7.9530000000000003</c:v>
                      </c:pt>
                      <c:pt idx="424">
                        <c:v>-11.98</c:v>
                      </c:pt>
                      <c:pt idx="425">
                        <c:v>-13.085000000000001</c:v>
                      </c:pt>
                      <c:pt idx="426">
                        <c:v>-9.4440000000000008</c:v>
                      </c:pt>
                      <c:pt idx="427">
                        <c:v>-11.856999999999999</c:v>
                      </c:pt>
                      <c:pt idx="428">
                        <c:v>-13.676</c:v>
                      </c:pt>
                      <c:pt idx="429">
                        <c:v>-34.421999999999997</c:v>
                      </c:pt>
                      <c:pt idx="430">
                        <c:v>-27.195</c:v>
                      </c:pt>
                      <c:pt idx="431">
                        <c:v>-16.422999999999998</c:v>
                      </c:pt>
                      <c:pt idx="432">
                        <c:v>-9.3620000000000001</c:v>
                      </c:pt>
                      <c:pt idx="433">
                        <c:v>-4.6909999999999998</c:v>
                      </c:pt>
                      <c:pt idx="434">
                        <c:v>-0.62</c:v>
                      </c:pt>
                      <c:pt idx="435">
                        <c:v>2.3359999999999999</c:v>
                      </c:pt>
                      <c:pt idx="436">
                        <c:v>4.4770000000000003</c:v>
                      </c:pt>
                      <c:pt idx="437">
                        <c:v>2.8420000000000001</c:v>
                      </c:pt>
                      <c:pt idx="438">
                        <c:v>5.4749999999999996</c:v>
                      </c:pt>
                      <c:pt idx="439">
                        <c:v>-0.40799999999999997</c:v>
                      </c:pt>
                      <c:pt idx="440">
                        <c:v>4.0380000000000003</c:v>
                      </c:pt>
                      <c:pt idx="441">
                        <c:v>6.8179999999999996</c:v>
                      </c:pt>
                      <c:pt idx="442">
                        <c:v>7.556</c:v>
                      </c:pt>
                      <c:pt idx="443">
                        <c:v>8.9459999999999997</c:v>
                      </c:pt>
                      <c:pt idx="444">
                        <c:v>6.202</c:v>
                      </c:pt>
                      <c:pt idx="445">
                        <c:v>7.798</c:v>
                      </c:pt>
                      <c:pt idx="446">
                        <c:v>6.7880000000000003</c:v>
                      </c:pt>
                      <c:pt idx="447">
                        <c:v>8.7309999999999999</c:v>
                      </c:pt>
                      <c:pt idx="448">
                        <c:v>10.548999999999999</c:v>
                      </c:pt>
                      <c:pt idx="449">
                        <c:v>11.715999999999999</c:v>
                      </c:pt>
                      <c:pt idx="450">
                        <c:v>13.428000000000001</c:v>
                      </c:pt>
                      <c:pt idx="451">
                        <c:v>14.901999999999999</c:v>
                      </c:pt>
                      <c:pt idx="452">
                        <c:v>15.972</c:v>
                      </c:pt>
                      <c:pt idx="453">
                        <c:v>11.878</c:v>
                      </c:pt>
                      <c:pt idx="454">
                        <c:v>11.036</c:v>
                      </c:pt>
                      <c:pt idx="455">
                        <c:v>13.840999999999999</c:v>
                      </c:pt>
                      <c:pt idx="456">
                        <c:v>15.212</c:v>
                      </c:pt>
                      <c:pt idx="457">
                        <c:v>15.952</c:v>
                      </c:pt>
                      <c:pt idx="458">
                        <c:v>15.992000000000001</c:v>
                      </c:pt>
                      <c:pt idx="459">
                        <c:v>17.135000000000002</c:v>
                      </c:pt>
                      <c:pt idx="460">
                        <c:v>18.036999999999999</c:v>
                      </c:pt>
                      <c:pt idx="461">
                        <c:v>14.363</c:v>
                      </c:pt>
                      <c:pt idx="462">
                        <c:v>15.084</c:v>
                      </c:pt>
                      <c:pt idx="463">
                        <c:v>9.1059999999999999</c:v>
                      </c:pt>
                      <c:pt idx="464">
                        <c:v>12.807</c:v>
                      </c:pt>
                      <c:pt idx="465">
                        <c:v>8.2799999999999994</c:v>
                      </c:pt>
                      <c:pt idx="466">
                        <c:v>6.069</c:v>
                      </c:pt>
                      <c:pt idx="467">
                        <c:v>7.2220000000000004</c:v>
                      </c:pt>
                      <c:pt idx="468">
                        <c:v>6.1959999999999997</c:v>
                      </c:pt>
                      <c:pt idx="469">
                        <c:v>7.1390000000000002</c:v>
                      </c:pt>
                      <c:pt idx="470">
                        <c:v>9.3369999999999997</c:v>
                      </c:pt>
                      <c:pt idx="471">
                        <c:v>12.198</c:v>
                      </c:pt>
                      <c:pt idx="472">
                        <c:v>13.927</c:v>
                      </c:pt>
                      <c:pt idx="473">
                        <c:v>15.544</c:v>
                      </c:pt>
                      <c:pt idx="474">
                        <c:v>17.658999999999999</c:v>
                      </c:pt>
                      <c:pt idx="475">
                        <c:v>19.510000000000002</c:v>
                      </c:pt>
                      <c:pt idx="476">
                        <c:v>20.895</c:v>
                      </c:pt>
                      <c:pt idx="477">
                        <c:v>21.856999999999999</c:v>
                      </c:pt>
                      <c:pt idx="478">
                        <c:v>22.812000000000001</c:v>
                      </c:pt>
                      <c:pt idx="479">
                        <c:v>23.631</c:v>
                      </c:pt>
                      <c:pt idx="480">
                        <c:v>23.556999999999999</c:v>
                      </c:pt>
                      <c:pt idx="481">
                        <c:v>23.076000000000001</c:v>
                      </c:pt>
                      <c:pt idx="482">
                        <c:v>22.792000000000002</c:v>
                      </c:pt>
                      <c:pt idx="483">
                        <c:v>23.847999999999999</c:v>
                      </c:pt>
                      <c:pt idx="484">
                        <c:v>24.373000000000001</c:v>
                      </c:pt>
                      <c:pt idx="485">
                        <c:v>24.641999999999999</c:v>
                      </c:pt>
                      <c:pt idx="486">
                        <c:v>25.448</c:v>
                      </c:pt>
                      <c:pt idx="487">
                        <c:v>25.574000000000002</c:v>
                      </c:pt>
                      <c:pt idx="488">
                        <c:v>25.928999999999998</c:v>
                      </c:pt>
                      <c:pt idx="489">
                        <c:v>21.132999999999999</c:v>
                      </c:pt>
                      <c:pt idx="490">
                        <c:v>22.065000000000001</c:v>
                      </c:pt>
                      <c:pt idx="491">
                        <c:v>23.538</c:v>
                      </c:pt>
                      <c:pt idx="492">
                        <c:v>24.428000000000001</c:v>
                      </c:pt>
                      <c:pt idx="493">
                        <c:v>24.684000000000001</c:v>
                      </c:pt>
                      <c:pt idx="494">
                        <c:v>25.587</c:v>
                      </c:pt>
                      <c:pt idx="495">
                        <c:v>26.323</c:v>
                      </c:pt>
                      <c:pt idx="496">
                        <c:v>26.965</c:v>
                      </c:pt>
                      <c:pt idx="497">
                        <c:v>24.856000000000002</c:v>
                      </c:pt>
                      <c:pt idx="498">
                        <c:v>26.431999999999999</c:v>
                      </c:pt>
                      <c:pt idx="499">
                        <c:v>24.765999999999998</c:v>
                      </c:pt>
                      <c:pt idx="500">
                        <c:v>25.786000000000001</c:v>
                      </c:pt>
                      <c:pt idx="501">
                        <c:v>21.062999999999999</c:v>
                      </c:pt>
                      <c:pt idx="502">
                        <c:v>22.452000000000002</c:v>
                      </c:pt>
                      <c:pt idx="503">
                        <c:v>23.747</c:v>
                      </c:pt>
                      <c:pt idx="504">
                        <c:v>24.885000000000002</c:v>
                      </c:pt>
                      <c:pt idx="505">
                        <c:v>25.292999999999999</c:v>
                      </c:pt>
                      <c:pt idx="506">
                        <c:v>26.285</c:v>
                      </c:pt>
                      <c:pt idx="507">
                        <c:v>26.718</c:v>
                      </c:pt>
                      <c:pt idx="508">
                        <c:v>26.818000000000001</c:v>
                      </c:pt>
                      <c:pt idx="509">
                        <c:v>20.213000000000001</c:v>
                      </c:pt>
                      <c:pt idx="510">
                        <c:v>22.161000000000001</c:v>
                      </c:pt>
                      <c:pt idx="511">
                        <c:v>17.460999999999999</c:v>
                      </c:pt>
                      <c:pt idx="512">
                        <c:v>13.183999999999999</c:v>
                      </c:pt>
                      <c:pt idx="513">
                        <c:v>-7.7939999999999996</c:v>
                      </c:pt>
                      <c:pt idx="514">
                        <c:v>0.14399999999999999</c:v>
                      </c:pt>
                      <c:pt idx="515">
                        <c:v>4.4349999999999996</c:v>
                      </c:pt>
                      <c:pt idx="516">
                        <c:v>7.57</c:v>
                      </c:pt>
                      <c:pt idx="517">
                        <c:v>9.8610000000000007</c:v>
                      </c:pt>
                      <c:pt idx="518">
                        <c:v>11.78</c:v>
                      </c:pt>
                      <c:pt idx="519">
                        <c:v>14.579000000000001</c:v>
                      </c:pt>
                      <c:pt idx="520">
                        <c:v>17.003</c:v>
                      </c:pt>
                      <c:pt idx="521">
                        <c:v>18.541</c:v>
                      </c:pt>
                      <c:pt idx="522">
                        <c:v>20.472000000000001</c:v>
                      </c:pt>
                      <c:pt idx="523">
                        <c:v>20.068999999999999</c:v>
                      </c:pt>
                      <c:pt idx="524">
                        <c:v>21.731999999999999</c:v>
                      </c:pt>
                      <c:pt idx="525">
                        <c:v>22.132999999999999</c:v>
                      </c:pt>
                      <c:pt idx="526">
                        <c:v>22.811</c:v>
                      </c:pt>
                      <c:pt idx="527">
                        <c:v>23.89</c:v>
                      </c:pt>
                      <c:pt idx="528">
                        <c:v>22.786000000000001</c:v>
                      </c:pt>
                      <c:pt idx="529">
                        <c:v>23.318999999999999</c:v>
                      </c:pt>
                      <c:pt idx="530">
                        <c:v>23.218</c:v>
                      </c:pt>
                      <c:pt idx="531">
                        <c:v>23.975999999999999</c:v>
                      </c:pt>
                      <c:pt idx="532">
                        <c:v>24.548999999999999</c:v>
                      </c:pt>
                      <c:pt idx="533">
                        <c:v>24.260999999999999</c:v>
                      </c:pt>
                      <c:pt idx="534">
                        <c:v>25.375</c:v>
                      </c:pt>
                      <c:pt idx="535">
                        <c:v>25.757000000000001</c:v>
                      </c:pt>
                      <c:pt idx="536">
                        <c:v>26.206</c:v>
                      </c:pt>
                      <c:pt idx="537">
                        <c:v>22.658999999999999</c:v>
                      </c:pt>
                      <c:pt idx="538">
                        <c:v>24.416</c:v>
                      </c:pt>
                      <c:pt idx="539">
                        <c:v>25.024999999999999</c:v>
                      </c:pt>
                      <c:pt idx="540">
                        <c:v>25.448</c:v>
                      </c:pt>
                      <c:pt idx="541">
                        <c:v>24.026</c:v>
                      </c:pt>
                      <c:pt idx="542">
                        <c:v>23.523</c:v>
                      </c:pt>
                      <c:pt idx="543">
                        <c:v>24.103999999999999</c:v>
                      </c:pt>
                      <c:pt idx="544">
                        <c:v>25.143000000000001</c:v>
                      </c:pt>
                      <c:pt idx="545">
                        <c:v>25.736999999999998</c:v>
                      </c:pt>
                      <c:pt idx="546">
                        <c:v>26.582999999999998</c:v>
                      </c:pt>
                      <c:pt idx="547">
                        <c:v>26.782</c:v>
                      </c:pt>
                      <c:pt idx="548">
                        <c:v>27.029</c:v>
                      </c:pt>
                      <c:pt idx="549">
                        <c:v>22.244</c:v>
                      </c:pt>
                      <c:pt idx="550">
                        <c:v>23.225000000000001</c:v>
                      </c:pt>
                      <c:pt idx="551">
                        <c:v>23.948</c:v>
                      </c:pt>
                      <c:pt idx="552">
                        <c:v>19.817</c:v>
                      </c:pt>
                      <c:pt idx="553">
                        <c:v>17.402999999999999</c:v>
                      </c:pt>
                      <c:pt idx="554">
                        <c:v>19.460999999999999</c:v>
                      </c:pt>
                      <c:pt idx="555">
                        <c:v>21.16</c:v>
                      </c:pt>
                      <c:pt idx="556">
                        <c:v>19.861000000000001</c:v>
                      </c:pt>
                      <c:pt idx="557">
                        <c:v>16.257000000000001</c:v>
                      </c:pt>
                      <c:pt idx="558">
                        <c:v>17.295000000000002</c:v>
                      </c:pt>
                      <c:pt idx="559">
                        <c:v>12.478999999999999</c:v>
                      </c:pt>
                      <c:pt idx="560">
                        <c:v>11.574999999999999</c:v>
                      </c:pt>
                      <c:pt idx="561">
                        <c:v>10</c:v>
                      </c:pt>
                      <c:pt idx="562">
                        <c:v>13.493</c:v>
                      </c:pt>
                      <c:pt idx="563">
                        <c:v>15.193</c:v>
                      </c:pt>
                      <c:pt idx="564">
                        <c:v>15.670999999999999</c:v>
                      </c:pt>
                      <c:pt idx="565">
                        <c:v>17.439</c:v>
                      </c:pt>
                      <c:pt idx="566">
                        <c:v>17.588999999999999</c:v>
                      </c:pt>
                      <c:pt idx="567">
                        <c:v>19.373999999999999</c:v>
                      </c:pt>
                      <c:pt idx="568">
                        <c:v>19.006</c:v>
                      </c:pt>
                      <c:pt idx="569">
                        <c:v>11.927</c:v>
                      </c:pt>
                      <c:pt idx="570">
                        <c:v>16.175000000000001</c:v>
                      </c:pt>
                      <c:pt idx="571">
                        <c:v>13.113</c:v>
                      </c:pt>
                      <c:pt idx="572">
                        <c:v>6.9390000000000001</c:v>
                      </c:pt>
                      <c:pt idx="573">
                        <c:v>-11.718999999999999</c:v>
                      </c:pt>
                      <c:pt idx="574">
                        <c:v>-5.1050000000000004</c:v>
                      </c:pt>
                      <c:pt idx="575">
                        <c:v>-6.2880000000000003</c:v>
                      </c:pt>
                      <c:pt idx="576">
                        <c:v>-2.0019999999999998</c:v>
                      </c:pt>
                      <c:pt idx="577">
                        <c:v>-1.532</c:v>
                      </c:pt>
                      <c:pt idx="578">
                        <c:v>0.221</c:v>
                      </c:pt>
                      <c:pt idx="579">
                        <c:v>4.9969999999999999</c:v>
                      </c:pt>
                      <c:pt idx="580">
                        <c:v>8.4719999999999995</c:v>
                      </c:pt>
                      <c:pt idx="581">
                        <c:v>11.707000000000001</c:v>
                      </c:pt>
                      <c:pt idx="582">
                        <c:v>15.228999999999999</c:v>
                      </c:pt>
                      <c:pt idx="583">
                        <c:v>18.238</c:v>
                      </c:pt>
                      <c:pt idx="584">
                        <c:v>20.638000000000002</c:v>
                      </c:pt>
                      <c:pt idx="585">
                        <c:v>22.361999999999998</c:v>
                      </c:pt>
                      <c:pt idx="586">
                        <c:v>23.518000000000001</c:v>
                      </c:pt>
                      <c:pt idx="587">
                        <c:v>24.789000000000001</c:v>
                      </c:pt>
                      <c:pt idx="588">
                        <c:v>22.872</c:v>
                      </c:pt>
                      <c:pt idx="589">
                        <c:v>22.588000000000001</c:v>
                      </c:pt>
                      <c:pt idx="590">
                        <c:v>21.931000000000001</c:v>
                      </c:pt>
                      <c:pt idx="591">
                        <c:v>23.928000000000001</c:v>
                      </c:pt>
                      <c:pt idx="592">
                        <c:v>25.439</c:v>
                      </c:pt>
                      <c:pt idx="593">
                        <c:v>26.527000000000001</c:v>
                      </c:pt>
                      <c:pt idx="594">
                        <c:v>28.132999999999999</c:v>
                      </c:pt>
                      <c:pt idx="595">
                        <c:v>29.43</c:v>
                      </c:pt>
                      <c:pt idx="596">
                        <c:v>30.353999999999999</c:v>
                      </c:pt>
                      <c:pt idx="597">
                        <c:v>31.288</c:v>
                      </c:pt>
                      <c:pt idx="598">
                        <c:v>31.809000000000001</c:v>
                      </c:pt>
                      <c:pt idx="599">
                        <c:v>32.433999999999997</c:v>
                      </c:pt>
                    </c:numCache>
                  </c:numRef>
                </c:yVal>
                <c:smooth val="0"/>
                <c:extLst xmlns:c15="http://schemas.microsoft.com/office/drawing/2012/chart">
                  <c:ext xmlns:c16="http://schemas.microsoft.com/office/drawing/2014/chart" uri="{C3380CC4-5D6E-409C-BE32-E72D297353CC}">
                    <c16:uniqueId val="{00000011-4AC5-411F-A903-FBC1ADB58412}"/>
                  </c:ext>
                </c:extLst>
              </c15:ser>
            </c15:filteredScatterSeries>
            <c15:filteredScatterSeries>
              <c15:ser>
                <c:idx val="6"/>
                <c:order val="5"/>
                <c:tx>
                  <c:strRef>
                    <c:extLst xmlns:c15="http://schemas.microsoft.com/office/drawing/2012/chart">
                      <c:ext xmlns:c15="http://schemas.microsoft.com/office/drawing/2012/chart" uri="{02D57815-91ED-43cb-92C2-25804820EDAC}">
                        <c15:formulaRef>
                          <c15:sqref>Sheet1!$AS$1</c15:sqref>
                        </c15:formulaRef>
                      </c:ext>
                    </c:extLst>
                    <c:strCache>
                      <c:ptCount val="1"/>
                      <c:pt idx="0">
                        <c:v>Baseline 25,45,60% &amp; 25% </c:v>
                      </c:pt>
                    </c:strCache>
                  </c:strRef>
                </c:tx>
                <c:spPr>
                  <a:ln>
                    <a:solidFill>
                      <a:schemeClr val="accent6">
                        <a:lumMod val="75000"/>
                      </a:schemeClr>
                    </a:solidFill>
                  </a:ln>
                </c:spPr>
                <c:marker>
                  <c:symbol val="none"/>
                </c:marker>
                <c:xVal>
                  <c:numRef>
                    <c:extLst xmlns:c15="http://schemas.microsoft.com/office/drawing/2012/chart">
                      <c:ext xmlns:c15="http://schemas.microsoft.com/office/drawing/2012/chart" uri="{02D57815-91ED-43cb-92C2-25804820EDAC}">
                        <c15:formulaRef>
                          <c15:sqref>Sheet1!$AE$5:$AE$604</c15:sqref>
                        </c15:formulaRef>
                      </c:ext>
                    </c:extLst>
                    <c:numCache>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Cache>
                  </c:numRef>
                </c:xVal>
                <c:yVal>
                  <c:numRef>
                    <c:extLst xmlns:c15="http://schemas.microsoft.com/office/drawing/2012/chart">
                      <c:ext xmlns:c15="http://schemas.microsoft.com/office/drawing/2012/chart" uri="{02D57815-91ED-43cb-92C2-25804820EDAC}">
                        <c15:formulaRef>
                          <c15:sqref>Sheet1!$BA$5:$BA$604</c15:sqref>
                        </c15:formulaRef>
                      </c:ext>
                    </c:extLst>
                    <c:numCache>
                      <c:formatCode>General</c:formatCode>
                      <c:ptCount val="600"/>
                      <c:pt idx="0">
                        <c:v>-113.741</c:v>
                      </c:pt>
                      <c:pt idx="1">
                        <c:v>-117.83499999999999</c:v>
                      </c:pt>
                      <c:pt idx="2">
                        <c:v>-108.372</c:v>
                      </c:pt>
                      <c:pt idx="3">
                        <c:v>-114.42</c:v>
                      </c:pt>
                      <c:pt idx="4">
                        <c:v>-117.68600000000001</c:v>
                      </c:pt>
                      <c:pt idx="5">
                        <c:v>-121.376</c:v>
                      </c:pt>
                      <c:pt idx="6">
                        <c:v>-103.708</c:v>
                      </c:pt>
                      <c:pt idx="7">
                        <c:v>-104.855</c:v>
                      </c:pt>
                      <c:pt idx="8">
                        <c:v>-105.11</c:v>
                      </c:pt>
                      <c:pt idx="9">
                        <c:v>-126.66800000000001</c:v>
                      </c:pt>
                      <c:pt idx="10">
                        <c:v>-110.01300000000001</c:v>
                      </c:pt>
                      <c:pt idx="11">
                        <c:v>-108.459</c:v>
                      </c:pt>
                      <c:pt idx="12">
                        <c:v>-98.778000000000006</c:v>
                      </c:pt>
                      <c:pt idx="13">
                        <c:v>-97.353999999999999</c:v>
                      </c:pt>
                      <c:pt idx="14">
                        <c:v>-107.474</c:v>
                      </c:pt>
                      <c:pt idx="15">
                        <c:v>-109.03700000000001</c:v>
                      </c:pt>
                      <c:pt idx="16">
                        <c:v>-109.372</c:v>
                      </c:pt>
                      <c:pt idx="17">
                        <c:v>-113.346</c:v>
                      </c:pt>
                      <c:pt idx="18">
                        <c:v>-100.395</c:v>
                      </c:pt>
                      <c:pt idx="19">
                        <c:v>-105.15</c:v>
                      </c:pt>
                      <c:pt idx="20">
                        <c:v>-107.678</c:v>
                      </c:pt>
                      <c:pt idx="21">
                        <c:v>-133.15600000000001</c:v>
                      </c:pt>
                      <c:pt idx="22">
                        <c:v>-116.95699999999999</c:v>
                      </c:pt>
                      <c:pt idx="23">
                        <c:v>-98.146000000000001</c:v>
                      </c:pt>
                      <c:pt idx="24">
                        <c:v>-93.715999999999994</c:v>
                      </c:pt>
                      <c:pt idx="25">
                        <c:v>-82.778000000000006</c:v>
                      </c:pt>
                      <c:pt idx="26">
                        <c:v>-96.584999999999994</c:v>
                      </c:pt>
                      <c:pt idx="27">
                        <c:v>-99.802000000000007</c:v>
                      </c:pt>
                      <c:pt idx="28">
                        <c:v>-108.402</c:v>
                      </c:pt>
                      <c:pt idx="29">
                        <c:v>-110.009</c:v>
                      </c:pt>
                      <c:pt idx="30">
                        <c:v>-94.537999999999997</c:v>
                      </c:pt>
                      <c:pt idx="31">
                        <c:v>-97.105000000000004</c:v>
                      </c:pt>
                      <c:pt idx="32">
                        <c:v>-88.073999999999998</c:v>
                      </c:pt>
                      <c:pt idx="33">
                        <c:v>-108.08</c:v>
                      </c:pt>
                      <c:pt idx="34">
                        <c:v>-102.6</c:v>
                      </c:pt>
                      <c:pt idx="35">
                        <c:v>-98.311999999999998</c:v>
                      </c:pt>
                      <c:pt idx="36">
                        <c:v>-90.596000000000004</c:v>
                      </c:pt>
                      <c:pt idx="37">
                        <c:v>-97.715000000000003</c:v>
                      </c:pt>
                      <c:pt idx="38">
                        <c:v>-97.162999999999997</c:v>
                      </c:pt>
                      <c:pt idx="39">
                        <c:v>-101.91200000000001</c:v>
                      </c:pt>
                      <c:pt idx="40">
                        <c:v>-103.004</c:v>
                      </c:pt>
                      <c:pt idx="41">
                        <c:v>-102.593</c:v>
                      </c:pt>
                      <c:pt idx="42">
                        <c:v>-90.298000000000002</c:v>
                      </c:pt>
                      <c:pt idx="43">
                        <c:v>-91.994</c:v>
                      </c:pt>
                      <c:pt idx="44">
                        <c:v>-94.468999999999994</c:v>
                      </c:pt>
                      <c:pt idx="45">
                        <c:v>-116.515</c:v>
                      </c:pt>
                      <c:pt idx="46">
                        <c:v>-105.91500000000001</c:v>
                      </c:pt>
                      <c:pt idx="47">
                        <c:v>-97.899000000000001</c:v>
                      </c:pt>
                      <c:pt idx="48">
                        <c:v>-95.296000000000006</c:v>
                      </c:pt>
                      <c:pt idx="49">
                        <c:v>-88.436999999999998</c:v>
                      </c:pt>
                      <c:pt idx="50">
                        <c:v>-92.92</c:v>
                      </c:pt>
                      <c:pt idx="51">
                        <c:v>-99.037000000000006</c:v>
                      </c:pt>
                      <c:pt idx="52">
                        <c:v>-102.429</c:v>
                      </c:pt>
                      <c:pt idx="53">
                        <c:v>-97.391999999999996</c:v>
                      </c:pt>
                      <c:pt idx="54">
                        <c:v>-88.216999999999999</c:v>
                      </c:pt>
                      <c:pt idx="55">
                        <c:v>-94.619</c:v>
                      </c:pt>
                      <c:pt idx="56">
                        <c:v>-96.778000000000006</c:v>
                      </c:pt>
                      <c:pt idx="57">
                        <c:v>-110.504</c:v>
                      </c:pt>
                      <c:pt idx="58">
                        <c:v>-101.124</c:v>
                      </c:pt>
                      <c:pt idx="59">
                        <c:v>-91.691000000000003</c:v>
                      </c:pt>
                      <c:pt idx="60">
                        <c:v>-80.424000000000007</c:v>
                      </c:pt>
                      <c:pt idx="61">
                        <c:v>-74.817999999999998</c:v>
                      </c:pt>
                      <c:pt idx="62">
                        <c:v>-69.055000000000007</c:v>
                      </c:pt>
                      <c:pt idx="63">
                        <c:v>-65.248000000000005</c:v>
                      </c:pt>
                      <c:pt idx="64">
                        <c:v>-69.346999999999994</c:v>
                      </c:pt>
                      <c:pt idx="65">
                        <c:v>-78.528000000000006</c:v>
                      </c:pt>
                      <c:pt idx="66">
                        <c:v>-71.918999999999997</c:v>
                      </c:pt>
                      <c:pt idx="67">
                        <c:v>-76.117999999999995</c:v>
                      </c:pt>
                      <c:pt idx="68">
                        <c:v>-82.400999999999996</c:v>
                      </c:pt>
                      <c:pt idx="69">
                        <c:v>-102.15600000000001</c:v>
                      </c:pt>
                      <c:pt idx="70">
                        <c:v>-90.248000000000005</c:v>
                      </c:pt>
                      <c:pt idx="71">
                        <c:v>-85.403000000000006</c:v>
                      </c:pt>
                      <c:pt idx="72">
                        <c:v>-87.540999999999997</c:v>
                      </c:pt>
                      <c:pt idx="73">
                        <c:v>-73.572999999999993</c:v>
                      </c:pt>
                      <c:pt idx="74">
                        <c:v>-66.097999999999999</c:v>
                      </c:pt>
                      <c:pt idx="75">
                        <c:v>-62.195</c:v>
                      </c:pt>
                      <c:pt idx="76">
                        <c:v>-78.087000000000003</c:v>
                      </c:pt>
                      <c:pt idx="77">
                        <c:v>-83.352000000000004</c:v>
                      </c:pt>
                      <c:pt idx="78">
                        <c:v>-74.143000000000001</c:v>
                      </c:pt>
                      <c:pt idx="79">
                        <c:v>-80.206999999999994</c:v>
                      </c:pt>
                      <c:pt idx="80">
                        <c:v>-83.659000000000006</c:v>
                      </c:pt>
                      <c:pt idx="81">
                        <c:v>-97.524000000000001</c:v>
                      </c:pt>
                      <c:pt idx="82">
                        <c:v>-91.944000000000003</c:v>
                      </c:pt>
                      <c:pt idx="83">
                        <c:v>-82.784000000000006</c:v>
                      </c:pt>
                      <c:pt idx="84">
                        <c:v>-70.227000000000004</c:v>
                      </c:pt>
                      <c:pt idx="85">
                        <c:v>-61.942</c:v>
                      </c:pt>
                      <c:pt idx="86">
                        <c:v>-56.612000000000002</c:v>
                      </c:pt>
                      <c:pt idx="87">
                        <c:v>-56.005000000000003</c:v>
                      </c:pt>
                      <c:pt idx="88">
                        <c:v>-53.286999999999999</c:v>
                      </c:pt>
                      <c:pt idx="89">
                        <c:v>-51.255000000000003</c:v>
                      </c:pt>
                      <c:pt idx="90">
                        <c:v>-40.994999999999997</c:v>
                      </c:pt>
                      <c:pt idx="91">
                        <c:v>-35.811</c:v>
                      </c:pt>
                      <c:pt idx="92">
                        <c:v>-39.826000000000001</c:v>
                      </c:pt>
                      <c:pt idx="93">
                        <c:v>-53.872999999999998</c:v>
                      </c:pt>
                      <c:pt idx="94">
                        <c:v>-45.188000000000002</c:v>
                      </c:pt>
                      <c:pt idx="95">
                        <c:v>-36.692</c:v>
                      </c:pt>
                      <c:pt idx="96">
                        <c:v>-37.223999999999997</c:v>
                      </c:pt>
                      <c:pt idx="97">
                        <c:v>-33.311</c:v>
                      </c:pt>
                      <c:pt idx="98">
                        <c:v>-32.939</c:v>
                      </c:pt>
                      <c:pt idx="99">
                        <c:v>-31.885000000000002</c:v>
                      </c:pt>
                      <c:pt idx="100">
                        <c:v>-31.638000000000002</c:v>
                      </c:pt>
                      <c:pt idx="101">
                        <c:v>-30.608000000000001</c:v>
                      </c:pt>
                      <c:pt idx="102">
                        <c:v>-23.361999999999998</c:v>
                      </c:pt>
                      <c:pt idx="103">
                        <c:v>-19.215</c:v>
                      </c:pt>
                      <c:pt idx="104">
                        <c:v>-16.196000000000002</c:v>
                      </c:pt>
                      <c:pt idx="105">
                        <c:v>-23.22</c:v>
                      </c:pt>
                      <c:pt idx="106">
                        <c:v>-16.728999999999999</c:v>
                      </c:pt>
                      <c:pt idx="107">
                        <c:v>-13.334</c:v>
                      </c:pt>
                      <c:pt idx="108">
                        <c:v>-14.423</c:v>
                      </c:pt>
                      <c:pt idx="109">
                        <c:v>-15.712999999999999</c:v>
                      </c:pt>
                      <c:pt idx="110">
                        <c:v>-15.817</c:v>
                      </c:pt>
                      <c:pt idx="111">
                        <c:v>-14.512</c:v>
                      </c:pt>
                      <c:pt idx="112">
                        <c:v>-14.191000000000001</c:v>
                      </c:pt>
                      <c:pt idx="113">
                        <c:v>-13.576000000000001</c:v>
                      </c:pt>
                      <c:pt idx="114">
                        <c:v>-8.9030000000000005</c:v>
                      </c:pt>
                      <c:pt idx="115">
                        <c:v>-15.414</c:v>
                      </c:pt>
                      <c:pt idx="116">
                        <c:v>-9.452</c:v>
                      </c:pt>
                      <c:pt idx="117">
                        <c:v>-9.5860000000000003</c:v>
                      </c:pt>
                      <c:pt idx="118">
                        <c:v>-5.8819999999999997</c:v>
                      </c:pt>
                      <c:pt idx="119">
                        <c:v>-3.9969999999999999</c:v>
                      </c:pt>
                      <c:pt idx="120">
                        <c:v>-6.117</c:v>
                      </c:pt>
                      <c:pt idx="121">
                        <c:v>-6.9669999999999996</c:v>
                      </c:pt>
                      <c:pt idx="122">
                        <c:v>-10.398</c:v>
                      </c:pt>
                      <c:pt idx="123">
                        <c:v>-9.2210000000000001</c:v>
                      </c:pt>
                      <c:pt idx="124">
                        <c:v>-13.083</c:v>
                      </c:pt>
                      <c:pt idx="125">
                        <c:v>-22.821999999999999</c:v>
                      </c:pt>
                      <c:pt idx="126">
                        <c:v>-17.649000000000001</c:v>
                      </c:pt>
                      <c:pt idx="127">
                        <c:v>-25.492999999999999</c:v>
                      </c:pt>
                      <c:pt idx="128">
                        <c:v>-22.085999999999999</c:v>
                      </c:pt>
                      <c:pt idx="129">
                        <c:v>-39.991</c:v>
                      </c:pt>
                      <c:pt idx="130">
                        <c:v>-35.171999999999997</c:v>
                      </c:pt>
                      <c:pt idx="131">
                        <c:v>-28.222000000000001</c:v>
                      </c:pt>
                      <c:pt idx="132">
                        <c:v>-21.276</c:v>
                      </c:pt>
                      <c:pt idx="133">
                        <c:v>-18.212</c:v>
                      </c:pt>
                      <c:pt idx="134">
                        <c:v>-19.872</c:v>
                      </c:pt>
                      <c:pt idx="135">
                        <c:v>-19.117000000000001</c:v>
                      </c:pt>
                      <c:pt idx="136">
                        <c:v>-24.047999999999998</c:v>
                      </c:pt>
                      <c:pt idx="137">
                        <c:v>-26.498999999999999</c:v>
                      </c:pt>
                      <c:pt idx="138">
                        <c:v>-13.335000000000001</c:v>
                      </c:pt>
                      <c:pt idx="139">
                        <c:v>-8.0239999999999991</c:v>
                      </c:pt>
                      <c:pt idx="140">
                        <c:v>-2.87</c:v>
                      </c:pt>
                      <c:pt idx="141">
                        <c:v>-3.45</c:v>
                      </c:pt>
                      <c:pt idx="142">
                        <c:v>0.47599999999999998</c:v>
                      </c:pt>
                      <c:pt idx="143">
                        <c:v>3.1909999999999998</c:v>
                      </c:pt>
                      <c:pt idx="144">
                        <c:v>1.3149999999999999</c:v>
                      </c:pt>
                      <c:pt idx="145">
                        <c:v>-0.11600000000000001</c:v>
                      </c:pt>
                      <c:pt idx="146">
                        <c:v>-0.161</c:v>
                      </c:pt>
                      <c:pt idx="147">
                        <c:v>3.218</c:v>
                      </c:pt>
                      <c:pt idx="148">
                        <c:v>3.0750000000000002</c:v>
                      </c:pt>
                      <c:pt idx="149">
                        <c:v>3.395</c:v>
                      </c:pt>
                      <c:pt idx="150">
                        <c:v>7.2949999999999999</c:v>
                      </c:pt>
                      <c:pt idx="151">
                        <c:v>9.3740000000000006</c:v>
                      </c:pt>
                      <c:pt idx="152">
                        <c:v>10.613</c:v>
                      </c:pt>
                      <c:pt idx="153">
                        <c:v>9.6940000000000008</c:v>
                      </c:pt>
                      <c:pt idx="154">
                        <c:v>11.227</c:v>
                      </c:pt>
                      <c:pt idx="155">
                        <c:v>12.316000000000001</c:v>
                      </c:pt>
                      <c:pt idx="156">
                        <c:v>8.9930000000000003</c:v>
                      </c:pt>
                      <c:pt idx="157">
                        <c:v>7.0490000000000004</c:v>
                      </c:pt>
                      <c:pt idx="158">
                        <c:v>6.6529999999999996</c:v>
                      </c:pt>
                      <c:pt idx="159">
                        <c:v>7.6749999999999998</c:v>
                      </c:pt>
                      <c:pt idx="160">
                        <c:v>7.0510000000000002</c:v>
                      </c:pt>
                      <c:pt idx="161">
                        <c:v>6.984</c:v>
                      </c:pt>
                      <c:pt idx="162">
                        <c:v>10.955</c:v>
                      </c:pt>
                      <c:pt idx="163">
                        <c:v>12.750999999999999</c:v>
                      </c:pt>
                      <c:pt idx="164">
                        <c:v>14.116</c:v>
                      </c:pt>
                      <c:pt idx="165">
                        <c:v>12.282999999999999</c:v>
                      </c:pt>
                      <c:pt idx="166">
                        <c:v>14.327999999999999</c:v>
                      </c:pt>
                      <c:pt idx="167">
                        <c:v>15.744</c:v>
                      </c:pt>
                      <c:pt idx="168">
                        <c:v>13.589</c:v>
                      </c:pt>
                      <c:pt idx="169">
                        <c:v>13.349</c:v>
                      </c:pt>
                      <c:pt idx="170">
                        <c:v>11.307</c:v>
                      </c:pt>
                      <c:pt idx="171">
                        <c:v>13.547000000000001</c:v>
                      </c:pt>
                      <c:pt idx="172">
                        <c:v>14.625999999999999</c:v>
                      </c:pt>
                      <c:pt idx="173">
                        <c:v>15.244</c:v>
                      </c:pt>
                      <c:pt idx="174">
                        <c:v>17.353000000000002</c:v>
                      </c:pt>
                      <c:pt idx="175">
                        <c:v>18.526</c:v>
                      </c:pt>
                      <c:pt idx="176">
                        <c:v>19.164999999999999</c:v>
                      </c:pt>
                      <c:pt idx="177">
                        <c:v>19.803000000000001</c:v>
                      </c:pt>
                      <c:pt idx="178">
                        <c:v>20.097999999999999</c:v>
                      </c:pt>
                      <c:pt idx="179">
                        <c:v>20.638000000000002</c:v>
                      </c:pt>
                      <c:pt idx="180">
                        <c:v>18.161000000000001</c:v>
                      </c:pt>
                      <c:pt idx="181">
                        <c:v>17.196000000000002</c:v>
                      </c:pt>
                      <c:pt idx="182">
                        <c:v>18.206</c:v>
                      </c:pt>
                      <c:pt idx="183">
                        <c:v>18.957999999999998</c:v>
                      </c:pt>
                      <c:pt idx="184">
                        <c:v>16.933</c:v>
                      </c:pt>
                      <c:pt idx="185">
                        <c:v>18.984999999999999</c:v>
                      </c:pt>
                      <c:pt idx="186">
                        <c:v>20.065000000000001</c:v>
                      </c:pt>
                      <c:pt idx="187">
                        <c:v>20.658000000000001</c:v>
                      </c:pt>
                      <c:pt idx="188">
                        <c:v>20.867000000000001</c:v>
                      </c:pt>
                      <c:pt idx="189">
                        <c:v>21.183</c:v>
                      </c:pt>
                      <c:pt idx="190">
                        <c:v>21.24</c:v>
                      </c:pt>
                      <c:pt idx="191">
                        <c:v>20.896999999999998</c:v>
                      </c:pt>
                      <c:pt idx="192">
                        <c:v>19.497</c:v>
                      </c:pt>
                      <c:pt idx="193">
                        <c:v>18.789000000000001</c:v>
                      </c:pt>
                      <c:pt idx="194">
                        <c:v>19.065999999999999</c:v>
                      </c:pt>
                      <c:pt idx="195">
                        <c:v>19.466000000000001</c:v>
                      </c:pt>
                      <c:pt idx="196">
                        <c:v>20.12</c:v>
                      </c:pt>
                      <c:pt idx="197">
                        <c:v>20.872</c:v>
                      </c:pt>
                      <c:pt idx="198">
                        <c:v>21.401</c:v>
                      </c:pt>
                      <c:pt idx="199">
                        <c:v>21.692</c:v>
                      </c:pt>
                      <c:pt idx="200">
                        <c:v>21.707000000000001</c:v>
                      </c:pt>
                      <c:pt idx="201">
                        <c:v>19.673999999999999</c:v>
                      </c:pt>
                      <c:pt idx="202">
                        <c:v>20.734000000000002</c:v>
                      </c:pt>
                      <c:pt idx="203">
                        <c:v>21.481000000000002</c:v>
                      </c:pt>
                      <c:pt idx="204">
                        <c:v>21.207999999999998</c:v>
                      </c:pt>
                      <c:pt idx="205">
                        <c:v>20.861000000000001</c:v>
                      </c:pt>
                      <c:pt idx="206">
                        <c:v>21.204000000000001</c:v>
                      </c:pt>
                      <c:pt idx="207">
                        <c:v>21.83</c:v>
                      </c:pt>
                      <c:pt idx="208">
                        <c:v>22.286000000000001</c:v>
                      </c:pt>
                      <c:pt idx="209">
                        <c:v>22.390999999999998</c:v>
                      </c:pt>
                      <c:pt idx="210">
                        <c:v>22.57</c:v>
                      </c:pt>
                      <c:pt idx="211">
                        <c:v>22.623999999999999</c:v>
                      </c:pt>
                      <c:pt idx="212">
                        <c:v>22.46</c:v>
                      </c:pt>
                      <c:pt idx="213">
                        <c:v>14.847</c:v>
                      </c:pt>
                      <c:pt idx="214">
                        <c:v>18.277999999999999</c:v>
                      </c:pt>
                      <c:pt idx="215">
                        <c:v>19.475999999999999</c:v>
                      </c:pt>
                      <c:pt idx="216">
                        <c:v>10.875999999999999</c:v>
                      </c:pt>
                      <c:pt idx="217">
                        <c:v>7.484</c:v>
                      </c:pt>
                      <c:pt idx="218">
                        <c:v>8.8190000000000008</c:v>
                      </c:pt>
                      <c:pt idx="219">
                        <c:v>7.8819999999999997</c:v>
                      </c:pt>
                      <c:pt idx="220">
                        <c:v>2.0409999999999999</c:v>
                      </c:pt>
                      <c:pt idx="221">
                        <c:v>-1.2070000000000001</c:v>
                      </c:pt>
                      <c:pt idx="222">
                        <c:v>6.0739999999999998</c:v>
                      </c:pt>
                      <c:pt idx="223">
                        <c:v>0.61199999999999999</c:v>
                      </c:pt>
                      <c:pt idx="224">
                        <c:v>-2.3330000000000002</c:v>
                      </c:pt>
                      <c:pt idx="225">
                        <c:v>-20.559000000000001</c:v>
                      </c:pt>
                      <c:pt idx="226">
                        <c:v>-14.920999999999999</c:v>
                      </c:pt>
                      <c:pt idx="227">
                        <c:v>-9.81</c:v>
                      </c:pt>
                      <c:pt idx="228">
                        <c:v>-7.7439999999999998</c:v>
                      </c:pt>
                      <c:pt idx="229">
                        <c:v>-5.31</c:v>
                      </c:pt>
                      <c:pt idx="230">
                        <c:v>-1.29</c:v>
                      </c:pt>
                      <c:pt idx="231">
                        <c:v>-12.098000000000001</c:v>
                      </c:pt>
                      <c:pt idx="232">
                        <c:v>-17.364999999999998</c:v>
                      </c:pt>
                      <c:pt idx="233">
                        <c:v>-19.614999999999998</c:v>
                      </c:pt>
                      <c:pt idx="234">
                        <c:v>-10.605</c:v>
                      </c:pt>
                      <c:pt idx="235">
                        <c:v>-14.962</c:v>
                      </c:pt>
                      <c:pt idx="236">
                        <c:v>-17.309000000000001</c:v>
                      </c:pt>
                      <c:pt idx="237">
                        <c:v>-35.944000000000003</c:v>
                      </c:pt>
                      <c:pt idx="238">
                        <c:v>-27.001999999999999</c:v>
                      </c:pt>
                      <c:pt idx="239">
                        <c:v>-19.239000000000001</c:v>
                      </c:pt>
                      <c:pt idx="240">
                        <c:v>-12.458</c:v>
                      </c:pt>
                      <c:pt idx="241">
                        <c:v>-6.4779999999999998</c:v>
                      </c:pt>
                      <c:pt idx="242">
                        <c:v>-2.1339999999999999</c:v>
                      </c:pt>
                      <c:pt idx="243">
                        <c:v>-1.954</c:v>
                      </c:pt>
                      <c:pt idx="244">
                        <c:v>-6.7990000000000004</c:v>
                      </c:pt>
                      <c:pt idx="245">
                        <c:v>-13.186</c:v>
                      </c:pt>
                      <c:pt idx="246">
                        <c:v>-8.3650000000000002</c:v>
                      </c:pt>
                      <c:pt idx="247">
                        <c:v>-15.407</c:v>
                      </c:pt>
                      <c:pt idx="248">
                        <c:v>-16.925000000000001</c:v>
                      </c:pt>
                      <c:pt idx="249">
                        <c:v>-37.866999999999997</c:v>
                      </c:pt>
                      <c:pt idx="250">
                        <c:v>-29.321999999999999</c:v>
                      </c:pt>
                      <c:pt idx="251">
                        <c:v>-25.814</c:v>
                      </c:pt>
                      <c:pt idx="252">
                        <c:v>-20.617999999999999</c:v>
                      </c:pt>
                      <c:pt idx="253">
                        <c:v>-24.498999999999999</c:v>
                      </c:pt>
                      <c:pt idx="254">
                        <c:v>-26.183</c:v>
                      </c:pt>
                      <c:pt idx="255">
                        <c:v>-27.495999999999999</c:v>
                      </c:pt>
                      <c:pt idx="256">
                        <c:v>-34.265999999999998</c:v>
                      </c:pt>
                      <c:pt idx="257">
                        <c:v>-36.893000000000001</c:v>
                      </c:pt>
                      <c:pt idx="258">
                        <c:v>-28.2</c:v>
                      </c:pt>
                      <c:pt idx="259">
                        <c:v>-34.268000000000001</c:v>
                      </c:pt>
                      <c:pt idx="260">
                        <c:v>-37.037999999999997</c:v>
                      </c:pt>
                      <c:pt idx="261">
                        <c:v>-52.765999999999998</c:v>
                      </c:pt>
                      <c:pt idx="262">
                        <c:v>-44.350999999999999</c:v>
                      </c:pt>
                      <c:pt idx="263">
                        <c:v>-32.881999999999998</c:v>
                      </c:pt>
                      <c:pt idx="264">
                        <c:v>-23.265000000000001</c:v>
                      </c:pt>
                      <c:pt idx="265">
                        <c:v>-20.617000000000001</c:v>
                      </c:pt>
                      <c:pt idx="266">
                        <c:v>-15.675000000000001</c:v>
                      </c:pt>
                      <c:pt idx="267">
                        <c:v>-10.393000000000001</c:v>
                      </c:pt>
                      <c:pt idx="268">
                        <c:v>-7.4109999999999996</c:v>
                      </c:pt>
                      <c:pt idx="269">
                        <c:v>-5.3209999999999997</c:v>
                      </c:pt>
                      <c:pt idx="270">
                        <c:v>-1.34</c:v>
                      </c:pt>
                      <c:pt idx="271">
                        <c:v>0.90300000000000002</c:v>
                      </c:pt>
                      <c:pt idx="272">
                        <c:v>2.7240000000000002</c:v>
                      </c:pt>
                      <c:pt idx="273">
                        <c:v>-1.6890000000000001</c:v>
                      </c:pt>
                      <c:pt idx="274">
                        <c:v>0.95699999999999996</c:v>
                      </c:pt>
                      <c:pt idx="275">
                        <c:v>3.7269999999999999</c:v>
                      </c:pt>
                      <c:pt idx="276">
                        <c:v>4.8280000000000003</c:v>
                      </c:pt>
                      <c:pt idx="277">
                        <c:v>1.9450000000000001</c:v>
                      </c:pt>
                      <c:pt idx="278">
                        <c:v>-1.7589999999999999</c:v>
                      </c:pt>
                      <c:pt idx="279">
                        <c:v>-4.8239999999999998</c:v>
                      </c:pt>
                      <c:pt idx="280">
                        <c:v>-10.984</c:v>
                      </c:pt>
                      <c:pt idx="281">
                        <c:v>-14.385</c:v>
                      </c:pt>
                      <c:pt idx="282">
                        <c:v>-7.3259999999999996</c:v>
                      </c:pt>
                      <c:pt idx="283">
                        <c:v>-11.92</c:v>
                      </c:pt>
                      <c:pt idx="284">
                        <c:v>-10.726000000000001</c:v>
                      </c:pt>
                      <c:pt idx="285">
                        <c:v>-30.972999999999999</c:v>
                      </c:pt>
                      <c:pt idx="286">
                        <c:v>-24.087</c:v>
                      </c:pt>
                      <c:pt idx="287">
                        <c:v>-22.013999999999999</c:v>
                      </c:pt>
                      <c:pt idx="288">
                        <c:v>-17.585999999999999</c:v>
                      </c:pt>
                      <c:pt idx="289">
                        <c:v>-11.374000000000001</c:v>
                      </c:pt>
                      <c:pt idx="290">
                        <c:v>-6.8550000000000004</c:v>
                      </c:pt>
                      <c:pt idx="291">
                        <c:v>-2.3559999999999999</c:v>
                      </c:pt>
                      <c:pt idx="292">
                        <c:v>-1.462</c:v>
                      </c:pt>
                      <c:pt idx="293">
                        <c:v>-11.016</c:v>
                      </c:pt>
                      <c:pt idx="294">
                        <c:v>-5.5679999999999996</c:v>
                      </c:pt>
                      <c:pt idx="295">
                        <c:v>-11.863</c:v>
                      </c:pt>
                      <c:pt idx="296">
                        <c:v>-13.558</c:v>
                      </c:pt>
                      <c:pt idx="297">
                        <c:v>-33.369999999999997</c:v>
                      </c:pt>
                      <c:pt idx="298">
                        <c:v>-24.183</c:v>
                      </c:pt>
                      <c:pt idx="299">
                        <c:v>-23.474</c:v>
                      </c:pt>
                      <c:pt idx="300">
                        <c:v>-15.148999999999999</c:v>
                      </c:pt>
                      <c:pt idx="301">
                        <c:v>-16.413</c:v>
                      </c:pt>
                      <c:pt idx="302">
                        <c:v>-16.247</c:v>
                      </c:pt>
                      <c:pt idx="303">
                        <c:v>-22.030999999999999</c:v>
                      </c:pt>
                      <c:pt idx="304">
                        <c:v>-18.154</c:v>
                      </c:pt>
                      <c:pt idx="305">
                        <c:v>-25.57</c:v>
                      </c:pt>
                      <c:pt idx="306">
                        <c:v>-17.678999999999998</c:v>
                      </c:pt>
                      <c:pt idx="307">
                        <c:v>-23.503</c:v>
                      </c:pt>
                      <c:pt idx="308">
                        <c:v>-25.658999999999999</c:v>
                      </c:pt>
                      <c:pt idx="309">
                        <c:v>-45.646999999999998</c:v>
                      </c:pt>
                      <c:pt idx="310">
                        <c:v>-33.314999999999998</c:v>
                      </c:pt>
                      <c:pt idx="311">
                        <c:v>-27.308</c:v>
                      </c:pt>
                      <c:pt idx="312">
                        <c:v>-23.413</c:v>
                      </c:pt>
                      <c:pt idx="313">
                        <c:v>-15.977</c:v>
                      </c:pt>
                      <c:pt idx="314">
                        <c:v>-11.595000000000001</c:v>
                      </c:pt>
                      <c:pt idx="315">
                        <c:v>-9.7219999999999995</c:v>
                      </c:pt>
                      <c:pt idx="316">
                        <c:v>-7.992</c:v>
                      </c:pt>
                      <c:pt idx="317">
                        <c:v>-17.303999999999998</c:v>
                      </c:pt>
                      <c:pt idx="318">
                        <c:v>-13.669</c:v>
                      </c:pt>
                      <c:pt idx="319">
                        <c:v>-20.3</c:v>
                      </c:pt>
                      <c:pt idx="320">
                        <c:v>-22.72</c:v>
                      </c:pt>
                      <c:pt idx="321">
                        <c:v>-41.311</c:v>
                      </c:pt>
                      <c:pt idx="322">
                        <c:v>-36.451999999999998</c:v>
                      </c:pt>
                      <c:pt idx="323">
                        <c:v>-35.018999999999998</c:v>
                      </c:pt>
                      <c:pt idx="324">
                        <c:v>-26.686</c:v>
                      </c:pt>
                      <c:pt idx="325">
                        <c:v>-22.677</c:v>
                      </c:pt>
                      <c:pt idx="326">
                        <c:v>-17.451000000000001</c:v>
                      </c:pt>
                      <c:pt idx="327">
                        <c:v>-19.129000000000001</c:v>
                      </c:pt>
                      <c:pt idx="328">
                        <c:v>-24.896999999999998</c:v>
                      </c:pt>
                      <c:pt idx="329">
                        <c:v>-31.071000000000002</c:v>
                      </c:pt>
                      <c:pt idx="330">
                        <c:v>-25.015999999999998</c:v>
                      </c:pt>
                      <c:pt idx="331">
                        <c:v>-30.206</c:v>
                      </c:pt>
                      <c:pt idx="332">
                        <c:v>-33.412999999999997</c:v>
                      </c:pt>
                      <c:pt idx="333">
                        <c:v>-44.561999999999998</c:v>
                      </c:pt>
                      <c:pt idx="334">
                        <c:v>-42.44</c:v>
                      </c:pt>
                      <c:pt idx="335">
                        <c:v>-32.503</c:v>
                      </c:pt>
                      <c:pt idx="336">
                        <c:v>-27.241</c:v>
                      </c:pt>
                      <c:pt idx="337">
                        <c:v>-19.77</c:v>
                      </c:pt>
                      <c:pt idx="338">
                        <c:v>-15.401</c:v>
                      </c:pt>
                      <c:pt idx="339">
                        <c:v>-12.217000000000001</c:v>
                      </c:pt>
                      <c:pt idx="340">
                        <c:v>-10.911</c:v>
                      </c:pt>
                      <c:pt idx="341">
                        <c:v>-9.2129999999999992</c:v>
                      </c:pt>
                      <c:pt idx="342">
                        <c:v>-3.734</c:v>
                      </c:pt>
                      <c:pt idx="343">
                        <c:v>-0.45800000000000002</c:v>
                      </c:pt>
                      <c:pt idx="344">
                        <c:v>0.83699999999999997</c:v>
                      </c:pt>
                      <c:pt idx="345">
                        <c:v>-9.1829999999999998</c:v>
                      </c:pt>
                      <c:pt idx="346">
                        <c:v>-1.7450000000000001</c:v>
                      </c:pt>
                      <c:pt idx="347">
                        <c:v>0.81100000000000005</c:v>
                      </c:pt>
                      <c:pt idx="348">
                        <c:v>2.899</c:v>
                      </c:pt>
                      <c:pt idx="349">
                        <c:v>4.0469999999999997</c:v>
                      </c:pt>
                      <c:pt idx="350">
                        <c:v>4.7729999999999997</c:v>
                      </c:pt>
                      <c:pt idx="351">
                        <c:v>5.9569999999999999</c:v>
                      </c:pt>
                      <c:pt idx="352">
                        <c:v>1.1000000000000001</c:v>
                      </c:pt>
                      <c:pt idx="353">
                        <c:v>-8.7129999999999992</c:v>
                      </c:pt>
                      <c:pt idx="354">
                        <c:v>-5.968</c:v>
                      </c:pt>
                      <c:pt idx="355">
                        <c:v>-13.590999999999999</c:v>
                      </c:pt>
                      <c:pt idx="356">
                        <c:v>-10.045</c:v>
                      </c:pt>
                      <c:pt idx="357">
                        <c:v>-9.3320000000000007</c:v>
                      </c:pt>
                      <c:pt idx="358">
                        <c:v>-14.997</c:v>
                      </c:pt>
                      <c:pt idx="359">
                        <c:v>-14.516999999999999</c:v>
                      </c:pt>
                      <c:pt idx="360">
                        <c:v>-10.351000000000001</c:v>
                      </c:pt>
                      <c:pt idx="361">
                        <c:v>-8.9130000000000003</c:v>
                      </c:pt>
                      <c:pt idx="362">
                        <c:v>-9.5690000000000008</c:v>
                      </c:pt>
                      <c:pt idx="363">
                        <c:v>-12.452999999999999</c:v>
                      </c:pt>
                      <c:pt idx="364">
                        <c:v>-17.286999999999999</c:v>
                      </c:pt>
                      <c:pt idx="365">
                        <c:v>-22.52</c:v>
                      </c:pt>
                      <c:pt idx="366">
                        <c:v>-16.651</c:v>
                      </c:pt>
                      <c:pt idx="367">
                        <c:v>-23.928000000000001</c:v>
                      </c:pt>
                      <c:pt idx="368">
                        <c:v>-26.14</c:v>
                      </c:pt>
                      <c:pt idx="369">
                        <c:v>-42.051000000000002</c:v>
                      </c:pt>
                      <c:pt idx="370">
                        <c:v>-28.077000000000002</c:v>
                      </c:pt>
                      <c:pt idx="371">
                        <c:v>-24.727</c:v>
                      </c:pt>
                      <c:pt idx="372">
                        <c:v>-23.576000000000001</c:v>
                      </c:pt>
                      <c:pt idx="373">
                        <c:v>-23.59</c:v>
                      </c:pt>
                      <c:pt idx="374">
                        <c:v>-24.393000000000001</c:v>
                      </c:pt>
                      <c:pt idx="375">
                        <c:v>-28.905000000000001</c:v>
                      </c:pt>
                      <c:pt idx="376">
                        <c:v>-32.779000000000003</c:v>
                      </c:pt>
                      <c:pt idx="377">
                        <c:v>-33.331000000000003</c:v>
                      </c:pt>
                      <c:pt idx="378">
                        <c:v>-26.146999999999998</c:v>
                      </c:pt>
                      <c:pt idx="379">
                        <c:v>-31.265999999999998</c:v>
                      </c:pt>
                      <c:pt idx="380">
                        <c:v>-33.256999999999998</c:v>
                      </c:pt>
                      <c:pt idx="381">
                        <c:v>-51.835000000000001</c:v>
                      </c:pt>
                      <c:pt idx="382">
                        <c:v>-40.375999999999998</c:v>
                      </c:pt>
                      <c:pt idx="383">
                        <c:v>-37.008000000000003</c:v>
                      </c:pt>
                      <c:pt idx="384">
                        <c:v>-38.262999999999998</c:v>
                      </c:pt>
                      <c:pt idx="385">
                        <c:v>-28.533000000000001</c:v>
                      </c:pt>
                      <c:pt idx="386">
                        <c:v>-19.992000000000001</c:v>
                      </c:pt>
                      <c:pt idx="387">
                        <c:v>-12.904</c:v>
                      </c:pt>
                      <c:pt idx="388">
                        <c:v>-8.6120000000000001</c:v>
                      </c:pt>
                      <c:pt idx="389">
                        <c:v>-10.752000000000001</c:v>
                      </c:pt>
                      <c:pt idx="390">
                        <c:v>-8.7560000000000002</c:v>
                      </c:pt>
                      <c:pt idx="391">
                        <c:v>-16.094000000000001</c:v>
                      </c:pt>
                      <c:pt idx="392">
                        <c:v>-7.681</c:v>
                      </c:pt>
                      <c:pt idx="393">
                        <c:v>-3.3519999999999999</c:v>
                      </c:pt>
                      <c:pt idx="394">
                        <c:v>-4.9880000000000004</c:v>
                      </c:pt>
                      <c:pt idx="395">
                        <c:v>-0.73299999999999998</c:v>
                      </c:pt>
                      <c:pt idx="396">
                        <c:v>-12.723000000000001</c:v>
                      </c:pt>
                      <c:pt idx="397">
                        <c:v>-7.9950000000000001</c:v>
                      </c:pt>
                      <c:pt idx="398">
                        <c:v>-5.2149999999999999</c:v>
                      </c:pt>
                      <c:pt idx="399">
                        <c:v>-1.45</c:v>
                      </c:pt>
                      <c:pt idx="400">
                        <c:v>0.214</c:v>
                      </c:pt>
                      <c:pt idx="401">
                        <c:v>-2.4300000000000002</c:v>
                      </c:pt>
                      <c:pt idx="402">
                        <c:v>-2.5489999999999999</c:v>
                      </c:pt>
                      <c:pt idx="403">
                        <c:v>-11.885</c:v>
                      </c:pt>
                      <c:pt idx="404">
                        <c:v>-11.413</c:v>
                      </c:pt>
                      <c:pt idx="405">
                        <c:v>-29.655000000000001</c:v>
                      </c:pt>
                      <c:pt idx="406">
                        <c:v>-19.568000000000001</c:v>
                      </c:pt>
                      <c:pt idx="407">
                        <c:v>-21.87</c:v>
                      </c:pt>
                      <c:pt idx="408">
                        <c:v>-18.863</c:v>
                      </c:pt>
                      <c:pt idx="409">
                        <c:v>-22.003</c:v>
                      </c:pt>
                      <c:pt idx="410">
                        <c:v>-20.48</c:v>
                      </c:pt>
                      <c:pt idx="411">
                        <c:v>-13.487</c:v>
                      </c:pt>
                      <c:pt idx="412">
                        <c:v>-15.863</c:v>
                      </c:pt>
                      <c:pt idx="413">
                        <c:v>-20.962</c:v>
                      </c:pt>
                      <c:pt idx="414">
                        <c:v>-17.826000000000001</c:v>
                      </c:pt>
                      <c:pt idx="415">
                        <c:v>-25.318999999999999</c:v>
                      </c:pt>
                      <c:pt idx="416">
                        <c:v>-28.68</c:v>
                      </c:pt>
                      <c:pt idx="417">
                        <c:v>-45.944000000000003</c:v>
                      </c:pt>
                      <c:pt idx="418">
                        <c:v>-35.465000000000003</c:v>
                      </c:pt>
                      <c:pt idx="419">
                        <c:v>-29.599</c:v>
                      </c:pt>
                      <c:pt idx="420">
                        <c:v>-22.068000000000001</c:v>
                      </c:pt>
                      <c:pt idx="421">
                        <c:v>-24.603000000000002</c:v>
                      </c:pt>
                      <c:pt idx="422">
                        <c:v>-26.754999999999999</c:v>
                      </c:pt>
                      <c:pt idx="423">
                        <c:v>-16.193999999999999</c:v>
                      </c:pt>
                      <c:pt idx="424">
                        <c:v>-21.69</c:v>
                      </c:pt>
                      <c:pt idx="425">
                        <c:v>-28.824000000000002</c:v>
                      </c:pt>
                      <c:pt idx="426">
                        <c:v>-22.917999999999999</c:v>
                      </c:pt>
                      <c:pt idx="427">
                        <c:v>-29.689</c:v>
                      </c:pt>
                      <c:pt idx="428">
                        <c:v>-33.159999999999997</c:v>
                      </c:pt>
                      <c:pt idx="429">
                        <c:v>-52.972000000000001</c:v>
                      </c:pt>
                      <c:pt idx="430">
                        <c:v>-37.223999999999997</c:v>
                      </c:pt>
                      <c:pt idx="431">
                        <c:v>-23.302</c:v>
                      </c:pt>
                      <c:pt idx="432">
                        <c:v>-14.823</c:v>
                      </c:pt>
                      <c:pt idx="433">
                        <c:v>-9.5850000000000009</c:v>
                      </c:pt>
                      <c:pt idx="434">
                        <c:v>-5.31</c:v>
                      </c:pt>
                      <c:pt idx="435">
                        <c:v>-2.77</c:v>
                      </c:pt>
                      <c:pt idx="436">
                        <c:v>-3.7589999999999999</c:v>
                      </c:pt>
                      <c:pt idx="437">
                        <c:v>-8.0259999999999998</c:v>
                      </c:pt>
                      <c:pt idx="438">
                        <c:v>-5.5990000000000002</c:v>
                      </c:pt>
                      <c:pt idx="439">
                        <c:v>-12.407</c:v>
                      </c:pt>
                      <c:pt idx="440">
                        <c:v>-4.9359999999999999</c:v>
                      </c:pt>
                      <c:pt idx="441">
                        <c:v>-0.77900000000000003</c:v>
                      </c:pt>
                      <c:pt idx="442">
                        <c:v>0.45900000000000002</c:v>
                      </c:pt>
                      <c:pt idx="443">
                        <c:v>3.2570000000000001</c:v>
                      </c:pt>
                      <c:pt idx="444">
                        <c:v>1.3759999999999999</c:v>
                      </c:pt>
                      <c:pt idx="445">
                        <c:v>-0.17199999999999999</c:v>
                      </c:pt>
                      <c:pt idx="446">
                        <c:v>-0.40400000000000003</c:v>
                      </c:pt>
                      <c:pt idx="447">
                        <c:v>3.2970000000000002</c:v>
                      </c:pt>
                      <c:pt idx="448">
                        <c:v>3.13</c:v>
                      </c:pt>
                      <c:pt idx="449">
                        <c:v>3.8519999999999999</c:v>
                      </c:pt>
                      <c:pt idx="450">
                        <c:v>7.1529999999999996</c:v>
                      </c:pt>
                      <c:pt idx="451">
                        <c:v>9.0609999999999999</c:v>
                      </c:pt>
                      <c:pt idx="452">
                        <c:v>10.403</c:v>
                      </c:pt>
                      <c:pt idx="453">
                        <c:v>-2.855</c:v>
                      </c:pt>
                      <c:pt idx="454">
                        <c:v>4.0670000000000002</c:v>
                      </c:pt>
                      <c:pt idx="455">
                        <c:v>8.4220000000000006</c:v>
                      </c:pt>
                      <c:pt idx="456">
                        <c:v>9.3529999999999998</c:v>
                      </c:pt>
                      <c:pt idx="457">
                        <c:v>9.8829999999999991</c:v>
                      </c:pt>
                      <c:pt idx="458">
                        <c:v>11.289</c:v>
                      </c:pt>
                      <c:pt idx="459">
                        <c:v>12.981999999999999</c:v>
                      </c:pt>
                      <c:pt idx="460">
                        <c:v>12.731999999999999</c:v>
                      </c:pt>
                      <c:pt idx="461">
                        <c:v>2.3479999999999999</c:v>
                      </c:pt>
                      <c:pt idx="462">
                        <c:v>4.9710000000000001</c:v>
                      </c:pt>
                      <c:pt idx="463">
                        <c:v>-1.212</c:v>
                      </c:pt>
                      <c:pt idx="464">
                        <c:v>3.0910000000000002</c:v>
                      </c:pt>
                      <c:pt idx="465">
                        <c:v>-4.923</c:v>
                      </c:pt>
                      <c:pt idx="466">
                        <c:v>-5.1829999999999998</c:v>
                      </c:pt>
                      <c:pt idx="467">
                        <c:v>-2.5350000000000001</c:v>
                      </c:pt>
                      <c:pt idx="468">
                        <c:v>0.68100000000000005</c:v>
                      </c:pt>
                      <c:pt idx="469">
                        <c:v>3.056</c:v>
                      </c:pt>
                      <c:pt idx="470">
                        <c:v>3.9649999999999999</c:v>
                      </c:pt>
                      <c:pt idx="471">
                        <c:v>6.3780000000000001</c:v>
                      </c:pt>
                      <c:pt idx="472">
                        <c:v>6.9240000000000004</c:v>
                      </c:pt>
                      <c:pt idx="473">
                        <c:v>7.8620000000000001</c:v>
                      </c:pt>
                      <c:pt idx="474">
                        <c:v>12.178000000000001</c:v>
                      </c:pt>
                      <c:pt idx="475">
                        <c:v>14.635</c:v>
                      </c:pt>
                      <c:pt idx="476">
                        <c:v>16.341000000000001</c:v>
                      </c:pt>
                      <c:pt idx="477">
                        <c:v>14.358000000000001</c:v>
                      </c:pt>
                      <c:pt idx="478">
                        <c:v>17.207000000000001</c:v>
                      </c:pt>
                      <c:pt idx="479">
                        <c:v>18.756</c:v>
                      </c:pt>
                      <c:pt idx="480">
                        <c:v>19.45</c:v>
                      </c:pt>
                      <c:pt idx="481">
                        <c:v>19.535</c:v>
                      </c:pt>
                      <c:pt idx="482">
                        <c:v>20.530999999999999</c:v>
                      </c:pt>
                      <c:pt idx="483">
                        <c:v>21.501000000000001</c:v>
                      </c:pt>
                      <c:pt idx="484">
                        <c:v>18.170000000000002</c:v>
                      </c:pt>
                      <c:pt idx="485">
                        <c:v>18.260000000000002</c:v>
                      </c:pt>
                      <c:pt idx="486">
                        <c:v>20.667999999999999</c:v>
                      </c:pt>
                      <c:pt idx="487">
                        <c:v>17.818999999999999</c:v>
                      </c:pt>
                      <c:pt idx="488">
                        <c:v>20.350999999999999</c:v>
                      </c:pt>
                      <c:pt idx="489">
                        <c:v>11.657999999999999</c:v>
                      </c:pt>
                      <c:pt idx="490">
                        <c:v>16.433</c:v>
                      </c:pt>
                      <c:pt idx="491">
                        <c:v>19.381</c:v>
                      </c:pt>
                      <c:pt idx="492">
                        <c:v>19.827000000000002</c:v>
                      </c:pt>
                      <c:pt idx="493">
                        <c:v>19.561</c:v>
                      </c:pt>
                      <c:pt idx="494">
                        <c:v>19.975999999999999</c:v>
                      </c:pt>
                      <c:pt idx="495">
                        <c:v>21.835000000000001</c:v>
                      </c:pt>
                      <c:pt idx="496">
                        <c:v>21.210999999999999</c:v>
                      </c:pt>
                      <c:pt idx="497">
                        <c:v>16.507000000000001</c:v>
                      </c:pt>
                      <c:pt idx="498">
                        <c:v>20.468</c:v>
                      </c:pt>
                      <c:pt idx="499">
                        <c:v>17.884</c:v>
                      </c:pt>
                      <c:pt idx="500">
                        <c:v>18.702999999999999</c:v>
                      </c:pt>
                      <c:pt idx="501">
                        <c:v>8.8000000000000007</c:v>
                      </c:pt>
                      <c:pt idx="502">
                        <c:v>14.313000000000001</c:v>
                      </c:pt>
                      <c:pt idx="503">
                        <c:v>18.03</c:v>
                      </c:pt>
                      <c:pt idx="504">
                        <c:v>20.053999999999998</c:v>
                      </c:pt>
                      <c:pt idx="505">
                        <c:v>20.856000000000002</c:v>
                      </c:pt>
                      <c:pt idx="506">
                        <c:v>21.925999999999998</c:v>
                      </c:pt>
                      <c:pt idx="507">
                        <c:v>22.352</c:v>
                      </c:pt>
                      <c:pt idx="508">
                        <c:v>21.289000000000001</c:v>
                      </c:pt>
                      <c:pt idx="509">
                        <c:v>12.398</c:v>
                      </c:pt>
                      <c:pt idx="510">
                        <c:v>13.273</c:v>
                      </c:pt>
                      <c:pt idx="511">
                        <c:v>4.5529999999999999</c:v>
                      </c:pt>
                      <c:pt idx="512">
                        <c:v>2.8519999999999999</c:v>
                      </c:pt>
                      <c:pt idx="513">
                        <c:v>-19.827000000000002</c:v>
                      </c:pt>
                      <c:pt idx="514">
                        <c:v>-6.7850000000000001</c:v>
                      </c:pt>
                      <c:pt idx="515">
                        <c:v>-1.1100000000000001</c:v>
                      </c:pt>
                      <c:pt idx="516">
                        <c:v>4.0359999999999996</c:v>
                      </c:pt>
                      <c:pt idx="517">
                        <c:v>7.4960000000000004</c:v>
                      </c:pt>
                      <c:pt idx="518">
                        <c:v>9.3989999999999991</c:v>
                      </c:pt>
                      <c:pt idx="519">
                        <c:v>10.721</c:v>
                      </c:pt>
                      <c:pt idx="520">
                        <c:v>12.757999999999999</c:v>
                      </c:pt>
                      <c:pt idx="521">
                        <c:v>12.522</c:v>
                      </c:pt>
                      <c:pt idx="522">
                        <c:v>16.059000000000001</c:v>
                      </c:pt>
                      <c:pt idx="523">
                        <c:v>12.584</c:v>
                      </c:pt>
                      <c:pt idx="524">
                        <c:v>16.401</c:v>
                      </c:pt>
                      <c:pt idx="525">
                        <c:v>13.036</c:v>
                      </c:pt>
                      <c:pt idx="526">
                        <c:v>16.396000000000001</c:v>
                      </c:pt>
                      <c:pt idx="527">
                        <c:v>18.414999999999999</c:v>
                      </c:pt>
                      <c:pt idx="528">
                        <c:v>18.890999999999998</c:v>
                      </c:pt>
                      <c:pt idx="529">
                        <c:v>17.254000000000001</c:v>
                      </c:pt>
                      <c:pt idx="530">
                        <c:v>18.399000000000001</c:v>
                      </c:pt>
                      <c:pt idx="531">
                        <c:v>20.420000000000002</c:v>
                      </c:pt>
                      <c:pt idx="532">
                        <c:v>19.228999999999999</c:v>
                      </c:pt>
                      <c:pt idx="533">
                        <c:v>17.041</c:v>
                      </c:pt>
                      <c:pt idx="534">
                        <c:v>20.228000000000002</c:v>
                      </c:pt>
                      <c:pt idx="535">
                        <c:v>18.712</c:v>
                      </c:pt>
                      <c:pt idx="536">
                        <c:v>20.858000000000001</c:v>
                      </c:pt>
                      <c:pt idx="537">
                        <c:v>14.257999999999999</c:v>
                      </c:pt>
                      <c:pt idx="538">
                        <c:v>14.733000000000001</c:v>
                      </c:pt>
                      <c:pt idx="539">
                        <c:v>18.012</c:v>
                      </c:pt>
                      <c:pt idx="540">
                        <c:v>17.606999999999999</c:v>
                      </c:pt>
                      <c:pt idx="541">
                        <c:v>18.038</c:v>
                      </c:pt>
                      <c:pt idx="542">
                        <c:v>19.187999999999999</c:v>
                      </c:pt>
                      <c:pt idx="543">
                        <c:v>21.134</c:v>
                      </c:pt>
                      <c:pt idx="544">
                        <c:v>22.137</c:v>
                      </c:pt>
                      <c:pt idx="545">
                        <c:v>22.359000000000002</c:v>
                      </c:pt>
                      <c:pt idx="546">
                        <c:v>23.135999999999999</c:v>
                      </c:pt>
                      <c:pt idx="547">
                        <c:v>18.954999999999998</c:v>
                      </c:pt>
                      <c:pt idx="548">
                        <c:v>20.971</c:v>
                      </c:pt>
                      <c:pt idx="549">
                        <c:v>10.503</c:v>
                      </c:pt>
                      <c:pt idx="550">
                        <c:v>13.337999999999999</c:v>
                      </c:pt>
                      <c:pt idx="551">
                        <c:v>14.132</c:v>
                      </c:pt>
                      <c:pt idx="552">
                        <c:v>5.0179999999999998</c:v>
                      </c:pt>
                      <c:pt idx="553">
                        <c:v>9.1150000000000002</c:v>
                      </c:pt>
                      <c:pt idx="554">
                        <c:v>13.042999999999999</c:v>
                      </c:pt>
                      <c:pt idx="555">
                        <c:v>15.651999999999999</c:v>
                      </c:pt>
                      <c:pt idx="556">
                        <c:v>13.164999999999999</c:v>
                      </c:pt>
                      <c:pt idx="557">
                        <c:v>3.18</c:v>
                      </c:pt>
                      <c:pt idx="558">
                        <c:v>6.2240000000000002</c:v>
                      </c:pt>
                      <c:pt idx="559">
                        <c:v>-2.6480000000000001</c:v>
                      </c:pt>
                      <c:pt idx="560">
                        <c:v>4.1379999999999999</c:v>
                      </c:pt>
                      <c:pt idx="561">
                        <c:v>-2.1890000000000001</c:v>
                      </c:pt>
                      <c:pt idx="562">
                        <c:v>4.1779999999999999</c:v>
                      </c:pt>
                      <c:pt idx="563">
                        <c:v>5.407</c:v>
                      </c:pt>
                      <c:pt idx="564">
                        <c:v>9.6059999999999999</c:v>
                      </c:pt>
                      <c:pt idx="565">
                        <c:v>10.939</c:v>
                      </c:pt>
                      <c:pt idx="566">
                        <c:v>12.662000000000001</c:v>
                      </c:pt>
                      <c:pt idx="567">
                        <c:v>13.856999999999999</c:v>
                      </c:pt>
                      <c:pt idx="568">
                        <c:v>14.553000000000001</c:v>
                      </c:pt>
                      <c:pt idx="569">
                        <c:v>4.1449999999999996</c:v>
                      </c:pt>
                      <c:pt idx="570">
                        <c:v>7.5979999999999999</c:v>
                      </c:pt>
                      <c:pt idx="571">
                        <c:v>4.0119999999999996</c:v>
                      </c:pt>
                      <c:pt idx="572">
                        <c:v>-3.452</c:v>
                      </c:pt>
                      <c:pt idx="573">
                        <c:v>-25.736000000000001</c:v>
                      </c:pt>
                      <c:pt idx="574">
                        <c:v>-21.23</c:v>
                      </c:pt>
                      <c:pt idx="575">
                        <c:v>-15.475</c:v>
                      </c:pt>
                      <c:pt idx="576">
                        <c:v>-7.2279999999999998</c:v>
                      </c:pt>
                      <c:pt idx="577">
                        <c:v>-4.3849999999999998</c:v>
                      </c:pt>
                      <c:pt idx="578">
                        <c:v>-0.83499999999999996</c:v>
                      </c:pt>
                      <c:pt idx="579">
                        <c:v>3.4390000000000001</c:v>
                      </c:pt>
                      <c:pt idx="580">
                        <c:v>2.677</c:v>
                      </c:pt>
                      <c:pt idx="581">
                        <c:v>3.452</c:v>
                      </c:pt>
                      <c:pt idx="582">
                        <c:v>10.291</c:v>
                      </c:pt>
                      <c:pt idx="583">
                        <c:v>14.099</c:v>
                      </c:pt>
                      <c:pt idx="584">
                        <c:v>16.446000000000002</c:v>
                      </c:pt>
                      <c:pt idx="585">
                        <c:v>17.591999999999999</c:v>
                      </c:pt>
                      <c:pt idx="586">
                        <c:v>19.503</c:v>
                      </c:pt>
                      <c:pt idx="587">
                        <c:v>21.236000000000001</c:v>
                      </c:pt>
                      <c:pt idx="588">
                        <c:v>19.927</c:v>
                      </c:pt>
                      <c:pt idx="589">
                        <c:v>20.164000000000001</c:v>
                      </c:pt>
                      <c:pt idx="590">
                        <c:v>20.388999999999999</c:v>
                      </c:pt>
                      <c:pt idx="591">
                        <c:v>19.562999999999999</c:v>
                      </c:pt>
                      <c:pt idx="592">
                        <c:v>20.007000000000001</c:v>
                      </c:pt>
                      <c:pt idx="593">
                        <c:v>20.780999999999999</c:v>
                      </c:pt>
                      <c:pt idx="594">
                        <c:v>23.943999999999999</c:v>
                      </c:pt>
                      <c:pt idx="595">
                        <c:v>25.167999999999999</c:v>
                      </c:pt>
                      <c:pt idx="596">
                        <c:v>26.413</c:v>
                      </c:pt>
                      <c:pt idx="597">
                        <c:v>27.44</c:v>
                      </c:pt>
                      <c:pt idx="598">
                        <c:v>27.887</c:v>
                      </c:pt>
                      <c:pt idx="599">
                        <c:v>28.867999999999999</c:v>
                      </c:pt>
                    </c:numCache>
                  </c:numRef>
                </c:yVal>
                <c:smooth val="0"/>
                <c:extLst xmlns:c15="http://schemas.microsoft.com/office/drawing/2012/chart">
                  <c:ext xmlns:c16="http://schemas.microsoft.com/office/drawing/2014/chart" uri="{C3380CC4-5D6E-409C-BE32-E72D297353CC}">
                    <c16:uniqueId val="{00000012-4AC5-411F-A903-FBC1ADB58412}"/>
                  </c:ext>
                </c:extLst>
              </c15:ser>
            </c15:filteredScatterSeries>
            <c15:filteredScatterSeries>
              <c15:ser>
                <c:idx val="10"/>
                <c:order val="10"/>
                <c:tx>
                  <c:v>Fall</c:v>
                </c:tx>
                <c:marker>
                  <c:symbol val="none"/>
                </c:marker>
                <c:xVal>
                  <c:numRef>
                    <c:extLst xmlns:c15="http://schemas.microsoft.com/office/drawing/2012/chart">
                      <c:ext xmlns:c15="http://schemas.microsoft.com/office/drawing/2012/chart" uri="{02D57815-91ED-43cb-92C2-25804820EDAC}">
                        <c15:formulaRef>
                          <c15:sqref>'02N21W34G02S'!$B$438</c15:sqref>
                        </c15:formulaRef>
                      </c:ext>
                    </c:extLst>
                    <c:numCache>
                      <c:formatCode>m/d/yyyy</c:formatCode>
                      <c:ptCount val="1"/>
                      <c:pt idx="0">
                        <c:v>44847</c:v>
                      </c:pt>
                    </c:numCache>
                  </c:numRef>
                </c:xVal>
                <c:yVal>
                  <c:numRef>
                    <c:extLst xmlns:c15="http://schemas.microsoft.com/office/drawing/2012/chart">
                      <c:ext xmlns:c15="http://schemas.microsoft.com/office/drawing/2012/chart" uri="{02D57815-91ED-43cb-92C2-25804820EDAC}">
                        <c15:formulaRef>
                          <c15:sqref>'02N21W34G02S'!$C$438</c15:sqref>
                        </c15:formulaRef>
                      </c:ext>
                    </c:extLst>
                    <c:numCache>
                      <c:formatCode>General</c:formatCode>
                      <c:ptCount val="1"/>
                      <c:pt idx="0">
                        <c:v>-118.83999633789099</c:v>
                      </c:pt>
                    </c:numCache>
                  </c:numRef>
                </c:yVal>
                <c:smooth val="0"/>
                <c:extLst xmlns:c15="http://schemas.microsoft.com/office/drawing/2012/chart">
                  <c:ext xmlns:c16="http://schemas.microsoft.com/office/drawing/2014/chart" uri="{C3380CC4-5D6E-409C-BE32-E72D297353CC}">
                    <c16:uniqueId val="{00000013-4AC5-411F-A903-FBC1ADB58412}"/>
                  </c:ext>
                </c:extLst>
              </c15:ser>
            </c15:filteredScatterSeries>
            <c15:filteredScatterSeries>
              <c15:ser>
                <c:idx val="11"/>
                <c:order val="11"/>
                <c:tx>
                  <c:v>Spring</c:v>
                </c:tx>
                <c:marker>
                  <c:symbol val="square"/>
                  <c:size val="5"/>
                  <c:spPr>
                    <a:solidFill>
                      <a:schemeClr val="accent4"/>
                    </a:solidFill>
                    <a:ln>
                      <a:solidFill>
                        <a:schemeClr val="accent4"/>
                      </a:solidFill>
                    </a:ln>
                  </c:spPr>
                </c:marker>
                <c:xVal>
                  <c:numRef>
                    <c:extLst xmlns:c15="http://schemas.microsoft.com/office/drawing/2012/chart">
                      <c:ext xmlns:c15="http://schemas.microsoft.com/office/drawing/2012/chart" uri="{02D57815-91ED-43cb-92C2-25804820EDAC}">
                        <c15:formulaRef>
                          <c15:sqref>'02N21W34G02S'!$B$447</c15:sqref>
                        </c15:formulaRef>
                      </c:ext>
                    </c:extLst>
                    <c:numCache>
                      <c:formatCode>m/d/yyyy</c:formatCode>
                      <c:ptCount val="1"/>
                      <c:pt idx="0">
                        <c:v>45013</c:v>
                      </c:pt>
                    </c:numCache>
                  </c:numRef>
                </c:xVal>
                <c:yVal>
                  <c:numRef>
                    <c:extLst xmlns:c15="http://schemas.microsoft.com/office/drawing/2012/chart">
                      <c:ext xmlns:c15="http://schemas.microsoft.com/office/drawing/2012/chart" uri="{02D57815-91ED-43cb-92C2-25804820EDAC}">
                        <c15:formulaRef>
                          <c15:sqref>'02N21W34G02S'!$C$447</c15:sqref>
                        </c15:formulaRef>
                      </c:ext>
                    </c:extLst>
                    <c:numCache>
                      <c:formatCode>0.00</c:formatCode>
                      <c:ptCount val="1"/>
                      <c:pt idx="0">
                        <c:v>-69.330001831054702</c:v>
                      </c:pt>
                    </c:numCache>
                  </c:numRef>
                </c:yVal>
                <c:smooth val="0"/>
                <c:extLst xmlns:c15="http://schemas.microsoft.com/office/drawing/2012/chart">
                  <c:ext xmlns:c16="http://schemas.microsoft.com/office/drawing/2014/chart" uri="{C3380CC4-5D6E-409C-BE32-E72D297353CC}">
                    <c16:uniqueId val="{00000014-4AC5-411F-A903-FBC1ADB58412}"/>
                  </c:ext>
                </c:extLst>
              </c15:ser>
            </c15:filteredScatterSeries>
            <c15:filteredScatterSeries>
              <c15:ser>
                <c:idx val="12"/>
                <c:order val="12"/>
                <c:tx>
                  <c:v>Interim</c:v>
                </c:tx>
                <c:marker>
                  <c:symbol val="square"/>
                  <c:size val="5"/>
                  <c:spPr>
                    <a:solidFill>
                      <a:schemeClr val="accent5"/>
                    </a:solidFill>
                    <a:ln>
                      <a:solidFill>
                        <a:schemeClr val="accent5"/>
                      </a:solidFill>
                    </a:ln>
                  </c:spPr>
                </c:marker>
                <c:xVal>
                  <c:numRef>
                    <c:extLst xmlns:c15="http://schemas.microsoft.com/office/drawing/2012/chart">
                      <c:ext xmlns:c15="http://schemas.microsoft.com/office/drawing/2012/chart" uri="{02D57815-91ED-43cb-92C2-25804820EDAC}">
                        <c15:formulaRef>
                          <c15:sqref>Table!$P$11</c15:sqref>
                        </c15:formulaRef>
                      </c:ext>
                    </c:extLst>
                    <c:numCache>
                      <c:formatCode>m/d/yyyy</c:formatCode>
                      <c:ptCount val="1"/>
                      <c:pt idx="0">
                        <c:v>45931</c:v>
                      </c:pt>
                    </c:numCache>
                  </c:numRef>
                </c:xVal>
                <c:yVal>
                  <c:numRef>
                    <c:extLst xmlns:c15="http://schemas.microsoft.com/office/drawing/2012/chart">
                      <c:ext xmlns:c15="http://schemas.microsoft.com/office/drawing/2012/chart" uri="{02D57815-91ED-43cb-92C2-25804820EDAC}">
                        <c15:formulaRef>
                          <c15:sqref>Table!$J$8</c15:sqref>
                        </c15:formulaRef>
                      </c:ext>
                    </c:extLst>
                    <c:numCache>
                      <c:formatCode>General</c:formatCode>
                      <c:ptCount val="1"/>
                      <c:pt idx="0">
                        <c:v>-101</c:v>
                      </c:pt>
                    </c:numCache>
                  </c:numRef>
                </c:yVal>
                <c:smooth val="0"/>
                <c:extLst xmlns:c15="http://schemas.microsoft.com/office/drawing/2012/chart">
                  <c:ext xmlns:c16="http://schemas.microsoft.com/office/drawing/2014/chart" uri="{C3380CC4-5D6E-409C-BE32-E72D297353CC}">
                    <c16:uniqueId val="{00000015-4AC5-411F-A903-FBC1ADB58412}"/>
                  </c:ext>
                </c:extLst>
              </c15:ser>
            </c15:filteredScatterSeries>
          </c:ext>
        </c:extLst>
      </c:scatterChart>
      <c:valAx>
        <c:axId val="41348480"/>
        <c:scaling>
          <c:orientation val="minMax"/>
          <c:max val="62398"/>
          <c:min val="25842"/>
        </c:scaling>
        <c:delete val="0"/>
        <c:axPos val="b"/>
        <c:majorGridlines>
          <c:spPr>
            <a:ln w="9525" cap="flat" cmpd="sng" algn="ctr">
              <a:solidFill>
                <a:schemeClr val="tx1">
                  <a:lumMod val="15000"/>
                  <a:lumOff val="85000"/>
                </a:schemeClr>
              </a:solidFill>
              <a:round/>
            </a:ln>
            <a:effectLst/>
          </c:spPr>
        </c:majorGridlines>
        <c:numFmt formatCode="yyyy" sourceLinked="0"/>
        <c:majorTickMark val="none"/>
        <c:minorTickMark val="none"/>
        <c:tickLblPos val="nextTo"/>
        <c:spPr>
          <a:noFill/>
          <a:ln w="9525" cap="flat" cmpd="sng" algn="ctr">
            <a:solidFill>
              <a:schemeClr val="tx1">
                <a:lumMod val="25000"/>
                <a:lumOff val="75000"/>
              </a:schemeClr>
            </a:solidFill>
            <a:round/>
          </a:ln>
          <a:effectLst/>
        </c:spPr>
        <c:txPr>
          <a:bodyPr rot="-5400000" vert="horz"/>
          <a:lstStyle/>
          <a:p>
            <a:pPr>
              <a:defRPr/>
            </a:pPr>
            <a:endParaRPr lang="en-US"/>
          </a:p>
        </c:txPr>
        <c:crossAx val="41350272"/>
        <c:crossesAt val="-300"/>
        <c:crossBetween val="midCat"/>
        <c:majorUnit val="3652.5"/>
      </c:valAx>
      <c:valAx>
        <c:axId val="41350272"/>
        <c:scaling>
          <c:orientation val="minMax"/>
          <c:max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41348480"/>
        <c:crosses val="autoZero"/>
        <c:crossBetween val="midCat"/>
      </c:valAx>
      <c:spPr>
        <a:noFill/>
        <a:ln>
          <a:solidFill>
            <a:schemeClr val="tx1">
              <a:lumMod val="25000"/>
              <a:lumOff val="75000"/>
            </a:schemeClr>
          </a:solidFill>
        </a:ln>
        <a:effectLst/>
      </c:spPr>
    </c:plotArea>
    <c:plotVisOnly val="1"/>
    <c:dispBlanksAs val="gap"/>
    <c:showDLblsOverMax val="0"/>
  </c:chart>
  <c:spPr>
    <a:noFill/>
    <a:ln w="9525" cap="flat" cmpd="sng" algn="ctr">
      <a:noFill/>
      <a:round/>
    </a:ln>
    <a:effectLst/>
  </c:spPr>
  <c:txPr>
    <a:bodyPr/>
    <a:lstStyle/>
    <a:p>
      <a:pPr>
        <a:defRPr sz="1600" baseline="0">
          <a:latin typeface="+mn-lt"/>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dirty="0"/>
              <a:t>Oxnard Subbasin</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'Regression Analysis (2040-2070)'!$B$11</c:f>
              <c:strCache>
                <c:ptCount val="1"/>
                <c:pt idx="0">
                  <c:v>Seawater Flux (AFY)</c:v>
                </c:pt>
              </c:strCache>
            </c:strRef>
          </c:tx>
          <c:spPr>
            <a:ln w="28575" cap="rnd">
              <a:noFill/>
              <a:round/>
            </a:ln>
            <a:effectLst/>
          </c:spPr>
          <c:marker>
            <c:symbol val="circle"/>
            <c:size val="8"/>
            <c:spPr>
              <a:solidFill>
                <a:schemeClr val="accent1"/>
              </a:solidFill>
              <a:ln w="9525">
                <a:solidFill>
                  <a:schemeClr val="accent1"/>
                </a:solidFill>
              </a:ln>
              <a:effectLst/>
            </c:spPr>
          </c:marker>
          <c:trendline>
            <c:spPr>
              <a:ln w="38100" cap="rnd">
                <a:solidFill>
                  <a:schemeClr val="accent1"/>
                </a:solidFill>
                <a:prstDash val="sysDot"/>
              </a:ln>
              <a:effectLst/>
            </c:spPr>
            <c:trendlineType val="linear"/>
            <c:dispRSqr val="1"/>
            <c:dispEq val="1"/>
            <c:trendlineLbl>
              <c:layout>
                <c:manualLayout>
                  <c:x val="-0.12058782561418703"/>
                  <c:y val="4.3067458229402569E-2"/>
                </c:manualLayout>
              </c:layout>
              <c:numFmt formatCode="General" sourceLinked="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rendlineLbl>
          </c:trendline>
          <c:xVal>
            <c:numRef>
              <c:f>'Regression Analysis (2040-2070)'!$A$12:$A$17</c:f>
              <c:numCache>
                <c:formatCode>#,##0</c:formatCode>
                <c:ptCount val="6"/>
                <c:pt idx="0">
                  <c:v>39115.758666666603</c:v>
                </c:pt>
                <c:pt idx="1">
                  <c:v>41317.205966666697</c:v>
                </c:pt>
                <c:pt idx="2">
                  <c:v>26497.494133333301</c:v>
                </c:pt>
                <c:pt idx="3">
                  <c:v>17629.047633333299</c:v>
                </c:pt>
                <c:pt idx="4">
                  <c:v>18144.998033333301</c:v>
                </c:pt>
                <c:pt idx="5">
                  <c:v>27192.0744666666</c:v>
                </c:pt>
              </c:numCache>
            </c:numRef>
          </c:xVal>
          <c:yVal>
            <c:numRef>
              <c:f>'Regression Analysis (2040-2070)'!$B$12:$B$17</c:f>
              <c:numCache>
                <c:formatCode>General</c:formatCode>
                <c:ptCount val="6"/>
                <c:pt idx="0">
                  <c:v>4374.9925333333313</c:v>
                </c:pt>
                <c:pt idx="1">
                  <c:v>3006.5756333333343</c:v>
                </c:pt>
                <c:pt idx="2">
                  <c:v>-3252.901800000001</c:v>
                </c:pt>
                <c:pt idx="3">
                  <c:v>-4673.5035000000025</c:v>
                </c:pt>
                <c:pt idx="4">
                  <c:v>-3675.5847333333327</c:v>
                </c:pt>
                <c:pt idx="5">
                  <c:v>-2795.4056333333333</c:v>
                </c:pt>
              </c:numCache>
            </c:numRef>
          </c:yVal>
          <c:smooth val="0"/>
          <c:extLst>
            <c:ext xmlns:c16="http://schemas.microsoft.com/office/drawing/2014/chart" uri="{C3380CC4-5D6E-409C-BE32-E72D297353CC}">
              <c16:uniqueId val="{00000001-A62D-457B-B705-D813E5F65B2A}"/>
            </c:ext>
          </c:extLst>
        </c:ser>
        <c:dLbls>
          <c:showLegendKey val="0"/>
          <c:showVal val="0"/>
          <c:showCatName val="0"/>
          <c:showSerName val="0"/>
          <c:showPercent val="0"/>
          <c:showBubbleSize val="0"/>
        </c:dLbls>
        <c:axId val="524666864"/>
        <c:axId val="524668504"/>
      </c:scatterChart>
      <c:valAx>
        <c:axId val="52466686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dirty="0"/>
                  <a:t>Groundwater Extractions from the UAS (Acre-Feet per Year)</a:t>
                </a:r>
              </a:p>
            </c:rich>
          </c:tx>
          <c:layout>
            <c:manualLayout>
              <c:xMode val="edge"/>
              <c:yMode val="edge"/>
              <c:x val="0.21505434321682862"/>
              <c:y val="0.93827386979748795"/>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24668504"/>
        <c:crossesAt val="-6000"/>
        <c:crossBetween val="midCat"/>
      </c:valAx>
      <c:valAx>
        <c:axId val="5246685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dirty="0"/>
                  <a:t>Simulated Average Annual Coastal Flux (Acre-Feet per Year)</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24666864"/>
        <c:crosses val="autoZero"/>
        <c:crossBetween val="midCat"/>
      </c:valAx>
      <c:spPr>
        <a:noFill/>
        <a:ln>
          <a:noFill/>
        </a:ln>
        <a:effectLst/>
      </c:spPr>
    </c:plotArea>
    <c:plotVisOnly val="1"/>
    <c:dispBlanksAs val="gap"/>
    <c:showDLblsOverMax val="0"/>
  </c:chart>
  <c:spPr>
    <a:noFill/>
    <a:ln>
      <a:noFill/>
    </a:ln>
    <a:effectLst/>
  </c:spPr>
  <c:txPr>
    <a:bodyPr/>
    <a:lstStyle/>
    <a:p>
      <a:pPr>
        <a:defRPr sz="1800" baseline="0"/>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396483425682901E-2"/>
          <c:y val="8.5856481481481478E-2"/>
          <c:w val="0.8967141780888499"/>
          <c:h val="0.708247666958297"/>
        </c:manualLayout>
      </c:layout>
      <c:scatterChart>
        <c:scatterStyle val="lineMarker"/>
        <c:varyColors val="0"/>
        <c:ser>
          <c:idx val="3"/>
          <c:order val="3"/>
          <c:tx>
            <c:v>Projects with 20% Reduction</c:v>
          </c:tx>
          <c:marker>
            <c:symbol val="none"/>
          </c:marker>
          <c:xVal>
            <c:numRef>
              <c:f>(Sheet1!$AD$5:$AD$422,Sheet1!$AD$424:$AD$471,Sheet1!$AD$473:$AD$604)</c:f>
              <c:numCache>
                <c:formatCode>General</c:formatCode>
                <c:ptCount val="598"/>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56614</c:v>
                </c:pt>
                <c:pt idx="419">
                  <c:v>56645</c:v>
                </c:pt>
                <c:pt idx="420">
                  <c:v>56673</c:v>
                </c:pt>
                <c:pt idx="421">
                  <c:v>56704</c:v>
                </c:pt>
                <c:pt idx="422">
                  <c:v>56734</c:v>
                </c:pt>
                <c:pt idx="423">
                  <c:v>56765</c:v>
                </c:pt>
                <c:pt idx="424">
                  <c:v>56795</c:v>
                </c:pt>
                <c:pt idx="425">
                  <c:v>56826</c:v>
                </c:pt>
                <c:pt idx="426">
                  <c:v>56857</c:v>
                </c:pt>
                <c:pt idx="427">
                  <c:v>56887</c:v>
                </c:pt>
                <c:pt idx="428">
                  <c:v>56918</c:v>
                </c:pt>
                <c:pt idx="429">
                  <c:v>56948</c:v>
                </c:pt>
                <c:pt idx="430">
                  <c:v>56979</c:v>
                </c:pt>
                <c:pt idx="431">
                  <c:v>57010</c:v>
                </c:pt>
                <c:pt idx="432">
                  <c:v>57039</c:v>
                </c:pt>
                <c:pt idx="433">
                  <c:v>57070</c:v>
                </c:pt>
                <c:pt idx="434">
                  <c:v>57100</c:v>
                </c:pt>
                <c:pt idx="435">
                  <c:v>57131</c:v>
                </c:pt>
                <c:pt idx="436">
                  <c:v>57161</c:v>
                </c:pt>
                <c:pt idx="437">
                  <c:v>57192</c:v>
                </c:pt>
                <c:pt idx="438">
                  <c:v>57223</c:v>
                </c:pt>
                <c:pt idx="439">
                  <c:v>57253</c:v>
                </c:pt>
                <c:pt idx="440">
                  <c:v>57284</c:v>
                </c:pt>
                <c:pt idx="441">
                  <c:v>57314</c:v>
                </c:pt>
                <c:pt idx="442">
                  <c:v>57345</c:v>
                </c:pt>
                <c:pt idx="443">
                  <c:v>57376</c:v>
                </c:pt>
                <c:pt idx="444">
                  <c:v>57404</c:v>
                </c:pt>
                <c:pt idx="445">
                  <c:v>57435</c:v>
                </c:pt>
                <c:pt idx="446">
                  <c:v>57465</c:v>
                </c:pt>
                <c:pt idx="447">
                  <c:v>57496</c:v>
                </c:pt>
                <c:pt idx="448">
                  <c:v>57526</c:v>
                </c:pt>
                <c:pt idx="449">
                  <c:v>57557</c:v>
                </c:pt>
                <c:pt idx="450">
                  <c:v>57588</c:v>
                </c:pt>
                <c:pt idx="451">
                  <c:v>57618</c:v>
                </c:pt>
                <c:pt idx="452">
                  <c:v>57649</c:v>
                </c:pt>
                <c:pt idx="453">
                  <c:v>57679</c:v>
                </c:pt>
                <c:pt idx="454">
                  <c:v>57710</c:v>
                </c:pt>
                <c:pt idx="455">
                  <c:v>57741</c:v>
                </c:pt>
                <c:pt idx="456">
                  <c:v>57769</c:v>
                </c:pt>
                <c:pt idx="457">
                  <c:v>57800</c:v>
                </c:pt>
                <c:pt idx="458">
                  <c:v>57830</c:v>
                </c:pt>
                <c:pt idx="459">
                  <c:v>57861</c:v>
                </c:pt>
                <c:pt idx="460">
                  <c:v>57891</c:v>
                </c:pt>
                <c:pt idx="461">
                  <c:v>57922</c:v>
                </c:pt>
                <c:pt idx="462">
                  <c:v>57953</c:v>
                </c:pt>
                <c:pt idx="463">
                  <c:v>57983</c:v>
                </c:pt>
                <c:pt idx="464">
                  <c:v>58014</c:v>
                </c:pt>
                <c:pt idx="465">
                  <c:v>58044</c:v>
                </c:pt>
                <c:pt idx="466">
                  <c:v>58106</c:v>
                </c:pt>
                <c:pt idx="467">
                  <c:v>58134</c:v>
                </c:pt>
                <c:pt idx="468">
                  <c:v>58165</c:v>
                </c:pt>
                <c:pt idx="469">
                  <c:v>58195</c:v>
                </c:pt>
                <c:pt idx="470">
                  <c:v>58226</c:v>
                </c:pt>
                <c:pt idx="471">
                  <c:v>58256</c:v>
                </c:pt>
                <c:pt idx="472">
                  <c:v>58287</c:v>
                </c:pt>
                <c:pt idx="473">
                  <c:v>58318</c:v>
                </c:pt>
                <c:pt idx="474">
                  <c:v>58348</c:v>
                </c:pt>
                <c:pt idx="475">
                  <c:v>58379</c:v>
                </c:pt>
                <c:pt idx="476">
                  <c:v>58409</c:v>
                </c:pt>
                <c:pt idx="477">
                  <c:v>58440</c:v>
                </c:pt>
                <c:pt idx="478">
                  <c:v>58471</c:v>
                </c:pt>
                <c:pt idx="479">
                  <c:v>58500</c:v>
                </c:pt>
                <c:pt idx="480">
                  <c:v>58531</c:v>
                </c:pt>
                <c:pt idx="481">
                  <c:v>58561</c:v>
                </c:pt>
                <c:pt idx="482">
                  <c:v>58592</c:v>
                </c:pt>
                <c:pt idx="483">
                  <c:v>58622</c:v>
                </c:pt>
                <c:pt idx="484">
                  <c:v>58653</c:v>
                </c:pt>
                <c:pt idx="485">
                  <c:v>58684</c:v>
                </c:pt>
                <c:pt idx="486">
                  <c:v>58714</c:v>
                </c:pt>
                <c:pt idx="487">
                  <c:v>58745</c:v>
                </c:pt>
                <c:pt idx="488">
                  <c:v>58775</c:v>
                </c:pt>
                <c:pt idx="489">
                  <c:v>58806</c:v>
                </c:pt>
                <c:pt idx="490">
                  <c:v>58837</c:v>
                </c:pt>
                <c:pt idx="491">
                  <c:v>58865</c:v>
                </c:pt>
                <c:pt idx="492">
                  <c:v>58896</c:v>
                </c:pt>
                <c:pt idx="493">
                  <c:v>58926</c:v>
                </c:pt>
                <c:pt idx="494">
                  <c:v>58957</c:v>
                </c:pt>
                <c:pt idx="495">
                  <c:v>58987</c:v>
                </c:pt>
                <c:pt idx="496">
                  <c:v>59018</c:v>
                </c:pt>
                <c:pt idx="497">
                  <c:v>59049</c:v>
                </c:pt>
                <c:pt idx="498">
                  <c:v>59079</c:v>
                </c:pt>
                <c:pt idx="499">
                  <c:v>59110</c:v>
                </c:pt>
                <c:pt idx="500">
                  <c:v>59140</c:v>
                </c:pt>
                <c:pt idx="501">
                  <c:v>59171</c:v>
                </c:pt>
                <c:pt idx="502">
                  <c:v>59202</c:v>
                </c:pt>
                <c:pt idx="503">
                  <c:v>59230</c:v>
                </c:pt>
                <c:pt idx="504">
                  <c:v>59261</c:v>
                </c:pt>
                <c:pt idx="505">
                  <c:v>59291</c:v>
                </c:pt>
                <c:pt idx="506">
                  <c:v>59322</c:v>
                </c:pt>
                <c:pt idx="507">
                  <c:v>59352</c:v>
                </c:pt>
                <c:pt idx="508">
                  <c:v>59383</c:v>
                </c:pt>
                <c:pt idx="509">
                  <c:v>59414</c:v>
                </c:pt>
                <c:pt idx="510">
                  <c:v>59444</c:v>
                </c:pt>
                <c:pt idx="511">
                  <c:v>59475</c:v>
                </c:pt>
                <c:pt idx="512">
                  <c:v>59505</c:v>
                </c:pt>
                <c:pt idx="513">
                  <c:v>59536</c:v>
                </c:pt>
                <c:pt idx="514">
                  <c:v>59567</c:v>
                </c:pt>
                <c:pt idx="515">
                  <c:v>59595</c:v>
                </c:pt>
                <c:pt idx="516">
                  <c:v>59626</c:v>
                </c:pt>
                <c:pt idx="517">
                  <c:v>59656</c:v>
                </c:pt>
                <c:pt idx="518">
                  <c:v>59687</c:v>
                </c:pt>
                <c:pt idx="519">
                  <c:v>59717</c:v>
                </c:pt>
                <c:pt idx="520">
                  <c:v>59748</c:v>
                </c:pt>
                <c:pt idx="521">
                  <c:v>59779</c:v>
                </c:pt>
                <c:pt idx="522">
                  <c:v>59809</c:v>
                </c:pt>
                <c:pt idx="523">
                  <c:v>59840</c:v>
                </c:pt>
                <c:pt idx="524">
                  <c:v>59870</c:v>
                </c:pt>
                <c:pt idx="525">
                  <c:v>59901</c:v>
                </c:pt>
                <c:pt idx="526">
                  <c:v>59932</c:v>
                </c:pt>
                <c:pt idx="527">
                  <c:v>59961</c:v>
                </c:pt>
                <c:pt idx="528">
                  <c:v>59992</c:v>
                </c:pt>
                <c:pt idx="529">
                  <c:v>60022</c:v>
                </c:pt>
                <c:pt idx="530">
                  <c:v>60053</c:v>
                </c:pt>
                <c:pt idx="531">
                  <c:v>60083</c:v>
                </c:pt>
                <c:pt idx="532">
                  <c:v>60114</c:v>
                </c:pt>
                <c:pt idx="533">
                  <c:v>60145</c:v>
                </c:pt>
                <c:pt idx="534">
                  <c:v>60175</c:v>
                </c:pt>
                <c:pt idx="535">
                  <c:v>60206</c:v>
                </c:pt>
                <c:pt idx="536">
                  <c:v>60236</c:v>
                </c:pt>
                <c:pt idx="537">
                  <c:v>60267</c:v>
                </c:pt>
                <c:pt idx="538">
                  <c:v>60298</c:v>
                </c:pt>
                <c:pt idx="539">
                  <c:v>60326</c:v>
                </c:pt>
                <c:pt idx="540">
                  <c:v>60357</c:v>
                </c:pt>
                <c:pt idx="541">
                  <c:v>60387</c:v>
                </c:pt>
                <c:pt idx="542">
                  <c:v>60418</c:v>
                </c:pt>
                <c:pt idx="543">
                  <c:v>60448</c:v>
                </c:pt>
                <c:pt idx="544">
                  <c:v>60479</c:v>
                </c:pt>
                <c:pt idx="545">
                  <c:v>60510</c:v>
                </c:pt>
                <c:pt idx="546">
                  <c:v>60540</c:v>
                </c:pt>
                <c:pt idx="547">
                  <c:v>60571</c:v>
                </c:pt>
                <c:pt idx="548">
                  <c:v>60601</c:v>
                </c:pt>
                <c:pt idx="549">
                  <c:v>60632</c:v>
                </c:pt>
                <c:pt idx="550">
                  <c:v>60663</c:v>
                </c:pt>
                <c:pt idx="551">
                  <c:v>60691</c:v>
                </c:pt>
                <c:pt idx="552">
                  <c:v>60722</c:v>
                </c:pt>
                <c:pt idx="553">
                  <c:v>60752</c:v>
                </c:pt>
                <c:pt idx="554">
                  <c:v>60783</c:v>
                </c:pt>
                <c:pt idx="555">
                  <c:v>60813</c:v>
                </c:pt>
                <c:pt idx="556">
                  <c:v>60844</c:v>
                </c:pt>
                <c:pt idx="557">
                  <c:v>60875</c:v>
                </c:pt>
                <c:pt idx="558">
                  <c:v>60905</c:v>
                </c:pt>
                <c:pt idx="559">
                  <c:v>60936</c:v>
                </c:pt>
                <c:pt idx="560">
                  <c:v>60966</c:v>
                </c:pt>
                <c:pt idx="561">
                  <c:v>60997</c:v>
                </c:pt>
                <c:pt idx="562">
                  <c:v>61028</c:v>
                </c:pt>
                <c:pt idx="563">
                  <c:v>61056</c:v>
                </c:pt>
                <c:pt idx="564">
                  <c:v>61087</c:v>
                </c:pt>
                <c:pt idx="565">
                  <c:v>61117</c:v>
                </c:pt>
                <c:pt idx="566">
                  <c:v>61148</c:v>
                </c:pt>
                <c:pt idx="567">
                  <c:v>61178</c:v>
                </c:pt>
                <c:pt idx="568">
                  <c:v>61209</c:v>
                </c:pt>
                <c:pt idx="569">
                  <c:v>61240</c:v>
                </c:pt>
                <c:pt idx="570">
                  <c:v>61270</c:v>
                </c:pt>
                <c:pt idx="571">
                  <c:v>61301</c:v>
                </c:pt>
                <c:pt idx="572">
                  <c:v>61331</c:v>
                </c:pt>
                <c:pt idx="573">
                  <c:v>61362</c:v>
                </c:pt>
                <c:pt idx="574">
                  <c:v>61393</c:v>
                </c:pt>
                <c:pt idx="575">
                  <c:v>61422</c:v>
                </c:pt>
                <c:pt idx="576">
                  <c:v>61453</c:v>
                </c:pt>
                <c:pt idx="577">
                  <c:v>61483</c:v>
                </c:pt>
                <c:pt idx="578">
                  <c:v>61514</c:v>
                </c:pt>
                <c:pt idx="579">
                  <c:v>61544</c:v>
                </c:pt>
                <c:pt idx="580">
                  <c:v>61575</c:v>
                </c:pt>
                <c:pt idx="581">
                  <c:v>61606</c:v>
                </c:pt>
                <c:pt idx="582">
                  <c:v>61636</c:v>
                </c:pt>
                <c:pt idx="583">
                  <c:v>61667</c:v>
                </c:pt>
                <c:pt idx="584">
                  <c:v>61697</c:v>
                </c:pt>
                <c:pt idx="585">
                  <c:v>61728</c:v>
                </c:pt>
                <c:pt idx="586">
                  <c:v>61759</c:v>
                </c:pt>
                <c:pt idx="587">
                  <c:v>61787</c:v>
                </c:pt>
                <c:pt idx="588">
                  <c:v>61818</c:v>
                </c:pt>
                <c:pt idx="589">
                  <c:v>61848</c:v>
                </c:pt>
                <c:pt idx="590">
                  <c:v>61879</c:v>
                </c:pt>
                <c:pt idx="591">
                  <c:v>61909</c:v>
                </c:pt>
                <c:pt idx="592">
                  <c:v>61940</c:v>
                </c:pt>
                <c:pt idx="593">
                  <c:v>61971</c:v>
                </c:pt>
                <c:pt idx="594">
                  <c:v>62001</c:v>
                </c:pt>
                <c:pt idx="595">
                  <c:v>62032</c:v>
                </c:pt>
                <c:pt idx="596">
                  <c:v>62062</c:v>
                </c:pt>
                <c:pt idx="597">
                  <c:v>62093</c:v>
                </c:pt>
              </c:numCache>
              <c:extLst xmlns:c15="http://schemas.microsoft.com/office/drawing/2012/chart"/>
            </c:numRef>
          </c:xVal>
          <c:yVal>
            <c:numRef>
              <c:f>(Sheet1!$FL$5:$FL$422,Sheet1!$FL$424:$FL$471,Sheet1!$FL$473:$FL$604)</c:f>
              <c:extLst xmlns:c15="http://schemas.microsoft.com/office/drawing/2012/chart"/>
            </c:numRef>
          </c:yVal>
          <c:smooth val="0"/>
          <c:extLst xmlns:c15="http://schemas.microsoft.com/office/drawing/2012/chart">
            <c:ext xmlns:c16="http://schemas.microsoft.com/office/drawing/2014/chart" uri="{C3380CC4-5D6E-409C-BE32-E72D297353CC}">
              <c16:uniqueId val="{00000000-5C9A-4955-B088-0644AE586B26}"/>
            </c:ext>
          </c:extLst>
        </c:ser>
        <c:ser>
          <c:idx val="7"/>
          <c:order val="6"/>
          <c:tx>
            <c:v>MO</c:v>
          </c:tx>
          <c:spPr>
            <a:ln>
              <a:noFill/>
            </a:ln>
          </c:spPr>
          <c:marker>
            <c:symbol val="none"/>
          </c:marker>
          <c:xVal>
            <c:numRef>
              <c:f>Sheet1!$S$29:$T$29</c:f>
              <c:numCache>
                <c:formatCode>General</c:formatCode>
                <c:ptCount val="2"/>
                <c:pt idx="0" formatCode="m/d/yyyy">
                  <c:v>25569</c:v>
                </c:pt>
                <c:pt idx="1">
                  <c:v>62094</c:v>
                </c:pt>
              </c:numCache>
              <c:extLst/>
            </c:numRef>
          </c:xVal>
          <c:yVal>
            <c:numRef>
              <c:f>Sheet1!$AA$29:$AB$29</c:f>
              <c:numCache>
                <c:formatCode>General</c:formatCode>
                <c:ptCount val="2"/>
                <c:pt idx="0">
                  <c:v>17</c:v>
                </c:pt>
                <c:pt idx="1">
                  <c:v>17</c:v>
                </c:pt>
              </c:numCache>
              <c:extLst/>
            </c:numRef>
          </c:yVal>
          <c:smooth val="0"/>
          <c:extLst>
            <c:ext xmlns:c16="http://schemas.microsoft.com/office/drawing/2014/chart" uri="{C3380CC4-5D6E-409C-BE32-E72D297353CC}">
              <c16:uniqueId val="{00000001-5C9A-4955-B088-0644AE586B26}"/>
            </c:ext>
          </c:extLst>
        </c:ser>
        <c:ser>
          <c:idx val="5"/>
          <c:order val="7"/>
          <c:tx>
            <c:strRef>
              <c:f>Sheet1!$HH$2</c:f>
              <c:strCache>
                <c:ptCount val="1"/>
                <c:pt idx="0">
                  <c:v>Projects - 55 % OX, 0% PV &amp; WLP </c:v>
                </c:pt>
              </c:strCache>
              <c:extLst xmlns:c15="http://schemas.microsoft.com/office/drawing/2012/chart"/>
            </c:strRef>
          </c:tx>
          <c:marker>
            <c:symbol val="none"/>
          </c:marker>
          <c:xVal>
            <c:numRef>
              <c:f>(Sheet1!$AD$5:$AD$422,Sheet1!$AD$424:$AD$471,Sheet1!$AD$473:$AD$604)</c:f>
              <c:numCache>
                <c:formatCode>General</c:formatCode>
                <c:ptCount val="598"/>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56614</c:v>
                </c:pt>
                <c:pt idx="419">
                  <c:v>56645</c:v>
                </c:pt>
                <c:pt idx="420">
                  <c:v>56673</c:v>
                </c:pt>
                <c:pt idx="421">
                  <c:v>56704</c:v>
                </c:pt>
                <c:pt idx="422">
                  <c:v>56734</c:v>
                </c:pt>
                <c:pt idx="423">
                  <c:v>56765</c:v>
                </c:pt>
                <c:pt idx="424">
                  <c:v>56795</c:v>
                </c:pt>
                <c:pt idx="425">
                  <c:v>56826</c:v>
                </c:pt>
                <c:pt idx="426">
                  <c:v>56857</c:v>
                </c:pt>
                <c:pt idx="427">
                  <c:v>56887</c:v>
                </c:pt>
                <c:pt idx="428">
                  <c:v>56918</c:v>
                </c:pt>
                <c:pt idx="429">
                  <c:v>56948</c:v>
                </c:pt>
                <c:pt idx="430">
                  <c:v>56979</c:v>
                </c:pt>
                <c:pt idx="431">
                  <c:v>57010</c:v>
                </c:pt>
                <c:pt idx="432">
                  <c:v>57039</c:v>
                </c:pt>
                <c:pt idx="433">
                  <c:v>57070</c:v>
                </c:pt>
                <c:pt idx="434">
                  <c:v>57100</c:v>
                </c:pt>
                <c:pt idx="435">
                  <c:v>57131</c:v>
                </c:pt>
                <c:pt idx="436">
                  <c:v>57161</c:v>
                </c:pt>
                <c:pt idx="437">
                  <c:v>57192</c:v>
                </c:pt>
                <c:pt idx="438">
                  <c:v>57223</c:v>
                </c:pt>
                <c:pt idx="439">
                  <c:v>57253</c:v>
                </c:pt>
                <c:pt idx="440">
                  <c:v>57284</c:v>
                </c:pt>
                <c:pt idx="441">
                  <c:v>57314</c:v>
                </c:pt>
                <c:pt idx="442">
                  <c:v>57345</c:v>
                </c:pt>
                <c:pt idx="443">
                  <c:v>57376</c:v>
                </c:pt>
                <c:pt idx="444">
                  <c:v>57404</c:v>
                </c:pt>
                <c:pt idx="445">
                  <c:v>57435</c:v>
                </c:pt>
                <c:pt idx="446">
                  <c:v>57465</c:v>
                </c:pt>
                <c:pt idx="447">
                  <c:v>57496</c:v>
                </c:pt>
                <c:pt idx="448">
                  <c:v>57526</c:v>
                </c:pt>
                <c:pt idx="449">
                  <c:v>57557</c:v>
                </c:pt>
                <c:pt idx="450">
                  <c:v>57588</c:v>
                </c:pt>
                <c:pt idx="451">
                  <c:v>57618</c:v>
                </c:pt>
                <c:pt idx="452">
                  <c:v>57649</c:v>
                </c:pt>
                <c:pt idx="453">
                  <c:v>57679</c:v>
                </c:pt>
                <c:pt idx="454">
                  <c:v>57710</c:v>
                </c:pt>
                <c:pt idx="455">
                  <c:v>57741</c:v>
                </c:pt>
                <c:pt idx="456">
                  <c:v>57769</c:v>
                </c:pt>
                <c:pt idx="457">
                  <c:v>57800</c:v>
                </c:pt>
                <c:pt idx="458">
                  <c:v>57830</c:v>
                </c:pt>
                <c:pt idx="459">
                  <c:v>57861</c:v>
                </c:pt>
                <c:pt idx="460">
                  <c:v>57891</c:v>
                </c:pt>
                <c:pt idx="461">
                  <c:v>57922</c:v>
                </c:pt>
                <c:pt idx="462">
                  <c:v>57953</c:v>
                </c:pt>
                <c:pt idx="463">
                  <c:v>57983</c:v>
                </c:pt>
                <c:pt idx="464">
                  <c:v>58014</c:v>
                </c:pt>
                <c:pt idx="465">
                  <c:v>58044</c:v>
                </c:pt>
                <c:pt idx="466">
                  <c:v>58106</c:v>
                </c:pt>
                <c:pt idx="467">
                  <c:v>58134</c:v>
                </c:pt>
                <c:pt idx="468">
                  <c:v>58165</c:v>
                </c:pt>
                <c:pt idx="469">
                  <c:v>58195</c:v>
                </c:pt>
                <c:pt idx="470">
                  <c:v>58226</c:v>
                </c:pt>
                <c:pt idx="471">
                  <c:v>58256</c:v>
                </c:pt>
                <c:pt idx="472">
                  <c:v>58287</c:v>
                </c:pt>
                <c:pt idx="473">
                  <c:v>58318</c:v>
                </c:pt>
                <c:pt idx="474">
                  <c:v>58348</c:v>
                </c:pt>
                <c:pt idx="475">
                  <c:v>58379</c:v>
                </c:pt>
                <c:pt idx="476">
                  <c:v>58409</c:v>
                </c:pt>
                <c:pt idx="477">
                  <c:v>58440</c:v>
                </c:pt>
                <c:pt idx="478">
                  <c:v>58471</c:v>
                </c:pt>
                <c:pt idx="479">
                  <c:v>58500</c:v>
                </c:pt>
                <c:pt idx="480">
                  <c:v>58531</c:v>
                </c:pt>
                <c:pt idx="481">
                  <c:v>58561</c:v>
                </c:pt>
                <c:pt idx="482">
                  <c:v>58592</c:v>
                </c:pt>
                <c:pt idx="483">
                  <c:v>58622</c:v>
                </c:pt>
                <c:pt idx="484">
                  <c:v>58653</c:v>
                </c:pt>
                <c:pt idx="485">
                  <c:v>58684</c:v>
                </c:pt>
                <c:pt idx="486">
                  <c:v>58714</c:v>
                </c:pt>
                <c:pt idx="487">
                  <c:v>58745</c:v>
                </c:pt>
                <c:pt idx="488">
                  <c:v>58775</c:v>
                </c:pt>
                <c:pt idx="489">
                  <c:v>58806</c:v>
                </c:pt>
                <c:pt idx="490">
                  <c:v>58837</c:v>
                </c:pt>
                <c:pt idx="491">
                  <c:v>58865</c:v>
                </c:pt>
                <c:pt idx="492">
                  <c:v>58896</c:v>
                </c:pt>
                <c:pt idx="493">
                  <c:v>58926</c:v>
                </c:pt>
                <c:pt idx="494">
                  <c:v>58957</c:v>
                </c:pt>
                <c:pt idx="495">
                  <c:v>58987</c:v>
                </c:pt>
                <c:pt idx="496">
                  <c:v>59018</c:v>
                </c:pt>
                <c:pt idx="497">
                  <c:v>59049</c:v>
                </c:pt>
                <c:pt idx="498">
                  <c:v>59079</c:v>
                </c:pt>
                <c:pt idx="499">
                  <c:v>59110</c:v>
                </c:pt>
                <c:pt idx="500">
                  <c:v>59140</c:v>
                </c:pt>
                <c:pt idx="501">
                  <c:v>59171</c:v>
                </c:pt>
                <c:pt idx="502">
                  <c:v>59202</c:v>
                </c:pt>
                <c:pt idx="503">
                  <c:v>59230</c:v>
                </c:pt>
                <c:pt idx="504">
                  <c:v>59261</c:v>
                </c:pt>
                <c:pt idx="505">
                  <c:v>59291</c:v>
                </c:pt>
                <c:pt idx="506">
                  <c:v>59322</c:v>
                </c:pt>
                <c:pt idx="507">
                  <c:v>59352</c:v>
                </c:pt>
                <c:pt idx="508">
                  <c:v>59383</c:v>
                </c:pt>
                <c:pt idx="509">
                  <c:v>59414</c:v>
                </c:pt>
                <c:pt idx="510">
                  <c:v>59444</c:v>
                </c:pt>
                <c:pt idx="511">
                  <c:v>59475</c:v>
                </c:pt>
                <c:pt idx="512">
                  <c:v>59505</c:v>
                </c:pt>
                <c:pt idx="513">
                  <c:v>59536</c:v>
                </c:pt>
                <c:pt idx="514">
                  <c:v>59567</c:v>
                </c:pt>
                <c:pt idx="515">
                  <c:v>59595</c:v>
                </c:pt>
                <c:pt idx="516">
                  <c:v>59626</c:v>
                </c:pt>
                <c:pt idx="517">
                  <c:v>59656</c:v>
                </c:pt>
                <c:pt idx="518">
                  <c:v>59687</c:v>
                </c:pt>
                <c:pt idx="519">
                  <c:v>59717</c:v>
                </c:pt>
                <c:pt idx="520">
                  <c:v>59748</c:v>
                </c:pt>
                <c:pt idx="521">
                  <c:v>59779</c:v>
                </c:pt>
                <c:pt idx="522">
                  <c:v>59809</c:v>
                </c:pt>
                <c:pt idx="523">
                  <c:v>59840</c:v>
                </c:pt>
                <c:pt idx="524">
                  <c:v>59870</c:v>
                </c:pt>
                <c:pt idx="525">
                  <c:v>59901</c:v>
                </c:pt>
                <c:pt idx="526">
                  <c:v>59932</c:v>
                </c:pt>
                <c:pt idx="527">
                  <c:v>59961</c:v>
                </c:pt>
                <c:pt idx="528">
                  <c:v>59992</c:v>
                </c:pt>
                <c:pt idx="529">
                  <c:v>60022</c:v>
                </c:pt>
                <c:pt idx="530">
                  <c:v>60053</c:v>
                </c:pt>
                <c:pt idx="531">
                  <c:v>60083</c:v>
                </c:pt>
                <c:pt idx="532">
                  <c:v>60114</c:v>
                </c:pt>
                <c:pt idx="533">
                  <c:v>60145</c:v>
                </c:pt>
                <c:pt idx="534">
                  <c:v>60175</c:v>
                </c:pt>
                <c:pt idx="535">
                  <c:v>60206</c:v>
                </c:pt>
                <c:pt idx="536">
                  <c:v>60236</c:v>
                </c:pt>
                <c:pt idx="537">
                  <c:v>60267</c:v>
                </c:pt>
                <c:pt idx="538">
                  <c:v>60298</c:v>
                </c:pt>
                <c:pt idx="539">
                  <c:v>60326</c:v>
                </c:pt>
                <c:pt idx="540">
                  <c:v>60357</c:v>
                </c:pt>
                <c:pt idx="541">
                  <c:v>60387</c:v>
                </c:pt>
                <c:pt idx="542">
                  <c:v>60418</c:v>
                </c:pt>
                <c:pt idx="543">
                  <c:v>60448</c:v>
                </c:pt>
                <c:pt idx="544">
                  <c:v>60479</c:v>
                </c:pt>
                <c:pt idx="545">
                  <c:v>60510</c:v>
                </c:pt>
                <c:pt idx="546">
                  <c:v>60540</c:v>
                </c:pt>
                <c:pt idx="547">
                  <c:v>60571</c:v>
                </c:pt>
                <c:pt idx="548">
                  <c:v>60601</c:v>
                </c:pt>
                <c:pt idx="549">
                  <c:v>60632</c:v>
                </c:pt>
                <c:pt idx="550">
                  <c:v>60663</c:v>
                </c:pt>
                <c:pt idx="551">
                  <c:v>60691</c:v>
                </c:pt>
                <c:pt idx="552">
                  <c:v>60722</c:v>
                </c:pt>
                <c:pt idx="553">
                  <c:v>60752</c:v>
                </c:pt>
                <c:pt idx="554">
                  <c:v>60783</c:v>
                </c:pt>
                <c:pt idx="555">
                  <c:v>60813</c:v>
                </c:pt>
                <c:pt idx="556">
                  <c:v>60844</c:v>
                </c:pt>
                <c:pt idx="557">
                  <c:v>60875</c:v>
                </c:pt>
                <c:pt idx="558">
                  <c:v>60905</c:v>
                </c:pt>
                <c:pt idx="559">
                  <c:v>60936</c:v>
                </c:pt>
                <c:pt idx="560">
                  <c:v>60966</c:v>
                </c:pt>
                <c:pt idx="561">
                  <c:v>60997</c:v>
                </c:pt>
                <c:pt idx="562">
                  <c:v>61028</c:v>
                </c:pt>
                <c:pt idx="563">
                  <c:v>61056</c:v>
                </c:pt>
                <c:pt idx="564">
                  <c:v>61087</c:v>
                </c:pt>
                <c:pt idx="565">
                  <c:v>61117</c:v>
                </c:pt>
                <c:pt idx="566">
                  <c:v>61148</c:v>
                </c:pt>
                <c:pt idx="567">
                  <c:v>61178</c:v>
                </c:pt>
                <c:pt idx="568">
                  <c:v>61209</c:v>
                </c:pt>
                <c:pt idx="569">
                  <c:v>61240</c:v>
                </c:pt>
                <c:pt idx="570">
                  <c:v>61270</c:v>
                </c:pt>
                <c:pt idx="571">
                  <c:v>61301</c:v>
                </c:pt>
                <c:pt idx="572">
                  <c:v>61331</c:v>
                </c:pt>
                <c:pt idx="573">
                  <c:v>61362</c:v>
                </c:pt>
                <c:pt idx="574">
                  <c:v>61393</c:v>
                </c:pt>
                <c:pt idx="575">
                  <c:v>61422</c:v>
                </c:pt>
                <c:pt idx="576">
                  <c:v>61453</c:v>
                </c:pt>
                <c:pt idx="577">
                  <c:v>61483</c:v>
                </c:pt>
                <c:pt idx="578">
                  <c:v>61514</c:v>
                </c:pt>
                <c:pt idx="579">
                  <c:v>61544</c:v>
                </c:pt>
                <c:pt idx="580">
                  <c:v>61575</c:v>
                </c:pt>
                <c:pt idx="581">
                  <c:v>61606</c:v>
                </c:pt>
                <c:pt idx="582">
                  <c:v>61636</c:v>
                </c:pt>
                <c:pt idx="583">
                  <c:v>61667</c:v>
                </c:pt>
                <c:pt idx="584">
                  <c:v>61697</c:v>
                </c:pt>
                <c:pt idx="585">
                  <c:v>61728</c:v>
                </c:pt>
                <c:pt idx="586">
                  <c:v>61759</c:v>
                </c:pt>
                <c:pt idx="587">
                  <c:v>61787</c:v>
                </c:pt>
                <c:pt idx="588">
                  <c:v>61818</c:v>
                </c:pt>
                <c:pt idx="589">
                  <c:v>61848</c:v>
                </c:pt>
                <c:pt idx="590">
                  <c:v>61879</c:v>
                </c:pt>
                <c:pt idx="591">
                  <c:v>61909</c:v>
                </c:pt>
                <c:pt idx="592">
                  <c:v>61940</c:v>
                </c:pt>
                <c:pt idx="593">
                  <c:v>61971</c:v>
                </c:pt>
                <c:pt idx="594">
                  <c:v>62001</c:v>
                </c:pt>
                <c:pt idx="595">
                  <c:v>62032</c:v>
                </c:pt>
                <c:pt idx="596">
                  <c:v>62062</c:v>
                </c:pt>
                <c:pt idx="597">
                  <c:v>62093</c:v>
                </c:pt>
              </c:numCache>
              <c:extLst xmlns:c15="http://schemas.microsoft.com/office/drawing/2012/chart"/>
            </c:numRef>
          </c:xVal>
          <c:yVal>
            <c:numRef>
              <c:f>(Sheet1!$IH$5:$IH$422,Sheet1!$IH$424:$IH$471,Sheet1!$IH$473:$IH$604)</c:f>
              <c:extLst xmlns:c15="http://schemas.microsoft.com/office/drawing/2012/chart"/>
            </c:numRef>
          </c:yVal>
          <c:smooth val="0"/>
          <c:extLst xmlns:c15="http://schemas.microsoft.com/office/drawing/2012/chart">
            <c:ext xmlns:c16="http://schemas.microsoft.com/office/drawing/2014/chart" uri="{C3380CC4-5D6E-409C-BE32-E72D297353CC}">
              <c16:uniqueId val="{00000002-5C9A-4955-B088-0644AE586B26}"/>
            </c:ext>
          </c:extLst>
        </c:ser>
        <c:ser>
          <c:idx val="9"/>
          <c:order val="8"/>
          <c:tx>
            <c:v>Groundwater Elevation</c:v>
          </c:tx>
          <c:spPr>
            <a:ln>
              <a:solidFill>
                <a:schemeClr val="tx1"/>
              </a:solidFill>
            </a:ln>
          </c:spPr>
          <c:marker>
            <c:symbol val="none"/>
          </c:marker>
          <c:dPt>
            <c:idx val="390"/>
            <c:bubble3D val="0"/>
            <c:extLst xmlns:c15="http://schemas.microsoft.com/office/drawing/2012/chart">
              <c:ext xmlns:c16="http://schemas.microsoft.com/office/drawing/2014/chart" uri="{C3380CC4-5D6E-409C-BE32-E72D297353CC}">
                <c16:uniqueId val="{00000003-5C9A-4955-B088-0644AE586B26}"/>
              </c:ext>
            </c:extLst>
          </c:dPt>
          <c:dPt>
            <c:idx val="441"/>
            <c:bubble3D val="0"/>
            <c:extLst xmlns:c15="http://schemas.microsoft.com/office/drawing/2012/chart">
              <c:ext xmlns:c16="http://schemas.microsoft.com/office/drawing/2014/chart" uri="{C3380CC4-5D6E-409C-BE32-E72D297353CC}">
                <c16:uniqueId val="{00000004-5C9A-4955-B088-0644AE586B26}"/>
              </c:ext>
            </c:extLst>
          </c:dPt>
          <c:dPt>
            <c:idx val="442"/>
            <c:bubble3D val="0"/>
            <c:extLst xmlns:c15="http://schemas.microsoft.com/office/drawing/2012/chart">
              <c:ext xmlns:c16="http://schemas.microsoft.com/office/drawing/2014/chart" uri="{C3380CC4-5D6E-409C-BE32-E72D297353CC}">
                <c16:uniqueId val="{00000005-5C9A-4955-B088-0644AE586B26}"/>
              </c:ext>
            </c:extLst>
          </c:dPt>
          <c:dPt>
            <c:idx val="449"/>
            <c:bubble3D val="0"/>
            <c:extLst xmlns:c15="http://schemas.microsoft.com/office/drawing/2012/chart">
              <c:ext xmlns:c16="http://schemas.microsoft.com/office/drawing/2014/chart" uri="{C3380CC4-5D6E-409C-BE32-E72D297353CC}">
                <c16:uniqueId val="{00000006-5C9A-4955-B088-0644AE586B26}"/>
              </c:ext>
            </c:extLst>
          </c:dPt>
          <c:dPt>
            <c:idx val="450"/>
            <c:bubble3D val="0"/>
            <c:extLst xmlns:c15="http://schemas.microsoft.com/office/drawing/2012/chart">
              <c:ext xmlns:c16="http://schemas.microsoft.com/office/drawing/2014/chart" uri="{C3380CC4-5D6E-409C-BE32-E72D297353CC}">
                <c16:uniqueId val="{00000007-5C9A-4955-B088-0644AE586B26}"/>
              </c:ext>
            </c:extLst>
          </c:dPt>
          <c:dPt>
            <c:idx val="451"/>
            <c:bubble3D val="0"/>
            <c:extLst xmlns:c15="http://schemas.microsoft.com/office/drawing/2012/chart">
              <c:ext xmlns:c16="http://schemas.microsoft.com/office/drawing/2014/chart" uri="{C3380CC4-5D6E-409C-BE32-E72D297353CC}">
                <c16:uniqueId val="{00000008-5C9A-4955-B088-0644AE586B26}"/>
              </c:ext>
            </c:extLst>
          </c:dPt>
          <c:dPt>
            <c:idx val="464"/>
            <c:marker>
              <c:symbol val="circle"/>
              <c:size val="5"/>
              <c:spPr>
                <a:solidFill>
                  <a:srgbClr val="3026FE"/>
                </a:solidFill>
                <a:ln>
                  <a:solidFill>
                    <a:srgbClr val="3026FE"/>
                  </a:solidFill>
                </a:ln>
              </c:spPr>
            </c:marker>
            <c:bubble3D val="0"/>
            <c:spPr>
              <a:ln>
                <a:noFill/>
              </a:ln>
            </c:spPr>
            <c:extLst>
              <c:ext xmlns:c16="http://schemas.microsoft.com/office/drawing/2014/chart" uri="{C3380CC4-5D6E-409C-BE32-E72D297353CC}">
                <c16:uniqueId val="{0000000A-5C9A-4955-B088-0644AE586B26}"/>
              </c:ext>
            </c:extLst>
          </c:dPt>
          <c:dPt>
            <c:idx val="471"/>
            <c:bubble3D val="0"/>
            <c:extLst>
              <c:ext xmlns:c16="http://schemas.microsoft.com/office/drawing/2014/chart" uri="{C3380CC4-5D6E-409C-BE32-E72D297353CC}">
                <c16:uniqueId val="{0000000B-5C9A-4955-B088-0644AE586B26}"/>
              </c:ext>
            </c:extLst>
          </c:dPt>
          <c:dPt>
            <c:idx val="473"/>
            <c:bubble3D val="0"/>
            <c:extLst>
              <c:ext xmlns:c16="http://schemas.microsoft.com/office/drawing/2014/chart" uri="{C3380CC4-5D6E-409C-BE32-E72D297353CC}">
                <c16:uniqueId val="{0000000C-5C9A-4955-B088-0644AE586B26}"/>
              </c:ext>
            </c:extLst>
          </c:dPt>
          <c:xVal>
            <c:numRef>
              <c:f>('01N22W20J04S'!$B$4:$B$421,'01N22W20J04S'!$B$423:$B$470,'01N22W20J04S'!$B$472:$B$687)</c:f>
              <c:numCache>
                <c:formatCode>m/d/yyyy</c:formatCode>
                <c:ptCount val="682"/>
                <c:pt idx="0">
                  <c:v>33478</c:v>
                </c:pt>
                <c:pt idx="1">
                  <c:v>33491</c:v>
                </c:pt>
                <c:pt idx="2">
                  <c:v>33509</c:v>
                </c:pt>
                <c:pt idx="3">
                  <c:v>33522</c:v>
                </c:pt>
                <c:pt idx="4">
                  <c:v>33555</c:v>
                </c:pt>
                <c:pt idx="5">
                  <c:v>33560</c:v>
                </c:pt>
                <c:pt idx="6">
                  <c:v>33589</c:v>
                </c:pt>
                <c:pt idx="7">
                  <c:v>33612</c:v>
                </c:pt>
                <c:pt idx="8">
                  <c:v>33624</c:v>
                </c:pt>
                <c:pt idx="9">
                  <c:v>33660</c:v>
                </c:pt>
                <c:pt idx="10">
                  <c:v>33673</c:v>
                </c:pt>
                <c:pt idx="11">
                  <c:v>33700</c:v>
                </c:pt>
                <c:pt idx="12">
                  <c:v>33743</c:v>
                </c:pt>
                <c:pt idx="13">
                  <c:v>33787</c:v>
                </c:pt>
                <c:pt idx="14">
                  <c:v>33820</c:v>
                </c:pt>
                <c:pt idx="15">
                  <c:v>33834</c:v>
                </c:pt>
                <c:pt idx="16">
                  <c:v>33869</c:v>
                </c:pt>
                <c:pt idx="17">
                  <c:v>33876</c:v>
                </c:pt>
                <c:pt idx="18">
                  <c:v>33918</c:v>
                </c:pt>
                <c:pt idx="19">
                  <c:v>33934</c:v>
                </c:pt>
                <c:pt idx="20">
                  <c:v>33953</c:v>
                </c:pt>
                <c:pt idx="21">
                  <c:v>34005</c:v>
                </c:pt>
                <c:pt idx="22">
                  <c:v>34006</c:v>
                </c:pt>
                <c:pt idx="23">
                  <c:v>34065</c:v>
                </c:pt>
                <c:pt idx="24">
                  <c:v>34102</c:v>
                </c:pt>
                <c:pt idx="25">
                  <c:v>34129</c:v>
                </c:pt>
                <c:pt idx="26">
                  <c:v>34166</c:v>
                </c:pt>
                <c:pt idx="27">
                  <c:v>34198</c:v>
                </c:pt>
                <c:pt idx="28">
                  <c:v>34242</c:v>
                </c:pt>
                <c:pt idx="29">
                  <c:v>34281</c:v>
                </c:pt>
                <c:pt idx="30">
                  <c:v>34323</c:v>
                </c:pt>
                <c:pt idx="31">
                  <c:v>34326</c:v>
                </c:pt>
                <c:pt idx="32">
                  <c:v>34423</c:v>
                </c:pt>
                <c:pt idx="33">
                  <c:v>34442</c:v>
                </c:pt>
                <c:pt idx="34">
                  <c:v>34485</c:v>
                </c:pt>
                <c:pt idx="35">
                  <c:v>34516</c:v>
                </c:pt>
                <c:pt idx="36">
                  <c:v>34631</c:v>
                </c:pt>
                <c:pt idx="37">
                  <c:v>34751</c:v>
                </c:pt>
                <c:pt idx="38">
                  <c:v>34869</c:v>
                </c:pt>
                <c:pt idx="39">
                  <c:v>34955</c:v>
                </c:pt>
                <c:pt idx="40">
                  <c:v>35172</c:v>
                </c:pt>
                <c:pt idx="41">
                  <c:v>35270</c:v>
                </c:pt>
                <c:pt idx="42">
                  <c:v>35337</c:v>
                </c:pt>
                <c:pt idx="43">
                  <c:v>35418</c:v>
                </c:pt>
                <c:pt idx="44">
                  <c:v>35443</c:v>
                </c:pt>
                <c:pt idx="45">
                  <c:v>35512</c:v>
                </c:pt>
                <c:pt idx="46">
                  <c:v>35560</c:v>
                </c:pt>
                <c:pt idx="47">
                  <c:v>35636</c:v>
                </c:pt>
                <c:pt idx="48">
                  <c:v>35677</c:v>
                </c:pt>
                <c:pt idx="49">
                  <c:v>35768</c:v>
                </c:pt>
                <c:pt idx="50">
                  <c:v>35870</c:v>
                </c:pt>
                <c:pt idx="51">
                  <c:v>35950</c:v>
                </c:pt>
                <c:pt idx="52">
                  <c:v>36042</c:v>
                </c:pt>
                <c:pt idx="53">
                  <c:v>36131</c:v>
                </c:pt>
                <c:pt idx="54">
                  <c:v>36223</c:v>
                </c:pt>
                <c:pt idx="55">
                  <c:v>36312</c:v>
                </c:pt>
                <c:pt idx="56">
                  <c:v>36410</c:v>
                </c:pt>
                <c:pt idx="57">
                  <c:v>36496</c:v>
                </c:pt>
                <c:pt idx="58">
                  <c:v>36592</c:v>
                </c:pt>
                <c:pt idx="59">
                  <c:v>36686</c:v>
                </c:pt>
                <c:pt idx="60">
                  <c:v>36787</c:v>
                </c:pt>
                <c:pt idx="61">
                  <c:v>36864</c:v>
                </c:pt>
                <c:pt idx="62">
                  <c:v>36964</c:v>
                </c:pt>
                <c:pt idx="63">
                  <c:v>37047</c:v>
                </c:pt>
                <c:pt idx="64">
                  <c:v>37154</c:v>
                </c:pt>
                <c:pt idx="65">
                  <c:v>37228</c:v>
                </c:pt>
                <c:pt idx="66">
                  <c:v>37320</c:v>
                </c:pt>
                <c:pt idx="67">
                  <c:v>37413</c:v>
                </c:pt>
                <c:pt idx="68">
                  <c:v>37518</c:v>
                </c:pt>
                <c:pt idx="69">
                  <c:v>37610</c:v>
                </c:pt>
                <c:pt idx="70">
                  <c:v>37692</c:v>
                </c:pt>
                <c:pt idx="71">
                  <c:v>37795</c:v>
                </c:pt>
                <c:pt idx="72">
                  <c:v>37886</c:v>
                </c:pt>
                <c:pt idx="73">
                  <c:v>37959</c:v>
                </c:pt>
                <c:pt idx="74">
                  <c:v>38056</c:v>
                </c:pt>
                <c:pt idx="75">
                  <c:v>38098</c:v>
                </c:pt>
                <c:pt idx="76">
                  <c:v>38139</c:v>
                </c:pt>
                <c:pt idx="77">
                  <c:v>38169</c:v>
                </c:pt>
                <c:pt idx="78">
                  <c:v>38202</c:v>
                </c:pt>
                <c:pt idx="79">
                  <c:v>38230</c:v>
                </c:pt>
                <c:pt idx="80">
                  <c:v>38265</c:v>
                </c:pt>
                <c:pt idx="81">
                  <c:v>38293</c:v>
                </c:pt>
                <c:pt idx="82">
                  <c:v>38322</c:v>
                </c:pt>
                <c:pt idx="83">
                  <c:v>38355</c:v>
                </c:pt>
                <c:pt idx="84">
                  <c:v>38384</c:v>
                </c:pt>
                <c:pt idx="85">
                  <c:v>38412</c:v>
                </c:pt>
                <c:pt idx="86">
                  <c:v>38427</c:v>
                </c:pt>
                <c:pt idx="87">
                  <c:v>38446</c:v>
                </c:pt>
                <c:pt idx="88">
                  <c:v>38453</c:v>
                </c:pt>
                <c:pt idx="89">
                  <c:v>38474</c:v>
                </c:pt>
                <c:pt idx="90">
                  <c:v>38511</c:v>
                </c:pt>
                <c:pt idx="91">
                  <c:v>38525</c:v>
                </c:pt>
                <c:pt idx="92">
                  <c:v>38565</c:v>
                </c:pt>
                <c:pt idx="93">
                  <c:v>38594</c:v>
                </c:pt>
                <c:pt idx="94">
                  <c:v>38630</c:v>
                </c:pt>
                <c:pt idx="95">
                  <c:v>38657</c:v>
                </c:pt>
                <c:pt idx="96">
                  <c:v>38720</c:v>
                </c:pt>
                <c:pt idx="97">
                  <c:v>38747</c:v>
                </c:pt>
                <c:pt idx="98">
                  <c:v>38782</c:v>
                </c:pt>
                <c:pt idx="99">
                  <c:v>38811</c:v>
                </c:pt>
                <c:pt idx="100">
                  <c:v>38834</c:v>
                </c:pt>
                <c:pt idx="101">
                  <c:v>38874</c:v>
                </c:pt>
                <c:pt idx="102">
                  <c:v>38901</c:v>
                </c:pt>
                <c:pt idx="103">
                  <c:v>38926</c:v>
                </c:pt>
                <c:pt idx="104">
                  <c:v>38961</c:v>
                </c:pt>
                <c:pt idx="105">
                  <c:v>38992</c:v>
                </c:pt>
                <c:pt idx="106">
                  <c:v>39003</c:v>
                </c:pt>
                <c:pt idx="107">
                  <c:v>39017</c:v>
                </c:pt>
                <c:pt idx="108">
                  <c:v>39055</c:v>
                </c:pt>
                <c:pt idx="109">
                  <c:v>39084</c:v>
                </c:pt>
                <c:pt idx="110">
                  <c:v>39111</c:v>
                </c:pt>
                <c:pt idx="111">
                  <c:v>39146</c:v>
                </c:pt>
                <c:pt idx="112">
                  <c:v>39175</c:v>
                </c:pt>
                <c:pt idx="113">
                  <c:v>39204</c:v>
                </c:pt>
                <c:pt idx="114">
                  <c:v>39237</c:v>
                </c:pt>
                <c:pt idx="115">
                  <c:v>39261</c:v>
                </c:pt>
                <c:pt idx="116">
                  <c:v>39297</c:v>
                </c:pt>
                <c:pt idx="117">
                  <c:v>39329</c:v>
                </c:pt>
                <c:pt idx="118">
                  <c:v>39349</c:v>
                </c:pt>
                <c:pt idx="119">
                  <c:v>39391</c:v>
                </c:pt>
                <c:pt idx="120">
                  <c:v>39420</c:v>
                </c:pt>
                <c:pt idx="121">
                  <c:v>39434</c:v>
                </c:pt>
                <c:pt idx="122">
                  <c:v>39477</c:v>
                </c:pt>
                <c:pt idx="123">
                  <c:v>39511</c:v>
                </c:pt>
                <c:pt idx="124">
                  <c:v>39538</c:v>
                </c:pt>
                <c:pt idx="125">
                  <c:v>39566</c:v>
                </c:pt>
                <c:pt idx="126">
                  <c:v>39583</c:v>
                </c:pt>
                <c:pt idx="127">
                  <c:v>39629</c:v>
                </c:pt>
                <c:pt idx="128">
                  <c:v>39666</c:v>
                </c:pt>
                <c:pt idx="129">
                  <c:v>39689</c:v>
                </c:pt>
                <c:pt idx="130">
                  <c:v>39715</c:v>
                </c:pt>
                <c:pt idx="131">
                  <c:v>39755</c:v>
                </c:pt>
                <c:pt idx="132">
                  <c:v>39784</c:v>
                </c:pt>
                <c:pt idx="133">
                  <c:v>39813</c:v>
                </c:pt>
                <c:pt idx="134">
                  <c:v>39847</c:v>
                </c:pt>
                <c:pt idx="135">
                  <c:v>39874</c:v>
                </c:pt>
                <c:pt idx="136">
                  <c:v>39903</c:v>
                </c:pt>
                <c:pt idx="137">
                  <c:v>39933</c:v>
                </c:pt>
                <c:pt idx="138">
                  <c:v>39965</c:v>
                </c:pt>
                <c:pt idx="139">
                  <c:v>39980</c:v>
                </c:pt>
                <c:pt idx="140">
                  <c:v>40028</c:v>
                </c:pt>
                <c:pt idx="141">
                  <c:v>40056</c:v>
                </c:pt>
                <c:pt idx="142">
                  <c:v>40087</c:v>
                </c:pt>
                <c:pt idx="143">
                  <c:v>40126</c:v>
                </c:pt>
                <c:pt idx="144">
                  <c:v>40147</c:v>
                </c:pt>
                <c:pt idx="145">
                  <c:v>40165</c:v>
                </c:pt>
                <c:pt idx="146">
                  <c:v>40206</c:v>
                </c:pt>
                <c:pt idx="147">
                  <c:v>40238</c:v>
                </c:pt>
                <c:pt idx="148">
                  <c:v>40246</c:v>
                </c:pt>
                <c:pt idx="149">
                  <c:v>40269</c:v>
                </c:pt>
                <c:pt idx="150">
                  <c:v>40302</c:v>
                </c:pt>
                <c:pt idx="151">
                  <c:v>40330</c:v>
                </c:pt>
                <c:pt idx="152">
                  <c:v>40338</c:v>
                </c:pt>
                <c:pt idx="153">
                  <c:v>40365</c:v>
                </c:pt>
                <c:pt idx="154">
                  <c:v>40392</c:v>
                </c:pt>
                <c:pt idx="155">
                  <c:v>40420</c:v>
                </c:pt>
                <c:pt idx="156">
                  <c:v>40430</c:v>
                </c:pt>
                <c:pt idx="157">
                  <c:v>40431</c:v>
                </c:pt>
                <c:pt idx="158">
                  <c:v>40456</c:v>
                </c:pt>
                <c:pt idx="159">
                  <c:v>40483</c:v>
                </c:pt>
                <c:pt idx="160">
                  <c:v>40501</c:v>
                </c:pt>
                <c:pt idx="161">
                  <c:v>40525</c:v>
                </c:pt>
                <c:pt idx="162">
                  <c:v>40541</c:v>
                </c:pt>
                <c:pt idx="163">
                  <c:v>40571</c:v>
                </c:pt>
                <c:pt idx="164">
                  <c:v>40603</c:v>
                </c:pt>
                <c:pt idx="165">
                  <c:v>40634</c:v>
                </c:pt>
                <c:pt idx="166">
                  <c:v>40666</c:v>
                </c:pt>
                <c:pt idx="167">
                  <c:v>40673</c:v>
                </c:pt>
                <c:pt idx="168">
                  <c:v>40687</c:v>
                </c:pt>
                <c:pt idx="169">
                  <c:v>40722</c:v>
                </c:pt>
                <c:pt idx="170">
                  <c:v>40751</c:v>
                </c:pt>
                <c:pt idx="171">
                  <c:v>40785</c:v>
                </c:pt>
                <c:pt idx="172">
                  <c:v>40805</c:v>
                </c:pt>
                <c:pt idx="173">
                  <c:v>40847</c:v>
                </c:pt>
                <c:pt idx="174">
                  <c:v>40882</c:v>
                </c:pt>
                <c:pt idx="175">
                  <c:v>40906</c:v>
                </c:pt>
                <c:pt idx="176">
                  <c:v>40935</c:v>
                </c:pt>
                <c:pt idx="177">
                  <c:v>40968</c:v>
                </c:pt>
                <c:pt idx="178">
                  <c:v>40976</c:v>
                </c:pt>
                <c:pt idx="179">
                  <c:v>41001</c:v>
                </c:pt>
                <c:pt idx="180">
                  <c:v>41029</c:v>
                </c:pt>
                <c:pt idx="181">
                  <c:v>41064</c:v>
                </c:pt>
                <c:pt idx="182">
                  <c:v>41072</c:v>
                </c:pt>
                <c:pt idx="183">
                  <c:v>41088</c:v>
                </c:pt>
                <c:pt idx="184">
                  <c:v>41121</c:v>
                </c:pt>
                <c:pt idx="185">
                  <c:v>41148</c:v>
                </c:pt>
                <c:pt idx="186">
                  <c:v>41162</c:v>
                </c:pt>
                <c:pt idx="187">
                  <c:v>41183</c:v>
                </c:pt>
                <c:pt idx="188">
                  <c:v>41214</c:v>
                </c:pt>
                <c:pt idx="189">
                  <c:v>41242</c:v>
                </c:pt>
                <c:pt idx="190">
                  <c:v>41270</c:v>
                </c:pt>
                <c:pt idx="191">
                  <c:v>41282</c:v>
                </c:pt>
                <c:pt idx="192">
                  <c:v>41305</c:v>
                </c:pt>
                <c:pt idx="193">
                  <c:v>41333</c:v>
                </c:pt>
                <c:pt idx="194">
                  <c:v>41344</c:v>
                </c:pt>
                <c:pt idx="195">
                  <c:v>41361</c:v>
                </c:pt>
                <c:pt idx="196">
                  <c:v>41389</c:v>
                </c:pt>
                <c:pt idx="197">
                  <c:v>41423</c:v>
                </c:pt>
                <c:pt idx="198">
                  <c:v>41430</c:v>
                </c:pt>
                <c:pt idx="199">
                  <c:v>41452</c:v>
                </c:pt>
                <c:pt idx="200">
                  <c:v>41484</c:v>
                </c:pt>
                <c:pt idx="201">
                  <c:v>41514</c:v>
                </c:pt>
                <c:pt idx="202">
                  <c:v>41536</c:v>
                </c:pt>
                <c:pt idx="203">
                  <c:v>41579</c:v>
                </c:pt>
                <c:pt idx="204">
                  <c:v>41610</c:v>
                </c:pt>
                <c:pt idx="205">
                  <c:v>41620</c:v>
                </c:pt>
                <c:pt idx="206">
                  <c:v>41634</c:v>
                </c:pt>
                <c:pt idx="207">
                  <c:v>41652</c:v>
                </c:pt>
                <c:pt idx="208">
                  <c:v>41694</c:v>
                </c:pt>
                <c:pt idx="209">
                  <c:v>41705</c:v>
                </c:pt>
                <c:pt idx="210">
                  <c:v>41718</c:v>
                </c:pt>
                <c:pt idx="211">
                  <c:v>41724</c:v>
                </c:pt>
                <c:pt idx="212">
                  <c:v>41751</c:v>
                </c:pt>
                <c:pt idx="213">
                  <c:v>41764</c:v>
                </c:pt>
                <c:pt idx="214">
                  <c:v>41789</c:v>
                </c:pt>
                <c:pt idx="215">
                  <c:v>41807</c:v>
                </c:pt>
                <c:pt idx="216">
                  <c:v>41820</c:v>
                </c:pt>
                <c:pt idx="217">
                  <c:v>41838</c:v>
                </c:pt>
                <c:pt idx="218">
                  <c:v>41852</c:v>
                </c:pt>
                <c:pt idx="219">
                  <c:v>41880</c:v>
                </c:pt>
                <c:pt idx="220">
                  <c:v>41885</c:v>
                </c:pt>
                <c:pt idx="221">
                  <c:v>41908</c:v>
                </c:pt>
                <c:pt idx="222">
                  <c:v>41946</c:v>
                </c:pt>
                <c:pt idx="223">
                  <c:v>41968</c:v>
                </c:pt>
                <c:pt idx="224">
                  <c:v>41974</c:v>
                </c:pt>
                <c:pt idx="225">
                  <c:v>41982</c:v>
                </c:pt>
                <c:pt idx="226">
                  <c:v>42009</c:v>
                </c:pt>
                <c:pt idx="227">
                  <c:v>42009</c:v>
                </c:pt>
                <c:pt idx="228">
                  <c:v>42020</c:v>
                </c:pt>
                <c:pt idx="229">
                  <c:v>42020</c:v>
                </c:pt>
                <c:pt idx="230">
                  <c:v>42037</c:v>
                </c:pt>
                <c:pt idx="231">
                  <c:v>42037</c:v>
                </c:pt>
                <c:pt idx="232">
                  <c:v>42065</c:v>
                </c:pt>
                <c:pt idx="233">
                  <c:v>42065</c:v>
                </c:pt>
                <c:pt idx="234">
                  <c:v>42067</c:v>
                </c:pt>
                <c:pt idx="235">
                  <c:v>42067</c:v>
                </c:pt>
                <c:pt idx="236">
                  <c:v>42093</c:v>
                </c:pt>
                <c:pt idx="237">
                  <c:v>42093</c:v>
                </c:pt>
                <c:pt idx="238">
                  <c:v>42124</c:v>
                </c:pt>
                <c:pt idx="239">
                  <c:v>42124</c:v>
                </c:pt>
                <c:pt idx="240">
                  <c:v>42128</c:v>
                </c:pt>
                <c:pt idx="241">
                  <c:v>42128</c:v>
                </c:pt>
                <c:pt idx="242">
                  <c:v>42156</c:v>
                </c:pt>
                <c:pt idx="243">
                  <c:v>42156</c:v>
                </c:pt>
                <c:pt idx="244">
                  <c:v>42157</c:v>
                </c:pt>
                <c:pt idx="245">
                  <c:v>42157</c:v>
                </c:pt>
                <c:pt idx="246">
                  <c:v>42160</c:v>
                </c:pt>
                <c:pt idx="247">
                  <c:v>42160</c:v>
                </c:pt>
                <c:pt idx="248">
                  <c:v>42184</c:v>
                </c:pt>
                <c:pt idx="249">
                  <c:v>42184</c:v>
                </c:pt>
                <c:pt idx="250">
                  <c:v>42201</c:v>
                </c:pt>
                <c:pt idx="251">
                  <c:v>42201</c:v>
                </c:pt>
                <c:pt idx="252">
                  <c:v>42219</c:v>
                </c:pt>
                <c:pt idx="253">
                  <c:v>42219</c:v>
                </c:pt>
                <c:pt idx="254">
                  <c:v>42247</c:v>
                </c:pt>
                <c:pt idx="255">
                  <c:v>42247</c:v>
                </c:pt>
                <c:pt idx="256">
                  <c:v>42261</c:v>
                </c:pt>
                <c:pt idx="257">
                  <c:v>42261</c:v>
                </c:pt>
                <c:pt idx="258">
                  <c:v>42279</c:v>
                </c:pt>
                <c:pt idx="259">
                  <c:v>42279</c:v>
                </c:pt>
                <c:pt idx="260">
                  <c:v>42310</c:v>
                </c:pt>
                <c:pt idx="261">
                  <c:v>42310</c:v>
                </c:pt>
                <c:pt idx="262">
                  <c:v>42314</c:v>
                </c:pt>
                <c:pt idx="263">
                  <c:v>42314</c:v>
                </c:pt>
                <c:pt idx="264">
                  <c:v>42338</c:v>
                </c:pt>
                <c:pt idx="265">
                  <c:v>42338</c:v>
                </c:pt>
                <c:pt idx="266">
                  <c:v>42348</c:v>
                </c:pt>
                <c:pt idx="267">
                  <c:v>42348</c:v>
                </c:pt>
                <c:pt idx="268">
                  <c:v>42373</c:v>
                </c:pt>
                <c:pt idx="269">
                  <c:v>42373</c:v>
                </c:pt>
                <c:pt idx="270">
                  <c:v>42396</c:v>
                </c:pt>
                <c:pt idx="271">
                  <c:v>42396</c:v>
                </c:pt>
                <c:pt idx="272">
                  <c:v>42401</c:v>
                </c:pt>
                <c:pt idx="273">
                  <c:v>42401</c:v>
                </c:pt>
                <c:pt idx="274">
                  <c:v>42426</c:v>
                </c:pt>
                <c:pt idx="275">
                  <c:v>42426</c:v>
                </c:pt>
                <c:pt idx="276">
                  <c:v>42439</c:v>
                </c:pt>
                <c:pt idx="277">
                  <c:v>42439</c:v>
                </c:pt>
                <c:pt idx="278">
                  <c:v>42464</c:v>
                </c:pt>
                <c:pt idx="279">
                  <c:v>42464</c:v>
                </c:pt>
                <c:pt idx="280">
                  <c:v>42480</c:v>
                </c:pt>
                <c:pt idx="281">
                  <c:v>42480</c:v>
                </c:pt>
                <c:pt idx="282">
                  <c:v>42492</c:v>
                </c:pt>
                <c:pt idx="283">
                  <c:v>42492</c:v>
                </c:pt>
                <c:pt idx="284">
                  <c:v>42521</c:v>
                </c:pt>
                <c:pt idx="285">
                  <c:v>42521</c:v>
                </c:pt>
                <c:pt idx="286">
                  <c:v>42523</c:v>
                </c:pt>
                <c:pt idx="287">
                  <c:v>42523</c:v>
                </c:pt>
                <c:pt idx="288">
                  <c:v>42556</c:v>
                </c:pt>
                <c:pt idx="289">
                  <c:v>42556</c:v>
                </c:pt>
                <c:pt idx="290">
                  <c:v>42576</c:v>
                </c:pt>
                <c:pt idx="291">
                  <c:v>42576</c:v>
                </c:pt>
                <c:pt idx="292">
                  <c:v>42583</c:v>
                </c:pt>
                <c:pt idx="293">
                  <c:v>42583</c:v>
                </c:pt>
                <c:pt idx="294">
                  <c:v>42606</c:v>
                </c:pt>
                <c:pt idx="295">
                  <c:v>42606</c:v>
                </c:pt>
                <c:pt idx="296">
                  <c:v>42607</c:v>
                </c:pt>
                <c:pt idx="297">
                  <c:v>42607</c:v>
                </c:pt>
                <c:pt idx="298">
                  <c:v>42619</c:v>
                </c:pt>
                <c:pt idx="299">
                  <c:v>42619</c:v>
                </c:pt>
                <c:pt idx="300">
                  <c:v>42646</c:v>
                </c:pt>
                <c:pt idx="301">
                  <c:v>42646</c:v>
                </c:pt>
                <c:pt idx="302">
                  <c:v>42664</c:v>
                </c:pt>
                <c:pt idx="303">
                  <c:v>42664</c:v>
                </c:pt>
                <c:pt idx="304">
                  <c:v>42674</c:v>
                </c:pt>
                <c:pt idx="305">
                  <c:v>42674</c:v>
                </c:pt>
                <c:pt idx="306">
                  <c:v>42706</c:v>
                </c:pt>
                <c:pt idx="307">
                  <c:v>42706</c:v>
                </c:pt>
                <c:pt idx="308">
                  <c:v>42712</c:v>
                </c:pt>
                <c:pt idx="309">
                  <c:v>42712</c:v>
                </c:pt>
                <c:pt idx="310">
                  <c:v>42733</c:v>
                </c:pt>
                <c:pt idx="311">
                  <c:v>42733</c:v>
                </c:pt>
                <c:pt idx="312">
                  <c:v>42758</c:v>
                </c:pt>
                <c:pt idx="313">
                  <c:v>42759</c:v>
                </c:pt>
                <c:pt idx="314">
                  <c:v>42765</c:v>
                </c:pt>
                <c:pt idx="315">
                  <c:v>42790</c:v>
                </c:pt>
                <c:pt idx="316">
                  <c:v>42793</c:v>
                </c:pt>
                <c:pt idx="317">
                  <c:v>42828</c:v>
                </c:pt>
                <c:pt idx="318">
                  <c:v>42849</c:v>
                </c:pt>
                <c:pt idx="319">
                  <c:v>42863</c:v>
                </c:pt>
                <c:pt idx="320">
                  <c:v>42891</c:v>
                </c:pt>
                <c:pt idx="321">
                  <c:v>42894</c:v>
                </c:pt>
                <c:pt idx="322">
                  <c:v>42916</c:v>
                </c:pt>
                <c:pt idx="323">
                  <c:v>42944</c:v>
                </c:pt>
                <c:pt idx="324">
                  <c:v>42947</c:v>
                </c:pt>
                <c:pt idx="325">
                  <c:v>42978</c:v>
                </c:pt>
                <c:pt idx="326">
                  <c:v>42989</c:v>
                </c:pt>
                <c:pt idx="327">
                  <c:v>43007</c:v>
                </c:pt>
                <c:pt idx="328">
                  <c:v>43028</c:v>
                </c:pt>
                <c:pt idx="329">
                  <c:v>43038</c:v>
                </c:pt>
                <c:pt idx="330">
                  <c:v>43041</c:v>
                </c:pt>
                <c:pt idx="331">
                  <c:v>43073</c:v>
                </c:pt>
                <c:pt idx="332">
                  <c:v>43081</c:v>
                </c:pt>
                <c:pt idx="333">
                  <c:v>43098</c:v>
                </c:pt>
                <c:pt idx="334">
                  <c:v>43119</c:v>
                </c:pt>
                <c:pt idx="335">
                  <c:v>43123</c:v>
                </c:pt>
                <c:pt idx="336">
                  <c:v>43132</c:v>
                </c:pt>
                <c:pt idx="337">
                  <c:v>43140</c:v>
                </c:pt>
                <c:pt idx="338">
                  <c:v>43160</c:v>
                </c:pt>
                <c:pt idx="339">
                  <c:v>43173</c:v>
                </c:pt>
                <c:pt idx="340">
                  <c:v>43181</c:v>
                </c:pt>
                <c:pt idx="341">
                  <c:v>43188</c:v>
                </c:pt>
                <c:pt idx="342">
                  <c:v>43215</c:v>
                </c:pt>
                <c:pt idx="343">
                  <c:v>43223</c:v>
                </c:pt>
                <c:pt idx="344">
                  <c:v>43238</c:v>
                </c:pt>
                <c:pt idx="345">
                  <c:v>43251</c:v>
                </c:pt>
                <c:pt idx="346">
                  <c:v>43257</c:v>
                </c:pt>
                <c:pt idx="347">
                  <c:v>43264</c:v>
                </c:pt>
                <c:pt idx="348">
                  <c:v>43271</c:v>
                </c:pt>
                <c:pt idx="349">
                  <c:v>43279</c:v>
                </c:pt>
                <c:pt idx="350">
                  <c:v>43284</c:v>
                </c:pt>
                <c:pt idx="351">
                  <c:v>43297</c:v>
                </c:pt>
                <c:pt idx="352">
                  <c:v>43307</c:v>
                </c:pt>
                <c:pt idx="353">
                  <c:v>43329</c:v>
                </c:pt>
                <c:pt idx="354">
                  <c:v>43342</c:v>
                </c:pt>
                <c:pt idx="355">
                  <c:v>43369</c:v>
                </c:pt>
                <c:pt idx="356">
                  <c:v>43371</c:v>
                </c:pt>
                <c:pt idx="357">
                  <c:v>43376</c:v>
                </c:pt>
                <c:pt idx="358">
                  <c:v>43377</c:v>
                </c:pt>
                <c:pt idx="359">
                  <c:v>43397</c:v>
                </c:pt>
                <c:pt idx="360">
                  <c:v>43404</c:v>
                </c:pt>
                <c:pt idx="361">
                  <c:v>43405</c:v>
                </c:pt>
                <c:pt idx="362">
                  <c:v>43417</c:v>
                </c:pt>
                <c:pt idx="363">
                  <c:v>43433</c:v>
                </c:pt>
                <c:pt idx="364">
                  <c:v>43439</c:v>
                </c:pt>
                <c:pt idx="365">
                  <c:v>43446</c:v>
                </c:pt>
                <c:pt idx="366">
                  <c:v>43465</c:v>
                </c:pt>
                <c:pt idx="367">
                  <c:v>43481</c:v>
                </c:pt>
                <c:pt idx="368">
                  <c:v>43489</c:v>
                </c:pt>
                <c:pt idx="369">
                  <c:v>43496</c:v>
                </c:pt>
                <c:pt idx="370">
                  <c:v>43516</c:v>
                </c:pt>
                <c:pt idx="371">
                  <c:v>43523</c:v>
                </c:pt>
                <c:pt idx="372">
                  <c:v>43542</c:v>
                </c:pt>
                <c:pt idx="373">
                  <c:v>43552</c:v>
                </c:pt>
                <c:pt idx="374">
                  <c:v>43557</c:v>
                </c:pt>
                <c:pt idx="375">
                  <c:v>43565</c:v>
                </c:pt>
                <c:pt idx="376">
                  <c:v>43579</c:v>
                </c:pt>
                <c:pt idx="377">
                  <c:v>43584</c:v>
                </c:pt>
                <c:pt idx="378">
                  <c:v>43599</c:v>
                </c:pt>
                <c:pt idx="379">
                  <c:v>43615</c:v>
                </c:pt>
                <c:pt idx="380">
                  <c:v>43626</c:v>
                </c:pt>
                <c:pt idx="381">
                  <c:v>43636</c:v>
                </c:pt>
                <c:pt idx="382">
                  <c:v>43642</c:v>
                </c:pt>
                <c:pt idx="383">
                  <c:v>43668</c:v>
                </c:pt>
                <c:pt idx="384">
                  <c:v>43678</c:v>
                </c:pt>
                <c:pt idx="385">
                  <c:v>43699</c:v>
                </c:pt>
                <c:pt idx="386">
                  <c:v>43706</c:v>
                </c:pt>
                <c:pt idx="387">
                  <c:v>43725</c:v>
                </c:pt>
                <c:pt idx="388">
                  <c:v>43733</c:v>
                </c:pt>
                <c:pt idx="389">
                  <c:v>43738</c:v>
                </c:pt>
                <c:pt idx="390">
                  <c:v>43752</c:v>
                </c:pt>
                <c:pt idx="391">
                  <c:v>43766</c:v>
                </c:pt>
                <c:pt idx="392">
                  <c:v>43795</c:v>
                </c:pt>
                <c:pt idx="393">
                  <c:v>43801</c:v>
                </c:pt>
                <c:pt idx="394">
                  <c:v>43802</c:v>
                </c:pt>
                <c:pt idx="395">
                  <c:v>43809</c:v>
                </c:pt>
                <c:pt idx="396">
                  <c:v>43829</c:v>
                </c:pt>
                <c:pt idx="397">
                  <c:v>43839</c:v>
                </c:pt>
                <c:pt idx="398">
                  <c:v>43860</c:v>
                </c:pt>
                <c:pt idx="399">
                  <c:v>43872</c:v>
                </c:pt>
                <c:pt idx="400">
                  <c:v>43888</c:v>
                </c:pt>
                <c:pt idx="401">
                  <c:v>43902</c:v>
                </c:pt>
                <c:pt idx="402">
                  <c:v>43916</c:v>
                </c:pt>
                <c:pt idx="403">
                  <c:v>43951</c:v>
                </c:pt>
                <c:pt idx="404">
                  <c:v>43957</c:v>
                </c:pt>
                <c:pt idx="405">
                  <c:v>43969</c:v>
                </c:pt>
                <c:pt idx="406">
                  <c:v>43979</c:v>
                </c:pt>
                <c:pt idx="407">
                  <c:v>43991</c:v>
                </c:pt>
                <c:pt idx="408">
                  <c:v>44007</c:v>
                </c:pt>
                <c:pt idx="409">
                  <c:v>44011</c:v>
                </c:pt>
                <c:pt idx="410">
                  <c:v>44027</c:v>
                </c:pt>
                <c:pt idx="411">
                  <c:v>44042</c:v>
                </c:pt>
                <c:pt idx="412">
                  <c:v>44057</c:v>
                </c:pt>
                <c:pt idx="413">
                  <c:v>44070</c:v>
                </c:pt>
                <c:pt idx="414">
                  <c:v>44088</c:v>
                </c:pt>
                <c:pt idx="415">
                  <c:v>44105</c:v>
                </c:pt>
                <c:pt idx="416">
                  <c:v>44109</c:v>
                </c:pt>
                <c:pt idx="417">
                  <c:v>44125</c:v>
                </c:pt>
                <c:pt idx="418">
                  <c:v>44165</c:v>
                </c:pt>
                <c:pt idx="419">
                  <c:v>44195</c:v>
                </c:pt>
                <c:pt idx="420">
                  <c:v>44211</c:v>
                </c:pt>
                <c:pt idx="421">
                  <c:v>44217</c:v>
                </c:pt>
                <c:pt idx="422">
                  <c:v>44222</c:v>
                </c:pt>
                <c:pt idx="423">
                  <c:v>44238</c:v>
                </c:pt>
                <c:pt idx="424">
                  <c:v>44252</c:v>
                </c:pt>
                <c:pt idx="425">
                  <c:v>44260</c:v>
                </c:pt>
                <c:pt idx="426">
                  <c:v>44263</c:v>
                </c:pt>
                <c:pt idx="427">
                  <c:v>44287</c:v>
                </c:pt>
                <c:pt idx="428">
                  <c:v>44294</c:v>
                </c:pt>
                <c:pt idx="429">
                  <c:v>44315</c:v>
                </c:pt>
                <c:pt idx="430">
                  <c:v>44341</c:v>
                </c:pt>
                <c:pt idx="431">
                  <c:v>44343</c:v>
                </c:pt>
                <c:pt idx="432">
                  <c:v>44356</c:v>
                </c:pt>
                <c:pt idx="433">
                  <c:v>44368</c:v>
                </c:pt>
                <c:pt idx="434">
                  <c:v>44377</c:v>
                </c:pt>
                <c:pt idx="435">
                  <c:v>44404</c:v>
                </c:pt>
                <c:pt idx="436">
                  <c:v>44405</c:v>
                </c:pt>
                <c:pt idx="437">
                  <c:v>44426</c:v>
                </c:pt>
                <c:pt idx="438">
                  <c:v>44438</c:v>
                </c:pt>
                <c:pt idx="439">
                  <c:v>44459</c:v>
                </c:pt>
                <c:pt idx="440">
                  <c:v>44468</c:v>
                </c:pt>
                <c:pt idx="441">
                  <c:v>44488</c:v>
                </c:pt>
                <c:pt idx="442">
                  <c:v>44501</c:v>
                </c:pt>
                <c:pt idx="443">
                  <c:v>44539</c:v>
                </c:pt>
                <c:pt idx="444">
                  <c:v>44564</c:v>
                </c:pt>
                <c:pt idx="445">
                  <c:v>44588</c:v>
                </c:pt>
                <c:pt idx="446">
                  <c:v>44614</c:v>
                </c:pt>
                <c:pt idx="447">
                  <c:v>44620</c:v>
                </c:pt>
                <c:pt idx="448">
                  <c:v>44623</c:v>
                </c:pt>
                <c:pt idx="449">
                  <c:v>44638</c:v>
                </c:pt>
                <c:pt idx="450">
                  <c:v>44651</c:v>
                </c:pt>
                <c:pt idx="451">
                  <c:v>44679</c:v>
                </c:pt>
                <c:pt idx="452">
                  <c:v>44705</c:v>
                </c:pt>
                <c:pt idx="453">
                  <c:v>44706</c:v>
                </c:pt>
                <c:pt idx="454">
                  <c:v>44707</c:v>
                </c:pt>
                <c:pt idx="455">
                  <c:v>44720</c:v>
                </c:pt>
                <c:pt idx="456">
                  <c:v>44729</c:v>
                </c:pt>
                <c:pt idx="457">
                  <c:v>44742</c:v>
                </c:pt>
                <c:pt idx="458">
                  <c:v>44769</c:v>
                </c:pt>
                <c:pt idx="459">
                  <c:v>44770</c:v>
                </c:pt>
                <c:pt idx="460">
                  <c:v>44784</c:v>
                </c:pt>
                <c:pt idx="461">
                  <c:v>44803</c:v>
                </c:pt>
                <c:pt idx="462">
                  <c:v>44827</c:v>
                </c:pt>
                <c:pt idx="463">
                  <c:v>44831</c:v>
                </c:pt>
                <c:pt idx="464">
                  <c:v>44852</c:v>
                </c:pt>
                <c:pt idx="465">
                  <c:v>44861</c:v>
                </c:pt>
                <c:pt idx="466">
                  <c:v>44900</c:v>
                </c:pt>
                <c:pt idx="467">
                  <c:v>44923</c:v>
                </c:pt>
                <c:pt idx="468">
                  <c:v>44949</c:v>
                </c:pt>
                <c:pt idx="469">
                  <c:v>44980</c:v>
                </c:pt>
                <c:pt idx="470">
                  <c:v>44984</c:v>
                </c:pt>
                <c:pt idx="471">
                  <c:v>44992</c:v>
                </c:pt>
                <c:pt idx="472">
                  <c:v>45009</c:v>
                </c:pt>
                <c:pt idx="473">
                  <c:v>45013</c:v>
                </c:pt>
                <c:pt idx="474">
                  <c:v>45036</c:v>
                </c:pt>
                <c:pt idx="475">
                  <c:v>45042</c:v>
                </c:pt>
              </c:numCache>
              <c:extLst xmlns:c15="http://schemas.microsoft.com/office/drawing/2012/chart"/>
            </c:numRef>
          </c:xVal>
          <c:yVal>
            <c:numRef>
              <c:f>('01N22W20J04S'!$E$4:$E$421,'01N22W20J04S'!$E$423:$E$470,'01N22W20J04S'!$E$472:$E$687)</c:f>
              <c:numCache>
                <c:formatCode>General</c:formatCode>
                <c:ptCount val="682"/>
                <c:pt idx="0">
                  <c:v>-36.459999080000003</c:v>
                </c:pt>
                <c:pt idx="1">
                  <c:v>-36.399997710000001</c:v>
                </c:pt>
                <c:pt idx="2">
                  <c:v>-37.200000760000002</c:v>
                </c:pt>
                <c:pt idx="3">
                  <c:v>-39.649997710000001</c:v>
                </c:pt>
                <c:pt idx="4">
                  <c:v>-39.809997559999999</c:v>
                </c:pt>
                <c:pt idx="5">
                  <c:v>-40.399997710000001</c:v>
                </c:pt>
                <c:pt idx="6">
                  <c:v>-40.520000459999999</c:v>
                </c:pt>
                <c:pt idx="7">
                  <c:v>-38.5</c:v>
                </c:pt>
                <c:pt idx="8">
                  <c:v>-35.719997409999998</c:v>
                </c:pt>
                <c:pt idx="9">
                  <c:v>-32.180000309999997</c:v>
                </c:pt>
                <c:pt idx="10">
                  <c:v>-30.77999878</c:v>
                </c:pt>
                <c:pt idx="11">
                  <c:v>-25.799999239999998</c:v>
                </c:pt>
                <c:pt idx="12">
                  <c:v>-23.5</c:v>
                </c:pt>
                <c:pt idx="13">
                  <c:v>-21.520000459999999</c:v>
                </c:pt>
                <c:pt idx="14">
                  <c:v>-22.86000061</c:v>
                </c:pt>
                <c:pt idx="15">
                  <c:v>-21.959999079999999</c:v>
                </c:pt>
                <c:pt idx="16">
                  <c:v>-23.77999878</c:v>
                </c:pt>
                <c:pt idx="17">
                  <c:v>-24.68000031</c:v>
                </c:pt>
                <c:pt idx="18">
                  <c:v>-21.979999540000001</c:v>
                </c:pt>
                <c:pt idx="19">
                  <c:v>-23.25</c:v>
                </c:pt>
                <c:pt idx="20">
                  <c:v>-18.899999619999999</c:v>
                </c:pt>
                <c:pt idx="21">
                  <c:v>-9.7799997330000004</c:v>
                </c:pt>
                <c:pt idx="22">
                  <c:v>-10.380000109999999</c:v>
                </c:pt>
                <c:pt idx="23">
                  <c:v>-3.150000334</c:v>
                </c:pt>
                <c:pt idx="24">
                  <c:v>-2.8900001049999999</c:v>
                </c:pt>
                <c:pt idx="25">
                  <c:v>2.23</c:v>
                </c:pt>
                <c:pt idx="26">
                  <c:v>-5.1800003050000001</c:v>
                </c:pt>
                <c:pt idx="27">
                  <c:v>-6.2700004580000002</c:v>
                </c:pt>
                <c:pt idx="28">
                  <c:v>-6.6000003810000001</c:v>
                </c:pt>
                <c:pt idx="29">
                  <c:v>-7.2400007249999998</c:v>
                </c:pt>
                <c:pt idx="30">
                  <c:v>-4.6500005719999997</c:v>
                </c:pt>
                <c:pt idx="31">
                  <c:v>-2.2200000289999999</c:v>
                </c:pt>
                <c:pt idx="32">
                  <c:v>5.1299996380000001</c:v>
                </c:pt>
                <c:pt idx="33">
                  <c:v>4.2100000380000004</c:v>
                </c:pt>
                <c:pt idx="34">
                  <c:v>4.25</c:v>
                </c:pt>
                <c:pt idx="35">
                  <c:v>1.590000391</c:v>
                </c:pt>
                <c:pt idx="36">
                  <c:v>-6.5800008769999998</c:v>
                </c:pt>
                <c:pt idx="37">
                  <c:v>4.6799998279999997</c:v>
                </c:pt>
                <c:pt idx="38">
                  <c:v>5.4199995989999996</c:v>
                </c:pt>
                <c:pt idx="39">
                  <c:v>5.9699997900000001</c:v>
                </c:pt>
                <c:pt idx="40">
                  <c:v>11.17</c:v>
                </c:pt>
                <c:pt idx="41">
                  <c:v>8.73</c:v>
                </c:pt>
                <c:pt idx="42">
                  <c:v>-0.59</c:v>
                </c:pt>
                <c:pt idx="43">
                  <c:v>4.59</c:v>
                </c:pt>
                <c:pt idx="44">
                  <c:v>7.85</c:v>
                </c:pt>
                <c:pt idx="45">
                  <c:v>10.050000000000001</c:v>
                </c:pt>
                <c:pt idx="46">
                  <c:v>5.0999999999999996</c:v>
                </c:pt>
                <c:pt idx="47">
                  <c:v>-2.21</c:v>
                </c:pt>
                <c:pt idx="48">
                  <c:v>-5</c:v>
                </c:pt>
                <c:pt idx="49">
                  <c:v>-4.4800000000000004</c:v>
                </c:pt>
                <c:pt idx="50">
                  <c:v>9.23</c:v>
                </c:pt>
                <c:pt idx="51">
                  <c:v>10.95</c:v>
                </c:pt>
                <c:pt idx="52">
                  <c:v>7.77</c:v>
                </c:pt>
                <c:pt idx="53">
                  <c:v>7.87</c:v>
                </c:pt>
                <c:pt idx="54">
                  <c:v>16.05</c:v>
                </c:pt>
                <c:pt idx="55">
                  <c:v>17.91</c:v>
                </c:pt>
                <c:pt idx="56">
                  <c:v>7.42</c:v>
                </c:pt>
                <c:pt idx="57">
                  <c:v>5.33</c:v>
                </c:pt>
                <c:pt idx="58">
                  <c:v>7.8</c:v>
                </c:pt>
                <c:pt idx="59">
                  <c:v>7.69</c:v>
                </c:pt>
                <c:pt idx="60">
                  <c:v>0.03</c:v>
                </c:pt>
                <c:pt idx="61">
                  <c:v>1.95</c:v>
                </c:pt>
                <c:pt idx="62">
                  <c:v>9.44</c:v>
                </c:pt>
                <c:pt idx="63">
                  <c:v>13.45</c:v>
                </c:pt>
                <c:pt idx="64">
                  <c:v>9.0299999999999994</c:v>
                </c:pt>
                <c:pt idx="65">
                  <c:v>9.6199999999999992</c:v>
                </c:pt>
                <c:pt idx="66">
                  <c:v>15.16</c:v>
                </c:pt>
                <c:pt idx="67">
                  <c:v>8</c:v>
                </c:pt>
                <c:pt idx="68">
                  <c:v>-0.3</c:v>
                </c:pt>
                <c:pt idx="69">
                  <c:v>-1.95</c:v>
                </c:pt>
                <c:pt idx="70">
                  <c:v>3.48</c:v>
                </c:pt>
                <c:pt idx="71">
                  <c:v>4.43</c:v>
                </c:pt>
                <c:pt idx="72">
                  <c:v>-0.63</c:v>
                </c:pt>
                <c:pt idx="73">
                  <c:v>-3.11</c:v>
                </c:pt>
                <c:pt idx="74">
                  <c:v>1.1200000000000001</c:v>
                </c:pt>
                <c:pt idx="75">
                  <c:v>-0.15</c:v>
                </c:pt>
                <c:pt idx="76">
                  <c:v>-4.95</c:v>
                </c:pt>
                <c:pt idx="77">
                  <c:v>-5.84</c:v>
                </c:pt>
                <c:pt idx="78">
                  <c:v>-8.02</c:v>
                </c:pt>
                <c:pt idx="79">
                  <c:v>-11.59</c:v>
                </c:pt>
                <c:pt idx="80">
                  <c:v>-17.010000000000002</c:v>
                </c:pt>
                <c:pt idx="81">
                  <c:v>-15.45</c:v>
                </c:pt>
                <c:pt idx="82">
                  <c:v>-16.38</c:v>
                </c:pt>
                <c:pt idx="83">
                  <c:v>-11.83</c:v>
                </c:pt>
                <c:pt idx="84">
                  <c:v>-7.26</c:v>
                </c:pt>
                <c:pt idx="85">
                  <c:v>-3.11</c:v>
                </c:pt>
                <c:pt idx="86">
                  <c:v>-0.88</c:v>
                </c:pt>
                <c:pt idx="87">
                  <c:v>1.56</c:v>
                </c:pt>
                <c:pt idx="88">
                  <c:v>1.64</c:v>
                </c:pt>
                <c:pt idx="89">
                  <c:v>5.75</c:v>
                </c:pt>
                <c:pt idx="90">
                  <c:v>2.39</c:v>
                </c:pt>
                <c:pt idx="91">
                  <c:v>2.2799999999999998</c:v>
                </c:pt>
                <c:pt idx="92">
                  <c:v>4.2300000000000004</c:v>
                </c:pt>
                <c:pt idx="93">
                  <c:v>3.45</c:v>
                </c:pt>
                <c:pt idx="94">
                  <c:v>3.17</c:v>
                </c:pt>
                <c:pt idx="95">
                  <c:v>3.19</c:v>
                </c:pt>
                <c:pt idx="96">
                  <c:v>7.26</c:v>
                </c:pt>
                <c:pt idx="97">
                  <c:v>9.6999999999999993</c:v>
                </c:pt>
                <c:pt idx="98">
                  <c:v>10.5</c:v>
                </c:pt>
                <c:pt idx="99">
                  <c:v>14</c:v>
                </c:pt>
                <c:pt idx="100">
                  <c:v>13.24</c:v>
                </c:pt>
                <c:pt idx="101">
                  <c:v>13.4</c:v>
                </c:pt>
                <c:pt idx="102">
                  <c:v>11.4</c:v>
                </c:pt>
                <c:pt idx="103">
                  <c:v>9.1</c:v>
                </c:pt>
                <c:pt idx="104">
                  <c:v>8.1999999999999993</c:v>
                </c:pt>
                <c:pt idx="105">
                  <c:v>6.4</c:v>
                </c:pt>
                <c:pt idx="106">
                  <c:v>6.27</c:v>
                </c:pt>
                <c:pt idx="107">
                  <c:v>5.67</c:v>
                </c:pt>
                <c:pt idx="108">
                  <c:v>5.5</c:v>
                </c:pt>
                <c:pt idx="109">
                  <c:v>10.78</c:v>
                </c:pt>
                <c:pt idx="110">
                  <c:v>8.48</c:v>
                </c:pt>
                <c:pt idx="111">
                  <c:v>11.31</c:v>
                </c:pt>
                <c:pt idx="112">
                  <c:v>10.75</c:v>
                </c:pt>
                <c:pt idx="113">
                  <c:v>10.65</c:v>
                </c:pt>
                <c:pt idx="114">
                  <c:v>8.7100000000000009</c:v>
                </c:pt>
                <c:pt idx="115">
                  <c:v>8.2100000000000009</c:v>
                </c:pt>
                <c:pt idx="116">
                  <c:v>5.97</c:v>
                </c:pt>
                <c:pt idx="117">
                  <c:v>1.83</c:v>
                </c:pt>
                <c:pt idx="118">
                  <c:v>0.14000000000000001</c:v>
                </c:pt>
                <c:pt idx="119">
                  <c:v>-3.56</c:v>
                </c:pt>
                <c:pt idx="120">
                  <c:v>-1.82</c:v>
                </c:pt>
                <c:pt idx="121">
                  <c:v>-1.6</c:v>
                </c:pt>
                <c:pt idx="122">
                  <c:v>1.97</c:v>
                </c:pt>
                <c:pt idx="123">
                  <c:v>5.5</c:v>
                </c:pt>
                <c:pt idx="124">
                  <c:v>4.8499999999999996</c:v>
                </c:pt>
                <c:pt idx="125">
                  <c:v>4.09</c:v>
                </c:pt>
                <c:pt idx="126">
                  <c:v>2.52</c:v>
                </c:pt>
                <c:pt idx="127">
                  <c:v>2.4700000000000002</c:v>
                </c:pt>
                <c:pt idx="128">
                  <c:v>1.93</c:v>
                </c:pt>
                <c:pt idx="129">
                  <c:v>-0.74</c:v>
                </c:pt>
                <c:pt idx="130">
                  <c:v>-2.27</c:v>
                </c:pt>
                <c:pt idx="131">
                  <c:v>-6.51</c:v>
                </c:pt>
                <c:pt idx="132">
                  <c:v>-5.25</c:v>
                </c:pt>
                <c:pt idx="133">
                  <c:v>-10.85</c:v>
                </c:pt>
                <c:pt idx="134">
                  <c:v>1.04</c:v>
                </c:pt>
                <c:pt idx="135">
                  <c:v>3.76</c:v>
                </c:pt>
                <c:pt idx="136">
                  <c:v>4.8899999999999997</c:v>
                </c:pt>
                <c:pt idx="137">
                  <c:v>3.28</c:v>
                </c:pt>
                <c:pt idx="138">
                  <c:v>2.63</c:v>
                </c:pt>
                <c:pt idx="139">
                  <c:v>2.75</c:v>
                </c:pt>
                <c:pt idx="140">
                  <c:v>0.34</c:v>
                </c:pt>
                <c:pt idx="141">
                  <c:v>-1.68</c:v>
                </c:pt>
                <c:pt idx="142">
                  <c:v>-8.41</c:v>
                </c:pt>
                <c:pt idx="143">
                  <c:v>-9</c:v>
                </c:pt>
                <c:pt idx="144">
                  <c:v>-9.25</c:v>
                </c:pt>
                <c:pt idx="145">
                  <c:v>-7.3</c:v>
                </c:pt>
                <c:pt idx="146">
                  <c:v>-3.8</c:v>
                </c:pt>
                <c:pt idx="147">
                  <c:v>-0.46</c:v>
                </c:pt>
                <c:pt idx="148">
                  <c:v>0.22</c:v>
                </c:pt>
                <c:pt idx="149">
                  <c:v>1.8</c:v>
                </c:pt>
                <c:pt idx="150">
                  <c:v>0.89</c:v>
                </c:pt>
                <c:pt idx="151">
                  <c:v>1.92</c:v>
                </c:pt>
                <c:pt idx="152">
                  <c:v>2.4900000000000002</c:v>
                </c:pt>
                <c:pt idx="153">
                  <c:v>-0.15</c:v>
                </c:pt>
                <c:pt idx="154">
                  <c:v>0.05</c:v>
                </c:pt>
                <c:pt idx="155">
                  <c:v>-2.62</c:v>
                </c:pt>
                <c:pt idx="156">
                  <c:v>-3.25</c:v>
                </c:pt>
                <c:pt idx="157">
                  <c:v>-3.21</c:v>
                </c:pt>
                <c:pt idx="158">
                  <c:v>-4.97</c:v>
                </c:pt>
                <c:pt idx="159">
                  <c:v>-3.57</c:v>
                </c:pt>
                <c:pt idx="160">
                  <c:v>-3.1</c:v>
                </c:pt>
                <c:pt idx="161">
                  <c:v>-0.27</c:v>
                </c:pt>
                <c:pt idx="162">
                  <c:v>1.87</c:v>
                </c:pt>
                <c:pt idx="163">
                  <c:v>7.61</c:v>
                </c:pt>
                <c:pt idx="164">
                  <c:v>4.58</c:v>
                </c:pt>
                <c:pt idx="165">
                  <c:v>7.33</c:v>
                </c:pt>
                <c:pt idx="166">
                  <c:v>8.1199999999999992</c:v>
                </c:pt>
                <c:pt idx="167">
                  <c:v>8.1999999999999993</c:v>
                </c:pt>
                <c:pt idx="168">
                  <c:v>8.81</c:v>
                </c:pt>
                <c:pt idx="169">
                  <c:v>10.08</c:v>
                </c:pt>
                <c:pt idx="170">
                  <c:v>10.34</c:v>
                </c:pt>
                <c:pt idx="171">
                  <c:v>9.07</c:v>
                </c:pt>
                <c:pt idx="172">
                  <c:v>7.71</c:v>
                </c:pt>
                <c:pt idx="173">
                  <c:v>4.62</c:v>
                </c:pt>
                <c:pt idx="174">
                  <c:v>5.2</c:v>
                </c:pt>
                <c:pt idx="175">
                  <c:v>8.8000000000000007</c:v>
                </c:pt>
                <c:pt idx="176">
                  <c:v>10.41</c:v>
                </c:pt>
                <c:pt idx="177">
                  <c:v>10.78299999</c:v>
                </c:pt>
                <c:pt idx="178">
                  <c:v>10.722999570000001</c:v>
                </c:pt>
                <c:pt idx="179">
                  <c:v>9.6429996490000001</c:v>
                </c:pt>
                <c:pt idx="180">
                  <c:v>10.63300037</c:v>
                </c:pt>
                <c:pt idx="181">
                  <c:v>10.70300007</c:v>
                </c:pt>
                <c:pt idx="182">
                  <c:v>10.54300022</c:v>
                </c:pt>
                <c:pt idx="183">
                  <c:v>10.4829998</c:v>
                </c:pt>
                <c:pt idx="184">
                  <c:v>9.1029996870000005</c:v>
                </c:pt>
                <c:pt idx="185">
                  <c:v>5.5529999730000004</c:v>
                </c:pt>
                <c:pt idx="186">
                  <c:v>3.853000164</c:v>
                </c:pt>
                <c:pt idx="187">
                  <c:v>-0.76700025800000005</c:v>
                </c:pt>
                <c:pt idx="188">
                  <c:v>-1.9569998980000001</c:v>
                </c:pt>
                <c:pt idx="189">
                  <c:v>-1.25</c:v>
                </c:pt>
                <c:pt idx="190">
                  <c:v>1.562999606</c:v>
                </c:pt>
                <c:pt idx="191">
                  <c:v>2.9829998020000001</c:v>
                </c:pt>
                <c:pt idx="192">
                  <c:v>3.6129999160000001</c:v>
                </c:pt>
                <c:pt idx="193">
                  <c:v>3.7630000109999999</c:v>
                </c:pt>
                <c:pt idx="194">
                  <c:v>3.8629999160000001</c:v>
                </c:pt>
                <c:pt idx="195">
                  <c:v>4.1529998780000001</c:v>
                </c:pt>
                <c:pt idx="196">
                  <c:v>2.0629997250000001</c:v>
                </c:pt>
                <c:pt idx="197">
                  <c:v>0</c:v>
                </c:pt>
                <c:pt idx="198">
                  <c:v>0</c:v>
                </c:pt>
                <c:pt idx="199">
                  <c:v>-3.1470003129999999</c:v>
                </c:pt>
                <c:pt idx="200">
                  <c:v>-4.8400011059999999</c:v>
                </c:pt>
                <c:pt idx="201">
                  <c:v>-8.1869993210000001</c:v>
                </c:pt>
                <c:pt idx="202">
                  <c:v>-10.21700001</c:v>
                </c:pt>
                <c:pt idx="203">
                  <c:v>-22.61000061</c:v>
                </c:pt>
                <c:pt idx="204">
                  <c:v>-22.47</c:v>
                </c:pt>
                <c:pt idx="205">
                  <c:v>-22.26</c:v>
                </c:pt>
                <c:pt idx="206">
                  <c:v>-22.326999659999998</c:v>
                </c:pt>
                <c:pt idx="207">
                  <c:v>-23.23</c:v>
                </c:pt>
                <c:pt idx="208">
                  <c:v>-23.396999999999998</c:v>
                </c:pt>
                <c:pt idx="209">
                  <c:v>-22.347000000000001</c:v>
                </c:pt>
                <c:pt idx="210">
                  <c:v>-21.76</c:v>
                </c:pt>
                <c:pt idx="211">
                  <c:v>-22.157</c:v>
                </c:pt>
                <c:pt idx="212">
                  <c:v>-24.17</c:v>
                </c:pt>
                <c:pt idx="213">
                  <c:v>-25.68</c:v>
                </c:pt>
                <c:pt idx="214">
                  <c:v>-28.827000000000002</c:v>
                </c:pt>
                <c:pt idx="215">
                  <c:v>-29.657</c:v>
                </c:pt>
                <c:pt idx="216">
                  <c:v>-29.337</c:v>
                </c:pt>
                <c:pt idx="217">
                  <c:v>-29.507000000000001</c:v>
                </c:pt>
                <c:pt idx="218">
                  <c:v>-29.25</c:v>
                </c:pt>
                <c:pt idx="219">
                  <c:v>-30.677</c:v>
                </c:pt>
                <c:pt idx="220">
                  <c:v>-31.626999999999999</c:v>
                </c:pt>
                <c:pt idx="221">
                  <c:v>-33.177</c:v>
                </c:pt>
                <c:pt idx="222">
                  <c:v>-36.08</c:v>
                </c:pt>
                <c:pt idx="223">
                  <c:v>-35.286999999999999</c:v>
                </c:pt>
                <c:pt idx="224">
                  <c:v>-35.597000000000001</c:v>
                </c:pt>
                <c:pt idx="225">
                  <c:v>-33.906999999999996</c:v>
                </c:pt>
                <c:pt idx="226">
                  <c:v>-30.486999999999998</c:v>
                </c:pt>
                <c:pt idx="227">
                  <c:v>-30.4869995117188</c:v>
                </c:pt>
                <c:pt idx="228">
                  <c:v>-29.69</c:v>
                </c:pt>
                <c:pt idx="229">
                  <c:v>-29.689998626708999</c:v>
                </c:pt>
                <c:pt idx="230">
                  <c:v>-28.547000000000001</c:v>
                </c:pt>
                <c:pt idx="231">
                  <c:v>-28.547000885009801</c:v>
                </c:pt>
                <c:pt idx="232">
                  <c:v>-28.446999999999999</c:v>
                </c:pt>
                <c:pt idx="233">
                  <c:v>-28.4470024108887</c:v>
                </c:pt>
                <c:pt idx="234">
                  <c:v>-28.126999999999999</c:v>
                </c:pt>
                <c:pt idx="235">
                  <c:v>-28.127002716064499</c:v>
                </c:pt>
                <c:pt idx="236">
                  <c:v>-30.216999999999999</c:v>
                </c:pt>
                <c:pt idx="237">
                  <c:v>-30.216999053955099</c:v>
                </c:pt>
                <c:pt idx="238">
                  <c:v>-32.43</c:v>
                </c:pt>
                <c:pt idx="239">
                  <c:v>-32.430000305175803</c:v>
                </c:pt>
                <c:pt idx="240">
                  <c:v>-32.637</c:v>
                </c:pt>
                <c:pt idx="241">
                  <c:v>-32.637001037597699</c:v>
                </c:pt>
                <c:pt idx="242">
                  <c:v>-33.917000000000002</c:v>
                </c:pt>
                <c:pt idx="243">
                  <c:v>-33.916999816894503</c:v>
                </c:pt>
                <c:pt idx="244">
                  <c:v>-33.957000000000001</c:v>
                </c:pt>
                <c:pt idx="245">
                  <c:v>-33.957000732421903</c:v>
                </c:pt>
                <c:pt idx="246">
                  <c:v>-33.976999999999997</c:v>
                </c:pt>
                <c:pt idx="247">
                  <c:v>-33.977001190185497</c:v>
                </c:pt>
                <c:pt idx="248">
                  <c:v>-34.186999999999998</c:v>
                </c:pt>
                <c:pt idx="249">
                  <c:v>-34.187000274658203</c:v>
                </c:pt>
                <c:pt idx="250">
                  <c:v>-33.68</c:v>
                </c:pt>
                <c:pt idx="251">
                  <c:v>-33.680000305175803</c:v>
                </c:pt>
                <c:pt idx="252">
                  <c:v>-33.286999999999999</c:v>
                </c:pt>
                <c:pt idx="253">
                  <c:v>-33.287002563476598</c:v>
                </c:pt>
                <c:pt idx="254">
                  <c:v>-34.637</c:v>
                </c:pt>
                <c:pt idx="255">
                  <c:v>-34.637001037597699</c:v>
                </c:pt>
                <c:pt idx="256">
                  <c:v>-36.137</c:v>
                </c:pt>
                <c:pt idx="257">
                  <c:v>-36.137001037597699</c:v>
                </c:pt>
                <c:pt idx="258">
                  <c:v>-37.119999999999997</c:v>
                </c:pt>
                <c:pt idx="259">
                  <c:v>-37.119998931884801</c:v>
                </c:pt>
                <c:pt idx="260">
                  <c:v>-39.950000000000003</c:v>
                </c:pt>
                <c:pt idx="261">
                  <c:v>-39.950000762939503</c:v>
                </c:pt>
                <c:pt idx="262">
                  <c:v>-40.24</c:v>
                </c:pt>
                <c:pt idx="263">
                  <c:v>-40.239997863769503</c:v>
                </c:pt>
                <c:pt idx="264">
                  <c:v>-40.72</c:v>
                </c:pt>
                <c:pt idx="265">
                  <c:v>-40.719997406005902</c:v>
                </c:pt>
                <c:pt idx="266">
                  <c:v>-40.409999999999997</c:v>
                </c:pt>
                <c:pt idx="267">
                  <c:v>-40.409999847412102</c:v>
                </c:pt>
                <c:pt idx="268">
                  <c:v>-40.22</c:v>
                </c:pt>
                <c:pt idx="269">
                  <c:v>-40.219997406005902</c:v>
                </c:pt>
                <c:pt idx="270">
                  <c:v>-36.81</c:v>
                </c:pt>
                <c:pt idx="271">
                  <c:v>-36.8099975585938</c:v>
                </c:pt>
                <c:pt idx="272">
                  <c:v>-36.729999999999997</c:v>
                </c:pt>
                <c:pt idx="273">
                  <c:v>-36.7299995422363</c:v>
                </c:pt>
                <c:pt idx="274">
                  <c:v>-36.700000000000003</c:v>
                </c:pt>
                <c:pt idx="275">
                  <c:v>-36.700000762939503</c:v>
                </c:pt>
                <c:pt idx="276">
                  <c:v>-37.01</c:v>
                </c:pt>
                <c:pt idx="277">
                  <c:v>-37.009998321533203</c:v>
                </c:pt>
                <c:pt idx="278">
                  <c:v>-37.03</c:v>
                </c:pt>
                <c:pt idx="279">
                  <c:v>-37.029998779296903</c:v>
                </c:pt>
                <c:pt idx="280">
                  <c:v>-37.51</c:v>
                </c:pt>
                <c:pt idx="281">
                  <c:v>-37.509998321533203</c:v>
                </c:pt>
                <c:pt idx="282">
                  <c:v>-38.729999999999997</c:v>
                </c:pt>
                <c:pt idx="283">
                  <c:v>-38.7299995422363</c:v>
                </c:pt>
                <c:pt idx="284">
                  <c:v>-40.049999999999997</c:v>
                </c:pt>
                <c:pt idx="285">
                  <c:v>-40.049999237060497</c:v>
                </c:pt>
                <c:pt idx="286">
                  <c:v>-40.04</c:v>
                </c:pt>
                <c:pt idx="287">
                  <c:v>-40.040000915527301</c:v>
                </c:pt>
                <c:pt idx="288">
                  <c:v>-41.33</c:v>
                </c:pt>
                <c:pt idx="289">
                  <c:v>-41.329998016357401</c:v>
                </c:pt>
                <c:pt idx="290">
                  <c:v>-41.38</c:v>
                </c:pt>
                <c:pt idx="291">
                  <c:v>-41.380001068115199</c:v>
                </c:pt>
                <c:pt idx="292">
                  <c:v>-41.69</c:v>
                </c:pt>
                <c:pt idx="293">
                  <c:v>-41.689998626708999</c:v>
                </c:pt>
                <c:pt idx="294">
                  <c:v>-43.51</c:v>
                </c:pt>
                <c:pt idx="295">
                  <c:v>-43.509998321533203</c:v>
                </c:pt>
                <c:pt idx="296">
                  <c:v>-43.56</c:v>
                </c:pt>
                <c:pt idx="297">
                  <c:v>-43.5599975585938</c:v>
                </c:pt>
                <c:pt idx="298">
                  <c:v>-44.28</c:v>
                </c:pt>
                <c:pt idx="299">
                  <c:v>-44.279998779296903</c:v>
                </c:pt>
                <c:pt idx="300">
                  <c:v>-45.23</c:v>
                </c:pt>
                <c:pt idx="301">
                  <c:v>-45.2299995422363</c:v>
                </c:pt>
                <c:pt idx="302">
                  <c:v>-46.78</c:v>
                </c:pt>
                <c:pt idx="303">
                  <c:v>-46.779998779296903</c:v>
                </c:pt>
                <c:pt idx="304">
                  <c:v>-47.19</c:v>
                </c:pt>
                <c:pt idx="305">
                  <c:v>-47.189998626708999</c:v>
                </c:pt>
                <c:pt idx="306">
                  <c:v>-45.6</c:v>
                </c:pt>
                <c:pt idx="307">
                  <c:v>-45.599998474121101</c:v>
                </c:pt>
                <c:pt idx="308">
                  <c:v>-45.24</c:v>
                </c:pt>
                <c:pt idx="309">
                  <c:v>-45.239997863769503</c:v>
                </c:pt>
                <c:pt idx="310">
                  <c:v>-40.729999999999997</c:v>
                </c:pt>
                <c:pt idx="311">
                  <c:v>-40.7299995422363</c:v>
                </c:pt>
                <c:pt idx="312">
                  <c:v>-39.069999694824197</c:v>
                </c:pt>
                <c:pt idx="313">
                  <c:v>-38.469997406005902</c:v>
                </c:pt>
                <c:pt idx="314">
                  <c:v>-37.860000610351598</c:v>
                </c:pt>
                <c:pt idx="315">
                  <c:v>-34.889999389648402</c:v>
                </c:pt>
                <c:pt idx="316">
                  <c:v>-34.4799995422363</c:v>
                </c:pt>
                <c:pt idx="317">
                  <c:v>-33.459999084472699</c:v>
                </c:pt>
                <c:pt idx="318">
                  <c:v>-33.739997863769503</c:v>
                </c:pt>
                <c:pt idx="319">
                  <c:v>-34.639999389648402</c:v>
                </c:pt>
                <c:pt idx="320">
                  <c:v>-36.880001068115199</c:v>
                </c:pt>
                <c:pt idx="321">
                  <c:v>-36.829998016357401</c:v>
                </c:pt>
                <c:pt idx="322">
                  <c:v>-37.139999389648402</c:v>
                </c:pt>
                <c:pt idx="323">
                  <c:v>-37.4799995422363</c:v>
                </c:pt>
                <c:pt idx="324">
                  <c:v>-37.599998474121101</c:v>
                </c:pt>
                <c:pt idx="325">
                  <c:v>-39.719997406005902</c:v>
                </c:pt>
                <c:pt idx="326">
                  <c:v>-40.680000305175803</c:v>
                </c:pt>
                <c:pt idx="327">
                  <c:v>-41.75</c:v>
                </c:pt>
                <c:pt idx="328">
                  <c:v>-43.610000610351598</c:v>
                </c:pt>
                <c:pt idx="329">
                  <c:v>-45.110000610351598</c:v>
                </c:pt>
                <c:pt idx="330">
                  <c:v>-45.290000915527301</c:v>
                </c:pt>
                <c:pt idx="331">
                  <c:v>-43.919998168945298</c:v>
                </c:pt>
                <c:pt idx="332">
                  <c:v>-44.799999237060497</c:v>
                </c:pt>
                <c:pt idx="333">
                  <c:v>-45.169998168945298</c:v>
                </c:pt>
                <c:pt idx="334">
                  <c:v>-41.3099975585938</c:v>
                </c:pt>
                <c:pt idx="335">
                  <c:v>-42.2700004577637</c:v>
                </c:pt>
                <c:pt idx="336">
                  <c:v>-41.360000610351598</c:v>
                </c:pt>
                <c:pt idx="337">
                  <c:v>-42.110000610351598</c:v>
                </c:pt>
                <c:pt idx="338">
                  <c:v>-41.099998474121101</c:v>
                </c:pt>
                <c:pt idx="339">
                  <c:v>-40.239997863769503</c:v>
                </c:pt>
                <c:pt idx="340">
                  <c:v>-39.029998779296903</c:v>
                </c:pt>
                <c:pt idx="341">
                  <c:v>-37.659999847412102</c:v>
                </c:pt>
                <c:pt idx="342">
                  <c:v>-38.2299995422363</c:v>
                </c:pt>
                <c:pt idx="343">
                  <c:v>-39.090000152587898</c:v>
                </c:pt>
                <c:pt idx="344">
                  <c:v>-39.509998321533203</c:v>
                </c:pt>
                <c:pt idx="345">
                  <c:v>-40.5599975585938</c:v>
                </c:pt>
                <c:pt idx="346">
                  <c:v>-40.860000610351598</c:v>
                </c:pt>
                <c:pt idx="347">
                  <c:v>-40.909999847412102</c:v>
                </c:pt>
                <c:pt idx="348">
                  <c:v>-41.360000610351598</c:v>
                </c:pt>
                <c:pt idx="349">
                  <c:v>-41.239997863769503</c:v>
                </c:pt>
                <c:pt idx="350">
                  <c:v>-41.430000305175803</c:v>
                </c:pt>
                <c:pt idx="351">
                  <c:v>-41.040000915527301</c:v>
                </c:pt>
                <c:pt idx="352">
                  <c:v>-41.159999847412102</c:v>
                </c:pt>
                <c:pt idx="353">
                  <c:v>-43.169998168945298</c:v>
                </c:pt>
                <c:pt idx="354">
                  <c:v>-44.5200004577637</c:v>
                </c:pt>
                <c:pt idx="355">
                  <c:v>-44.930000305175803</c:v>
                </c:pt>
                <c:pt idx="356">
                  <c:v>-45.029998779296903</c:v>
                </c:pt>
                <c:pt idx="357">
                  <c:v>-45.200000762939503</c:v>
                </c:pt>
                <c:pt idx="358">
                  <c:v>-45.25</c:v>
                </c:pt>
                <c:pt idx="359">
                  <c:v>-46.149997711181598</c:v>
                </c:pt>
                <c:pt idx="360">
                  <c:v>-46.959999084472699</c:v>
                </c:pt>
                <c:pt idx="361">
                  <c:v>-46.969997406005902</c:v>
                </c:pt>
                <c:pt idx="362">
                  <c:v>-47.279998779296903</c:v>
                </c:pt>
                <c:pt idx="363">
                  <c:v>-46.459999084472699</c:v>
                </c:pt>
                <c:pt idx="364">
                  <c:v>-45.669998168945298</c:v>
                </c:pt>
                <c:pt idx="365">
                  <c:v>-44.409999847412102</c:v>
                </c:pt>
                <c:pt idx="366">
                  <c:v>-42.459999084472699</c:v>
                </c:pt>
                <c:pt idx="367">
                  <c:v>-41.040000915527301</c:v>
                </c:pt>
                <c:pt idx="368">
                  <c:v>-39.75</c:v>
                </c:pt>
                <c:pt idx="369">
                  <c:v>-39.040000915527301</c:v>
                </c:pt>
                <c:pt idx="370">
                  <c:v>-37.189998626708999</c:v>
                </c:pt>
                <c:pt idx="371">
                  <c:v>-36.329998016357401</c:v>
                </c:pt>
                <c:pt idx="372">
                  <c:v>-33.259998321533203</c:v>
                </c:pt>
                <c:pt idx="373">
                  <c:v>-33.180000305175803</c:v>
                </c:pt>
                <c:pt idx="374">
                  <c:v>-32.939998626708999</c:v>
                </c:pt>
                <c:pt idx="375">
                  <c:v>-33.430000305175803</c:v>
                </c:pt>
                <c:pt idx="376">
                  <c:v>-33.889999389648402</c:v>
                </c:pt>
                <c:pt idx="377">
                  <c:v>-33.950000762939503</c:v>
                </c:pt>
                <c:pt idx="378">
                  <c:v>-34.189998626708999</c:v>
                </c:pt>
                <c:pt idx="379">
                  <c:v>-33.180000305175803</c:v>
                </c:pt>
                <c:pt idx="380">
                  <c:v>-33.349998474121101</c:v>
                </c:pt>
                <c:pt idx="381">
                  <c:v>-33.040000915527301</c:v>
                </c:pt>
                <c:pt idx="382">
                  <c:v>-32.509998321533203</c:v>
                </c:pt>
                <c:pt idx="383">
                  <c:v>-30.169998168945298</c:v>
                </c:pt>
                <c:pt idx="384">
                  <c:v>-29.849998474121101</c:v>
                </c:pt>
                <c:pt idx="385">
                  <c:v>-30.829998016357401</c:v>
                </c:pt>
                <c:pt idx="386">
                  <c:v>-32.290000915527301</c:v>
                </c:pt>
                <c:pt idx="387">
                  <c:v>-32.630001068115199</c:v>
                </c:pt>
                <c:pt idx="388">
                  <c:v>-33.009998321533203</c:v>
                </c:pt>
                <c:pt idx="389">
                  <c:v>-32.919998168945298</c:v>
                </c:pt>
                <c:pt idx="390">
                  <c:v>-34.469997406005902</c:v>
                </c:pt>
                <c:pt idx="391">
                  <c:v>-35.409999847412102</c:v>
                </c:pt>
                <c:pt idx="392">
                  <c:v>-36.7700004577637</c:v>
                </c:pt>
                <c:pt idx="393">
                  <c:v>-36.259998321533203</c:v>
                </c:pt>
                <c:pt idx="394">
                  <c:v>-36.079998016357401</c:v>
                </c:pt>
                <c:pt idx="395">
                  <c:v>-35.380001068115199</c:v>
                </c:pt>
                <c:pt idx="396">
                  <c:v>-32.239997863769503</c:v>
                </c:pt>
                <c:pt idx="397">
                  <c:v>-31.069999694824201</c:v>
                </c:pt>
                <c:pt idx="398">
                  <c:v>-28.889999389648398</c:v>
                </c:pt>
                <c:pt idx="399">
                  <c:v>-28</c:v>
                </c:pt>
                <c:pt idx="400">
                  <c:v>-27.689998626708999</c:v>
                </c:pt>
                <c:pt idx="401">
                  <c:v>-27.219997406005898</c:v>
                </c:pt>
                <c:pt idx="402">
                  <c:v>-25.5</c:v>
                </c:pt>
                <c:pt idx="403">
                  <c:v>-28.200000762939499</c:v>
                </c:pt>
                <c:pt idx="404">
                  <c:v>-23.989997863769499</c:v>
                </c:pt>
                <c:pt idx="405">
                  <c:v>-24.889999389648398</c:v>
                </c:pt>
                <c:pt idx="406">
                  <c:v>-25.360000610351602</c:v>
                </c:pt>
                <c:pt idx="407">
                  <c:v>-25.639999389648398</c:v>
                </c:pt>
                <c:pt idx="408">
                  <c:v>-25.5200004577637</c:v>
                </c:pt>
                <c:pt idx="409">
                  <c:v>-25.069999694824201</c:v>
                </c:pt>
                <c:pt idx="410">
                  <c:v>-24.2799987792969</c:v>
                </c:pt>
                <c:pt idx="411">
                  <c:v>-24.799999237060501</c:v>
                </c:pt>
                <c:pt idx="412">
                  <c:v>-26.189998626708999</c:v>
                </c:pt>
                <c:pt idx="413">
                  <c:v>-27.430000305175799</c:v>
                </c:pt>
                <c:pt idx="414">
                  <c:v>-27.790000915527301</c:v>
                </c:pt>
                <c:pt idx="415">
                  <c:v>-27.25</c:v>
                </c:pt>
                <c:pt idx="416">
                  <c:v>-27.149997711181602</c:v>
                </c:pt>
                <c:pt idx="417">
                  <c:v>-27.439998626708999</c:v>
                </c:pt>
                <c:pt idx="418">
                  <c:v>-27.569999694824201</c:v>
                </c:pt>
                <c:pt idx="419">
                  <c:v>-26.889999389648398</c:v>
                </c:pt>
                <c:pt idx="420" formatCode="#,##0.00">
                  <c:v>-25.860000610351602</c:v>
                </c:pt>
                <c:pt idx="421" formatCode="#,##0.00">
                  <c:v>-25.899997711181602</c:v>
                </c:pt>
                <c:pt idx="422" formatCode="#,##0.00">
                  <c:v>-26.139999389648398</c:v>
                </c:pt>
                <c:pt idx="424" formatCode="#,##0.00">
                  <c:v>-23.469997406005898</c:v>
                </c:pt>
                <c:pt idx="425" formatCode="#,##0.00">
                  <c:v>-24.110000610351602</c:v>
                </c:pt>
                <c:pt idx="426" formatCode="#,##0.00">
                  <c:v>-24.0599975585938</c:v>
                </c:pt>
                <c:pt idx="427" formatCode="#,##0.00">
                  <c:v>-23.4799995422363</c:v>
                </c:pt>
                <c:pt idx="428" formatCode="#,##0.00">
                  <c:v>-24</c:v>
                </c:pt>
                <c:pt idx="429" formatCode="#,##0.00">
                  <c:v>-20.869998931884801</c:v>
                </c:pt>
                <c:pt idx="430" formatCode="#,##0.00">
                  <c:v>-27.799999237060501</c:v>
                </c:pt>
                <c:pt idx="431" formatCode="#,##0.00">
                  <c:v>-27.739997863769499</c:v>
                </c:pt>
                <c:pt idx="432" formatCode="#,##0.00">
                  <c:v>-28.349998474121101</c:v>
                </c:pt>
                <c:pt idx="433" formatCode="#,##0.00">
                  <c:v>-28.939998626708999</c:v>
                </c:pt>
                <c:pt idx="434" formatCode="#,##0.00">
                  <c:v>-29.659999847412099</c:v>
                </c:pt>
                <c:pt idx="435" formatCode="#,##0.00">
                  <c:v>-29.649997711181602</c:v>
                </c:pt>
                <c:pt idx="436" formatCode="#,##0.00">
                  <c:v>-29.930000305175799</c:v>
                </c:pt>
                <c:pt idx="437" formatCode="#,##0.00">
                  <c:v>-31.5599975585938</c:v>
                </c:pt>
                <c:pt idx="438" formatCode="#,##0.00">
                  <c:v>-32.590000915527298</c:v>
                </c:pt>
                <c:pt idx="439" formatCode="#,##0.00">
                  <c:v>-33.649998474121105</c:v>
                </c:pt>
                <c:pt idx="440" formatCode="#,##0.00">
                  <c:v>-33.989998626708996</c:v>
                </c:pt>
                <c:pt idx="441">
                  <c:v>-35.590000152587898</c:v>
                </c:pt>
                <c:pt idx="442" formatCode="#,##0.00">
                  <c:v>-35.540001678466794</c:v>
                </c:pt>
                <c:pt idx="443">
                  <c:v>-35.299999237060497</c:v>
                </c:pt>
                <c:pt idx="444">
                  <c:v>-31.709999084472699</c:v>
                </c:pt>
                <c:pt idx="445">
                  <c:v>-29.9799995422363</c:v>
                </c:pt>
                <c:pt idx="446">
                  <c:v>-29.930000305175799</c:v>
                </c:pt>
                <c:pt idx="447">
                  <c:v>-29.709999084472699</c:v>
                </c:pt>
                <c:pt idx="448">
                  <c:v>-29.639999389648398</c:v>
                </c:pt>
                <c:pt idx="449">
                  <c:v>-30.469997406005898</c:v>
                </c:pt>
                <c:pt idx="450">
                  <c:v>-30.599998474121101</c:v>
                </c:pt>
                <c:pt idx="451">
                  <c:v>-30.360000610351602</c:v>
                </c:pt>
                <c:pt idx="452">
                  <c:v>-32.130001068115199</c:v>
                </c:pt>
                <c:pt idx="453">
                  <c:v>-32.419998168945298</c:v>
                </c:pt>
                <c:pt idx="454">
                  <c:v>-32.200000762939503</c:v>
                </c:pt>
                <c:pt idx="455">
                  <c:v>-32.75</c:v>
                </c:pt>
                <c:pt idx="456">
                  <c:v>-32.939998626708999</c:v>
                </c:pt>
                <c:pt idx="457">
                  <c:v>-33.099998474121101</c:v>
                </c:pt>
                <c:pt idx="458">
                  <c:v>-33.0599975585938</c:v>
                </c:pt>
                <c:pt idx="459">
                  <c:v>-19.769998550415</c:v>
                </c:pt>
                <c:pt idx="460">
                  <c:v>-34.529998779296903</c:v>
                </c:pt>
                <c:pt idx="461">
                  <c:v>-36.189998626708999</c:v>
                </c:pt>
                <c:pt idx="462">
                  <c:v>-38.099998474121101</c:v>
                </c:pt>
                <c:pt idx="463">
                  <c:v>-38.430000305175803</c:v>
                </c:pt>
                <c:pt idx="464">
                  <c:v>-39.649997711181598</c:v>
                </c:pt>
                <c:pt idx="465">
                  <c:v>-40.090000152587898</c:v>
                </c:pt>
                <c:pt idx="466" formatCode="0.00">
                  <c:v>-40.819999694824197</c:v>
                </c:pt>
                <c:pt idx="467" formatCode="0.00">
                  <c:v>-37.619998931884801</c:v>
                </c:pt>
                <c:pt idx="468" formatCode="0.00">
                  <c:v>-33.930000305175803</c:v>
                </c:pt>
                <c:pt idx="469" formatCode="0.00">
                  <c:v>-31.889999389648398</c:v>
                </c:pt>
                <c:pt idx="470" formatCode="0.00">
                  <c:v>-31.649997711181602</c:v>
                </c:pt>
                <c:pt idx="471" formatCode="0.00">
                  <c:v>-29.919998168945298</c:v>
                </c:pt>
                <c:pt idx="472" formatCode="0.00">
                  <c:v>-27.319999694824201</c:v>
                </c:pt>
                <c:pt idx="473" formatCode="0.00">
                  <c:v>-26.8099975585938</c:v>
                </c:pt>
                <c:pt idx="474" formatCode="0.00">
                  <c:v>-23.709999084472699</c:v>
                </c:pt>
                <c:pt idx="475" formatCode="0.00">
                  <c:v>-23.619998931884801</c:v>
                </c:pt>
              </c:numCache>
              <c:extLst xmlns:c15="http://schemas.microsoft.com/office/drawing/2012/chart"/>
            </c:numRef>
          </c:yVal>
          <c:smooth val="0"/>
          <c:extLst xmlns:c15="http://schemas.microsoft.com/office/drawing/2012/chart">
            <c:ext xmlns:c16="http://schemas.microsoft.com/office/drawing/2014/chart" uri="{C3380CC4-5D6E-409C-BE32-E72D297353CC}">
              <c16:uniqueId val="{0000000D-5C9A-4955-B088-0644AE586B26}"/>
            </c:ext>
          </c:extLst>
        </c:ser>
        <c:ser>
          <c:idx val="8"/>
          <c:order val="9"/>
          <c:tx>
            <c:v>Adjusted MT</c:v>
          </c:tx>
          <c:spPr>
            <a:ln>
              <a:noFill/>
            </a:ln>
          </c:spPr>
          <c:marker>
            <c:symbol val="none"/>
          </c:marker>
          <c:xVal>
            <c:numRef>
              <c:f>Sheet1!$S$29:$T$29</c:f>
              <c:numCache>
                <c:formatCode>General</c:formatCode>
                <c:ptCount val="2"/>
                <c:pt idx="0" formatCode="m/d/yyyy">
                  <c:v>25569</c:v>
                </c:pt>
                <c:pt idx="1">
                  <c:v>62094</c:v>
                </c:pt>
              </c:numCache>
              <c:extLst/>
            </c:numRef>
          </c:xVal>
          <c:yVal>
            <c:numRef>
              <c:f>Sheet1!$Y$29:$Z$29</c:f>
              <c:numCache>
                <c:formatCode>General</c:formatCode>
                <c:ptCount val="2"/>
                <c:pt idx="0">
                  <c:v>2</c:v>
                </c:pt>
                <c:pt idx="1">
                  <c:v>2</c:v>
                </c:pt>
              </c:numCache>
              <c:extLst/>
            </c:numRef>
          </c:yVal>
          <c:smooth val="0"/>
          <c:extLst>
            <c:ext xmlns:c16="http://schemas.microsoft.com/office/drawing/2014/chart" uri="{C3380CC4-5D6E-409C-BE32-E72D297353CC}">
              <c16:uniqueId val="{0000000E-5C9A-4955-B088-0644AE586B26}"/>
            </c:ext>
          </c:extLst>
        </c:ser>
        <c:ser>
          <c:idx val="10"/>
          <c:order val="12"/>
          <c:tx>
            <c:v>Current Conditions</c:v>
          </c:tx>
          <c:spPr>
            <a:ln w="25400">
              <a:solidFill>
                <a:schemeClr val="accent4">
                  <a:lumMod val="75000"/>
                </a:schemeClr>
              </a:solidFill>
            </a:ln>
          </c:spPr>
          <c:marker>
            <c:symbol val="none"/>
          </c:marker>
          <c:xVal>
            <c:numRef>
              <c:f>'01N22W20J04S'!$Q$2:$Q$454</c:f>
              <c:numCache>
                <c:formatCode>General</c:formatCode>
                <c:ptCount val="453"/>
                <c:pt idx="0">
                  <c:v>31078</c:v>
                </c:pt>
                <c:pt idx="1">
                  <c:v>31106</c:v>
                </c:pt>
                <c:pt idx="2">
                  <c:v>31137</c:v>
                </c:pt>
                <c:pt idx="3">
                  <c:v>31167</c:v>
                </c:pt>
                <c:pt idx="4">
                  <c:v>31198</c:v>
                </c:pt>
                <c:pt idx="5">
                  <c:v>31228</c:v>
                </c:pt>
                <c:pt idx="6">
                  <c:v>31259</c:v>
                </c:pt>
                <c:pt idx="7">
                  <c:v>31290</c:v>
                </c:pt>
                <c:pt idx="8">
                  <c:v>31320</c:v>
                </c:pt>
                <c:pt idx="9">
                  <c:v>31351</c:v>
                </c:pt>
                <c:pt idx="10">
                  <c:v>31381</c:v>
                </c:pt>
                <c:pt idx="11">
                  <c:v>31412</c:v>
                </c:pt>
                <c:pt idx="12">
                  <c:v>31443</c:v>
                </c:pt>
                <c:pt idx="13">
                  <c:v>31471</c:v>
                </c:pt>
                <c:pt idx="14">
                  <c:v>31502</c:v>
                </c:pt>
                <c:pt idx="15">
                  <c:v>31532</c:v>
                </c:pt>
                <c:pt idx="16">
                  <c:v>31563</c:v>
                </c:pt>
                <c:pt idx="17">
                  <c:v>31593</c:v>
                </c:pt>
                <c:pt idx="18">
                  <c:v>31624</c:v>
                </c:pt>
                <c:pt idx="19">
                  <c:v>31655</c:v>
                </c:pt>
                <c:pt idx="20">
                  <c:v>31685</c:v>
                </c:pt>
                <c:pt idx="21">
                  <c:v>31716</c:v>
                </c:pt>
                <c:pt idx="22">
                  <c:v>31746</c:v>
                </c:pt>
                <c:pt idx="23">
                  <c:v>31777</c:v>
                </c:pt>
                <c:pt idx="24">
                  <c:v>31808</c:v>
                </c:pt>
                <c:pt idx="25">
                  <c:v>31836</c:v>
                </c:pt>
                <c:pt idx="26">
                  <c:v>31867</c:v>
                </c:pt>
                <c:pt idx="27">
                  <c:v>31897</c:v>
                </c:pt>
                <c:pt idx="28">
                  <c:v>31928</c:v>
                </c:pt>
                <c:pt idx="29">
                  <c:v>31958</c:v>
                </c:pt>
                <c:pt idx="30">
                  <c:v>31989</c:v>
                </c:pt>
                <c:pt idx="31">
                  <c:v>32020</c:v>
                </c:pt>
                <c:pt idx="32">
                  <c:v>32050</c:v>
                </c:pt>
                <c:pt idx="33">
                  <c:v>32081</c:v>
                </c:pt>
                <c:pt idx="34">
                  <c:v>32111</c:v>
                </c:pt>
                <c:pt idx="35">
                  <c:v>32142</c:v>
                </c:pt>
                <c:pt idx="36">
                  <c:v>32173</c:v>
                </c:pt>
                <c:pt idx="37">
                  <c:v>32202</c:v>
                </c:pt>
                <c:pt idx="38">
                  <c:v>32233</c:v>
                </c:pt>
                <c:pt idx="39">
                  <c:v>32263</c:v>
                </c:pt>
                <c:pt idx="40">
                  <c:v>32294</c:v>
                </c:pt>
                <c:pt idx="41">
                  <c:v>32324</c:v>
                </c:pt>
                <c:pt idx="42">
                  <c:v>32355</c:v>
                </c:pt>
                <c:pt idx="43">
                  <c:v>32386</c:v>
                </c:pt>
                <c:pt idx="44">
                  <c:v>32416</c:v>
                </c:pt>
                <c:pt idx="45">
                  <c:v>32447</c:v>
                </c:pt>
                <c:pt idx="46">
                  <c:v>32477</c:v>
                </c:pt>
                <c:pt idx="47">
                  <c:v>32508</c:v>
                </c:pt>
                <c:pt idx="48">
                  <c:v>32539</c:v>
                </c:pt>
                <c:pt idx="49">
                  <c:v>32567</c:v>
                </c:pt>
                <c:pt idx="50">
                  <c:v>32598</c:v>
                </c:pt>
                <c:pt idx="51">
                  <c:v>32628</c:v>
                </c:pt>
                <c:pt idx="52">
                  <c:v>32659</c:v>
                </c:pt>
                <c:pt idx="53">
                  <c:v>32689</c:v>
                </c:pt>
                <c:pt idx="54">
                  <c:v>32720</c:v>
                </c:pt>
                <c:pt idx="55">
                  <c:v>32751</c:v>
                </c:pt>
                <c:pt idx="56">
                  <c:v>32781</c:v>
                </c:pt>
                <c:pt idx="57">
                  <c:v>32812</c:v>
                </c:pt>
                <c:pt idx="58">
                  <c:v>32842</c:v>
                </c:pt>
                <c:pt idx="59">
                  <c:v>32873</c:v>
                </c:pt>
                <c:pt idx="60">
                  <c:v>32904</c:v>
                </c:pt>
                <c:pt idx="61">
                  <c:v>32932</c:v>
                </c:pt>
                <c:pt idx="62">
                  <c:v>32963</c:v>
                </c:pt>
                <c:pt idx="63">
                  <c:v>32993</c:v>
                </c:pt>
                <c:pt idx="64">
                  <c:v>33024</c:v>
                </c:pt>
                <c:pt idx="65">
                  <c:v>33054</c:v>
                </c:pt>
                <c:pt idx="66">
                  <c:v>33085</c:v>
                </c:pt>
                <c:pt idx="67">
                  <c:v>33116</c:v>
                </c:pt>
                <c:pt idx="68">
                  <c:v>33146</c:v>
                </c:pt>
                <c:pt idx="69">
                  <c:v>33177</c:v>
                </c:pt>
                <c:pt idx="70">
                  <c:v>33207</c:v>
                </c:pt>
                <c:pt idx="71">
                  <c:v>33238</c:v>
                </c:pt>
                <c:pt idx="72">
                  <c:v>33269</c:v>
                </c:pt>
                <c:pt idx="73">
                  <c:v>33297</c:v>
                </c:pt>
                <c:pt idx="74">
                  <c:v>33328</c:v>
                </c:pt>
                <c:pt idx="75">
                  <c:v>33358</c:v>
                </c:pt>
                <c:pt idx="76">
                  <c:v>33389</c:v>
                </c:pt>
                <c:pt idx="77">
                  <c:v>33419</c:v>
                </c:pt>
                <c:pt idx="78">
                  <c:v>33450</c:v>
                </c:pt>
                <c:pt idx="79">
                  <c:v>33481</c:v>
                </c:pt>
                <c:pt idx="80">
                  <c:v>33511</c:v>
                </c:pt>
                <c:pt idx="81">
                  <c:v>33542</c:v>
                </c:pt>
                <c:pt idx="82">
                  <c:v>33572</c:v>
                </c:pt>
                <c:pt idx="83">
                  <c:v>33603</c:v>
                </c:pt>
                <c:pt idx="84">
                  <c:v>33634</c:v>
                </c:pt>
                <c:pt idx="85">
                  <c:v>33663</c:v>
                </c:pt>
                <c:pt idx="86">
                  <c:v>33694</c:v>
                </c:pt>
                <c:pt idx="87">
                  <c:v>33724</c:v>
                </c:pt>
                <c:pt idx="88">
                  <c:v>33755</c:v>
                </c:pt>
                <c:pt idx="89">
                  <c:v>33785</c:v>
                </c:pt>
                <c:pt idx="90">
                  <c:v>33816</c:v>
                </c:pt>
                <c:pt idx="91">
                  <c:v>33847</c:v>
                </c:pt>
                <c:pt idx="92">
                  <c:v>33877</c:v>
                </c:pt>
                <c:pt idx="93">
                  <c:v>33908</c:v>
                </c:pt>
                <c:pt idx="94">
                  <c:v>33938</c:v>
                </c:pt>
                <c:pt idx="95">
                  <c:v>33969</c:v>
                </c:pt>
                <c:pt idx="96">
                  <c:v>34000</c:v>
                </c:pt>
                <c:pt idx="97">
                  <c:v>34028</c:v>
                </c:pt>
                <c:pt idx="98">
                  <c:v>34059</c:v>
                </c:pt>
                <c:pt idx="99">
                  <c:v>34089</c:v>
                </c:pt>
                <c:pt idx="100">
                  <c:v>34120</c:v>
                </c:pt>
                <c:pt idx="101">
                  <c:v>34150</c:v>
                </c:pt>
                <c:pt idx="102">
                  <c:v>34181</c:v>
                </c:pt>
                <c:pt idx="103">
                  <c:v>34212</c:v>
                </c:pt>
                <c:pt idx="104">
                  <c:v>34242</c:v>
                </c:pt>
                <c:pt idx="105">
                  <c:v>34273</c:v>
                </c:pt>
                <c:pt idx="106">
                  <c:v>34303</c:v>
                </c:pt>
                <c:pt idx="107">
                  <c:v>34334</c:v>
                </c:pt>
                <c:pt idx="108">
                  <c:v>34365</c:v>
                </c:pt>
                <c:pt idx="109">
                  <c:v>34393</c:v>
                </c:pt>
                <c:pt idx="110">
                  <c:v>34424</c:v>
                </c:pt>
                <c:pt idx="111">
                  <c:v>34454</c:v>
                </c:pt>
                <c:pt idx="112">
                  <c:v>34485</c:v>
                </c:pt>
                <c:pt idx="113">
                  <c:v>34515</c:v>
                </c:pt>
                <c:pt idx="114">
                  <c:v>34546</c:v>
                </c:pt>
                <c:pt idx="115">
                  <c:v>34577</c:v>
                </c:pt>
                <c:pt idx="116">
                  <c:v>34607</c:v>
                </c:pt>
                <c:pt idx="117">
                  <c:v>34638</c:v>
                </c:pt>
                <c:pt idx="118">
                  <c:v>34668</c:v>
                </c:pt>
                <c:pt idx="119">
                  <c:v>34699</c:v>
                </c:pt>
                <c:pt idx="120">
                  <c:v>34730</c:v>
                </c:pt>
                <c:pt idx="121">
                  <c:v>34758</c:v>
                </c:pt>
                <c:pt idx="122">
                  <c:v>34789</c:v>
                </c:pt>
                <c:pt idx="123">
                  <c:v>34819</c:v>
                </c:pt>
                <c:pt idx="124">
                  <c:v>34850</c:v>
                </c:pt>
                <c:pt idx="125">
                  <c:v>34880</c:v>
                </c:pt>
                <c:pt idx="126">
                  <c:v>34911</c:v>
                </c:pt>
                <c:pt idx="127">
                  <c:v>34942</c:v>
                </c:pt>
                <c:pt idx="128">
                  <c:v>34972</c:v>
                </c:pt>
                <c:pt idx="129">
                  <c:v>35003</c:v>
                </c:pt>
                <c:pt idx="130">
                  <c:v>35033</c:v>
                </c:pt>
                <c:pt idx="131">
                  <c:v>35064</c:v>
                </c:pt>
                <c:pt idx="132">
                  <c:v>35095</c:v>
                </c:pt>
                <c:pt idx="133">
                  <c:v>35124</c:v>
                </c:pt>
                <c:pt idx="134">
                  <c:v>35155</c:v>
                </c:pt>
                <c:pt idx="135">
                  <c:v>35185</c:v>
                </c:pt>
                <c:pt idx="136">
                  <c:v>35216</c:v>
                </c:pt>
                <c:pt idx="137">
                  <c:v>35246</c:v>
                </c:pt>
                <c:pt idx="138">
                  <c:v>35277</c:v>
                </c:pt>
                <c:pt idx="139">
                  <c:v>35308</c:v>
                </c:pt>
                <c:pt idx="140">
                  <c:v>35338</c:v>
                </c:pt>
                <c:pt idx="141">
                  <c:v>35369</c:v>
                </c:pt>
                <c:pt idx="142">
                  <c:v>35399</c:v>
                </c:pt>
                <c:pt idx="143">
                  <c:v>35430</c:v>
                </c:pt>
                <c:pt idx="144">
                  <c:v>35461</c:v>
                </c:pt>
                <c:pt idx="145">
                  <c:v>35489</c:v>
                </c:pt>
                <c:pt idx="146">
                  <c:v>35520</c:v>
                </c:pt>
                <c:pt idx="147">
                  <c:v>35550</c:v>
                </c:pt>
                <c:pt idx="148">
                  <c:v>35581</c:v>
                </c:pt>
                <c:pt idx="149">
                  <c:v>35611</c:v>
                </c:pt>
                <c:pt idx="150">
                  <c:v>35642</c:v>
                </c:pt>
                <c:pt idx="151">
                  <c:v>35673</c:v>
                </c:pt>
                <c:pt idx="152">
                  <c:v>35703</c:v>
                </c:pt>
                <c:pt idx="153">
                  <c:v>35734</c:v>
                </c:pt>
                <c:pt idx="154">
                  <c:v>35764</c:v>
                </c:pt>
                <c:pt idx="155">
                  <c:v>35795</c:v>
                </c:pt>
                <c:pt idx="156">
                  <c:v>35826</c:v>
                </c:pt>
                <c:pt idx="157">
                  <c:v>35854</c:v>
                </c:pt>
                <c:pt idx="158">
                  <c:v>35885</c:v>
                </c:pt>
                <c:pt idx="159">
                  <c:v>35915</c:v>
                </c:pt>
                <c:pt idx="160">
                  <c:v>35946</c:v>
                </c:pt>
                <c:pt idx="161">
                  <c:v>35976</c:v>
                </c:pt>
                <c:pt idx="162">
                  <c:v>36007</c:v>
                </c:pt>
                <c:pt idx="163">
                  <c:v>36038</c:v>
                </c:pt>
                <c:pt idx="164">
                  <c:v>36068</c:v>
                </c:pt>
                <c:pt idx="165">
                  <c:v>36099</c:v>
                </c:pt>
                <c:pt idx="166">
                  <c:v>36129</c:v>
                </c:pt>
                <c:pt idx="167">
                  <c:v>36160</c:v>
                </c:pt>
                <c:pt idx="168">
                  <c:v>36191</c:v>
                </c:pt>
                <c:pt idx="169">
                  <c:v>36219</c:v>
                </c:pt>
                <c:pt idx="170">
                  <c:v>36250</c:v>
                </c:pt>
                <c:pt idx="171">
                  <c:v>36280</c:v>
                </c:pt>
                <c:pt idx="172">
                  <c:v>36311</c:v>
                </c:pt>
                <c:pt idx="173">
                  <c:v>36341</c:v>
                </c:pt>
                <c:pt idx="174">
                  <c:v>36372</c:v>
                </c:pt>
                <c:pt idx="175">
                  <c:v>36403</c:v>
                </c:pt>
                <c:pt idx="176">
                  <c:v>36433</c:v>
                </c:pt>
                <c:pt idx="177">
                  <c:v>36464</c:v>
                </c:pt>
                <c:pt idx="178">
                  <c:v>36494</c:v>
                </c:pt>
                <c:pt idx="179">
                  <c:v>36525</c:v>
                </c:pt>
                <c:pt idx="180">
                  <c:v>36556</c:v>
                </c:pt>
                <c:pt idx="181">
                  <c:v>36585</c:v>
                </c:pt>
                <c:pt idx="182">
                  <c:v>36616</c:v>
                </c:pt>
                <c:pt idx="183">
                  <c:v>36646</c:v>
                </c:pt>
                <c:pt idx="184">
                  <c:v>36677</c:v>
                </c:pt>
                <c:pt idx="185">
                  <c:v>36707</c:v>
                </c:pt>
                <c:pt idx="186">
                  <c:v>36738</c:v>
                </c:pt>
                <c:pt idx="187">
                  <c:v>36769</c:v>
                </c:pt>
                <c:pt idx="188">
                  <c:v>36799</c:v>
                </c:pt>
                <c:pt idx="189">
                  <c:v>36830</c:v>
                </c:pt>
                <c:pt idx="190">
                  <c:v>36860</c:v>
                </c:pt>
                <c:pt idx="191">
                  <c:v>36891</c:v>
                </c:pt>
                <c:pt idx="192">
                  <c:v>36922</c:v>
                </c:pt>
                <c:pt idx="193">
                  <c:v>36950</c:v>
                </c:pt>
                <c:pt idx="194">
                  <c:v>36981</c:v>
                </c:pt>
                <c:pt idx="195">
                  <c:v>37011</c:v>
                </c:pt>
                <c:pt idx="196">
                  <c:v>37042</c:v>
                </c:pt>
                <c:pt idx="197">
                  <c:v>37072</c:v>
                </c:pt>
                <c:pt idx="198">
                  <c:v>37103</c:v>
                </c:pt>
                <c:pt idx="199">
                  <c:v>37134</c:v>
                </c:pt>
                <c:pt idx="200">
                  <c:v>37164</c:v>
                </c:pt>
                <c:pt idx="201">
                  <c:v>37195</c:v>
                </c:pt>
                <c:pt idx="202">
                  <c:v>37225</c:v>
                </c:pt>
                <c:pt idx="203">
                  <c:v>37256</c:v>
                </c:pt>
                <c:pt idx="204">
                  <c:v>37287</c:v>
                </c:pt>
                <c:pt idx="205">
                  <c:v>37315</c:v>
                </c:pt>
                <c:pt idx="206">
                  <c:v>37346</c:v>
                </c:pt>
                <c:pt idx="207">
                  <c:v>37376</c:v>
                </c:pt>
                <c:pt idx="208">
                  <c:v>37407</c:v>
                </c:pt>
                <c:pt idx="209">
                  <c:v>37437</c:v>
                </c:pt>
                <c:pt idx="210">
                  <c:v>37468</c:v>
                </c:pt>
                <c:pt idx="211">
                  <c:v>37499</c:v>
                </c:pt>
                <c:pt idx="212">
                  <c:v>37529</c:v>
                </c:pt>
                <c:pt idx="213">
                  <c:v>37560</c:v>
                </c:pt>
                <c:pt idx="214">
                  <c:v>37590</c:v>
                </c:pt>
                <c:pt idx="215">
                  <c:v>37621</c:v>
                </c:pt>
                <c:pt idx="216">
                  <c:v>37652</c:v>
                </c:pt>
                <c:pt idx="217">
                  <c:v>37680</c:v>
                </c:pt>
                <c:pt idx="218">
                  <c:v>37711</c:v>
                </c:pt>
                <c:pt idx="219">
                  <c:v>37741</c:v>
                </c:pt>
                <c:pt idx="220">
                  <c:v>37772</c:v>
                </c:pt>
                <c:pt idx="221">
                  <c:v>37802</c:v>
                </c:pt>
                <c:pt idx="222">
                  <c:v>37833</c:v>
                </c:pt>
                <c:pt idx="223">
                  <c:v>37864</c:v>
                </c:pt>
                <c:pt idx="224">
                  <c:v>37894</c:v>
                </c:pt>
                <c:pt idx="225">
                  <c:v>37925</c:v>
                </c:pt>
                <c:pt idx="226">
                  <c:v>37955</c:v>
                </c:pt>
                <c:pt idx="227">
                  <c:v>37986</c:v>
                </c:pt>
                <c:pt idx="228">
                  <c:v>38017</c:v>
                </c:pt>
                <c:pt idx="229">
                  <c:v>38046</c:v>
                </c:pt>
                <c:pt idx="230">
                  <c:v>38077</c:v>
                </c:pt>
                <c:pt idx="231">
                  <c:v>38107</c:v>
                </c:pt>
                <c:pt idx="232">
                  <c:v>38138</c:v>
                </c:pt>
                <c:pt idx="233">
                  <c:v>38168</c:v>
                </c:pt>
                <c:pt idx="234">
                  <c:v>38199</c:v>
                </c:pt>
                <c:pt idx="235">
                  <c:v>38230</c:v>
                </c:pt>
                <c:pt idx="236">
                  <c:v>38260</c:v>
                </c:pt>
                <c:pt idx="237">
                  <c:v>38291</c:v>
                </c:pt>
                <c:pt idx="238">
                  <c:v>38321</c:v>
                </c:pt>
                <c:pt idx="239">
                  <c:v>38352</c:v>
                </c:pt>
                <c:pt idx="240">
                  <c:v>38383</c:v>
                </c:pt>
                <c:pt idx="241">
                  <c:v>38411</c:v>
                </c:pt>
                <c:pt idx="242">
                  <c:v>38442</c:v>
                </c:pt>
                <c:pt idx="243">
                  <c:v>38472</c:v>
                </c:pt>
                <c:pt idx="244">
                  <c:v>38503</c:v>
                </c:pt>
                <c:pt idx="245">
                  <c:v>38533</c:v>
                </c:pt>
                <c:pt idx="246">
                  <c:v>38564</c:v>
                </c:pt>
                <c:pt idx="247">
                  <c:v>38595</c:v>
                </c:pt>
                <c:pt idx="248">
                  <c:v>38625</c:v>
                </c:pt>
                <c:pt idx="249">
                  <c:v>38656</c:v>
                </c:pt>
                <c:pt idx="250">
                  <c:v>38686</c:v>
                </c:pt>
                <c:pt idx="251">
                  <c:v>38717</c:v>
                </c:pt>
                <c:pt idx="252">
                  <c:v>38748</c:v>
                </c:pt>
                <c:pt idx="253">
                  <c:v>38776</c:v>
                </c:pt>
                <c:pt idx="254">
                  <c:v>38807</c:v>
                </c:pt>
                <c:pt idx="255">
                  <c:v>38837</c:v>
                </c:pt>
                <c:pt idx="256">
                  <c:v>38868</c:v>
                </c:pt>
                <c:pt idx="257">
                  <c:v>38898</c:v>
                </c:pt>
                <c:pt idx="258">
                  <c:v>38929</c:v>
                </c:pt>
                <c:pt idx="259">
                  <c:v>38960</c:v>
                </c:pt>
                <c:pt idx="260">
                  <c:v>38990</c:v>
                </c:pt>
                <c:pt idx="261">
                  <c:v>39021</c:v>
                </c:pt>
                <c:pt idx="262">
                  <c:v>39051</c:v>
                </c:pt>
                <c:pt idx="263">
                  <c:v>39082</c:v>
                </c:pt>
                <c:pt idx="264">
                  <c:v>39113</c:v>
                </c:pt>
                <c:pt idx="265">
                  <c:v>39141</c:v>
                </c:pt>
                <c:pt idx="266">
                  <c:v>39172</c:v>
                </c:pt>
                <c:pt idx="267">
                  <c:v>39202</c:v>
                </c:pt>
                <c:pt idx="268">
                  <c:v>39233</c:v>
                </c:pt>
                <c:pt idx="269">
                  <c:v>39263</c:v>
                </c:pt>
                <c:pt idx="270">
                  <c:v>39294</c:v>
                </c:pt>
                <c:pt idx="271">
                  <c:v>39325</c:v>
                </c:pt>
                <c:pt idx="272">
                  <c:v>39355</c:v>
                </c:pt>
                <c:pt idx="273">
                  <c:v>39386</c:v>
                </c:pt>
                <c:pt idx="274">
                  <c:v>39416</c:v>
                </c:pt>
                <c:pt idx="275">
                  <c:v>39447</c:v>
                </c:pt>
                <c:pt idx="276">
                  <c:v>39478</c:v>
                </c:pt>
                <c:pt idx="277">
                  <c:v>39507</c:v>
                </c:pt>
                <c:pt idx="278">
                  <c:v>39538</c:v>
                </c:pt>
                <c:pt idx="279">
                  <c:v>39568</c:v>
                </c:pt>
                <c:pt idx="280">
                  <c:v>39599</c:v>
                </c:pt>
                <c:pt idx="281">
                  <c:v>39629</c:v>
                </c:pt>
                <c:pt idx="282">
                  <c:v>39660</c:v>
                </c:pt>
                <c:pt idx="283">
                  <c:v>39691</c:v>
                </c:pt>
                <c:pt idx="284">
                  <c:v>39721</c:v>
                </c:pt>
                <c:pt idx="285">
                  <c:v>39752</c:v>
                </c:pt>
                <c:pt idx="286">
                  <c:v>39782</c:v>
                </c:pt>
                <c:pt idx="287">
                  <c:v>39813</c:v>
                </c:pt>
                <c:pt idx="288">
                  <c:v>39844</c:v>
                </c:pt>
                <c:pt idx="289">
                  <c:v>39872</c:v>
                </c:pt>
                <c:pt idx="290">
                  <c:v>39903</c:v>
                </c:pt>
                <c:pt idx="291">
                  <c:v>39933</c:v>
                </c:pt>
                <c:pt idx="292">
                  <c:v>39964</c:v>
                </c:pt>
                <c:pt idx="293">
                  <c:v>39994</c:v>
                </c:pt>
                <c:pt idx="294">
                  <c:v>40025</c:v>
                </c:pt>
                <c:pt idx="295">
                  <c:v>40056</c:v>
                </c:pt>
                <c:pt idx="296">
                  <c:v>40086</c:v>
                </c:pt>
                <c:pt idx="297">
                  <c:v>40117</c:v>
                </c:pt>
                <c:pt idx="298">
                  <c:v>40147</c:v>
                </c:pt>
                <c:pt idx="299">
                  <c:v>40178</c:v>
                </c:pt>
                <c:pt idx="300">
                  <c:v>40209</c:v>
                </c:pt>
                <c:pt idx="301">
                  <c:v>40237</c:v>
                </c:pt>
                <c:pt idx="302">
                  <c:v>40268</c:v>
                </c:pt>
                <c:pt idx="303">
                  <c:v>40298</c:v>
                </c:pt>
                <c:pt idx="304">
                  <c:v>40329</c:v>
                </c:pt>
                <c:pt idx="305">
                  <c:v>40359</c:v>
                </c:pt>
                <c:pt idx="306">
                  <c:v>40390</c:v>
                </c:pt>
                <c:pt idx="307">
                  <c:v>40421</c:v>
                </c:pt>
                <c:pt idx="308">
                  <c:v>40451</c:v>
                </c:pt>
                <c:pt idx="309">
                  <c:v>40482</c:v>
                </c:pt>
                <c:pt idx="310">
                  <c:v>40512</c:v>
                </c:pt>
                <c:pt idx="311">
                  <c:v>40543</c:v>
                </c:pt>
                <c:pt idx="312">
                  <c:v>40574</c:v>
                </c:pt>
                <c:pt idx="313">
                  <c:v>40602</c:v>
                </c:pt>
                <c:pt idx="314">
                  <c:v>40633</c:v>
                </c:pt>
                <c:pt idx="315">
                  <c:v>40663</c:v>
                </c:pt>
                <c:pt idx="316">
                  <c:v>40694</c:v>
                </c:pt>
                <c:pt idx="317">
                  <c:v>40724</c:v>
                </c:pt>
                <c:pt idx="318">
                  <c:v>40755</c:v>
                </c:pt>
                <c:pt idx="319">
                  <c:v>40786</c:v>
                </c:pt>
                <c:pt idx="320">
                  <c:v>40816</c:v>
                </c:pt>
                <c:pt idx="321">
                  <c:v>40847</c:v>
                </c:pt>
                <c:pt idx="322">
                  <c:v>40877</c:v>
                </c:pt>
                <c:pt idx="323">
                  <c:v>40908</c:v>
                </c:pt>
                <c:pt idx="324">
                  <c:v>40939</c:v>
                </c:pt>
                <c:pt idx="325">
                  <c:v>40968</c:v>
                </c:pt>
                <c:pt idx="326">
                  <c:v>40999</c:v>
                </c:pt>
                <c:pt idx="327">
                  <c:v>41029</c:v>
                </c:pt>
                <c:pt idx="328">
                  <c:v>41060</c:v>
                </c:pt>
                <c:pt idx="329">
                  <c:v>41090</c:v>
                </c:pt>
                <c:pt idx="330">
                  <c:v>41121</c:v>
                </c:pt>
                <c:pt idx="331">
                  <c:v>41152</c:v>
                </c:pt>
                <c:pt idx="332">
                  <c:v>41182</c:v>
                </c:pt>
                <c:pt idx="333">
                  <c:v>41213</c:v>
                </c:pt>
                <c:pt idx="334">
                  <c:v>41243</c:v>
                </c:pt>
                <c:pt idx="335">
                  <c:v>41274</c:v>
                </c:pt>
                <c:pt idx="336">
                  <c:v>41305</c:v>
                </c:pt>
                <c:pt idx="337">
                  <c:v>41333</c:v>
                </c:pt>
                <c:pt idx="338">
                  <c:v>41364</c:v>
                </c:pt>
                <c:pt idx="339">
                  <c:v>41394</c:v>
                </c:pt>
                <c:pt idx="340">
                  <c:v>41425</c:v>
                </c:pt>
                <c:pt idx="341">
                  <c:v>41455</c:v>
                </c:pt>
                <c:pt idx="342">
                  <c:v>41486</c:v>
                </c:pt>
                <c:pt idx="343">
                  <c:v>41517</c:v>
                </c:pt>
                <c:pt idx="344">
                  <c:v>41547</c:v>
                </c:pt>
                <c:pt idx="345">
                  <c:v>41578</c:v>
                </c:pt>
                <c:pt idx="346">
                  <c:v>41608</c:v>
                </c:pt>
                <c:pt idx="347">
                  <c:v>41639</c:v>
                </c:pt>
                <c:pt idx="348">
                  <c:v>41670</c:v>
                </c:pt>
                <c:pt idx="349">
                  <c:v>41698</c:v>
                </c:pt>
                <c:pt idx="350">
                  <c:v>41729</c:v>
                </c:pt>
                <c:pt idx="351">
                  <c:v>41759</c:v>
                </c:pt>
                <c:pt idx="352">
                  <c:v>41790</c:v>
                </c:pt>
                <c:pt idx="353">
                  <c:v>41820</c:v>
                </c:pt>
                <c:pt idx="354">
                  <c:v>41851</c:v>
                </c:pt>
                <c:pt idx="355">
                  <c:v>41882</c:v>
                </c:pt>
                <c:pt idx="356">
                  <c:v>41912</c:v>
                </c:pt>
                <c:pt idx="357">
                  <c:v>41943</c:v>
                </c:pt>
                <c:pt idx="358">
                  <c:v>41973</c:v>
                </c:pt>
                <c:pt idx="359">
                  <c:v>42004</c:v>
                </c:pt>
                <c:pt idx="360">
                  <c:v>42035</c:v>
                </c:pt>
                <c:pt idx="361">
                  <c:v>42063</c:v>
                </c:pt>
                <c:pt idx="362">
                  <c:v>42094</c:v>
                </c:pt>
                <c:pt idx="363">
                  <c:v>42124</c:v>
                </c:pt>
                <c:pt idx="364">
                  <c:v>42155</c:v>
                </c:pt>
                <c:pt idx="365">
                  <c:v>42185</c:v>
                </c:pt>
                <c:pt idx="366">
                  <c:v>42216</c:v>
                </c:pt>
                <c:pt idx="367">
                  <c:v>42247</c:v>
                </c:pt>
                <c:pt idx="368">
                  <c:v>42277</c:v>
                </c:pt>
                <c:pt idx="369">
                  <c:v>42308</c:v>
                </c:pt>
                <c:pt idx="370">
                  <c:v>42338</c:v>
                </c:pt>
                <c:pt idx="371">
                  <c:v>42369</c:v>
                </c:pt>
                <c:pt idx="372">
                  <c:v>42400</c:v>
                </c:pt>
                <c:pt idx="373">
                  <c:v>42429</c:v>
                </c:pt>
                <c:pt idx="374">
                  <c:v>42460</c:v>
                </c:pt>
                <c:pt idx="375">
                  <c:v>42490</c:v>
                </c:pt>
                <c:pt idx="376">
                  <c:v>42521</c:v>
                </c:pt>
                <c:pt idx="377">
                  <c:v>42551</c:v>
                </c:pt>
                <c:pt idx="378">
                  <c:v>42582</c:v>
                </c:pt>
                <c:pt idx="379">
                  <c:v>42613</c:v>
                </c:pt>
                <c:pt idx="380">
                  <c:v>42643</c:v>
                </c:pt>
                <c:pt idx="381">
                  <c:v>42674</c:v>
                </c:pt>
                <c:pt idx="382">
                  <c:v>42704</c:v>
                </c:pt>
                <c:pt idx="383">
                  <c:v>42735</c:v>
                </c:pt>
                <c:pt idx="384">
                  <c:v>42766</c:v>
                </c:pt>
                <c:pt idx="385">
                  <c:v>42794</c:v>
                </c:pt>
                <c:pt idx="386">
                  <c:v>42825</c:v>
                </c:pt>
                <c:pt idx="387">
                  <c:v>42855</c:v>
                </c:pt>
                <c:pt idx="388">
                  <c:v>42886</c:v>
                </c:pt>
                <c:pt idx="389">
                  <c:v>42916</c:v>
                </c:pt>
                <c:pt idx="390">
                  <c:v>42947</c:v>
                </c:pt>
                <c:pt idx="391">
                  <c:v>42978</c:v>
                </c:pt>
                <c:pt idx="392">
                  <c:v>43008</c:v>
                </c:pt>
                <c:pt idx="393">
                  <c:v>43039</c:v>
                </c:pt>
                <c:pt idx="394">
                  <c:v>43069</c:v>
                </c:pt>
                <c:pt idx="395">
                  <c:v>43100</c:v>
                </c:pt>
                <c:pt idx="396">
                  <c:v>43131</c:v>
                </c:pt>
                <c:pt idx="397">
                  <c:v>43159</c:v>
                </c:pt>
                <c:pt idx="398">
                  <c:v>43190</c:v>
                </c:pt>
                <c:pt idx="399">
                  <c:v>43220</c:v>
                </c:pt>
                <c:pt idx="400">
                  <c:v>43251</c:v>
                </c:pt>
                <c:pt idx="401">
                  <c:v>43281</c:v>
                </c:pt>
                <c:pt idx="402">
                  <c:v>43312</c:v>
                </c:pt>
                <c:pt idx="403">
                  <c:v>43343</c:v>
                </c:pt>
                <c:pt idx="404">
                  <c:v>43373</c:v>
                </c:pt>
                <c:pt idx="405">
                  <c:v>43404</c:v>
                </c:pt>
                <c:pt idx="406">
                  <c:v>43434</c:v>
                </c:pt>
                <c:pt idx="407">
                  <c:v>43465</c:v>
                </c:pt>
                <c:pt idx="408">
                  <c:v>43496</c:v>
                </c:pt>
                <c:pt idx="409">
                  <c:v>43524</c:v>
                </c:pt>
                <c:pt idx="410">
                  <c:v>43555</c:v>
                </c:pt>
                <c:pt idx="411">
                  <c:v>43585</c:v>
                </c:pt>
                <c:pt idx="412">
                  <c:v>43616</c:v>
                </c:pt>
                <c:pt idx="413">
                  <c:v>43646</c:v>
                </c:pt>
                <c:pt idx="414">
                  <c:v>43677</c:v>
                </c:pt>
                <c:pt idx="415">
                  <c:v>43708</c:v>
                </c:pt>
                <c:pt idx="416">
                  <c:v>43738</c:v>
                </c:pt>
                <c:pt idx="417">
                  <c:v>43769</c:v>
                </c:pt>
                <c:pt idx="418">
                  <c:v>43799</c:v>
                </c:pt>
                <c:pt idx="419">
                  <c:v>43830</c:v>
                </c:pt>
                <c:pt idx="420">
                  <c:v>43861</c:v>
                </c:pt>
                <c:pt idx="421">
                  <c:v>43890</c:v>
                </c:pt>
                <c:pt idx="422">
                  <c:v>43921</c:v>
                </c:pt>
                <c:pt idx="423">
                  <c:v>43951</c:v>
                </c:pt>
                <c:pt idx="424">
                  <c:v>43982</c:v>
                </c:pt>
                <c:pt idx="425">
                  <c:v>44012</c:v>
                </c:pt>
                <c:pt idx="426">
                  <c:v>44043</c:v>
                </c:pt>
                <c:pt idx="427">
                  <c:v>44074</c:v>
                </c:pt>
                <c:pt idx="428">
                  <c:v>44104</c:v>
                </c:pt>
                <c:pt idx="429">
                  <c:v>44135</c:v>
                </c:pt>
                <c:pt idx="430">
                  <c:v>44165</c:v>
                </c:pt>
                <c:pt idx="431">
                  <c:v>44196</c:v>
                </c:pt>
                <c:pt idx="432">
                  <c:v>44227</c:v>
                </c:pt>
                <c:pt idx="433">
                  <c:v>44255</c:v>
                </c:pt>
                <c:pt idx="434">
                  <c:v>44286</c:v>
                </c:pt>
                <c:pt idx="435">
                  <c:v>44316</c:v>
                </c:pt>
                <c:pt idx="436">
                  <c:v>44347</c:v>
                </c:pt>
                <c:pt idx="437">
                  <c:v>44377</c:v>
                </c:pt>
                <c:pt idx="438">
                  <c:v>44408</c:v>
                </c:pt>
                <c:pt idx="439">
                  <c:v>44439</c:v>
                </c:pt>
                <c:pt idx="440">
                  <c:v>44469</c:v>
                </c:pt>
                <c:pt idx="441">
                  <c:v>44500</c:v>
                </c:pt>
                <c:pt idx="442">
                  <c:v>44530</c:v>
                </c:pt>
                <c:pt idx="443">
                  <c:v>44561</c:v>
                </c:pt>
                <c:pt idx="444">
                  <c:v>44592</c:v>
                </c:pt>
                <c:pt idx="445">
                  <c:v>44620</c:v>
                </c:pt>
                <c:pt idx="446">
                  <c:v>44651</c:v>
                </c:pt>
                <c:pt idx="447">
                  <c:v>44681</c:v>
                </c:pt>
                <c:pt idx="448">
                  <c:v>44712</c:v>
                </c:pt>
                <c:pt idx="449">
                  <c:v>44742</c:v>
                </c:pt>
                <c:pt idx="450">
                  <c:v>44773</c:v>
                </c:pt>
                <c:pt idx="451">
                  <c:v>44804</c:v>
                </c:pt>
                <c:pt idx="452">
                  <c:v>44834</c:v>
                </c:pt>
              </c:numCache>
            </c:numRef>
          </c:xVal>
          <c:yVal>
            <c:numRef>
              <c:f>'01N22W20J04S'!$R$2:$R$454</c:f>
              <c:numCache>
                <c:formatCode>General</c:formatCode>
                <c:ptCount val="453"/>
                <c:pt idx="0">
                  <c:v>-1.133</c:v>
                </c:pt>
                <c:pt idx="1">
                  <c:v>-2.637</c:v>
                </c:pt>
                <c:pt idx="2">
                  <c:v>-3.7690000000000001</c:v>
                </c:pt>
                <c:pt idx="3">
                  <c:v>-5.1050000000000004</c:v>
                </c:pt>
                <c:pt idx="4">
                  <c:v>-6.22</c:v>
                </c:pt>
                <c:pt idx="5">
                  <c:v>-7.4539999999999997</c:v>
                </c:pt>
                <c:pt idx="6">
                  <c:v>-8.5220000000000002</c:v>
                </c:pt>
                <c:pt idx="7">
                  <c:v>-9.9109999999999996</c:v>
                </c:pt>
                <c:pt idx="8">
                  <c:v>-11.526999999999999</c:v>
                </c:pt>
                <c:pt idx="9">
                  <c:v>-12.971</c:v>
                </c:pt>
                <c:pt idx="10">
                  <c:v>-13.236000000000001</c:v>
                </c:pt>
                <c:pt idx="11">
                  <c:v>-14.576000000000001</c:v>
                </c:pt>
                <c:pt idx="12">
                  <c:v>-12.56</c:v>
                </c:pt>
                <c:pt idx="13">
                  <c:v>-10.779</c:v>
                </c:pt>
                <c:pt idx="14">
                  <c:v>-8.2970000000000006</c:v>
                </c:pt>
                <c:pt idx="15">
                  <c:v>-9.3930000000000007</c:v>
                </c:pt>
                <c:pt idx="16">
                  <c:v>-10.347</c:v>
                </c:pt>
                <c:pt idx="17">
                  <c:v>-11.323</c:v>
                </c:pt>
                <c:pt idx="18">
                  <c:v>-11.475</c:v>
                </c:pt>
                <c:pt idx="19">
                  <c:v>-11.659000000000001</c:v>
                </c:pt>
                <c:pt idx="20">
                  <c:v>-12.211</c:v>
                </c:pt>
                <c:pt idx="21">
                  <c:v>-12.663</c:v>
                </c:pt>
                <c:pt idx="22">
                  <c:v>-13.301</c:v>
                </c:pt>
                <c:pt idx="23">
                  <c:v>-13.725</c:v>
                </c:pt>
                <c:pt idx="24">
                  <c:v>-13.342000000000001</c:v>
                </c:pt>
                <c:pt idx="25">
                  <c:v>-13.834</c:v>
                </c:pt>
                <c:pt idx="26">
                  <c:v>-14.023999999999999</c:v>
                </c:pt>
                <c:pt idx="27">
                  <c:v>-15.708</c:v>
                </c:pt>
                <c:pt idx="28">
                  <c:v>-16.974</c:v>
                </c:pt>
                <c:pt idx="29">
                  <c:v>-18.427</c:v>
                </c:pt>
                <c:pt idx="30">
                  <c:v>-19.056000000000001</c:v>
                </c:pt>
                <c:pt idx="31">
                  <c:v>-20.172999999999998</c:v>
                </c:pt>
                <c:pt idx="32">
                  <c:v>-21.433</c:v>
                </c:pt>
                <c:pt idx="33">
                  <c:v>-21.209</c:v>
                </c:pt>
                <c:pt idx="34">
                  <c:v>-21.14</c:v>
                </c:pt>
                <c:pt idx="35">
                  <c:v>-20.843</c:v>
                </c:pt>
                <c:pt idx="36">
                  <c:v>-20.167000000000002</c:v>
                </c:pt>
                <c:pt idx="37">
                  <c:v>-20.22</c:v>
                </c:pt>
                <c:pt idx="38">
                  <c:v>-19.908999999999999</c:v>
                </c:pt>
                <c:pt idx="39">
                  <c:v>-18.556000000000001</c:v>
                </c:pt>
                <c:pt idx="40">
                  <c:v>-18.472999999999999</c:v>
                </c:pt>
                <c:pt idx="41">
                  <c:v>-18.645</c:v>
                </c:pt>
                <c:pt idx="42">
                  <c:v>-19.309999999999999</c:v>
                </c:pt>
                <c:pt idx="43">
                  <c:v>-20.219000000000001</c:v>
                </c:pt>
                <c:pt idx="44">
                  <c:v>-21.372</c:v>
                </c:pt>
                <c:pt idx="45">
                  <c:v>-22.381</c:v>
                </c:pt>
                <c:pt idx="46">
                  <c:v>-23.504000000000001</c:v>
                </c:pt>
                <c:pt idx="47">
                  <c:v>-23.504000000000001</c:v>
                </c:pt>
                <c:pt idx="48">
                  <c:v>-24.03</c:v>
                </c:pt>
                <c:pt idx="49">
                  <c:v>-24.552</c:v>
                </c:pt>
                <c:pt idx="50">
                  <c:v>-24.744</c:v>
                </c:pt>
                <c:pt idx="51">
                  <c:v>-25.047999999999998</c:v>
                </c:pt>
                <c:pt idx="52">
                  <c:v>-25.157</c:v>
                </c:pt>
                <c:pt idx="53">
                  <c:v>-25.443999999999999</c:v>
                </c:pt>
                <c:pt idx="54">
                  <c:v>-26.367999999999999</c:v>
                </c:pt>
                <c:pt idx="55">
                  <c:v>-27.507999999999999</c:v>
                </c:pt>
                <c:pt idx="56">
                  <c:v>-28.95</c:v>
                </c:pt>
                <c:pt idx="57">
                  <c:v>-30.268999999999998</c:v>
                </c:pt>
                <c:pt idx="58">
                  <c:v>-31.702000000000002</c:v>
                </c:pt>
                <c:pt idx="59">
                  <c:v>-32.904000000000003</c:v>
                </c:pt>
                <c:pt idx="60">
                  <c:v>-32.97</c:v>
                </c:pt>
                <c:pt idx="61">
                  <c:v>-34.234000000000002</c:v>
                </c:pt>
                <c:pt idx="62">
                  <c:v>-34.866999999999997</c:v>
                </c:pt>
                <c:pt idx="63">
                  <c:v>-35.677999999999997</c:v>
                </c:pt>
                <c:pt idx="64">
                  <c:v>-36.289000000000001</c:v>
                </c:pt>
                <c:pt idx="65">
                  <c:v>-37.055</c:v>
                </c:pt>
                <c:pt idx="66">
                  <c:v>-37.691000000000003</c:v>
                </c:pt>
                <c:pt idx="67">
                  <c:v>-38.570999999999998</c:v>
                </c:pt>
                <c:pt idx="68">
                  <c:v>-39.700000000000003</c:v>
                </c:pt>
                <c:pt idx="69">
                  <c:v>-40.661000000000001</c:v>
                </c:pt>
                <c:pt idx="70">
                  <c:v>-41.737000000000002</c:v>
                </c:pt>
                <c:pt idx="71">
                  <c:v>-42.585999999999999</c:v>
                </c:pt>
                <c:pt idx="72">
                  <c:v>-42.411999999999999</c:v>
                </c:pt>
                <c:pt idx="73">
                  <c:v>-40.055999999999997</c:v>
                </c:pt>
                <c:pt idx="74">
                  <c:v>-36.970999999999997</c:v>
                </c:pt>
                <c:pt idx="75">
                  <c:v>-36.506999999999998</c:v>
                </c:pt>
                <c:pt idx="76">
                  <c:v>-35.909999999999997</c:v>
                </c:pt>
                <c:pt idx="77">
                  <c:v>-35.595999999999997</c:v>
                </c:pt>
                <c:pt idx="78">
                  <c:v>-35.252000000000002</c:v>
                </c:pt>
                <c:pt idx="79">
                  <c:v>-35.374000000000002</c:v>
                </c:pt>
                <c:pt idx="80">
                  <c:v>-35.905999999999999</c:v>
                </c:pt>
                <c:pt idx="81">
                  <c:v>-36.383000000000003</c:v>
                </c:pt>
                <c:pt idx="82">
                  <c:v>-37.012999999999998</c:v>
                </c:pt>
                <c:pt idx="83">
                  <c:v>-36.345999999999997</c:v>
                </c:pt>
                <c:pt idx="84">
                  <c:v>-33.664000000000001</c:v>
                </c:pt>
                <c:pt idx="85">
                  <c:v>-30.638999999999999</c:v>
                </c:pt>
                <c:pt idx="86">
                  <c:v>-26.963999999999999</c:v>
                </c:pt>
                <c:pt idx="87">
                  <c:v>-26.134</c:v>
                </c:pt>
                <c:pt idx="88">
                  <c:v>-24.931000000000001</c:v>
                </c:pt>
                <c:pt idx="89">
                  <c:v>-24.035</c:v>
                </c:pt>
                <c:pt idx="90">
                  <c:v>-23.152000000000001</c:v>
                </c:pt>
                <c:pt idx="91">
                  <c:v>-22.884</c:v>
                </c:pt>
                <c:pt idx="92">
                  <c:v>-23.056999999999999</c:v>
                </c:pt>
                <c:pt idx="93">
                  <c:v>-23.096</c:v>
                </c:pt>
                <c:pt idx="94">
                  <c:v>-23.21</c:v>
                </c:pt>
                <c:pt idx="95">
                  <c:v>-21.870999999999999</c:v>
                </c:pt>
                <c:pt idx="96">
                  <c:v>-18.584</c:v>
                </c:pt>
                <c:pt idx="97">
                  <c:v>-15.52</c:v>
                </c:pt>
                <c:pt idx="98">
                  <c:v>-11.795</c:v>
                </c:pt>
                <c:pt idx="99">
                  <c:v>-11.601000000000001</c:v>
                </c:pt>
                <c:pt idx="100">
                  <c:v>-10.779</c:v>
                </c:pt>
                <c:pt idx="101">
                  <c:v>-10.130000000000001</c:v>
                </c:pt>
                <c:pt idx="102">
                  <c:v>-9.56</c:v>
                </c:pt>
                <c:pt idx="103">
                  <c:v>-9.64</c:v>
                </c:pt>
                <c:pt idx="104">
                  <c:v>-10.055</c:v>
                </c:pt>
                <c:pt idx="105">
                  <c:v>-10.23</c:v>
                </c:pt>
                <c:pt idx="106">
                  <c:v>-10.457000000000001</c:v>
                </c:pt>
                <c:pt idx="107">
                  <c:v>-9.5350000000000001</c:v>
                </c:pt>
                <c:pt idx="108">
                  <c:v>-9.7089999999999996</c:v>
                </c:pt>
                <c:pt idx="109">
                  <c:v>-8.2530000000000001</c:v>
                </c:pt>
                <c:pt idx="110">
                  <c:v>-6.282</c:v>
                </c:pt>
                <c:pt idx="111">
                  <c:v>-6.4569999999999999</c:v>
                </c:pt>
                <c:pt idx="112">
                  <c:v>-6.3440000000000003</c:v>
                </c:pt>
                <c:pt idx="113">
                  <c:v>-6.4630000000000001</c:v>
                </c:pt>
                <c:pt idx="114">
                  <c:v>-7.0679999999999996</c:v>
                </c:pt>
                <c:pt idx="115">
                  <c:v>-8.0920000000000005</c:v>
                </c:pt>
                <c:pt idx="116">
                  <c:v>-9.4130000000000003</c:v>
                </c:pt>
                <c:pt idx="117">
                  <c:v>-10.489000000000001</c:v>
                </c:pt>
                <c:pt idx="118">
                  <c:v>-11.278</c:v>
                </c:pt>
                <c:pt idx="119">
                  <c:v>-11.944000000000001</c:v>
                </c:pt>
                <c:pt idx="120">
                  <c:v>-8.1709999999999994</c:v>
                </c:pt>
                <c:pt idx="121">
                  <c:v>-8.984</c:v>
                </c:pt>
                <c:pt idx="122">
                  <c:v>-4.343</c:v>
                </c:pt>
                <c:pt idx="123">
                  <c:v>-4.5599999999999996</c:v>
                </c:pt>
                <c:pt idx="124">
                  <c:v>-4.1769999999999996</c:v>
                </c:pt>
                <c:pt idx="125">
                  <c:v>-3.899</c:v>
                </c:pt>
                <c:pt idx="126">
                  <c:v>-2.6030000000000002</c:v>
                </c:pt>
                <c:pt idx="127">
                  <c:v>-1.833</c:v>
                </c:pt>
                <c:pt idx="128">
                  <c:v>-1.59</c:v>
                </c:pt>
                <c:pt idx="129">
                  <c:v>-1.3440000000000001</c:v>
                </c:pt>
                <c:pt idx="130">
                  <c:v>-1.3779999999999999</c:v>
                </c:pt>
                <c:pt idx="131">
                  <c:v>-0.84599999999999997</c:v>
                </c:pt>
                <c:pt idx="132">
                  <c:v>0.34300000000000003</c:v>
                </c:pt>
                <c:pt idx="133">
                  <c:v>2.177</c:v>
                </c:pt>
                <c:pt idx="134">
                  <c:v>3.0339999999999998</c:v>
                </c:pt>
                <c:pt idx="135">
                  <c:v>3.5880000000000001</c:v>
                </c:pt>
                <c:pt idx="136">
                  <c:v>4.1210000000000004</c:v>
                </c:pt>
                <c:pt idx="137">
                  <c:v>4.3070000000000004</c:v>
                </c:pt>
                <c:pt idx="138">
                  <c:v>3.0830000000000002</c:v>
                </c:pt>
                <c:pt idx="139">
                  <c:v>1.603</c:v>
                </c:pt>
                <c:pt idx="140">
                  <c:v>-0.107</c:v>
                </c:pt>
                <c:pt idx="141">
                  <c:v>-1.532</c:v>
                </c:pt>
                <c:pt idx="142">
                  <c:v>-0.79700000000000004</c:v>
                </c:pt>
                <c:pt idx="143">
                  <c:v>0.16500000000000001</c:v>
                </c:pt>
                <c:pt idx="144">
                  <c:v>0.13900000000000001</c:v>
                </c:pt>
                <c:pt idx="145">
                  <c:v>-1.016</c:v>
                </c:pt>
                <c:pt idx="146">
                  <c:v>-1.125</c:v>
                </c:pt>
                <c:pt idx="147">
                  <c:v>-1.472</c:v>
                </c:pt>
                <c:pt idx="148">
                  <c:v>-1.6459999999999999</c:v>
                </c:pt>
                <c:pt idx="149">
                  <c:v>-2.1040000000000001</c:v>
                </c:pt>
                <c:pt idx="150">
                  <c:v>-3.452</c:v>
                </c:pt>
                <c:pt idx="151">
                  <c:v>-4.8090000000000002</c:v>
                </c:pt>
                <c:pt idx="152">
                  <c:v>-6.3070000000000004</c:v>
                </c:pt>
                <c:pt idx="153">
                  <c:v>-7.4779999999999998</c:v>
                </c:pt>
                <c:pt idx="154">
                  <c:v>-5.9029999999999996</c:v>
                </c:pt>
                <c:pt idx="155">
                  <c:v>-4.5039999999999996</c:v>
                </c:pt>
                <c:pt idx="156">
                  <c:v>-1.498</c:v>
                </c:pt>
                <c:pt idx="157">
                  <c:v>1.0049999999999999</c:v>
                </c:pt>
                <c:pt idx="158">
                  <c:v>4.07</c:v>
                </c:pt>
                <c:pt idx="159">
                  <c:v>3.5790000000000002</c:v>
                </c:pt>
                <c:pt idx="160">
                  <c:v>7.2060000000000004</c:v>
                </c:pt>
                <c:pt idx="161">
                  <c:v>3.6059999999999999</c:v>
                </c:pt>
                <c:pt idx="162">
                  <c:v>5.7510000000000003</c:v>
                </c:pt>
                <c:pt idx="163">
                  <c:v>6.1429999999999998</c:v>
                </c:pt>
                <c:pt idx="164">
                  <c:v>5.984</c:v>
                </c:pt>
                <c:pt idx="165">
                  <c:v>5.8689999999999998</c:v>
                </c:pt>
                <c:pt idx="166">
                  <c:v>5.6040000000000001</c:v>
                </c:pt>
                <c:pt idx="167">
                  <c:v>5.5679999999999996</c:v>
                </c:pt>
                <c:pt idx="168">
                  <c:v>7.95</c:v>
                </c:pt>
                <c:pt idx="169">
                  <c:v>8.6069999999999993</c:v>
                </c:pt>
                <c:pt idx="170">
                  <c:v>10.042</c:v>
                </c:pt>
                <c:pt idx="171">
                  <c:v>11.143000000000001</c:v>
                </c:pt>
                <c:pt idx="172">
                  <c:v>11.476000000000001</c:v>
                </c:pt>
                <c:pt idx="173">
                  <c:v>11.523999999999999</c:v>
                </c:pt>
                <c:pt idx="174">
                  <c:v>10.959</c:v>
                </c:pt>
                <c:pt idx="175">
                  <c:v>9.2759999999999998</c:v>
                </c:pt>
                <c:pt idx="176">
                  <c:v>7.3250000000000002</c:v>
                </c:pt>
                <c:pt idx="177">
                  <c:v>5.4320000000000004</c:v>
                </c:pt>
                <c:pt idx="178">
                  <c:v>3.629</c:v>
                </c:pt>
                <c:pt idx="179">
                  <c:v>1.9810000000000001</c:v>
                </c:pt>
                <c:pt idx="180">
                  <c:v>1.752</c:v>
                </c:pt>
                <c:pt idx="181">
                  <c:v>2.4060000000000001</c:v>
                </c:pt>
                <c:pt idx="182">
                  <c:v>3.7360000000000002</c:v>
                </c:pt>
                <c:pt idx="183">
                  <c:v>5.1989999999999998</c:v>
                </c:pt>
                <c:pt idx="184">
                  <c:v>5.31</c:v>
                </c:pt>
                <c:pt idx="185">
                  <c:v>4.8380000000000001</c:v>
                </c:pt>
                <c:pt idx="186">
                  <c:v>3.8940000000000001</c:v>
                </c:pt>
                <c:pt idx="187">
                  <c:v>2.6509999999999998</c:v>
                </c:pt>
                <c:pt idx="188">
                  <c:v>1.276</c:v>
                </c:pt>
                <c:pt idx="189">
                  <c:v>3.5000000000000003E-2</c:v>
                </c:pt>
                <c:pt idx="190">
                  <c:v>-1.113</c:v>
                </c:pt>
                <c:pt idx="191">
                  <c:v>-2.1080000000000001</c:v>
                </c:pt>
                <c:pt idx="192">
                  <c:v>-0.88900000000000001</c:v>
                </c:pt>
                <c:pt idx="193">
                  <c:v>0.92900000000000005</c:v>
                </c:pt>
                <c:pt idx="194">
                  <c:v>3.431</c:v>
                </c:pt>
                <c:pt idx="195">
                  <c:v>3.8359999999999999</c:v>
                </c:pt>
                <c:pt idx="196">
                  <c:v>3.8180000000000001</c:v>
                </c:pt>
                <c:pt idx="197">
                  <c:v>3.5779999999999998</c:v>
                </c:pt>
                <c:pt idx="198">
                  <c:v>3.2490000000000001</c:v>
                </c:pt>
                <c:pt idx="199">
                  <c:v>2.7189999999999999</c:v>
                </c:pt>
                <c:pt idx="200">
                  <c:v>2.0190000000000001</c:v>
                </c:pt>
                <c:pt idx="201">
                  <c:v>1.4510000000000001</c:v>
                </c:pt>
                <c:pt idx="202">
                  <c:v>1.482</c:v>
                </c:pt>
                <c:pt idx="203">
                  <c:v>1.907</c:v>
                </c:pt>
                <c:pt idx="204">
                  <c:v>1.8220000000000001</c:v>
                </c:pt>
                <c:pt idx="205">
                  <c:v>1.347</c:v>
                </c:pt>
                <c:pt idx="206">
                  <c:v>1.1140000000000001</c:v>
                </c:pt>
                <c:pt idx="207">
                  <c:v>0.82199999999999995</c:v>
                </c:pt>
                <c:pt idx="208">
                  <c:v>0.56899999999999995</c:v>
                </c:pt>
                <c:pt idx="209">
                  <c:v>0.17499999999999999</c:v>
                </c:pt>
                <c:pt idx="210">
                  <c:v>-1.0229999999999999</c:v>
                </c:pt>
                <c:pt idx="211">
                  <c:v>-2.6440000000000001</c:v>
                </c:pt>
                <c:pt idx="212">
                  <c:v>-4.431</c:v>
                </c:pt>
                <c:pt idx="213">
                  <c:v>-6.11</c:v>
                </c:pt>
                <c:pt idx="214">
                  <c:v>-6.39</c:v>
                </c:pt>
                <c:pt idx="215">
                  <c:v>-6.1040000000000001</c:v>
                </c:pt>
                <c:pt idx="216">
                  <c:v>-5.6059999999999999</c:v>
                </c:pt>
                <c:pt idx="217">
                  <c:v>-3.952</c:v>
                </c:pt>
                <c:pt idx="218">
                  <c:v>-1.5920000000000001</c:v>
                </c:pt>
                <c:pt idx="219">
                  <c:v>-0.61599999999999999</c:v>
                </c:pt>
                <c:pt idx="220">
                  <c:v>0.54200000000000004</c:v>
                </c:pt>
                <c:pt idx="221">
                  <c:v>1.101</c:v>
                </c:pt>
                <c:pt idx="222">
                  <c:v>1.3120000000000001</c:v>
                </c:pt>
                <c:pt idx="223">
                  <c:v>0.99299999999999999</c:v>
                </c:pt>
                <c:pt idx="224">
                  <c:v>0.246</c:v>
                </c:pt>
                <c:pt idx="225">
                  <c:v>-0.61699999999999999</c:v>
                </c:pt>
                <c:pt idx="226">
                  <c:v>-1.4330000000000001</c:v>
                </c:pt>
                <c:pt idx="227">
                  <c:v>-2.125</c:v>
                </c:pt>
                <c:pt idx="228">
                  <c:v>-3.3479999999999999</c:v>
                </c:pt>
                <c:pt idx="229">
                  <c:v>-3.5939999999999999</c:v>
                </c:pt>
                <c:pt idx="230">
                  <c:v>-3.9340000000000002</c:v>
                </c:pt>
                <c:pt idx="231">
                  <c:v>-4.3239999999999998</c:v>
                </c:pt>
                <c:pt idx="232">
                  <c:v>-4.6050000000000004</c:v>
                </c:pt>
                <c:pt idx="233">
                  <c:v>-4.9939999999999998</c:v>
                </c:pt>
                <c:pt idx="234">
                  <c:v>-6.7869999999999999</c:v>
                </c:pt>
                <c:pt idx="235">
                  <c:v>-8.89</c:v>
                </c:pt>
                <c:pt idx="236">
                  <c:v>-11.069000000000001</c:v>
                </c:pt>
                <c:pt idx="237">
                  <c:v>-11.101000000000001</c:v>
                </c:pt>
                <c:pt idx="238">
                  <c:v>-12.526</c:v>
                </c:pt>
                <c:pt idx="239">
                  <c:v>-12.15</c:v>
                </c:pt>
                <c:pt idx="240">
                  <c:v>-9.2970000000000006</c:v>
                </c:pt>
                <c:pt idx="241">
                  <c:v>-6.2759999999999998</c:v>
                </c:pt>
                <c:pt idx="242">
                  <c:v>-2.9689999999999999</c:v>
                </c:pt>
                <c:pt idx="243">
                  <c:v>-2.09</c:v>
                </c:pt>
                <c:pt idx="244">
                  <c:v>-1.526</c:v>
                </c:pt>
                <c:pt idx="245">
                  <c:v>-1.1279999999999999</c:v>
                </c:pt>
                <c:pt idx="246">
                  <c:v>-0.70099999999999996</c:v>
                </c:pt>
                <c:pt idx="247">
                  <c:v>-0.35899999999999999</c:v>
                </c:pt>
                <c:pt idx="248">
                  <c:v>-0.22600000000000001</c:v>
                </c:pt>
                <c:pt idx="249">
                  <c:v>-8.0000000000000002E-3</c:v>
                </c:pt>
                <c:pt idx="250">
                  <c:v>6.7000000000000004E-2</c:v>
                </c:pt>
                <c:pt idx="251">
                  <c:v>0.22600000000000001</c:v>
                </c:pt>
                <c:pt idx="252">
                  <c:v>1.9039999999999999</c:v>
                </c:pt>
                <c:pt idx="253">
                  <c:v>3.4529999999999998</c:v>
                </c:pt>
                <c:pt idx="254">
                  <c:v>5.3360000000000003</c:v>
                </c:pt>
                <c:pt idx="255">
                  <c:v>6.9960000000000004</c:v>
                </c:pt>
                <c:pt idx="256">
                  <c:v>7.1159999999999997</c:v>
                </c:pt>
                <c:pt idx="257">
                  <c:v>6.7279999999999998</c:v>
                </c:pt>
                <c:pt idx="258">
                  <c:v>6.3230000000000004</c:v>
                </c:pt>
                <c:pt idx="259">
                  <c:v>5.702</c:v>
                </c:pt>
                <c:pt idx="260">
                  <c:v>4.8860000000000001</c:v>
                </c:pt>
                <c:pt idx="261">
                  <c:v>4.1520000000000001</c:v>
                </c:pt>
                <c:pt idx="262">
                  <c:v>3.3769999999999998</c:v>
                </c:pt>
                <c:pt idx="263">
                  <c:v>2.7389999999999999</c:v>
                </c:pt>
                <c:pt idx="264">
                  <c:v>3.9220000000000002</c:v>
                </c:pt>
                <c:pt idx="265">
                  <c:v>4.7460000000000004</c:v>
                </c:pt>
                <c:pt idx="266">
                  <c:v>5.5380000000000003</c:v>
                </c:pt>
                <c:pt idx="267">
                  <c:v>6.0730000000000004</c:v>
                </c:pt>
                <c:pt idx="268">
                  <c:v>6.3710000000000004</c:v>
                </c:pt>
                <c:pt idx="269">
                  <c:v>6.3890000000000002</c:v>
                </c:pt>
                <c:pt idx="270">
                  <c:v>6.0359999999999996</c:v>
                </c:pt>
                <c:pt idx="271">
                  <c:v>5.3079999999999998</c:v>
                </c:pt>
                <c:pt idx="272">
                  <c:v>4.3609999999999998</c:v>
                </c:pt>
                <c:pt idx="273">
                  <c:v>3.4180000000000001</c:v>
                </c:pt>
                <c:pt idx="274">
                  <c:v>2.4489999999999998</c:v>
                </c:pt>
                <c:pt idx="275">
                  <c:v>1.6619999999999999</c:v>
                </c:pt>
                <c:pt idx="276">
                  <c:v>1.669</c:v>
                </c:pt>
                <c:pt idx="277">
                  <c:v>1.992</c:v>
                </c:pt>
                <c:pt idx="278">
                  <c:v>1.95</c:v>
                </c:pt>
                <c:pt idx="279">
                  <c:v>1.8320000000000001</c:v>
                </c:pt>
                <c:pt idx="280">
                  <c:v>1.82</c:v>
                </c:pt>
                <c:pt idx="281">
                  <c:v>1.712</c:v>
                </c:pt>
                <c:pt idx="282">
                  <c:v>1.327</c:v>
                </c:pt>
                <c:pt idx="283">
                  <c:v>0.66600000000000004</c:v>
                </c:pt>
                <c:pt idx="284">
                  <c:v>-0.21</c:v>
                </c:pt>
                <c:pt idx="285">
                  <c:v>-1.046</c:v>
                </c:pt>
                <c:pt idx="286">
                  <c:v>-1.5620000000000001</c:v>
                </c:pt>
                <c:pt idx="287">
                  <c:v>-1.444</c:v>
                </c:pt>
                <c:pt idx="288">
                  <c:v>-1.2829999999999999</c:v>
                </c:pt>
                <c:pt idx="289">
                  <c:v>-0.48599999999999999</c:v>
                </c:pt>
                <c:pt idx="290">
                  <c:v>0.20200000000000001</c:v>
                </c:pt>
                <c:pt idx="291">
                  <c:v>0.67</c:v>
                </c:pt>
                <c:pt idx="292">
                  <c:v>1.079</c:v>
                </c:pt>
                <c:pt idx="293">
                  <c:v>1.258</c:v>
                </c:pt>
                <c:pt idx="294">
                  <c:v>0.58599999999999997</c:v>
                </c:pt>
                <c:pt idx="295">
                  <c:v>-0.55900000000000005</c:v>
                </c:pt>
                <c:pt idx="296">
                  <c:v>-1.9630000000000001</c:v>
                </c:pt>
                <c:pt idx="297">
                  <c:v>-3.2730000000000001</c:v>
                </c:pt>
                <c:pt idx="298">
                  <c:v>-4.6130000000000004</c:v>
                </c:pt>
                <c:pt idx="299">
                  <c:v>-5.5609999999999999</c:v>
                </c:pt>
                <c:pt idx="300">
                  <c:v>-4.4169999999999998</c:v>
                </c:pt>
                <c:pt idx="301">
                  <c:v>-2.8090000000000002</c:v>
                </c:pt>
                <c:pt idx="302">
                  <c:v>-1.7589999999999999</c:v>
                </c:pt>
                <c:pt idx="303">
                  <c:v>-0.749</c:v>
                </c:pt>
                <c:pt idx="304">
                  <c:v>1.0999999999999999E-2</c:v>
                </c:pt>
                <c:pt idx="305">
                  <c:v>0.45400000000000001</c:v>
                </c:pt>
                <c:pt idx="306">
                  <c:v>0.13200000000000001</c:v>
                </c:pt>
                <c:pt idx="307">
                  <c:v>-0.58699999999999997</c:v>
                </c:pt>
                <c:pt idx="308">
                  <c:v>-1.5580000000000001</c:v>
                </c:pt>
                <c:pt idx="309">
                  <c:v>-0.94199999999999995</c:v>
                </c:pt>
                <c:pt idx="310">
                  <c:v>-1.43</c:v>
                </c:pt>
                <c:pt idx="311">
                  <c:v>-0.51700000000000002</c:v>
                </c:pt>
                <c:pt idx="312">
                  <c:v>-0.624</c:v>
                </c:pt>
                <c:pt idx="313">
                  <c:v>-4.9000000000000002E-2</c:v>
                </c:pt>
                <c:pt idx="314">
                  <c:v>1.258</c:v>
                </c:pt>
                <c:pt idx="315">
                  <c:v>1.702</c:v>
                </c:pt>
                <c:pt idx="316">
                  <c:v>2.036</c:v>
                </c:pt>
                <c:pt idx="317">
                  <c:v>2.2240000000000002</c:v>
                </c:pt>
                <c:pt idx="318">
                  <c:v>2.2970000000000002</c:v>
                </c:pt>
                <c:pt idx="319">
                  <c:v>2.2629999999999999</c:v>
                </c:pt>
                <c:pt idx="320">
                  <c:v>2.056</c:v>
                </c:pt>
                <c:pt idx="321">
                  <c:v>1.9590000000000001</c:v>
                </c:pt>
                <c:pt idx="322">
                  <c:v>2.06</c:v>
                </c:pt>
                <c:pt idx="323">
                  <c:v>2.0409999999999999</c:v>
                </c:pt>
                <c:pt idx="324">
                  <c:v>3.004</c:v>
                </c:pt>
                <c:pt idx="325">
                  <c:v>3.2160000000000002</c:v>
                </c:pt>
                <c:pt idx="326">
                  <c:v>3.754</c:v>
                </c:pt>
                <c:pt idx="327">
                  <c:v>4.2460000000000004</c:v>
                </c:pt>
                <c:pt idx="328">
                  <c:v>4.3600000000000003</c:v>
                </c:pt>
                <c:pt idx="329">
                  <c:v>4.1349999999999998</c:v>
                </c:pt>
                <c:pt idx="330">
                  <c:v>3.4940000000000002</c:v>
                </c:pt>
                <c:pt idx="331">
                  <c:v>2.472</c:v>
                </c:pt>
                <c:pt idx="332">
                  <c:v>1.1950000000000001</c:v>
                </c:pt>
                <c:pt idx="333">
                  <c:v>-4.9000000000000002E-2</c:v>
                </c:pt>
                <c:pt idx="334">
                  <c:v>-1.2390000000000001</c:v>
                </c:pt>
                <c:pt idx="335">
                  <c:v>-1.855</c:v>
                </c:pt>
                <c:pt idx="336">
                  <c:v>-2.3010000000000002</c:v>
                </c:pt>
                <c:pt idx="337">
                  <c:v>-2.9319999999999999</c:v>
                </c:pt>
                <c:pt idx="338">
                  <c:v>-3.3610000000000002</c:v>
                </c:pt>
                <c:pt idx="339">
                  <c:v>-3.778</c:v>
                </c:pt>
                <c:pt idx="340">
                  <c:v>-4.1280000000000001</c:v>
                </c:pt>
                <c:pt idx="341">
                  <c:v>-4.5519999999999996</c:v>
                </c:pt>
                <c:pt idx="342">
                  <c:v>-6.2939999999999996</c:v>
                </c:pt>
                <c:pt idx="343">
                  <c:v>-8.468</c:v>
                </c:pt>
                <c:pt idx="344">
                  <c:v>-10.741</c:v>
                </c:pt>
                <c:pt idx="345">
                  <c:v>-12.87</c:v>
                </c:pt>
                <c:pt idx="346">
                  <c:v>-14.871</c:v>
                </c:pt>
                <c:pt idx="347">
                  <c:v>-16.648</c:v>
                </c:pt>
                <c:pt idx="348">
                  <c:v>-17.908999999999999</c:v>
                </c:pt>
                <c:pt idx="349">
                  <c:v>-18.606000000000002</c:v>
                </c:pt>
                <c:pt idx="350">
                  <c:v>-19.158000000000001</c:v>
                </c:pt>
                <c:pt idx="351">
                  <c:v>-19.742000000000001</c:v>
                </c:pt>
                <c:pt idx="352">
                  <c:v>-20.204000000000001</c:v>
                </c:pt>
                <c:pt idx="353">
                  <c:v>-20.724</c:v>
                </c:pt>
                <c:pt idx="354">
                  <c:v>-21.347000000000001</c:v>
                </c:pt>
                <c:pt idx="355">
                  <c:v>-22.059000000000001</c:v>
                </c:pt>
                <c:pt idx="356">
                  <c:v>-22.9</c:v>
                </c:pt>
                <c:pt idx="357">
                  <c:v>-23.652999999999999</c:v>
                </c:pt>
                <c:pt idx="358">
                  <c:v>-24.439</c:v>
                </c:pt>
                <c:pt idx="359">
                  <c:v>-24.167000000000002</c:v>
                </c:pt>
                <c:pt idx="360">
                  <c:v>-23.332999999999998</c:v>
                </c:pt>
                <c:pt idx="361">
                  <c:v>-23.158999999999999</c:v>
                </c:pt>
                <c:pt idx="362">
                  <c:v>-22.893999999999998</c:v>
                </c:pt>
                <c:pt idx="363">
                  <c:v>-22.734999999999999</c:v>
                </c:pt>
                <c:pt idx="364">
                  <c:v>-22.547000000000001</c:v>
                </c:pt>
                <c:pt idx="365">
                  <c:v>-22.5</c:v>
                </c:pt>
                <c:pt idx="366">
                  <c:v>-22.954000000000001</c:v>
                </c:pt>
                <c:pt idx="367">
                  <c:v>-23.741</c:v>
                </c:pt>
                <c:pt idx="368">
                  <c:v>-24.742000000000001</c:v>
                </c:pt>
                <c:pt idx="369">
                  <c:v>-25.71</c:v>
                </c:pt>
                <c:pt idx="370">
                  <c:v>-26.689</c:v>
                </c:pt>
                <c:pt idx="371">
                  <c:v>-27.545000000000002</c:v>
                </c:pt>
                <c:pt idx="372">
                  <c:v>-27.673999999999999</c:v>
                </c:pt>
                <c:pt idx="373">
                  <c:v>-28.117999999999999</c:v>
                </c:pt>
                <c:pt idx="374">
                  <c:v>-27.541</c:v>
                </c:pt>
                <c:pt idx="375">
                  <c:v>-27.550999999999998</c:v>
                </c:pt>
                <c:pt idx="376">
                  <c:v>-27.696000000000002</c:v>
                </c:pt>
                <c:pt idx="377">
                  <c:v>-27.984000000000002</c:v>
                </c:pt>
                <c:pt idx="378">
                  <c:v>-28.643000000000001</c:v>
                </c:pt>
                <c:pt idx="379">
                  <c:v>-29.367000000000001</c:v>
                </c:pt>
                <c:pt idx="380">
                  <c:v>-30.19</c:v>
                </c:pt>
                <c:pt idx="381">
                  <c:v>-30.91</c:v>
                </c:pt>
                <c:pt idx="382">
                  <c:v>-31.643999999999998</c:v>
                </c:pt>
                <c:pt idx="383">
                  <c:v>-31.823</c:v>
                </c:pt>
                <c:pt idx="384">
                  <c:v>-29.449000000000002</c:v>
                </c:pt>
                <c:pt idx="385">
                  <c:v>-26.742999999999999</c:v>
                </c:pt>
                <c:pt idx="386">
                  <c:v>-25.568999999999999</c:v>
                </c:pt>
                <c:pt idx="387">
                  <c:v>-25.231999999999999</c:v>
                </c:pt>
                <c:pt idx="388">
                  <c:v>-25.048999999999999</c:v>
                </c:pt>
                <c:pt idx="389">
                  <c:v>-25.024000000000001</c:v>
                </c:pt>
                <c:pt idx="390">
                  <c:v>-25.93</c:v>
                </c:pt>
                <c:pt idx="391">
                  <c:v>-27.172000000000001</c:v>
                </c:pt>
                <c:pt idx="392">
                  <c:v>-28.571999999999999</c:v>
                </c:pt>
                <c:pt idx="393">
                  <c:v>-29.876999999999999</c:v>
                </c:pt>
                <c:pt idx="394">
                  <c:v>-31.151</c:v>
                </c:pt>
                <c:pt idx="395">
                  <c:v>-32.255000000000003</c:v>
                </c:pt>
                <c:pt idx="396">
                  <c:v>-31.968</c:v>
                </c:pt>
                <c:pt idx="397">
                  <c:v>-31.408999999999999</c:v>
                </c:pt>
                <c:pt idx="398">
                  <c:v>-29.53</c:v>
                </c:pt>
                <c:pt idx="399">
                  <c:v>-28.308</c:v>
                </c:pt>
                <c:pt idx="400">
                  <c:v>-27.297999999999998</c:v>
                </c:pt>
                <c:pt idx="401">
                  <c:v>-26.579000000000001</c:v>
                </c:pt>
                <c:pt idx="402">
                  <c:v>-26.771000000000001</c:v>
                </c:pt>
                <c:pt idx="403">
                  <c:v>-27.369</c:v>
                </c:pt>
                <c:pt idx="404">
                  <c:v>-28.21</c:v>
                </c:pt>
                <c:pt idx="405">
                  <c:v>-29.016999999999999</c:v>
                </c:pt>
                <c:pt idx="406">
                  <c:v>-29.725000000000001</c:v>
                </c:pt>
                <c:pt idx="407">
                  <c:v>-29.634</c:v>
                </c:pt>
                <c:pt idx="408">
                  <c:v>-27.792999999999999</c:v>
                </c:pt>
                <c:pt idx="409">
                  <c:v>-25.728000000000002</c:v>
                </c:pt>
                <c:pt idx="410">
                  <c:v>-23.215</c:v>
                </c:pt>
                <c:pt idx="411">
                  <c:v>-22.657</c:v>
                </c:pt>
                <c:pt idx="412">
                  <c:v>-22.472999999999999</c:v>
                </c:pt>
                <c:pt idx="413">
                  <c:v>-22.544</c:v>
                </c:pt>
                <c:pt idx="414">
                  <c:v>-23.14</c:v>
                </c:pt>
                <c:pt idx="415">
                  <c:v>-24.032</c:v>
                </c:pt>
                <c:pt idx="416">
                  <c:v>-25.088999999999999</c:v>
                </c:pt>
                <c:pt idx="417">
                  <c:v>-26.058</c:v>
                </c:pt>
                <c:pt idx="418">
                  <c:v>-25.652000000000001</c:v>
                </c:pt>
                <c:pt idx="419">
                  <c:v>-24.678999999999998</c:v>
                </c:pt>
                <c:pt idx="420">
                  <c:v>-23.423999999999999</c:v>
                </c:pt>
                <c:pt idx="421">
                  <c:v>-22.277000000000001</c:v>
                </c:pt>
                <c:pt idx="422">
                  <c:v>-20.888999999999999</c:v>
                </c:pt>
                <c:pt idx="423">
                  <c:v>-19.61</c:v>
                </c:pt>
                <c:pt idx="424">
                  <c:v>-18.327000000000002</c:v>
                </c:pt>
                <c:pt idx="425">
                  <c:v>-17.29</c:v>
                </c:pt>
                <c:pt idx="426">
                  <c:v>-17.135999999999999</c:v>
                </c:pt>
                <c:pt idx="427">
                  <c:v>-17.405999999999999</c:v>
                </c:pt>
                <c:pt idx="428">
                  <c:v>-17.901</c:v>
                </c:pt>
                <c:pt idx="429">
                  <c:v>-18.338000000000001</c:v>
                </c:pt>
                <c:pt idx="430">
                  <c:v>-18.806000000000001</c:v>
                </c:pt>
                <c:pt idx="431">
                  <c:v>-19.170000000000002</c:v>
                </c:pt>
                <c:pt idx="432">
                  <c:v>-18.734000000000002</c:v>
                </c:pt>
                <c:pt idx="433">
                  <c:v>-18.5</c:v>
                </c:pt>
                <c:pt idx="434">
                  <c:v>-18.146999999999998</c:v>
                </c:pt>
                <c:pt idx="435">
                  <c:v>-17.911000000000001</c:v>
                </c:pt>
                <c:pt idx="436">
                  <c:v>-17.690000000000001</c:v>
                </c:pt>
                <c:pt idx="437">
                  <c:v>-17.614999999999998</c:v>
                </c:pt>
                <c:pt idx="438">
                  <c:v>-17.835999999999999</c:v>
                </c:pt>
                <c:pt idx="439">
                  <c:v>-18.279</c:v>
                </c:pt>
                <c:pt idx="440">
                  <c:v>-18.884</c:v>
                </c:pt>
                <c:pt idx="441">
                  <c:v>-19.463000000000001</c:v>
                </c:pt>
                <c:pt idx="442">
                  <c:v>-20.065000000000001</c:v>
                </c:pt>
                <c:pt idx="443">
                  <c:v>-20.510999999999999</c:v>
                </c:pt>
                <c:pt idx="444">
                  <c:v>-20.331</c:v>
                </c:pt>
                <c:pt idx="445">
                  <c:v>-20.134</c:v>
                </c:pt>
                <c:pt idx="446">
                  <c:v>-19.684000000000001</c:v>
                </c:pt>
                <c:pt idx="447">
                  <c:v>-19.285</c:v>
                </c:pt>
                <c:pt idx="448">
                  <c:v>-18.88</c:v>
                </c:pt>
                <c:pt idx="449">
                  <c:v>-18.622</c:v>
                </c:pt>
                <c:pt idx="450">
                  <c:v>-19.021999999999998</c:v>
                </c:pt>
                <c:pt idx="451">
                  <c:v>-19.754999999999999</c:v>
                </c:pt>
                <c:pt idx="452">
                  <c:v>-20.664999999999999</c:v>
                </c:pt>
              </c:numCache>
            </c:numRef>
          </c:yVal>
          <c:smooth val="0"/>
          <c:extLst>
            <c:ext xmlns:c16="http://schemas.microsoft.com/office/drawing/2014/chart" uri="{C3380CC4-5D6E-409C-BE32-E72D297353CC}">
              <c16:uniqueId val="{0000000F-5C9A-4955-B088-0644AE586B26}"/>
            </c:ext>
          </c:extLst>
        </c:ser>
        <c:dLbls>
          <c:showLegendKey val="0"/>
          <c:showVal val="0"/>
          <c:showCatName val="0"/>
          <c:showSerName val="0"/>
          <c:showPercent val="0"/>
          <c:showBubbleSize val="0"/>
        </c:dLbls>
        <c:axId val="76681216"/>
        <c:axId val="76682752"/>
        <c:extLst>
          <c:ext xmlns:c15="http://schemas.microsoft.com/office/drawing/2012/chart" uri="{02D57815-91ED-43cb-92C2-25804820EDAC}">
            <c15:filteredScatterSeries>
              <c15:ser>
                <c:idx val="0"/>
                <c:order val="0"/>
                <c:tx>
                  <c:v>Baseline</c:v>
                </c:tx>
                <c:spPr>
                  <a:ln>
                    <a:solidFill>
                      <a:schemeClr val="bg1">
                        <a:lumMod val="65000"/>
                      </a:schemeClr>
                    </a:solidFill>
                  </a:ln>
                </c:spPr>
                <c:marker>
                  <c:symbol val="none"/>
                </c:marker>
                <c:xVal>
                  <c:numRef>
                    <c:extLst>
                      <c:ext uri="{02D57815-91ED-43cb-92C2-25804820EDAC}">
                        <c15:formulaRef>
                          <c15:sqref>'01N22W20J04S'!$K$36:$K$599</c15:sqref>
                        </c15:formulaRef>
                      </c:ext>
                    </c:extLst>
                    <c:numCache>
                      <c:formatCode>m/d/yyyy</c:formatCode>
                      <c:ptCount val="564"/>
                      <c:pt idx="0">
                        <c:v>44865</c:v>
                      </c:pt>
                      <c:pt idx="1">
                        <c:v>44895</c:v>
                      </c:pt>
                      <c:pt idx="2">
                        <c:v>44926</c:v>
                      </c:pt>
                      <c:pt idx="3">
                        <c:v>44957</c:v>
                      </c:pt>
                      <c:pt idx="4">
                        <c:v>44985</c:v>
                      </c:pt>
                      <c:pt idx="5">
                        <c:v>45016</c:v>
                      </c:pt>
                      <c:pt idx="6">
                        <c:v>45046</c:v>
                      </c:pt>
                      <c:pt idx="7">
                        <c:v>45077</c:v>
                      </c:pt>
                      <c:pt idx="8">
                        <c:v>45107</c:v>
                      </c:pt>
                      <c:pt idx="9">
                        <c:v>45138</c:v>
                      </c:pt>
                      <c:pt idx="10">
                        <c:v>45169</c:v>
                      </c:pt>
                      <c:pt idx="11">
                        <c:v>45199</c:v>
                      </c:pt>
                      <c:pt idx="12">
                        <c:v>45230</c:v>
                      </c:pt>
                      <c:pt idx="13">
                        <c:v>45260</c:v>
                      </c:pt>
                      <c:pt idx="14">
                        <c:v>45291</c:v>
                      </c:pt>
                      <c:pt idx="15">
                        <c:v>45322</c:v>
                      </c:pt>
                      <c:pt idx="16">
                        <c:v>45351</c:v>
                      </c:pt>
                      <c:pt idx="17">
                        <c:v>45382</c:v>
                      </c:pt>
                      <c:pt idx="18">
                        <c:v>45412</c:v>
                      </c:pt>
                      <c:pt idx="19">
                        <c:v>45443</c:v>
                      </c:pt>
                      <c:pt idx="20">
                        <c:v>45473</c:v>
                      </c:pt>
                      <c:pt idx="21">
                        <c:v>45504</c:v>
                      </c:pt>
                      <c:pt idx="22">
                        <c:v>45535</c:v>
                      </c:pt>
                      <c:pt idx="23">
                        <c:v>45565</c:v>
                      </c:pt>
                      <c:pt idx="24">
                        <c:v>45596</c:v>
                      </c:pt>
                      <c:pt idx="25">
                        <c:v>45626</c:v>
                      </c:pt>
                      <c:pt idx="26">
                        <c:v>45657</c:v>
                      </c:pt>
                      <c:pt idx="27">
                        <c:v>45688</c:v>
                      </c:pt>
                      <c:pt idx="28">
                        <c:v>45716</c:v>
                      </c:pt>
                      <c:pt idx="29">
                        <c:v>45747</c:v>
                      </c:pt>
                      <c:pt idx="30">
                        <c:v>45777</c:v>
                      </c:pt>
                      <c:pt idx="31">
                        <c:v>45808</c:v>
                      </c:pt>
                      <c:pt idx="32">
                        <c:v>45838</c:v>
                      </c:pt>
                      <c:pt idx="33">
                        <c:v>45869</c:v>
                      </c:pt>
                      <c:pt idx="34">
                        <c:v>45900</c:v>
                      </c:pt>
                      <c:pt idx="35">
                        <c:v>45930</c:v>
                      </c:pt>
                      <c:pt idx="36">
                        <c:v>45961</c:v>
                      </c:pt>
                      <c:pt idx="37">
                        <c:v>45991</c:v>
                      </c:pt>
                      <c:pt idx="38">
                        <c:v>46022</c:v>
                      </c:pt>
                      <c:pt idx="39">
                        <c:v>46053</c:v>
                      </c:pt>
                      <c:pt idx="40">
                        <c:v>46081</c:v>
                      </c:pt>
                      <c:pt idx="41">
                        <c:v>46112</c:v>
                      </c:pt>
                      <c:pt idx="42">
                        <c:v>46142</c:v>
                      </c:pt>
                      <c:pt idx="43">
                        <c:v>46173</c:v>
                      </c:pt>
                      <c:pt idx="44">
                        <c:v>46203</c:v>
                      </c:pt>
                      <c:pt idx="45">
                        <c:v>46234</c:v>
                      </c:pt>
                      <c:pt idx="46">
                        <c:v>46265</c:v>
                      </c:pt>
                      <c:pt idx="47">
                        <c:v>46295</c:v>
                      </c:pt>
                      <c:pt idx="48">
                        <c:v>46326</c:v>
                      </c:pt>
                      <c:pt idx="49">
                        <c:v>46356</c:v>
                      </c:pt>
                      <c:pt idx="50">
                        <c:v>46387</c:v>
                      </c:pt>
                      <c:pt idx="51">
                        <c:v>46418</c:v>
                      </c:pt>
                      <c:pt idx="52">
                        <c:v>46446</c:v>
                      </c:pt>
                      <c:pt idx="53">
                        <c:v>46477</c:v>
                      </c:pt>
                      <c:pt idx="54">
                        <c:v>46507</c:v>
                      </c:pt>
                      <c:pt idx="55">
                        <c:v>46538</c:v>
                      </c:pt>
                      <c:pt idx="56">
                        <c:v>46568</c:v>
                      </c:pt>
                      <c:pt idx="57">
                        <c:v>46599</c:v>
                      </c:pt>
                      <c:pt idx="58">
                        <c:v>46630</c:v>
                      </c:pt>
                      <c:pt idx="59">
                        <c:v>46660</c:v>
                      </c:pt>
                      <c:pt idx="60">
                        <c:v>46691</c:v>
                      </c:pt>
                      <c:pt idx="61">
                        <c:v>46721</c:v>
                      </c:pt>
                      <c:pt idx="62">
                        <c:v>46752</c:v>
                      </c:pt>
                      <c:pt idx="63">
                        <c:v>46783</c:v>
                      </c:pt>
                      <c:pt idx="64">
                        <c:v>46812</c:v>
                      </c:pt>
                      <c:pt idx="65">
                        <c:v>46843</c:v>
                      </c:pt>
                      <c:pt idx="66">
                        <c:v>46873</c:v>
                      </c:pt>
                      <c:pt idx="67">
                        <c:v>46904</c:v>
                      </c:pt>
                      <c:pt idx="68">
                        <c:v>46934</c:v>
                      </c:pt>
                      <c:pt idx="69">
                        <c:v>46965</c:v>
                      </c:pt>
                      <c:pt idx="70">
                        <c:v>46996</c:v>
                      </c:pt>
                      <c:pt idx="71">
                        <c:v>47026</c:v>
                      </c:pt>
                      <c:pt idx="72">
                        <c:v>47057</c:v>
                      </c:pt>
                      <c:pt idx="73">
                        <c:v>47087</c:v>
                      </c:pt>
                      <c:pt idx="74">
                        <c:v>47118</c:v>
                      </c:pt>
                      <c:pt idx="75">
                        <c:v>47149</c:v>
                      </c:pt>
                      <c:pt idx="76">
                        <c:v>47177</c:v>
                      </c:pt>
                      <c:pt idx="77">
                        <c:v>47208</c:v>
                      </c:pt>
                      <c:pt idx="78">
                        <c:v>47238</c:v>
                      </c:pt>
                      <c:pt idx="79">
                        <c:v>47269</c:v>
                      </c:pt>
                      <c:pt idx="80">
                        <c:v>47299</c:v>
                      </c:pt>
                      <c:pt idx="81">
                        <c:v>47330</c:v>
                      </c:pt>
                      <c:pt idx="82">
                        <c:v>47361</c:v>
                      </c:pt>
                      <c:pt idx="83">
                        <c:v>47391</c:v>
                      </c:pt>
                      <c:pt idx="84">
                        <c:v>47422</c:v>
                      </c:pt>
                      <c:pt idx="85">
                        <c:v>47452</c:v>
                      </c:pt>
                      <c:pt idx="86">
                        <c:v>47483</c:v>
                      </c:pt>
                      <c:pt idx="87">
                        <c:v>47514</c:v>
                      </c:pt>
                      <c:pt idx="88">
                        <c:v>47542</c:v>
                      </c:pt>
                      <c:pt idx="89">
                        <c:v>47573</c:v>
                      </c:pt>
                      <c:pt idx="90">
                        <c:v>47603</c:v>
                      </c:pt>
                      <c:pt idx="91">
                        <c:v>47634</c:v>
                      </c:pt>
                      <c:pt idx="92">
                        <c:v>47664</c:v>
                      </c:pt>
                      <c:pt idx="93">
                        <c:v>47695</c:v>
                      </c:pt>
                      <c:pt idx="94">
                        <c:v>47726</c:v>
                      </c:pt>
                      <c:pt idx="95">
                        <c:v>47756</c:v>
                      </c:pt>
                      <c:pt idx="96">
                        <c:v>47787</c:v>
                      </c:pt>
                      <c:pt idx="97">
                        <c:v>47817</c:v>
                      </c:pt>
                      <c:pt idx="98">
                        <c:v>47848</c:v>
                      </c:pt>
                      <c:pt idx="99">
                        <c:v>47879</c:v>
                      </c:pt>
                      <c:pt idx="100">
                        <c:v>47907</c:v>
                      </c:pt>
                      <c:pt idx="101">
                        <c:v>47938</c:v>
                      </c:pt>
                      <c:pt idx="102">
                        <c:v>47968</c:v>
                      </c:pt>
                      <c:pt idx="103">
                        <c:v>47999</c:v>
                      </c:pt>
                      <c:pt idx="104">
                        <c:v>48029</c:v>
                      </c:pt>
                      <c:pt idx="105">
                        <c:v>48060</c:v>
                      </c:pt>
                      <c:pt idx="106">
                        <c:v>48091</c:v>
                      </c:pt>
                      <c:pt idx="107">
                        <c:v>48121</c:v>
                      </c:pt>
                      <c:pt idx="108">
                        <c:v>48152</c:v>
                      </c:pt>
                      <c:pt idx="109">
                        <c:v>48182</c:v>
                      </c:pt>
                      <c:pt idx="110">
                        <c:v>48213</c:v>
                      </c:pt>
                      <c:pt idx="111">
                        <c:v>48244</c:v>
                      </c:pt>
                      <c:pt idx="112">
                        <c:v>48273</c:v>
                      </c:pt>
                      <c:pt idx="113">
                        <c:v>48304</c:v>
                      </c:pt>
                      <c:pt idx="114">
                        <c:v>48334</c:v>
                      </c:pt>
                      <c:pt idx="115">
                        <c:v>48365</c:v>
                      </c:pt>
                      <c:pt idx="116">
                        <c:v>48395</c:v>
                      </c:pt>
                      <c:pt idx="117">
                        <c:v>48426</c:v>
                      </c:pt>
                      <c:pt idx="118">
                        <c:v>48457</c:v>
                      </c:pt>
                      <c:pt idx="119">
                        <c:v>48487</c:v>
                      </c:pt>
                      <c:pt idx="120">
                        <c:v>48518</c:v>
                      </c:pt>
                      <c:pt idx="121">
                        <c:v>48548</c:v>
                      </c:pt>
                      <c:pt idx="122">
                        <c:v>48579</c:v>
                      </c:pt>
                      <c:pt idx="123">
                        <c:v>48610</c:v>
                      </c:pt>
                      <c:pt idx="124">
                        <c:v>48638</c:v>
                      </c:pt>
                      <c:pt idx="125">
                        <c:v>48669</c:v>
                      </c:pt>
                      <c:pt idx="126">
                        <c:v>48699</c:v>
                      </c:pt>
                      <c:pt idx="127">
                        <c:v>48730</c:v>
                      </c:pt>
                      <c:pt idx="128">
                        <c:v>48760</c:v>
                      </c:pt>
                      <c:pt idx="129">
                        <c:v>48791</c:v>
                      </c:pt>
                      <c:pt idx="130">
                        <c:v>48822</c:v>
                      </c:pt>
                      <c:pt idx="131">
                        <c:v>48852</c:v>
                      </c:pt>
                      <c:pt idx="132">
                        <c:v>48883</c:v>
                      </c:pt>
                      <c:pt idx="133">
                        <c:v>48913</c:v>
                      </c:pt>
                      <c:pt idx="134">
                        <c:v>48944</c:v>
                      </c:pt>
                      <c:pt idx="135">
                        <c:v>48975</c:v>
                      </c:pt>
                      <c:pt idx="136">
                        <c:v>49003</c:v>
                      </c:pt>
                      <c:pt idx="137">
                        <c:v>49034</c:v>
                      </c:pt>
                      <c:pt idx="138">
                        <c:v>49064</c:v>
                      </c:pt>
                      <c:pt idx="139">
                        <c:v>49095</c:v>
                      </c:pt>
                      <c:pt idx="140">
                        <c:v>49125</c:v>
                      </c:pt>
                      <c:pt idx="141">
                        <c:v>49156</c:v>
                      </c:pt>
                      <c:pt idx="142">
                        <c:v>49187</c:v>
                      </c:pt>
                      <c:pt idx="143">
                        <c:v>49217</c:v>
                      </c:pt>
                      <c:pt idx="144">
                        <c:v>49248</c:v>
                      </c:pt>
                      <c:pt idx="145">
                        <c:v>49278</c:v>
                      </c:pt>
                      <c:pt idx="146">
                        <c:v>49309</c:v>
                      </c:pt>
                      <c:pt idx="147">
                        <c:v>49340</c:v>
                      </c:pt>
                      <c:pt idx="148">
                        <c:v>49368</c:v>
                      </c:pt>
                      <c:pt idx="149">
                        <c:v>49399</c:v>
                      </c:pt>
                      <c:pt idx="150">
                        <c:v>49429</c:v>
                      </c:pt>
                      <c:pt idx="151">
                        <c:v>49460</c:v>
                      </c:pt>
                      <c:pt idx="152">
                        <c:v>49490</c:v>
                      </c:pt>
                      <c:pt idx="153">
                        <c:v>49521</c:v>
                      </c:pt>
                      <c:pt idx="154">
                        <c:v>49552</c:v>
                      </c:pt>
                      <c:pt idx="155">
                        <c:v>49582</c:v>
                      </c:pt>
                      <c:pt idx="156">
                        <c:v>49613</c:v>
                      </c:pt>
                      <c:pt idx="157">
                        <c:v>49643</c:v>
                      </c:pt>
                      <c:pt idx="158">
                        <c:v>49674</c:v>
                      </c:pt>
                      <c:pt idx="159">
                        <c:v>49705</c:v>
                      </c:pt>
                      <c:pt idx="160">
                        <c:v>49734</c:v>
                      </c:pt>
                      <c:pt idx="161">
                        <c:v>49765</c:v>
                      </c:pt>
                      <c:pt idx="162">
                        <c:v>49795</c:v>
                      </c:pt>
                      <c:pt idx="163">
                        <c:v>49826</c:v>
                      </c:pt>
                      <c:pt idx="164">
                        <c:v>49856</c:v>
                      </c:pt>
                      <c:pt idx="165">
                        <c:v>49887</c:v>
                      </c:pt>
                      <c:pt idx="166">
                        <c:v>49918</c:v>
                      </c:pt>
                      <c:pt idx="167">
                        <c:v>49948</c:v>
                      </c:pt>
                      <c:pt idx="168">
                        <c:v>49979</c:v>
                      </c:pt>
                      <c:pt idx="169">
                        <c:v>50009</c:v>
                      </c:pt>
                      <c:pt idx="170">
                        <c:v>50040</c:v>
                      </c:pt>
                      <c:pt idx="171">
                        <c:v>50071</c:v>
                      </c:pt>
                      <c:pt idx="172">
                        <c:v>50099</c:v>
                      </c:pt>
                      <c:pt idx="173">
                        <c:v>50130</c:v>
                      </c:pt>
                      <c:pt idx="174">
                        <c:v>50160</c:v>
                      </c:pt>
                      <c:pt idx="175">
                        <c:v>50191</c:v>
                      </c:pt>
                      <c:pt idx="176">
                        <c:v>50221</c:v>
                      </c:pt>
                      <c:pt idx="177">
                        <c:v>50252</c:v>
                      </c:pt>
                      <c:pt idx="178">
                        <c:v>50283</c:v>
                      </c:pt>
                      <c:pt idx="179">
                        <c:v>50313</c:v>
                      </c:pt>
                      <c:pt idx="180">
                        <c:v>50344</c:v>
                      </c:pt>
                      <c:pt idx="181">
                        <c:v>50374</c:v>
                      </c:pt>
                      <c:pt idx="182">
                        <c:v>50405</c:v>
                      </c:pt>
                      <c:pt idx="183">
                        <c:v>50436</c:v>
                      </c:pt>
                      <c:pt idx="184">
                        <c:v>50464</c:v>
                      </c:pt>
                      <c:pt idx="185">
                        <c:v>50495</c:v>
                      </c:pt>
                      <c:pt idx="186">
                        <c:v>50525</c:v>
                      </c:pt>
                      <c:pt idx="187">
                        <c:v>50556</c:v>
                      </c:pt>
                      <c:pt idx="188">
                        <c:v>50586</c:v>
                      </c:pt>
                      <c:pt idx="189">
                        <c:v>50617</c:v>
                      </c:pt>
                      <c:pt idx="190">
                        <c:v>50648</c:v>
                      </c:pt>
                      <c:pt idx="191">
                        <c:v>50678</c:v>
                      </c:pt>
                      <c:pt idx="192">
                        <c:v>50709</c:v>
                      </c:pt>
                      <c:pt idx="193">
                        <c:v>50739</c:v>
                      </c:pt>
                      <c:pt idx="194">
                        <c:v>50770</c:v>
                      </c:pt>
                      <c:pt idx="195">
                        <c:v>50801</c:v>
                      </c:pt>
                      <c:pt idx="196">
                        <c:v>50829</c:v>
                      </c:pt>
                      <c:pt idx="197">
                        <c:v>50860</c:v>
                      </c:pt>
                      <c:pt idx="198">
                        <c:v>50890</c:v>
                      </c:pt>
                      <c:pt idx="199">
                        <c:v>50921</c:v>
                      </c:pt>
                      <c:pt idx="200">
                        <c:v>50951</c:v>
                      </c:pt>
                      <c:pt idx="201">
                        <c:v>50982</c:v>
                      </c:pt>
                      <c:pt idx="202">
                        <c:v>51013</c:v>
                      </c:pt>
                      <c:pt idx="203">
                        <c:v>51043</c:v>
                      </c:pt>
                      <c:pt idx="204">
                        <c:v>51074</c:v>
                      </c:pt>
                      <c:pt idx="205">
                        <c:v>51104</c:v>
                      </c:pt>
                      <c:pt idx="206">
                        <c:v>51135</c:v>
                      </c:pt>
                      <c:pt idx="207">
                        <c:v>51166</c:v>
                      </c:pt>
                      <c:pt idx="208">
                        <c:v>51195</c:v>
                      </c:pt>
                      <c:pt idx="209">
                        <c:v>51226</c:v>
                      </c:pt>
                      <c:pt idx="210">
                        <c:v>51256</c:v>
                      </c:pt>
                      <c:pt idx="211">
                        <c:v>51287</c:v>
                      </c:pt>
                      <c:pt idx="212">
                        <c:v>51317</c:v>
                      </c:pt>
                      <c:pt idx="213">
                        <c:v>51348</c:v>
                      </c:pt>
                      <c:pt idx="214">
                        <c:v>51379</c:v>
                      </c:pt>
                      <c:pt idx="215">
                        <c:v>51409</c:v>
                      </c:pt>
                      <c:pt idx="216">
                        <c:v>51440</c:v>
                      </c:pt>
                      <c:pt idx="217">
                        <c:v>51470</c:v>
                      </c:pt>
                      <c:pt idx="218">
                        <c:v>51501</c:v>
                      </c:pt>
                      <c:pt idx="219">
                        <c:v>51532</c:v>
                      </c:pt>
                      <c:pt idx="220">
                        <c:v>51560</c:v>
                      </c:pt>
                      <c:pt idx="221">
                        <c:v>51591</c:v>
                      </c:pt>
                      <c:pt idx="222">
                        <c:v>51621</c:v>
                      </c:pt>
                      <c:pt idx="223">
                        <c:v>51652</c:v>
                      </c:pt>
                      <c:pt idx="224">
                        <c:v>51682</c:v>
                      </c:pt>
                      <c:pt idx="225">
                        <c:v>51713</c:v>
                      </c:pt>
                      <c:pt idx="226">
                        <c:v>51744</c:v>
                      </c:pt>
                      <c:pt idx="227">
                        <c:v>51774</c:v>
                      </c:pt>
                      <c:pt idx="228">
                        <c:v>51805</c:v>
                      </c:pt>
                      <c:pt idx="229">
                        <c:v>51835</c:v>
                      </c:pt>
                      <c:pt idx="230">
                        <c:v>51866</c:v>
                      </c:pt>
                      <c:pt idx="231">
                        <c:v>51897</c:v>
                      </c:pt>
                      <c:pt idx="232">
                        <c:v>51925</c:v>
                      </c:pt>
                      <c:pt idx="233">
                        <c:v>51956</c:v>
                      </c:pt>
                      <c:pt idx="234">
                        <c:v>51986</c:v>
                      </c:pt>
                      <c:pt idx="235">
                        <c:v>52017</c:v>
                      </c:pt>
                      <c:pt idx="236">
                        <c:v>52047</c:v>
                      </c:pt>
                      <c:pt idx="237">
                        <c:v>52078</c:v>
                      </c:pt>
                      <c:pt idx="238">
                        <c:v>52109</c:v>
                      </c:pt>
                      <c:pt idx="239">
                        <c:v>52139</c:v>
                      </c:pt>
                      <c:pt idx="240">
                        <c:v>52170</c:v>
                      </c:pt>
                      <c:pt idx="241">
                        <c:v>52200</c:v>
                      </c:pt>
                      <c:pt idx="242">
                        <c:v>52231</c:v>
                      </c:pt>
                      <c:pt idx="243">
                        <c:v>52262</c:v>
                      </c:pt>
                      <c:pt idx="244">
                        <c:v>52290</c:v>
                      </c:pt>
                      <c:pt idx="245">
                        <c:v>52321</c:v>
                      </c:pt>
                      <c:pt idx="246">
                        <c:v>52351</c:v>
                      </c:pt>
                      <c:pt idx="247">
                        <c:v>52382</c:v>
                      </c:pt>
                      <c:pt idx="248">
                        <c:v>52412</c:v>
                      </c:pt>
                      <c:pt idx="249">
                        <c:v>52443</c:v>
                      </c:pt>
                      <c:pt idx="250">
                        <c:v>52474</c:v>
                      </c:pt>
                      <c:pt idx="251">
                        <c:v>52504</c:v>
                      </c:pt>
                      <c:pt idx="252">
                        <c:v>52535</c:v>
                      </c:pt>
                      <c:pt idx="253">
                        <c:v>52565</c:v>
                      </c:pt>
                      <c:pt idx="254">
                        <c:v>52596</c:v>
                      </c:pt>
                      <c:pt idx="255">
                        <c:v>52627</c:v>
                      </c:pt>
                      <c:pt idx="256">
                        <c:v>52656</c:v>
                      </c:pt>
                      <c:pt idx="257">
                        <c:v>52687</c:v>
                      </c:pt>
                      <c:pt idx="258">
                        <c:v>52717</c:v>
                      </c:pt>
                      <c:pt idx="259">
                        <c:v>52748</c:v>
                      </c:pt>
                      <c:pt idx="260">
                        <c:v>52778</c:v>
                      </c:pt>
                      <c:pt idx="261">
                        <c:v>52809</c:v>
                      </c:pt>
                      <c:pt idx="262">
                        <c:v>52840</c:v>
                      </c:pt>
                      <c:pt idx="263">
                        <c:v>52870</c:v>
                      </c:pt>
                      <c:pt idx="264">
                        <c:v>52901</c:v>
                      </c:pt>
                      <c:pt idx="265">
                        <c:v>52931</c:v>
                      </c:pt>
                      <c:pt idx="266">
                        <c:v>52962</c:v>
                      </c:pt>
                      <c:pt idx="267">
                        <c:v>52993</c:v>
                      </c:pt>
                      <c:pt idx="268">
                        <c:v>53021</c:v>
                      </c:pt>
                      <c:pt idx="269">
                        <c:v>53052</c:v>
                      </c:pt>
                      <c:pt idx="270">
                        <c:v>53082</c:v>
                      </c:pt>
                      <c:pt idx="271">
                        <c:v>53113</c:v>
                      </c:pt>
                      <c:pt idx="272">
                        <c:v>53143</c:v>
                      </c:pt>
                      <c:pt idx="273">
                        <c:v>53174</c:v>
                      </c:pt>
                      <c:pt idx="274">
                        <c:v>53205</c:v>
                      </c:pt>
                      <c:pt idx="275">
                        <c:v>53235</c:v>
                      </c:pt>
                      <c:pt idx="276">
                        <c:v>53266</c:v>
                      </c:pt>
                      <c:pt idx="277">
                        <c:v>53296</c:v>
                      </c:pt>
                      <c:pt idx="278">
                        <c:v>53327</c:v>
                      </c:pt>
                      <c:pt idx="279">
                        <c:v>53358</c:v>
                      </c:pt>
                      <c:pt idx="280">
                        <c:v>53386</c:v>
                      </c:pt>
                      <c:pt idx="281">
                        <c:v>53417</c:v>
                      </c:pt>
                      <c:pt idx="282">
                        <c:v>53447</c:v>
                      </c:pt>
                      <c:pt idx="283">
                        <c:v>53478</c:v>
                      </c:pt>
                      <c:pt idx="284">
                        <c:v>53508</c:v>
                      </c:pt>
                      <c:pt idx="285">
                        <c:v>53539</c:v>
                      </c:pt>
                      <c:pt idx="286">
                        <c:v>53570</c:v>
                      </c:pt>
                      <c:pt idx="287">
                        <c:v>53600</c:v>
                      </c:pt>
                      <c:pt idx="288">
                        <c:v>53631</c:v>
                      </c:pt>
                      <c:pt idx="289">
                        <c:v>53661</c:v>
                      </c:pt>
                      <c:pt idx="290">
                        <c:v>53692</c:v>
                      </c:pt>
                      <c:pt idx="291">
                        <c:v>53723</c:v>
                      </c:pt>
                      <c:pt idx="292">
                        <c:v>53751</c:v>
                      </c:pt>
                      <c:pt idx="293">
                        <c:v>53782</c:v>
                      </c:pt>
                      <c:pt idx="294">
                        <c:v>53812</c:v>
                      </c:pt>
                      <c:pt idx="295">
                        <c:v>53843</c:v>
                      </c:pt>
                      <c:pt idx="296">
                        <c:v>53873</c:v>
                      </c:pt>
                      <c:pt idx="297">
                        <c:v>53904</c:v>
                      </c:pt>
                      <c:pt idx="298">
                        <c:v>53935</c:v>
                      </c:pt>
                      <c:pt idx="299">
                        <c:v>53965</c:v>
                      </c:pt>
                      <c:pt idx="300">
                        <c:v>53996</c:v>
                      </c:pt>
                      <c:pt idx="301">
                        <c:v>54026</c:v>
                      </c:pt>
                      <c:pt idx="302">
                        <c:v>54057</c:v>
                      </c:pt>
                      <c:pt idx="303">
                        <c:v>54088</c:v>
                      </c:pt>
                      <c:pt idx="304">
                        <c:v>54117</c:v>
                      </c:pt>
                      <c:pt idx="305">
                        <c:v>54148</c:v>
                      </c:pt>
                      <c:pt idx="306">
                        <c:v>54178</c:v>
                      </c:pt>
                      <c:pt idx="307">
                        <c:v>54209</c:v>
                      </c:pt>
                      <c:pt idx="308">
                        <c:v>54239</c:v>
                      </c:pt>
                      <c:pt idx="309">
                        <c:v>54270</c:v>
                      </c:pt>
                      <c:pt idx="310">
                        <c:v>54301</c:v>
                      </c:pt>
                      <c:pt idx="311">
                        <c:v>54331</c:v>
                      </c:pt>
                      <c:pt idx="312">
                        <c:v>54362</c:v>
                      </c:pt>
                      <c:pt idx="313">
                        <c:v>54392</c:v>
                      </c:pt>
                      <c:pt idx="314">
                        <c:v>54423</c:v>
                      </c:pt>
                      <c:pt idx="315">
                        <c:v>54454</c:v>
                      </c:pt>
                      <c:pt idx="316">
                        <c:v>54482</c:v>
                      </c:pt>
                      <c:pt idx="317">
                        <c:v>54513</c:v>
                      </c:pt>
                      <c:pt idx="318">
                        <c:v>54543</c:v>
                      </c:pt>
                      <c:pt idx="319">
                        <c:v>54574</c:v>
                      </c:pt>
                      <c:pt idx="320">
                        <c:v>54604</c:v>
                      </c:pt>
                      <c:pt idx="321">
                        <c:v>54635</c:v>
                      </c:pt>
                      <c:pt idx="322">
                        <c:v>54666</c:v>
                      </c:pt>
                      <c:pt idx="323">
                        <c:v>54696</c:v>
                      </c:pt>
                      <c:pt idx="324">
                        <c:v>54727</c:v>
                      </c:pt>
                      <c:pt idx="325">
                        <c:v>54757</c:v>
                      </c:pt>
                      <c:pt idx="326">
                        <c:v>54788</c:v>
                      </c:pt>
                      <c:pt idx="327">
                        <c:v>54819</c:v>
                      </c:pt>
                      <c:pt idx="328">
                        <c:v>54847</c:v>
                      </c:pt>
                      <c:pt idx="329">
                        <c:v>54878</c:v>
                      </c:pt>
                      <c:pt idx="330">
                        <c:v>54908</c:v>
                      </c:pt>
                      <c:pt idx="331">
                        <c:v>54939</c:v>
                      </c:pt>
                      <c:pt idx="332">
                        <c:v>54969</c:v>
                      </c:pt>
                      <c:pt idx="333">
                        <c:v>55000</c:v>
                      </c:pt>
                      <c:pt idx="334">
                        <c:v>55031</c:v>
                      </c:pt>
                      <c:pt idx="335">
                        <c:v>55061</c:v>
                      </c:pt>
                      <c:pt idx="336">
                        <c:v>55092</c:v>
                      </c:pt>
                      <c:pt idx="337">
                        <c:v>55122</c:v>
                      </c:pt>
                      <c:pt idx="338">
                        <c:v>55153</c:v>
                      </c:pt>
                      <c:pt idx="339">
                        <c:v>55184</c:v>
                      </c:pt>
                      <c:pt idx="340">
                        <c:v>55212</c:v>
                      </c:pt>
                      <c:pt idx="341">
                        <c:v>55243</c:v>
                      </c:pt>
                      <c:pt idx="342">
                        <c:v>55273</c:v>
                      </c:pt>
                      <c:pt idx="343">
                        <c:v>55304</c:v>
                      </c:pt>
                      <c:pt idx="344">
                        <c:v>55334</c:v>
                      </c:pt>
                      <c:pt idx="345">
                        <c:v>55365</c:v>
                      </c:pt>
                      <c:pt idx="346">
                        <c:v>55396</c:v>
                      </c:pt>
                      <c:pt idx="347">
                        <c:v>55426</c:v>
                      </c:pt>
                      <c:pt idx="348">
                        <c:v>55457</c:v>
                      </c:pt>
                      <c:pt idx="349">
                        <c:v>55487</c:v>
                      </c:pt>
                      <c:pt idx="350">
                        <c:v>55518</c:v>
                      </c:pt>
                      <c:pt idx="351">
                        <c:v>55549</c:v>
                      </c:pt>
                      <c:pt idx="352">
                        <c:v>55578</c:v>
                      </c:pt>
                      <c:pt idx="353">
                        <c:v>55609</c:v>
                      </c:pt>
                      <c:pt idx="354">
                        <c:v>55639</c:v>
                      </c:pt>
                      <c:pt idx="355">
                        <c:v>55670</c:v>
                      </c:pt>
                      <c:pt idx="356">
                        <c:v>55700</c:v>
                      </c:pt>
                      <c:pt idx="357">
                        <c:v>55731</c:v>
                      </c:pt>
                      <c:pt idx="358">
                        <c:v>55762</c:v>
                      </c:pt>
                      <c:pt idx="359">
                        <c:v>55792</c:v>
                      </c:pt>
                      <c:pt idx="360">
                        <c:v>55823</c:v>
                      </c:pt>
                      <c:pt idx="361">
                        <c:v>55853</c:v>
                      </c:pt>
                      <c:pt idx="362">
                        <c:v>55884</c:v>
                      </c:pt>
                      <c:pt idx="363">
                        <c:v>55915</c:v>
                      </c:pt>
                      <c:pt idx="364">
                        <c:v>55943</c:v>
                      </c:pt>
                      <c:pt idx="365">
                        <c:v>55974</c:v>
                      </c:pt>
                      <c:pt idx="366">
                        <c:v>56004</c:v>
                      </c:pt>
                      <c:pt idx="367">
                        <c:v>56035</c:v>
                      </c:pt>
                      <c:pt idx="368">
                        <c:v>56065</c:v>
                      </c:pt>
                      <c:pt idx="369">
                        <c:v>56096</c:v>
                      </c:pt>
                      <c:pt idx="370">
                        <c:v>56127</c:v>
                      </c:pt>
                      <c:pt idx="371">
                        <c:v>56157</c:v>
                      </c:pt>
                      <c:pt idx="372">
                        <c:v>56188</c:v>
                      </c:pt>
                      <c:pt idx="373">
                        <c:v>56218</c:v>
                      </c:pt>
                      <c:pt idx="374">
                        <c:v>56249</c:v>
                      </c:pt>
                      <c:pt idx="375">
                        <c:v>56280</c:v>
                      </c:pt>
                      <c:pt idx="376">
                        <c:v>56308</c:v>
                      </c:pt>
                      <c:pt idx="377">
                        <c:v>56339</c:v>
                      </c:pt>
                      <c:pt idx="378">
                        <c:v>56369</c:v>
                      </c:pt>
                      <c:pt idx="379">
                        <c:v>56400</c:v>
                      </c:pt>
                      <c:pt idx="380">
                        <c:v>56430</c:v>
                      </c:pt>
                      <c:pt idx="381">
                        <c:v>56461</c:v>
                      </c:pt>
                      <c:pt idx="382">
                        <c:v>56492</c:v>
                      </c:pt>
                      <c:pt idx="383">
                        <c:v>56522</c:v>
                      </c:pt>
                      <c:pt idx="384">
                        <c:v>56553</c:v>
                      </c:pt>
                      <c:pt idx="385">
                        <c:v>56583</c:v>
                      </c:pt>
                      <c:pt idx="386">
                        <c:v>56614</c:v>
                      </c:pt>
                      <c:pt idx="387">
                        <c:v>56645</c:v>
                      </c:pt>
                      <c:pt idx="388">
                        <c:v>56673</c:v>
                      </c:pt>
                      <c:pt idx="389">
                        <c:v>56704</c:v>
                      </c:pt>
                      <c:pt idx="390">
                        <c:v>56734</c:v>
                      </c:pt>
                      <c:pt idx="391">
                        <c:v>56765</c:v>
                      </c:pt>
                      <c:pt idx="392">
                        <c:v>56795</c:v>
                      </c:pt>
                      <c:pt idx="393">
                        <c:v>56826</c:v>
                      </c:pt>
                      <c:pt idx="394">
                        <c:v>56857</c:v>
                      </c:pt>
                      <c:pt idx="395">
                        <c:v>56887</c:v>
                      </c:pt>
                      <c:pt idx="396">
                        <c:v>56918</c:v>
                      </c:pt>
                      <c:pt idx="397">
                        <c:v>56948</c:v>
                      </c:pt>
                      <c:pt idx="398">
                        <c:v>56979</c:v>
                      </c:pt>
                      <c:pt idx="399">
                        <c:v>57010</c:v>
                      </c:pt>
                      <c:pt idx="400">
                        <c:v>57039</c:v>
                      </c:pt>
                      <c:pt idx="401">
                        <c:v>57070</c:v>
                      </c:pt>
                      <c:pt idx="402">
                        <c:v>57100</c:v>
                      </c:pt>
                      <c:pt idx="403">
                        <c:v>57131</c:v>
                      </c:pt>
                      <c:pt idx="404">
                        <c:v>57161</c:v>
                      </c:pt>
                      <c:pt idx="405">
                        <c:v>57192</c:v>
                      </c:pt>
                      <c:pt idx="406">
                        <c:v>57223</c:v>
                      </c:pt>
                      <c:pt idx="407">
                        <c:v>57253</c:v>
                      </c:pt>
                      <c:pt idx="408">
                        <c:v>57284</c:v>
                      </c:pt>
                      <c:pt idx="409">
                        <c:v>57314</c:v>
                      </c:pt>
                      <c:pt idx="410">
                        <c:v>57345</c:v>
                      </c:pt>
                      <c:pt idx="411">
                        <c:v>57376</c:v>
                      </c:pt>
                      <c:pt idx="412">
                        <c:v>57404</c:v>
                      </c:pt>
                      <c:pt idx="413">
                        <c:v>57435</c:v>
                      </c:pt>
                      <c:pt idx="414">
                        <c:v>57465</c:v>
                      </c:pt>
                      <c:pt idx="415">
                        <c:v>57496</c:v>
                      </c:pt>
                      <c:pt idx="416">
                        <c:v>57526</c:v>
                      </c:pt>
                      <c:pt idx="417">
                        <c:v>57557</c:v>
                      </c:pt>
                      <c:pt idx="418">
                        <c:v>57588</c:v>
                      </c:pt>
                      <c:pt idx="419">
                        <c:v>57618</c:v>
                      </c:pt>
                      <c:pt idx="420">
                        <c:v>57649</c:v>
                      </c:pt>
                      <c:pt idx="421">
                        <c:v>57679</c:v>
                      </c:pt>
                      <c:pt idx="422">
                        <c:v>57710</c:v>
                      </c:pt>
                      <c:pt idx="423">
                        <c:v>57741</c:v>
                      </c:pt>
                      <c:pt idx="424">
                        <c:v>57769</c:v>
                      </c:pt>
                      <c:pt idx="425">
                        <c:v>57800</c:v>
                      </c:pt>
                      <c:pt idx="426">
                        <c:v>57830</c:v>
                      </c:pt>
                      <c:pt idx="427">
                        <c:v>57861</c:v>
                      </c:pt>
                      <c:pt idx="428">
                        <c:v>57891</c:v>
                      </c:pt>
                      <c:pt idx="429">
                        <c:v>57922</c:v>
                      </c:pt>
                      <c:pt idx="430">
                        <c:v>57953</c:v>
                      </c:pt>
                      <c:pt idx="431">
                        <c:v>57983</c:v>
                      </c:pt>
                      <c:pt idx="432">
                        <c:v>58014</c:v>
                      </c:pt>
                      <c:pt idx="433">
                        <c:v>58044</c:v>
                      </c:pt>
                      <c:pt idx="434">
                        <c:v>58075</c:v>
                      </c:pt>
                      <c:pt idx="435">
                        <c:v>58106</c:v>
                      </c:pt>
                      <c:pt idx="436">
                        <c:v>58134</c:v>
                      </c:pt>
                      <c:pt idx="437">
                        <c:v>58165</c:v>
                      </c:pt>
                      <c:pt idx="438">
                        <c:v>58195</c:v>
                      </c:pt>
                      <c:pt idx="439">
                        <c:v>58226</c:v>
                      </c:pt>
                      <c:pt idx="440">
                        <c:v>58256</c:v>
                      </c:pt>
                      <c:pt idx="441">
                        <c:v>58287</c:v>
                      </c:pt>
                      <c:pt idx="442">
                        <c:v>58318</c:v>
                      </c:pt>
                      <c:pt idx="443">
                        <c:v>58348</c:v>
                      </c:pt>
                      <c:pt idx="444">
                        <c:v>58379</c:v>
                      </c:pt>
                      <c:pt idx="445">
                        <c:v>58409</c:v>
                      </c:pt>
                      <c:pt idx="446">
                        <c:v>58440</c:v>
                      </c:pt>
                      <c:pt idx="447">
                        <c:v>58471</c:v>
                      </c:pt>
                      <c:pt idx="448">
                        <c:v>58500</c:v>
                      </c:pt>
                      <c:pt idx="449">
                        <c:v>58531</c:v>
                      </c:pt>
                      <c:pt idx="450">
                        <c:v>58561</c:v>
                      </c:pt>
                      <c:pt idx="451">
                        <c:v>58592</c:v>
                      </c:pt>
                      <c:pt idx="452">
                        <c:v>58622</c:v>
                      </c:pt>
                      <c:pt idx="453">
                        <c:v>58653</c:v>
                      </c:pt>
                      <c:pt idx="454">
                        <c:v>58684</c:v>
                      </c:pt>
                      <c:pt idx="455">
                        <c:v>58714</c:v>
                      </c:pt>
                      <c:pt idx="456">
                        <c:v>58745</c:v>
                      </c:pt>
                      <c:pt idx="457">
                        <c:v>58775</c:v>
                      </c:pt>
                      <c:pt idx="458">
                        <c:v>58806</c:v>
                      </c:pt>
                      <c:pt idx="459">
                        <c:v>58837</c:v>
                      </c:pt>
                      <c:pt idx="460">
                        <c:v>58865</c:v>
                      </c:pt>
                      <c:pt idx="461">
                        <c:v>58896</c:v>
                      </c:pt>
                      <c:pt idx="462">
                        <c:v>58926</c:v>
                      </c:pt>
                      <c:pt idx="463">
                        <c:v>58957</c:v>
                      </c:pt>
                      <c:pt idx="464">
                        <c:v>58987</c:v>
                      </c:pt>
                      <c:pt idx="465">
                        <c:v>59018</c:v>
                      </c:pt>
                      <c:pt idx="466">
                        <c:v>59049</c:v>
                      </c:pt>
                      <c:pt idx="467">
                        <c:v>59079</c:v>
                      </c:pt>
                      <c:pt idx="468">
                        <c:v>59110</c:v>
                      </c:pt>
                      <c:pt idx="469">
                        <c:v>59140</c:v>
                      </c:pt>
                      <c:pt idx="470">
                        <c:v>59171</c:v>
                      </c:pt>
                      <c:pt idx="471">
                        <c:v>59202</c:v>
                      </c:pt>
                      <c:pt idx="472">
                        <c:v>59230</c:v>
                      </c:pt>
                      <c:pt idx="473">
                        <c:v>59261</c:v>
                      </c:pt>
                      <c:pt idx="474">
                        <c:v>59291</c:v>
                      </c:pt>
                      <c:pt idx="475">
                        <c:v>59322</c:v>
                      </c:pt>
                      <c:pt idx="476">
                        <c:v>59352</c:v>
                      </c:pt>
                      <c:pt idx="477">
                        <c:v>59383</c:v>
                      </c:pt>
                      <c:pt idx="478">
                        <c:v>59414</c:v>
                      </c:pt>
                      <c:pt idx="479">
                        <c:v>59444</c:v>
                      </c:pt>
                      <c:pt idx="480">
                        <c:v>59475</c:v>
                      </c:pt>
                      <c:pt idx="481">
                        <c:v>59505</c:v>
                      </c:pt>
                      <c:pt idx="482">
                        <c:v>59536</c:v>
                      </c:pt>
                      <c:pt idx="483">
                        <c:v>59567</c:v>
                      </c:pt>
                      <c:pt idx="484">
                        <c:v>59595</c:v>
                      </c:pt>
                      <c:pt idx="485">
                        <c:v>59626</c:v>
                      </c:pt>
                      <c:pt idx="486">
                        <c:v>59656</c:v>
                      </c:pt>
                      <c:pt idx="487">
                        <c:v>59687</c:v>
                      </c:pt>
                      <c:pt idx="488">
                        <c:v>59717</c:v>
                      </c:pt>
                      <c:pt idx="489">
                        <c:v>59748</c:v>
                      </c:pt>
                      <c:pt idx="490">
                        <c:v>59779</c:v>
                      </c:pt>
                      <c:pt idx="491">
                        <c:v>59809</c:v>
                      </c:pt>
                      <c:pt idx="492">
                        <c:v>59840</c:v>
                      </c:pt>
                      <c:pt idx="493">
                        <c:v>59870</c:v>
                      </c:pt>
                      <c:pt idx="494">
                        <c:v>59901</c:v>
                      </c:pt>
                      <c:pt idx="495">
                        <c:v>59932</c:v>
                      </c:pt>
                      <c:pt idx="496">
                        <c:v>59961</c:v>
                      </c:pt>
                      <c:pt idx="497">
                        <c:v>59992</c:v>
                      </c:pt>
                      <c:pt idx="498">
                        <c:v>60022</c:v>
                      </c:pt>
                      <c:pt idx="499">
                        <c:v>60053</c:v>
                      </c:pt>
                      <c:pt idx="500">
                        <c:v>60083</c:v>
                      </c:pt>
                      <c:pt idx="501">
                        <c:v>60114</c:v>
                      </c:pt>
                      <c:pt idx="502">
                        <c:v>60145</c:v>
                      </c:pt>
                      <c:pt idx="503">
                        <c:v>60175</c:v>
                      </c:pt>
                      <c:pt idx="504">
                        <c:v>60206</c:v>
                      </c:pt>
                      <c:pt idx="505">
                        <c:v>60236</c:v>
                      </c:pt>
                      <c:pt idx="506">
                        <c:v>60267</c:v>
                      </c:pt>
                      <c:pt idx="507">
                        <c:v>60298</c:v>
                      </c:pt>
                      <c:pt idx="508">
                        <c:v>60326</c:v>
                      </c:pt>
                      <c:pt idx="509">
                        <c:v>60357</c:v>
                      </c:pt>
                      <c:pt idx="510">
                        <c:v>60387</c:v>
                      </c:pt>
                      <c:pt idx="511">
                        <c:v>60418</c:v>
                      </c:pt>
                      <c:pt idx="512">
                        <c:v>60448</c:v>
                      </c:pt>
                      <c:pt idx="513">
                        <c:v>60479</c:v>
                      </c:pt>
                      <c:pt idx="514">
                        <c:v>60510</c:v>
                      </c:pt>
                      <c:pt idx="515">
                        <c:v>60540</c:v>
                      </c:pt>
                      <c:pt idx="516">
                        <c:v>60571</c:v>
                      </c:pt>
                      <c:pt idx="517">
                        <c:v>60601</c:v>
                      </c:pt>
                      <c:pt idx="518">
                        <c:v>60632</c:v>
                      </c:pt>
                      <c:pt idx="519">
                        <c:v>60663</c:v>
                      </c:pt>
                      <c:pt idx="520">
                        <c:v>60691</c:v>
                      </c:pt>
                      <c:pt idx="521">
                        <c:v>60722</c:v>
                      </c:pt>
                      <c:pt idx="522">
                        <c:v>60752</c:v>
                      </c:pt>
                      <c:pt idx="523">
                        <c:v>60783</c:v>
                      </c:pt>
                      <c:pt idx="524">
                        <c:v>60813</c:v>
                      </c:pt>
                      <c:pt idx="525">
                        <c:v>60844</c:v>
                      </c:pt>
                      <c:pt idx="526">
                        <c:v>60875</c:v>
                      </c:pt>
                      <c:pt idx="527">
                        <c:v>60905</c:v>
                      </c:pt>
                      <c:pt idx="528">
                        <c:v>60936</c:v>
                      </c:pt>
                      <c:pt idx="529">
                        <c:v>60966</c:v>
                      </c:pt>
                      <c:pt idx="530">
                        <c:v>60997</c:v>
                      </c:pt>
                      <c:pt idx="531">
                        <c:v>61028</c:v>
                      </c:pt>
                      <c:pt idx="532">
                        <c:v>61056</c:v>
                      </c:pt>
                      <c:pt idx="533">
                        <c:v>61087</c:v>
                      </c:pt>
                      <c:pt idx="534">
                        <c:v>61117</c:v>
                      </c:pt>
                      <c:pt idx="535">
                        <c:v>61148</c:v>
                      </c:pt>
                      <c:pt idx="536">
                        <c:v>61178</c:v>
                      </c:pt>
                      <c:pt idx="537">
                        <c:v>61209</c:v>
                      </c:pt>
                      <c:pt idx="538">
                        <c:v>61240</c:v>
                      </c:pt>
                      <c:pt idx="539">
                        <c:v>61270</c:v>
                      </c:pt>
                      <c:pt idx="540">
                        <c:v>61301</c:v>
                      </c:pt>
                      <c:pt idx="541">
                        <c:v>61331</c:v>
                      </c:pt>
                      <c:pt idx="542">
                        <c:v>61362</c:v>
                      </c:pt>
                      <c:pt idx="543">
                        <c:v>61393</c:v>
                      </c:pt>
                      <c:pt idx="544">
                        <c:v>61422</c:v>
                      </c:pt>
                      <c:pt idx="545">
                        <c:v>61453</c:v>
                      </c:pt>
                      <c:pt idx="546">
                        <c:v>61483</c:v>
                      </c:pt>
                      <c:pt idx="547">
                        <c:v>61514</c:v>
                      </c:pt>
                      <c:pt idx="548">
                        <c:v>61544</c:v>
                      </c:pt>
                      <c:pt idx="549">
                        <c:v>61575</c:v>
                      </c:pt>
                      <c:pt idx="550">
                        <c:v>61606</c:v>
                      </c:pt>
                      <c:pt idx="551">
                        <c:v>61636</c:v>
                      </c:pt>
                      <c:pt idx="552">
                        <c:v>61667</c:v>
                      </c:pt>
                      <c:pt idx="553">
                        <c:v>61697</c:v>
                      </c:pt>
                      <c:pt idx="554">
                        <c:v>61728</c:v>
                      </c:pt>
                      <c:pt idx="555">
                        <c:v>61759</c:v>
                      </c:pt>
                      <c:pt idx="556">
                        <c:v>61787</c:v>
                      </c:pt>
                      <c:pt idx="557">
                        <c:v>61818</c:v>
                      </c:pt>
                      <c:pt idx="558">
                        <c:v>61848</c:v>
                      </c:pt>
                      <c:pt idx="559">
                        <c:v>61879</c:v>
                      </c:pt>
                      <c:pt idx="560">
                        <c:v>61909</c:v>
                      </c:pt>
                      <c:pt idx="561">
                        <c:v>61940</c:v>
                      </c:pt>
                      <c:pt idx="562">
                        <c:v>61971</c:v>
                      </c:pt>
                      <c:pt idx="563">
                        <c:v>62001</c:v>
                      </c:pt>
                    </c:numCache>
                  </c:numRef>
                </c:xVal>
                <c:yVal>
                  <c:numRef>
                    <c:extLst>
                      <c:ext uri="{02D57815-91ED-43cb-92C2-25804820EDAC}">
                        <c15:formulaRef>
                          <c15:sqref>'01N22W20J04S'!$L$36:$L$599</c15:sqref>
                        </c15:formulaRef>
                      </c:ext>
                    </c:extLst>
                    <c:numCache>
                      <c:formatCode>General</c:formatCode>
                      <c:ptCount val="564"/>
                      <c:pt idx="0">
                        <c:v>-21.495000000000001</c:v>
                      </c:pt>
                      <c:pt idx="1">
                        <c:v>-21.623999999999999</c:v>
                      </c:pt>
                      <c:pt idx="2">
                        <c:v>-21.286999999999999</c:v>
                      </c:pt>
                      <c:pt idx="3">
                        <c:v>-20.503</c:v>
                      </c:pt>
                      <c:pt idx="4">
                        <c:v>-20.398</c:v>
                      </c:pt>
                      <c:pt idx="5">
                        <c:v>-20.143999999999998</c:v>
                      </c:pt>
                      <c:pt idx="6">
                        <c:v>-20.173999999999999</c:v>
                      </c:pt>
                      <c:pt idx="7">
                        <c:v>-20.207000000000001</c:v>
                      </c:pt>
                      <c:pt idx="8">
                        <c:v>-20.280999999999999</c:v>
                      </c:pt>
                      <c:pt idx="9">
                        <c:v>-19.780999999999999</c:v>
                      </c:pt>
                      <c:pt idx="10">
                        <c:v>-19.524999999999999</c:v>
                      </c:pt>
                      <c:pt idx="11">
                        <c:v>-19.600999999999999</c:v>
                      </c:pt>
                      <c:pt idx="12">
                        <c:v>-20.716999999999999</c:v>
                      </c:pt>
                      <c:pt idx="13">
                        <c:v>-21.187000000000001</c:v>
                      </c:pt>
                      <c:pt idx="14">
                        <c:v>-21.036999999999999</c:v>
                      </c:pt>
                      <c:pt idx="15">
                        <c:v>-20.672000000000001</c:v>
                      </c:pt>
                      <c:pt idx="16">
                        <c:v>-19.824000000000002</c:v>
                      </c:pt>
                      <c:pt idx="17">
                        <c:v>-19.225999999999999</c:v>
                      </c:pt>
                      <c:pt idx="18">
                        <c:v>-19.13</c:v>
                      </c:pt>
                      <c:pt idx="19">
                        <c:v>-19.204000000000001</c:v>
                      </c:pt>
                      <c:pt idx="20">
                        <c:v>-19.117999999999999</c:v>
                      </c:pt>
                      <c:pt idx="21">
                        <c:v>-18.649000000000001</c:v>
                      </c:pt>
                      <c:pt idx="22">
                        <c:v>-18.670999999999999</c:v>
                      </c:pt>
                      <c:pt idx="23">
                        <c:v>-18.939</c:v>
                      </c:pt>
                      <c:pt idx="24">
                        <c:v>-19.951000000000001</c:v>
                      </c:pt>
                      <c:pt idx="25">
                        <c:v>-19.93</c:v>
                      </c:pt>
                      <c:pt idx="26">
                        <c:v>-19.443000000000001</c:v>
                      </c:pt>
                      <c:pt idx="27">
                        <c:v>-18.286000000000001</c:v>
                      </c:pt>
                      <c:pt idx="28">
                        <c:v>-17.513000000000002</c:v>
                      </c:pt>
                      <c:pt idx="29">
                        <c:v>-16.109000000000002</c:v>
                      </c:pt>
                      <c:pt idx="30">
                        <c:v>-14.741</c:v>
                      </c:pt>
                      <c:pt idx="31">
                        <c:v>-13.755000000000001</c:v>
                      </c:pt>
                      <c:pt idx="32">
                        <c:v>-13.904999999999999</c:v>
                      </c:pt>
                      <c:pt idx="33">
                        <c:v>-13.677</c:v>
                      </c:pt>
                      <c:pt idx="34">
                        <c:v>-13.702999999999999</c:v>
                      </c:pt>
                      <c:pt idx="35">
                        <c:v>-14.119</c:v>
                      </c:pt>
                      <c:pt idx="36">
                        <c:v>-15.39</c:v>
                      </c:pt>
                      <c:pt idx="37">
                        <c:v>-15.837</c:v>
                      </c:pt>
                      <c:pt idx="38">
                        <c:v>-15.901999999999999</c:v>
                      </c:pt>
                      <c:pt idx="39">
                        <c:v>-16.161999999999999</c:v>
                      </c:pt>
                      <c:pt idx="40">
                        <c:v>-15.791</c:v>
                      </c:pt>
                      <c:pt idx="41">
                        <c:v>-14.499000000000001</c:v>
                      </c:pt>
                      <c:pt idx="42">
                        <c:v>-14.551</c:v>
                      </c:pt>
                      <c:pt idx="43">
                        <c:v>-14.882999999999999</c:v>
                      </c:pt>
                      <c:pt idx="44">
                        <c:v>-15.298999999999999</c:v>
                      </c:pt>
                      <c:pt idx="45">
                        <c:v>-15.087999999999999</c:v>
                      </c:pt>
                      <c:pt idx="46">
                        <c:v>-15.218999999999999</c:v>
                      </c:pt>
                      <c:pt idx="47">
                        <c:v>-15.582000000000001</c:v>
                      </c:pt>
                      <c:pt idx="48">
                        <c:v>-16.515999999999998</c:v>
                      </c:pt>
                      <c:pt idx="49">
                        <c:v>-16.992999999999999</c:v>
                      </c:pt>
                      <c:pt idx="50">
                        <c:v>-16.641999999999999</c:v>
                      </c:pt>
                      <c:pt idx="51">
                        <c:v>-15.531000000000001</c:v>
                      </c:pt>
                      <c:pt idx="52">
                        <c:v>-14.145</c:v>
                      </c:pt>
                      <c:pt idx="53">
                        <c:v>-12.221</c:v>
                      </c:pt>
                      <c:pt idx="54">
                        <c:v>-10.731</c:v>
                      </c:pt>
                      <c:pt idx="55">
                        <c:v>-9.2650000000000006</c:v>
                      </c:pt>
                      <c:pt idx="56">
                        <c:v>-8.0690000000000008</c:v>
                      </c:pt>
                      <c:pt idx="57">
                        <c:v>-6.4960000000000004</c:v>
                      </c:pt>
                      <c:pt idx="58">
                        <c:v>-5.0540000000000003</c:v>
                      </c:pt>
                      <c:pt idx="59">
                        <c:v>-4.0810000000000004</c:v>
                      </c:pt>
                      <c:pt idx="60">
                        <c:v>-3.903</c:v>
                      </c:pt>
                      <c:pt idx="61">
                        <c:v>-3.6680000000000001</c:v>
                      </c:pt>
                      <c:pt idx="62">
                        <c:v>-3.1339999999999999</c:v>
                      </c:pt>
                      <c:pt idx="63">
                        <c:v>-2.9129999999999998</c:v>
                      </c:pt>
                      <c:pt idx="64">
                        <c:v>-2.508</c:v>
                      </c:pt>
                      <c:pt idx="65">
                        <c:v>-1.758</c:v>
                      </c:pt>
                      <c:pt idx="66">
                        <c:v>-0.94</c:v>
                      </c:pt>
                      <c:pt idx="67">
                        <c:v>-0.09</c:v>
                      </c:pt>
                      <c:pt idx="68">
                        <c:v>0.67800000000000005</c:v>
                      </c:pt>
                      <c:pt idx="69">
                        <c:v>1.905</c:v>
                      </c:pt>
                      <c:pt idx="70">
                        <c:v>3.0880000000000001</c:v>
                      </c:pt>
                      <c:pt idx="71">
                        <c:v>4.1040000000000001</c:v>
                      </c:pt>
                      <c:pt idx="72">
                        <c:v>4.7130000000000001</c:v>
                      </c:pt>
                      <c:pt idx="73">
                        <c:v>5.1740000000000004</c:v>
                      </c:pt>
                      <c:pt idx="74">
                        <c:v>5.9889999999999999</c:v>
                      </c:pt>
                      <c:pt idx="75">
                        <c:v>6.8490000000000002</c:v>
                      </c:pt>
                      <c:pt idx="76">
                        <c:v>7.4459999999999997</c:v>
                      </c:pt>
                      <c:pt idx="77">
                        <c:v>7.7809999999999997</c:v>
                      </c:pt>
                      <c:pt idx="78">
                        <c:v>8.0510000000000002</c:v>
                      </c:pt>
                      <c:pt idx="79">
                        <c:v>8.1950000000000003</c:v>
                      </c:pt>
                      <c:pt idx="80">
                        <c:v>8.17</c:v>
                      </c:pt>
                      <c:pt idx="81">
                        <c:v>8.4269999999999996</c:v>
                      </c:pt>
                      <c:pt idx="82">
                        <c:v>8.3420000000000005</c:v>
                      </c:pt>
                      <c:pt idx="83">
                        <c:v>8.7870000000000008</c:v>
                      </c:pt>
                      <c:pt idx="84">
                        <c:v>8.782</c:v>
                      </c:pt>
                      <c:pt idx="85">
                        <c:v>8.8510000000000009</c:v>
                      </c:pt>
                      <c:pt idx="86">
                        <c:v>9.0660000000000007</c:v>
                      </c:pt>
                      <c:pt idx="87">
                        <c:v>9.3520000000000003</c:v>
                      </c:pt>
                      <c:pt idx="88">
                        <c:v>9.5739999999999998</c:v>
                      </c:pt>
                      <c:pt idx="89">
                        <c:v>9.6549999999999994</c:v>
                      </c:pt>
                      <c:pt idx="90">
                        <c:v>9.7119999999999997</c:v>
                      </c:pt>
                      <c:pt idx="91">
                        <c:v>9.4939999999999998</c:v>
                      </c:pt>
                      <c:pt idx="92">
                        <c:v>8.7829999999999995</c:v>
                      </c:pt>
                      <c:pt idx="93">
                        <c:v>8.3800000000000008</c:v>
                      </c:pt>
                      <c:pt idx="94">
                        <c:v>7.55</c:v>
                      </c:pt>
                      <c:pt idx="95">
                        <c:v>6.93</c:v>
                      </c:pt>
                      <c:pt idx="96">
                        <c:v>5.4950000000000001</c:v>
                      </c:pt>
                      <c:pt idx="97">
                        <c:v>4.5179999999999998</c:v>
                      </c:pt>
                      <c:pt idx="98">
                        <c:v>4.4560000000000004</c:v>
                      </c:pt>
                      <c:pt idx="99">
                        <c:v>4.8789999999999996</c:v>
                      </c:pt>
                      <c:pt idx="100">
                        <c:v>5.42</c:v>
                      </c:pt>
                      <c:pt idx="101">
                        <c:v>6.1050000000000004</c:v>
                      </c:pt>
                      <c:pt idx="102">
                        <c:v>6.79</c:v>
                      </c:pt>
                      <c:pt idx="103">
                        <c:v>7.4480000000000004</c:v>
                      </c:pt>
                      <c:pt idx="104">
                        <c:v>7.5869999999999997</c:v>
                      </c:pt>
                      <c:pt idx="105">
                        <c:v>8.49</c:v>
                      </c:pt>
                      <c:pt idx="106">
                        <c:v>9.4239999999999995</c:v>
                      </c:pt>
                      <c:pt idx="107">
                        <c:v>10.209</c:v>
                      </c:pt>
                      <c:pt idx="108">
                        <c:v>10.919</c:v>
                      </c:pt>
                      <c:pt idx="109">
                        <c:v>11.43</c:v>
                      </c:pt>
                      <c:pt idx="110">
                        <c:v>12.159000000000001</c:v>
                      </c:pt>
                      <c:pt idx="111">
                        <c:v>12.663</c:v>
                      </c:pt>
                      <c:pt idx="112">
                        <c:v>12.957000000000001</c:v>
                      </c:pt>
                      <c:pt idx="113">
                        <c:v>13.295999999999999</c:v>
                      </c:pt>
                      <c:pt idx="114">
                        <c:v>13.679</c:v>
                      </c:pt>
                      <c:pt idx="115">
                        <c:v>13.8</c:v>
                      </c:pt>
                      <c:pt idx="116">
                        <c:v>13.722</c:v>
                      </c:pt>
                      <c:pt idx="117">
                        <c:v>13.956</c:v>
                      </c:pt>
                      <c:pt idx="118">
                        <c:v>14.068</c:v>
                      </c:pt>
                      <c:pt idx="119">
                        <c:v>14.048</c:v>
                      </c:pt>
                      <c:pt idx="120">
                        <c:v>13.913</c:v>
                      </c:pt>
                      <c:pt idx="121">
                        <c:v>13.701000000000001</c:v>
                      </c:pt>
                      <c:pt idx="122">
                        <c:v>13.743</c:v>
                      </c:pt>
                      <c:pt idx="123">
                        <c:v>13.574</c:v>
                      </c:pt>
                      <c:pt idx="124">
                        <c:v>13.321999999999999</c:v>
                      </c:pt>
                      <c:pt idx="125">
                        <c:v>13.571999999999999</c:v>
                      </c:pt>
                      <c:pt idx="126">
                        <c:v>13.737</c:v>
                      </c:pt>
                      <c:pt idx="127">
                        <c:v>13.795999999999999</c:v>
                      </c:pt>
                      <c:pt idx="128">
                        <c:v>13.746</c:v>
                      </c:pt>
                      <c:pt idx="129">
                        <c:v>14.09</c:v>
                      </c:pt>
                      <c:pt idx="130">
                        <c:v>14.378</c:v>
                      </c:pt>
                      <c:pt idx="131">
                        <c:v>14.54</c:v>
                      </c:pt>
                      <c:pt idx="132">
                        <c:v>14.467000000000001</c:v>
                      </c:pt>
                      <c:pt idx="133">
                        <c:v>14.404999999999999</c:v>
                      </c:pt>
                      <c:pt idx="134">
                        <c:v>14.933</c:v>
                      </c:pt>
                      <c:pt idx="135">
                        <c:v>15.288</c:v>
                      </c:pt>
                      <c:pt idx="136">
                        <c:v>15.371</c:v>
                      </c:pt>
                      <c:pt idx="137">
                        <c:v>15.592000000000001</c:v>
                      </c:pt>
                      <c:pt idx="138">
                        <c:v>15.709</c:v>
                      </c:pt>
                      <c:pt idx="139">
                        <c:v>15.792</c:v>
                      </c:pt>
                      <c:pt idx="140">
                        <c:v>15.760999999999999</c:v>
                      </c:pt>
                      <c:pt idx="141">
                        <c:v>16.056000000000001</c:v>
                      </c:pt>
                      <c:pt idx="142">
                        <c:v>16.302</c:v>
                      </c:pt>
                      <c:pt idx="143">
                        <c:v>16.454000000000001</c:v>
                      </c:pt>
                      <c:pt idx="144">
                        <c:v>16.373000000000001</c:v>
                      </c:pt>
                      <c:pt idx="145">
                        <c:v>16.52</c:v>
                      </c:pt>
                      <c:pt idx="146">
                        <c:v>16.690999999999999</c:v>
                      </c:pt>
                      <c:pt idx="147">
                        <c:v>16.588000000000001</c:v>
                      </c:pt>
                      <c:pt idx="148">
                        <c:v>16.161000000000001</c:v>
                      </c:pt>
                      <c:pt idx="149">
                        <c:v>16.460999999999999</c:v>
                      </c:pt>
                      <c:pt idx="150">
                        <c:v>16.396999999999998</c:v>
                      </c:pt>
                      <c:pt idx="151">
                        <c:v>16.126999999999999</c:v>
                      </c:pt>
                      <c:pt idx="152">
                        <c:v>15.771000000000001</c:v>
                      </c:pt>
                      <c:pt idx="153">
                        <c:v>15.734999999999999</c:v>
                      </c:pt>
                      <c:pt idx="154">
                        <c:v>15.672000000000001</c:v>
                      </c:pt>
                      <c:pt idx="155">
                        <c:v>15.571</c:v>
                      </c:pt>
                      <c:pt idx="156">
                        <c:v>15.353999999999999</c:v>
                      </c:pt>
                      <c:pt idx="157">
                        <c:v>15.260999999999999</c:v>
                      </c:pt>
                      <c:pt idx="158">
                        <c:v>15.462999999999999</c:v>
                      </c:pt>
                      <c:pt idx="159">
                        <c:v>15.545</c:v>
                      </c:pt>
                      <c:pt idx="160">
                        <c:v>15.348000000000001</c:v>
                      </c:pt>
                      <c:pt idx="161">
                        <c:v>15.468999999999999</c:v>
                      </c:pt>
                      <c:pt idx="162">
                        <c:v>15.34</c:v>
                      </c:pt>
                      <c:pt idx="163">
                        <c:v>15.125</c:v>
                      </c:pt>
                      <c:pt idx="164">
                        <c:v>14.862</c:v>
                      </c:pt>
                      <c:pt idx="165">
                        <c:v>14.849</c:v>
                      </c:pt>
                      <c:pt idx="166">
                        <c:v>14.721</c:v>
                      </c:pt>
                      <c:pt idx="167">
                        <c:v>14.497</c:v>
                      </c:pt>
                      <c:pt idx="168">
                        <c:v>14.003</c:v>
                      </c:pt>
                      <c:pt idx="169">
                        <c:v>13.913</c:v>
                      </c:pt>
                      <c:pt idx="170">
                        <c:v>14.039</c:v>
                      </c:pt>
                      <c:pt idx="171">
                        <c:v>14.18</c:v>
                      </c:pt>
                      <c:pt idx="172">
                        <c:v>14.116</c:v>
                      </c:pt>
                      <c:pt idx="173">
                        <c:v>14.128</c:v>
                      </c:pt>
                      <c:pt idx="174">
                        <c:v>14.129</c:v>
                      </c:pt>
                      <c:pt idx="175">
                        <c:v>14.159000000000001</c:v>
                      </c:pt>
                      <c:pt idx="176">
                        <c:v>14.029</c:v>
                      </c:pt>
                      <c:pt idx="177">
                        <c:v>14.063000000000001</c:v>
                      </c:pt>
                      <c:pt idx="178">
                        <c:v>13.968</c:v>
                      </c:pt>
                      <c:pt idx="179">
                        <c:v>13.726000000000001</c:v>
                      </c:pt>
                      <c:pt idx="180">
                        <c:v>13.032999999999999</c:v>
                      </c:pt>
                      <c:pt idx="181">
                        <c:v>12.423</c:v>
                      </c:pt>
                      <c:pt idx="182">
                        <c:v>12.048999999999999</c:v>
                      </c:pt>
                      <c:pt idx="183">
                        <c:v>11.186999999999999</c:v>
                      </c:pt>
                      <c:pt idx="184">
                        <c:v>9.9760000000000009</c:v>
                      </c:pt>
                      <c:pt idx="185">
                        <c:v>9.2219999999999995</c:v>
                      </c:pt>
                      <c:pt idx="186">
                        <c:v>8.5449999999999999</c:v>
                      </c:pt>
                      <c:pt idx="187">
                        <c:v>7.65</c:v>
                      </c:pt>
                      <c:pt idx="188">
                        <c:v>6.6740000000000004</c:v>
                      </c:pt>
                      <c:pt idx="189">
                        <c:v>6.2519999999999998</c:v>
                      </c:pt>
                      <c:pt idx="190">
                        <c:v>5.5579999999999998</c:v>
                      </c:pt>
                      <c:pt idx="191">
                        <c:v>4.7169999999999996</c:v>
                      </c:pt>
                      <c:pt idx="192">
                        <c:v>2.9260000000000002</c:v>
                      </c:pt>
                      <c:pt idx="193">
                        <c:v>1.7729999999999999</c:v>
                      </c:pt>
                      <c:pt idx="194">
                        <c:v>1.288</c:v>
                      </c:pt>
                      <c:pt idx="195">
                        <c:v>1.0129999999999999</c:v>
                      </c:pt>
                      <c:pt idx="196">
                        <c:v>0.91600000000000004</c:v>
                      </c:pt>
                      <c:pt idx="197">
                        <c:v>0.878</c:v>
                      </c:pt>
                      <c:pt idx="198">
                        <c:v>0.16300000000000001</c:v>
                      </c:pt>
                      <c:pt idx="199">
                        <c:v>-0.84099999999999997</c:v>
                      </c:pt>
                      <c:pt idx="200">
                        <c:v>-1.823</c:v>
                      </c:pt>
                      <c:pt idx="201">
                        <c:v>-2.0960000000000001</c:v>
                      </c:pt>
                      <c:pt idx="202">
                        <c:v>-2.649</c:v>
                      </c:pt>
                      <c:pt idx="203">
                        <c:v>-3.3660000000000001</c:v>
                      </c:pt>
                      <c:pt idx="204">
                        <c:v>-5.2729999999999997</c:v>
                      </c:pt>
                      <c:pt idx="205">
                        <c:v>-6.5380000000000003</c:v>
                      </c:pt>
                      <c:pt idx="206">
                        <c:v>-6.7</c:v>
                      </c:pt>
                      <c:pt idx="207">
                        <c:v>-6.2809999999999997</c:v>
                      </c:pt>
                      <c:pt idx="208">
                        <c:v>-5.68</c:v>
                      </c:pt>
                      <c:pt idx="209">
                        <c:v>-5.2460000000000004</c:v>
                      </c:pt>
                      <c:pt idx="210">
                        <c:v>-4.7329999999999997</c:v>
                      </c:pt>
                      <c:pt idx="211">
                        <c:v>-4.9219999999999997</c:v>
                      </c:pt>
                      <c:pt idx="212">
                        <c:v>-5.702</c:v>
                      </c:pt>
                      <c:pt idx="213">
                        <c:v>-5.96</c:v>
                      </c:pt>
                      <c:pt idx="214">
                        <c:v>-6.5540000000000003</c:v>
                      </c:pt>
                      <c:pt idx="215">
                        <c:v>-7.157</c:v>
                      </c:pt>
                      <c:pt idx="216">
                        <c:v>-8.8710000000000004</c:v>
                      </c:pt>
                      <c:pt idx="217">
                        <c:v>-9.7729999999999997</c:v>
                      </c:pt>
                      <c:pt idx="218">
                        <c:v>-10.17</c:v>
                      </c:pt>
                      <c:pt idx="219">
                        <c:v>-10.096</c:v>
                      </c:pt>
                      <c:pt idx="220">
                        <c:v>-10.442</c:v>
                      </c:pt>
                      <c:pt idx="221">
                        <c:v>-11.016999999999999</c:v>
                      </c:pt>
                      <c:pt idx="222">
                        <c:v>-11.211</c:v>
                      </c:pt>
                      <c:pt idx="223">
                        <c:v>-12.022</c:v>
                      </c:pt>
                      <c:pt idx="224">
                        <c:v>-12.954000000000001</c:v>
                      </c:pt>
                      <c:pt idx="225">
                        <c:v>-13.157999999999999</c:v>
                      </c:pt>
                      <c:pt idx="226">
                        <c:v>-13.656000000000001</c:v>
                      </c:pt>
                      <c:pt idx="227">
                        <c:v>-14.273999999999999</c:v>
                      </c:pt>
                      <c:pt idx="228">
                        <c:v>-15.69</c:v>
                      </c:pt>
                      <c:pt idx="229">
                        <c:v>-16.460999999999999</c:v>
                      </c:pt>
                      <c:pt idx="230">
                        <c:v>-16.032</c:v>
                      </c:pt>
                      <c:pt idx="231">
                        <c:v>-14.868</c:v>
                      </c:pt>
                      <c:pt idx="232">
                        <c:v>-14.839</c:v>
                      </c:pt>
                      <c:pt idx="233">
                        <c:v>-13.785</c:v>
                      </c:pt>
                      <c:pt idx="234">
                        <c:v>-12.176</c:v>
                      </c:pt>
                      <c:pt idx="235">
                        <c:v>-10.795</c:v>
                      </c:pt>
                      <c:pt idx="236">
                        <c:v>-9.7349999999999994</c:v>
                      </c:pt>
                      <c:pt idx="237">
                        <c:v>-8.3940000000000001</c:v>
                      </c:pt>
                      <c:pt idx="238">
                        <c:v>-7.3490000000000002</c:v>
                      </c:pt>
                      <c:pt idx="239">
                        <c:v>-7.1529999999999996</c:v>
                      </c:pt>
                      <c:pt idx="240">
                        <c:v>-7.84</c:v>
                      </c:pt>
                      <c:pt idx="241">
                        <c:v>-8.0370000000000008</c:v>
                      </c:pt>
                      <c:pt idx="242">
                        <c:v>-7.3070000000000004</c:v>
                      </c:pt>
                      <c:pt idx="243">
                        <c:v>-6.4329999999999998</c:v>
                      </c:pt>
                      <c:pt idx="244">
                        <c:v>-6.0410000000000004</c:v>
                      </c:pt>
                      <c:pt idx="245">
                        <c:v>-5.69</c:v>
                      </c:pt>
                      <c:pt idx="246">
                        <c:v>-5.6139999999999999</c:v>
                      </c:pt>
                      <c:pt idx="247">
                        <c:v>-6.367</c:v>
                      </c:pt>
                      <c:pt idx="248">
                        <c:v>-7.3520000000000003</c:v>
                      </c:pt>
                      <c:pt idx="249">
                        <c:v>-7.6680000000000001</c:v>
                      </c:pt>
                      <c:pt idx="250">
                        <c:v>-8.1880000000000006</c:v>
                      </c:pt>
                      <c:pt idx="251">
                        <c:v>-8.8339999999999996</c:v>
                      </c:pt>
                      <c:pt idx="252">
                        <c:v>-10.416</c:v>
                      </c:pt>
                      <c:pt idx="253">
                        <c:v>-11.031000000000001</c:v>
                      </c:pt>
                      <c:pt idx="254">
                        <c:v>-11.4</c:v>
                      </c:pt>
                      <c:pt idx="255">
                        <c:v>-11.278</c:v>
                      </c:pt>
                      <c:pt idx="256">
                        <c:v>-11.371</c:v>
                      </c:pt>
                      <c:pt idx="257">
                        <c:v>-10.771000000000001</c:v>
                      </c:pt>
                      <c:pt idx="258">
                        <c:v>-9.8539999999999992</c:v>
                      </c:pt>
                      <c:pt idx="259">
                        <c:v>-8.9450000000000003</c:v>
                      </c:pt>
                      <c:pt idx="260">
                        <c:v>-8.9930000000000003</c:v>
                      </c:pt>
                      <c:pt idx="261">
                        <c:v>-8.7460000000000004</c:v>
                      </c:pt>
                      <c:pt idx="262">
                        <c:v>-8.9580000000000002</c:v>
                      </c:pt>
                      <c:pt idx="263">
                        <c:v>-9.4179999999999993</c:v>
                      </c:pt>
                      <c:pt idx="264">
                        <c:v>-10.9</c:v>
                      </c:pt>
                      <c:pt idx="265">
                        <c:v>-11.47</c:v>
                      </c:pt>
                      <c:pt idx="266">
                        <c:v>-11.726000000000001</c:v>
                      </c:pt>
                      <c:pt idx="267">
                        <c:v>-11.426</c:v>
                      </c:pt>
                      <c:pt idx="268">
                        <c:v>-11.493</c:v>
                      </c:pt>
                      <c:pt idx="269">
                        <c:v>-11.718</c:v>
                      </c:pt>
                      <c:pt idx="270">
                        <c:v>-11.945</c:v>
                      </c:pt>
                      <c:pt idx="271">
                        <c:v>-12.334</c:v>
                      </c:pt>
                      <c:pt idx="272">
                        <c:v>-13.029</c:v>
                      </c:pt>
                      <c:pt idx="273">
                        <c:v>-12.94</c:v>
                      </c:pt>
                      <c:pt idx="274">
                        <c:v>-13.148999999999999</c:v>
                      </c:pt>
                      <c:pt idx="275">
                        <c:v>-13.548999999999999</c:v>
                      </c:pt>
                      <c:pt idx="276">
                        <c:v>-15.007999999999999</c:v>
                      </c:pt>
                      <c:pt idx="277">
                        <c:v>-15.269</c:v>
                      </c:pt>
                      <c:pt idx="278">
                        <c:v>-15.013999999999999</c:v>
                      </c:pt>
                      <c:pt idx="279">
                        <c:v>-14.505000000000001</c:v>
                      </c:pt>
                      <c:pt idx="280">
                        <c:v>-14.294</c:v>
                      </c:pt>
                      <c:pt idx="281">
                        <c:v>-14.398</c:v>
                      </c:pt>
                      <c:pt idx="282">
                        <c:v>-14.307</c:v>
                      </c:pt>
                      <c:pt idx="283">
                        <c:v>-14.393000000000001</c:v>
                      </c:pt>
                      <c:pt idx="284">
                        <c:v>-14.669</c:v>
                      </c:pt>
                      <c:pt idx="285">
                        <c:v>-14.275</c:v>
                      </c:pt>
                      <c:pt idx="286">
                        <c:v>-14.177</c:v>
                      </c:pt>
                      <c:pt idx="287">
                        <c:v>-14.282</c:v>
                      </c:pt>
                      <c:pt idx="288">
                        <c:v>-15.377000000000001</c:v>
                      </c:pt>
                      <c:pt idx="289">
                        <c:v>-15.949</c:v>
                      </c:pt>
                      <c:pt idx="290">
                        <c:v>-16.239999999999998</c:v>
                      </c:pt>
                      <c:pt idx="291">
                        <c:v>-15.759</c:v>
                      </c:pt>
                      <c:pt idx="292">
                        <c:v>-15.723000000000001</c:v>
                      </c:pt>
                      <c:pt idx="293">
                        <c:v>-15.358000000000001</c:v>
                      </c:pt>
                      <c:pt idx="294">
                        <c:v>-15.661</c:v>
                      </c:pt>
                      <c:pt idx="295">
                        <c:v>-16.2</c:v>
                      </c:pt>
                      <c:pt idx="296">
                        <c:v>-16.684000000000001</c:v>
                      </c:pt>
                      <c:pt idx="297">
                        <c:v>-16.468</c:v>
                      </c:pt>
                      <c:pt idx="298">
                        <c:v>-16.550999999999998</c:v>
                      </c:pt>
                      <c:pt idx="299">
                        <c:v>-16.864000000000001</c:v>
                      </c:pt>
                      <c:pt idx="300">
                        <c:v>-17.888000000000002</c:v>
                      </c:pt>
                      <c:pt idx="301">
                        <c:v>-18.457999999999998</c:v>
                      </c:pt>
                      <c:pt idx="302">
                        <c:v>-18.260999999999999</c:v>
                      </c:pt>
                      <c:pt idx="303">
                        <c:v>-18.448</c:v>
                      </c:pt>
                      <c:pt idx="304">
                        <c:v>-17.645</c:v>
                      </c:pt>
                      <c:pt idx="305">
                        <c:v>-16.138000000000002</c:v>
                      </c:pt>
                      <c:pt idx="306">
                        <c:v>-14.547000000000001</c:v>
                      </c:pt>
                      <c:pt idx="307">
                        <c:v>-13.068</c:v>
                      </c:pt>
                      <c:pt idx="308">
                        <c:v>-11.86</c:v>
                      </c:pt>
                      <c:pt idx="309">
                        <c:v>-10.178000000000001</c:v>
                      </c:pt>
                      <c:pt idx="310">
                        <c:v>-8.5950000000000006</c:v>
                      </c:pt>
                      <c:pt idx="311">
                        <c:v>-7.3440000000000003</c:v>
                      </c:pt>
                      <c:pt idx="312">
                        <c:v>-7.0640000000000001</c:v>
                      </c:pt>
                      <c:pt idx="313">
                        <c:v>-6.7430000000000003</c:v>
                      </c:pt>
                      <c:pt idx="314">
                        <c:v>-6.9569999999999999</c:v>
                      </c:pt>
                      <c:pt idx="315">
                        <c:v>-6.9340000000000002</c:v>
                      </c:pt>
                      <c:pt idx="316">
                        <c:v>-6.5640000000000001</c:v>
                      </c:pt>
                      <c:pt idx="317">
                        <c:v>-5.8849999999999998</c:v>
                      </c:pt>
                      <c:pt idx="318">
                        <c:v>-5.2960000000000003</c:v>
                      </c:pt>
                      <c:pt idx="319">
                        <c:v>-5.0519999999999996</c:v>
                      </c:pt>
                      <c:pt idx="320">
                        <c:v>-5.5289999999999999</c:v>
                      </c:pt>
                      <c:pt idx="321">
                        <c:v>-5.78</c:v>
                      </c:pt>
                      <c:pt idx="322">
                        <c:v>-6.46</c:v>
                      </c:pt>
                      <c:pt idx="323">
                        <c:v>-7.282</c:v>
                      </c:pt>
                      <c:pt idx="324">
                        <c:v>-8.5510000000000002</c:v>
                      </c:pt>
                      <c:pt idx="325">
                        <c:v>-9.4779999999999998</c:v>
                      </c:pt>
                      <c:pt idx="326">
                        <c:v>-9.74</c:v>
                      </c:pt>
                      <c:pt idx="327">
                        <c:v>-9.7609999999999992</c:v>
                      </c:pt>
                      <c:pt idx="328">
                        <c:v>-9.8309999999999995</c:v>
                      </c:pt>
                      <c:pt idx="329">
                        <c:v>-10.37</c:v>
                      </c:pt>
                      <c:pt idx="330">
                        <c:v>-10.808</c:v>
                      </c:pt>
                      <c:pt idx="331">
                        <c:v>-11.555</c:v>
                      </c:pt>
                      <c:pt idx="332">
                        <c:v>-12.334</c:v>
                      </c:pt>
                      <c:pt idx="333">
                        <c:v>-12.367000000000001</c:v>
                      </c:pt>
                      <c:pt idx="334">
                        <c:v>-12.71</c:v>
                      </c:pt>
                      <c:pt idx="335">
                        <c:v>-13.237</c:v>
                      </c:pt>
                      <c:pt idx="336">
                        <c:v>-14.532</c:v>
                      </c:pt>
                      <c:pt idx="337">
                        <c:v>-14.595000000000001</c:v>
                      </c:pt>
                      <c:pt idx="338">
                        <c:v>-14.647</c:v>
                      </c:pt>
                      <c:pt idx="339">
                        <c:v>-14.731</c:v>
                      </c:pt>
                      <c:pt idx="340">
                        <c:v>-15.083</c:v>
                      </c:pt>
                      <c:pt idx="341">
                        <c:v>-15.134</c:v>
                      </c:pt>
                      <c:pt idx="342">
                        <c:v>-15.52</c:v>
                      </c:pt>
                      <c:pt idx="343">
                        <c:v>-16.001999999999999</c:v>
                      </c:pt>
                      <c:pt idx="344">
                        <c:v>-16.442</c:v>
                      </c:pt>
                      <c:pt idx="345">
                        <c:v>-16.312000000000001</c:v>
                      </c:pt>
                      <c:pt idx="346">
                        <c:v>-16.530999999999999</c:v>
                      </c:pt>
                      <c:pt idx="347">
                        <c:v>-16.922000000000001</c:v>
                      </c:pt>
                      <c:pt idx="348">
                        <c:v>-18.350000000000001</c:v>
                      </c:pt>
                      <c:pt idx="349">
                        <c:v>-18.747</c:v>
                      </c:pt>
                      <c:pt idx="350">
                        <c:v>-18.849</c:v>
                      </c:pt>
                      <c:pt idx="351">
                        <c:v>-18.896999999999998</c:v>
                      </c:pt>
                      <c:pt idx="352">
                        <c:v>-18.181000000000001</c:v>
                      </c:pt>
                      <c:pt idx="353">
                        <c:v>-16.969000000000001</c:v>
                      </c:pt>
                      <c:pt idx="354">
                        <c:v>-16.324000000000002</c:v>
                      </c:pt>
                      <c:pt idx="355">
                        <c:v>-16.251999999999999</c:v>
                      </c:pt>
                      <c:pt idx="356">
                        <c:v>-16.312999999999999</c:v>
                      </c:pt>
                      <c:pt idx="357">
                        <c:v>-15.706</c:v>
                      </c:pt>
                      <c:pt idx="358">
                        <c:v>-15.452999999999999</c:v>
                      </c:pt>
                      <c:pt idx="359">
                        <c:v>-15.417</c:v>
                      </c:pt>
                      <c:pt idx="360">
                        <c:v>-15.193</c:v>
                      </c:pt>
                      <c:pt idx="361">
                        <c:v>-15.121</c:v>
                      </c:pt>
                      <c:pt idx="362">
                        <c:v>-15.1</c:v>
                      </c:pt>
                      <c:pt idx="363">
                        <c:v>-15.553000000000001</c:v>
                      </c:pt>
                      <c:pt idx="364">
                        <c:v>-15.73</c:v>
                      </c:pt>
                      <c:pt idx="365">
                        <c:v>-15.292999999999999</c:v>
                      </c:pt>
                      <c:pt idx="366">
                        <c:v>-14.377000000000001</c:v>
                      </c:pt>
                      <c:pt idx="367">
                        <c:v>-13.29</c:v>
                      </c:pt>
                      <c:pt idx="368">
                        <c:v>-12.717000000000001</c:v>
                      </c:pt>
                      <c:pt idx="369">
                        <c:v>-12.125999999999999</c:v>
                      </c:pt>
                      <c:pt idx="370">
                        <c:v>-12.132999999999999</c:v>
                      </c:pt>
                      <c:pt idx="371">
                        <c:v>-12.122999999999999</c:v>
                      </c:pt>
                      <c:pt idx="372">
                        <c:v>-13.233000000000001</c:v>
                      </c:pt>
                      <c:pt idx="373">
                        <c:v>-13.398999999999999</c:v>
                      </c:pt>
                      <c:pt idx="374">
                        <c:v>-13.75</c:v>
                      </c:pt>
                      <c:pt idx="375">
                        <c:v>-14.148999999999999</c:v>
                      </c:pt>
                      <c:pt idx="376">
                        <c:v>-14.749000000000001</c:v>
                      </c:pt>
                      <c:pt idx="377">
                        <c:v>-15.064</c:v>
                      </c:pt>
                      <c:pt idx="378">
                        <c:v>-15.292999999999999</c:v>
                      </c:pt>
                      <c:pt idx="379">
                        <c:v>-15.545</c:v>
                      </c:pt>
                      <c:pt idx="380">
                        <c:v>-15.763999999999999</c:v>
                      </c:pt>
                      <c:pt idx="381">
                        <c:v>-15.523</c:v>
                      </c:pt>
                      <c:pt idx="382">
                        <c:v>-15.686999999999999</c:v>
                      </c:pt>
                      <c:pt idx="383">
                        <c:v>-16.111999999999998</c:v>
                      </c:pt>
                      <c:pt idx="384">
                        <c:v>-17.381</c:v>
                      </c:pt>
                      <c:pt idx="385">
                        <c:v>-17.686</c:v>
                      </c:pt>
                      <c:pt idx="386">
                        <c:v>-17.466999999999999</c:v>
                      </c:pt>
                      <c:pt idx="387">
                        <c:v>-17.376000000000001</c:v>
                      </c:pt>
                      <c:pt idx="388">
                        <c:v>-17.734000000000002</c:v>
                      </c:pt>
                      <c:pt idx="389">
                        <c:v>-17.821000000000002</c:v>
                      </c:pt>
                      <c:pt idx="390">
                        <c:v>-17.552</c:v>
                      </c:pt>
                      <c:pt idx="391">
                        <c:v>-17.901</c:v>
                      </c:pt>
                      <c:pt idx="392">
                        <c:v>-18.408999999999999</c:v>
                      </c:pt>
                      <c:pt idx="393">
                        <c:v>-18.213000000000001</c:v>
                      </c:pt>
                      <c:pt idx="394">
                        <c:v>-18.347000000000001</c:v>
                      </c:pt>
                      <c:pt idx="395">
                        <c:v>-18.689</c:v>
                      </c:pt>
                      <c:pt idx="396">
                        <c:v>-20.091000000000001</c:v>
                      </c:pt>
                      <c:pt idx="397">
                        <c:v>-19.989999999999998</c:v>
                      </c:pt>
                      <c:pt idx="398">
                        <c:v>-19.056000000000001</c:v>
                      </c:pt>
                      <c:pt idx="399">
                        <c:v>-17.445</c:v>
                      </c:pt>
                      <c:pt idx="400">
                        <c:v>-15.898</c:v>
                      </c:pt>
                      <c:pt idx="401">
                        <c:v>-14.243</c:v>
                      </c:pt>
                      <c:pt idx="402">
                        <c:v>-13.856</c:v>
                      </c:pt>
                      <c:pt idx="403">
                        <c:v>-13.95</c:v>
                      </c:pt>
                      <c:pt idx="404">
                        <c:v>-14.201000000000001</c:v>
                      </c:pt>
                      <c:pt idx="405">
                        <c:v>-13.936999999999999</c:v>
                      </c:pt>
                      <c:pt idx="406">
                        <c:v>-14.083</c:v>
                      </c:pt>
                      <c:pt idx="407">
                        <c:v>-14.448</c:v>
                      </c:pt>
                      <c:pt idx="408">
                        <c:v>-14.926</c:v>
                      </c:pt>
                      <c:pt idx="409">
                        <c:v>-14.865</c:v>
                      </c:pt>
                      <c:pt idx="410">
                        <c:v>-13.904999999999999</c:v>
                      </c:pt>
                      <c:pt idx="411">
                        <c:v>-12.701000000000001</c:v>
                      </c:pt>
                      <c:pt idx="412">
                        <c:v>-11.73</c:v>
                      </c:pt>
                      <c:pt idx="413">
                        <c:v>-10.702999999999999</c:v>
                      </c:pt>
                      <c:pt idx="414">
                        <c:v>-9.1370000000000005</c:v>
                      </c:pt>
                      <c:pt idx="415">
                        <c:v>-7.8890000000000002</c:v>
                      </c:pt>
                      <c:pt idx="416">
                        <c:v>-7.0220000000000002</c:v>
                      </c:pt>
                      <c:pt idx="417">
                        <c:v>-5.8220000000000001</c:v>
                      </c:pt>
                      <c:pt idx="418">
                        <c:v>-4.8460000000000001</c:v>
                      </c:pt>
                      <c:pt idx="419">
                        <c:v>-4.08</c:v>
                      </c:pt>
                      <c:pt idx="420">
                        <c:v>-4.2489999999999997</c:v>
                      </c:pt>
                      <c:pt idx="421">
                        <c:v>-3.984</c:v>
                      </c:pt>
                      <c:pt idx="422">
                        <c:v>-3.45</c:v>
                      </c:pt>
                      <c:pt idx="423">
                        <c:v>-2.984</c:v>
                      </c:pt>
                      <c:pt idx="424">
                        <c:v>-2.669</c:v>
                      </c:pt>
                      <c:pt idx="425">
                        <c:v>-1.9319999999999999</c:v>
                      </c:pt>
                      <c:pt idx="426">
                        <c:v>-1.423</c:v>
                      </c:pt>
                      <c:pt idx="427">
                        <c:v>-1.1220000000000001</c:v>
                      </c:pt>
                      <c:pt idx="428">
                        <c:v>-1.51</c:v>
                      </c:pt>
                      <c:pt idx="429">
                        <c:v>-1.6759999999999999</c:v>
                      </c:pt>
                      <c:pt idx="430">
                        <c:v>-2.2229999999999999</c:v>
                      </c:pt>
                      <c:pt idx="431">
                        <c:v>-2.5139999999999998</c:v>
                      </c:pt>
                      <c:pt idx="432">
                        <c:v>-3.3530000000000002</c:v>
                      </c:pt>
                      <c:pt idx="433">
                        <c:v>-4.0650000000000004</c:v>
                      </c:pt>
                      <c:pt idx="434">
                        <c:v>-4.4909999999999997</c:v>
                      </c:pt>
                      <c:pt idx="435">
                        <c:v>-4.5970000000000004</c:v>
                      </c:pt>
                      <c:pt idx="436">
                        <c:v>-4.3879999999999999</c:v>
                      </c:pt>
                      <c:pt idx="437">
                        <c:v>-3.411</c:v>
                      </c:pt>
                      <c:pt idx="438">
                        <c:v>-2.6539999999999999</c:v>
                      </c:pt>
                      <c:pt idx="439">
                        <c:v>-1.9370000000000001</c:v>
                      </c:pt>
                      <c:pt idx="440">
                        <c:v>-1.331</c:v>
                      </c:pt>
                      <c:pt idx="441">
                        <c:v>-0.114</c:v>
                      </c:pt>
                      <c:pt idx="442">
                        <c:v>1.1299999999999999</c:v>
                      </c:pt>
                      <c:pt idx="443">
                        <c:v>2.2200000000000002</c:v>
                      </c:pt>
                      <c:pt idx="444">
                        <c:v>2.9809999999999999</c:v>
                      </c:pt>
                      <c:pt idx="445">
                        <c:v>3.9780000000000002</c:v>
                      </c:pt>
                      <c:pt idx="446">
                        <c:v>4.7649999999999997</c:v>
                      </c:pt>
                      <c:pt idx="447">
                        <c:v>5.5140000000000002</c:v>
                      </c:pt>
                      <c:pt idx="448">
                        <c:v>5.88</c:v>
                      </c:pt>
                      <c:pt idx="449">
                        <c:v>6.2160000000000002</c:v>
                      </c:pt>
                      <c:pt idx="450">
                        <c:v>6.4279999999999999</c:v>
                      </c:pt>
                      <c:pt idx="451">
                        <c:v>6.4630000000000001</c:v>
                      </c:pt>
                      <c:pt idx="452">
                        <c:v>6.2850000000000001</c:v>
                      </c:pt>
                      <c:pt idx="453">
                        <c:v>6.3680000000000003</c:v>
                      </c:pt>
                      <c:pt idx="454">
                        <c:v>6.069</c:v>
                      </c:pt>
                      <c:pt idx="455">
                        <c:v>5.8959999999999999</c:v>
                      </c:pt>
                      <c:pt idx="456">
                        <c:v>5.1689999999999996</c:v>
                      </c:pt>
                      <c:pt idx="457">
                        <c:v>4.95</c:v>
                      </c:pt>
                      <c:pt idx="458">
                        <c:v>5.4020000000000001</c:v>
                      </c:pt>
                      <c:pt idx="459">
                        <c:v>5.7830000000000004</c:v>
                      </c:pt>
                      <c:pt idx="460">
                        <c:v>5.99</c:v>
                      </c:pt>
                      <c:pt idx="461">
                        <c:v>6.3410000000000002</c:v>
                      </c:pt>
                      <c:pt idx="462">
                        <c:v>6.6369999999999996</c:v>
                      </c:pt>
                      <c:pt idx="463">
                        <c:v>6.8879999999999999</c:v>
                      </c:pt>
                      <c:pt idx="464">
                        <c:v>6.6790000000000003</c:v>
                      </c:pt>
                      <c:pt idx="465">
                        <c:v>6.7619999999999996</c:v>
                      </c:pt>
                      <c:pt idx="466">
                        <c:v>6.39</c:v>
                      </c:pt>
                      <c:pt idx="467">
                        <c:v>5.9779999999999998</c:v>
                      </c:pt>
                      <c:pt idx="468">
                        <c:v>4.8230000000000004</c:v>
                      </c:pt>
                      <c:pt idx="469">
                        <c:v>4.2809999999999997</c:v>
                      </c:pt>
                      <c:pt idx="470">
                        <c:v>4.3360000000000003</c:v>
                      </c:pt>
                      <c:pt idx="471">
                        <c:v>4.5170000000000003</c:v>
                      </c:pt>
                      <c:pt idx="472">
                        <c:v>4.4740000000000002</c:v>
                      </c:pt>
                      <c:pt idx="473">
                        <c:v>4.5869999999999997</c:v>
                      </c:pt>
                      <c:pt idx="474">
                        <c:v>4.5739999999999998</c:v>
                      </c:pt>
                      <c:pt idx="475">
                        <c:v>4.4340000000000002</c:v>
                      </c:pt>
                      <c:pt idx="476">
                        <c:v>3.6629999999999998</c:v>
                      </c:pt>
                      <c:pt idx="477">
                        <c:v>3.0609999999999999</c:v>
                      </c:pt>
                      <c:pt idx="478">
                        <c:v>1.931</c:v>
                      </c:pt>
                      <c:pt idx="479">
                        <c:v>0.79100000000000004</c:v>
                      </c:pt>
                      <c:pt idx="480">
                        <c:v>-1.4410000000000001</c:v>
                      </c:pt>
                      <c:pt idx="481">
                        <c:v>-2.2080000000000002</c:v>
                      </c:pt>
                      <c:pt idx="482">
                        <c:v>-2.3410000000000002</c:v>
                      </c:pt>
                      <c:pt idx="483">
                        <c:v>-2.1150000000000002</c:v>
                      </c:pt>
                      <c:pt idx="484">
                        <c:v>-1.8009999999999999</c:v>
                      </c:pt>
                      <c:pt idx="485">
                        <c:v>-1.0349999999999999</c:v>
                      </c:pt>
                      <c:pt idx="486">
                        <c:v>-0.46800000000000003</c:v>
                      </c:pt>
                      <c:pt idx="487">
                        <c:v>0.10100000000000001</c:v>
                      </c:pt>
                      <c:pt idx="488">
                        <c:v>0.497</c:v>
                      </c:pt>
                      <c:pt idx="489">
                        <c:v>1.155</c:v>
                      </c:pt>
                      <c:pt idx="490">
                        <c:v>1.238</c:v>
                      </c:pt>
                      <c:pt idx="491">
                        <c:v>1.47</c:v>
                      </c:pt>
                      <c:pt idx="492">
                        <c:v>1.5249999999999999</c:v>
                      </c:pt>
                      <c:pt idx="493">
                        <c:v>1.613</c:v>
                      </c:pt>
                      <c:pt idx="494">
                        <c:v>2.1030000000000002</c:v>
                      </c:pt>
                      <c:pt idx="495">
                        <c:v>2.64</c:v>
                      </c:pt>
                      <c:pt idx="496">
                        <c:v>2.7890000000000001</c:v>
                      </c:pt>
                      <c:pt idx="497">
                        <c:v>3.2679999999999998</c:v>
                      </c:pt>
                      <c:pt idx="498">
                        <c:v>3.6309999999999998</c:v>
                      </c:pt>
                      <c:pt idx="499">
                        <c:v>3.8079999999999998</c:v>
                      </c:pt>
                      <c:pt idx="500">
                        <c:v>3.7429999999999999</c:v>
                      </c:pt>
                      <c:pt idx="501">
                        <c:v>3.8479999999999999</c:v>
                      </c:pt>
                      <c:pt idx="502">
                        <c:v>3.625</c:v>
                      </c:pt>
                      <c:pt idx="503">
                        <c:v>3.5670000000000002</c:v>
                      </c:pt>
                      <c:pt idx="504">
                        <c:v>3.1120000000000001</c:v>
                      </c:pt>
                      <c:pt idx="505">
                        <c:v>2.8420000000000001</c:v>
                      </c:pt>
                      <c:pt idx="506">
                        <c:v>2.835</c:v>
                      </c:pt>
                      <c:pt idx="507">
                        <c:v>2.7629999999999999</c:v>
                      </c:pt>
                      <c:pt idx="508">
                        <c:v>2.5939999999999999</c:v>
                      </c:pt>
                      <c:pt idx="509">
                        <c:v>2.843</c:v>
                      </c:pt>
                      <c:pt idx="510">
                        <c:v>2.9980000000000002</c:v>
                      </c:pt>
                      <c:pt idx="511">
                        <c:v>3.33</c:v>
                      </c:pt>
                      <c:pt idx="512">
                        <c:v>3.5339999999999998</c:v>
                      </c:pt>
                      <c:pt idx="513">
                        <c:v>3.919</c:v>
                      </c:pt>
                      <c:pt idx="514">
                        <c:v>4.1349999999999998</c:v>
                      </c:pt>
                      <c:pt idx="515">
                        <c:v>4.2190000000000003</c:v>
                      </c:pt>
                      <c:pt idx="516">
                        <c:v>3.4430000000000001</c:v>
                      </c:pt>
                      <c:pt idx="517">
                        <c:v>2.8860000000000001</c:v>
                      </c:pt>
                      <c:pt idx="518">
                        <c:v>2.4569999999999999</c:v>
                      </c:pt>
                      <c:pt idx="519">
                        <c:v>1.4710000000000001</c:v>
                      </c:pt>
                      <c:pt idx="520">
                        <c:v>0.76100000000000001</c:v>
                      </c:pt>
                      <c:pt idx="521">
                        <c:v>0.59099999999999997</c:v>
                      </c:pt>
                      <c:pt idx="522">
                        <c:v>0.70599999999999996</c:v>
                      </c:pt>
                      <c:pt idx="523">
                        <c:v>0.66100000000000003</c:v>
                      </c:pt>
                      <c:pt idx="524">
                        <c:v>-5.5E-2</c:v>
                      </c:pt>
                      <c:pt idx="525">
                        <c:v>-0.47699999999999998</c:v>
                      </c:pt>
                      <c:pt idx="526">
                        <c:v>-1.393</c:v>
                      </c:pt>
                      <c:pt idx="527">
                        <c:v>-1.1379999999999999</c:v>
                      </c:pt>
                      <c:pt idx="528">
                        <c:v>-1.6890000000000001</c:v>
                      </c:pt>
                      <c:pt idx="529">
                        <c:v>-2.0699999999999998</c:v>
                      </c:pt>
                      <c:pt idx="530">
                        <c:v>-2.5219999999999998</c:v>
                      </c:pt>
                      <c:pt idx="531">
                        <c:v>-2.5019999999999998</c:v>
                      </c:pt>
                      <c:pt idx="532">
                        <c:v>-2.4790000000000001</c:v>
                      </c:pt>
                      <c:pt idx="533">
                        <c:v>-2.1070000000000002</c:v>
                      </c:pt>
                      <c:pt idx="534">
                        <c:v>-1.9730000000000001</c:v>
                      </c:pt>
                      <c:pt idx="535">
                        <c:v>-1.9279999999999999</c:v>
                      </c:pt>
                      <c:pt idx="536">
                        <c:v>-2.3860000000000001</c:v>
                      </c:pt>
                      <c:pt idx="537">
                        <c:v>-2.5310000000000001</c:v>
                      </c:pt>
                      <c:pt idx="538">
                        <c:v>-2.923</c:v>
                      </c:pt>
                      <c:pt idx="539">
                        <c:v>-3.9740000000000002</c:v>
                      </c:pt>
                      <c:pt idx="540">
                        <c:v>-6.1139999999999999</c:v>
                      </c:pt>
                      <c:pt idx="541">
                        <c:v>-7.5469999999999997</c:v>
                      </c:pt>
                      <c:pt idx="542">
                        <c:v>-8.1199999999999992</c:v>
                      </c:pt>
                      <c:pt idx="543">
                        <c:v>-7.7050000000000001</c:v>
                      </c:pt>
                      <c:pt idx="544">
                        <c:v>-7.0129999999999999</c:v>
                      </c:pt>
                      <c:pt idx="545">
                        <c:v>-5.7859999999999996</c:v>
                      </c:pt>
                      <c:pt idx="546">
                        <c:v>-4.2649999999999997</c:v>
                      </c:pt>
                      <c:pt idx="547">
                        <c:v>-3.2229999999999999</c:v>
                      </c:pt>
                      <c:pt idx="548">
                        <c:v>-2.4820000000000002</c:v>
                      </c:pt>
                      <c:pt idx="549">
                        <c:v>-1.115</c:v>
                      </c:pt>
                      <c:pt idx="550">
                        <c:v>0.23899999999999999</c:v>
                      </c:pt>
                      <c:pt idx="551">
                        <c:v>2.0099999999999998</c:v>
                      </c:pt>
                      <c:pt idx="552">
                        <c:v>2.9569999999999999</c:v>
                      </c:pt>
                      <c:pt idx="553">
                        <c:v>3.99</c:v>
                      </c:pt>
                      <c:pt idx="554">
                        <c:v>4.9619999999999997</c:v>
                      </c:pt>
                      <c:pt idx="555">
                        <c:v>6</c:v>
                      </c:pt>
                      <c:pt idx="556">
                        <c:v>6.8289999999999997</c:v>
                      </c:pt>
                      <c:pt idx="557">
                        <c:v>7.8650000000000002</c:v>
                      </c:pt>
                      <c:pt idx="558">
                        <c:v>8.4149999999999991</c:v>
                      </c:pt>
                      <c:pt idx="559">
                        <c:v>8.782</c:v>
                      </c:pt>
                      <c:pt idx="560">
                        <c:v>9.016</c:v>
                      </c:pt>
                      <c:pt idx="561">
                        <c:v>9.7100000000000009</c:v>
                      </c:pt>
                      <c:pt idx="562">
                        <c:v>10.27</c:v>
                      </c:pt>
                      <c:pt idx="563">
                        <c:v>10.696999999999999</c:v>
                      </c:pt>
                    </c:numCache>
                  </c:numRef>
                </c:yVal>
                <c:smooth val="0"/>
                <c:extLst>
                  <c:ext xmlns:c16="http://schemas.microsoft.com/office/drawing/2014/chart" uri="{C3380CC4-5D6E-409C-BE32-E72D297353CC}">
                    <c16:uniqueId val="{00000010-5C9A-4955-B088-0644AE586B26}"/>
                  </c:ext>
                </c:extLst>
              </c15:ser>
            </c15:filteredScatterSeries>
            <c15:filteredScatterSeries>
              <c15:ser>
                <c:idx val="2"/>
                <c:order val="1"/>
                <c:tx>
                  <c:v>Projects</c:v>
                </c:tx>
                <c:marker>
                  <c:symbol val="none"/>
                </c:marker>
                <c:xVal>
                  <c:numRef>
                    <c:extLst xmlns:c15="http://schemas.microsoft.com/office/drawing/2012/chart">
                      <c:ext xmlns:c15="http://schemas.microsoft.com/office/drawing/2012/chart" uri="{02D57815-91ED-43cb-92C2-25804820EDAC}">
                        <c15:formulaRef>
                          <c15:sqref>(Sheet1!$AD$5:$AD$422,Sheet1!$AD$424:$AD$471,Sheet1!$AD$473:$AD$604)</c15:sqref>
                        </c15:formulaRef>
                      </c:ext>
                    </c:extLst>
                    <c:numCache>
                      <c:formatCode>General</c:formatCode>
                      <c:ptCount val="598"/>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56614</c:v>
                      </c:pt>
                      <c:pt idx="419">
                        <c:v>56645</c:v>
                      </c:pt>
                      <c:pt idx="420">
                        <c:v>56673</c:v>
                      </c:pt>
                      <c:pt idx="421">
                        <c:v>56704</c:v>
                      </c:pt>
                      <c:pt idx="422">
                        <c:v>56734</c:v>
                      </c:pt>
                      <c:pt idx="423">
                        <c:v>56765</c:v>
                      </c:pt>
                      <c:pt idx="424">
                        <c:v>56795</c:v>
                      </c:pt>
                      <c:pt idx="425">
                        <c:v>56826</c:v>
                      </c:pt>
                      <c:pt idx="426">
                        <c:v>56857</c:v>
                      </c:pt>
                      <c:pt idx="427">
                        <c:v>56887</c:v>
                      </c:pt>
                      <c:pt idx="428">
                        <c:v>56918</c:v>
                      </c:pt>
                      <c:pt idx="429">
                        <c:v>56948</c:v>
                      </c:pt>
                      <c:pt idx="430">
                        <c:v>56979</c:v>
                      </c:pt>
                      <c:pt idx="431">
                        <c:v>57010</c:v>
                      </c:pt>
                      <c:pt idx="432">
                        <c:v>57039</c:v>
                      </c:pt>
                      <c:pt idx="433">
                        <c:v>57070</c:v>
                      </c:pt>
                      <c:pt idx="434">
                        <c:v>57100</c:v>
                      </c:pt>
                      <c:pt idx="435">
                        <c:v>57131</c:v>
                      </c:pt>
                      <c:pt idx="436">
                        <c:v>57161</c:v>
                      </c:pt>
                      <c:pt idx="437">
                        <c:v>57192</c:v>
                      </c:pt>
                      <c:pt idx="438">
                        <c:v>57223</c:v>
                      </c:pt>
                      <c:pt idx="439">
                        <c:v>57253</c:v>
                      </c:pt>
                      <c:pt idx="440">
                        <c:v>57284</c:v>
                      </c:pt>
                      <c:pt idx="441">
                        <c:v>57314</c:v>
                      </c:pt>
                      <c:pt idx="442">
                        <c:v>57345</c:v>
                      </c:pt>
                      <c:pt idx="443">
                        <c:v>57376</c:v>
                      </c:pt>
                      <c:pt idx="444">
                        <c:v>57404</c:v>
                      </c:pt>
                      <c:pt idx="445">
                        <c:v>57435</c:v>
                      </c:pt>
                      <c:pt idx="446">
                        <c:v>57465</c:v>
                      </c:pt>
                      <c:pt idx="447">
                        <c:v>57496</c:v>
                      </c:pt>
                      <c:pt idx="448">
                        <c:v>57526</c:v>
                      </c:pt>
                      <c:pt idx="449">
                        <c:v>57557</c:v>
                      </c:pt>
                      <c:pt idx="450">
                        <c:v>57588</c:v>
                      </c:pt>
                      <c:pt idx="451">
                        <c:v>57618</c:v>
                      </c:pt>
                      <c:pt idx="452">
                        <c:v>57649</c:v>
                      </c:pt>
                      <c:pt idx="453">
                        <c:v>57679</c:v>
                      </c:pt>
                      <c:pt idx="454">
                        <c:v>57710</c:v>
                      </c:pt>
                      <c:pt idx="455">
                        <c:v>57741</c:v>
                      </c:pt>
                      <c:pt idx="456">
                        <c:v>57769</c:v>
                      </c:pt>
                      <c:pt idx="457">
                        <c:v>57800</c:v>
                      </c:pt>
                      <c:pt idx="458">
                        <c:v>57830</c:v>
                      </c:pt>
                      <c:pt idx="459">
                        <c:v>57861</c:v>
                      </c:pt>
                      <c:pt idx="460">
                        <c:v>57891</c:v>
                      </c:pt>
                      <c:pt idx="461">
                        <c:v>57922</c:v>
                      </c:pt>
                      <c:pt idx="462">
                        <c:v>57953</c:v>
                      </c:pt>
                      <c:pt idx="463">
                        <c:v>57983</c:v>
                      </c:pt>
                      <c:pt idx="464">
                        <c:v>58014</c:v>
                      </c:pt>
                      <c:pt idx="465">
                        <c:v>58044</c:v>
                      </c:pt>
                      <c:pt idx="466">
                        <c:v>58106</c:v>
                      </c:pt>
                      <c:pt idx="467">
                        <c:v>58134</c:v>
                      </c:pt>
                      <c:pt idx="468">
                        <c:v>58165</c:v>
                      </c:pt>
                      <c:pt idx="469">
                        <c:v>58195</c:v>
                      </c:pt>
                      <c:pt idx="470">
                        <c:v>58226</c:v>
                      </c:pt>
                      <c:pt idx="471">
                        <c:v>58256</c:v>
                      </c:pt>
                      <c:pt idx="472">
                        <c:v>58287</c:v>
                      </c:pt>
                      <c:pt idx="473">
                        <c:v>58318</c:v>
                      </c:pt>
                      <c:pt idx="474">
                        <c:v>58348</c:v>
                      </c:pt>
                      <c:pt idx="475">
                        <c:v>58379</c:v>
                      </c:pt>
                      <c:pt idx="476">
                        <c:v>58409</c:v>
                      </c:pt>
                      <c:pt idx="477">
                        <c:v>58440</c:v>
                      </c:pt>
                      <c:pt idx="478">
                        <c:v>58471</c:v>
                      </c:pt>
                      <c:pt idx="479">
                        <c:v>58500</c:v>
                      </c:pt>
                      <c:pt idx="480">
                        <c:v>58531</c:v>
                      </c:pt>
                      <c:pt idx="481">
                        <c:v>58561</c:v>
                      </c:pt>
                      <c:pt idx="482">
                        <c:v>58592</c:v>
                      </c:pt>
                      <c:pt idx="483">
                        <c:v>58622</c:v>
                      </c:pt>
                      <c:pt idx="484">
                        <c:v>58653</c:v>
                      </c:pt>
                      <c:pt idx="485">
                        <c:v>58684</c:v>
                      </c:pt>
                      <c:pt idx="486">
                        <c:v>58714</c:v>
                      </c:pt>
                      <c:pt idx="487">
                        <c:v>58745</c:v>
                      </c:pt>
                      <c:pt idx="488">
                        <c:v>58775</c:v>
                      </c:pt>
                      <c:pt idx="489">
                        <c:v>58806</c:v>
                      </c:pt>
                      <c:pt idx="490">
                        <c:v>58837</c:v>
                      </c:pt>
                      <c:pt idx="491">
                        <c:v>58865</c:v>
                      </c:pt>
                      <c:pt idx="492">
                        <c:v>58896</c:v>
                      </c:pt>
                      <c:pt idx="493">
                        <c:v>58926</c:v>
                      </c:pt>
                      <c:pt idx="494">
                        <c:v>58957</c:v>
                      </c:pt>
                      <c:pt idx="495">
                        <c:v>58987</c:v>
                      </c:pt>
                      <c:pt idx="496">
                        <c:v>59018</c:v>
                      </c:pt>
                      <c:pt idx="497">
                        <c:v>59049</c:v>
                      </c:pt>
                      <c:pt idx="498">
                        <c:v>59079</c:v>
                      </c:pt>
                      <c:pt idx="499">
                        <c:v>59110</c:v>
                      </c:pt>
                      <c:pt idx="500">
                        <c:v>59140</c:v>
                      </c:pt>
                      <c:pt idx="501">
                        <c:v>59171</c:v>
                      </c:pt>
                      <c:pt idx="502">
                        <c:v>59202</c:v>
                      </c:pt>
                      <c:pt idx="503">
                        <c:v>59230</c:v>
                      </c:pt>
                      <c:pt idx="504">
                        <c:v>59261</c:v>
                      </c:pt>
                      <c:pt idx="505">
                        <c:v>59291</c:v>
                      </c:pt>
                      <c:pt idx="506">
                        <c:v>59322</c:v>
                      </c:pt>
                      <c:pt idx="507">
                        <c:v>59352</c:v>
                      </c:pt>
                      <c:pt idx="508">
                        <c:v>59383</c:v>
                      </c:pt>
                      <c:pt idx="509">
                        <c:v>59414</c:v>
                      </c:pt>
                      <c:pt idx="510">
                        <c:v>59444</c:v>
                      </c:pt>
                      <c:pt idx="511">
                        <c:v>59475</c:v>
                      </c:pt>
                      <c:pt idx="512">
                        <c:v>59505</c:v>
                      </c:pt>
                      <c:pt idx="513">
                        <c:v>59536</c:v>
                      </c:pt>
                      <c:pt idx="514">
                        <c:v>59567</c:v>
                      </c:pt>
                      <c:pt idx="515">
                        <c:v>59595</c:v>
                      </c:pt>
                      <c:pt idx="516">
                        <c:v>59626</c:v>
                      </c:pt>
                      <c:pt idx="517">
                        <c:v>59656</c:v>
                      </c:pt>
                      <c:pt idx="518">
                        <c:v>59687</c:v>
                      </c:pt>
                      <c:pt idx="519">
                        <c:v>59717</c:v>
                      </c:pt>
                      <c:pt idx="520">
                        <c:v>59748</c:v>
                      </c:pt>
                      <c:pt idx="521">
                        <c:v>59779</c:v>
                      </c:pt>
                      <c:pt idx="522">
                        <c:v>59809</c:v>
                      </c:pt>
                      <c:pt idx="523">
                        <c:v>59840</c:v>
                      </c:pt>
                      <c:pt idx="524">
                        <c:v>59870</c:v>
                      </c:pt>
                      <c:pt idx="525">
                        <c:v>59901</c:v>
                      </c:pt>
                      <c:pt idx="526">
                        <c:v>59932</c:v>
                      </c:pt>
                      <c:pt idx="527">
                        <c:v>59961</c:v>
                      </c:pt>
                      <c:pt idx="528">
                        <c:v>59992</c:v>
                      </c:pt>
                      <c:pt idx="529">
                        <c:v>60022</c:v>
                      </c:pt>
                      <c:pt idx="530">
                        <c:v>60053</c:v>
                      </c:pt>
                      <c:pt idx="531">
                        <c:v>60083</c:v>
                      </c:pt>
                      <c:pt idx="532">
                        <c:v>60114</c:v>
                      </c:pt>
                      <c:pt idx="533">
                        <c:v>60145</c:v>
                      </c:pt>
                      <c:pt idx="534">
                        <c:v>60175</c:v>
                      </c:pt>
                      <c:pt idx="535">
                        <c:v>60206</c:v>
                      </c:pt>
                      <c:pt idx="536">
                        <c:v>60236</c:v>
                      </c:pt>
                      <c:pt idx="537">
                        <c:v>60267</c:v>
                      </c:pt>
                      <c:pt idx="538">
                        <c:v>60298</c:v>
                      </c:pt>
                      <c:pt idx="539">
                        <c:v>60326</c:v>
                      </c:pt>
                      <c:pt idx="540">
                        <c:v>60357</c:v>
                      </c:pt>
                      <c:pt idx="541">
                        <c:v>60387</c:v>
                      </c:pt>
                      <c:pt idx="542">
                        <c:v>60418</c:v>
                      </c:pt>
                      <c:pt idx="543">
                        <c:v>60448</c:v>
                      </c:pt>
                      <c:pt idx="544">
                        <c:v>60479</c:v>
                      </c:pt>
                      <c:pt idx="545">
                        <c:v>60510</c:v>
                      </c:pt>
                      <c:pt idx="546">
                        <c:v>60540</c:v>
                      </c:pt>
                      <c:pt idx="547">
                        <c:v>60571</c:v>
                      </c:pt>
                      <c:pt idx="548">
                        <c:v>60601</c:v>
                      </c:pt>
                      <c:pt idx="549">
                        <c:v>60632</c:v>
                      </c:pt>
                      <c:pt idx="550">
                        <c:v>60663</c:v>
                      </c:pt>
                      <c:pt idx="551">
                        <c:v>60691</c:v>
                      </c:pt>
                      <c:pt idx="552">
                        <c:v>60722</c:v>
                      </c:pt>
                      <c:pt idx="553">
                        <c:v>60752</c:v>
                      </c:pt>
                      <c:pt idx="554">
                        <c:v>60783</c:v>
                      </c:pt>
                      <c:pt idx="555">
                        <c:v>60813</c:v>
                      </c:pt>
                      <c:pt idx="556">
                        <c:v>60844</c:v>
                      </c:pt>
                      <c:pt idx="557">
                        <c:v>60875</c:v>
                      </c:pt>
                      <c:pt idx="558">
                        <c:v>60905</c:v>
                      </c:pt>
                      <c:pt idx="559">
                        <c:v>60936</c:v>
                      </c:pt>
                      <c:pt idx="560">
                        <c:v>60966</c:v>
                      </c:pt>
                      <c:pt idx="561">
                        <c:v>60997</c:v>
                      </c:pt>
                      <c:pt idx="562">
                        <c:v>61028</c:v>
                      </c:pt>
                      <c:pt idx="563">
                        <c:v>61056</c:v>
                      </c:pt>
                      <c:pt idx="564">
                        <c:v>61087</c:v>
                      </c:pt>
                      <c:pt idx="565">
                        <c:v>61117</c:v>
                      </c:pt>
                      <c:pt idx="566">
                        <c:v>61148</c:v>
                      </c:pt>
                      <c:pt idx="567">
                        <c:v>61178</c:v>
                      </c:pt>
                      <c:pt idx="568">
                        <c:v>61209</c:v>
                      </c:pt>
                      <c:pt idx="569">
                        <c:v>61240</c:v>
                      </c:pt>
                      <c:pt idx="570">
                        <c:v>61270</c:v>
                      </c:pt>
                      <c:pt idx="571">
                        <c:v>61301</c:v>
                      </c:pt>
                      <c:pt idx="572">
                        <c:v>61331</c:v>
                      </c:pt>
                      <c:pt idx="573">
                        <c:v>61362</c:v>
                      </c:pt>
                      <c:pt idx="574">
                        <c:v>61393</c:v>
                      </c:pt>
                      <c:pt idx="575">
                        <c:v>61422</c:v>
                      </c:pt>
                      <c:pt idx="576">
                        <c:v>61453</c:v>
                      </c:pt>
                      <c:pt idx="577">
                        <c:v>61483</c:v>
                      </c:pt>
                      <c:pt idx="578">
                        <c:v>61514</c:v>
                      </c:pt>
                      <c:pt idx="579">
                        <c:v>61544</c:v>
                      </c:pt>
                      <c:pt idx="580">
                        <c:v>61575</c:v>
                      </c:pt>
                      <c:pt idx="581">
                        <c:v>61606</c:v>
                      </c:pt>
                      <c:pt idx="582">
                        <c:v>61636</c:v>
                      </c:pt>
                      <c:pt idx="583">
                        <c:v>61667</c:v>
                      </c:pt>
                      <c:pt idx="584">
                        <c:v>61697</c:v>
                      </c:pt>
                      <c:pt idx="585">
                        <c:v>61728</c:v>
                      </c:pt>
                      <c:pt idx="586">
                        <c:v>61759</c:v>
                      </c:pt>
                      <c:pt idx="587">
                        <c:v>61787</c:v>
                      </c:pt>
                      <c:pt idx="588">
                        <c:v>61818</c:v>
                      </c:pt>
                      <c:pt idx="589">
                        <c:v>61848</c:v>
                      </c:pt>
                      <c:pt idx="590">
                        <c:v>61879</c:v>
                      </c:pt>
                      <c:pt idx="591">
                        <c:v>61909</c:v>
                      </c:pt>
                      <c:pt idx="592">
                        <c:v>61940</c:v>
                      </c:pt>
                      <c:pt idx="593">
                        <c:v>61971</c:v>
                      </c:pt>
                      <c:pt idx="594">
                        <c:v>62001</c:v>
                      </c:pt>
                      <c:pt idx="595">
                        <c:v>62032</c:v>
                      </c:pt>
                      <c:pt idx="596">
                        <c:v>62062</c:v>
                      </c:pt>
                      <c:pt idx="597">
                        <c:v>62093</c:v>
                      </c:pt>
                    </c:numCache>
                  </c:numRef>
                </c:xVal>
                <c:yVal>
                  <c:numRef>
                    <c:extLst xmlns:c15="http://schemas.microsoft.com/office/drawing/2012/chart">
                      <c:ext xmlns:c15="http://schemas.microsoft.com/office/drawing/2012/chart" uri="{02D57815-91ED-43cb-92C2-25804820EDAC}">
                        <c15:formulaRef>
                          <c15:sqref>(Sheet1!$CP$5:$CP$422,Sheet1!$CP$424:$CP$471,Sheet1!$CP$473:$CP$604)</c15:sqref>
                        </c15:formulaRef>
                      </c:ext>
                    </c:extLst>
                    <c:numCache>
                      <c:formatCode>General</c:formatCode>
                      <c:ptCount val="598"/>
                      <c:pt idx="0">
                        <c:v>-26.864000000000001</c:v>
                      </c:pt>
                      <c:pt idx="1">
                        <c:v>-26.163</c:v>
                      </c:pt>
                      <c:pt idx="2">
                        <c:v>-25.152000000000001</c:v>
                      </c:pt>
                      <c:pt idx="3">
                        <c:v>-24.353000000000002</c:v>
                      </c:pt>
                      <c:pt idx="4">
                        <c:v>-23.681999999999999</c:v>
                      </c:pt>
                      <c:pt idx="5">
                        <c:v>-23.343</c:v>
                      </c:pt>
                      <c:pt idx="6">
                        <c:v>-22.286000000000001</c:v>
                      </c:pt>
                      <c:pt idx="7">
                        <c:v>-21.503</c:v>
                      </c:pt>
                      <c:pt idx="8">
                        <c:v>-21.015999999999998</c:v>
                      </c:pt>
                      <c:pt idx="9">
                        <c:v>-21.567</c:v>
                      </c:pt>
                      <c:pt idx="10">
                        <c:v>-21.561</c:v>
                      </c:pt>
                      <c:pt idx="11">
                        <c:v>-21.324999999999999</c:v>
                      </c:pt>
                      <c:pt idx="12">
                        <c:v>-21.027000000000001</c:v>
                      </c:pt>
                      <c:pt idx="13">
                        <c:v>-20.902999999999999</c:v>
                      </c:pt>
                      <c:pt idx="14">
                        <c:v>-20.759</c:v>
                      </c:pt>
                      <c:pt idx="15">
                        <c:v>-20.92</c:v>
                      </c:pt>
                      <c:pt idx="16">
                        <c:v>-20.727</c:v>
                      </c:pt>
                      <c:pt idx="17">
                        <c:v>-20.664000000000001</c:v>
                      </c:pt>
                      <c:pt idx="18">
                        <c:v>-20.004000000000001</c:v>
                      </c:pt>
                      <c:pt idx="19">
                        <c:v>-19.673999999999999</c:v>
                      </c:pt>
                      <c:pt idx="20">
                        <c:v>-19.609000000000002</c:v>
                      </c:pt>
                      <c:pt idx="21">
                        <c:v>-20.666</c:v>
                      </c:pt>
                      <c:pt idx="22">
                        <c:v>-21.196999999999999</c:v>
                      </c:pt>
                      <c:pt idx="23">
                        <c:v>-20.762</c:v>
                      </c:pt>
                      <c:pt idx="24">
                        <c:v>-20.242999999999999</c:v>
                      </c:pt>
                      <c:pt idx="25">
                        <c:v>-19.492999999999999</c:v>
                      </c:pt>
                      <c:pt idx="26">
                        <c:v>-18.849</c:v>
                      </c:pt>
                      <c:pt idx="27">
                        <c:v>-18.324999999999999</c:v>
                      </c:pt>
                      <c:pt idx="28">
                        <c:v>-18.126999999999999</c:v>
                      </c:pt>
                      <c:pt idx="29">
                        <c:v>-18.029</c:v>
                      </c:pt>
                      <c:pt idx="30">
                        <c:v>-17.218</c:v>
                      </c:pt>
                      <c:pt idx="31">
                        <c:v>-16.687000000000001</c:v>
                      </c:pt>
                      <c:pt idx="32">
                        <c:v>-15.93</c:v>
                      </c:pt>
                      <c:pt idx="33">
                        <c:v>-16.07</c:v>
                      </c:pt>
                      <c:pt idx="34">
                        <c:v>-16.077999999999999</c:v>
                      </c:pt>
                      <c:pt idx="35">
                        <c:v>-15.888</c:v>
                      </c:pt>
                      <c:pt idx="36">
                        <c:v>-15.565</c:v>
                      </c:pt>
                      <c:pt idx="37">
                        <c:v>-15.462</c:v>
                      </c:pt>
                      <c:pt idx="38">
                        <c:v>-15.097</c:v>
                      </c:pt>
                      <c:pt idx="39">
                        <c:v>-14.968999999999999</c:v>
                      </c:pt>
                      <c:pt idx="40">
                        <c:v>-14.856999999999999</c:v>
                      </c:pt>
                      <c:pt idx="41">
                        <c:v>-14.798999999999999</c:v>
                      </c:pt>
                      <c:pt idx="42">
                        <c:v>-14.222</c:v>
                      </c:pt>
                      <c:pt idx="43">
                        <c:v>-13.882999999999999</c:v>
                      </c:pt>
                      <c:pt idx="44">
                        <c:v>-13.868</c:v>
                      </c:pt>
                      <c:pt idx="45">
                        <c:v>-14.888</c:v>
                      </c:pt>
                      <c:pt idx="46">
                        <c:v>-15.305</c:v>
                      </c:pt>
                      <c:pt idx="47" formatCode="0.00E+00">
                        <c:v>-15.516999999999999</c:v>
                      </c:pt>
                      <c:pt idx="48" formatCode="0.00E+00">
                        <c:v>-15.581</c:v>
                      </c:pt>
                      <c:pt idx="49">
                        <c:v>-15.147</c:v>
                      </c:pt>
                      <c:pt idx="50">
                        <c:v>-14.409000000000001</c:v>
                      </c:pt>
                      <c:pt idx="51">
                        <c:v>-13.987</c:v>
                      </c:pt>
                      <c:pt idx="52" formatCode="0.00E+00">
                        <c:v>-13.715</c:v>
                      </c:pt>
                      <c:pt idx="53">
                        <c:v>-13.324</c:v>
                      </c:pt>
                      <c:pt idx="54" formatCode="0.00E+00">
                        <c:v>-12.606999999999999</c:v>
                      </c:pt>
                      <c:pt idx="55">
                        <c:v>-12.385</c:v>
                      </c:pt>
                      <c:pt idx="56">
                        <c:v>-12.439</c:v>
                      </c:pt>
                      <c:pt idx="57">
                        <c:v>-13.439</c:v>
                      </c:pt>
                      <c:pt idx="58">
                        <c:v>-13.911</c:v>
                      </c:pt>
                      <c:pt idx="59">
                        <c:v>-13.923999999999999</c:v>
                      </c:pt>
                      <c:pt idx="60">
                        <c:v>-13.242000000000001</c:v>
                      </c:pt>
                      <c:pt idx="61">
                        <c:v>-12.491</c:v>
                      </c:pt>
                      <c:pt idx="62">
                        <c:v>-11.353</c:v>
                      </c:pt>
                      <c:pt idx="63">
                        <c:v>-10.276</c:v>
                      </c:pt>
                      <c:pt idx="64">
                        <c:v>-9.1440000000000001</c:v>
                      </c:pt>
                      <c:pt idx="65" formatCode="0.00E+00">
                        <c:v>-8.8759999999999994</c:v>
                      </c:pt>
                      <c:pt idx="66">
                        <c:v>-8.3559999999999999</c:v>
                      </c:pt>
                      <c:pt idx="67">
                        <c:v>-8.1460000000000008</c:v>
                      </c:pt>
                      <c:pt idx="68">
                        <c:v>-8.3620000000000001</c:v>
                      </c:pt>
                      <c:pt idx="69" formatCode="0.00E+00">
                        <c:v>-9.4659999999999993</c:v>
                      </c:pt>
                      <c:pt idx="70">
                        <c:v>-9.8870000000000005</c:v>
                      </c:pt>
                      <c:pt idx="71">
                        <c:v>-10.199999999999999</c:v>
                      </c:pt>
                      <c:pt idx="72">
                        <c:v>-10.494999999999999</c:v>
                      </c:pt>
                      <c:pt idx="73">
                        <c:v>-10.505000000000001</c:v>
                      </c:pt>
                      <c:pt idx="74">
                        <c:v>-9.7609999999999992</c:v>
                      </c:pt>
                      <c:pt idx="75">
                        <c:v>-9.8409999999999993</c:v>
                      </c:pt>
                      <c:pt idx="76">
                        <c:v>-10.023</c:v>
                      </c:pt>
                      <c:pt idx="77">
                        <c:v>-10.249000000000001</c:v>
                      </c:pt>
                      <c:pt idx="78">
                        <c:v>-9.9009999999999998</c:v>
                      </c:pt>
                      <c:pt idx="79">
                        <c:v>-9.8859999999999992</c:v>
                      </c:pt>
                      <c:pt idx="80">
                        <c:v>-10.113</c:v>
                      </c:pt>
                      <c:pt idx="81">
                        <c:v>-11.375</c:v>
                      </c:pt>
                      <c:pt idx="82">
                        <c:v>-11.86</c:v>
                      </c:pt>
                      <c:pt idx="83">
                        <c:v>-11.898</c:v>
                      </c:pt>
                      <c:pt idx="84">
                        <c:v>-11.221</c:v>
                      </c:pt>
                      <c:pt idx="85">
                        <c:v>-10.292999999999999</c:v>
                      </c:pt>
                      <c:pt idx="86">
                        <c:v>-8.7759999999999998</c:v>
                      </c:pt>
                      <c:pt idx="87">
                        <c:v>-7.1349999999999998</c:v>
                      </c:pt>
                      <c:pt idx="88">
                        <c:v>-5.359</c:v>
                      </c:pt>
                      <c:pt idx="89">
                        <c:v>-3.8319999999999999</c:v>
                      </c:pt>
                      <c:pt idx="90">
                        <c:v>-2.0640000000000001</c:v>
                      </c:pt>
                      <c:pt idx="91">
                        <c:v>-0.46400000000000002</c:v>
                      </c:pt>
                      <c:pt idx="92">
                        <c:v>0.66600000000000004</c:v>
                      </c:pt>
                      <c:pt idx="93">
                        <c:v>0.998</c:v>
                      </c:pt>
                      <c:pt idx="94">
                        <c:v>1.333</c:v>
                      </c:pt>
                      <c:pt idx="95">
                        <c:v>1.583</c:v>
                      </c:pt>
                      <c:pt idx="96">
                        <c:v>1.6419999999999999</c:v>
                      </c:pt>
                      <c:pt idx="97">
                        <c:v>1.706</c:v>
                      </c:pt>
                      <c:pt idx="98">
                        <c:v>2.0249999999999999</c:v>
                      </c:pt>
                      <c:pt idx="99">
                        <c:v>2.891</c:v>
                      </c:pt>
                      <c:pt idx="100">
                        <c:v>3.97</c:v>
                      </c:pt>
                      <c:pt idx="101">
                        <c:v>5.0010000000000003</c:v>
                      </c:pt>
                      <c:pt idx="102">
                        <c:v>6.3789999999999996</c:v>
                      </c:pt>
                      <c:pt idx="103">
                        <c:v>7.6980000000000004</c:v>
                      </c:pt>
                      <c:pt idx="104">
                        <c:v>8.8390000000000004</c:v>
                      </c:pt>
                      <c:pt idx="105">
                        <c:v>9.5749999999999993</c:v>
                      </c:pt>
                      <c:pt idx="106">
                        <c:v>10.147</c:v>
                      </c:pt>
                      <c:pt idx="107">
                        <c:v>10.548999999999999</c:v>
                      </c:pt>
                      <c:pt idx="108">
                        <c:v>10.907</c:v>
                      </c:pt>
                      <c:pt idx="109">
                        <c:v>11.135</c:v>
                      </c:pt>
                      <c:pt idx="110">
                        <c:v>11.396000000000001</c:v>
                      </c:pt>
                      <c:pt idx="111">
                        <c:v>11.874000000000001</c:v>
                      </c:pt>
                      <c:pt idx="112">
                        <c:v>12.315</c:v>
                      </c:pt>
                      <c:pt idx="113">
                        <c:v>12.577999999999999</c:v>
                      </c:pt>
                      <c:pt idx="114">
                        <c:v>13.006</c:v>
                      </c:pt>
                      <c:pt idx="115">
                        <c:v>13.077</c:v>
                      </c:pt>
                      <c:pt idx="116">
                        <c:v>13.065</c:v>
                      </c:pt>
                      <c:pt idx="117">
                        <c:v>13.071999999999999</c:v>
                      </c:pt>
                      <c:pt idx="118">
                        <c:v>13.276999999999999</c:v>
                      </c:pt>
                      <c:pt idx="119">
                        <c:v>13.552</c:v>
                      </c:pt>
                      <c:pt idx="120">
                        <c:v>13.537000000000001</c:v>
                      </c:pt>
                      <c:pt idx="121">
                        <c:v>13.348000000000001</c:v>
                      </c:pt>
                      <c:pt idx="122">
                        <c:v>13.548</c:v>
                      </c:pt>
                      <c:pt idx="123">
                        <c:v>13.472</c:v>
                      </c:pt>
                      <c:pt idx="124">
                        <c:v>13.496</c:v>
                      </c:pt>
                      <c:pt idx="125">
                        <c:v>13.154999999999999</c:v>
                      </c:pt>
                      <c:pt idx="126">
                        <c:v>13.081</c:v>
                      </c:pt>
                      <c:pt idx="127">
                        <c:v>12.593999999999999</c:v>
                      </c:pt>
                      <c:pt idx="128">
                        <c:v>12.234</c:v>
                      </c:pt>
                      <c:pt idx="129">
                        <c:v>10.798</c:v>
                      </c:pt>
                      <c:pt idx="130">
                        <c:v>9.9469999999999992</c:v>
                      </c:pt>
                      <c:pt idx="131">
                        <c:v>9.4039999999999999</c:v>
                      </c:pt>
                      <c:pt idx="132">
                        <c:v>9.2970000000000006</c:v>
                      </c:pt>
                      <c:pt idx="133">
                        <c:v>9.3729999999999993</c:v>
                      </c:pt>
                      <c:pt idx="134">
                        <c:v>9.6560000000000006</c:v>
                      </c:pt>
                      <c:pt idx="135">
                        <c:v>10.09</c:v>
                      </c:pt>
                      <c:pt idx="136">
                        <c:v>10.752000000000001</c:v>
                      </c:pt>
                      <c:pt idx="137">
                        <c:v>11.414</c:v>
                      </c:pt>
                      <c:pt idx="138">
                        <c:v>12.779</c:v>
                      </c:pt>
                      <c:pt idx="139">
                        <c:v>14.125</c:v>
                      </c:pt>
                      <c:pt idx="140">
                        <c:v>15.266999999999999</c:v>
                      </c:pt>
                      <c:pt idx="141">
                        <c:v>16.033999999999999</c:v>
                      </c:pt>
                      <c:pt idx="142">
                        <c:v>16.734000000000002</c:v>
                      </c:pt>
                      <c:pt idx="143">
                        <c:v>17.14</c:v>
                      </c:pt>
                      <c:pt idx="144">
                        <c:v>17.568999999999999</c:v>
                      </c:pt>
                      <c:pt idx="145">
                        <c:v>17.856000000000002</c:v>
                      </c:pt>
                      <c:pt idx="146">
                        <c:v>17.943000000000001</c:v>
                      </c:pt>
                      <c:pt idx="147">
                        <c:v>17.963999999999999</c:v>
                      </c:pt>
                      <c:pt idx="148">
                        <c:v>18.097999999999999</c:v>
                      </c:pt>
                      <c:pt idx="149">
                        <c:v>18.164999999999999</c:v>
                      </c:pt>
                      <c:pt idx="150">
                        <c:v>18.512</c:v>
                      </c:pt>
                      <c:pt idx="151">
                        <c:v>18.739999999999998</c:v>
                      </c:pt>
                      <c:pt idx="152" formatCode="0.00E+00">
                        <c:v>18.835999999999999</c:v>
                      </c:pt>
                      <c:pt idx="153">
                        <c:v>18.667000000000002</c:v>
                      </c:pt>
                      <c:pt idx="154">
                        <c:v>18.501999999999999</c:v>
                      </c:pt>
                      <c:pt idx="155">
                        <c:v>18.257000000000001</c:v>
                      </c:pt>
                      <c:pt idx="156">
                        <c:v>17.686</c:v>
                      </c:pt>
                      <c:pt idx="157">
                        <c:v>17.126999999999999</c:v>
                      </c:pt>
                      <c:pt idx="158">
                        <c:v>16.975000000000001</c:v>
                      </c:pt>
                      <c:pt idx="159">
                        <c:v>17.291</c:v>
                      </c:pt>
                      <c:pt idx="160">
                        <c:v>17.695</c:v>
                      </c:pt>
                      <c:pt idx="161">
                        <c:v>18.009</c:v>
                      </c:pt>
                      <c:pt idx="162">
                        <c:v>18.593</c:v>
                      </c:pt>
                      <c:pt idx="163">
                        <c:v>19.094999999999999</c:v>
                      </c:pt>
                      <c:pt idx="164">
                        <c:v>19.457000000000001</c:v>
                      </c:pt>
                      <c:pt idx="165">
                        <c:v>19.576000000000001</c:v>
                      </c:pt>
                      <c:pt idx="166">
                        <c:v>19.664999999999999</c:v>
                      </c:pt>
                      <c:pt idx="167">
                        <c:v>19.736000000000001</c:v>
                      </c:pt>
                      <c:pt idx="168">
                        <c:v>19.731000000000002</c:v>
                      </c:pt>
                      <c:pt idx="169">
                        <c:v>19.395</c:v>
                      </c:pt>
                      <c:pt idx="170">
                        <c:v>19.242000000000001</c:v>
                      </c:pt>
                      <c:pt idx="171" formatCode="0.00E+00">
                        <c:v>19.457000000000001</c:v>
                      </c:pt>
                      <c:pt idx="172">
                        <c:v>19.797999999999998</c:v>
                      </c:pt>
                      <c:pt idx="173">
                        <c:v>20.05</c:v>
                      </c:pt>
                      <c:pt idx="174">
                        <c:v>20.523</c:v>
                      </c:pt>
                      <c:pt idx="175">
                        <c:v>20.920999999999999</c:v>
                      </c:pt>
                      <c:pt idx="176">
                        <c:v>21.215</c:v>
                      </c:pt>
                      <c:pt idx="177">
                        <c:v>21.279</c:v>
                      </c:pt>
                      <c:pt idx="178">
                        <c:v>21.155999999999999</c:v>
                      </c:pt>
                      <c:pt idx="179">
                        <c:v>21.302</c:v>
                      </c:pt>
                      <c:pt idx="180">
                        <c:v>21.274000000000001</c:v>
                      </c:pt>
                      <c:pt idx="181">
                        <c:v>20.672000000000001</c:v>
                      </c:pt>
                      <c:pt idx="182">
                        <c:v>20.536000000000001</c:v>
                      </c:pt>
                      <c:pt idx="183">
                        <c:v>20.457999999999998</c:v>
                      </c:pt>
                      <c:pt idx="184">
                        <c:v>20.393000000000001</c:v>
                      </c:pt>
                      <c:pt idx="185">
                        <c:v>20.292999999999999</c:v>
                      </c:pt>
                      <c:pt idx="186">
                        <c:v>20.439</c:v>
                      </c:pt>
                      <c:pt idx="187">
                        <c:v>20.52</c:v>
                      </c:pt>
                      <c:pt idx="188">
                        <c:v>20.530999999999999</c:v>
                      </c:pt>
                      <c:pt idx="189">
                        <c:v>20.414000000000001</c:v>
                      </c:pt>
                      <c:pt idx="190">
                        <c:v>20.381</c:v>
                      </c:pt>
                      <c:pt idx="191">
                        <c:v>20.254999999999999</c:v>
                      </c:pt>
                      <c:pt idx="192">
                        <c:v>20.274000000000001</c:v>
                      </c:pt>
                      <c:pt idx="193">
                        <c:v>20.097999999999999</c:v>
                      </c:pt>
                      <c:pt idx="194">
                        <c:v>19.937000000000001</c:v>
                      </c:pt>
                      <c:pt idx="195">
                        <c:v>19.821000000000002</c:v>
                      </c:pt>
                      <c:pt idx="196">
                        <c:v>19.766999999999999</c:v>
                      </c:pt>
                      <c:pt idx="197">
                        <c:v>19.690999999999999</c:v>
                      </c:pt>
                      <c:pt idx="198">
                        <c:v>19.806000000000001</c:v>
                      </c:pt>
                      <c:pt idx="199">
                        <c:v>19.789000000000001</c:v>
                      </c:pt>
                      <c:pt idx="200">
                        <c:v>19.664999999999999</c:v>
                      </c:pt>
                      <c:pt idx="201">
                        <c:v>19.265999999999998</c:v>
                      </c:pt>
                      <c:pt idx="202">
                        <c:v>18.786999999999999</c:v>
                      </c:pt>
                      <c:pt idx="203">
                        <c:v>18.5</c:v>
                      </c:pt>
                      <c:pt idx="204">
                        <c:v>18.507000000000001</c:v>
                      </c:pt>
                      <c:pt idx="205">
                        <c:v>18.46</c:v>
                      </c:pt>
                      <c:pt idx="206">
                        <c:v>18.459</c:v>
                      </c:pt>
                      <c:pt idx="207">
                        <c:v>18.495999999999999</c:v>
                      </c:pt>
                      <c:pt idx="208">
                        <c:v>18.571000000000002</c:v>
                      </c:pt>
                      <c:pt idx="209">
                        <c:v>18.5</c:v>
                      </c:pt>
                      <c:pt idx="210">
                        <c:v>18.545000000000002</c:v>
                      </c:pt>
                      <c:pt idx="211">
                        <c:v>18.46</c:v>
                      </c:pt>
                      <c:pt idx="212">
                        <c:v>18.234000000000002</c:v>
                      </c:pt>
                      <c:pt idx="213">
                        <c:v>17.553999999999998</c:v>
                      </c:pt>
                      <c:pt idx="214">
                        <c:v>16.957999999999998</c:v>
                      </c:pt>
                      <c:pt idx="215">
                        <c:v>16.431999999999999</c:v>
                      </c:pt>
                      <c:pt idx="216">
                        <c:v>15.606999999999999</c:v>
                      </c:pt>
                      <c:pt idx="217">
                        <c:v>14.531000000000001</c:v>
                      </c:pt>
                      <c:pt idx="218">
                        <c:v>13.557</c:v>
                      </c:pt>
                      <c:pt idx="219">
                        <c:v>12.77</c:v>
                      </c:pt>
                      <c:pt idx="220">
                        <c:v>11.983000000000001</c:v>
                      </c:pt>
                      <c:pt idx="221" formatCode="0.00E+00">
                        <c:v>11.170999999999999</c:v>
                      </c:pt>
                      <c:pt idx="222" formatCode="0.00E+00">
                        <c:v>10.865</c:v>
                      </c:pt>
                      <c:pt idx="223">
                        <c:v>10.319000000000001</c:v>
                      </c:pt>
                      <c:pt idx="224" formatCode="0.00E+00">
                        <c:v>9.6180000000000003</c:v>
                      </c:pt>
                      <c:pt idx="225" formatCode="0.00E+00">
                        <c:v>7.9779999999999998</c:v>
                      </c:pt>
                      <c:pt idx="226">
                        <c:v>6.9109999999999996</c:v>
                      </c:pt>
                      <c:pt idx="227">
                        <c:v>6.1180000000000003</c:v>
                      </c:pt>
                      <c:pt idx="228">
                        <c:v>5.4749999999999996</c:v>
                      </c:pt>
                      <c:pt idx="229">
                        <c:v>5.1210000000000004</c:v>
                      </c:pt>
                      <c:pt idx="230">
                        <c:v>4.9690000000000003</c:v>
                      </c:pt>
                      <c:pt idx="231">
                        <c:v>4.423</c:v>
                      </c:pt>
                      <c:pt idx="232">
                        <c:v>3.6869999999999998</c:v>
                      </c:pt>
                      <c:pt idx="233">
                        <c:v>2.9380000000000002</c:v>
                      </c:pt>
                      <c:pt idx="234">
                        <c:v>2.82</c:v>
                      </c:pt>
                      <c:pt idx="235">
                        <c:v>2.4409999999999998</c:v>
                      </c:pt>
                      <c:pt idx="236">
                        <c:v>1.883</c:v>
                      </c:pt>
                      <c:pt idx="237">
                        <c:v>0.121</c:v>
                      </c:pt>
                      <c:pt idx="238">
                        <c:v>-0.96199999999999997</c:v>
                      </c:pt>
                      <c:pt idx="239">
                        <c:v>-1.514</c:v>
                      </c:pt>
                      <c:pt idx="240" formatCode="0.00E+00">
                        <c:v>-1.595</c:v>
                      </c:pt>
                      <c:pt idx="241" formatCode="0.00E+00">
                        <c:v>-1.3819999999999999</c:v>
                      </c:pt>
                      <c:pt idx="242">
                        <c:v>-0.92</c:v>
                      </c:pt>
                      <c:pt idx="243">
                        <c:v>-0.29699999999999999</c:v>
                      </c:pt>
                      <c:pt idx="244">
                        <c:v>-7.2999999999999995E-2</c:v>
                      </c:pt>
                      <c:pt idx="245" formatCode="0.00E+00">
                        <c:v>-0.58399999999999996</c:v>
                      </c:pt>
                      <c:pt idx="246" formatCode="0.00E+00">
                        <c:v>-0.69599999999999995</c:v>
                      </c:pt>
                      <c:pt idx="247" formatCode="0.00E+00">
                        <c:v>-1.159</c:v>
                      </c:pt>
                      <c:pt idx="248">
                        <c:v>-1.653</c:v>
                      </c:pt>
                      <c:pt idx="249">
                        <c:v>-3.2480000000000002</c:v>
                      </c:pt>
                      <c:pt idx="250">
                        <c:v>-4.1100000000000003</c:v>
                      </c:pt>
                      <c:pt idx="251">
                        <c:v>-4.4640000000000004</c:v>
                      </c:pt>
                      <c:pt idx="252">
                        <c:v>-4.7430000000000003</c:v>
                      </c:pt>
                      <c:pt idx="253">
                        <c:v>-5.3049999999999997</c:v>
                      </c:pt>
                      <c:pt idx="254">
                        <c:v>-5.8090000000000002</c:v>
                      </c:pt>
                      <c:pt idx="255">
                        <c:v>-6.2519999999999998</c:v>
                      </c:pt>
                      <c:pt idx="256">
                        <c:v>-6.9020000000000001</c:v>
                      </c:pt>
                      <c:pt idx="257">
                        <c:v>-7.5679999999999996</c:v>
                      </c:pt>
                      <c:pt idx="258">
                        <c:v>-7.5430000000000001</c:v>
                      </c:pt>
                      <c:pt idx="259" formatCode="0.00E+00">
                        <c:v>-7.798</c:v>
                      </c:pt>
                      <c:pt idx="260" formatCode="0.00E+00">
                        <c:v>-8.1920000000000002</c:v>
                      </c:pt>
                      <c:pt idx="261">
                        <c:v>-9.3919999999999995</c:v>
                      </c:pt>
                      <c:pt idx="262">
                        <c:v>-10.051</c:v>
                      </c:pt>
                      <c:pt idx="263">
                        <c:v>-10.036</c:v>
                      </c:pt>
                      <c:pt idx="264">
                        <c:v>-9.4139999999999997</c:v>
                      </c:pt>
                      <c:pt idx="265">
                        <c:v>-9.2799999999999994</c:v>
                      </c:pt>
                      <c:pt idx="266">
                        <c:v>-8.5060000000000002</c:v>
                      </c:pt>
                      <c:pt idx="267">
                        <c:v>-7.1879999999999997</c:v>
                      </c:pt>
                      <c:pt idx="268">
                        <c:v>-5.649</c:v>
                      </c:pt>
                      <c:pt idx="269">
                        <c:v>-4.3129999999999997</c:v>
                      </c:pt>
                      <c:pt idx="270">
                        <c:v>-2.794</c:v>
                      </c:pt>
                      <c:pt idx="271">
                        <c:v>-1.5940000000000001</c:v>
                      </c:pt>
                      <c:pt idx="272">
                        <c:v>-0.73699999999999999</c:v>
                      </c:pt>
                      <c:pt idx="273">
                        <c:v>-0.5</c:v>
                      </c:pt>
                      <c:pt idx="274">
                        <c:v>-0.36399999999999999</c:v>
                      </c:pt>
                      <c:pt idx="275">
                        <c:v>-4.7E-2</c:v>
                      </c:pt>
                      <c:pt idx="276">
                        <c:v>0.223</c:v>
                      </c:pt>
                      <c:pt idx="277">
                        <c:v>0.33300000000000002</c:v>
                      </c:pt>
                      <c:pt idx="278" formatCode="0.00E+00">
                        <c:v>0.499</c:v>
                      </c:pt>
                      <c:pt idx="279" formatCode="0.00E+00">
                        <c:v>0.36599999999999999</c:v>
                      </c:pt>
                      <c:pt idx="280" formatCode="0.00E+00">
                        <c:v>-7.0000000000000001E-3</c:v>
                      </c:pt>
                      <c:pt idx="281">
                        <c:v>-0.81</c:v>
                      </c:pt>
                      <c:pt idx="282">
                        <c:v>-1.157</c:v>
                      </c:pt>
                      <c:pt idx="283">
                        <c:v>-1.732</c:v>
                      </c:pt>
                      <c:pt idx="284">
                        <c:v>-2.4220000000000002</c:v>
                      </c:pt>
                      <c:pt idx="285" formatCode="0.00E+00">
                        <c:v>-4.0279999999999996</c:v>
                      </c:pt>
                      <c:pt idx="286">
                        <c:v>-5.0069999999999997</c:v>
                      </c:pt>
                      <c:pt idx="287" formatCode="0.00E+00">
                        <c:v>-5.4909999999999997</c:v>
                      </c:pt>
                      <c:pt idx="288">
                        <c:v>-5.7910000000000004</c:v>
                      </c:pt>
                      <c:pt idx="289" formatCode="0.00E+00">
                        <c:v>-6.1020000000000003</c:v>
                      </c:pt>
                      <c:pt idx="290" formatCode="0.00E+00">
                        <c:v>-5.5110000000000001</c:v>
                      </c:pt>
                      <c:pt idx="291">
                        <c:v>-4.4749999999999996</c:v>
                      </c:pt>
                      <c:pt idx="292">
                        <c:v>-3.427</c:v>
                      </c:pt>
                      <c:pt idx="293">
                        <c:v>-3.1120000000000001</c:v>
                      </c:pt>
                      <c:pt idx="294">
                        <c:v>-2.7149999999999999</c:v>
                      </c:pt>
                      <c:pt idx="295">
                        <c:v>-2.8370000000000002</c:v>
                      </c:pt>
                      <c:pt idx="296">
                        <c:v>-3.2410000000000001</c:v>
                      </c:pt>
                      <c:pt idx="297">
                        <c:v>-4.6769999999999996</c:v>
                      </c:pt>
                      <c:pt idx="298">
                        <c:v>-5.36</c:v>
                      </c:pt>
                      <c:pt idx="299">
                        <c:v>-5.9409999999999998</c:v>
                      </c:pt>
                      <c:pt idx="300">
                        <c:v>-6.2009999999999996</c:v>
                      </c:pt>
                      <c:pt idx="301" formatCode="0.00E+00">
                        <c:v>-6.6630000000000003</c:v>
                      </c:pt>
                      <c:pt idx="302">
                        <c:v>-6.7910000000000004</c:v>
                      </c:pt>
                      <c:pt idx="303" formatCode="0.00E+00">
                        <c:v>-7.1929999999999996</c:v>
                      </c:pt>
                      <c:pt idx="304">
                        <c:v>-7.8470000000000004</c:v>
                      </c:pt>
                      <c:pt idx="305">
                        <c:v>-8.3160000000000007</c:v>
                      </c:pt>
                      <c:pt idx="306">
                        <c:v>-7.9260000000000002</c:v>
                      </c:pt>
                      <c:pt idx="307">
                        <c:v>-7.7839999999999998</c:v>
                      </c:pt>
                      <c:pt idx="308">
                        <c:v>-7.85</c:v>
                      </c:pt>
                      <c:pt idx="309" formatCode="0.00E+00">
                        <c:v>-8.984</c:v>
                      </c:pt>
                      <c:pt idx="310">
                        <c:v>-9.3339999999999996</c:v>
                      </c:pt>
                      <c:pt idx="311">
                        <c:v>-9.4359999999999999</c:v>
                      </c:pt>
                      <c:pt idx="312">
                        <c:v>-9.4870000000000001</c:v>
                      </c:pt>
                      <c:pt idx="313">
                        <c:v>-9.48</c:v>
                      </c:pt>
                      <c:pt idx="314">
                        <c:v>-9.4789999999999992</c:v>
                      </c:pt>
                      <c:pt idx="315">
                        <c:v>-9.5709999999999997</c:v>
                      </c:pt>
                      <c:pt idx="316">
                        <c:v>-9.5419999999999998</c:v>
                      </c:pt>
                      <c:pt idx="317">
                        <c:v>-9.6150000000000002</c:v>
                      </c:pt>
                      <c:pt idx="318">
                        <c:v>-9.0500000000000007</c:v>
                      </c:pt>
                      <c:pt idx="319">
                        <c:v>-8.7690000000000001</c:v>
                      </c:pt>
                      <c:pt idx="320">
                        <c:v>-8.6999999999999993</c:v>
                      </c:pt>
                      <c:pt idx="321">
                        <c:v>-9.6180000000000003</c:v>
                      </c:pt>
                      <c:pt idx="322">
                        <c:v>-10.064</c:v>
                      </c:pt>
                      <c:pt idx="323">
                        <c:v>-10.254</c:v>
                      </c:pt>
                      <c:pt idx="324">
                        <c:v>-10.121</c:v>
                      </c:pt>
                      <c:pt idx="325">
                        <c:v>-10.242000000000001</c:v>
                      </c:pt>
                      <c:pt idx="326">
                        <c:v>-10.201000000000001</c:v>
                      </c:pt>
                      <c:pt idx="327">
                        <c:v>-10.526999999999999</c:v>
                      </c:pt>
                      <c:pt idx="328">
                        <c:v>-10.819000000000001</c:v>
                      </c:pt>
                      <c:pt idx="329">
                        <c:v>-10.997</c:v>
                      </c:pt>
                      <c:pt idx="330">
                        <c:v>-10.522</c:v>
                      </c:pt>
                      <c:pt idx="331">
                        <c:v>-10.336</c:v>
                      </c:pt>
                      <c:pt idx="332">
                        <c:v>-10.398999999999999</c:v>
                      </c:pt>
                      <c:pt idx="333">
                        <c:v>-11.252000000000001</c:v>
                      </c:pt>
                      <c:pt idx="334">
                        <c:v>-11.672000000000001</c:v>
                      </c:pt>
                      <c:pt idx="335">
                        <c:v>-11.813000000000001</c:v>
                      </c:pt>
                      <c:pt idx="336">
                        <c:v>-12.396000000000001</c:v>
                      </c:pt>
                      <c:pt idx="337">
                        <c:v>-12.058</c:v>
                      </c:pt>
                      <c:pt idx="338">
                        <c:v>-10.996</c:v>
                      </c:pt>
                      <c:pt idx="339">
                        <c:v>-9.7739999999999991</c:v>
                      </c:pt>
                      <c:pt idx="340">
                        <c:v>-8.1720000000000006</c:v>
                      </c:pt>
                      <c:pt idx="341">
                        <c:v>-6.6970000000000001</c:v>
                      </c:pt>
                      <c:pt idx="342">
                        <c:v>-4.8499999999999996</c:v>
                      </c:pt>
                      <c:pt idx="343">
                        <c:v>-3.1589999999999998</c:v>
                      </c:pt>
                      <c:pt idx="344" formatCode="0.00E+00">
                        <c:v>-1.8260000000000001</c:v>
                      </c:pt>
                      <c:pt idx="345">
                        <c:v>-1.3839999999999999</c:v>
                      </c:pt>
                      <c:pt idx="346" formatCode="0.00E+00">
                        <c:v>-1.091</c:v>
                      </c:pt>
                      <c:pt idx="347">
                        <c:v>-1.2030000000000001</c:v>
                      </c:pt>
                      <c:pt idx="348">
                        <c:v>-1.4059999999999999</c:v>
                      </c:pt>
                      <c:pt idx="349">
                        <c:v>-1.4059999999999999</c:v>
                      </c:pt>
                      <c:pt idx="350">
                        <c:v>-0.85</c:v>
                      </c:pt>
                      <c:pt idx="351" formatCode="0.00E+00">
                        <c:v>-0.246</c:v>
                      </c:pt>
                      <c:pt idx="352">
                        <c:v>7.8E-2</c:v>
                      </c:pt>
                      <c:pt idx="353" formatCode="0.00E+00">
                        <c:v>-0.26700000000000002</c:v>
                      </c:pt>
                      <c:pt idx="354">
                        <c:v>-0.438</c:v>
                      </c:pt>
                      <c:pt idx="355">
                        <c:v>-1.022</c:v>
                      </c:pt>
                      <c:pt idx="356">
                        <c:v>-1.756</c:v>
                      </c:pt>
                      <c:pt idx="357" formatCode="0.00E+00">
                        <c:v>-2.9550000000000001</c:v>
                      </c:pt>
                      <c:pt idx="358" formatCode="0.00E+00">
                        <c:v>-3.8260000000000001</c:v>
                      </c:pt>
                      <c:pt idx="359">
                        <c:v>-4.351</c:v>
                      </c:pt>
                      <c:pt idx="360">
                        <c:v>-4.8010000000000002</c:v>
                      </c:pt>
                      <c:pt idx="361">
                        <c:v>-5.29</c:v>
                      </c:pt>
                      <c:pt idx="362" formatCode="0.00E+00">
                        <c:v>-5.7350000000000003</c:v>
                      </c:pt>
                      <c:pt idx="363">
                        <c:v>-6.3070000000000004</c:v>
                      </c:pt>
                      <c:pt idx="364">
                        <c:v>-6.8150000000000004</c:v>
                      </c:pt>
                      <c:pt idx="365">
                        <c:v>-7.2729999999999997</c:v>
                      </c:pt>
                      <c:pt idx="366">
                        <c:v>-7.0309999999999997</c:v>
                      </c:pt>
                      <c:pt idx="367">
                        <c:v>-7.0970000000000004</c:v>
                      </c:pt>
                      <c:pt idx="368" formatCode="0.00E+00">
                        <c:v>-7.3739999999999997</c:v>
                      </c:pt>
                      <c:pt idx="369">
                        <c:v>-8.4339999999999993</c:v>
                      </c:pt>
                      <c:pt idx="370">
                        <c:v>-8.8759999999999994</c:v>
                      </c:pt>
                      <c:pt idx="371">
                        <c:v>-8.91</c:v>
                      </c:pt>
                      <c:pt idx="372">
                        <c:v>-9.1539999999999999</c:v>
                      </c:pt>
                      <c:pt idx="373">
                        <c:v>-9.4510000000000005</c:v>
                      </c:pt>
                      <c:pt idx="374">
                        <c:v>-9.5169999999999995</c:v>
                      </c:pt>
                      <c:pt idx="375" formatCode="0.00E+00">
                        <c:v>-9.8040000000000003</c:v>
                      </c:pt>
                      <c:pt idx="376" formatCode="0.00E+00">
                        <c:v>-10.175000000000001</c:v>
                      </c:pt>
                      <c:pt idx="377">
                        <c:v>-10.507999999999999</c:v>
                      </c:pt>
                      <c:pt idx="378" formatCode="0.00E+00">
                        <c:v>-10.314</c:v>
                      </c:pt>
                      <c:pt idx="379">
                        <c:v>-10.454000000000001</c:v>
                      </c:pt>
                      <c:pt idx="380">
                        <c:v>-10.766</c:v>
                      </c:pt>
                      <c:pt idx="381">
                        <c:v>-12.106</c:v>
                      </c:pt>
                      <c:pt idx="382">
                        <c:v>-12.772</c:v>
                      </c:pt>
                      <c:pt idx="383">
                        <c:v>-12.946</c:v>
                      </c:pt>
                      <c:pt idx="384">
                        <c:v>-13.359</c:v>
                      </c:pt>
                      <c:pt idx="385">
                        <c:v>-13.1</c:v>
                      </c:pt>
                      <c:pt idx="386">
                        <c:v>-12.09</c:v>
                      </c:pt>
                      <c:pt idx="387">
                        <c:v>-11.276</c:v>
                      </c:pt>
                      <c:pt idx="388">
                        <c:v>-10.913</c:v>
                      </c:pt>
                      <c:pt idx="389">
                        <c:v>-10.683999999999999</c:v>
                      </c:pt>
                      <c:pt idx="390">
                        <c:v>-9.8559999999999999</c:v>
                      </c:pt>
                      <c:pt idx="391">
                        <c:v>-9.3879999999999999</c:v>
                      </c:pt>
                      <c:pt idx="392">
                        <c:v>-9.1579999999999995</c:v>
                      </c:pt>
                      <c:pt idx="393">
                        <c:v>-8.7810000000000006</c:v>
                      </c:pt>
                      <c:pt idx="394">
                        <c:v>-8.5540000000000003</c:v>
                      </c:pt>
                      <c:pt idx="395">
                        <c:v>-8.4019999999999992</c:v>
                      </c:pt>
                      <c:pt idx="396">
                        <c:v>-8.6560000000000006</c:v>
                      </c:pt>
                      <c:pt idx="397">
                        <c:v>-9.1319999999999997</c:v>
                      </c:pt>
                      <c:pt idx="398">
                        <c:v>-9.0709999999999997</c:v>
                      </c:pt>
                      <c:pt idx="399">
                        <c:v>-8.3140000000000001</c:v>
                      </c:pt>
                      <c:pt idx="400">
                        <c:v>-7.0739999999999998</c:v>
                      </c:pt>
                      <c:pt idx="401">
                        <c:v>-5.9279999999999999</c:v>
                      </c:pt>
                      <c:pt idx="402">
                        <c:v>-4.8499999999999996</c:v>
                      </c:pt>
                      <c:pt idx="403">
                        <c:v>-4.59</c:v>
                      </c:pt>
                      <c:pt idx="404">
                        <c:v>-4.9420000000000002</c:v>
                      </c:pt>
                      <c:pt idx="405">
                        <c:v>-6.032</c:v>
                      </c:pt>
                      <c:pt idx="406">
                        <c:v>-6.5190000000000001</c:v>
                      </c:pt>
                      <c:pt idx="407">
                        <c:v>-6.8470000000000004</c:v>
                      </c:pt>
                      <c:pt idx="408">
                        <c:v>-7.5019999999999998</c:v>
                      </c:pt>
                      <c:pt idx="409">
                        <c:v>-8.0609999999999999</c:v>
                      </c:pt>
                      <c:pt idx="410">
                        <c:v>-8.5779999999999994</c:v>
                      </c:pt>
                      <c:pt idx="411">
                        <c:v>-8.7629999999999999</c:v>
                      </c:pt>
                      <c:pt idx="412">
                        <c:v>-8.8800000000000008</c:v>
                      </c:pt>
                      <c:pt idx="413">
                        <c:v>-8.9489999999999998</c:v>
                      </c:pt>
                      <c:pt idx="414">
                        <c:v>-8.5939999999999994</c:v>
                      </c:pt>
                      <c:pt idx="415">
                        <c:v>-8.6280000000000001</c:v>
                      </c:pt>
                      <c:pt idx="416">
                        <c:v>-8.9260000000000002</c:v>
                      </c:pt>
                      <c:pt idx="417">
                        <c:v>-10.069000000000001</c:v>
                      </c:pt>
                      <c:pt idx="418">
                        <c:v>-10.717000000000001</c:v>
                      </c:pt>
                      <c:pt idx="419">
                        <c:v>-10.694000000000001</c:v>
                      </c:pt>
                      <c:pt idx="420">
                        <c:v>-10.868</c:v>
                      </c:pt>
                      <c:pt idx="421">
                        <c:v>-11.021000000000001</c:v>
                      </c:pt>
                      <c:pt idx="422">
                        <c:v>-11.13</c:v>
                      </c:pt>
                      <c:pt idx="423">
                        <c:v>-11.388999999999999</c:v>
                      </c:pt>
                      <c:pt idx="424">
                        <c:v>-11.670999999999999</c:v>
                      </c:pt>
                      <c:pt idx="425">
                        <c:v>-11.272</c:v>
                      </c:pt>
                      <c:pt idx="426">
                        <c:v>-11.183</c:v>
                      </c:pt>
                      <c:pt idx="427">
                        <c:v>-11.317</c:v>
                      </c:pt>
                      <c:pt idx="428">
                        <c:v>-12.52</c:v>
                      </c:pt>
                      <c:pt idx="429">
                        <c:v>-12.772</c:v>
                      </c:pt>
                      <c:pt idx="430">
                        <c:v>-12.266999999999999</c:v>
                      </c:pt>
                      <c:pt idx="431" formatCode="0.00E+00">
                        <c:v>-11.063000000000001</c:v>
                      </c:pt>
                      <c:pt idx="432" formatCode="0.00E+00">
                        <c:v>-9.6430000000000007</c:v>
                      </c:pt>
                      <c:pt idx="433">
                        <c:v>-7.8890000000000002</c:v>
                      </c:pt>
                      <c:pt idx="434">
                        <c:v>-6.3949999999999996</c:v>
                      </c:pt>
                      <c:pt idx="435">
                        <c:v>-5.6230000000000002</c:v>
                      </c:pt>
                      <c:pt idx="436">
                        <c:v>-5.5869999999999997</c:v>
                      </c:pt>
                      <c:pt idx="437">
                        <c:v>-5.3179999999999996</c:v>
                      </c:pt>
                      <c:pt idx="438">
                        <c:v>-5.5229999999999997</c:v>
                      </c:pt>
                      <c:pt idx="439">
                        <c:v>-5.9589999999999996</c:v>
                      </c:pt>
                      <c:pt idx="440" formatCode="0.00E+00">
                        <c:v>-6.5170000000000003</c:v>
                      </c:pt>
                      <c:pt idx="441">
                        <c:v>-6.8159999999999998</c:v>
                      </c:pt>
                      <c:pt idx="442" formatCode="0.00E+00">
                        <c:v>-6.33</c:v>
                      </c:pt>
                      <c:pt idx="443">
                        <c:v>-5.6779999999999999</c:v>
                      </c:pt>
                      <c:pt idx="444">
                        <c:v>-4.7679999999999998</c:v>
                      </c:pt>
                      <c:pt idx="445">
                        <c:v>-3.74</c:v>
                      </c:pt>
                      <c:pt idx="446" formatCode="0.00E+00">
                        <c:v>-2.5489999999999999</c:v>
                      </c:pt>
                      <c:pt idx="447" formatCode="0.00E+00">
                        <c:v>-1.319</c:v>
                      </c:pt>
                      <c:pt idx="448">
                        <c:v>-0.33700000000000002</c:v>
                      </c:pt>
                      <c:pt idx="449" formatCode="0.00E+00">
                        <c:v>0.88800000000000001</c:v>
                      </c:pt>
                      <c:pt idx="450" formatCode="0.00E+00">
                        <c:v>1.8939999999999999</c:v>
                      </c:pt>
                      <c:pt idx="451">
                        <c:v>2.6619999999999999</c:v>
                      </c:pt>
                      <c:pt idx="452">
                        <c:v>2.5649999999999999</c:v>
                      </c:pt>
                      <c:pt idx="453">
                        <c:v>2.3849999999999998</c:v>
                      </c:pt>
                      <c:pt idx="454">
                        <c:v>2.4569999999999999</c:v>
                      </c:pt>
                      <c:pt idx="455">
                        <c:v>2.6850000000000001</c:v>
                      </c:pt>
                      <c:pt idx="456">
                        <c:v>2.8410000000000002</c:v>
                      </c:pt>
                      <c:pt idx="457">
                        <c:v>3.1819999999999999</c:v>
                      </c:pt>
                      <c:pt idx="458" formatCode="0.00E+00">
                        <c:v>3.657</c:v>
                      </c:pt>
                      <c:pt idx="459" formatCode="0.00E+00">
                        <c:v>4.0380000000000003</c:v>
                      </c:pt>
                      <c:pt idx="460">
                        <c:v>3.7949999999999999</c:v>
                      </c:pt>
                      <c:pt idx="461">
                        <c:v>3.7240000000000002</c:v>
                      </c:pt>
                      <c:pt idx="462">
                        <c:v>3.2810000000000001</c:v>
                      </c:pt>
                      <c:pt idx="463">
                        <c:v>3.032</c:v>
                      </c:pt>
                      <c:pt idx="464">
                        <c:v>2.2549999999999999</c:v>
                      </c:pt>
                      <c:pt idx="465">
                        <c:v>1.51</c:v>
                      </c:pt>
                      <c:pt idx="466">
                        <c:v>0.34200000000000003</c:v>
                      </c:pt>
                      <c:pt idx="467">
                        <c:v>0.214</c:v>
                      </c:pt>
                      <c:pt idx="468">
                        <c:v>1.004</c:v>
                      </c:pt>
                      <c:pt idx="469">
                        <c:v>1.82</c:v>
                      </c:pt>
                      <c:pt idx="470">
                        <c:v>2.7370000000000001</c:v>
                      </c:pt>
                      <c:pt idx="471">
                        <c:v>3.5449999999999999</c:v>
                      </c:pt>
                      <c:pt idx="472">
                        <c:v>4.8140000000000001</c:v>
                      </c:pt>
                      <c:pt idx="473">
                        <c:v>6.077</c:v>
                      </c:pt>
                      <c:pt idx="474">
                        <c:v>7.1660000000000004</c:v>
                      </c:pt>
                      <c:pt idx="475">
                        <c:v>7.9379999999999997</c:v>
                      </c:pt>
                      <c:pt idx="476">
                        <c:v>8.5060000000000002</c:v>
                      </c:pt>
                      <c:pt idx="477">
                        <c:v>9.1999999999999993</c:v>
                      </c:pt>
                      <c:pt idx="478">
                        <c:v>9.6020000000000003</c:v>
                      </c:pt>
                      <c:pt idx="479">
                        <c:v>9.7040000000000006</c:v>
                      </c:pt>
                      <c:pt idx="480">
                        <c:v>9.76</c:v>
                      </c:pt>
                      <c:pt idx="481">
                        <c:v>10.186999999999999</c:v>
                      </c:pt>
                      <c:pt idx="482">
                        <c:v>10.582000000000001</c:v>
                      </c:pt>
                      <c:pt idx="483">
                        <c:v>10.782999999999999</c:v>
                      </c:pt>
                      <c:pt idx="484">
                        <c:v>11.135</c:v>
                      </c:pt>
                      <c:pt idx="485">
                        <c:v>11.087999999999999</c:v>
                      </c:pt>
                      <c:pt idx="486">
                        <c:v>11.087</c:v>
                      </c:pt>
                      <c:pt idx="487">
                        <c:v>10.566000000000001</c:v>
                      </c:pt>
                      <c:pt idx="488">
                        <c:v>9.98</c:v>
                      </c:pt>
                      <c:pt idx="489">
                        <c:v>9.9009999999999998</c:v>
                      </c:pt>
                      <c:pt idx="490">
                        <c:v>10.08</c:v>
                      </c:pt>
                      <c:pt idx="491">
                        <c:v>10.311</c:v>
                      </c:pt>
                      <c:pt idx="492">
                        <c:v>10.792999999999999</c:v>
                      </c:pt>
                      <c:pt idx="493">
                        <c:v>11.21</c:v>
                      </c:pt>
                      <c:pt idx="494" formatCode="0.00E+00">
                        <c:v>11.553000000000001</c:v>
                      </c:pt>
                      <c:pt idx="495" formatCode="0.00E+00">
                        <c:v>11.448</c:v>
                      </c:pt>
                      <c:pt idx="496">
                        <c:v>11.568</c:v>
                      </c:pt>
                      <c:pt idx="497">
                        <c:v>11.263</c:v>
                      </c:pt>
                      <c:pt idx="498">
                        <c:v>10.914999999999999</c:v>
                      </c:pt>
                      <c:pt idx="499">
                        <c:v>9.8580000000000005</c:v>
                      </c:pt>
                      <c:pt idx="500">
                        <c:v>9.3469999999999995</c:v>
                      </c:pt>
                      <c:pt idx="501">
                        <c:v>9.0530000000000008</c:v>
                      </c:pt>
                      <c:pt idx="502">
                        <c:v>9.1479999999999997</c:v>
                      </c:pt>
                      <c:pt idx="503" formatCode="0.00E+00">
                        <c:v>9.1669999999999998</c:v>
                      </c:pt>
                      <c:pt idx="504">
                        <c:v>9.3670000000000009</c:v>
                      </c:pt>
                      <c:pt idx="505">
                        <c:v>9.4499999999999993</c:v>
                      </c:pt>
                      <c:pt idx="506">
                        <c:v>9.3879999999999999</c:v>
                      </c:pt>
                      <c:pt idx="507" formatCode="0.00E+00">
                        <c:v>8.7430000000000003</c:v>
                      </c:pt>
                      <c:pt idx="508">
                        <c:v>8.2219999999999995</c:v>
                      </c:pt>
                      <c:pt idx="509">
                        <c:v>7.1970000000000001</c:v>
                      </c:pt>
                      <c:pt idx="510">
                        <c:v>6.1420000000000003</c:v>
                      </c:pt>
                      <c:pt idx="511">
                        <c:v>4.01</c:v>
                      </c:pt>
                      <c:pt idx="512" formatCode="0.00E+00">
                        <c:v>2.9020000000000001</c:v>
                      </c:pt>
                      <c:pt idx="513">
                        <c:v>2.532</c:v>
                      </c:pt>
                      <c:pt idx="514">
                        <c:v>2.395</c:v>
                      </c:pt>
                      <c:pt idx="515">
                        <c:v>2.4020000000000001</c:v>
                      </c:pt>
                      <c:pt idx="516" formatCode="0.00E+00">
                        <c:v>2.9079999999999999</c:v>
                      </c:pt>
                      <c:pt idx="517">
                        <c:v>3.6589999999999998</c:v>
                      </c:pt>
                      <c:pt idx="518">
                        <c:v>4.5540000000000003</c:v>
                      </c:pt>
                      <c:pt idx="519">
                        <c:v>5.282</c:v>
                      </c:pt>
                      <c:pt idx="520">
                        <c:v>6.2</c:v>
                      </c:pt>
                      <c:pt idx="521">
                        <c:v>6.5650000000000004</c:v>
                      </c:pt>
                      <c:pt idx="522">
                        <c:v>6.9889999999999999</c:v>
                      </c:pt>
                      <c:pt idx="523">
                        <c:v>7.2140000000000004</c:v>
                      </c:pt>
                      <c:pt idx="524" formatCode="0.00E+00">
                        <c:v>7.2690000000000001</c:v>
                      </c:pt>
                      <c:pt idx="525" formatCode="0.00E+00">
                        <c:v>7.5259999999999998</c:v>
                      </c:pt>
                      <c:pt idx="526" formatCode="0.00E+00">
                        <c:v>7.6130000000000004</c:v>
                      </c:pt>
                      <c:pt idx="527" formatCode="0.00E+00">
                        <c:v>7.7359999999999998</c:v>
                      </c:pt>
                      <c:pt idx="528">
                        <c:v>7.9690000000000003</c:v>
                      </c:pt>
                      <c:pt idx="529">
                        <c:v>8.4030000000000005</c:v>
                      </c:pt>
                      <c:pt idx="530">
                        <c:v>8.7609999999999992</c:v>
                      </c:pt>
                      <c:pt idx="531">
                        <c:v>8.8930000000000007</c:v>
                      </c:pt>
                      <c:pt idx="532">
                        <c:v>9.1690000000000005</c:v>
                      </c:pt>
                      <c:pt idx="533">
                        <c:v>9.1359999999999992</c:v>
                      </c:pt>
                      <c:pt idx="534">
                        <c:v>9.202</c:v>
                      </c:pt>
                      <c:pt idx="535">
                        <c:v>8.8870000000000005</c:v>
                      </c:pt>
                      <c:pt idx="536">
                        <c:v>8.6959999999999997</c:v>
                      </c:pt>
                      <c:pt idx="537" formatCode="0.00E+00">
                        <c:v>8.4139999999999997</c:v>
                      </c:pt>
                      <c:pt idx="538" formatCode="0.00E+00">
                        <c:v>8.266</c:v>
                      </c:pt>
                      <c:pt idx="539" formatCode="0.00E+00">
                        <c:v>7.8179999999999996</c:v>
                      </c:pt>
                      <c:pt idx="540" formatCode="0.00E+00">
                        <c:v>7.7160000000000002</c:v>
                      </c:pt>
                      <c:pt idx="541" formatCode="0.00E+00">
                        <c:v>7.8639999999999999</c:v>
                      </c:pt>
                      <c:pt idx="542">
                        <c:v>8.3040000000000003</c:v>
                      </c:pt>
                      <c:pt idx="543">
                        <c:v>8.65</c:v>
                      </c:pt>
                      <c:pt idx="544">
                        <c:v>9.1479999999999997</c:v>
                      </c:pt>
                      <c:pt idx="545">
                        <c:v>9.4619999999999997</c:v>
                      </c:pt>
                      <c:pt idx="546">
                        <c:v>9.6419999999999995</c:v>
                      </c:pt>
                      <c:pt idx="547">
                        <c:v>9.0210000000000008</c:v>
                      </c:pt>
                      <c:pt idx="548" formatCode="0.00E+00">
                        <c:v>8.5559999999999992</c:v>
                      </c:pt>
                      <c:pt idx="549">
                        <c:v>8.1910000000000007</c:v>
                      </c:pt>
                      <c:pt idx="550">
                        <c:v>7.3250000000000002</c:v>
                      </c:pt>
                      <c:pt idx="551">
                        <c:v>6.37</c:v>
                      </c:pt>
                      <c:pt idx="552">
                        <c:v>6.0060000000000002</c:v>
                      </c:pt>
                      <c:pt idx="553">
                        <c:v>6.1289999999999996</c:v>
                      </c:pt>
                      <c:pt idx="554" formatCode="0.00E+00">
                        <c:v>6.1719999999999997</c:v>
                      </c:pt>
                      <c:pt idx="555">
                        <c:v>5.6189999999999998</c:v>
                      </c:pt>
                      <c:pt idx="556">
                        <c:v>5.3129999999999997</c:v>
                      </c:pt>
                      <c:pt idx="557">
                        <c:v>4.5350000000000001</c:v>
                      </c:pt>
                      <c:pt idx="558">
                        <c:v>4.17</c:v>
                      </c:pt>
                      <c:pt idx="559" formatCode="0.00E+00">
                        <c:v>3.5760000000000001</c:v>
                      </c:pt>
                      <c:pt idx="560" formatCode="0.00E+00">
                        <c:v>3.331</c:v>
                      </c:pt>
                      <c:pt idx="561">
                        <c:v>3.0470000000000002</c:v>
                      </c:pt>
                      <c:pt idx="562">
                        <c:v>2.8460000000000001</c:v>
                      </c:pt>
                      <c:pt idx="563">
                        <c:v>2.9460000000000002</c:v>
                      </c:pt>
                      <c:pt idx="564">
                        <c:v>3.1360000000000001</c:v>
                      </c:pt>
                      <c:pt idx="565">
                        <c:v>3.3679999999999999</c:v>
                      </c:pt>
                      <c:pt idx="566">
                        <c:v>3.367</c:v>
                      </c:pt>
                      <c:pt idx="567">
                        <c:v>3.08</c:v>
                      </c:pt>
                      <c:pt idx="568">
                        <c:v>3.1230000000000002</c:v>
                      </c:pt>
                      <c:pt idx="569">
                        <c:v>2.762</c:v>
                      </c:pt>
                      <c:pt idx="570">
                        <c:v>1.9379999999999999</c:v>
                      </c:pt>
                      <c:pt idx="571">
                        <c:v>5.6000000000000001E-2</c:v>
                      </c:pt>
                      <c:pt idx="572">
                        <c:v>-1.1890000000000001</c:v>
                      </c:pt>
                      <c:pt idx="573">
                        <c:v>-2.0379999999999998</c:v>
                      </c:pt>
                      <c:pt idx="574">
                        <c:v>-2.1190000000000002</c:v>
                      </c:pt>
                      <c:pt idx="575">
                        <c:v>-1.9259999999999999</c:v>
                      </c:pt>
                      <c:pt idx="576">
                        <c:v>-1.1479999999999999</c:v>
                      </c:pt>
                      <c:pt idx="577">
                        <c:v>5.5E-2</c:v>
                      </c:pt>
                      <c:pt idx="578">
                        <c:v>1.468</c:v>
                      </c:pt>
                      <c:pt idx="579">
                        <c:v>2.7480000000000002</c:v>
                      </c:pt>
                      <c:pt idx="580">
                        <c:v>4.4939999999999998</c:v>
                      </c:pt>
                      <c:pt idx="581">
                        <c:v>6.1459999999999999</c:v>
                      </c:pt>
                      <c:pt idx="582">
                        <c:v>7.5439999999999996</c:v>
                      </c:pt>
                      <c:pt idx="583">
                        <c:v>8.5879999999999992</c:v>
                      </c:pt>
                      <c:pt idx="584">
                        <c:v>9.4169999999999998</c:v>
                      </c:pt>
                      <c:pt idx="585">
                        <c:v>10.169</c:v>
                      </c:pt>
                      <c:pt idx="586">
                        <c:v>10.73</c:v>
                      </c:pt>
                      <c:pt idx="587">
                        <c:v>11.108000000000001</c:v>
                      </c:pt>
                      <c:pt idx="588">
                        <c:v>11.71</c:v>
                      </c:pt>
                      <c:pt idx="589">
                        <c:v>12.423</c:v>
                      </c:pt>
                      <c:pt idx="590">
                        <c:v>13.134</c:v>
                      </c:pt>
                      <c:pt idx="591">
                        <c:v>13.736000000000001</c:v>
                      </c:pt>
                      <c:pt idx="592">
                        <c:v>14.667999999999999</c:v>
                      </c:pt>
                      <c:pt idx="593">
                        <c:v>15.446</c:v>
                      </c:pt>
                      <c:pt idx="594">
                        <c:v>16.045999999999999</c:v>
                      </c:pt>
                      <c:pt idx="595">
                        <c:v>16.541</c:v>
                      </c:pt>
                      <c:pt idx="596">
                        <c:v>17.033999999999999</c:v>
                      </c:pt>
                      <c:pt idx="597">
                        <c:v>17.260000000000002</c:v>
                      </c:pt>
                    </c:numCache>
                  </c:numRef>
                </c:yVal>
                <c:smooth val="0"/>
                <c:extLst xmlns:c15="http://schemas.microsoft.com/office/drawing/2012/chart">
                  <c:ext xmlns:c16="http://schemas.microsoft.com/office/drawing/2014/chart" uri="{C3380CC4-5D6E-409C-BE32-E72D297353CC}">
                    <c16:uniqueId val="{00000011-5C9A-4955-B088-0644AE586B26}"/>
                  </c:ext>
                </c:extLst>
              </c15:ser>
            </c15:filteredScatterSeries>
            <c15:filteredScatterSeries>
              <c15:ser>
                <c:idx val="1"/>
                <c:order val="2"/>
                <c:tx>
                  <c:v>MT</c:v>
                </c:tx>
                <c:spPr>
                  <a:ln>
                    <a:solidFill>
                      <a:srgbClr val="FF0000"/>
                    </a:solidFill>
                  </a:ln>
                </c:spPr>
                <c:marker>
                  <c:symbol val="none"/>
                </c:marker>
                <c:dPt>
                  <c:idx val="1"/>
                  <c:bubble3D val="0"/>
                  <c:extLst xmlns:c15="http://schemas.microsoft.com/office/drawing/2012/chart">
                    <c:ext xmlns:c16="http://schemas.microsoft.com/office/drawing/2014/chart" uri="{C3380CC4-5D6E-409C-BE32-E72D297353CC}">
                      <c16:uniqueId val="{00000012-5C9A-4955-B088-0644AE586B26}"/>
                    </c:ext>
                  </c:extLst>
                </c:dPt>
                <c:xVal>
                  <c:numRef>
                    <c:extLst xmlns:c15="http://schemas.microsoft.com/office/drawing/2012/chart">
                      <c:ext xmlns:c15="http://schemas.microsoft.com/office/drawing/2012/chart" uri="{02D57815-91ED-43cb-92C2-25804820EDAC}">
                        <c15:formulaRef>
                          <c15:sqref>Sheet1!$S$29:$T$29</c15:sqref>
                        </c15:formulaRef>
                      </c:ext>
                    </c:extLst>
                    <c:numCache>
                      <c:formatCode>General</c:formatCode>
                      <c:ptCount val="2"/>
                      <c:pt idx="0" formatCode="m/d/yyyy">
                        <c:v>25569</c:v>
                      </c:pt>
                      <c:pt idx="1">
                        <c:v>62094</c:v>
                      </c:pt>
                    </c:numCache>
                  </c:numRef>
                </c:xVal>
                <c:yVal>
                  <c:numRef>
                    <c:extLst xmlns:c15="http://schemas.microsoft.com/office/drawing/2012/chart">
                      <c:ext xmlns:c15="http://schemas.microsoft.com/office/drawing/2012/chart" uri="{02D57815-91ED-43cb-92C2-25804820EDAC}">
                        <c15:formulaRef>
                          <c15:sqref>Sheet1!$U$29:$V$29</c15:sqref>
                        </c15:formulaRef>
                      </c:ext>
                    </c:extLst>
                    <c:numCache>
                      <c:formatCode>0.0</c:formatCode>
                      <c:ptCount val="2"/>
                      <c:pt idx="0">
                        <c:v>0</c:v>
                      </c:pt>
                      <c:pt idx="1">
                        <c:v>0</c:v>
                      </c:pt>
                    </c:numCache>
                  </c:numRef>
                </c:yVal>
                <c:smooth val="0"/>
                <c:extLst xmlns:c15="http://schemas.microsoft.com/office/drawing/2012/chart">
                  <c:ext xmlns:c16="http://schemas.microsoft.com/office/drawing/2014/chart" uri="{C3380CC4-5D6E-409C-BE32-E72D297353CC}">
                    <c16:uniqueId val="{00000013-5C9A-4955-B088-0644AE586B26}"/>
                  </c:ext>
                </c:extLst>
              </c15:ser>
            </c15:filteredScatterSeries>
            <c15:filteredScatterSeries>
              <c15:ser>
                <c:idx val="4"/>
                <c:order val="4"/>
                <c:tx>
                  <c:strRef>
                    <c:extLst xmlns:c15="http://schemas.microsoft.com/office/drawing/2012/chart">
                      <c:ext xmlns:c15="http://schemas.microsoft.com/office/drawing/2012/chart" uri="{02D57815-91ED-43cb-92C2-25804820EDAC}">
                        <c15:formulaRef>
                          <c15:sqref>Sheet1!$FW$2</c15:sqref>
                        </c15:formulaRef>
                      </c:ext>
                    </c:extLst>
                    <c:strCache>
                      <c:ptCount val="1"/>
                      <c:pt idx="0">
                        <c:v>Projects - 35 % OX, 20 PV &amp; WLP</c:v>
                      </c:pt>
                    </c:strCache>
                  </c:strRef>
                </c:tx>
                <c:marker>
                  <c:symbol val="none"/>
                </c:marker>
                <c:xVal>
                  <c:numRef>
                    <c:extLst xmlns:c15="http://schemas.microsoft.com/office/drawing/2012/chart">
                      <c:ext xmlns:c15="http://schemas.microsoft.com/office/drawing/2012/chart" uri="{02D57815-91ED-43cb-92C2-25804820EDAC}">
                        <c15:formulaRef>
                          <c15:sqref>(Sheet1!$AD$5:$AD$422,Sheet1!$AD$424:$AD$471,Sheet1!$AD$473:$AD$604)</c15:sqref>
                        </c15:formulaRef>
                      </c:ext>
                    </c:extLst>
                    <c:numCache>
                      <c:formatCode>General</c:formatCode>
                      <c:ptCount val="598"/>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56614</c:v>
                      </c:pt>
                      <c:pt idx="419">
                        <c:v>56645</c:v>
                      </c:pt>
                      <c:pt idx="420">
                        <c:v>56673</c:v>
                      </c:pt>
                      <c:pt idx="421">
                        <c:v>56704</c:v>
                      </c:pt>
                      <c:pt idx="422">
                        <c:v>56734</c:v>
                      </c:pt>
                      <c:pt idx="423">
                        <c:v>56765</c:v>
                      </c:pt>
                      <c:pt idx="424">
                        <c:v>56795</c:v>
                      </c:pt>
                      <c:pt idx="425">
                        <c:v>56826</c:v>
                      </c:pt>
                      <c:pt idx="426">
                        <c:v>56857</c:v>
                      </c:pt>
                      <c:pt idx="427">
                        <c:v>56887</c:v>
                      </c:pt>
                      <c:pt idx="428">
                        <c:v>56918</c:v>
                      </c:pt>
                      <c:pt idx="429">
                        <c:v>56948</c:v>
                      </c:pt>
                      <c:pt idx="430">
                        <c:v>56979</c:v>
                      </c:pt>
                      <c:pt idx="431">
                        <c:v>57010</c:v>
                      </c:pt>
                      <c:pt idx="432">
                        <c:v>57039</c:v>
                      </c:pt>
                      <c:pt idx="433">
                        <c:v>57070</c:v>
                      </c:pt>
                      <c:pt idx="434">
                        <c:v>57100</c:v>
                      </c:pt>
                      <c:pt idx="435">
                        <c:v>57131</c:v>
                      </c:pt>
                      <c:pt idx="436">
                        <c:v>57161</c:v>
                      </c:pt>
                      <c:pt idx="437">
                        <c:v>57192</c:v>
                      </c:pt>
                      <c:pt idx="438">
                        <c:v>57223</c:v>
                      </c:pt>
                      <c:pt idx="439">
                        <c:v>57253</c:v>
                      </c:pt>
                      <c:pt idx="440">
                        <c:v>57284</c:v>
                      </c:pt>
                      <c:pt idx="441">
                        <c:v>57314</c:v>
                      </c:pt>
                      <c:pt idx="442">
                        <c:v>57345</c:v>
                      </c:pt>
                      <c:pt idx="443">
                        <c:v>57376</c:v>
                      </c:pt>
                      <c:pt idx="444">
                        <c:v>57404</c:v>
                      </c:pt>
                      <c:pt idx="445">
                        <c:v>57435</c:v>
                      </c:pt>
                      <c:pt idx="446">
                        <c:v>57465</c:v>
                      </c:pt>
                      <c:pt idx="447">
                        <c:v>57496</c:v>
                      </c:pt>
                      <c:pt idx="448">
                        <c:v>57526</c:v>
                      </c:pt>
                      <c:pt idx="449">
                        <c:v>57557</c:v>
                      </c:pt>
                      <c:pt idx="450">
                        <c:v>57588</c:v>
                      </c:pt>
                      <c:pt idx="451">
                        <c:v>57618</c:v>
                      </c:pt>
                      <c:pt idx="452">
                        <c:v>57649</c:v>
                      </c:pt>
                      <c:pt idx="453">
                        <c:v>57679</c:v>
                      </c:pt>
                      <c:pt idx="454">
                        <c:v>57710</c:v>
                      </c:pt>
                      <c:pt idx="455">
                        <c:v>57741</c:v>
                      </c:pt>
                      <c:pt idx="456">
                        <c:v>57769</c:v>
                      </c:pt>
                      <c:pt idx="457">
                        <c:v>57800</c:v>
                      </c:pt>
                      <c:pt idx="458">
                        <c:v>57830</c:v>
                      </c:pt>
                      <c:pt idx="459">
                        <c:v>57861</c:v>
                      </c:pt>
                      <c:pt idx="460">
                        <c:v>57891</c:v>
                      </c:pt>
                      <c:pt idx="461">
                        <c:v>57922</c:v>
                      </c:pt>
                      <c:pt idx="462">
                        <c:v>57953</c:v>
                      </c:pt>
                      <c:pt idx="463">
                        <c:v>57983</c:v>
                      </c:pt>
                      <c:pt idx="464">
                        <c:v>58014</c:v>
                      </c:pt>
                      <c:pt idx="465">
                        <c:v>58044</c:v>
                      </c:pt>
                      <c:pt idx="466">
                        <c:v>58106</c:v>
                      </c:pt>
                      <c:pt idx="467">
                        <c:v>58134</c:v>
                      </c:pt>
                      <c:pt idx="468">
                        <c:v>58165</c:v>
                      </c:pt>
                      <c:pt idx="469">
                        <c:v>58195</c:v>
                      </c:pt>
                      <c:pt idx="470">
                        <c:v>58226</c:v>
                      </c:pt>
                      <c:pt idx="471">
                        <c:v>58256</c:v>
                      </c:pt>
                      <c:pt idx="472">
                        <c:v>58287</c:v>
                      </c:pt>
                      <c:pt idx="473">
                        <c:v>58318</c:v>
                      </c:pt>
                      <c:pt idx="474">
                        <c:v>58348</c:v>
                      </c:pt>
                      <c:pt idx="475">
                        <c:v>58379</c:v>
                      </c:pt>
                      <c:pt idx="476">
                        <c:v>58409</c:v>
                      </c:pt>
                      <c:pt idx="477">
                        <c:v>58440</c:v>
                      </c:pt>
                      <c:pt idx="478">
                        <c:v>58471</c:v>
                      </c:pt>
                      <c:pt idx="479">
                        <c:v>58500</c:v>
                      </c:pt>
                      <c:pt idx="480">
                        <c:v>58531</c:v>
                      </c:pt>
                      <c:pt idx="481">
                        <c:v>58561</c:v>
                      </c:pt>
                      <c:pt idx="482">
                        <c:v>58592</c:v>
                      </c:pt>
                      <c:pt idx="483">
                        <c:v>58622</c:v>
                      </c:pt>
                      <c:pt idx="484">
                        <c:v>58653</c:v>
                      </c:pt>
                      <c:pt idx="485">
                        <c:v>58684</c:v>
                      </c:pt>
                      <c:pt idx="486">
                        <c:v>58714</c:v>
                      </c:pt>
                      <c:pt idx="487">
                        <c:v>58745</c:v>
                      </c:pt>
                      <c:pt idx="488">
                        <c:v>58775</c:v>
                      </c:pt>
                      <c:pt idx="489">
                        <c:v>58806</c:v>
                      </c:pt>
                      <c:pt idx="490">
                        <c:v>58837</c:v>
                      </c:pt>
                      <c:pt idx="491">
                        <c:v>58865</c:v>
                      </c:pt>
                      <c:pt idx="492">
                        <c:v>58896</c:v>
                      </c:pt>
                      <c:pt idx="493">
                        <c:v>58926</c:v>
                      </c:pt>
                      <c:pt idx="494">
                        <c:v>58957</c:v>
                      </c:pt>
                      <c:pt idx="495">
                        <c:v>58987</c:v>
                      </c:pt>
                      <c:pt idx="496">
                        <c:v>59018</c:v>
                      </c:pt>
                      <c:pt idx="497">
                        <c:v>59049</c:v>
                      </c:pt>
                      <c:pt idx="498">
                        <c:v>59079</c:v>
                      </c:pt>
                      <c:pt idx="499">
                        <c:v>59110</c:v>
                      </c:pt>
                      <c:pt idx="500">
                        <c:v>59140</c:v>
                      </c:pt>
                      <c:pt idx="501">
                        <c:v>59171</c:v>
                      </c:pt>
                      <c:pt idx="502">
                        <c:v>59202</c:v>
                      </c:pt>
                      <c:pt idx="503">
                        <c:v>59230</c:v>
                      </c:pt>
                      <c:pt idx="504">
                        <c:v>59261</c:v>
                      </c:pt>
                      <c:pt idx="505">
                        <c:v>59291</c:v>
                      </c:pt>
                      <c:pt idx="506">
                        <c:v>59322</c:v>
                      </c:pt>
                      <c:pt idx="507">
                        <c:v>59352</c:v>
                      </c:pt>
                      <c:pt idx="508">
                        <c:v>59383</c:v>
                      </c:pt>
                      <c:pt idx="509">
                        <c:v>59414</c:v>
                      </c:pt>
                      <c:pt idx="510">
                        <c:v>59444</c:v>
                      </c:pt>
                      <c:pt idx="511">
                        <c:v>59475</c:v>
                      </c:pt>
                      <c:pt idx="512">
                        <c:v>59505</c:v>
                      </c:pt>
                      <c:pt idx="513">
                        <c:v>59536</c:v>
                      </c:pt>
                      <c:pt idx="514">
                        <c:v>59567</c:v>
                      </c:pt>
                      <c:pt idx="515">
                        <c:v>59595</c:v>
                      </c:pt>
                      <c:pt idx="516">
                        <c:v>59626</c:v>
                      </c:pt>
                      <c:pt idx="517">
                        <c:v>59656</c:v>
                      </c:pt>
                      <c:pt idx="518">
                        <c:v>59687</c:v>
                      </c:pt>
                      <c:pt idx="519">
                        <c:v>59717</c:v>
                      </c:pt>
                      <c:pt idx="520">
                        <c:v>59748</c:v>
                      </c:pt>
                      <c:pt idx="521">
                        <c:v>59779</c:v>
                      </c:pt>
                      <c:pt idx="522">
                        <c:v>59809</c:v>
                      </c:pt>
                      <c:pt idx="523">
                        <c:v>59840</c:v>
                      </c:pt>
                      <c:pt idx="524">
                        <c:v>59870</c:v>
                      </c:pt>
                      <c:pt idx="525">
                        <c:v>59901</c:v>
                      </c:pt>
                      <c:pt idx="526">
                        <c:v>59932</c:v>
                      </c:pt>
                      <c:pt idx="527">
                        <c:v>59961</c:v>
                      </c:pt>
                      <c:pt idx="528">
                        <c:v>59992</c:v>
                      </c:pt>
                      <c:pt idx="529">
                        <c:v>60022</c:v>
                      </c:pt>
                      <c:pt idx="530">
                        <c:v>60053</c:v>
                      </c:pt>
                      <c:pt idx="531">
                        <c:v>60083</c:v>
                      </c:pt>
                      <c:pt idx="532">
                        <c:v>60114</c:v>
                      </c:pt>
                      <c:pt idx="533">
                        <c:v>60145</c:v>
                      </c:pt>
                      <c:pt idx="534">
                        <c:v>60175</c:v>
                      </c:pt>
                      <c:pt idx="535">
                        <c:v>60206</c:v>
                      </c:pt>
                      <c:pt idx="536">
                        <c:v>60236</c:v>
                      </c:pt>
                      <c:pt idx="537">
                        <c:v>60267</c:v>
                      </c:pt>
                      <c:pt idx="538">
                        <c:v>60298</c:v>
                      </c:pt>
                      <c:pt idx="539">
                        <c:v>60326</c:v>
                      </c:pt>
                      <c:pt idx="540">
                        <c:v>60357</c:v>
                      </c:pt>
                      <c:pt idx="541">
                        <c:v>60387</c:v>
                      </c:pt>
                      <c:pt idx="542">
                        <c:v>60418</c:v>
                      </c:pt>
                      <c:pt idx="543">
                        <c:v>60448</c:v>
                      </c:pt>
                      <c:pt idx="544">
                        <c:v>60479</c:v>
                      </c:pt>
                      <c:pt idx="545">
                        <c:v>60510</c:v>
                      </c:pt>
                      <c:pt idx="546">
                        <c:v>60540</c:v>
                      </c:pt>
                      <c:pt idx="547">
                        <c:v>60571</c:v>
                      </c:pt>
                      <c:pt idx="548">
                        <c:v>60601</c:v>
                      </c:pt>
                      <c:pt idx="549">
                        <c:v>60632</c:v>
                      </c:pt>
                      <c:pt idx="550">
                        <c:v>60663</c:v>
                      </c:pt>
                      <c:pt idx="551">
                        <c:v>60691</c:v>
                      </c:pt>
                      <c:pt idx="552">
                        <c:v>60722</c:v>
                      </c:pt>
                      <c:pt idx="553">
                        <c:v>60752</c:v>
                      </c:pt>
                      <c:pt idx="554">
                        <c:v>60783</c:v>
                      </c:pt>
                      <c:pt idx="555">
                        <c:v>60813</c:v>
                      </c:pt>
                      <c:pt idx="556">
                        <c:v>60844</c:v>
                      </c:pt>
                      <c:pt idx="557">
                        <c:v>60875</c:v>
                      </c:pt>
                      <c:pt idx="558">
                        <c:v>60905</c:v>
                      </c:pt>
                      <c:pt idx="559">
                        <c:v>60936</c:v>
                      </c:pt>
                      <c:pt idx="560">
                        <c:v>60966</c:v>
                      </c:pt>
                      <c:pt idx="561">
                        <c:v>60997</c:v>
                      </c:pt>
                      <c:pt idx="562">
                        <c:v>61028</c:v>
                      </c:pt>
                      <c:pt idx="563">
                        <c:v>61056</c:v>
                      </c:pt>
                      <c:pt idx="564">
                        <c:v>61087</c:v>
                      </c:pt>
                      <c:pt idx="565">
                        <c:v>61117</c:v>
                      </c:pt>
                      <c:pt idx="566">
                        <c:v>61148</c:v>
                      </c:pt>
                      <c:pt idx="567">
                        <c:v>61178</c:v>
                      </c:pt>
                      <c:pt idx="568">
                        <c:v>61209</c:v>
                      </c:pt>
                      <c:pt idx="569">
                        <c:v>61240</c:v>
                      </c:pt>
                      <c:pt idx="570">
                        <c:v>61270</c:v>
                      </c:pt>
                      <c:pt idx="571">
                        <c:v>61301</c:v>
                      </c:pt>
                      <c:pt idx="572">
                        <c:v>61331</c:v>
                      </c:pt>
                      <c:pt idx="573">
                        <c:v>61362</c:v>
                      </c:pt>
                      <c:pt idx="574">
                        <c:v>61393</c:v>
                      </c:pt>
                      <c:pt idx="575">
                        <c:v>61422</c:v>
                      </c:pt>
                      <c:pt idx="576">
                        <c:v>61453</c:v>
                      </c:pt>
                      <c:pt idx="577">
                        <c:v>61483</c:v>
                      </c:pt>
                      <c:pt idx="578">
                        <c:v>61514</c:v>
                      </c:pt>
                      <c:pt idx="579">
                        <c:v>61544</c:v>
                      </c:pt>
                      <c:pt idx="580">
                        <c:v>61575</c:v>
                      </c:pt>
                      <c:pt idx="581">
                        <c:v>61606</c:v>
                      </c:pt>
                      <c:pt idx="582">
                        <c:v>61636</c:v>
                      </c:pt>
                      <c:pt idx="583">
                        <c:v>61667</c:v>
                      </c:pt>
                      <c:pt idx="584">
                        <c:v>61697</c:v>
                      </c:pt>
                      <c:pt idx="585">
                        <c:v>61728</c:v>
                      </c:pt>
                      <c:pt idx="586">
                        <c:v>61759</c:v>
                      </c:pt>
                      <c:pt idx="587">
                        <c:v>61787</c:v>
                      </c:pt>
                      <c:pt idx="588">
                        <c:v>61818</c:v>
                      </c:pt>
                      <c:pt idx="589">
                        <c:v>61848</c:v>
                      </c:pt>
                      <c:pt idx="590">
                        <c:v>61879</c:v>
                      </c:pt>
                      <c:pt idx="591">
                        <c:v>61909</c:v>
                      </c:pt>
                      <c:pt idx="592">
                        <c:v>61940</c:v>
                      </c:pt>
                      <c:pt idx="593">
                        <c:v>61971</c:v>
                      </c:pt>
                      <c:pt idx="594">
                        <c:v>62001</c:v>
                      </c:pt>
                      <c:pt idx="595">
                        <c:v>62032</c:v>
                      </c:pt>
                      <c:pt idx="596">
                        <c:v>62062</c:v>
                      </c:pt>
                      <c:pt idx="597">
                        <c:v>62093</c:v>
                      </c:pt>
                    </c:numCache>
                  </c:numRef>
                </c:xVal>
                <c:yVal>
                  <c:numRef>
                    <c:extLst xmlns:c15="http://schemas.microsoft.com/office/drawing/2012/chart">
                      <c:ext xmlns:c15="http://schemas.microsoft.com/office/drawing/2012/chart" uri="{02D57815-91ED-43cb-92C2-25804820EDAC}">
                        <c15:formulaRef>
                          <c15:sqref>(Sheet1!$GW$5:$GW$422,Sheet1!$GW$424:$GW$471,Sheet1!$GW$473:$GW$604)</c15:sqref>
                        </c15:formulaRef>
                      </c:ext>
                    </c:extLst>
                    <c:numCache>
                      <c:formatCode>General</c:formatCode>
                      <c:ptCount val="598"/>
                      <c:pt idx="0">
                        <c:v>-26.818999999999999</c:v>
                      </c:pt>
                      <c:pt idx="1">
                        <c:v>-26.056999999999999</c:v>
                      </c:pt>
                      <c:pt idx="2">
                        <c:v>-24.988</c:v>
                      </c:pt>
                      <c:pt idx="3">
                        <c:v>-24.132999999999999</c:v>
                      </c:pt>
                      <c:pt idx="4">
                        <c:v>-23.41</c:v>
                      </c:pt>
                      <c:pt idx="5">
                        <c:v>-23.024000000000001</c:v>
                      </c:pt>
                      <c:pt idx="6">
                        <c:v>-21.939</c:v>
                      </c:pt>
                      <c:pt idx="7">
                        <c:v>-21.131</c:v>
                      </c:pt>
                      <c:pt idx="8">
                        <c:v>-20.617999999999999</c:v>
                      </c:pt>
                      <c:pt idx="9">
                        <c:v>-21.134</c:v>
                      </c:pt>
                      <c:pt idx="10">
                        <c:v>-21.111000000000001</c:v>
                      </c:pt>
                      <c:pt idx="11">
                        <c:v>-20.861000000000001</c:v>
                      </c:pt>
                      <c:pt idx="12">
                        <c:v>-20.507999999999999</c:v>
                      </c:pt>
                      <c:pt idx="13">
                        <c:v>-20.32</c:v>
                      </c:pt>
                      <c:pt idx="14">
                        <c:v>-20.094999999999999</c:v>
                      </c:pt>
                      <c:pt idx="15">
                        <c:v>-20.181999999999999</c:v>
                      </c:pt>
                      <c:pt idx="16">
                        <c:v>-19.923999999999999</c:v>
                      </c:pt>
                      <c:pt idx="17">
                        <c:v>-19.8</c:v>
                      </c:pt>
                      <c:pt idx="18">
                        <c:v>-19.106999999999999</c:v>
                      </c:pt>
                      <c:pt idx="19">
                        <c:v>-18.739999999999998</c:v>
                      </c:pt>
                      <c:pt idx="20">
                        <c:v>-18.637</c:v>
                      </c:pt>
                      <c:pt idx="21">
                        <c:v>-19.626999999999999</c:v>
                      </c:pt>
                      <c:pt idx="22">
                        <c:v>-20.125</c:v>
                      </c:pt>
                      <c:pt idx="23">
                        <c:v>-19.692</c:v>
                      </c:pt>
                      <c:pt idx="24">
                        <c:v>-19.122</c:v>
                      </c:pt>
                      <c:pt idx="25">
                        <c:v>-18.308</c:v>
                      </c:pt>
                      <c:pt idx="26">
                        <c:v>-17.571999999999999</c:v>
                      </c:pt>
                      <c:pt idx="27">
                        <c:v>-16.965</c:v>
                      </c:pt>
                      <c:pt idx="28">
                        <c:v>-16.678000000000001</c:v>
                      </c:pt>
                      <c:pt idx="29">
                        <c:v>-16.504000000000001</c:v>
                      </c:pt>
                      <c:pt idx="30">
                        <c:v>-15.664</c:v>
                      </c:pt>
                      <c:pt idx="31">
                        <c:v>-15.1</c:v>
                      </c:pt>
                      <c:pt idx="32">
                        <c:v>-14.308999999999999</c:v>
                      </c:pt>
                      <c:pt idx="33">
                        <c:v>-14.372</c:v>
                      </c:pt>
                      <c:pt idx="34">
                        <c:v>-14.336</c:v>
                      </c:pt>
                      <c:pt idx="35">
                        <c:v>-14.131</c:v>
                      </c:pt>
                      <c:pt idx="36">
                        <c:v>-13.756</c:v>
                      </c:pt>
                      <c:pt idx="37">
                        <c:v>-13.551</c:v>
                      </c:pt>
                      <c:pt idx="38">
                        <c:v>-13.090999999999999</c:v>
                      </c:pt>
                      <c:pt idx="39">
                        <c:v>-12.869</c:v>
                      </c:pt>
                      <c:pt idx="40">
                        <c:v>-12.677</c:v>
                      </c:pt>
                      <c:pt idx="41">
                        <c:v>-12.552</c:v>
                      </c:pt>
                      <c:pt idx="42">
                        <c:v>-11.952</c:v>
                      </c:pt>
                      <c:pt idx="43">
                        <c:v>-11.584</c:v>
                      </c:pt>
                      <c:pt idx="44">
                        <c:v>-11.531000000000001</c:v>
                      </c:pt>
                      <c:pt idx="45">
                        <c:v>-12.457000000000001</c:v>
                      </c:pt>
                      <c:pt idx="46">
                        <c:v>-12.831</c:v>
                      </c:pt>
                      <c:pt idx="47">
                        <c:v>-13.026</c:v>
                      </c:pt>
                      <c:pt idx="48">
                        <c:v>-13.002000000000001</c:v>
                      </c:pt>
                      <c:pt idx="49">
                        <c:v>-12.506</c:v>
                      </c:pt>
                      <c:pt idx="50">
                        <c:v>-11.689</c:v>
                      </c:pt>
                      <c:pt idx="51">
                        <c:v>-11.173999999999999</c:v>
                      </c:pt>
                      <c:pt idx="52">
                        <c:v>-10.808999999999999</c:v>
                      </c:pt>
                      <c:pt idx="53">
                        <c:v>-10.358000000000001</c:v>
                      </c:pt>
                      <c:pt idx="54">
                        <c:v>-9.6229999999999993</c:v>
                      </c:pt>
                      <c:pt idx="55">
                        <c:v>-9.3539999999999992</c:v>
                      </c:pt>
                      <c:pt idx="56">
                        <c:v>-9.35</c:v>
                      </c:pt>
                      <c:pt idx="57">
                        <c:v>-10.242000000000001</c:v>
                      </c:pt>
                      <c:pt idx="58">
                        <c:v>-10.683</c:v>
                      </c:pt>
                      <c:pt idx="59">
                        <c:v>-10.69</c:v>
                      </c:pt>
                      <c:pt idx="60">
                        <c:v>-9.9610000000000003</c:v>
                      </c:pt>
                      <c:pt idx="61">
                        <c:v>-8.9550000000000001</c:v>
                      </c:pt>
                      <c:pt idx="62">
                        <c:v>-7.6859999999999999</c:v>
                      </c:pt>
                      <c:pt idx="63">
                        <c:v>-6.524</c:v>
                      </c:pt>
                      <c:pt idx="64">
                        <c:v>-5.298</c:v>
                      </c:pt>
                      <c:pt idx="65">
                        <c:v>-4.6900000000000004</c:v>
                      </c:pt>
                      <c:pt idx="66">
                        <c:v>-4.1050000000000004</c:v>
                      </c:pt>
                      <c:pt idx="67">
                        <c:v>-3.9060000000000001</c:v>
                      </c:pt>
                      <c:pt idx="68">
                        <c:v>-4.1269999999999998</c:v>
                      </c:pt>
                      <c:pt idx="69">
                        <c:v>-5.173</c:v>
                      </c:pt>
                      <c:pt idx="70">
                        <c:v>-5.62</c:v>
                      </c:pt>
                      <c:pt idx="71">
                        <c:v>-5.9829999999999997</c:v>
                      </c:pt>
                      <c:pt idx="72">
                        <c:v>-6.2450000000000001</c:v>
                      </c:pt>
                      <c:pt idx="73">
                        <c:v>-6.2350000000000003</c:v>
                      </c:pt>
                      <c:pt idx="74">
                        <c:v>-5.266</c:v>
                      </c:pt>
                      <c:pt idx="75">
                        <c:v>-4.7149999999999999</c:v>
                      </c:pt>
                      <c:pt idx="76">
                        <c:v>-4.6550000000000002</c:v>
                      </c:pt>
                      <c:pt idx="77">
                        <c:v>-4.8259999999999996</c:v>
                      </c:pt>
                      <c:pt idx="78">
                        <c:v>-4.5750000000000002</c:v>
                      </c:pt>
                      <c:pt idx="79">
                        <c:v>-4.6449999999999996</c:v>
                      </c:pt>
                      <c:pt idx="80">
                        <c:v>-4.93</c:v>
                      </c:pt>
                      <c:pt idx="81">
                        <c:v>-6.1680000000000001</c:v>
                      </c:pt>
                      <c:pt idx="82">
                        <c:v>-6.6740000000000004</c:v>
                      </c:pt>
                      <c:pt idx="83">
                        <c:v>-6.7930000000000001</c:v>
                      </c:pt>
                      <c:pt idx="84">
                        <c:v>-6.1310000000000002</c:v>
                      </c:pt>
                      <c:pt idx="85">
                        <c:v>-5.2089999999999996</c:v>
                      </c:pt>
                      <c:pt idx="86">
                        <c:v>-3.7029999999999998</c:v>
                      </c:pt>
                      <c:pt idx="87">
                        <c:v>-1.966</c:v>
                      </c:pt>
                      <c:pt idx="88">
                        <c:v>-8.7999999999999995E-2</c:v>
                      </c:pt>
                      <c:pt idx="89">
                        <c:v>1.5409999999999999</c:v>
                      </c:pt>
                      <c:pt idx="90">
                        <c:v>3.2869999999999999</c:v>
                      </c:pt>
                      <c:pt idx="91">
                        <c:v>4.859</c:v>
                      </c:pt>
                      <c:pt idx="92">
                        <c:v>5.9530000000000003</c:v>
                      </c:pt>
                      <c:pt idx="93">
                        <c:v>6.4450000000000003</c:v>
                      </c:pt>
                      <c:pt idx="94">
                        <c:v>6.8440000000000003</c:v>
                      </c:pt>
                      <c:pt idx="95">
                        <c:v>7.06</c:v>
                      </c:pt>
                      <c:pt idx="96">
                        <c:v>7.202</c:v>
                      </c:pt>
                      <c:pt idx="97">
                        <c:v>7.306</c:v>
                      </c:pt>
                      <c:pt idx="98">
                        <c:v>7.665</c:v>
                      </c:pt>
                      <c:pt idx="99">
                        <c:v>8.5709999999999997</c:v>
                      </c:pt>
                      <c:pt idx="100">
                        <c:v>9.7040000000000006</c:v>
                      </c:pt>
                      <c:pt idx="101">
                        <c:v>10.78</c:v>
                      </c:pt>
                      <c:pt idx="102">
                        <c:v>12.098000000000001</c:v>
                      </c:pt>
                      <c:pt idx="103">
                        <c:v>13.375</c:v>
                      </c:pt>
                      <c:pt idx="104">
                        <c:v>14.464</c:v>
                      </c:pt>
                      <c:pt idx="105">
                        <c:v>15.279</c:v>
                      </c:pt>
                      <c:pt idx="106">
                        <c:v>15.863</c:v>
                      </c:pt>
                      <c:pt idx="107">
                        <c:v>16.225000000000001</c:v>
                      </c:pt>
                      <c:pt idx="108">
                        <c:v>16.576000000000001</c:v>
                      </c:pt>
                      <c:pt idx="109">
                        <c:v>16.847000000000001</c:v>
                      </c:pt>
                      <c:pt idx="110">
                        <c:v>17.181000000000001</c:v>
                      </c:pt>
                      <c:pt idx="111">
                        <c:v>17.702000000000002</c:v>
                      </c:pt>
                      <c:pt idx="112">
                        <c:v>18.196999999999999</c:v>
                      </c:pt>
                      <c:pt idx="113">
                        <c:v>18.507999999999999</c:v>
                      </c:pt>
                      <c:pt idx="114">
                        <c:v>18.887</c:v>
                      </c:pt>
                      <c:pt idx="115">
                        <c:v>18.960999999999999</c:v>
                      </c:pt>
                      <c:pt idx="116">
                        <c:v>18.951000000000001</c:v>
                      </c:pt>
                      <c:pt idx="117">
                        <c:v>19.125</c:v>
                      </c:pt>
                      <c:pt idx="118">
                        <c:v>19.390999999999998</c:v>
                      </c:pt>
                      <c:pt idx="119">
                        <c:v>19.652000000000001</c:v>
                      </c:pt>
                      <c:pt idx="120">
                        <c:v>19.655000000000001</c:v>
                      </c:pt>
                      <c:pt idx="121">
                        <c:v>19.506</c:v>
                      </c:pt>
                      <c:pt idx="122">
                        <c:v>19.77</c:v>
                      </c:pt>
                      <c:pt idx="123">
                        <c:v>19.811</c:v>
                      </c:pt>
                      <c:pt idx="124">
                        <c:v>19.969000000000001</c:v>
                      </c:pt>
                      <c:pt idx="125">
                        <c:v>19.783999999999999</c:v>
                      </c:pt>
                      <c:pt idx="126">
                        <c:v>19.702000000000002</c:v>
                      </c:pt>
                      <c:pt idx="127">
                        <c:v>19.274000000000001</c:v>
                      </c:pt>
                      <c:pt idx="128">
                        <c:v>18.969000000000001</c:v>
                      </c:pt>
                      <c:pt idx="129">
                        <c:v>17.738</c:v>
                      </c:pt>
                      <c:pt idx="130">
                        <c:v>16.96</c:v>
                      </c:pt>
                      <c:pt idx="131">
                        <c:v>16.396999999999998</c:v>
                      </c:pt>
                      <c:pt idx="132">
                        <c:v>16.277000000000001</c:v>
                      </c:pt>
                      <c:pt idx="133">
                        <c:v>16.373000000000001</c:v>
                      </c:pt>
                      <c:pt idx="134">
                        <c:v>16.731999999999999</c:v>
                      </c:pt>
                      <c:pt idx="135">
                        <c:v>17.303999999999998</c:v>
                      </c:pt>
                      <c:pt idx="136">
                        <c:v>18.152999999999999</c:v>
                      </c:pt>
                      <c:pt idx="137">
                        <c:v>18.949000000000002</c:v>
                      </c:pt>
                      <c:pt idx="138">
                        <c:v>20.111000000000001</c:v>
                      </c:pt>
                      <c:pt idx="139">
                        <c:v>21.254999999999999</c:v>
                      </c:pt>
                      <c:pt idx="140">
                        <c:v>22.231000000000002</c:v>
                      </c:pt>
                      <c:pt idx="141">
                        <c:v>22.992999999999999</c:v>
                      </c:pt>
                      <c:pt idx="142">
                        <c:v>23.603999999999999</c:v>
                      </c:pt>
                      <c:pt idx="143">
                        <c:v>23.890999999999998</c:v>
                      </c:pt>
                      <c:pt idx="144">
                        <c:v>24.292999999999999</c:v>
                      </c:pt>
                      <c:pt idx="145">
                        <c:v>24.599</c:v>
                      </c:pt>
                      <c:pt idx="146">
                        <c:v>24.727</c:v>
                      </c:pt>
                      <c:pt idx="147">
                        <c:v>24.748999999999999</c:v>
                      </c:pt>
                      <c:pt idx="148">
                        <c:v>24.956</c:v>
                      </c:pt>
                      <c:pt idx="149">
                        <c:v>25.097000000000001</c:v>
                      </c:pt>
                      <c:pt idx="150">
                        <c:v>25.344999999999999</c:v>
                      </c:pt>
                      <c:pt idx="151">
                        <c:v>25.51</c:v>
                      </c:pt>
                      <c:pt idx="152">
                        <c:v>25.58</c:v>
                      </c:pt>
                      <c:pt idx="153">
                        <c:v>25.509</c:v>
                      </c:pt>
                      <c:pt idx="154">
                        <c:v>25.396000000000001</c:v>
                      </c:pt>
                      <c:pt idx="155">
                        <c:v>25.132000000000001</c:v>
                      </c:pt>
                      <c:pt idx="156">
                        <c:v>24.667999999999999</c:v>
                      </c:pt>
                      <c:pt idx="157">
                        <c:v>24.259</c:v>
                      </c:pt>
                      <c:pt idx="158">
                        <c:v>24.181000000000001</c:v>
                      </c:pt>
                      <c:pt idx="159">
                        <c:v>24.539000000000001</c:v>
                      </c:pt>
                      <c:pt idx="160">
                        <c:v>25.030999999999999</c:v>
                      </c:pt>
                      <c:pt idx="161">
                        <c:v>25.427</c:v>
                      </c:pt>
                      <c:pt idx="162">
                        <c:v>25.891999999999999</c:v>
                      </c:pt>
                      <c:pt idx="163">
                        <c:v>26.302</c:v>
                      </c:pt>
                      <c:pt idx="164">
                        <c:v>26.594999999999999</c:v>
                      </c:pt>
                      <c:pt idx="165">
                        <c:v>26.809000000000001</c:v>
                      </c:pt>
                      <c:pt idx="166">
                        <c:v>26.899000000000001</c:v>
                      </c:pt>
                      <c:pt idx="167">
                        <c:v>26.812999999999999</c:v>
                      </c:pt>
                      <c:pt idx="168">
                        <c:v>26.800999999999998</c:v>
                      </c:pt>
                      <c:pt idx="169">
                        <c:v>26.529</c:v>
                      </c:pt>
                      <c:pt idx="170">
                        <c:v>26.491</c:v>
                      </c:pt>
                      <c:pt idx="171">
                        <c:v>26.835000000000001</c:v>
                      </c:pt>
                      <c:pt idx="172">
                        <c:v>27.291</c:v>
                      </c:pt>
                      <c:pt idx="173">
                        <c:v>27.631</c:v>
                      </c:pt>
                      <c:pt idx="174">
                        <c:v>27.966999999999999</c:v>
                      </c:pt>
                      <c:pt idx="175">
                        <c:v>28.236000000000001</c:v>
                      </c:pt>
                      <c:pt idx="176">
                        <c:v>28.413</c:v>
                      </c:pt>
                      <c:pt idx="177">
                        <c:v>28.536000000000001</c:v>
                      </c:pt>
                      <c:pt idx="178">
                        <c:v>28.367999999999999</c:v>
                      </c:pt>
                      <c:pt idx="179">
                        <c:v>28.434000000000001</c:v>
                      </c:pt>
                      <c:pt idx="180">
                        <c:v>28.51</c:v>
                      </c:pt>
                      <c:pt idx="181">
                        <c:v>28.114999999999998</c:v>
                      </c:pt>
                      <c:pt idx="182">
                        <c:v>27.978999999999999</c:v>
                      </c:pt>
                      <c:pt idx="183">
                        <c:v>28.052</c:v>
                      </c:pt>
                      <c:pt idx="184">
                        <c:v>28.091000000000001</c:v>
                      </c:pt>
                      <c:pt idx="185">
                        <c:v>28.045000000000002</c:v>
                      </c:pt>
                      <c:pt idx="186">
                        <c:v>28.024000000000001</c:v>
                      </c:pt>
                      <c:pt idx="187">
                        <c:v>27.965</c:v>
                      </c:pt>
                      <c:pt idx="188">
                        <c:v>27.876999999999999</c:v>
                      </c:pt>
                      <c:pt idx="189">
                        <c:v>27.861000000000001</c:v>
                      </c:pt>
                      <c:pt idx="190">
                        <c:v>27.84</c:v>
                      </c:pt>
                      <c:pt idx="191">
                        <c:v>27.638999999999999</c:v>
                      </c:pt>
                      <c:pt idx="192">
                        <c:v>27.76</c:v>
                      </c:pt>
                      <c:pt idx="193">
                        <c:v>27.754999999999999</c:v>
                      </c:pt>
                      <c:pt idx="194">
                        <c:v>27.657</c:v>
                      </c:pt>
                      <c:pt idx="195">
                        <c:v>27.696000000000002</c:v>
                      </c:pt>
                      <c:pt idx="196">
                        <c:v>27.779</c:v>
                      </c:pt>
                      <c:pt idx="197">
                        <c:v>27.786999999999999</c:v>
                      </c:pt>
                      <c:pt idx="198">
                        <c:v>27.791</c:v>
                      </c:pt>
                      <c:pt idx="199">
                        <c:v>27.733000000000001</c:v>
                      </c:pt>
                      <c:pt idx="200">
                        <c:v>27.617999999999999</c:v>
                      </c:pt>
                      <c:pt idx="201">
                        <c:v>27.463999999999999</c:v>
                      </c:pt>
                      <c:pt idx="202">
                        <c:v>27.067</c:v>
                      </c:pt>
                      <c:pt idx="203">
                        <c:v>26.837</c:v>
                      </c:pt>
                      <c:pt idx="204">
                        <c:v>26.981000000000002</c:v>
                      </c:pt>
                      <c:pt idx="205">
                        <c:v>27.08</c:v>
                      </c:pt>
                      <c:pt idx="206">
                        <c:v>27.175000000000001</c:v>
                      </c:pt>
                      <c:pt idx="207">
                        <c:v>27.324000000000002</c:v>
                      </c:pt>
                      <c:pt idx="208">
                        <c:v>27.442</c:v>
                      </c:pt>
                      <c:pt idx="209">
                        <c:v>27.419</c:v>
                      </c:pt>
                      <c:pt idx="210">
                        <c:v>27.34</c:v>
                      </c:pt>
                      <c:pt idx="211">
                        <c:v>27.172999999999998</c:v>
                      </c:pt>
                      <c:pt idx="212">
                        <c:v>26.92</c:v>
                      </c:pt>
                      <c:pt idx="213">
                        <c:v>26.489000000000001</c:v>
                      </c:pt>
                      <c:pt idx="214">
                        <c:v>26.024000000000001</c:v>
                      </c:pt>
                      <c:pt idx="215">
                        <c:v>25.523</c:v>
                      </c:pt>
                      <c:pt idx="216">
                        <c:v>24.97</c:v>
                      </c:pt>
                      <c:pt idx="217">
                        <c:v>24.274000000000001</c:v>
                      </c:pt>
                      <c:pt idx="218">
                        <c:v>23.553000000000001</c:v>
                      </c:pt>
                      <c:pt idx="219">
                        <c:v>23.050999999999998</c:v>
                      </c:pt>
                      <c:pt idx="220">
                        <c:v>22.568999999999999</c:v>
                      </c:pt>
                      <c:pt idx="221">
                        <c:v>22.033000000000001</c:v>
                      </c:pt>
                      <c:pt idx="222">
                        <c:v>21.759</c:v>
                      </c:pt>
                      <c:pt idx="223">
                        <c:v>21.292999999999999</c:v>
                      </c:pt>
                      <c:pt idx="224">
                        <c:v>20.707999999999998</c:v>
                      </c:pt>
                      <c:pt idx="225">
                        <c:v>19.518999999999998</c:v>
                      </c:pt>
                      <c:pt idx="226">
                        <c:v>18.670999999999999</c:v>
                      </c:pt>
                      <c:pt idx="227">
                        <c:v>17.946000000000002</c:v>
                      </c:pt>
                      <c:pt idx="228">
                        <c:v>17.420000000000002</c:v>
                      </c:pt>
                      <c:pt idx="229">
                        <c:v>17.141999999999999</c:v>
                      </c:pt>
                      <c:pt idx="230">
                        <c:v>17.079999999999998</c:v>
                      </c:pt>
                      <c:pt idx="231">
                        <c:v>16.890999999999998</c:v>
                      </c:pt>
                      <c:pt idx="232">
                        <c:v>16.536000000000001</c:v>
                      </c:pt>
                      <c:pt idx="233">
                        <c:v>16.122</c:v>
                      </c:pt>
                      <c:pt idx="234">
                        <c:v>16.010000000000002</c:v>
                      </c:pt>
                      <c:pt idx="235">
                        <c:v>15.731</c:v>
                      </c:pt>
                      <c:pt idx="236">
                        <c:v>15.323</c:v>
                      </c:pt>
                      <c:pt idx="237">
                        <c:v>14.226000000000001</c:v>
                      </c:pt>
                      <c:pt idx="238">
                        <c:v>13.545</c:v>
                      </c:pt>
                      <c:pt idx="239">
                        <c:v>13.099</c:v>
                      </c:pt>
                      <c:pt idx="240">
                        <c:v>12.997999999999999</c:v>
                      </c:pt>
                      <c:pt idx="241">
                        <c:v>13.135</c:v>
                      </c:pt>
                      <c:pt idx="242">
                        <c:v>13.582000000000001</c:v>
                      </c:pt>
                      <c:pt idx="243">
                        <c:v>14.157</c:v>
                      </c:pt>
                      <c:pt idx="244">
                        <c:v>14.641</c:v>
                      </c:pt>
                      <c:pt idx="245">
                        <c:v>14.596</c:v>
                      </c:pt>
                      <c:pt idx="246">
                        <c:v>14.561</c:v>
                      </c:pt>
                      <c:pt idx="247">
                        <c:v>14.204000000000001</c:v>
                      </c:pt>
                      <c:pt idx="248">
                        <c:v>13.773999999999999</c:v>
                      </c:pt>
                      <c:pt idx="249">
                        <c:v>12.577999999999999</c:v>
                      </c:pt>
                      <c:pt idx="250">
                        <c:v>11.815</c:v>
                      </c:pt>
                      <c:pt idx="251">
                        <c:v>11.396000000000001</c:v>
                      </c:pt>
                      <c:pt idx="252">
                        <c:v>10.99</c:v>
                      </c:pt>
                      <c:pt idx="253">
                        <c:v>10.516</c:v>
                      </c:pt>
                      <c:pt idx="254">
                        <c:v>10.183999999999999</c:v>
                      </c:pt>
                      <c:pt idx="255">
                        <c:v>9.7780000000000005</c:v>
                      </c:pt>
                      <c:pt idx="256">
                        <c:v>9.3170000000000002</c:v>
                      </c:pt>
                      <c:pt idx="257">
                        <c:v>8.8520000000000003</c:v>
                      </c:pt>
                      <c:pt idx="258">
                        <c:v>8.7409999999999997</c:v>
                      </c:pt>
                      <c:pt idx="259">
                        <c:v>8.4030000000000005</c:v>
                      </c:pt>
                      <c:pt idx="260">
                        <c:v>7.9749999999999996</c:v>
                      </c:pt>
                      <c:pt idx="261">
                        <c:v>6.9980000000000002</c:v>
                      </c:pt>
                      <c:pt idx="262">
                        <c:v>6.3650000000000002</c:v>
                      </c:pt>
                      <c:pt idx="263">
                        <c:v>6.11</c:v>
                      </c:pt>
                      <c:pt idx="264">
                        <c:v>6.4880000000000004</c:v>
                      </c:pt>
                      <c:pt idx="265">
                        <c:v>7.258</c:v>
                      </c:pt>
                      <c:pt idx="266">
                        <c:v>8.2029999999999994</c:v>
                      </c:pt>
                      <c:pt idx="267">
                        <c:v>9.4350000000000005</c:v>
                      </c:pt>
                      <c:pt idx="268">
                        <c:v>10.852</c:v>
                      </c:pt>
                      <c:pt idx="269">
                        <c:v>12.037000000000001</c:v>
                      </c:pt>
                      <c:pt idx="270">
                        <c:v>13.085000000000001</c:v>
                      </c:pt>
                      <c:pt idx="271">
                        <c:v>13.885999999999999</c:v>
                      </c:pt>
                      <c:pt idx="272">
                        <c:v>14.448</c:v>
                      </c:pt>
                      <c:pt idx="273">
                        <c:v>14.851000000000001</c:v>
                      </c:pt>
                      <c:pt idx="274">
                        <c:v>14.968</c:v>
                      </c:pt>
                      <c:pt idx="275">
                        <c:v>15.11</c:v>
                      </c:pt>
                      <c:pt idx="276">
                        <c:v>15.298999999999999</c:v>
                      </c:pt>
                      <c:pt idx="277">
                        <c:v>15.523999999999999</c:v>
                      </c:pt>
                      <c:pt idx="278">
                        <c:v>15.779</c:v>
                      </c:pt>
                      <c:pt idx="279">
                        <c:v>15.733000000000001</c:v>
                      </c:pt>
                      <c:pt idx="280">
                        <c:v>15.538</c:v>
                      </c:pt>
                      <c:pt idx="281">
                        <c:v>15.218</c:v>
                      </c:pt>
                      <c:pt idx="282">
                        <c:v>15.147</c:v>
                      </c:pt>
                      <c:pt idx="283">
                        <c:v>14.901</c:v>
                      </c:pt>
                      <c:pt idx="284">
                        <c:v>14.686999999999999</c:v>
                      </c:pt>
                      <c:pt idx="285">
                        <c:v>13.678000000000001</c:v>
                      </c:pt>
                      <c:pt idx="286">
                        <c:v>12.875999999999999</c:v>
                      </c:pt>
                      <c:pt idx="287">
                        <c:v>12.417</c:v>
                      </c:pt>
                      <c:pt idx="288">
                        <c:v>12.077999999999999</c:v>
                      </c:pt>
                      <c:pt idx="289">
                        <c:v>12.04</c:v>
                      </c:pt>
                      <c:pt idx="290">
                        <c:v>12.384</c:v>
                      </c:pt>
                      <c:pt idx="291">
                        <c:v>13.052</c:v>
                      </c:pt>
                      <c:pt idx="292">
                        <c:v>13.775</c:v>
                      </c:pt>
                      <c:pt idx="293">
                        <c:v>13.989000000000001</c:v>
                      </c:pt>
                      <c:pt idx="294">
                        <c:v>14.244999999999999</c:v>
                      </c:pt>
                      <c:pt idx="295">
                        <c:v>14.135</c:v>
                      </c:pt>
                      <c:pt idx="296">
                        <c:v>13.893000000000001</c:v>
                      </c:pt>
                      <c:pt idx="297">
                        <c:v>12.894</c:v>
                      </c:pt>
                      <c:pt idx="298">
                        <c:v>12.272</c:v>
                      </c:pt>
                      <c:pt idx="299">
                        <c:v>11.712</c:v>
                      </c:pt>
                      <c:pt idx="300">
                        <c:v>11.462</c:v>
                      </c:pt>
                      <c:pt idx="301">
                        <c:v>11.224</c:v>
                      </c:pt>
                      <c:pt idx="302">
                        <c:v>11.401999999999999</c:v>
                      </c:pt>
                      <c:pt idx="303">
                        <c:v>11.191000000000001</c:v>
                      </c:pt>
                      <c:pt idx="304">
                        <c:v>11.038</c:v>
                      </c:pt>
                      <c:pt idx="305">
                        <c:v>10.836</c:v>
                      </c:pt>
                      <c:pt idx="306">
                        <c:v>10.964</c:v>
                      </c:pt>
                      <c:pt idx="307">
                        <c:v>10.824999999999999</c:v>
                      </c:pt>
                      <c:pt idx="308">
                        <c:v>10.574</c:v>
                      </c:pt>
                      <c:pt idx="309">
                        <c:v>9.6150000000000002</c:v>
                      </c:pt>
                      <c:pt idx="310">
                        <c:v>9.093</c:v>
                      </c:pt>
                      <c:pt idx="311">
                        <c:v>8.7349999999999994</c:v>
                      </c:pt>
                      <c:pt idx="312">
                        <c:v>8.7129999999999992</c:v>
                      </c:pt>
                      <c:pt idx="313">
                        <c:v>9.0579999999999998</c:v>
                      </c:pt>
                      <c:pt idx="314">
                        <c:v>9.7710000000000008</c:v>
                      </c:pt>
                      <c:pt idx="315">
                        <c:v>10.243</c:v>
                      </c:pt>
                      <c:pt idx="316">
                        <c:v>10.814</c:v>
                      </c:pt>
                      <c:pt idx="317">
                        <c:v>10.872</c:v>
                      </c:pt>
                      <c:pt idx="318">
                        <c:v>10.893000000000001</c:v>
                      </c:pt>
                      <c:pt idx="319">
                        <c:v>10.622999999999999</c:v>
                      </c:pt>
                      <c:pt idx="320">
                        <c:v>10.266999999999999</c:v>
                      </c:pt>
                      <c:pt idx="321">
                        <c:v>9.2129999999999992</c:v>
                      </c:pt>
                      <c:pt idx="322">
                        <c:v>8.4949999999999992</c:v>
                      </c:pt>
                      <c:pt idx="323">
                        <c:v>7.9790000000000001</c:v>
                      </c:pt>
                      <c:pt idx="324">
                        <c:v>7.7279999999999998</c:v>
                      </c:pt>
                      <c:pt idx="325">
                        <c:v>7.8319999999999999</c:v>
                      </c:pt>
                      <c:pt idx="326">
                        <c:v>8.234</c:v>
                      </c:pt>
                      <c:pt idx="327">
                        <c:v>8.6850000000000005</c:v>
                      </c:pt>
                      <c:pt idx="328">
                        <c:v>8.98</c:v>
                      </c:pt>
                      <c:pt idx="329">
                        <c:v>8.8390000000000004</c:v>
                      </c:pt>
                      <c:pt idx="330">
                        <c:v>8.8030000000000008</c:v>
                      </c:pt>
                      <c:pt idx="331">
                        <c:v>8.593</c:v>
                      </c:pt>
                      <c:pt idx="332">
                        <c:v>8.2520000000000007</c:v>
                      </c:pt>
                      <c:pt idx="333">
                        <c:v>7.3159999999999998</c:v>
                      </c:pt>
                      <c:pt idx="334">
                        <c:v>6.7350000000000003</c:v>
                      </c:pt>
                      <c:pt idx="335">
                        <c:v>6.5010000000000003</c:v>
                      </c:pt>
                      <c:pt idx="336">
                        <c:v>6.5309999999999997</c:v>
                      </c:pt>
                      <c:pt idx="337">
                        <c:v>6.86</c:v>
                      </c:pt>
                      <c:pt idx="338">
                        <c:v>7.6619999999999999</c:v>
                      </c:pt>
                      <c:pt idx="339">
                        <c:v>8.6240000000000006</c:v>
                      </c:pt>
                      <c:pt idx="340">
                        <c:v>10.025</c:v>
                      </c:pt>
                      <c:pt idx="341">
                        <c:v>11.332000000000001</c:v>
                      </c:pt>
                      <c:pt idx="342">
                        <c:v>12.598000000000001</c:v>
                      </c:pt>
                      <c:pt idx="343">
                        <c:v>13.677</c:v>
                      </c:pt>
                      <c:pt idx="344">
                        <c:v>14.505000000000001</c:v>
                      </c:pt>
                      <c:pt idx="345">
                        <c:v>15.022</c:v>
                      </c:pt>
                      <c:pt idx="346">
                        <c:v>15.327999999999999</c:v>
                      </c:pt>
                      <c:pt idx="347">
                        <c:v>15.566000000000001</c:v>
                      </c:pt>
                      <c:pt idx="348">
                        <c:v>15.581</c:v>
                      </c:pt>
                      <c:pt idx="349">
                        <c:v>15.525</c:v>
                      </c:pt>
                      <c:pt idx="350">
                        <c:v>15.939</c:v>
                      </c:pt>
                      <c:pt idx="351">
                        <c:v>16.38</c:v>
                      </c:pt>
                      <c:pt idx="352">
                        <c:v>16.718</c:v>
                      </c:pt>
                      <c:pt idx="353">
                        <c:v>16.437000000000001</c:v>
                      </c:pt>
                      <c:pt idx="354">
                        <c:v>16.123000000000001</c:v>
                      </c:pt>
                      <c:pt idx="355">
                        <c:v>15.504</c:v>
                      </c:pt>
                      <c:pt idx="356">
                        <c:v>15.169</c:v>
                      </c:pt>
                      <c:pt idx="357">
                        <c:v>14.932</c:v>
                      </c:pt>
                      <c:pt idx="358">
                        <c:v>14.446</c:v>
                      </c:pt>
                      <c:pt idx="359">
                        <c:v>13.935</c:v>
                      </c:pt>
                      <c:pt idx="360">
                        <c:v>13.492000000000001</c:v>
                      </c:pt>
                      <c:pt idx="361">
                        <c:v>13.247999999999999</c:v>
                      </c:pt>
                      <c:pt idx="362">
                        <c:v>13.252000000000001</c:v>
                      </c:pt>
                      <c:pt idx="363">
                        <c:v>13.026999999999999</c:v>
                      </c:pt>
                      <c:pt idx="364">
                        <c:v>12.901999999999999</c:v>
                      </c:pt>
                      <c:pt idx="365">
                        <c:v>12.537000000000001</c:v>
                      </c:pt>
                      <c:pt idx="366">
                        <c:v>12.369</c:v>
                      </c:pt>
                      <c:pt idx="367">
                        <c:v>11.954000000000001</c:v>
                      </c:pt>
                      <c:pt idx="368">
                        <c:v>11.481999999999999</c:v>
                      </c:pt>
                      <c:pt idx="369">
                        <c:v>10.43</c:v>
                      </c:pt>
                      <c:pt idx="370">
                        <c:v>9.8260000000000005</c:v>
                      </c:pt>
                      <c:pt idx="371">
                        <c:v>9.7680000000000007</c:v>
                      </c:pt>
                      <c:pt idx="372">
                        <c:v>9.577</c:v>
                      </c:pt>
                      <c:pt idx="373">
                        <c:v>9.4390000000000001</c:v>
                      </c:pt>
                      <c:pt idx="374">
                        <c:v>9.3360000000000003</c:v>
                      </c:pt>
                      <c:pt idx="375">
                        <c:v>8.9969999999999999</c:v>
                      </c:pt>
                      <c:pt idx="376">
                        <c:v>8.5150000000000006</c:v>
                      </c:pt>
                      <c:pt idx="377">
                        <c:v>8.0299999999999994</c:v>
                      </c:pt>
                      <c:pt idx="378">
                        <c:v>7.8840000000000003</c:v>
                      </c:pt>
                      <c:pt idx="379">
                        <c:v>7.55</c:v>
                      </c:pt>
                      <c:pt idx="380">
                        <c:v>7.1349999999999998</c:v>
                      </c:pt>
                      <c:pt idx="381">
                        <c:v>6.0359999999999996</c:v>
                      </c:pt>
                      <c:pt idx="382">
                        <c:v>5.3079999999999998</c:v>
                      </c:pt>
                      <c:pt idx="383">
                        <c:v>4.9969999999999999</c:v>
                      </c:pt>
                      <c:pt idx="384">
                        <c:v>4.5149999999999997</c:v>
                      </c:pt>
                      <c:pt idx="385">
                        <c:v>4.63</c:v>
                      </c:pt>
                      <c:pt idx="386">
                        <c:v>5.6509999999999998</c:v>
                      </c:pt>
                      <c:pt idx="387">
                        <c:v>7.0389999999999997</c:v>
                      </c:pt>
                      <c:pt idx="388">
                        <c:v>8.5039999999999996</c:v>
                      </c:pt>
                      <c:pt idx="389">
                        <c:v>9.5730000000000004</c:v>
                      </c:pt>
                      <c:pt idx="390">
                        <c:v>10.411</c:v>
                      </c:pt>
                      <c:pt idx="391">
                        <c:v>10.711</c:v>
                      </c:pt>
                      <c:pt idx="392">
                        <c:v>11.141</c:v>
                      </c:pt>
                      <c:pt idx="393">
                        <c:v>11.714</c:v>
                      </c:pt>
                      <c:pt idx="394">
                        <c:v>12.173</c:v>
                      </c:pt>
                      <c:pt idx="395">
                        <c:v>12.605</c:v>
                      </c:pt>
                      <c:pt idx="396">
                        <c:v>12.564</c:v>
                      </c:pt>
                      <c:pt idx="397">
                        <c:v>12.319000000000001</c:v>
                      </c:pt>
                      <c:pt idx="398">
                        <c:v>12.388999999999999</c:v>
                      </c:pt>
                      <c:pt idx="399">
                        <c:v>12.744</c:v>
                      </c:pt>
                      <c:pt idx="400">
                        <c:v>13.404999999999999</c:v>
                      </c:pt>
                      <c:pt idx="401">
                        <c:v>13.967000000000001</c:v>
                      </c:pt>
                      <c:pt idx="402">
                        <c:v>14.391</c:v>
                      </c:pt>
                      <c:pt idx="403">
                        <c:v>14.266999999999999</c:v>
                      </c:pt>
                      <c:pt idx="404">
                        <c:v>14.032999999999999</c:v>
                      </c:pt>
                      <c:pt idx="405">
                        <c:v>13.218</c:v>
                      </c:pt>
                      <c:pt idx="406">
                        <c:v>12.67</c:v>
                      </c:pt>
                      <c:pt idx="407">
                        <c:v>12.32</c:v>
                      </c:pt>
                      <c:pt idx="408">
                        <c:v>11.8</c:v>
                      </c:pt>
                      <c:pt idx="409">
                        <c:v>11.499000000000001</c:v>
                      </c:pt>
                      <c:pt idx="410">
                        <c:v>11.143000000000001</c:v>
                      </c:pt>
                      <c:pt idx="411">
                        <c:v>11.324999999999999</c:v>
                      </c:pt>
                      <c:pt idx="412">
                        <c:v>11.597</c:v>
                      </c:pt>
                      <c:pt idx="413">
                        <c:v>11.478</c:v>
                      </c:pt>
                      <c:pt idx="414">
                        <c:v>11.343999999999999</c:v>
                      </c:pt>
                      <c:pt idx="415">
                        <c:v>10.92</c:v>
                      </c:pt>
                      <c:pt idx="416">
                        <c:v>10.416</c:v>
                      </c:pt>
                      <c:pt idx="417">
                        <c:v>9.2899999999999991</c:v>
                      </c:pt>
                      <c:pt idx="418">
                        <c:v>8.1709999999999994</c:v>
                      </c:pt>
                      <c:pt idx="419">
                        <c:v>8.3279999999999994</c:v>
                      </c:pt>
                      <c:pt idx="420">
                        <c:v>8.4440000000000008</c:v>
                      </c:pt>
                      <c:pt idx="421">
                        <c:v>8.4109999999999996</c:v>
                      </c:pt>
                      <c:pt idx="422">
                        <c:v>8.5719999999999992</c:v>
                      </c:pt>
                      <c:pt idx="423">
                        <c:v>8.8320000000000007</c:v>
                      </c:pt>
                      <c:pt idx="424">
                        <c:v>8.7249999999999996</c:v>
                      </c:pt>
                      <c:pt idx="425">
                        <c:v>8.7349999999999994</c:v>
                      </c:pt>
                      <c:pt idx="426">
                        <c:v>8.4860000000000007</c:v>
                      </c:pt>
                      <c:pt idx="427">
                        <c:v>8.0980000000000008</c:v>
                      </c:pt>
                      <c:pt idx="428">
                        <c:v>6.9930000000000003</c:v>
                      </c:pt>
                      <c:pt idx="429">
                        <c:v>6.4649999999999999</c:v>
                      </c:pt>
                      <c:pt idx="430">
                        <c:v>6.9130000000000003</c:v>
                      </c:pt>
                      <c:pt idx="431">
                        <c:v>7.8470000000000004</c:v>
                      </c:pt>
                      <c:pt idx="432">
                        <c:v>8.9930000000000003</c:v>
                      </c:pt>
                      <c:pt idx="433">
                        <c:v>10.406000000000001</c:v>
                      </c:pt>
                      <c:pt idx="434">
                        <c:v>11.611000000000001</c:v>
                      </c:pt>
                      <c:pt idx="435">
                        <c:v>12.621</c:v>
                      </c:pt>
                      <c:pt idx="436">
                        <c:v>13.215999999999999</c:v>
                      </c:pt>
                      <c:pt idx="437">
                        <c:v>13.621</c:v>
                      </c:pt>
                      <c:pt idx="438">
                        <c:v>13.574</c:v>
                      </c:pt>
                      <c:pt idx="439">
                        <c:v>13.653</c:v>
                      </c:pt>
                      <c:pt idx="440">
                        <c:v>13.88</c:v>
                      </c:pt>
                      <c:pt idx="441">
                        <c:v>13.893000000000001</c:v>
                      </c:pt>
                      <c:pt idx="442">
                        <c:v>14.076000000000001</c:v>
                      </c:pt>
                      <c:pt idx="443">
                        <c:v>14.372999999999999</c:v>
                      </c:pt>
                      <c:pt idx="444">
                        <c:v>14.917999999999999</c:v>
                      </c:pt>
                      <c:pt idx="445">
                        <c:v>15.555</c:v>
                      </c:pt>
                      <c:pt idx="446">
                        <c:v>16.175000000000001</c:v>
                      </c:pt>
                      <c:pt idx="447">
                        <c:v>17.007999999999999</c:v>
                      </c:pt>
                      <c:pt idx="448">
                        <c:v>17.728000000000002</c:v>
                      </c:pt>
                      <c:pt idx="449">
                        <c:v>18.413</c:v>
                      </c:pt>
                      <c:pt idx="450">
                        <c:v>18.943999999999999</c:v>
                      </c:pt>
                      <c:pt idx="451">
                        <c:v>19.303000000000001</c:v>
                      </c:pt>
                      <c:pt idx="452">
                        <c:v>19.401</c:v>
                      </c:pt>
                      <c:pt idx="453">
                        <c:v>19.234999999999999</c:v>
                      </c:pt>
                      <c:pt idx="454">
                        <c:v>19.228000000000002</c:v>
                      </c:pt>
                      <c:pt idx="455">
                        <c:v>19.440000000000001</c:v>
                      </c:pt>
                      <c:pt idx="456">
                        <c:v>19.63</c:v>
                      </c:pt>
                      <c:pt idx="457">
                        <c:v>19.902000000000001</c:v>
                      </c:pt>
                      <c:pt idx="458">
                        <c:v>20.312999999999999</c:v>
                      </c:pt>
                      <c:pt idx="459">
                        <c:v>20.689</c:v>
                      </c:pt>
                      <c:pt idx="460">
                        <c:v>20.538</c:v>
                      </c:pt>
                      <c:pt idx="461">
                        <c:v>20.355</c:v>
                      </c:pt>
                      <c:pt idx="462">
                        <c:v>19.869</c:v>
                      </c:pt>
                      <c:pt idx="463">
                        <c:v>19.582000000000001</c:v>
                      </c:pt>
                      <c:pt idx="464">
                        <c:v>19.074999999999999</c:v>
                      </c:pt>
                      <c:pt idx="465">
                        <c:v>18.501000000000001</c:v>
                      </c:pt>
                      <c:pt idx="466">
                        <c:v>17.631</c:v>
                      </c:pt>
                      <c:pt idx="467">
                        <c:v>17.448</c:v>
                      </c:pt>
                      <c:pt idx="468">
                        <c:v>17.995000000000001</c:v>
                      </c:pt>
                      <c:pt idx="469">
                        <c:v>18.763999999999999</c:v>
                      </c:pt>
                      <c:pt idx="470">
                        <c:v>19.693999999999999</c:v>
                      </c:pt>
                      <c:pt idx="471">
                        <c:v>20.524000000000001</c:v>
                      </c:pt>
                      <c:pt idx="472">
                        <c:v>21.385000000000002</c:v>
                      </c:pt>
                      <c:pt idx="473">
                        <c:v>22.184000000000001</c:v>
                      </c:pt>
                      <c:pt idx="474">
                        <c:v>22.863</c:v>
                      </c:pt>
                      <c:pt idx="475">
                        <c:v>23.45</c:v>
                      </c:pt>
                      <c:pt idx="476">
                        <c:v>23.797000000000001</c:v>
                      </c:pt>
                      <c:pt idx="477">
                        <c:v>24.213999999999999</c:v>
                      </c:pt>
                      <c:pt idx="478">
                        <c:v>24.465</c:v>
                      </c:pt>
                      <c:pt idx="479">
                        <c:v>24.559000000000001</c:v>
                      </c:pt>
                      <c:pt idx="480">
                        <c:v>24.637</c:v>
                      </c:pt>
                      <c:pt idx="481">
                        <c:v>24.962</c:v>
                      </c:pt>
                      <c:pt idx="482">
                        <c:v>25.253</c:v>
                      </c:pt>
                      <c:pt idx="483">
                        <c:v>25.350999999999999</c:v>
                      </c:pt>
                      <c:pt idx="484">
                        <c:v>25.4</c:v>
                      </c:pt>
                      <c:pt idx="485">
                        <c:v>25.303999999999998</c:v>
                      </c:pt>
                      <c:pt idx="486">
                        <c:v>25.212</c:v>
                      </c:pt>
                      <c:pt idx="487">
                        <c:v>24.994</c:v>
                      </c:pt>
                      <c:pt idx="488">
                        <c:v>24.58</c:v>
                      </c:pt>
                      <c:pt idx="489">
                        <c:v>24.457000000000001</c:v>
                      </c:pt>
                      <c:pt idx="490">
                        <c:v>24.625</c:v>
                      </c:pt>
                      <c:pt idx="491">
                        <c:v>24.917999999999999</c:v>
                      </c:pt>
                      <c:pt idx="492">
                        <c:v>25.399000000000001</c:v>
                      </c:pt>
                      <c:pt idx="493">
                        <c:v>25.792999999999999</c:v>
                      </c:pt>
                      <c:pt idx="494">
                        <c:v>26.071000000000002</c:v>
                      </c:pt>
                      <c:pt idx="495">
                        <c:v>26.059000000000001</c:v>
                      </c:pt>
                      <c:pt idx="496">
                        <c:v>25.992999999999999</c:v>
                      </c:pt>
                      <c:pt idx="497">
                        <c:v>25.757000000000001</c:v>
                      </c:pt>
                      <c:pt idx="498">
                        <c:v>25.436</c:v>
                      </c:pt>
                      <c:pt idx="499">
                        <c:v>24.802</c:v>
                      </c:pt>
                      <c:pt idx="500">
                        <c:v>24.346</c:v>
                      </c:pt>
                      <c:pt idx="501">
                        <c:v>23.896999999999998</c:v>
                      </c:pt>
                      <c:pt idx="502">
                        <c:v>23.821999999999999</c:v>
                      </c:pt>
                      <c:pt idx="503">
                        <c:v>23.771000000000001</c:v>
                      </c:pt>
                      <c:pt idx="504">
                        <c:v>23.84</c:v>
                      </c:pt>
                      <c:pt idx="505">
                        <c:v>23.835999999999999</c:v>
                      </c:pt>
                      <c:pt idx="506">
                        <c:v>23.747</c:v>
                      </c:pt>
                      <c:pt idx="507">
                        <c:v>23.245999999999999</c:v>
                      </c:pt>
                      <c:pt idx="508">
                        <c:v>22.748000000000001</c:v>
                      </c:pt>
                      <c:pt idx="509">
                        <c:v>21.963000000000001</c:v>
                      </c:pt>
                      <c:pt idx="510">
                        <c:v>21.256</c:v>
                      </c:pt>
                      <c:pt idx="511">
                        <c:v>19.709</c:v>
                      </c:pt>
                      <c:pt idx="512">
                        <c:v>18.715</c:v>
                      </c:pt>
                      <c:pt idx="513">
                        <c:v>18.308</c:v>
                      </c:pt>
                      <c:pt idx="514">
                        <c:v>18.140999999999998</c:v>
                      </c:pt>
                      <c:pt idx="515">
                        <c:v>18.079999999999998</c:v>
                      </c:pt>
                      <c:pt idx="516">
                        <c:v>18.495000000000001</c:v>
                      </c:pt>
                      <c:pt idx="517">
                        <c:v>19.291</c:v>
                      </c:pt>
                      <c:pt idx="518">
                        <c:v>20.234999999999999</c:v>
                      </c:pt>
                      <c:pt idx="519">
                        <c:v>20.99</c:v>
                      </c:pt>
                      <c:pt idx="520">
                        <c:v>21.626000000000001</c:v>
                      </c:pt>
                      <c:pt idx="521">
                        <c:v>21.977</c:v>
                      </c:pt>
                      <c:pt idx="522">
                        <c:v>22.216000000000001</c:v>
                      </c:pt>
                      <c:pt idx="523">
                        <c:v>22.405000000000001</c:v>
                      </c:pt>
                      <c:pt idx="524">
                        <c:v>22.417999999999999</c:v>
                      </c:pt>
                      <c:pt idx="525">
                        <c:v>22.527999999999999</c:v>
                      </c:pt>
                      <c:pt idx="526">
                        <c:v>22.535</c:v>
                      </c:pt>
                      <c:pt idx="527">
                        <c:v>22.751000000000001</c:v>
                      </c:pt>
                      <c:pt idx="528">
                        <c:v>22.978999999999999</c:v>
                      </c:pt>
                      <c:pt idx="529">
                        <c:v>23.416</c:v>
                      </c:pt>
                      <c:pt idx="530">
                        <c:v>23.853999999999999</c:v>
                      </c:pt>
                      <c:pt idx="531">
                        <c:v>24.084</c:v>
                      </c:pt>
                      <c:pt idx="532">
                        <c:v>24.21</c:v>
                      </c:pt>
                      <c:pt idx="533">
                        <c:v>24.178000000000001</c:v>
                      </c:pt>
                      <c:pt idx="534">
                        <c:v>24.106000000000002</c:v>
                      </c:pt>
                      <c:pt idx="535">
                        <c:v>23.984999999999999</c:v>
                      </c:pt>
                      <c:pt idx="536">
                        <c:v>23.777999999999999</c:v>
                      </c:pt>
                      <c:pt idx="537">
                        <c:v>23.405000000000001</c:v>
                      </c:pt>
                      <c:pt idx="538">
                        <c:v>23.303000000000001</c:v>
                      </c:pt>
                      <c:pt idx="539">
                        <c:v>22.975999999999999</c:v>
                      </c:pt>
                      <c:pt idx="540">
                        <c:v>22.841000000000001</c:v>
                      </c:pt>
                      <c:pt idx="541">
                        <c:v>23.023</c:v>
                      </c:pt>
                      <c:pt idx="542">
                        <c:v>23.481000000000002</c:v>
                      </c:pt>
                      <c:pt idx="543">
                        <c:v>23.835999999999999</c:v>
                      </c:pt>
                      <c:pt idx="544">
                        <c:v>24.093</c:v>
                      </c:pt>
                      <c:pt idx="545">
                        <c:v>24.161000000000001</c:v>
                      </c:pt>
                      <c:pt idx="546">
                        <c:v>24.126000000000001</c:v>
                      </c:pt>
                      <c:pt idx="547">
                        <c:v>23.864000000000001</c:v>
                      </c:pt>
                      <c:pt idx="548">
                        <c:v>23.539000000000001</c:v>
                      </c:pt>
                      <c:pt idx="549">
                        <c:v>23.202000000000002</c:v>
                      </c:pt>
                      <c:pt idx="550">
                        <c:v>22.515000000000001</c:v>
                      </c:pt>
                      <c:pt idx="551">
                        <c:v>21.742999999999999</c:v>
                      </c:pt>
                      <c:pt idx="552">
                        <c:v>21.423999999999999</c:v>
                      </c:pt>
                      <c:pt idx="553">
                        <c:v>21.460999999999999</c:v>
                      </c:pt>
                      <c:pt idx="554">
                        <c:v>21.532</c:v>
                      </c:pt>
                      <c:pt idx="555">
                        <c:v>21.123999999999999</c:v>
                      </c:pt>
                      <c:pt idx="556">
                        <c:v>20.736999999999998</c:v>
                      </c:pt>
                      <c:pt idx="557">
                        <c:v>20.010000000000002</c:v>
                      </c:pt>
                      <c:pt idx="558">
                        <c:v>19.591000000000001</c:v>
                      </c:pt>
                      <c:pt idx="559">
                        <c:v>19.454000000000001</c:v>
                      </c:pt>
                      <c:pt idx="560">
                        <c:v>19.433</c:v>
                      </c:pt>
                      <c:pt idx="561">
                        <c:v>19.454999999999998</c:v>
                      </c:pt>
                      <c:pt idx="562">
                        <c:v>19.326000000000001</c:v>
                      </c:pt>
                      <c:pt idx="563">
                        <c:v>19.376000000000001</c:v>
                      </c:pt>
                      <c:pt idx="564">
                        <c:v>19.428999999999998</c:v>
                      </c:pt>
                      <c:pt idx="565">
                        <c:v>19.571999999999999</c:v>
                      </c:pt>
                      <c:pt idx="566">
                        <c:v>19.539000000000001</c:v>
                      </c:pt>
                      <c:pt idx="567">
                        <c:v>19.271000000000001</c:v>
                      </c:pt>
                      <c:pt idx="568">
                        <c:v>19.117000000000001</c:v>
                      </c:pt>
                      <c:pt idx="569">
                        <c:v>18.652000000000001</c:v>
                      </c:pt>
                      <c:pt idx="570">
                        <c:v>17.986000000000001</c:v>
                      </c:pt>
                      <c:pt idx="571">
                        <c:v>16.61</c:v>
                      </c:pt>
                      <c:pt idx="572">
                        <c:v>15.577</c:v>
                      </c:pt>
                      <c:pt idx="573">
                        <c:v>14.769</c:v>
                      </c:pt>
                      <c:pt idx="574">
                        <c:v>14.582000000000001</c:v>
                      </c:pt>
                      <c:pt idx="575">
                        <c:v>14.72</c:v>
                      </c:pt>
                      <c:pt idx="576">
                        <c:v>15.340999999999999</c:v>
                      </c:pt>
                      <c:pt idx="577">
                        <c:v>16.356000000000002</c:v>
                      </c:pt>
                      <c:pt idx="578">
                        <c:v>17.692</c:v>
                      </c:pt>
                      <c:pt idx="579">
                        <c:v>18.914000000000001</c:v>
                      </c:pt>
                      <c:pt idx="580">
                        <c:v>20.178000000000001</c:v>
                      </c:pt>
                      <c:pt idx="581">
                        <c:v>21.341000000000001</c:v>
                      </c:pt>
                      <c:pt idx="582">
                        <c:v>22.355</c:v>
                      </c:pt>
                      <c:pt idx="583">
                        <c:v>23.273</c:v>
                      </c:pt>
                      <c:pt idx="584">
                        <c:v>23.911000000000001</c:v>
                      </c:pt>
                      <c:pt idx="585">
                        <c:v>24.492999999999999</c:v>
                      </c:pt>
                      <c:pt idx="586">
                        <c:v>24.922999999999998</c:v>
                      </c:pt>
                      <c:pt idx="587">
                        <c:v>25.213999999999999</c:v>
                      </c:pt>
                      <c:pt idx="588">
                        <c:v>25.696999999999999</c:v>
                      </c:pt>
                      <c:pt idx="589">
                        <c:v>26.416</c:v>
                      </c:pt>
                      <c:pt idx="590">
                        <c:v>27.129000000000001</c:v>
                      </c:pt>
                      <c:pt idx="591">
                        <c:v>27.666</c:v>
                      </c:pt>
                      <c:pt idx="592">
                        <c:v>28.152999999999999</c:v>
                      </c:pt>
                      <c:pt idx="593">
                        <c:v>28.474</c:v>
                      </c:pt>
                      <c:pt idx="594">
                        <c:v>28.675000000000001</c:v>
                      </c:pt>
                      <c:pt idx="595">
                        <c:v>28.901</c:v>
                      </c:pt>
                      <c:pt idx="596">
                        <c:v>29.106999999999999</c:v>
                      </c:pt>
                      <c:pt idx="597">
                        <c:v>29.151</c:v>
                      </c:pt>
                    </c:numCache>
                  </c:numRef>
                </c:yVal>
                <c:smooth val="0"/>
                <c:extLst xmlns:c15="http://schemas.microsoft.com/office/drawing/2012/chart">
                  <c:ext xmlns:c16="http://schemas.microsoft.com/office/drawing/2014/chart" uri="{C3380CC4-5D6E-409C-BE32-E72D297353CC}">
                    <c16:uniqueId val="{00000014-5C9A-4955-B088-0644AE586B26}"/>
                  </c:ext>
                </c:extLst>
              </c15:ser>
            </c15:filteredScatterSeries>
            <c15:filteredScatterSeries>
              <c15:ser>
                <c:idx val="6"/>
                <c:order val="5"/>
                <c:tx>
                  <c:strRef>
                    <c:extLst xmlns:c15="http://schemas.microsoft.com/office/drawing/2012/chart">
                      <c:ext xmlns:c15="http://schemas.microsoft.com/office/drawing/2012/chart" uri="{02D57815-91ED-43cb-92C2-25804820EDAC}">
                        <c15:formulaRef>
                          <c15:sqref>Sheet1!$DA$2</c15:sqref>
                        </c15:formulaRef>
                      </c:ext>
                    </c:extLst>
                    <c:strCache>
                      <c:ptCount val="1"/>
                      <c:pt idx="0">
                        <c:v>Baseline 25,45,60% &amp; 25% </c:v>
                      </c:pt>
                    </c:strCache>
                  </c:strRef>
                </c:tx>
                <c:spPr>
                  <a:ln>
                    <a:solidFill>
                      <a:schemeClr val="accent6">
                        <a:lumMod val="75000"/>
                      </a:schemeClr>
                    </a:solidFill>
                  </a:ln>
                </c:spPr>
                <c:marker>
                  <c:symbol val="none"/>
                </c:marker>
                <c:xVal>
                  <c:numRef>
                    <c:extLst xmlns:c15="http://schemas.microsoft.com/office/drawing/2012/chart">
                      <c:ext xmlns:c15="http://schemas.microsoft.com/office/drawing/2012/chart" uri="{02D57815-91ED-43cb-92C2-25804820EDAC}">
                        <c15:formulaRef>
                          <c15:sqref>(Sheet1!$AD$5:$AD$422,Sheet1!$AD$424:$AD$471,Sheet1!$AD$473:$AD$604)</c15:sqref>
                        </c15:formulaRef>
                      </c:ext>
                    </c:extLst>
                    <c:numCache>
                      <c:formatCode>General</c:formatCode>
                      <c:ptCount val="598"/>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56614</c:v>
                      </c:pt>
                      <c:pt idx="419">
                        <c:v>56645</c:v>
                      </c:pt>
                      <c:pt idx="420">
                        <c:v>56673</c:v>
                      </c:pt>
                      <c:pt idx="421">
                        <c:v>56704</c:v>
                      </c:pt>
                      <c:pt idx="422">
                        <c:v>56734</c:v>
                      </c:pt>
                      <c:pt idx="423">
                        <c:v>56765</c:v>
                      </c:pt>
                      <c:pt idx="424">
                        <c:v>56795</c:v>
                      </c:pt>
                      <c:pt idx="425">
                        <c:v>56826</c:v>
                      </c:pt>
                      <c:pt idx="426">
                        <c:v>56857</c:v>
                      </c:pt>
                      <c:pt idx="427">
                        <c:v>56887</c:v>
                      </c:pt>
                      <c:pt idx="428">
                        <c:v>56918</c:v>
                      </c:pt>
                      <c:pt idx="429">
                        <c:v>56948</c:v>
                      </c:pt>
                      <c:pt idx="430">
                        <c:v>56979</c:v>
                      </c:pt>
                      <c:pt idx="431">
                        <c:v>57010</c:v>
                      </c:pt>
                      <c:pt idx="432">
                        <c:v>57039</c:v>
                      </c:pt>
                      <c:pt idx="433">
                        <c:v>57070</c:v>
                      </c:pt>
                      <c:pt idx="434">
                        <c:v>57100</c:v>
                      </c:pt>
                      <c:pt idx="435">
                        <c:v>57131</c:v>
                      </c:pt>
                      <c:pt idx="436">
                        <c:v>57161</c:v>
                      </c:pt>
                      <c:pt idx="437">
                        <c:v>57192</c:v>
                      </c:pt>
                      <c:pt idx="438">
                        <c:v>57223</c:v>
                      </c:pt>
                      <c:pt idx="439">
                        <c:v>57253</c:v>
                      </c:pt>
                      <c:pt idx="440">
                        <c:v>57284</c:v>
                      </c:pt>
                      <c:pt idx="441">
                        <c:v>57314</c:v>
                      </c:pt>
                      <c:pt idx="442">
                        <c:v>57345</c:v>
                      </c:pt>
                      <c:pt idx="443">
                        <c:v>57376</c:v>
                      </c:pt>
                      <c:pt idx="444">
                        <c:v>57404</c:v>
                      </c:pt>
                      <c:pt idx="445">
                        <c:v>57435</c:v>
                      </c:pt>
                      <c:pt idx="446">
                        <c:v>57465</c:v>
                      </c:pt>
                      <c:pt idx="447">
                        <c:v>57496</c:v>
                      </c:pt>
                      <c:pt idx="448">
                        <c:v>57526</c:v>
                      </c:pt>
                      <c:pt idx="449">
                        <c:v>57557</c:v>
                      </c:pt>
                      <c:pt idx="450">
                        <c:v>57588</c:v>
                      </c:pt>
                      <c:pt idx="451">
                        <c:v>57618</c:v>
                      </c:pt>
                      <c:pt idx="452">
                        <c:v>57649</c:v>
                      </c:pt>
                      <c:pt idx="453">
                        <c:v>57679</c:v>
                      </c:pt>
                      <c:pt idx="454">
                        <c:v>57710</c:v>
                      </c:pt>
                      <c:pt idx="455">
                        <c:v>57741</c:v>
                      </c:pt>
                      <c:pt idx="456">
                        <c:v>57769</c:v>
                      </c:pt>
                      <c:pt idx="457">
                        <c:v>57800</c:v>
                      </c:pt>
                      <c:pt idx="458">
                        <c:v>57830</c:v>
                      </c:pt>
                      <c:pt idx="459">
                        <c:v>57861</c:v>
                      </c:pt>
                      <c:pt idx="460">
                        <c:v>57891</c:v>
                      </c:pt>
                      <c:pt idx="461">
                        <c:v>57922</c:v>
                      </c:pt>
                      <c:pt idx="462">
                        <c:v>57953</c:v>
                      </c:pt>
                      <c:pt idx="463">
                        <c:v>57983</c:v>
                      </c:pt>
                      <c:pt idx="464">
                        <c:v>58014</c:v>
                      </c:pt>
                      <c:pt idx="465">
                        <c:v>58044</c:v>
                      </c:pt>
                      <c:pt idx="466">
                        <c:v>58106</c:v>
                      </c:pt>
                      <c:pt idx="467">
                        <c:v>58134</c:v>
                      </c:pt>
                      <c:pt idx="468">
                        <c:v>58165</c:v>
                      </c:pt>
                      <c:pt idx="469">
                        <c:v>58195</c:v>
                      </c:pt>
                      <c:pt idx="470">
                        <c:v>58226</c:v>
                      </c:pt>
                      <c:pt idx="471">
                        <c:v>58256</c:v>
                      </c:pt>
                      <c:pt idx="472">
                        <c:v>58287</c:v>
                      </c:pt>
                      <c:pt idx="473">
                        <c:v>58318</c:v>
                      </c:pt>
                      <c:pt idx="474">
                        <c:v>58348</c:v>
                      </c:pt>
                      <c:pt idx="475">
                        <c:v>58379</c:v>
                      </c:pt>
                      <c:pt idx="476">
                        <c:v>58409</c:v>
                      </c:pt>
                      <c:pt idx="477">
                        <c:v>58440</c:v>
                      </c:pt>
                      <c:pt idx="478">
                        <c:v>58471</c:v>
                      </c:pt>
                      <c:pt idx="479">
                        <c:v>58500</c:v>
                      </c:pt>
                      <c:pt idx="480">
                        <c:v>58531</c:v>
                      </c:pt>
                      <c:pt idx="481">
                        <c:v>58561</c:v>
                      </c:pt>
                      <c:pt idx="482">
                        <c:v>58592</c:v>
                      </c:pt>
                      <c:pt idx="483">
                        <c:v>58622</c:v>
                      </c:pt>
                      <c:pt idx="484">
                        <c:v>58653</c:v>
                      </c:pt>
                      <c:pt idx="485">
                        <c:v>58684</c:v>
                      </c:pt>
                      <c:pt idx="486">
                        <c:v>58714</c:v>
                      </c:pt>
                      <c:pt idx="487">
                        <c:v>58745</c:v>
                      </c:pt>
                      <c:pt idx="488">
                        <c:v>58775</c:v>
                      </c:pt>
                      <c:pt idx="489">
                        <c:v>58806</c:v>
                      </c:pt>
                      <c:pt idx="490">
                        <c:v>58837</c:v>
                      </c:pt>
                      <c:pt idx="491">
                        <c:v>58865</c:v>
                      </c:pt>
                      <c:pt idx="492">
                        <c:v>58896</c:v>
                      </c:pt>
                      <c:pt idx="493">
                        <c:v>58926</c:v>
                      </c:pt>
                      <c:pt idx="494">
                        <c:v>58957</c:v>
                      </c:pt>
                      <c:pt idx="495">
                        <c:v>58987</c:v>
                      </c:pt>
                      <c:pt idx="496">
                        <c:v>59018</c:v>
                      </c:pt>
                      <c:pt idx="497">
                        <c:v>59049</c:v>
                      </c:pt>
                      <c:pt idx="498">
                        <c:v>59079</c:v>
                      </c:pt>
                      <c:pt idx="499">
                        <c:v>59110</c:v>
                      </c:pt>
                      <c:pt idx="500">
                        <c:v>59140</c:v>
                      </c:pt>
                      <c:pt idx="501">
                        <c:v>59171</c:v>
                      </c:pt>
                      <c:pt idx="502">
                        <c:v>59202</c:v>
                      </c:pt>
                      <c:pt idx="503">
                        <c:v>59230</c:v>
                      </c:pt>
                      <c:pt idx="504">
                        <c:v>59261</c:v>
                      </c:pt>
                      <c:pt idx="505">
                        <c:v>59291</c:v>
                      </c:pt>
                      <c:pt idx="506">
                        <c:v>59322</c:v>
                      </c:pt>
                      <c:pt idx="507">
                        <c:v>59352</c:v>
                      </c:pt>
                      <c:pt idx="508">
                        <c:v>59383</c:v>
                      </c:pt>
                      <c:pt idx="509">
                        <c:v>59414</c:v>
                      </c:pt>
                      <c:pt idx="510">
                        <c:v>59444</c:v>
                      </c:pt>
                      <c:pt idx="511">
                        <c:v>59475</c:v>
                      </c:pt>
                      <c:pt idx="512">
                        <c:v>59505</c:v>
                      </c:pt>
                      <c:pt idx="513">
                        <c:v>59536</c:v>
                      </c:pt>
                      <c:pt idx="514">
                        <c:v>59567</c:v>
                      </c:pt>
                      <c:pt idx="515">
                        <c:v>59595</c:v>
                      </c:pt>
                      <c:pt idx="516">
                        <c:v>59626</c:v>
                      </c:pt>
                      <c:pt idx="517">
                        <c:v>59656</c:v>
                      </c:pt>
                      <c:pt idx="518">
                        <c:v>59687</c:v>
                      </c:pt>
                      <c:pt idx="519">
                        <c:v>59717</c:v>
                      </c:pt>
                      <c:pt idx="520">
                        <c:v>59748</c:v>
                      </c:pt>
                      <c:pt idx="521">
                        <c:v>59779</c:v>
                      </c:pt>
                      <c:pt idx="522">
                        <c:v>59809</c:v>
                      </c:pt>
                      <c:pt idx="523">
                        <c:v>59840</c:v>
                      </c:pt>
                      <c:pt idx="524">
                        <c:v>59870</c:v>
                      </c:pt>
                      <c:pt idx="525">
                        <c:v>59901</c:v>
                      </c:pt>
                      <c:pt idx="526">
                        <c:v>59932</c:v>
                      </c:pt>
                      <c:pt idx="527">
                        <c:v>59961</c:v>
                      </c:pt>
                      <c:pt idx="528">
                        <c:v>59992</c:v>
                      </c:pt>
                      <c:pt idx="529">
                        <c:v>60022</c:v>
                      </c:pt>
                      <c:pt idx="530">
                        <c:v>60053</c:v>
                      </c:pt>
                      <c:pt idx="531">
                        <c:v>60083</c:v>
                      </c:pt>
                      <c:pt idx="532">
                        <c:v>60114</c:v>
                      </c:pt>
                      <c:pt idx="533">
                        <c:v>60145</c:v>
                      </c:pt>
                      <c:pt idx="534">
                        <c:v>60175</c:v>
                      </c:pt>
                      <c:pt idx="535">
                        <c:v>60206</c:v>
                      </c:pt>
                      <c:pt idx="536">
                        <c:v>60236</c:v>
                      </c:pt>
                      <c:pt idx="537">
                        <c:v>60267</c:v>
                      </c:pt>
                      <c:pt idx="538">
                        <c:v>60298</c:v>
                      </c:pt>
                      <c:pt idx="539">
                        <c:v>60326</c:v>
                      </c:pt>
                      <c:pt idx="540">
                        <c:v>60357</c:v>
                      </c:pt>
                      <c:pt idx="541">
                        <c:v>60387</c:v>
                      </c:pt>
                      <c:pt idx="542">
                        <c:v>60418</c:v>
                      </c:pt>
                      <c:pt idx="543">
                        <c:v>60448</c:v>
                      </c:pt>
                      <c:pt idx="544">
                        <c:v>60479</c:v>
                      </c:pt>
                      <c:pt idx="545">
                        <c:v>60510</c:v>
                      </c:pt>
                      <c:pt idx="546">
                        <c:v>60540</c:v>
                      </c:pt>
                      <c:pt idx="547">
                        <c:v>60571</c:v>
                      </c:pt>
                      <c:pt idx="548">
                        <c:v>60601</c:v>
                      </c:pt>
                      <c:pt idx="549">
                        <c:v>60632</c:v>
                      </c:pt>
                      <c:pt idx="550">
                        <c:v>60663</c:v>
                      </c:pt>
                      <c:pt idx="551">
                        <c:v>60691</c:v>
                      </c:pt>
                      <c:pt idx="552">
                        <c:v>60722</c:v>
                      </c:pt>
                      <c:pt idx="553">
                        <c:v>60752</c:v>
                      </c:pt>
                      <c:pt idx="554">
                        <c:v>60783</c:v>
                      </c:pt>
                      <c:pt idx="555">
                        <c:v>60813</c:v>
                      </c:pt>
                      <c:pt idx="556">
                        <c:v>60844</c:v>
                      </c:pt>
                      <c:pt idx="557">
                        <c:v>60875</c:v>
                      </c:pt>
                      <c:pt idx="558">
                        <c:v>60905</c:v>
                      </c:pt>
                      <c:pt idx="559">
                        <c:v>60936</c:v>
                      </c:pt>
                      <c:pt idx="560">
                        <c:v>60966</c:v>
                      </c:pt>
                      <c:pt idx="561">
                        <c:v>60997</c:v>
                      </c:pt>
                      <c:pt idx="562">
                        <c:v>61028</c:v>
                      </c:pt>
                      <c:pt idx="563">
                        <c:v>61056</c:v>
                      </c:pt>
                      <c:pt idx="564">
                        <c:v>61087</c:v>
                      </c:pt>
                      <c:pt idx="565">
                        <c:v>61117</c:v>
                      </c:pt>
                      <c:pt idx="566">
                        <c:v>61148</c:v>
                      </c:pt>
                      <c:pt idx="567">
                        <c:v>61178</c:v>
                      </c:pt>
                      <c:pt idx="568">
                        <c:v>61209</c:v>
                      </c:pt>
                      <c:pt idx="569">
                        <c:v>61240</c:v>
                      </c:pt>
                      <c:pt idx="570">
                        <c:v>61270</c:v>
                      </c:pt>
                      <c:pt idx="571">
                        <c:v>61301</c:v>
                      </c:pt>
                      <c:pt idx="572">
                        <c:v>61331</c:v>
                      </c:pt>
                      <c:pt idx="573">
                        <c:v>61362</c:v>
                      </c:pt>
                      <c:pt idx="574">
                        <c:v>61393</c:v>
                      </c:pt>
                      <c:pt idx="575">
                        <c:v>61422</c:v>
                      </c:pt>
                      <c:pt idx="576">
                        <c:v>61453</c:v>
                      </c:pt>
                      <c:pt idx="577">
                        <c:v>61483</c:v>
                      </c:pt>
                      <c:pt idx="578">
                        <c:v>61514</c:v>
                      </c:pt>
                      <c:pt idx="579">
                        <c:v>61544</c:v>
                      </c:pt>
                      <c:pt idx="580">
                        <c:v>61575</c:v>
                      </c:pt>
                      <c:pt idx="581">
                        <c:v>61606</c:v>
                      </c:pt>
                      <c:pt idx="582">
                        <c:v>61636</c:v>
                      </c:pt>
                      <c:pt idx="583">
                        <c:v>61667</c:v>
                      </c:pt>
                      <c:pt idx="584">
                        <c:v>61697</c:v>
                      </c:pt>
                      <c:pt idx="585">
                        <c:v>61728</c:v>
                      </c:pt>
                      <c:pt idx="586">
                        <c:v>61759</c:v>
                      </c:pt>
                      <c:pt idx="587">
                        <c:v>61787</c:v>
                      </c:pt>
                      <c:pt idx="588">
                        <c:v>61818</c:v>
                      </c:pt>
                      <c:pt idx="589">
                        <c:v>61848</c:v>
                      </c:pt>
                      <c:pt idx="590">
                        <c:v>61879</c:v>
                      </c:pt>
                      <c:pt idx="591">
                        <c:v>61909</c:v>
                      </c:pt>
                      <c:pt idx="592">
                        <c:v>61940</c:v>
                      </c:pt>
                      <c:pt idx="593">
                        <c:v>61971</c:v>
                      </c:pt>
                      <c:pt idx="594">
                        <c:v>62001</c:v>
                      </c:pt>
                      <c:pt idx="595">
                        <c:v>62032</c:v>
                      </c:pt>
                      <c:pt idx="596">
                        <c:v>62062</c:v>
                      </c:pt>
                      <c:pt idx="597">
                        <c:v>62093</c:v>
                      </c:pt>
                    </c:numCache>
                  </c:numRef>
                </c:xVal>
                <c:yVal>
                  <c:numRef>
                    <c:extLst xmlns:c15="http://schemas.microsoft.com/office/drawing/2012/chart">
                      <c:ext xmlns:c15="http://schemas.microsoft.com/office/drawing/2012/chart" uri="{02D57815-91ED-43cb-92C2-25804820EDAC}">
                        <c15:formulaRef>
                          <c15:sqref>(Sheet1!$EA$5:$EA$422,Sheet1!$EA$424:$EA$471,Sheet1!$EA$473:$EA$604)</c15:sqref>
                        </c15:formulaRef>
                      </c:ext>
                    </c:extLst>
                    <c:numCache>
                      <c:formatCode>General</c:formatCode>
                      <c:ptCount val="598"/>
                      <c:pt idx="0">
                        <c:v>-26.832000000000001</c:v>
                      </c:pt>
                      <c:pt idx="1">
                        <c:v>-26.591000000000001</c:v>
                      </c:pt>
                      <c:pt idx="2">
                        <c:v>-25.741</c:v>
                      </c:pt>
                      <c:pt idx="3">
                        <c:v>-25.457000000000001</c:v>
                      </c:pt>
                      <c:pt idx="4">
                        <c:v>-25.225999999999999</c:v>
                      </c:pt>
                      <c:pt idx="5">
                        <c:v>-25.382999999999999</c:v>
                      </c:pt>
                      <c:pt idx="6">
                        <c:v>-24.766999999999999</c:v>
                      </c:pt>
                      <c:pt idx="7">
                        <c:v>-24.402999999999999</c:v>
                      </c:pt>
                      <c:pt idx="8">
                        <c:v>-24.28</c:v>
                      </c:pt>
                      <c:pt idx="9">
                        <c:v>-25.134</c:v>
                      </c:pt>
                      <c:pt idx="10">
                        <c:v>-25</c:v>
                      </c:pt>
                      <c:pt idx="11">
                        <c:v>-24.893999999999998</c:v>
                      </c:pt>
                      <c:pt idx="12">
                        <c:v>-24.231000000000002</c:v>
                      </c:pt>
                      <c:pt idx="13">
                        <c:v>-23.689</c:v>
                      </c:pt>
                      <c:pt idx="14">
                        <c:v>-23.672000000000001</c:v>
                      </c:pt>
                      <c:pt idx="15">
                        <c:v>-23.617999999999999</c:v>
                      </c:pt>
                      <c:pt idx="16">
                        <c:v>-23.631</c:v>
                      </c:pt>
                      <c:pt idx="17">
                        <c:v>-23.896000000000001</c:v>
                      </c:pt>
                      <c:pt idx="18">
                        <c:v>-23.562000000000001</c:v>
                      </c:pt>
                      <c:pt idx="19">
                        <c:v>-23.55</c:v>
                      </c:pt>
                      <c:pt idx="20">
                        <c:v>-23.763999999999999</c:v>
                      </c:pt>
                      <c:pt idx="21">
                        <c:v>-25.02</c:v>
                      </c:pt>
                      <c:pt idx="22">
                        <c:v>-25.225000000000001</c:v>
                      </c:pt>
                      <c:pt idx="23">
                        <c:v>-24.265000000000001</c:v>
                      </c:pt>
                      <c:pt idx="24">
                        <c:v>-23.215</c:v>
                      </c:pt>
                      <c:pt idx="25">
                        <c:v>-21.922999999999998</c:v>
                      </c:pt>
                      <c:pt idx="26">
                        <c:v>-21.210999999999999</c:v>
                      </c:pt>
                      <c:pt idx="27">
                        <c:v>-20.792000000000002</c:v>
                      </c:pt>
                      <c:pt idx="28">
                        <c:v>-20.722000000000001</c:v>
                      </c:pt>
                      <c:pt idx="29">
                        <c:v>-20.751000000000001</c:v>
                      </c:pt>
                      <c:pt idx="30">
                        <c:v>-20.073</c:v>
                      </c:pt>
                      <c:pt idx="31">
                        <c:v>-19.68</c:v>
                      </c:pt>
                      <c:pt idx="32">
                        <c:v>-19.021000000000001</c:v>
                      </c:pt>
                      <c:pt idx="33">
                        <c:v>-19.215</c:v>
                      </c:pt>
                      <c:pt idx="34">
                        <c:v>-19.289000000000001</c:v>
                      </c:pt>
                      <c:pt idx="35">
                        <c:v>-18.995000000000001</c:v>
                      </c:pt>
                      <c:pt idx="36">
                        <c:v>-18.131</c:v>
                      </c:pt>
                      <c:pt idx="37">
                        <c:v>-17.881</c:v>
                      </c:pt>
                      <c:pt idx="38">
                        <c:v>-17.501999999999999</c:v>
                      </c:pt>
                      <c:pt idx="39">
                        <c:v>-17.399999999999999</c:v>
                      </c:pt>
                      <c:pt idx="40">
                        <c:v>-17.315999999999999</c:v>
                      </c:pt>
                      <c:pt idx="41">
                        <c:v>-17.292999999999999</c:v>
                      </c:pt>
                      <c:pt idx="42">
                        <c:v>-16.776</c:v>
                      </c:pt>
                      <c:pt idx="43">
                        <c:v>-16.497</c:v>
                      </c:pt>
                      <c:pt idx="44">
                        <c:v>-16.530999999999999</c:v>
                      </c:pt>
                      <c:pt idx="45">
                        <c:v>-17.498999999999999</c:v>
                      </c:pt>
                      <c:pt idx="46">
                        <c:v>-17.898</c:v>
                      </c:pt>
                      <c:pt idx="47">
                        <c:v>-17.690000000000001</c:v>
                      </c:pt>
                      <c:pt idx="48">
                        <c:v>-17.088000000000001</c:v>
                      </c:pt>
                      <c:pt idx="49">
                        <c:v>-16.173999999999999</c:v>
                      </c:pt>
                      <c:pt idx="50">
                        <c:v>-15.492000000000001</c:v>
                      </c:pt>
                      <c:pt idx="51">
                        <c:v>-15.286</c:v>
                      </c:pt>
                      <c:pt idx="52">
                        <c:v>-15.249000000000001</c:v>
                      </c:pt>
                      <c:pt idx="53">
                        <c:v>-15.1</c:v>
                      </c:pt>
                      <c:pt idx="54">
                        <c:v>-14.638</c:v>
                      </c:pt>
                      <c:pt idx="55">
                        <c:v>-14.618</c:v>
                      </c:pt>
                      <c:pt idx="56">
                        <c:v>-14.827</c:v>
                      </c:pt>
                      <c:pt idx="57">
                        <c:v>-15.622</c:v>
                      </c:pt>
                      <c:pt idx="58">
                        <c:v>-15.625</c:v>
                      </c:pt>
                      <c:pt idx="59">
                        <c:v>-15.109</c:v>
                      </c:pt>
                      <c:pt idx="60">
                        <c:v>-13.843</c:v>
                      </c:pt>
                      <c:pt idx="61">
                        <c:v>-12.641999999999999</c:v>
                      </c:pt>
                      <c:pt idx="62">
                        <c:v>-11.076000000000001</c:v>
                      </c:pt>
                      <c:pt idx="63">
                        <c:v>-9.6259999999999994</c:v>
                      </c:pt>
                      <c:pt idx="64">
                        <c:v>-8.5459999999999994</c:v>
                      </c:pt>
                      <c:pt idx="65">
                        <c:v>-8.2430000000000003</c:v>
                      </c:pt>
                      <c:pt idx="66">
                        <c:v>-7.9749999999999996</c:v>
                      </c:pt>
                      <c:pt idx="67">
                        <c:v>-8.0510000000000002</c:v>
                      </c:pt>
                      <c:pt idx="68">
                        <c:v>-8.4890000000000008</c:v>
                      </c:pt>
                      <c:pt idx="69">
                        <c:v>-9.66</c:v>
                      </c:pt>
                      <c:pt idx="70">
                        <c:v>-10.122</c:v>
                      </c:pt>
                      <c:pt idx="71">
                        <c:v>-10.247</c:v>
                      </c:pt>
                      <c:pt idx="72">
                        <c:v>-10.46</c:v>
                      </c:pt>
                      <c:pt idx="73">
                        <c:v>-9.9909999999999997</c:v>
                      </c:pt>
                      <c:pt idx="74">
                        <c:v>-8.7469999999999999</c:v>
                      </c:pt>
                      <c:pt idx="75">
                        <c:v>-7.77</c:v>
                      </c:pt>
                      <c:pt idx="76">
                        <c:v>-7.766</c:v>
                      </c:pt>
                      <c:pt idx="77">
                        <c:v>-8.1150000000000002</c:v>
                      </c:pt>
                      <c:pt idx="78">
                        <c:v>-8.0570000000000004</c:v>
                      </c:pt>
                      <c:pt idx="79">
                        <c:v>-8.3089999999999993</c:v>
                      </c:pt>
                      <c:pt idx="80">
                        <c:v>-8.7469999999999999</c:v>
                      </c:pt>
                      <c:pt idx="81">
                        <c:v>-9.5850000000000009</c:v>
                      </c:pt>
                      <c:pt idx="82">
                        <c:v>-10.077999999999999</c:v>
                      </c:pt>
                      <c:pt idx="83">
                        <c:v>-9.8079999999999998</c:v>
                      </c:pt>
                      <c:pt idx="84">
                        <c:v>-8.6579999999999995</c:v>
                      </c:pt>
                      <c:pt idx="85">
                        <c:v>-7.2990000000000004</c:v>
                      </c:pt>
                      <c:pt idx="86">
                        <c:v>-5.3970000000000002</c:v>
                      </c:pt>
                      <c:pt idx="87">
                        <c:v>-3.7989999999999999</c:v>
                      </c:pt>
                      <c:pt idx="88">
                        <c:v>-2.2320000000000002</c:v>
                      </c:pt>
                      <c:pt idx="89">
                        <c:v>-0.93400000000000005</c:v>
                      </c:pt>
                      <c:pt idx="90">
                        <c:v>0.54300000000000004</c:v>
                      </c:pt>
                      <c:pt idx="91">
                        <c:v>1.93</c:v>
                      </c:pt>
                      <c:pt idx="92">
                        <c:v>2.8559999999999999</c:v>
                      </c:pt>
                      <c:pt idx="93">
                        <c:v>3.2770000000000001</c:v>
                      </c:pt>
                      <c:pt idx="94">
                        <c:v>3.6040000000000001</c:v>
                      </c:pt>
                      <c:pt idx="95">
                        <c:v>4.1050000000000004</c:v>
                      </c:pt>
                      <c:pt idx="96">
                        <c:v>4.4980000000000002</c:v>
                      </c:pt>
                      <c:pt idx="97">
                        <c:v>4.9950000000000001</c:v>
                      </c:pt>
                      <c:pt idx="98">
                        <c:v>5.819</c:v>
                      </c:pt>
                      <c:pt idx="99">
                        <c:v>6.7039999999999997</c:v>
                      </c:pt>
                      <c:pt idx="100">
                        <c:v>7.66</c:v>
                      </c:pt>
                      <c:pt idx="101">
                        <c:v>8.5180000000000007</c:v>
                      </c:pt>
                      <c:pt idx="102">
                        <c:v>9.6010000000000009</c:v>
                      </c:pt>
                      <c:pt idx="103">
                        <c:v>10.675000000000001</c:v>
                      </c:pt>
                      <c:pt idx="104">
                        <c:v>11.586</c:v>
                      </c:pt>
                      <c:pt idx="105">
                        <c:v>12.305</c:v>
                      </c:pt>
                      <c:pt idx="106">
                        <c:v>12.782999999999999</c:v>
                      </c:pt>
                      <c:pt idx="107">
                        <c:v>13.457000000000001</c:v>
                      </c:pt>
                      <c:pt idx="108">
                        <c:v>14.252000000000001</c:v>
                      </c:pt>
                      <c:pt idx="109">
                        <c:v>14.805</c:v>
                      </c:pt>
                      <c:pt idx="110">
                        <c:v>15.362</c:v>
                      </c:pt>
                      <c:pt idx="111">
                        <c:v>15.776</c:v>
                      </c:pt>
                      <c:pt idx="112">
                        <c:v>16.085999999999999</c:v>
                      </c:pt>
                      <c:pt idx="113">
                        <c:v>16.204000000000001</c:v>
                      </c:pt>
                      <c:pt idx="114">
                        <c:v>16.372</c:v>
                      </c:pt>
                      <c:pt idx="115">
                        <c:v>16.286000000000001</c:v>
                      </c:pt>
                      <c:pt idx="116">
                        <c:v>16.513000000000002</c:v>
                      </c:pt>
                      <c:pt idx="117">
                        <c:v>16.690999999999999</c:v>
                      </c:pt>
                      <c:pt idx="118">
                        <c:v>16.835999999999999</c:v>
                      </c:pt>
                      <c:pt idx="119">
                        <c:v>17.053000000000001</c:v>
                      </c:pt>
                      <c:pt idx="120">
                        <c:v>17.384</c:v>
                      </c:pt>
                      <c:pt idx="121">
                        <c:v>17.640999999999998</c:v>
                      </c:pt>
                      <c:pt idx="122">
                        <c:v>17.881</c:v>
                      </c:pt>
                      <c:pt idx="123">
                        <c:v>18.108000000000001</c:v>
                      </c:pt>
                      <c:pt idx="124">
                        <c:v>18.143000000000001</c:v>
                      </c:pt>
                      <c:pt idx="125">
                        <c:v>17.683</c:v>
                      </c:pt>
                      <c:pt idx="126">
                        <c:v>17.308</c:v>
                      </c:pt>
                      <c:pt idx="127">
                        <c:v>16.584</c:v>
                      </c:pt>
                      <c:pt idx="128">
                        <c:v>16.082999999999998</c:v>
                      </c:pt>
                      <c:pt idx="129">
                        <c:v>14.984999999999999</c:v>
                      </c:pt>
                      <c:pt idx="130">
                        <c:v>14.163</c:v>
                      </c:pt>
                      <c:pt idx="131">
                        <c:v>13.975</c:v>
                      </c:pt>
                      <c:pt idx="132">
                        <c:v>14.353999999999999</c:v>
                      </c:pt>
                      <c:pt idx="133">
                        <c:v>14.897</c:v>
                      </c:pt>
                      <c:pt idx="134">
                        <c:v>15.709</c:v>
                      </c:pt>
                      <c:pt idx="135">
                        <c:v>16.603999999999999</c:v>
                      </c:pt>
                      <c:pt idx="136">
                        <c:v>17.434000000000001</c:v>
                      </c:pt>
                      <c:pt idx="137">
                        <c:v>17.872</c:v>
                      </c:pt>
                      <c:pt idx="138">
                        <c:v>18.64</c:v>
                      </c:pt>
                      <c:pt idx="139">
                        <c:v>19.437000000000001</c:v>
                      </c:pt>
                      <c:pt idx="140">
                        <c:v>20.13</c:v>
                      </c:pt>
                      <c:pt idx="141">
                        <c:v>20.832999999999998</c:v>
                      </c:pt>
                      <c:pt idx="142">
                        <c:v>21.279</c:v>
                      </c:pt>
                      <c:pt idx="143">
                        <c:v>21.812999999999999</c:v>
                      </c:pt>
                      <c:pt idx="144">
                        <c:v>22.297000000000001</c:v>
                      </c:pt>
                      <c:pt idx="145">
                        <c:v>22.606999999999999</c:v>
                      </c:pt>
                      <c:pt idx="146">
                        <c:v>22.975000000000001</c:v>
                      </c:pt>
                      <c:pt idx="147">
                        <c:v>23.306999999999999</c:v>
                      </c:pt>
                      <c:pt idx="148">
                        <c:v>23.538</c:v>
                      </c:pt>
                      <c:pt idx="149">
                        <c:v>23.591999999999999</c:v>
                      </c:pt>
                      <c:pt idx="150">
                        <c:v>23.643999999999998</c:v>
                      </c:pt>
                      <c:pt idx="151">
                        <c:v>23.614000000000001</c:v>
                      </c:pt>
                      <c:pt idx="152">
                        <c:v>23.513000000000002</c:v>
                      </c:pt>
                      <c:pt idx="153">
                        <c:v>23.405000000000001</c:v>
                      </c:pt>
                      <c:pt idx="154">
                        <c:v>23.195</c:v>
                      </c:pt>
                      <c:pt idx="155">
                        <c:v>23.062999999999999</c:v>
                      </c:pt>
                      <c:pt idx="156">
                        <c:v>23.088999999999999</c:v>
                      </c:pt>
                      <c:pt idx="157">
                        <c:v>23.117000000000001</c:v>
                      </c:pt>
                      <c:pt idx="158">
                        <c:v>23.477</c:v>
                      </c:pt>
                      <c:pt idx="159">
                        <c:v>23.8</c:v>
                      </c:pt>
                      <c:pt idx="160">
                        <c:v>24.091000000000001</c:v>
                      </c:pt>
                      <c:pt idx="161">
                        <c:v>24.245000000000001</c:v>
                      </c:pt>
                      <c:pt idx="162">
                        <c:v>24.419</c:v>
                      </c:pt>
                      <c:pt idx="163">
                        <c:v>24.573</c:v>
                      </c:pt>
                      <c:pt idx="164">
                        <c:v>24.654</c:v>
                      </c:pt>
                      <c:pt idx="165">
                        <c:v>24.695</c:v>
                      </c:pt>
                      <c:pt idx="166">
                        <c:v>24.65</c:v>
                      </c:pt>
                      <c:pt idx="167">
                        <c:v>24.864000000000001</c:v>
                      </c:pt>
                      <c:pt idx="168">
                        <c:v>25.157</c:v>
                      </c:pt>
                      <c:pt idx="169">
                        <c:v>25.327999999999999</c:v>
                      </c:pt>
                      <c:pt idx="170">
                        <c:v>25.695</c:v>
                      </c:pt>
                      <c:pt idx="171">
                        <c:v>26.021000000000001</c:v>
                      </c:pt>
                      <c:pt idx="172">
                        <c:v>26.312000000000001</c:v>
                      </c:pt>
                      <c:pt idx="173">
                        <c:v>26.454000000000001</c:v>
                      </c:pt>
                      <c:pt idx="174">
                        <c:v>26.547000000000001</c:v>
                      </c:pt>
                      <c:pt idx="175">
                        <c:v>26.594999999999999</c:v>
                      </c:pt>
                      <c:pt idx="176">
                        <c:v>26.593</c:v>
                      </c:pt>
                      <c:pt idx="177">
                        <c:v>26.58</c:v>
                      </c:pt>
                      <c:pt idx="178">
                        <c:v>26.655999999999999</c:v>
                      </c:pt>
                      <c:pt idx="179">
                        <c:v>26.718</c:v>
                      </c:pt>
                      <c:pt idx="180">
                        <c:v>26.75</c:v>
                      </c:pt>
                      <c:pt idx="181">
                        <c:v>26.693000000000001</c:v>
                      </c:pt>
                      <c:pt idx="182">
                        <c:v>26.931999999999999</c:v>
                      </c:pt>
                      <c:pt idx="183">
                        <c:v>27.02</c:v>
                      </c:pt>
                      <c:pt idx="184">
                        <c:v>26.949000000000002</c:v>
                      </c:pt>
                      <c:pt idx="185">
                        <c:v>26.759</c:v>
                      </c:pt>
                      <c:pt idx="186">
                        <c:v>26.574999999999999</c:v>
                      </c:pt>
                      <c:pt idx="187">
                        <c:v>26.373999999999999</c:v>
                      </c:pt>
                      <c:pt idx="188">
                        <c:v>26.169</c:v>
                      </c:pt>
                      <c:pt idx="189">
                        <c:v>26.06</c:v>
                      </c:pt>
                      <c:pt idx="190">
                        <c:v>25.966000000000001</c:v>
                      </c:pt>
                      <c:pt idx="191">
                        <c:v>26.061</c:v>
                      </c:pt>
                      <c:pt idx="192">
                        <c:v>26.233000000000001</c:v>
                      </c:pt>
                      <c:pt idx="193">
                        <c:v>26.265000000000001</c:v>
                      </c:pt>
                      <c:pt idx="194">
                        <c:v>26.446000000000002</c:v>
                      </c:pt>
                      <c:pt idx="195">
                        <c:v>26.475999999999999</c:v>
                      </c:pt>
                      <c:pt idx="196">
                        <c:v>26.443000000000001</c:v>
                      </c:pt>
                      <c:pt idx="197">
                        <c:v>26.327000000000002</c:v>
                      </c:pt>
                      <c:pt idx="198">
                        <c:v>26.213000000000001</c:v>
                      </c:pt>
                      <c:pt idx="199">
                        <c:v>26.068000000000001</c:v>
                      </c:pt>
                      <c:pt idx="200">
                        <c:v>25.885999999999999</c:v>
                      </c:pt>
                      <c:pt idx="201">
                        <c:v>25.678999999999998</c:v>
                      </c:pt>
                      <c:pt idx="202">
                        <c:v>25.646000000000001</c:v>
                      </c:pt>
                      <c:pt idx="203">
                        <c:v>25.8</c:v>
                      </c:pt>
                      <c:pt idx="204">
                        <c:v>26.041</c:v>
                      </c:pt>
                      <c:pt idx="205">
                        <c:v>26.126000000000001</c:v>
                      </c:pt>
                      <c:pt idx="206">
                        <c:v>26.263999999999999</c:v>
                      </c:pt>
                      <c:pt idx="207">
                        <c:v>26.356000000000002</c:v>
                      </c:pt>
                      <c:pt idx="208">
                        <c:v>26.390999999999998</c:v>
                      </c:pt>
                      <c:pt idx="209">
                        <c:v>26.297999999999998</c:v>
                      </c:pt>
                      <c:pt idx="210">
                        <c:v>26.157</c:v>
                      </c:pt>
                      <c:pt idx="211">
                        <c:v>25.949000000000002</c:v>
                      </c:pt>
                      <c:pt idx="212">
                        <c:v>25.670999999999999</c:v>
                      </c:pt>
                      <c:pt idx="213">
                        <c:v>25.286000000000001</c:v>
                      </c:pt>
                      <c:pt idx="214">
                        <c:v>24.847999999999999</c:v>
                      </c:pt>
                      <c:pt idx="215">
                        <c:v>24.486999999999998</c:v>
                      </c:pt>
                      <c:pt idx="216">
                        <c:v>24.067</c:v>
                      </c:pt>
                      <c:pt idx="217">
                        <c:v>23.497</c:v>
                      </c:pt>
                      <c:pt idx="218">
                        <c:v>23.094000000000001</c:v>
                      </c:pt>
                      <c:pt idx="219">
                        <c:v>22.757999999999999</c:v>
                      </c:pt>
                      <c:pt idx="220">
                        <c:v>22.282</c:v>
                      </c:pt>
                      <c:pt idx="221">
                        <c:v>21.722999999999999</c:v>
                      </c:pt>
                      <c:pt idx="222">
                        <c:v>21.324999999999999</c:v>
                      </c:pt>
                      <c:pt idx="223">
                        <c:v>20.797000000000001</c:v>
                      </c:pt>
                      <c:pt idx="224">
                        <c:v>20.183</c:v>
                      </c:pt>
                      <c:pt idx="225">
                        <c:v>19.074000000000002</c:v>
                      </c:pt>
                      <c:pt idx="226">
                        <c:v>18.248999999999999</c:v>
                      </c:pt>
                      <c:pt idx="227">
                        <c:v>17.795999999999999</c:v>
                      </c:pt>
                      <c:pt idx="228">
                        <c:v>17.620999999999999</c:v>
                      </c:pt>
                      <c:pt idx="229">
                        <c:v>17.492000000000001</c:v>
                      </c:pt>
                      <c:pt idx="230">
                        <c:v>17.516999999999999</c:v>
                      </c:pt>
                      <c:pt idx="231">
                        <c:v>17.254999999999999</c:v>
                      </c:pt>
                      <c:pt idx="232">
                        <c:v>16.763000000000002</c:v>
                      </c:pt>
                      <c:pt idx="233">
                        <c:v>16.193999999999999</c:v>
                      </c:pt>
                      <c:pt idx="234">
                        <c:v>15.878</c:v>
                      </c:pt>
                      <c:pt idx="235">
                        <c:v>15.425000000000001</c:v>
                      </c:pt>
                      <c:pt idx="236">
                        <c:v>14.885</c:v>
                      </c:pt>
                      <c:pt idx="237">
                        <c:v>13.837999999999999</c:v>
                      </c:pt>
                      <c:pt idx="238">
                        <c:v>13.157</c:v>
                      </c:pt>
                      <c:pt idx="239">
                        <c:v>12.99</c:v>
                      </c:pt>
                      <c:pt idx="240">
                        <c:v>13.218</c:v>
                      </c:pt>
                      <c:pt idx="241">
                        <c:v>13.606999999999999</c:v>
                      </c:pt>
                      <c:pt idx="242">
                        <c:v>14.048999999999999</c:v>
                      </c:pt>
                      <c:pt idx="243">
                        <c:v>14.430999999999999</c:v>
                      </c:pt>
                      <c:pt idx="244">
                        <c:v>14.673</c:v>
                      </c:pt>
                      <c:pt idx="245">
                        <c:v>14.465</c:v>
                      </c:pt>
                      <c:pt idx="246">
                        <c:v>14.263</c:v>
                      </c:pt>
                      <c:pt idx="247">
                        <c:v>13.791</c:v>
                      </c:pt>
                      <c:pt idx="248">
                        <c:v>13.257</c:v>
                      </c:pt>
                      <c:pt idx="249">
                        <c:v>12.144</c:v>
                      </c:pt>
                      <c:pt idx="250">
                        <c:v>11.401999999999999</c:v>
                      </c:pt>
                      <c:pt idx="251">
                        <c:v>10.896000000000001</c:v>
                      </c:pt>
                      <c:pt idx="252">
                        <c:v>10.734999999999999</c:v>
                      </c:pt>
                      <c:pt idx="253">
                        <c:v>10.457000000000001</c:v>
                      </c:pt>
                      <c:pt idx="254">
                        <c:v>10.130000000000001</c:v>
                      </c:pt>
                      <c:pt idx="255">
                        <c:v>9.8740000000000006</c:v>
                      </c:pt>
                      <c:pt idx="256">
                        <c:v>9.3170000000000002</c:v>
                      </c:pt>
                      <c:pt idx="257">
                        <c:v>8.673</c:v>
                      </c:pt>
                      <c:pt idx="258">
                        <c:v>8.3279999999999994</c:v>
                      </c:pt>
                      <c:pt idx="259">
                        <c:v>7.798</c:v>
                      </c:pt>
                      <c:pt idx="260">
                        <c:v>7.194</c:v>
                      </c:pt>
                      <c:pt idx="261">
                        <c:v>6.1879999999999997</c:v>
                      </c:pt>
                      <c:pt idx="262">
                        <c:v>5.5869999999999997</c:v>
                      </c:pt>
                      <c:pt idx="263">
                        <c:v>5.6230000000000002</c:v>
                      </c:pt>
                      <c:pt idx="264">
                        <c:v>6.3659999999999997</c:v>
                      </c:pt>
                      <c:pt idx="265">
                        <c:v>7.093</c:v>
                      </c:pt>
                      <c:pt idx="266">
                        <c:v>8.2590000000000003</c:v>
                      </c:pt>
                      <c:pt idx="267">
                        <c:v>9.5820000000000007</c:v>
                      </c:pt>
                      <c:pt idx="268">
                        <c:v>10.840999999999999</c:v>
                      </c:pt>
                      <c:pt idx="269">
                        <c:v>11.827999999999999</c:v>
                      </c:pt>
                      <c:pt idx="270">
                        <c:v>12.669</c:v>
                      </c:pt>
                      <c:pt idx="271">
                        <c:v>13.314</c:v>
                      </c:pt>
                      <c:pt idx="272">
                        <c:v>13.766</c:v>
                      </c:pt>
                      <c:pt idx="273">
                        <c:v>14.115</c:v>
                      </c:pt>
                      <c:pt idx="274">
                        <c:v>14.464</c:v>
                      </c:pt>
                      <c:pt idx="275">
                        <c:v>14.943</c:v>
                      </c:pt>
                      <c:pt idx="276">
                        <c:v>15.438000000000001</c:v>
                      </c:pt>
                      <c:pt idx="277">
                        <c:v>15.676</c:v>
                      </c:pt>
                      <c:pt idx="278">
                        <c:v>15.86</c:v>
                      </c:pt>
                      <c:pt idx="279">
                        <c:v>15.882</c:v>
                      </c:pt>
                      <c:pt idx="280">
                        <c:v>15.625999999999999</c:v>
                      </c:pt>
                      <c:pt idx="281">
                        <c:v>15.199</c:v>
                      </c:pt>
                      <c:pt idx="282">
                        <c:v>14.971</c:v>
                      </c:pt>
                      <c:pt idx="283">
                        <c:v>14.584</c:v>
                      </c:pt>
                      <c:pt idx="284">
                        <c:v>14.250999999999999</c:v>
                      </c:pt>
                      <c:pt idx="285">
                        <c:v>13.298</c:v>
                      </c:pt>
                      <c:pt idx="286">
                        <c:v>12.728999999999999</c:v>
                      </c:pt>
                      <c:pt idx="287">
                        <c:v>12.26</c:v>
                      </c:pt>
                      <c:pt idx="288">
                        <c:v>12.183</c:v>
                      </c:pt>
                      <c:pt idx="289">
                        <c:v>12.414</c:v>
                      </c:pt>
                      <c:pt idx="290">
                        <c:v>12.989000000000001</c:v>
                      </c:pt>
                      <c:pt idx="291">
                        <c:v>13.54</c:v>
                      </c:pt>
                      <c:pt idx="292">
                        <c:v>14.051</c:v>
                      </c:pt>
                      <c:pt idx="293">
                        <c:v>14.138</c:v>
                      </c:pt>
                      <c:pt idx="294">
                        <c:v>14.247999999999999</c:v>
                      </c:pt>
                      <c:pt idx="295">
                        <c:v>14.047000000000001</c:v>
                      </c:pt>
                      <c:pt idx="296">
                        <c:v>13.741</c:v>
                      </c:pt>
                      <c:pt idx="297">
                        <c:v>12.805999999999999</c:v>
                      </c:pt>
                      <c:pt idx="298">
                        <c:v>12.221</c:v>
                      </c:pt>
                      <c:pt idx="299">
                        <c:v>11.84</c:v>
                      </c:pt>
                      <c:pt idx="300">
                        <c:v>11.923999999999999</c:v>
                      </c:pt>
                      <c:pt idx="301">
                        <c:v>11.974</c:v>
                      </c:pt>
                      <c:pt idx="302">
                        <c:v>12.051</c:v>
                      </c:pt>
                      <c:pt idx="303">
                        <c:v>11.917999999999999</c:v>
                      </c:pt>
                      <c:pt idx="304">
                        <c:v>11.978</c:v>
                      </c:pt>
                      <c:pt idx="305">
                        <c:v>11.68</c:v>
                      </c:pt>
                      <c:pt idx="306">
                        <c:v>11.519</c:v>
                      </c:pt>
                      <c:pt idx="307">
                        <c:v>11.114000000000001</c:v>
                      </c:pt>
                      <c:pt idx="308">
                        <c:v>10.635999999999999</c:v>
                      </c:pt>
                      <c:pt idx="309">
                        <c:v>9.57</c:v>
                      </c:pt>
                      <c:pt idx="310">
                        <c:v>9.0589999999999993</c:v>
                      </c:pt>
                      <c:pt idx="311">
                        <c:v>8.9169999999999998</c:v>
                      </c:pt>
                      <c:pt idx="312">
                        <c:v>9.2579999999999991</c:v>
                      </c:pt>
                      <c:pt idx="313">
                        <c:v>9.6649999999999991</c:v>
                      </c:pt>
                      <c:pt idx="314">
                        <c:v>10.185</c:v>
                      </c:pt>
                      <c:pt idx="315">
                        <c:v>10.708</c:v>
                      </c:pt>
                      <c:pt idx="316">
                        <c:v>11.119</c:v>
                      </c:pt>
                      <c:pt idx="317">
                        <c:v>11.028</c:v>
                      </c:pt>
                      <c:pt idx="318">
                        <c:v>10.87</c:v>
                      </c:pt>
                      <c:pt idx="319">
                        <c:v>10.446</c:v>
                      </c:pt>
                      <c:pt idx="320">
                        <c:v>9.9540000000000006</c:v>
                      </c:pt>
                      <c:pt idx="321">
                        <c:v>8.9290000000000003</c:v>
                      </c:pt>
                      <c:pt idx="322">
                        <c:v>8.1530000000000005</c:v>
                      </c:pt>
                      <c:pt idx="323">
                        <c:v>7.54</c:v>
                      </c:pt>
                      <c:pt idx="324">
                        <c:v>7.5579999999999998</c:v>
                      </c:pt>
                      <c:pt idx="325">
                        <c:v>7.78</c:v>
                      </c:pt>
                      <c:pt idx="326">
                        <c:v>8.3510000000000009</c:v>
                      </c:pt>
                      <c:pt idx="327">
                        <c:v>8.8339999999999996</c:v>
                      </c:pt>
                      <c:pt idx="328">
                        <c:v>8.9890000000000008</c:v>
                      </c:pt>
                      <c:pt idx="329">
                        <c:v>8.6059999999999999</c:v>
                      </c:pt>
                      <c:pt idx="330">
                        <c:v>8.2949999999999999</c:v>
                      </c:pt>
                      <c:pt idx="331">
                        <c:v>7.8310000000000004</c:v>
                      </c:pt>
                      <c:pt idx="332">
                        <c:v>7.2720000000000002</c:v>
                      </c:pt>
                      <c:pt idx="333">
                        <c:v>6.4509999999999996</c:v>
                      </c:pt>
                      <c:pt idx="334">
                        <c:v>5.77</c:v>
                      </c:pt>
                      <c:pt idx="335">
                        <c:v>5.766</c:v>
                      </c:pt>
                      <c:pt idx="336">
                        <c:v>6.1929999999999996</c:v>
                      </c:pt>
                      <c:pt idx="337">
                        <c:v>6.8929999999999998</c:v>
                      </c:pt>
                      <c:pt idx="338">
                        <c:v>8.0399999999999991</c:v>
                      </c:pt>
                      <c:pt idx="339">
                        <c:v>9.3070000000000004</c:v>
                      </c:pt>
                      <c:pt idx="340">
                        <c:v>10.602</c:v>
                      </c:pt>
                      <c:pt idx="341">
                        <c:v>11.682</c:v>
                      </c:pt>
                      <c:pt idx="342">
                        <c:v>12.664</c:v>
                      </c:pt>
                      <c:pt idx="343">
                        <c:v>13.509</c:v>
                      </c:pt>
                      <c:pt idx="344">
                        <c:v>14.172000000000001</c:v>
                      </c:pt>
                      <c:pt idx="345">
                        <c:v>14.593</c:v>
                      </c:pt>
                      <c:pt idx="346">
                        <c:v>14.827</c:v>
                      </c:pt>
                      <c:pt idx="347">
                        <c:v>15.019</c:v>
                      </c:pt>
                      <c:pt idx="348">
                        <c:v>15.32</c:v>
                      </c:pt>
                      <c:pt idx="349">
                        <c:v>15.653</c:v>
                      </c:pt>
                      <c:pt idx="350">
                        <c:v>16.123999999999999</c:v>
                      </c:pt>
                      <c:pt idx="351">
                        <c:v>16.5</c:v>
                      </c:pt>
                      <c:pt idx="352">
                        <c:v>16.734999999999999</c:v>
                      </c:pt>
                      <c:pt idx="353">
                        <c:v>16.413</c:v>
                      </c:pt>
                      <c:pt idx="354">
                        <c:v>16.041</c:v>
                      </c:pt>
                      <c:pt idx="355">
                        <c:v>15.382</c:v>
                      </c:pt>
                      <c:pt idx="356">
                        <c:v>15.02</c:v>
                      </c:pt>
                      <c:pt idx="357">
                        <c:v>14.734999999999999</c:v>
                      </c:pt>
                      <c:pt idx="358">
                        <c:v>14.238</c:v>
                      </c:pt>
                      <c:pt idx="359">
                        <c:v>13.904999999999999</c:v>
                      </c:pt>
                      <c:pt idx="360">
                        <c:v>13.829000000000001</c:v>
                      </c:pt>
                      <c:pt idx="361">
                        <c:v>13.898</c:v>
                      </c:pt>
                      <c:pt idx="362">
                        <c:v>13.955</c:v>
                      </c:pt>
                      <c:pt idx="363">
                        <c:v>13.935</c:v>
                      </c:pt>
                      <c:pt idx="364">
                        <c:v>13.711</c:v>
                      </c:pt>
                      <c:pt idx="365">
                        <c:v>13.180999999999999</c:v>
                      </c:pt>
                      <c:pt idx="366">
                        <c:v>12.744</c:v>
                      </c:pt>
                      <c:pt idx="367">
                        <c:v>12.071999999999999</c:v>
                      </c:pt>
                      <c:pt idx="368">
                        <c:v>11.404999999999999</c:v>
                      </c:pt>
                      <c:pt idx="369">
                        <c:v>10.305</c:v>
                      </c:pt>
                      <c:pt idx="370">
                        <c:v>9.9580000000000002</c:v>
                      </c:pt>
                      <c:pt idx="371">
                        <c:v>9.8439999999999994</c:v>
                      </c:pt>
                      <c:pt idx="372">
                        <c:v>9.7929999999999993</c:v>
                      </c:pt>
                      <c:pt idx="373">
                        <c:v>9.6419999999999995</c:v>
                      </c:pt>
                      <c:pt idx="374">
                        <c:v>9.4640000000000004</c:v>
                      </c:pt>
                      <c:pt idx="375">
                        <c:v>9.0269999999999992</c:v>
                      </c:pt>
                      <c:pt idx="376">
                        <c:v>8.452</c:v>
                      </c:pt>
                      <c:pt idx="377">
                        <c:v>7.8789999999999996</c:v>
                      </c:pt>
                      <c:pt idx="378">
                        <c:v>7.57</c:v>
                      </c:pt>
                      <c:pt idx="379">
                        <c:v>7.1310000000000002</c:v>
                      </c:pt>
                      <c:pt idx="380">
                        <c:v>6.64</c:v>
                      </c:pt>
                      <c:pt idx="381">
                        <c:v>5.6479999999999997</c:v>
                      </c:pt>
                      <c:pt idx="382">
                        <c:v>5.2229999999999999</c:v>
                      </c:pt>
                      <c:pt idx="383">
                        <c:v>4.9989999999999997</c:v>
                      </c:pt>
                      <c:pt idx="384">
                        <c:v>4.8840000000000003</c:v>
                      </c:pt>
                      <c:pt idx="385">
                        <c:v>5.3840000000000003</c:v>
                      </c:pt>
                      <c:pt idx="386">
                        <c:v>6.4649999999999999</c:v>
                      </c:pt>
                      <c:pt idx="387">
                        <c:v>7.6130000000000004</c:v>
                      </c:pt>
                      <c:pt idx="388">
                        <c:v>8.76</c:v>
                      </c:pt>
                      <c:pt idx="389">
                        <c:v>9.5579999999999998</c:v>
                      </c:pt>
                      <c:pt idx="390">
                        <c:v>10.156000000000001</c:v>
                      </c:pt>
                      <c:pt idx="391">
                        <c:v>10.273</c:v>
                      </c:pt>
                      <c:pt idx="392">
                        <c:v>10.509</c:v>
                      </c:pt>
                      <c:pt idx="393">
                        <c:v>10.894</c:v>
                      </c:pt>
                      <c:pt idx="394">
                        <c:v>11.202</c:v>
                      </c:pt>
                      <c:pt idx="395">
                        <c:v>11.49</c:v>
                      </c:pt>
                      <c:pt idx="396">
                        <c:v>11.396000000000001</c:v>
                      </c:pt>
                      <c:pt idx="397">
                        <c:v>11.452</c:v>
                      </c:pt>
                      <c:pt idx="398">
                        <c:v>11.827999999999999</c:v>
                      </c:pt>
                      <c:pt idx="399">
                        <c:v>12.36</c:v>
                      </c:pt>
                      <c:pt idx="400">
                        <c:v>12.906000000000001</c:v>
                      </c:pt>
                      <c:pt idx="401">
                        <c:v>13.289</c:v>
                      </c:pt>
                      <c:pt idx="402">
                        <c:v>13.491</c:v>
                      </c:pt>
                      <c:pt idx="403">
                        <c:v>13.23</c:v>
                      </c:pt>
                      <c:pt idx="404">
                        <c:v>13.191000000000001</c:v>
                      </c:pt>
                      <c:pt idx="405">
                        <c:v>12.416</c:v>
                      </c:pt>
                      <c:pt idx="406">
                        <c:v>12.077999999999999</c:v>
                      </c:pt>
                      <c:pt idx="407">
                        <c:v>11.686999999999999</c:v>
                      </c:pt>
                      <c:pt idx="408">
                        <c:v>11.471</c:v>
                      </c:pt>
                      <c:pt idx="409">
                        <c:v>11.173</c:v>
                      </c:pt>
                      <c:pt idx="410">
                        <c:v>10.994</c:v>
                      </c:pt>
                      <c:pt idx="411">
                        <c:v>11.065</c:v>
                      </c:pt>
                      <c:pt idx="412">
                        <c:v>11.132999999999999</c:v>
                      </c:pt>
                      <c:pt idx="413">
                        <c:v>10.792999999999999</c:v>
                      </c:pt>
                      <c:pt idx="414">
                        <c:v>10.452</c:v>
                      </c:pt>
                      <c:pt idx="415">
                        <c:v>9.8719999999999999</c:v>
                      </c:pt>
                      <c:pt idx="416">
                        <c:v>9.2449999999999992</c:v>
                      </c:pt>
                      <c:pt idx="417">
                        <c:v>8.15</c:v>
                      </c:pt>
                      <c:pt idx="418">
                        <c:v>7.4340000000000002</c:v>
                      </c:pt>
                      <c:pt idx="419">
                        <c:v>7.6219999999999999</c:v>
                      </c:pt>
                      <c:pt idx="420">
                        <c:v>7.609</c:v>
                      </c:pt>
                      <c:pt idx="421">
                        <c:v>7.4589999999999996</c:v>
                      </c:pt>
                      <c:pt idx="422">
                        <c:v>7.7859999999999996</c:v>
                      </c:pt>
                      <c:pt idx="423">
                        <c:v>8.0139999999999993</c:v>
                      </c:pt>
                      <c:pt idx="424">
                        <c:v>7.7759999999999998</c:v>
                      </c:pt>
                      <c:pt idx="425">
                        <c:v>7.5940000000000003</c:v>
                      </c:pt>
                      <c:pt idx="426">
                        <c:v>7.165</c:v>
                      </c:pt>
                      <c:pt idx="427">
                        <c:v>6.62</c:v>
                      </c:pt>
                      <c:pt idx="428">
                        <c:v>5.5439999999999996</c:v>
                      </c:pt>
                      <c:pt idx="429">
                        <c:v>5.3970000000000002</c:v>
                      </c:pt>
                      <c:pt idx="430">
                        <c:v>6.133</c:v>
                      </c:pt>
                      <c:pt idx="431">
                        <c:v>7.29</c:v>
                      </c:pt>
                      <c:pt idx="432">
                        <c:v>8.4420000000000002</c:v>
                      </c:pt>
                      <c:pt idx="433">
                        <c:v>9.6780000000000008</c:v>
                      </c:pt>
                      <c:pt idx="434">
                        <c:v>10.683999999999999</c:v>
                      </c:pt>
                      <c:pt idx="435">
                        <c:v>11.497</c:v>
                      </c:pt>
                      <c:pt idx="436">
                        <c:v>11.935</c:v>
                      </c:pt>
                      <c:pt idx="437">
                        <c:v>12.179</c:v>
                      </c:pt>
                      <c:pt idx="438">
                        <c:v>12.052</c:v>
                      </c:pt>
                      <c:pt idx="439">
                        <c:v>12.03</c:v>
                      </c:pt>
                      <c:pt idx="440">
                        <c:v>12.156000000000001</c:v>
                      </c:pt>
                      <c:pt idx="441">
                        <c:v>12.385</c:v>
                      </c:pt>
                      <c:pt idx="442">
                        <c:v>12.9</c:v>
                      </c:pt>
                      <c:pt idx="443">
                        <c:v>13.635</c:v>
                      </c:pt>
                      <c:pt idx="444">
                        <c:v>14.202999999999999</c:v>
                      </c:pt>
                      <c:pt idx="445">
                        <c:v>14.885999999999999</c:v>
                      </c:pt>
                      <c:pt idx="446">
                        <c:v>15.688000000000001</c:v>
                      </c:pt>
                      <c:pt idx="447">
                        <c:v>16.452000000000002</c:v>
                      </c:pt>
                      <c:pt idx="448">
                        <c:v>17.050999999999998</c:v>
                      </c:pt>
                      <c:pt idx="449">
                        <c:v>17.585999999999999</c:v>
                      </c:pt>
                      <c:pt idx="450">
                        <c:v>18.007999999999999</c:v>
                      </c:pt>
                      <c:pt idx="451">
                        <c:v>18.306000000000001</c:v>
                      </c:pt>
                      <c:pt idx="452">
                        <c:v>18.38</c:v>
                      </c:pt>
                      <c:pt idx="453">
                        <c:v>18.527999999999999</c:v>
                      </c:pt>
                      <c:pt idx="454">
                        <c:v>18.843</c:v>
                      </c:pt>
                      <c:pt idx="455">
                        <c:v>19.219000000000001</c:v>
                      </c:pt>
                      <c:pt idx="456">
                        <c:v>19.489999999999998</c:v>
                      </c:pt>
                      <c:pt idx="457">
                        <c:v>19.997</c:v>
                      </c:pt>
                      <c:pt idx="458">
                        <c:v>20.388000000000002</c:v>
                      </c:pt>
                      <c:pt idx="459">
                        <c:v>20.664999999999999</c:v>
                      </c:pt>
                      <c:pt idx="460">
                        <c:v>20.484000000000002</c:v>
                      </c:pt>
                      <c:pt idx="461">
                        <c:v>20.256</c:v>
                      </c:pt>
                      <c:pt idx="462">
                        <c:v>19.739000000000001</c:v>
                      </c:pt>
                      <c:pt idx="463">
                        <c:v>19.405000000000001</c:v>
                      </c:pt>
                      <c:pt idx="464">
                        <c:v>18.911000000000001</c:v>
                      </c:pt>
                      <c:pt idx="465">
                        <c:v>18.388999999999999</c:v>
                      </c:pt>
                      <c:pt idx="466">
                        <c:v>18.09</c:v>
                      </c:pt>
                      <c:pt idx="467">
                        <c:v>18.331</c:v>
                      </c:pt>
                      <c:pt idx="468">
                        <c:v>18.960999999999999</c:v>
                      </c:pt>
                      <c:pt idx="469">
                        <c:v>19.681000000000001</c:v>
                      </c:pt>
                      <c:pt idx="470">
                        <c:v>20.434000000000001</c:v>
                      </c:pt>
                      <c:pt idx="471">
                        <c:v>21.081</c:v>
                      </c:pt>
                      <c:pt idx="472">
                        <c:v>21.727</c:v>
                      </c:pt>
                      <c:pt idx="473">
                        <c:v>22.338000000000001</c:v>
                      </c:pt>
                      <c:pt idx="474">
                        <c:v>22.87</c:v>
                      </c:pt>
                      <c:pt idx="475">
                        <c:v>23.329000000000001</c:v>
                      </c:pt>
                      <c:pt idx="476">
                        <c:v>23.803999999999998</c:v>
                      </c:pt>
                      <c:pt idx="477">
                        <c:v>24.169</c:v>
                      </c:pt>
                      <c:pt idx="478">
                        <c:v>24.6</c:v>
                      </c:pt>
                      <c:pt idx="479">
                        <c:v>24.904</c:v>
                      </c:pt>
                      <c:pt idx="480">
                        <c:v>25.306000000000001</c:v>
                      </c:pt>
                      <c:pt idx="481">
                        <c:v>25.545999999999999</c:v>
                      </c:pt>
                      <c:pt idx="482">
                        <c:v>25.61</c:v>
                      </c:pt>
                      <c:pt idx="483">
                        <c:v>25.481999999999999</c:v>
                      </c:pt>
                      <c:pt idx="484">
                        <c:v>25.326000000000001</c:v>
                      </c:pt>
                      <c:pt idx="485">
                        <c:v>25.077000000000002</c:v>
                      </c:pt>
                      <c:pt idx="486">
                        <c:v>24.861999999999998</c:v>
                      </c:pt>
                      <c:pt idx="487">
                        <c:v>24.562000000000001</c:v>
                      </c:pt>
                      <c:pt idx="488">
                        <c:v>24.46</c:v>
                      </c:pt>
                      <c:pt idx="489">
                        <c:v>24.699000000000002</c:v>
                      </c:pt>
                      <c:pt idx="490">
                        <c:v>25.024999999999999</c:v>
                      </c:pt>
                      <c:pt idx="491">
                        <c:v>25.236999999999998</c:v>
                      </c:pt>
                      <c:pt idx="492">
                        <c:v>25.512</c:v>
                      </c:pt>
                      <c:pt idx="493">
                        <c:v>25.683</c:v>
                      </c:pt>
                      <c:pt idx="494">
                        <c:v>25.757000000000001</c:v>
                      </c:pt>
                      <c:pt idx="495">
                        <c:v>25.619</c:v>
                      </c:pt>
                      <c:pt idx="496">
                        <c:v>25.414000000000001</c:v>
                      </c:pt>
                      <c:pt idx="497">
                        <c:v>25.116</c:v>
                      </c:pt>
                      <c:pt idx="498">
                        <c:v>24.742999999999999</c:v>
                      </c:pt>
                      <c:pt idx="499">
                        <c:v>24.161000000000001</c:v>
                      </c:pt>
                      <c:pt idx="500">
                        <c:v>23.673999999999999</c:v>
                      </c:pt>
                      <c:pt idx="501">
                        <c:v>23.501000000000001</c:v>
                      </c:pt>
                      <c:pt idx="502">
                        <c:v>23.46</c:v>
                      </c:pt>
                      <c:pt idx="503">
                        <c:v>23.361999999999998</c:v>
                      </c:pt>
                      <c:pt idx="504">
                        <c:v>23.346</c:v>
                      </c:pt>
                      <c:pt idx="505">
                        <c:v>23.271999999999998</c:v>
                      </c:pt>
                      <c:pt idx="506">
                        <c:v>23.140999999999998</c:v>
                      </c:pt>
                      <c:pt idx="507">
                        <c:v>22.678000000000001</c:v>
                      </c:pt>
                      <c:pt idx="508">
                        <c:v>22.206</c:v>
                      </c:pt>
                      <c:pt idx="509">
                        <c:v>21.478999999999999</c:v>
                      </c:pt>
                      <c:pt idx="510">
                        <c:v>20.826000000000001</c:v>
                      </c:pt>
                      <c:pt idx="511">
                        <c:v>19.478999999999999</c:v>
                      </c:pt>
                      <c:pt idx="512">
                        <c:v>18.853000000000002</c:v>
                      </c:pt>
                      <c:pt idx="513">
                        <c:v>18.59</c:v>
                      </c:pt>
                      <c:pt idx="514">
                        <c:v>18.695</c:v>
                      </c:pt>
                      <c:pt idx="515">
                        <c:v>18.940999999999999</c:v>
                      </c:pt>
                      <c:pt idx="516">
                        <c:v>19.567</c:v>
                      </c:pt>
                      <c:pt idx="517">
                        <c:v>20.202999999999999</c:v>
                      </c:pt>
                      <c:pt idx="518">
                        <c:v>20.873999999999999</c:v>
                      </c:pt>
                      <c:pt idx="519">
                        <c:v>21.359000000000002</c:v>
                      </c:pt>
                      <c:pt idx="520">
                        <c:v>21.719000000000001</c:v>
                      </c:pt>
                      <c:pt idx="521">
                        <c:v>21.861000000000001</c:v>
                      </c:pt>
                      <c:pt idx="522">
                        <c:v>21.911999999999999</c:v>
                      </c:pt>
                      <c:pt idx="523">
                        <c:v>21.927</c:v>
                      </c:pt>
                      <c:pt idx="524">
                        <c:v>21.942</c:v>
                      </c:pt>
                      <c:pt idx="525">
                        <c:v>22.082999999999998</c:v>
                      </c:pt>
                      <c:pt idx="526">
                        <c:v>22.43</c:v>
                      </c:pt>
                      <c:pt idx="527">
                        <c:v>22.672000000000001</c:v>
                      </c:pt>
                      <c:pt idx="528">
                        <c:v>23.091000000000001</c:v>
                      </c:pt>
                      <c:pt idx="529">
                        <c:v>23.466000000000001</c:v>
                      </c:pt>
                      <c:pt idx="530">
                        <c:v>23.759</c:v>
                      </c:pt>
                      <c:pt idx="531">
                        <c:v>23.835000000000001</c:v>
                      </c:pt>
                      <c:pt idx="532">
                        <c:v>23.806999999999999</c:v>
                      </c:pt>
                      <c:pt idx="533">
                        <c:v>23.648</c:v>
                      </c:pt>
                      <c:pt idx="534">
                        <c:v>23.474</c:v>
                      </c:pt>
                      <c:pt idx="535">
                        <c:v>23.257999999999999</c:v>
                      </c:pt>
                      <c:pt idx="536">
                        <c:v>22.96</c:v>
                      </c:pt>
                      <c:pt idx="537">
                        <c:v>22.844999999999999</c:v>
                      </c:pt>
                      <c:pt idx="538">
                        <c:v>22.766999999999999</c:v>
                      </c:pt>
                      <c:pt idx="539">
                        <c:v>22.719000000000001</c:v>
                      </c:pt>
                      <c:pt idx="540">
                        <c:v>22.923999999999999</c:v>
                      </c:pt>
                      <c:pt idx="541">
                        <c:v>23.19</c:v>
                      </c:pt>
                      <c:pt idx="542">
                        <c:v>23.507999999999999</c:v>
                      </c:pt>
                      <c:pt idx="543">
                        <c:v>23.698</c:v>
                      </c:pt>
                      <c:pt idx="544">
                        <c:v>23.783999999999999</c:v>
                      </c:pt>
                      <c:pt idx="545">
                        <c:v>23.693999999999999</c:v>
                      </c:pt>
                      <c:pt idx="546">
                        <c:v>23.518000000000001</c:v>
                      </c:pt>
                      <c:pt idx="547">
                        <c:v>23.195</c:v>
                      </c:pt>
                      <c:pt idx="548">
                        <c:v>22.777999999999999</c:v>
                      </c:pt>
                      <c:pt idx="549">
                        <c:v>22.349</c:v>
                      </c:pt>
                      <c:pt idx="550">
                        <c:v>21.643999999999998</c:v>
                      </c:pt>
                      <c:pt idx="551">
                        <c:v>21.187999999999999</c:v>
                      </c:pt>
                      <c:pt idx="552">
                        <c:v>21.088000000000001</c:v>
                      </c:pt>
                      <c:pt idx="553">
                        <c:v>21.087</c:v>
                      </c:pt>
                      <c:pt idx="554">
                        <c:v>21.06</c:v>
                      </c:pt>
                      <c:pt idx="555">
                        <c:v>20.603000000000002</c:v>
                      </c:pt>
                      <c:pt idx="556">
                        <c:v>20.145</c:v>
                      </c:pt>
                      <c:pt idx="557">
                        <c:v>19.373000000000001</c:v>
                      </c:pt>
                      <c:pt idx="558">
                        <c:v>19.279</c:v>
                      </c:pt>
                      <c:pt idx="559">
                        <c:v>19.190999999999999</c:v>
                      </c:pt>
                      <c:pt idx="560">
                        <c:v>19.071000000000002</c:v>
                      </c:pt>
                      <c:pt idx="561">
                        <c:v>18.942</c:v>
                      </c:pt>
                      <c:pt idx="562">
                        <c:v>19.024999999999999</c:v>
                      </c:pt>
                      <c:pt idx="563">
                        <c:v>19.038</c:v>
                      </c:pt>
                      <c:pt idx="564">
                        <c:v>19.201000000000001</c:v>
                      </c:pt>
                      <c:pt idx="565">
                        <c:v>19.274000000000001</c:v>
                      </c:pt>
                      <c:pt idx="566">
                        <c:v>19.361999999999998</c:v>
                      </c:pt>
                      <c:pt idx="567">
                        <c:v>19.084</c:v>
                      </c:pt>
                      <c:pt idx="568">
                        <c:v>18.803000000000001</c:v>
                      </c:pt>
                      <c:pt idx="569">
                        <c:v>18.405000000000001</c:v>
                      </c:pt>
                      <c:pt idx="570">
                        <c:v>17.687000000000001</c:v>
                      </c:pt>
                      <c:pt idx="571">
                        <c:v>16.321999999999999</c:v>
                      </c:pt>
                      <c:pt idx="572">
                        <c:v>15.257999999999999</c:v>
                      </c:pt>
                      <c:pt idx="573">
                        <c:v>14.722</c:v>
                      </c:pt>
                      <c:pt idx="574">
                        <c:v>14.923999999999999</c:v>
                      </c:pt>
                      <c:pt idx="575">
                        <c:v>15.478999999999999</c:v>
                      </c:pt>
                      <c:pt idx="576">
                        <c:v>16.484999999999999</c:v>
                      </c:pt>
                      <c:pt idx="577">
                        <c:v>17.678999999999998</c:v>
                      </c:pt>
                      <c:pt idx="578">
                        <c:v>18.786000000000001</c:v>
                      </c:pt>
                      <c:pt idx="579">
                        <c:v>19.670999999999999</c:v>
                      </c:pt>
                      <c:pt idx="580">
                        <c:v>20.515999999999998</c:v>
                      </c:pt>
                      <c:pt idx="581">
                        <c:v>21.305</c:v>
                      </c:pt>
                      <c:pt idx="582">
                        <c:v>22.219000000000001</c:v>
                      </c:pt>
                      <c:pt idx="583">
                        <c:v>22.931000000000001</c:v>
                      </c:pt>
                      <c:pt idx="584">
                        <c:v>23.57</c:v>
                      </c:pt>
                      <c:pt idx="585">
                        <c:v>24.209</c:v>
                      </c:pt>
                      <c:pt idx="586">
                        <c:v>24.917000000000002</c:v>
                      </c:pt>
                      <c:pt idx="587">
                        <c:v>25.545000000000002</c:v>
                      </c:pt>
                      <c:pt idx="588">
                        <c:v>26.366</c:v>
                      </c:pt>
                      <c:pt idx="589">
                        <c:v>26.981999999999999</c:v>
                      </c:pt>
                      <c:pt idx="590">
                        <c:v>27.45</c:v>
                      </c:pt>
                      <c:pt idx="591">
                        <c:v>27.721</c:v>
                      </c:pt>
                      <c:pt idx="592">
                        <c:v>27.917999999999999</c:v>
                      </c:pt>
                      <c:pt idx="593">
                        <c:v>27.99</c:v>
                      </c:pt>
                      <c:pt idx="594">
                        <c:v>27.995999999999999</c:v>
                      </c:pt>
                      <c:pt idx="595">
                        <c:v>28.062999999999999</c:v>
                      </c:pt>
                      <c:pt idx="596">
                        <c:v>28.245999999999999</c:v>
                      </c:pt>
                      <c:pt idx="597">
                        <c:v>28.504999999999999</c:v>
                      </c:pt>
                    </c:numCache>
                  </c:numRef>
                </c:yVal>
                <c:smooth val="0"/>
                <c:extLst xmlns:c15="http://schemas.microsoft.com/office/drawing/2012/chart">
                  <c:ext xmlns:c16="http://schemas.microsoft.com/office/drawing/2014/chart" uri="{C3380CC4-5D6E-409C-BE32-E72D297353CC}">
                    <c16:uniqueId val="{00000015-5C9A-4955-B088-0644AE586B26}"/>
                  </c:ext>
                </c:extLst>
              </c15:ser>
            </c15:filteredScatterSeries>
            <c15:filteredScatterSeries>
              <c15:ser>
                <c:idx val="13"/>
                <c:order val="10"/>
                <c:tx>
                  <c:v>trend</c:v>
                </c:tx>
                <c:spPr>
                  <a:ln>
                    <a:solidFill>
                      <a:schemeClr val="bg2">
                        <a:lumMod val="75000"/>
                      </a:schemeClr>
                    </a:solidFill>
                    <a:prstDash val="lgDash"/>
                  </a:ln>
                </c:spPr>
                <c:marker>
                  <c:symbol val="none"/>
                </c:marker>
                <c:xVal>
                  <c:numRef>
                    <c:extLst xmlns:c15="http://schemas.microsoft.com/office/drawing/2012/chart">
                      <c:ext xmlns:c15="http://schemas.microsoft.com/office/drawing/2012/chart" uri="{02D57815-91ED-43cb-92C2-25804820EDAC}">
                        <c15:formulaRef>
                          <c15:sqref>(MT_MO__IM_Table3_2!$T$26,MT_MO__IM_Table3_2!$R$26)</c15:sqref>
                        </c15:formulaRef>
                      </c:ext>
                    </c:extLst>
                    <c:numCache>
                      <c:formatCode>m/d/yyyy</c:formatCode>
                      <c:ptCount val="2"/>
                      <c:pt idx="0" formatCode="[$-409]d\-mmm\-yyyy;@">
                        <c:v>42160</c:v>
                      </c:pt>
                      <c:pt idx="1">
                        <c:v>45931</c:v>
                      </c:pt>
                    </c:numCache>
                  </c:numRef>
                </c:xVal>
                <c:yVal>
                  <c:numRef>
                    <c:extLst xmlns:c15="http://schemas.microsoft.com/office/drawing/2012/chart">
                      <c:ext xmlns:c15="http://schemas.microsoft.com/office/drawing/2012/chart" uri="{02D57815-91ED-43cb-92C2-25804820EDAC}">
                        <c15:formulaRef>
                          <c15:sqref>(MT_MO__IM_Table3_2!$E$26,MT_MO__IM_Table3_2!$J$26)</c15:sqref>
                        </c15:formulaRef>
                      </c:ext>
                    </c:extLst>
                    <c:numCache>
                      <c:formatCode>General</c:formatCode>
                      <c:ptCount val="2"/>
                      <c:pt idx="0" formatCode="0.00">
                        <c:v>-33.977001190185497</c:v>
                      </c:pt>
                      <c:pt idx="1">
                        <c:v>-25</c:v>
                      </c:pt>
                    </c:numCache>
                  </c:numRef>
                </c:yVal>
                <c:smooth val="0"/>
                <c:extLst xmlns:c15="http://schemas.microsoft.com/office/drawing/2012/chart">
                  <c:ext xmlns:c16="http://schemas.microsoft.com/office/drawing/2014/chart" uri="{C3380CC4-5D6E-409C-BE32-E72D297353CC}">
                    <c16:uniqueId val="{00000016-5C9A-4955-B088-0644AE586B26}"/>
                  </c:ext>
                </c:extLst>
              </c15:ser>
            </c15:filteredScatterSeries>
            <c15:filteredScatterSeries>
              <c15:ser>
                <c:idx val="14"/>
                <c:order val="11"/>
                <c:tx>
                  <c:v>5-Yr</c:v>
                </c:tx>
                <c:spPr>
                  <a:ln>
                    <a:solidFill>
                      <a:schemeClr val="accent1"/>
                    </a:solidFill>
                  </a:ln>
                </c:spPr>
                <c:marker>
                  <c:symbol val="none"/>
                </c:marker>
                <c:xVal>
                  <c:numRef>
                    <c:extLst xmlns:c15="http://schemas.microsoft.com/office/drawing/2012/chart">
                      <c:ext xmlns:c15="http://schemas.microsoft.com/office/drawing/2012/chart" uri="{02D57815-91ED-43cb-92C2-25804820EDAC}">
                        <c15:formulaRef>
                          <c15:sqref>'01N22W20J04S'!$K$36:$K$599</c15:sqref>
                        </c15:formulaRef>
                      </c:ext>
                    </c:extLst>
                    <c:numCache>
                      <c:formatCode>m/d/yyyy</c:formatCode>
                      <c:ptCount val="564"/>
                      <c:pt idx="0">
                        <c:v>44865</c:v>
                      </c:pt>
                      <c:pt idx="1">
                        <c:v>44895</c:v>
                      </c:pt>
                      <c:pt idx="2">
                        <c:v>44926</c:v>
                      </c:pt>
                      <c:pt idx="3">
                        <c:v>44957</c:v>
                      </c:pt>
                      <c:pt idx="4">
                        <c:v>44985</c:v>
                      </c:pt>
                      <c:pt idx="5">
                        <c:v>45016</c:v>
                      </c:pt>
                      <c:pt idx="6">
                        <c:v>45046</c:v>
                      </c:pt>
                      <c:pt idx="7">
                        <c:v>45077</c:v>
                      </c:pt>
                      <c:pt idx="8">
                        <c:v>45107</c:v>
                      </c:pt>
                      <c:pt idx="9">
                        <c:v>45138</c:v>
                      </c:pt>
                      <c:pt idx="10">
                        <c:v>45169</c:v>
                      </c:pt>
                      <c:pt idx="11">
                        <c:v>45199</c:v>
                      </c:pt>
                      <c:pt idx="12">
                        <c:v>45230</c:v>
                      </c:pt>
                      <c:pt idx="13">
                        <c:v>45260</c:v>
                      </c:pt>
                      <c:pt idx="14">
                        <c:v>45291</c:v>
                      </c:pt>
                      <c:pt idx="15">
                        <c:v>45322</c:v>
                      </c:pt>
                      <c:pt idx="16">
                        <c:v>45351</c:v>
                      </c:pt>
                      <c:pt idx="17">
                        <c:v>45382</c:v>
                      </c:pt>
                      <c:pt idx="18">
                        <c:v>45412</c:v>
                      </c:pt>
                      <c:pt idx="19">
                        <c:v>45443</c:v>
                      </c:pt>
                      <c:pt idx="20">
                        <c:v>45473</c:v>
                      </c:pt>
                      <c:pt idx="21">
                        <c:v>45504</c:v>
                      </c:pt>
                      <c:pt idx="22">
                        <c:v>45535</c:v>
                      </c:pt>
                      <c:pt idx="23">
                        <c:v>45565</c:v>
                      </c:pt>
                      <c:pt idx="24">
                        <c:v>45596</c:v>
                      </c:pt>
                      <c:pt idx="25">
                        <c:v>45626</c:v>
                      </c:pt>
                      <c:pt idx="26">
                        <c:v>45657</c:v>
                      </c:pt>
                      <c:pt idx="27">
                        <c:v>45688</c:v>
                      </c:pt>
                      <c:pt idx="28">
                        <c:v>45716</c:v>
                      </c:pt>
                      <c:pt idx="29">
                        <c:v>45747</c:v>
                      </c:pt>
                      <c:pt idx="30">
                        <c:v>45777</c:v>
                      </c:pt>
                      <c:pt idx="31">
                        <c:v>45808</c:v>
                      </c:pt>
                      <c:pt idx="32">
                        <c:v>45838</c:v>
                      </c:pt>
                      <c:pt idx="33">
                        <c:v>45869</c:v>
                      </c:pt>
                      <c:pt idx="34">
                        <c:v>45900</c:v>
                      </c:pt>
                      <c:pt idx="35">
                        <c:v>45930</c:v>
                      </c:pt>
                      <c:pt idx="36">
                        <c:v>45961</c:v>
                      </c:pt>
                      <c:pt idx="37">
                        <c:v>45991</c:v>
                      </c:pt>
                      <c:pt idx="38">
                        <c:v>46022</c:v>
                      </c:pt>
                      <c:pt idx="39">
                        <c:v>46053</c:v>
                      </c:pt>
                      <c:pt idx="40">
                        <c:v>46081</c:v>
                      </c:pt>
                      <c:pt idx="41">
                        <c:v>46112</c:v>
                      </c:pt>
                      <c:pt idx="42">
                        <c:v>46142</c:v>
                      </c:pt>
                      <c:pt idx="43">
                        <c:v>46173</c:v>
                      </c:pt>
                      <c:pt idx="44">
                        <c:v>46203</c:v>
                      </c:pt>
                      <c:pt idx="45">
                        <c:v>46234</c:v>
                      </c:pt>
                      <c:pt idx="46">
                        <c:v>46265</c:v>
                      </c:pt>
                      <c:pt idx="47">
                        <c:v>46295</c:v>
                      </c:pt>
                      <c:pt idx="48">
                        <c:v>46326</c:v>
                      </c:pt>
                      <c:pt idx="49">
                        <c:v>46356</c:v>
                      </c:pt>
                      <c:pt idx="50">
                        <c:v>46387</c:v>
                      </c:pt>
                      <c:pt idx="51">
                        <c:v>46418</c:v>
                      </c:pt>
                      <c:pt idx="52">
                        <c:v>46446</c:v>
                      </c:pt>
                      <c:pt idx="53">
                        <c:v>46477</c:v>
                      </c:pt>
                      <c:pt idx="54">
                        <c:v>46507</c:v>
                      </c:pt>
                      <c:pt idx="55">
                        <c:v>46538</c:v>
                      </c:pt>
                      <c:pt idx="56">
                        <c:v>46568</c:v>
                      </c:pt>
                      <c:pt idx="57">
                        <c:v>46599</c:v>
                      </c:pt>
                      <c:pt idx="58">
                        <c:v>46630</c:v>
                      </c:pt>
                      <c:pt idx="59">
                        <c:v>46660</c:v>
                      </c:pt>
                      <c:pt idx="60">
                        <c:v>46691</c:v>
                      </c:pt>
                      <c:pt idx="61">
                        <c:v>46721</c:v>
                      </c:pt>
                      <c:pt idx="62">
                        <c:v>46752</c:v>
                      </c:pt>
                      <c:pt idx="63">
                        <c:v>46783</c:v>
                      </c:pt>
                      <c:pt idx="64">
                        <c:v>46812</c:v>
                      </c:pt>
                      <c:pt idx="65">
                        <c:v>46843</c:v>
                      </c:pt>
                      <c:pt idx="66">
                        <c:v>46873</c:v>
                      </c:pt>
                      <c:pt idx="67">
                        <c:v>46904</c:v>
                      </c:pt>
                      <c:pt idx="68">
                        <c:v>46934</c:v>
                      </c:pt>
                      <c:pt idx="69">
                        <c:v>46965</c:v>
                      </c:pt>
                      <c:pt idx="70">
                        <c:v>46996</c:v>
                      </c:pt>
                      <c:pt idx="71">
                        <c:v>47026</c:v>
                      </c:pt>
                      <c:pt idx="72">
                        <c:v>47057</c:v>
                      </c:pt>
                      <c:pt idx="73">
                        <c:v>47087</c:v>
                      </c:pt>
                      <c:pt idx="74">
                        <c:v>47118</c:v>
                      </c:pt>
                      <c:pt idx="75">
                        <c:v>47149</c:v>
                      </c:pt>
                      <c:pt idx="76">
                        <c:v>47177</c:v>
                      </c:pt>
                      <c:pt idx="77">
                        <c:v>47208</c:v>
                      </c:pt>
                      <c:pt idx="78">
                        <c:v>47238</c:v>
                      </c:pt>
                      <c:pt idx="79">
                        <c:v>47269</c:v>
                      </c:pt>
                      <c:pt idx="80">
                        <c:v>47299</c:v>
                      </c:pt>
                      <c:pt idx="81">
                        <c:v>47330</c:v>
                      </c:pt>
                      <c:pt idx="82">
                        <c:v>47361</c:v>
                      </c:pt>
                      <c:pt idx="83">
                        <c:v>47391</c:v>
                      </c:pt>
                      <c:pt idx="84">
                        <c:v>47422</c:v>
                      </c:pt>
                      <c:pt idx="85">
                        <c:v>47452</c:v>
                      </c:pt>
                      <c:pt idx="86">
                        <c:v>47483</c:v>
                      </c:pt>
                      <c:pt idx="87">
                        <c:v>47514</c:v>
                      </c:pt>
                      <c:pt idx="88">
                        <c:v>47542</c:v>
                      </c:pt>
                      <c:pt idx="89">
                        <c:v>47573</c:v>
                      </c:pt>
                      <c:pt idx="90">
                        <c:v>47603</c:v>
                      </c:pt>
                      <c:pt idx="91">
                        <c:v>47634</c:v>
                      </c:pt>
                      <c:pt idx="92">
                        <c:v>47664</c:v>
                      </c:pt>
                      <c:pt idx="93">
                        <c:v>47695</c:v>
                      </c:pt>
                      <c:pt idx="94">
                        <c:v>47726</c:v>
                      </c:pt>
                      <c:pt idx="95">
                        <c:v>47756</c:v>
                      </c:pt>
                      <c:pt idx="96">
                        <c:v>47787</c:v>
                      </c:pt>
                      <c:pt idx="97">
                        <c:v>47817</c:v>
                      </c:pt>
                      <c:pt idx="98">
                        <c:v>47848</c:v>
                      </c:pt>
                      <c:pt idx="99">
                        <c:v>47879</c:v>
                      </c:pt>
                      <c:pt idx="100">
                        <c:v>47907</c:v>
                      </c:pt>
                      <c:pt idx="101">
                        <c:v>47938</c:v>
                      </c:pt>
                      <c:pt idx="102">
                        <c:v>47968</c:v>
                      </c:pt>
                      <c:pt idx="103">
                        <c:v>47999</c:v>
                      </c:pt>
                      <c:pt idx="104">
                        <c:v>48029</c:v>
                      </c:pt>
                      <c:pt idx="105">
                        <c:v>48060</c:v>
                      </c:pt>
                      <c:pt idx="106">
                        <c:v>48091</c:v>
                      </c:pt>
                      <c:pt idx="107">
                        <c:v>48121</c:v>
                      </c:pt>
                      <c:pt idx="108">
                        <c:v>48152</c:v>
                      </c:pt>
                      <c:pt idx="109">
                        <c:v>48182</c:v>
                      </c:pt>
                      <c:pt idx="110">
                        <c:v>48213</c:v>
                      </c:pt>
                      <c:pt idx="111">
                        <c:v>48244</c:v>
                      </c:pt>
                      <c:pt idx="112">
                        <c:v>48273</c:v>
                      </c:pt>
                      <c:pt idx="113">
                        <c:v>48304</c:v>
                      </c:pt>
                      <c:pt idx="114">
                        <c:v>48334</c:v>
                      </c:pt>
                      <c:pt idx="115">
                        <c:v>48365</c:v>
                      </c:pt>
                      <c:pt idx="116">
                        <c:v>48395</c:v>
                      </c:pt>
                      <c:pt idx="117">
                        <c:v>48426</c:v>
                      </c:pt>
                      <c:pt idx="118">
                        <c:v>48457</c:v>
                      </c:pt>
                      <c:pt idx="119">
                        <c:v>48487</c:v>
                      </c:pt>
                      <c:pt idx="120">
                        <c:v>48518</c:v>
                      </c:pt>
                      <c:pt idx="121">
                        <c:v>48548</c:v>
                      </c:pt>
                      <c:pt idx="122">
                        <c:v>48579</c:v>
                      </c:pt>
                      <c:pt idx="123">
                        <c:v>48610</c:v>
                      </c:pt>
                      <c:pt idx="124">
                        <c:v>48638</c:v>
                      </c:pt>
                      <c:pt idx="125">
                        <c:v>48669</c:v>
                      </c:pt>
                      <c:pt idx="126">
                        <c:v>48699</c:v>
                      </c:pt>
                      <c:pt idx="127">
                        <c:v>48730</c:v>
                      </c:pt>
                      <c:pt idx="128">
                        <c:v>48760</c:v>
                      </c:pt>
                      <c:pt idx="129">
                        <c:v>48791</c:v>
                      </c:pt>
                      <c:pt idx="130">
                        <c:v>48822</c:v>
                      </c:pt>
                      <c:pt idx="131">
                        <c:v>48852</c:v>
                      </c:pt>
                      <c:pt idx="132">
                        <c:v>48883</c:v>
                      </c:pt>
                      <c:pt idx="133">
                        <c:v>48913</c:v>
                      </c:pt>
                      <c:pt idx="134">
                        <c:v>48944</c:v>
                      </c:pt>
                      <c:pt idx="135">
                        <c:v>48975</c:v>
                      </c:pt>
                      <c:pt idx="136">
                        <c:v>49003</c:v>
                      </c:pt>
                      <c:pt idx="137">
                        <c:v>49034</c:v>
                      </c:pt>
                      <c:pt idx="138">
                        <c:v>49064</c:v>
                      </c:pt>
                      <c:pt idx="139">
                        <c:v>49095</c:v>
                      </c:pt>
                      <c:pt idx="140">
                        <c:v>49125</c:v>
                      </c:pt>
                      <c:pt idx="141">
                        <c:v>49156</c:v>
                      </c:pt>
                      <c:pt idx="142">
                        <c:v>49187</c:v>
                      </c:pt>
                      <c:pt idx="143">
                        <c:v>49217</c:v>
                      </c:pt>
                      <c:pt idx="144">
                        <c:v>49248</c:v>
                      </c:pt>
                      <c:pt idx="145">
                        <c:v>49278</c:v>
                      </c:pt>
                      <c:pt idx="146">
                        <c:v>49309</c:v>
                      </c:pt>
                      <c:pt idx="147">
                        <c:v>49340</c:v>
                      </c:pt>
                      <c:pt idx="148">
                        <c:v>49368</c:v>
                      </c:pt>
                      <c:pt idx="149">
                        <c:v>49399</c:v>
                      </c:pt>
                      <c:pt idx="150">
                        <c:v>49429</c:v>
                      </c:pt>
                      <c:pt idx="151">
                        <c:v>49460</c:v>
                      </c:pt>
                      <c:pt idx="152">
                        <c:v>49490</c:v>
                      </c:pt>
                      <c:pt idx="153">
                        <c:v>49521</c:v>
                      </c:pt>
                      <c:pt idx="154">
                        <c:v>49552</c:v>
                      </c:pt>
                      <c:pt idx="155">
                        <c:v>49582</c:v>
                      </c:pt>
                      <c:pt idx="156">
                        <c:v>49613</c:v>
                      </c:pt>
                      <c:pt idx="157">
                        <c:v>49643</c:v>
                      </c:pt>
                      <c:pt idx="158">
                        <c:v>49674</c:v>
                      </c:pt>
                      <c:pt idx="159">
                        <c:v>49705</c:v>
                      </c:pt>
                      <c:pt idx="160">
                        <c:v>49734</c:v>
                      </c:pt>
                      <c:pt idx="161">
                        <c:v>49765</c:v>
                      </c:pt>
                      <c:pt idx="162">
                        <c:v>49795</c:v>
                      </c:pt>
                      <c:pt idx="163">
                        <c:v>49826</c:v>
                      </c:pt>
                      <c:pt idx="164">
                        <c:v>49856</c:v>
                      </c:pt>
                      <c:pt idx="165">
                        <c:v>49887</c:v>
                      </c:pt>
                      <c:pt idx="166">
                        <c:v>49918</c:v>
                      </c:pt>
                      <c:pt idx="167">
                        <c:v>49948</c:v>
                      </c:pt>
                      <c:pt idx="168">
                        <c:v>49979</c:v>
                      </c:pt>
                      <c:pt idx="169">
                        <c:v>50009</c:v>
                      </c:pt>
                      <c:pt idx="170">
                        <c:v>50040</c:v>
                      </c:pt>
                      <c:pt idx="171">
                        <c:v>50071</c:v>
                      </c:pt>
                      <c:pt idx="172">
                        <c:v>50099</c:v>
                      </c:pt>
                      <c:pt idx="173">
                        <c:v>50130</c:v>
                      </c:pt>
                      <c:pt idx="174">
                        <c:v>50160</c:v>
                      </c:pt>
                      <c:pt idx="175">
                        <c:v>50191</c:v>
                      </c:pt>
                      <c:pt idx="176">
                        <c:v>50221</c:v>
                      </c:pt>
                      <c:pt idx="177">
                        <c:v>50252</c:v>
                      </c:pt>
                      <c:pt idx="178">
                        <c:v>50283</c:v>
                      </c:pt>
                      <c:pt idx="179">
                        <c:v>50313</c:v>
                      </c:pt>
                      <c:pt idx="180">
                        <c:v>50344</c:v>
                      </c:pt>
                      <c:pt idx="181">
                        <c:v>50374</c:v>
                      </c:pt>
                      <c:pt idx="182">
                        <c:v>50405</c:v>
                      </c:pt>
                      <c:pt idx="183">
                        <c:v>50436</c:v>
                      </c:pt>
                      <c:pt idx="184">
                        <c:v>50464</c:v>
                      </c:pt>
                      <c:pt idx="185">
                        <c:v>50495</c:v>
                      </c:pt>
                      <c:pt idx="186">
                        <c:v>50525</c:v>
                      </c:pt>
                      <c:pt idx="187">
                        <c:v>50556</c:v>
                      </c:pt>
                      <c:pt idx="188">
                        <c:v>50586</c:v>
                      </c:pt>
                      <c:pt idx="189">
                        <c:v>50617</c:v>
                      </c:pt>
                      <c:pt idx="190">
                        <c:v>50648</c:v>
                      </c:pt>
                      <c:pt idx="191">
                        <c:v>50678</c:v>
                      </c:pt>
                      <c:pt idx="192">
                        <c:v>50709</c:v>
                      </c:pt>
                      <c:pt idx="193">
                        <c:v>50739</c:v>
                      </c:pt>
                      <c:pt idx="194">
                        <c:v>50770</c:v>
                      </c:pt>
                      <c:pt idx="195">
                        <c:v>50801</c:v>
                      </c:pt>
                      <c:pt idx="196">
                        <c:v>50829</c:v>
                      </c:pt>
                      <c:pt idx="197">
                        <c:v>50860</c:v>
                      </c:pt>
                      <c:pt idx="198">
                        <c:v>50890</c:v>
                      </c:pt>
                      <c:pt idx="199">
                        <c:v>50921</c:v>
                      </c:pt>
                      <c:pt idx="200">
                        <c:v>50951</c:v>
                      </c:pt>
                      <c:pt idx="201">
                        <c:v>50982</c:v>
                      </c:pt>
                      <c:pt idx="202">
                        <c:v>51013</c:v>
                      </c:pt>
                      <c:pt idx="203">
                        <c:v>51043</c:v>
                      </c:pt>
                      <c:pt idx="204">
                        <c:v>51074</c:v>
                      </c:pt>
                      <c:pt idx="205">
                        <c:v>51104</c:v>
                      </c:pt>
                      <c:pt idx="206">
                        <c:v>51135</c:v>
                      </c:pt>
                      <c:pt idx="207">
                        <c:v>51166</c:v>
                      </c:pt>
                      <c:pt idx="208">
                        <c:v>51195</c:v>
                      </c:pt>
                      <c:pt idx="209">
                        <c:v>51226</c:v>
                      </c:pt>
                      <c:pt idx="210">
                        <c:v>51256</c:v>
                      </c:pt>
                      <c:pt idx="211">
                        <c:v>51287</c:v>
                      </c:pt>
                      <c:pt idx="212">
                        <c:v>51317</c:v>
                      </c:pt>
                      <c:pt idx="213">
                        <c:v>51348</c:v>
                      </c:pt>
                      <c:pt idx="214">
                        <c:v>51379</c:v>
                      </c:pt>
                      <c:pt idx="215">
                        <c:v>51409</c:v>
                      </c:pt>
                      <c:pt idx="216">
                        <c:v>51440</c:v>
                      </c:pt>
                      <c:pt idx="217">
                        <c:v>51470</c:v>
                      </c:pt>
                      <c:pt idx="218">
                        <c:v>51501</c:v>
                      </c:pt>
                      <c:pt idx="219">
                        <c:v>51532</c:v>
                      </c:pt>
                      <c:pt idx="220">
                        <c:v>51560</c:v>
                      </c:pt>
                      <c:pt idx="221">
                        <c:v>51591</c:v>
                      </c:pt>
                      <c:pt idx="222">
                        <c:v>51621</c:v>
                      </c:pt>
                      <c:pt idx="223">
                        <c:v>51652</c:v>
                      </c:pt>
                      <c:pt idx="224">
                        <c:v>51682</c:v>
                      </c:pt>
                      <c:pt idx="225">
                        <c:v>51713</c:v>
                      </c:pt>
                      <c:pt idx="226">
                        <c:v>51744</c:v>
                      </c:pt>
                      <c:pt idx="227">
                        <c:v>51774</c:v>
                      </c:pt>
                      <c:pt idx="228">
                        <c:v>51805</c:v>
                      </c:pt>
                      <c:pt idx="229">
                        <c:v>51835</c:v>
                      </c:pt>
                      <c:pt idx="230">
                        <c:v>51866</c:v>
                      </c:pt>
                      <c:pt idx="231">
                        <c:v>51897</c:v>
                      </c:pt>
                      <c:pt idx="232">
                        <c:v>51925</c:v>
                      </c:pt>
                      <c:pt idx="233">
                        <c:v>51956</c:v>
                      </c:pt>
                      <c:pt idx="234">
                        <c:v>51986</c:v>
                      </c:pt>
                      <c:pt idx="235">
                        <c:v>52017</c:v>
                      </c:pt>
                      <c:pt idx="236">
                        <c:v>52047</c:v>
                      </c:pt>
                      <c:pt idx="237">
                        <c:v>52078</c:v>
                      </c:pt>
                      <c:pt idx="238">
                        <c:v>52109</c:v>
                      </c:pt>
                      <c:pt idx="239">
                        <c:v>52139</c:v>
                      </c:pt>
                      <c:pt idx="240">
                        <c:v>52170</c:v>
                      </c:pt>
                      <c:pt idx="241">
                        <c:v>52200</c:v>
                      </c:pt>
                      <c:pt idx="242">
                        <c:v>52231</c:v>
                      </c:pt>
                      <c:pt idx="243">
                        <c:v>52262</c:v>
                      </c:pt>
                      <c:pt idx="244">
                        <c:v>52290</c:v>
                      </c:pt>
                      <c:pt idx="245">
                        <c:v>52321</c:v>
                      </c:pt>
                      <c:pt idx="246">
                        <c:v>52351</c:v>
                      </c:pt>
                      <c:pt idx="247">
                        <c:v>52382</c:v>
                      </c:pt>
                      <c:pt idx="248">
                        <c:v>52412</c:v>
                      </c:pt>
                      <c:pt idx="249">
                        <c:v>52443</c:v>
                      </c:pt>
                      <c:pt idx="250">
                        <c:v>52474</c:v>
                      </c:pt>
                      <c:pt idx="251">
                        <c:v>52504</c:v>
                      </c:pt>
                      <c:pt idx="252">
                        <c:v>52535</c:v>
                      </c:pt>
                      <c:pt idx="253">
                        <c:v>52565</c:v>
                      </c:pt>
                      <c:pt idx="254">
                        <c:v>52596</c:v>
                      </c:pt>
                      <c:pt idx="255">
                        <c:v>52627</c:v>
                      </c:pt>
                      <c:pt idx="256">
                        <c:v>52656</c:v>
                      </c:pt>
                      <c:pt idx="257">
                        <c:v>52687</c:v>
                      </c:pt>
                      <c:pt idx="258">
                        <c:v>52717</c:v>
                      </c:pt>
                      <c:pt idx="259">
                        <c:v>52748</c:v>
                      </c:pt>
                      <c:pt idx="260">
                        <c:v>52778</c:v>
                      </c:pt>
                      <c:pt idx="261">
                        <c:v>52809</c:v>
                      </c:pt>
                      <c:pt idx="262">
                        <c:v>52840</c:v>
                      </c:pt>
                      <c:pt idx="263">
                        <c:v>52870</c:v>
                      </c:pt>
                      <c:pt idx="264">
                        <c:v>52901</c:v>
                      </c:pt>
                      <c:pt idx="265">
                        <c:v>52931</c:v>
                      </c:pt>
                      <c:pt idx="266">
                        <c:v>52962</c:v>
                      </c:pt>
                      <c:pt idx="267">
                        <c:v>52993</c:v>
                      </c:pt>
                      <c:pt idx="268">
                        <c:v>53021</c:v>
                      </c:pt>
                      <c:pt idx="269">
                        <c:v>53052</c:v>
                      </c:pt>
                      <c:pt idx="270">
                        <c:v>53082</c:v>
                      </c:pt>
                      <c:pt idx="271">
                        <c:v>53113</c:v>
                      </c:pt>
                      <c:pt idx="272">
                        <c:v>53143</c:v>
                      </c:pt>
                      <c:pt idx="273">
                        <c:v>53174</c:v>
                      </c:pt>
                      <c:pt idx="274">
                        <c:v>53205</c:v>
                      </c:pt>
                      <c:pt idx="275">
                        <c:v>53235</c:v>
                      </c:pt>
                      <c:pt idx="276">
                        <c:v>53266</c:v>
                      </c:pt>
                      <c:pt idx="277">
                        <c:v>53296</c:v>
                      </c:pt>
                      <c:pt idx="278">
                        <c:v>53327</c:v>
                      </c:pt>
                      <c:pt idx="279">
                        <c:v>53358</c:v>
                      </c:pt>
                      <c:pt idx="280">
                        <c:v>53386</c:v>
                      </c:pt>
                      <c:pt idx="281">
                        <c:v>53417</c:v>
                      </c:pt>
                      <c:pt idx="282">
                        <c:v>53447</c:v>
                      </c:pt>
                      <c:pt idx="283">
                        <c:v>53478</c:v>
                      </c:pt>
                      <c:pt idx="284">
                        <c:v>53508</c:v>
                      </c:pt>
                      <c:pt idx="285">
                        <c:v>53539</c:v>
                      </c:pt>
                      <c:pt idx="286">
                        <c:v>53570</c:v>
                      </c:pt>
                      <c:pt idx="287">
                        <c:v>53600</c:v>
                      </c:pt>
                      <c:pt idx="288">
                        <c:v>53631</c:v>
                      </c:pt>
                      <c:pt idx="289">
                        <c:v>53661</c:v>
                      </c:pt>
                      <c:pt idx="290">
                        <c:v>53692</c:v>
                      </c:pt>
                      <c:pt idx="291">
                        <c:v>53723</c:v>
                      </c:pt>
                      <c:pt idx="292">
                        <c:v>53751</c:v>
                      </c:pt>
                      <c:pt idx="293">
                        <c:v>53782</c:v>
                      </c:pt>
                      <c:pt idx="294">
                        <c:v>53812</c:v>
                      </c:pt>
                      <c:pt idx="295">
                        <c:v>53843</c:v>
                      </c:pt>
                      <c:pt idx="296">
                        <c:v>53873</c:v>
                      </c:pt>
                      <c:pt idx="297">
                        <c:v>53904</c:v>
                      </c:pt>
                      <c:pt idx="298">
                        <c:v>53935</c:v>
                      </c:pt>
                      <c:pt idx="299">
                        <c:v>53965</c:v>
                      </c:pt>
                      <c:pt idx="300">
                        <c:v>53996</c:v>
                      </c:pt>
                      <c:pt idx="301">
                        <c:v>54026</c:v>
                      </c:pt>
                      <c:pt idx="302">
                        <c:v>54057</c:v>
                      </c:pt>
                      <c:pt idx="303">
                        <c:v>54088</c:v>
                      </c:pt>
                      <c:pt idx="304">
                        <c:v>54117</c:v>
                      </c:pt>
                      <c:pt idx="305">
                        <c:v>54148</c:v>
                      </c:pt>
                      <c:pt idx="306">
                        <c:v>54178</c:v>
                      </c:pt>
                      <c:pt idx="307">
                        <c:v>54209</c:v>
                      </c:pt>
                      <c:pt idx="308">
                        <c:v>54239</c:v>
                      </c:pt>
                      <c:pt idx="309">
                        <c:v>54270</c:v>
                      </c:pt>
                      <c:pt idx="310">
                        <c:v>54301</c:v>
                      </c:pt>
                      <c:pt idx="311">
                        <c:v>54331</c:v>
                      </c:pt>
                      <c:pt idx="312">
                        <c:v>54362</c:v>
                      </c:pt>
                      <c:pt idx="313">
                        <c:v>54392</c:v>
                      </c:pt>
                      <c:pt idx="314">
                        <c:v>54423</c:v>
                      </c:pt>
                      <c:pt idx="315">
                        <c:v>54454</c:v>
                      </c:pt>
                      <c:pt idx="316">
                        <c:v>54482</c:v>
                      </c:pt>
                      <c:pt idx="317">
                        <c:v>54513</c:v>
                      </c:pt>
                      <c:pt idx="318">
                        <c:v>54543</c:v>
                      </c:pt>
                      <c:pt idx="319">
                        <c:v>54574</c:v>
                      </c:pt>
                      <c:pt idx="320">
                        <c:v>54604</c:v>
                      </c:pt>
                      <c:pt idx="321">
                        <c:v>54635</c:v>
                      </c:pt>
                      <c:pt idx="322">
                        <c:v>54666</c:v>
                      </c:pt>
                      <c:pt idx="323">
                        <c:v>54696</c:v>
                      </c:pt>
                      <c:pt idx="324">
                        <c:v>54727</c:v>
                      </c:pt>
                      <c:pt idx="325">
                        <c:v>54757</c:v>
                      </c:pt>
                      <c:pt idx="326">
                        <c:v>54788</c:v>
                      </c:pt>
                      <c:pt idx="327">
                        <c:v>54819</c:v>
                      </c:pt>
                      <c:pt idx="328">
                        <c:v>54847</c:v>
                      </c:pt>
                      <c:pt idx="329">
                        <c:v>54878</c:v>
                      </c:pt>
                      <c:pt idx="330">
                        <c:v>54908</c:v>
                      </c:pt>
                      <c:pt idx="331">
                        <c:v>54939</c:v>
                      </c:pt>
                      <c:pt idx="332">
                        <c:v>54969</c:v>
                      </c:pt>
                      <c:pt idx="333">
                        <c:v>55000</c:v>
                      </c:pt>
                      <c:pt idx="334">
                        <c:v>55031</c:v>
                      </c:pt>
                      <c:pt idx="335">
                        <c:v>55061</c:v>
                      </c:pt>
                      <c:pt idx="336">
                        <c:v>55092</c:v>
                      </c:pt>
                      <c:pt idx="337">
                        <c:v>55122</c:v>
                      </c:pt>
                      <c:pt idx="338">
                        <c:v>55153</c:v>
                      </c:pt>
                      <c:pt idx="339">
                        <c:v>55184</c:v>
                      </c:pt>
                      <c:pt idx="340">
                        <c:v>55212</c:v>
                      </c:pt>
                      <c:pt idx="341">
                        <c:v>55243</c:v>
                      </c:pt>
                      <c:pt idx="342">
                        <c:v>55273</c:v>
                      </c:pt>
                      <c:pt idx="343">
                        <c:v>55304</c:v>
                      </c:pt>
                      <c:pt idx="344">
                        <c:v>55334</c:v>
                      </c:pt>
                      <c:pt idx="345">
                        <c:v>55365</c:v>
                      </c:pt>
                      <c:pt idx="346">
                        <c:v>55396</c:v>
                      </c:pt>
                      <c:pt idx="347">
                        <c:v>55426</c:v>
                      </c:pt>
                      <c:pt idx="348">
                        <c:v>55457</c:v>
                      </c:pt>
                      <c:pt idx="349">
                        <c:v>55487</c:v>
                      </c:pt>
                      <c:pt idx="350">
                        <c:v>55518</c:v>
                      </c:pt>
                      <c:pt idx="351">
                        <c:v>55549</c:v>
                      </c:pt>
                      <c:pt idx="352">
                        <c:v>55578</c:v>
                      </c:pt>
                      <c:pt idx="353">
                        <c:v>55609</c:v>
                      </c:pt>
                      <c:pt idx="354">
                        <c:v>55639</c:v>
                      </c:pt>
                      <c:pt idx="355">
                        <c:v>55670</c:v>
                      </c:pt>
                      <c:pt idx="356">
                        <c:v>55700</c:v>
                      </c:pt>
                      <c:pt idx="357">
                        <c:v>55731</c:v>
                      </c:pt>
                      <c:pt idx="358">
                        <c:v>55762</c:v>
                      </c:pt>
                      <c:pt idx="359">
                        <c:v>55792</c:v>
                      </c:pt>
                      <c:pt idx="360">
                        <c:v>55823</c:v>
                      </c:pt>
                      <c:pt idx="361">
                        <c:v>55853</c:v>
                      </c:pt>
                      <c:pt idx="362">
                        <c:v>55884</c:v>
                      </c:pt>
                      <c:pt idx="363">
                        <c:v>55915</c:v>
                      </c:pt>
                      <c:pt idx="364">
                        <c:v>55943</c:v>
                      </c:pt>
                      <c:pt idx="365">
                        <c:v>55974</c:v>
                      </c:pt>
                      <c:pt idx="366">
                        <c:v>56004</c:v>
                      </c:pt>
                      <c:pt idx="367">
                        <c:v>56035</c:v>
                      </c:pt>
                      <c:pt idx="368">
                        <c:v>56065</c:v>
                      </c:pt>
                      <c:pt idx="369">
                        <c:v>56096</c:v>
                      </c:pt>
                      <c:pt idx="370">
                        <c:v>56127</c:v>
                      </c:pt>
                      <c:pt idx="371">
                        <c:v>56157</c:v>
                      </c:pt>
                      <c:pt idx="372">
                        <c:v>56188</c:v>
                      </c:pt>
                      <c:pt idx="373">
                        <c:v>56218</c:v>
                      </c:pt>
                      <c:pt idx="374">
                        <c:v>56249</c:v>
                      </c:pt>
                      <c:pt idx="375">
                        <c:v>56280</c:v>
                      </c:pt>
                      <c:pt idx="376">
                        <c:v>56308</c:v>
                      </c:pt>
                      <c:pt idx="377">
                        <c:v>56339</c:v>
                      </c:pt>
                      <c:pt idx="378">
                        <c:v>56369</c:v>
                      </c:pt>
                      <c:pt idx="379">
                        <c:v>56400</c:v>
                      </c:pt>
                      <c:pt idx="380">
                        <c:v>56430</c:v>
                      </c:pt>
                      <c:pt idx="381">
                        <c:v>56461</c:v>
                      </c:pt>
                      <c:pt idx="382">
                        <c:v>56492</c:v>
                      </c:pt>
                      <c:pt idx="383">
                        <c:v>56522</c:v>
                      </c:pt>
                      <c:pt idx="384">
                        <c:v>56553</c:v>
                      </c:pt>
                      <c:pt idx="385">
                        <c:v>56583</c:v>
                      </c:pt>
                      <c:pt idx="386">
                        <c:v>56614</c:v>
                      </c:pt>
                      <c:pt idx="387">
                        <c:v>56645</c:v>
                      </c:pt>
                      <c:pt idx="388">
                        <c:v>56673</c:v>
                      </c:pt>
                      <c:pt idx="389">
                        <c:v>56704</c:v>
                      </c:pt>
                      <c:pt idx="390">
                        <c:v>56734</c:v>
                      </c:pt>
                      <c:pt idx="391">
                        <c:v>56765</c:v>
                      </c:pt>
                      <c:pt idx="392">
                        <c:v>56795</c:v>
                      </c:pt>
                      <c:pt idx="393">
                        <c:v>56826</c:v>
                      </c:pt>
                      <c:pt idx="394">
                        <c:v>56857</c:v>
                      </c:pt>
                      <c:pt idx="395">
                        <c:v>56887</c:v>
                      </c:pt>
                      <c:pt idx="396">
                        <c:v>56918</c:v>
                      </c:pt>
                      <c:pt idx="397">
                        <c:v>56948</c:v>
                      </c:pt>
                      <c:pt idx="398">
                        <c:v>56979</c:v>
                      </c:pt>
                      <c:pt idx="399">
                        <c:v>57010</c:v>
                      </c:pt>
                      <c:pt idx="400">
                        <c:v>57039</c:v>
                      </c:pt>
                      <c:pt idx="401">
                        <c:v>57070</c:v>
                      </c:pt>
                      <c:pt idx="402">
                        <c:v>57100</c:v>
                      </c:pt>
                      <c:pt idx="403">
                        <c:v>57131</c:v>
                      </c:pt>
                      <c:pt idx="404">
                        <c:v>57161</c:v>
                      </c:pt>
                      <c:pt idx="405">
                        <c:v>57192</c:v>
                      </c:pt>
                      <c:pt idx="406">
                        <c:v>57223</c:v>
                      </c:pt>
                      <c:pt idx="407">
                        <c:v>57253</c:v>
                      </c:pt>
                      <c:pt idx="408">
                        <c:v>57284</c:v>
                      </c:pt>
                      <c:pt idx="409">
                        <c:v>57314</c:v>
                      </c:pt>
                      <c:pt idx="410">
                        <c:v>57345</c:v>
                      </c:pt>
                      <c:pt idx="411">
                        <c:v>57376</c:v>
                      </c:pt>
                      <c:pt idx="412">
                        <c:v>57404</c:v>
                      </c:pt>
                      <c:pt idx="413">
                        <c:v>57435</c:v>
                      </c:pt>
                      <c:pt idx="414">
                        <c:v>57465</c:v>
                      </c:pt>
                      <c:pt idx="415">
                        <c:v>57496</c:v>
                      </c:pt>
                      <c:pt idx="416">
                        <c:v>57526</c:v>
                      </c:pt>
                      <c:pt idx="417">
                        <c:v>57557</c:v>
                      </c:pt>
                      <c:pt idx="418">
                        <c:v>57588</c:v>
                      </c:pt>
                      <c:pt idx="419">
                        <c:v>57618</c:v>
                      </c:pt>
                      <c:pt idx="420">
                        <c:v>57649</c:v>
                      </c:pt>
                      <c:pt idx="421">
                        <c:v>57679</c:v>
                      </c:pt>
                      <c:pt idx="422">
                        <c:v>57710</c:v>
                      </c:pt>
                      <c:pt idx="423">
                        <c:v>57741</c:v>
                      </c:pt>
                      <c:pt idx="424">
                        <c:v>57769</c:v>
                      </c:pt>
                      <c:pt idx="425">
                        <c:v>57800</c:v>
                      </c:pt>
                      <c:pt idx="426">
                        <c:v>57830</c:v>
                      </c:pt>
                      <c:pt idx="427">
                        <c:v>57861</c:v>
                      </c:pt>
                      <c:pt idx="428">
                        <c:v>57891</c:v>
                      </c:pt>
                      <c:pt idx="429">
                        <c:v>57922</c:v>
                      </c:pt>
                      <c:pt idx="430">
                        <c:v>57953</c:v>
                      </c:pt>
                      <c:pt idx="431">
                        <c:v>57983</c:v>
                      </c:pt>
                      <c:pt idx="432">
                        <c:v>58014</c:v>
                      </c:pt>
                      <c:pt idx="433">
                        <c:v>58044</c:v>
                      </c:pt>
                      <c:pt idx="434">
                        <c:v>58075</c:v>
                      </c:pt>
                      <c:pt idx="435">
                        <c:v>58106</c:v>
                      </c:pt>
                      <c:pt idx="436">
                        <c:v>58134</c:v>
                      </c:pt>
                      <c:pt idx="437">
                        <c:v>58165</c:v>
                      </c:pt>
                      <c:pt idx="438">
                        <c:v>58195</c:v>
                      </c:pt>
                      <c:pt idx="439">
                        <c:v>58226</c:v>
                      </c:pt>
                      <c:pt idx="440">
                        <c:v>58256</c:v>
                      </c:pt>
                      <c:pt idx="441">
                        <c:v>58287</c:v>
                      </c:pt>
                      <c:pt idx="442">
                        <c:v>58318</c:v>
                      </c:pt>
                      <c:pt idx="443">
                        <c:v>58348</c:v>
                      </c:pt>
                      <c:pt idx="444">
                        <c:v>58379</c:v>
                      </c:pt>
                      <c:pt idx="445">
                        <c:v>58409</c:v>
                      </c:pt>
                      <c:pt idx="446">
                        <c:v>58440</c:v>
                      </c:pt>
                      <c:pt idx="447">
                        <c:v>58471</c:v>
                      </c:pt>
                      <c:pt idx="448">
                        <c:v>58500</c:v>
                      </c:pt>
                      <c:pt idx="449">
                        <c:v>58531</c:v>
                      </c:pt>
                      <c:pt idx="450">
                        <c:v>58561</c:v>
                      </c:pt>
                      <c:pt idx="451">
                        <c:v>58592</c:v>
                      </c:pt>
                      <c:pt idx="452">
                        <c:v>58622</c:v>
                      </c:pt>
                      <c:pt idx="453">
                        <c:v>58653</c:v>
                      </c:pt>
                      <c:pt idx="454">
                        <c:v>58684</c:v>
                      </c:pt>
                      <c:pt idx="455">
                        <c:v>58714</c:v>
                      </c:pt>
                      <c:pt idx="456">
                        <c:v>58745</c:v>
                      </c:pt>
                      <c:pt idx="457">
                        <c:v>58775</c:v>
                      </c:pt>
                      <c:pt idx="458">
                        <c:v>58806</c:v>
                      </c:pt>
                      <c:pt idx="459">
                        <c:v>58837</c:v>
                      </c:pt>
                      <c:pt idx="460">
                        <c:v>58865</c:v>
                      </c:pt>
                      <c:pt idx="461">
                        <c:v>58896</c:v>
                      </c:pt>
                      <c:pt idx="462">
                        <c:v>58926</c:v>
                      </c:pt>
                      <c:pt idx="463">
                        <c:v>58957</c:v>
                      </c:pt>
                      <c:pt idx="464">
                        <c:v>58987</c:v>
                      </c:pt>
                      <c:pt idx="465">
                        <c:v>59018</c:v>
                      </c:pt>
                      <c:pt idx="466">
                        <c:v>59049</c:v>
                      </c:pt>
                      <c:pt idx="467">
                        <c:v>59079</c:v>
                      </c:pt>
                      <c:pt idx="468">
                        <c:v>59110</c:v>
                      </c:pt>
                      <c:pt idx="469">
                        <c:v>59140</c:v>
                      </c:pt>
                      <c:pt idx="470">
                        <c:v>59171</c:v>
                      </c:pt>
                      <c:pt idx="471">
                        <c:v>59202</c:v>
                      </c:pt>
                      <c:pt idx="472">
                        <c:v>59230</c:v>
                      </c:pt>
                      <c:pt idx="473">
                        <c:v>59261</c:v>
                      </c:pt>
                      <c:pt idx="474">
                        <c:v>59291</c:v>
                      </c:pt>
                      <c:pt idx="475">
                        <c:v>59322</c:v>
                      </c:pt>
                      <c:pt idx="476">
                        <c:v>59352</c:v>
                      </c:pt>
                      <c:pt idx="477">
                        <c:v>59383</c:v>
                      </c:pt>
                      <c:pt idx="478">
                        <c:v>59414</c:v>
                      </c:pt>
                      <c:pt idx="479">
                        <c:v>59444</c:v>
                      </c:pt>
                      <c:pt idx="480">
                        <c:v>59475</c:v>
                      </c:pt>
                      <c:pt idx="481">
                        <c:v>59505</c:v>
                      </c:pt>
                      <c:pt idx="482">
                        <c:v>59536</c:v>
                      </c:pt>
                      <c:pt idx="483">
                        <c:v>59567</c:v>
                      </c:pt>
                      <c:pt idx="484">
                        <c:v>59595</c:v>
                      </c:pt>
                      <c:pt idx="485">
                        <c:v>59626</c:v>
                      </c:pt>
                      <c:pt idx="486">
                        <c:v>59656</c:v>
                      </c:pt>
                      <c:pt idx="487">
                        <c:v>59687</c:v>
                      </c:pt>
                      <c:pt idx="488">
                        <c:v>59717</c:v>
                      </c:pt>
                      <c:pt idx="489">
                        <c:v>59748</c:v>
                      </c:pt>
                      <c:pt idx="490">
                        <c:v>59779</c:v>
                      </c:pt>
                      <c:pt idx="491">
                        <c:v>59809</c:v>
                      </c:pt>
                      <c:pt idx="492">
                        <c:v>59840</c:v>
                      </c:pt>
                      <c:pt idx="493">
                        <c:v>59870</c:v>
                      </c:pt>
                      <c:pt idx="494">
                        <c:v>59901</c:v>
                      </c:pt>
                      <c:pt idx="495">
                        <c:v>59932</c:v>
                      </c:pt>
                      <c:pt idx="496">
                        <c:v>59961</c:v>
                      </c:pt>
                      <c:pt idx="497">
                        <c:v>59992</c:v>
                      </c:pt>
                      <c:pt idx="498">
                        <c:v>60022</c:v>
                      </c:pt>
                      <c:pt idx="499">
                        <c:v>60053</c:v>
                      </c:pt>
                      <c:pt idx="500">
                        <c:v>60083</c:v>
                      </c:pt>
                      <c:pt idx="501">
                        <c:v>60114</c:v>
                      </c:pt>
                      <c:pt idx="502">
                        <c:v>60145</c:v>
                      </c:pt>
                      <c:pt idx="503">
                        <c:v>60175</c:v>
                      </c:pt>
                      <c:pt idx="504">
                        <c:v>60206</c:v>
                      </c:pt>
                      <c:pt idx="505">
                        <c:v>60236</c:v>
                      </c:pt>
                      <c:pt idx="506">
                        <c:v>60267</c:v>
                      </c:pt>
                      <c:pt idx="507">
                        <c:v>60298</c:v>
                      </c:pt>
                      <c:pt idx="508">
                        <c:v>60326</c:v>
                      </c:pt>
                      <c:pt idx="509">
                        <c:v>60357</c:v>
                      </c:pt>
                      <c:pt idx="510">
                        <c:v>60387</c:v>
                      </c:pt>
                      <c:pt idx="511">
                        <c:v>60418</c:v>
                      </c:pt>
                      <c:pt idx="512">
                        <c:v>60448</c:v>
                      </c:pt>
                      <c:pt idx="513">
                        <c:v>60479</c:v>
                      </c:pt>
                      <c:pt idx="514">
                        <c:v>60510</c:v>
                      </c:pt>
                      <c:pt idx="515">
                        <c:v>60540</c:v>
                      </c:pt>
                      <c:pt idx="516">
                        <c:v>60571</c:v>
                      </c:pt>
                      <c:pt idx="517">
                        <c:v>60601</c:v>
                      </c:pt>
                      <c:pt idx="518">
                        <c:v>60632</c:v>
                      </c:pt>
                      <c:pt idx="519">
                        <c:v>60663</c:v>
                      </c:pt>
                      <c:pt idx="520">
                        <c:v>60691</c:v>
                      </c:pt>
                      <c:pt idx="521">
                        <c:v>60722</c:v>
                      </c:pt>
                      <c:pt idx="522">
                        <c:v>60752</c:v>
                      </c:pt>
                      <c:pt idx="523">
                        <c:v>60783</c:v>
                      </c:pt>
                      <c:pt idx="524">
                        <c:v>60813</c:v>
                      </c:pt>
                      <c:pt idx="525">
                        <c:v>60844</c:v>
                      </c:pt>
                      <c:pt idx="526">
                        <c:v>60875</c:v>
                      </c:pt>
                      <c:pt idx="527">
                        <c:v>60905</c:v>
                      </c:pt>
                      <c:pt idx="528">
                        <c:v>60936</c:v>
                      </c:pt>
                      <c:pt idx="529">
                        <c:v>60966</c:v>
                      </c:pt>
                      <c:pt idx="530">
                        <c:v>60997</c:v>
                      </c:pt>
                      <c:pt idx="531">
                        <c:v>61028</c:v>
                      </c:pt>
                      <c:pt idx="532">
                        <c:v>61056</c:v>
                      </c:pt>
                      <c:pt idx="533">
                        <c:v>61087</c:v>
                      </c:pt>
                      <c:pt idx="534">
                        <c:v>61117</c:v>
                      </c:pt>
                      <c:pt idx="535">
                        <c:v>61148</c:v>
                      </c:pt>
                      <c:pt idx="536">
                        <c:v>61178</c:v>
                      </c:pt>
                      <c:pt idx="537">
                        <c:v>61209</c:v>
                      </c:pt>
                      <c:pt idx="538">
                        <c:v>61240</c:v>
                      </c:pt>
                      <c:pt idx="539">
                        <c:v>61270</c:v>
                      </c:pt>
                      <c:pt idx="540">
                        <c:v>61301</c:v>
                      </c:pt>
                      <c:pt idx="541">
                        <c:v>61331</c:v>
                      </c:pt>
                      <c:pt idx="542">
                        <c:v>61362</c:v>
                      </c:pt>
                      <c:pt idx="543">
                        <c:v>61393</c:v>
                      </c:pt>
                      <c:pt idx="544">
                        <c:v>61422</c:v>
                      </c:pt>
                      <c:pt idx="545">
                        <c:v>61453</c:v>
                      </c:pt>
                      <c:pt idx="546">
                        <c:v>61483</c:v>
                      </c:pt>
                      <c:pt idx="547">
                        <c:v>61514</c:v>
                      </c:pt>
                      <c:pt idx="548">
                        <c:v>61544</c:v>
                      </c:pt>
                      <c:pt idx="549">
                        <c:v>61575</c:v>
                      </c:pt>
                      <c:pt idx="550">
                        <c:v>61606</c:v>
                      </c:pt>
                      <c:pt idx="551">
                        <c:v>61636</c:v>
                      </c:pt>
                      <c:pt idx="552">
                        <c:v>61667</c:v>
                      </c:pt>
                      <c:pt idx="553">
                        <c:v>61697</c:v>
                      </c:pt>
                      <c:pt idx="554">
                        <c:v>61728</c:v>
                      </c:pt>
                      <c:pt idx="555">
                        <c:v>61759</c:v>
                      </c:pt>
                      <c:pt idx="556">
                        <c:v>61787</c:v>
                      </c:pt>
                      <c:pt idx="557">
                        <c:v>61818</c:v>
                      </c:pt>
                      <c:pt idx="558">
                        <c:v>61848</c:v>
                      </c:pt>
                      <c:pt idx="559">
                        <c:v>61879</c:v>
                      </c:pt>
                      <c:pt idx="560">
                        <c:v>61909</c:v>
                      </c:pt>
                      <c:pt idx="561">
                        <c:v>61940</c:v>
                      </c:pt>
                      <c:pt idx="562">
                        <c:v>61971</c:v>
                      </c:pt>
                      <c:pt idx="563">
                        <c:v>62001</c:v>
                      </c:pt>
                    </c:numCache>
                  </c:numRef>
                </c:xVal>
                <c:yVal>
                  <c:numRef>
                    <c:extLst xmlns:c15="http://schemas.microsoft.com/office/drawing/2012/chart">
                      <c:ext xmlns:c15="http://schemas.microsoft.com/office/drawing/2012/chart" uri="{02D57815-91ED-43cb-92C2-25804820EDAC}">
                        <c15:formulaRef>
                          <c15:sqref>'01N22W20J04S'!$M$36:$M$599</c15:sqref>
                        </c15:formulaRef>
                      </c:ext>
                    </c:extLst>
                    <c:numCache>
                      <c:formatCode>General</c:formatCode>
                      <c:ptCount val="564"/>
                      <c:pt idx="0">
                        <c:v>-22.202999999999999</c:v>
                      </c:pt>
                      <c:pt idx="1">
                        <c:v>-23.401</c:v>
                      </c:pt>
                      <c:pt idx="2">
                        <c:v>-23.126999999999999</c:v>
                      </c:pt>
                      <c:pt idx="3">
                        <c:v>-22.076000000000001</c:v>
                      </c:pt>
                      <c:pt idx="4">
                        <c:v>-20.966999999999999</c:v>
                      </c:pt>
                      <c:pt idx="5">
                        <c:v>-19.212</c:v>
                      </c:pt>
                      <c:pt idx="6">
                        <c:v>-17.893999999999998</c:v>
                      </c:pt>
                      <c:pt idx="7">
                        <c:v>-16.806000000000001</c:v>
                      </c:pt>
                      <c:pt idx="8">
                        <c:v>-15.798</c:v>
                      </c:pt>
                      <c:pt idx="9">
                        <c:v>-14.212999999999999</c:v>
                      </c:pt>
                      <c:pt idx="10">
                        <c:v>-12.568</c:v>
                      </c:pt>
                      <c:pt idx="11">
                        <c:v>-11.099</c:v>
                      </c:pt>
                      <c:pt idx="12">
                        <c:v>-10.361000000000001</c:v>
                      </c:pt>
                      <c:pt idx="13">
                        <c:v>-9.9809999999999999</c:v>
                      </c:pt>
                      <c:pt idx="14">
                        <c:v>-8.6760000000000002</c:v>
                      </c:pt>
                      <c:pt idx="15">
                        <c:v>-6.9930000000000003</c:v>
                      </c:pt>
                      <c:pt idx="16">
                        <c:v>-5.7050000000000001</c:v>
                      </c:pt>
                      <c:pt idx="17">
                        <c:v>-4.2699999999999996</c:v>
                      </c:pt>
                      <c:pt idx="18">
                        <c:v>-3.718</c:v>
                      </c:pt>
                      <c:pt idx="19">
                        <c:v>-3.5219999999999998</c:v>
                      </c:pt>
                      <c:pt idx="20">
                        <c:v>-3.5739999999999998</c:v>
                      </c:pt>
                      <c:pt idx="21">
                        <c:v>-3.4889999999999999</c:v>
                      </c:pt>
                      <c:pt idx="22">
                        <c:v>-3.548</c:v>
                      </c:pt>
                      <c:pt idx="23">
                        <c:v>-3.6869999999999998</c:v>
                      </c:pt>
                      <c:pt idx="24">
                        <c:v>-3.819</c:v>
                      </c:pt>
                      <c:pt idx="25">
                        <c:v>-3.9049999999999998</c:v>
                      </c:pt>
                      <c:pt idx="26">
                        <c:v>-3.1659999999999999</c:v>
                      </c:pt>
                      <c:pt idx="27">
                        <c:v>-2.2919999999999998</c:v>
                      </c:pt>
                      <c:pt idx="28">
                        <c:v>-1.5009999999999999</c:v>
                      </c:pt>
                      <c:pt idx="29">
                        <c:v>-0.46899999999999997</c:v>
                      </c:pt>
                      <c:pt idx="30">
                        <c:v>-0.11600000000000001</c:v>
                      </c:pt>
                      <c:pt idx="31">
                        <c:v>0.112</c:v>
                      </c:pt>
                      <c:pt idx="32">
                        <c:v>0.23300000000000001</c:v>
                      </c:pt>
                      <c:pt idx="33">
                        <c:v>0.38200000000000001</c:v>
                      </c:pt>
                      <c:pt idx="34">
                        <c:v>0.375</c:v>
                      </c:pt>
                      <c:pt idx="35">
                        <c:v>0.19</c:v>
                      </c:pt>
                      <c:pt idx="36">
                        <c:v>-4.8000000000000001E-2</c:v>
                      </c:pt>
                      <c:pt idx="37">
                        <c:v>-0.10299999999999999</c:v>
                      </c:pt>
                      <c:pt idx="38">
                        <c:v>0.56599999999999995</c:v>
                      </c:pt>
                      <c:pt idx="39">
                        <c:v>1.2749999999999999</c:v>
                      </c:pt>
                      <c:pt idx="40">
                        <c:v>1.6319999999999999</c:v>
                      </c:pt>
                      <c:pt idx="41">
                        <c:v>2.2440000000000002</c:v>
                      </c:pt>
                      <c:pt idx="42">
                        <c:v>2.218</c:v>
                      </c:pt>
                      <c:pt idx="43">
                        <c:v>1.8740000000000001</c:v>
                      </c:pt>
                      <c:pt idx="44">
                        <c:v>1.387</c:v>
                      </c:pt>
                      <c:pt idx="45">
                        <c:v>1.198</c:v>
                      </c:pt>
                      <c:pt idx="46">
                        <c:v>0.92900000000000005</c:v>
                      </c:pt>
                      <c:pt idx="47">
                        <c:v>0.61599999999999999</c:v>
                      </c:pt>
                      <c:pt idx="48">
                        <c:v>0.27100000000000002</c:v>
                      </c:pt>
                      <c:pt idx="49">
                        <c:v>4.1000000000000002E-2</c:v>
                      </c:pt>
                      <c:pt idx="50">
                        <c:v>0.58199999999999996</c:v>
                      </c:pt>
                      <c:pt idx="51">
                        <c:v>1.41</c:v>
                      </c:pt>
                      <c:pt idx="52">
                        <c:v>2.27</c:v>
                      </c:pt>
                      <c:pt idx="53">
                        <c:v>3.415</c:v>
                      </c:pt>
                      <c:pt idx="54">
                        <c:v>3.988</c:v>
                      </c:pt>
                      <c:pt idx="55">
                        <c:v>4.431</c:v>
                      </c:pt>
                      <c:pt idx="56">
                        <c:v>4.7569999999999997</c:v>
                      </c:pt>
                      <c:pt idx="57">
                        <c:v>5.2610000000000001</c:v>
                      </c:pt>
                      <c:pt idx="58">
                        <c:v>5.7160000000000002</c:v>
                      </c:pt>
                      <c:pt idx="59">
                        <c:v>6.0259999999999998</c:v>
                      </c:pt>
                      <c:pt idx="60">
                        <c:v>6.2869999999999999</c:v>
                      </c:pt>
                      <c:pt idx="61">
                        <c:v>6.5</c:v>
                      </c:pt>
                      <c:pt idx="62">
                        <c:v>7.3970000000000002</c:v>
                      </c:pt>
                      <c:pt idx="63">
                        <c:v>8.3569999999999993</c:v>
                      </c:pt>
                      <c:pt idx="64">
                        <c:v>9.11</c:v>
                      </c:pt>
                      <c:pt idx="65">
                        <c:v>9.9499999999999993</c:v>
                      </c:pt>
                      <c:pt idx="66">
                        <c:v>9.8919999999999995</c:v>
                      </c:pt>
                      <c:pt idx="67">
                        <c:v>9.65</c:v>
                      </c:pt>
                      <c:pt idx="68">
                        <c:v>9.3160000000000007</c:v>
                      </c:pt>
                      <c:pt idx="69">
                        <c:v>9.3529999999999998</c:v>
                      </c:pt>
                      <c:pt idx="70">
                        <c:v>9.4510000000000005</c:v>
                      </c:pt>
                      <c:pt idx="71">
                        <c:v>9.4580000000000002</c:v>
                      </c:pt>
                      <c:pt idx="72">
                        <c:v>9.4179999999999993</c:v>
                      </c:pt>
                      <c:pt idx="73">
                        <c:v>9.3699999999999992</c:v>
                      </c:pt>
                      <c:pt idx="74">
                        <c:v>10.111000000000001</c:v>
                      </c:pt>
                      <c:pt idx="75">
                        <c:v>10.795</c:v>
                      </c:pt>
                      <c:pt idx="76">
                        <c:v>11.39</c:v>
                      </c:pt>
                      <c:pt idx="77">
                        <c:v>12.087999999999999</c:v>
                      </c:pt>
                      <c:pt idx="78">
                        <c:v>11.938000000000001</c:v>
                      </c:pt>
                      <c:pt idx="79">
                        <c:v>11.461</c:v>
                      </c:pt>
                      <c:pt idx="80">
                        <c:v>10.871</c:v>
                      </c:pt>
                      <c:pt idx="81">
                        <c:v>10.563000000000001</c:v>
                      </c:pt>
                      <c:pt idx="82">
                        <c:v>10.273999999999999</c:v>
                      </c:pt>
                      <c:pt idx="83">
                        <c:v>9.9960000000000004</c:v>
                      </c:pt>
                      <c:pt idx="84">
                        <c:v>9.5519999999999996</c:v>
                      </c:pt>
                      <c:pt idx="85">
                        <c:v>9.2129999999999992</c:v>
                      </c:pt>
                      <c:pt idx="86">
                        <c:v>9.6880000000000006</c:v>
                      </c:pt>
                      <c:pt idx="87">
                        <c:v>10.375</c:v>
                      </c:pt>
                      <c:pt idx="88">
                        <c:v>10.733000000000001</c:v>
                      </c:pt>
                      <c:pt idx="89">
                        <c:v>11.281000000000001</c:v>
                      </c:pt>
                      <c:pt idx="90">
                        <c:v>11.102</c:v>
                      </c:pt>
                      <c:pt idx="91">
                        <c:v>10.631</c:v>
                      </c:pt>
                      <c:pt idx="92">
                        <c:v>9.8149999999999995</c:v>
                      </c:pt>
                      <c:pt idx="93">
                        <c:v>9.3119999999999994</c:v>
                      </c:pt>
                      <c:pt idx="94">
                        <c:v>8.5850000000000009</c:v>
                      </c:pt>
                      <c:pt idx="95">
                        <c:v>7.9710000000000001</c:v>
                      </c:pt>
                      <c:pt idx="96">
                        <c:v>7.3559999999999999</c:v>
                      </c:pt>
                      <c:pt idx="97">
                        <c:v>7.1079999999999997</c:v>
                      </c:pt>
                      <c:pt idx="98">
                        <c:v>7.7549999999999999</c:v>
                      </c:pt>
                      <c:pt idx="99">
                        <c:v>8.6999999999999993</c:v>
                      </c:pt>
                      <c:pt idx="100">
                        <c:v>9.3369999999999997</c:v>
                      </c:pt>
                      <c:pt idx="101">
                        <c:v>9.7970000000000006</c:v>
                      </c:pt>
                      <c:pt idx="102">
                        <c:v>9.6679999999999993</c:v>
                      </c:pt>
                      <c:pt idx="103">
                        <c:v>9.6999999999999993</c:v>
                      </c:pt>
                      <c:pt idx="104">
                        <c:v>9.8279999999999994</c:v>
                      </c:pt>
                      <c:pt idx="105">
                        <c:v>10.329000000000001</c:v>
                      </c:pt>
                      <c:pt idx="106">
                        <c:v>10.837999999999999</c:v>
                      </c:pt>
                      <c:pt idx="107">
                        <c:v>11.194000000000001</c:v>
                      </c:pt>
                      <c:pt idx="108">
                        <c:v>11.462999999999999</c:v>
                      </c:pt>
                      <c:pt idx="109">
                        <c:v>11.65</c:v>
                      </c:pt>
                      <c:pt idx="110">
                        <c:v>12.523999999999999</c:v>
                      </c:pt>
                      <c:pt idx="111">
                        <c:v>13.433999999999999</c:v>
                      </c:pt>
                      <c:pt idx="112">
                        <c:v>14.095000000000001</c:v>
                      </c:pt>
                      <c:pt idx="113">
                        <c:v>14.587999999999999</c:v>
                      </c:pt>
                      <c:pt idx="114">
                        <c:v>14.188000000000001</c:v>
                      </c:pt>
                      <c:pt idx="115">
                        <c:v>13.221</c:v>
                      </c:pt>
                      <c:pt idx="116">
                        <c:v>12.132999999999999</c:v>
                      </c:pt>
                      <c:pt idx="117">
                        <c:v>11.707000000000001</c:v>
                      </c:pt>
                      <c:pt idx="118">
                        <c:v>11.474</c:v>
                      </c:pt>
                      <c:pt idx="119">
                        <c:v>11.22</c:v>
                      </c:pt>
                      <c:pt idx="120">
                        <c:v>11.003</c:v>
                      </c:pt>
                      <c:pt idx="121">
                        <c:v>10.817</c:v>
                      </c:pt>
                      <c:pt idx="122">
                        <c:v>11.412000000000001</c:v>
                      </c:pt>
                      <c:pt idx="123">
                        <c:v>12.128</c:v>
                      </c:pt>
                      <c:pt idx="124">
                        <c:v>12.632999999999999</c:v>
                      </c:pt>
                      <c:pt idx="125">
                        <c:v>13.238</c:v>
                      </c:pt>
                      <c:pt idx="126">
                        <c:v>13.476000000000001</c:v>
                      </c:pt>
                      <c:pt idx="127">
                        <c:v>13.451000000000001</c:v>
                      </c:pt>
                      <c:pt idx="128">
                        <c:v>13.304</c:v>
                      </c:pt>
                      <c:pt idx="129">
                        <c:v>13.396000000000001</c:v>
                      </c:pt>
                      <c:pt idx="130">
                        <c:v>13.494</c:v>
                      </c:pt>
                      <c:pt idx="131">
                        <c:v>13.491</c:v>
                      </c:pt>
                      <c:pt idx="132">
                        <c:v>13.484999999999999</c:v>
                      </c:pt>
                      <c:pt idx="133">
                        <c:v>13.428000000000001</c:v>
                      </c:pt>
                      <c:pt idx="134">
                        <c:v>14.084</c:v>
                      </c:pt>
                      <c:pt idx="135">
                        <c:v>14.811999999999999</c:v>
                      </c:pt>
                      <c:pt idx="136">
                        <c:v>15.199</c:v>
                      </c:pt>
                      <c:pt idx="137">
                        <c:v>15.752000000000001</c:v>
                      </c:pt>
                      <c:pt idx="138">
                        <c:v>15.707000000000001</c:v>
                      </c:pt>
                      <c:pt idx="139">
                        <c:v>15.436999999999999</c:v>
                      </c:pt>
                      <c:pt idx="140">
                        <c:v>15.098000000000001</c:v>
                      </c:pt>
                      <c:pt idx="141">
                        <c:v>15.038</c:v>
                      </c:pt>
                      <c:pt idx="142">
                        <c:v>15.002000000000001</c:v>
                      </c:pt>
                      <c:pt idx="143">
                        <c:v>14.894</c:v>
                      </c:pt>
                      <c:pt idx="144">
                        <c:v>14.754</c:v>
                      </c:pt>
                      <c:pt idx="145">
                        <c:v>14.606999999999999</c:v>
                      </c:pt>
                      <c:pt idx="146">
                        <c:v>15.272</c:v>
                      </c:pt>
                      <c:pt idx="147">
                        <c:v>15.938000000000001</c:v>
                      </c:pt>
                      <c:pt idx="148">
                        <c:v>16.356999999999999</c:v>
                      </c:pt>
                      <c:pt idx="149">
                        <c:v>16.786999999999999</c:v>
                      </c:pt>
                      <c:pt idx="150">
                        <c:v>16.440000000000001</c:v>
                      </c:pt>
                      <c:pt idx="151">
                        <c:v>15.82</c:v>
                      </c:pt>
                      <c:pt idx="152">
                        <c:v>15.128</c:v>
                      </c:pt>
                      <c:pt idx="153">
                        <c:v>14.712</c:v>
                      </c:pt>
                      <c:pt idx="154">
                        <c:v>14.36</c:v>
                      </c:pt>
                      <c:pt idx="155">
                        <c:v>13.983000000000001</c:v>
                      </c:pt>
                      <c:pt idx="156">
                        <c:v>13.621</c:v>
                      </c:pt>
                      <c:pt idx="157">
                        <c:v>13.351000000000001</c:v>
                      </c:pt>
                      <c:pt idx="158">
                        <c:v>13.771000000000001</c:v>
                      </c:pt>
                      <c:pt idx="159">
                        <c:v>14.381</c:v>
                      </c:pt>
                      <c:pt idx="160">
                        <c:v>14.884</c:v>
                      </c:pt>
                      <c:pt idx="161">
                        <c:v>15.574999999999999</c:v>
                      </c:pt>
                      <c:pt idx="162">
                        <c:v>15.426</c:v>
                      </c:pt>
                      <c:pt idx="163">
                        <c:v>14.987</c:v>
                      </c:pt>
                      <c:pt idx="164">
                        <c:v>14.475</c:v>
                      </c:pt>
                      <c:pt idx="165">
                        <c:v>14.201000000000001</c:v>
                      </c:pt>
                      <c:pt idx="166">
                        <c:v>13.976000000000001</c:v>
                      </c:pt>
                      <c:pt idx="167">
                        <c:v>13.706</c:v>
                      </c:pt>
                      <c:pt idx="168">
                        <c:v>13.156000000000001</c:v>
                      </c:pt>
                      <c:pt idx="169">
                        <c:v>12.656000000000001</c:v>
                      </c:pt>
                      <c:pt idx="170">
                        <c:v>13.087</c:v>
                      </c:pt>
                      <c:pt idx="171">
                        <c:v>13.734999999999999</c:v>
                      </c:pt>
                      <c:pt idx="172">
                        <c:v>14.161</c:v>
                      </c:pt>
                      <c:pt idx="173">
                        <c:v>14.808</c:v>
                      </c:pt>
                      <c:pt idx="174">
                        <c:v>14.574</c:v>
                      </c:pt>
                      <c:pt idx="175">
                        <c:v>14.048</c:v>
                      </c:pt>
                      <c:pt idx="176">
                        <c:v>13.41</c:v>
                      </c:pt>
                      <c:pt idx="177">
                        <c:v>12.913</c:v>
                      </c:pt>
                      <c:pt idx="178">
                        <c:v>12.4</c:v>
                      </c:pt>
                      <c:pt idx="179">
                        <c:v>11.853999999999999</c:v>
                      </c:pt>
                      <c:pt idx="180">
                        <c:v>11.25</c:v>
                      </c:pt>
                      <c:pt idx="181">
                        <c:v>10.808999999999999</c:v>
                      </c:pt>
                      <c:pt idx="182">
                        <c:v>11.093</c:v>
                      </c:pt>
                      <c:pt idx="183">
                        <c:v>11.47</c:v>
                      </c:pt>
                      <c:pt idx="184">
                        <c:v>11.557</c:v>
                      </c:pt>
                      <c:pt idx="185">
                        <c:v>11.728999999999999</c:v>
                      </c:pt>
                      <c:pt idx="186">
                        <c:v>11.198</c:v>
                      </c:pt>
                      <c:pt idx="187">
                        <c:v>10.428000000000001</c:v>
                      </c:pt>
                      <c:pt idx="188">
                        <c:v>9.5619999999999994</c:v>
                      </c:pt>
                      <c:pt idx="189">
                        <c:v>8.9179999999999993</c:v>
                      </c:pt>
                      <c:pt idx="190">
                        <c:v>8.1379999999999999</c:v>
                      </c:pt>
                      <c:pt idx="191">
                        <c:v>7.3460000000000001</c:v>
                      </c:pt>
                      <c:pt idx="192">
                        <c:v>6.0490000000000004</c:v>
                      </c:pt>
                      <c:pt idx="193">
                        <c:v>5.117</c:v>
                      </c:pt>
                      <c:pt idx="194">
                        <c:v>5.1459999999999999</c:v>
                      </c:pt>
                      <c:pt idx="195">
                        <c:v>5.25</c:v>
                      </c:pt>
                      <c:pt idx="196">
                        <c:v>5.1929999999999996</c:v>
                      </c:pt>
                      <c:pt idx="197">
                        <c:v>5.4329999999999998</c:v>
                      </c:pt>
                      <c:pt idx="198">
                        <c:v>4.87</c:v>
                      </c:pt>
                      <c:pt idx="199">
                        <c:v>3.871</c:v>
                      </c:pt>
                      <c:pt idx="200">
                        <c:v>2.7069999999999999</c:v>
                      </c:pt>
                      <c:pt idx="201">
                        <c:v>2.0070000000000001</c:v>
                      </c:pt>
                      <c:pt idx="202">
                        <c:v>1.179</c:v>
                      </c:pt>
                      <c:pt idx="203">
                        <c:v>0.36099999999999999</c:v>
                      </c:pt>
                      <c:pt idx="204">
                        <c:v>-1.1120000000000001</c:v>
                      </c:pt>
                      <c:pt idx="205">
                        <c:v>-2.0819999999999999</c:v>
                      </c:pt>
                      <c:pt idx="206">
                        <c:v>-1.8819999999999999</c:v>
                      </c:pt>
                      <c:pt idx="207">
                        <c:v>-1.3220000000000001</c:v>
                      </c:pt>
                      <c:pt idx="208">
                        <c:v>-0.76100000000000001</c:v>
                      </c:pt>
                      <c:pt idx="209">
                        <c:v>-7.0999999999999994E-2</c:v>
                      </c:pt>
                      <c:pt idx="210">
                        <c:v>-0.35399999999999998</c:v>
                      </c:pt>
                      <c:pt idx="211">
                        <c:v>-0.88100000000000001</c:v>
                      </c:pt>
                      <c:pt idx="212">
                        <c:v>-1.75</c:v>
                      </c:pt>
                      <c:pt idx="213">
                        <c:v>-2.3010000000000002</c:v>
                      </c:pt>
                      <c:pt idx="214">
                        <c:v>-3.3239999999999998</c:v>
                      </c:pt>
                      <c:pt idx="215">
                        <c:v>-4.5279999999999996</c:v>
                      </c:pt>
                      <c:pt idx="216">
                        <c:v>-6.367</c:v>
                      </c:pt>
                      <c:pt idx="217">
                        <c:v>-7.4790000000000001</c:v>
                      </c:pt>
                      <c:pt idx="218">
                        <c:v>-7.327</c:v>
                      </c:pt>
                      <c:pt idx="219">
                        <c:v>-6.87</c:v>
                      </c:pt>
                      <c:pt idx="220">
                        <c:v>-6.7279999999999998</c:v>
                      </c:pt>
                      <c:pt idx="221">
                        <c:v>-6.7060000000000004</c:v>
                      </c:pt>
                      <c:pt idx="222">
                        <c:v>-7.4710000000000001</c:v>
                      </c:pt>
                      <c:pt idx="223">
                        <c:v>-8.6470000000000002</c:v>
                      </c:pt>
                      <c:pt idx="224">
                        <c:v>-9.8049999999999997</c:v>
                      </c:pt>
                      <c:pt idx="225">
                        <c:v>-10.401999999999999</c:v>
                      </c:pt>
                      <c:pt idx="226">
                        <c:v>-11.095000000000001</c:v>
                      </c:pt>
                      <c:pt idx="227">
                        <c:v>-11.779</c:v>
                      </c:pt>
                      <c:pt idx="228">
                        <c:v>-12.941000000000001</c:v>
                      </c:pt>
                      <c:pt idx="229">
                        <c:v>-13.430999999999999</c:v>
                      </c:pt>
                      <c:pt idx="230">
                        <c:v>-12.824</c:v>
                      </c:pt>
                      <c:pt idx="231">
                        <c:v>-11.443</c:v>
                      </c:pt>
                      <c:pt idx="232">
                        <c:v>-10.237</c:v>
                      </c:pt>
                      <c:pt idx="233">
                        <c:v>-8.6760000000000002</c:v>
                      </c:pt>
                      <c:pt idx="234">
                        <c:v>-7.6219999999999999</c:v>
                      </c:pt>
                      <c:pt idx="235">
                        <c:v>-6.77</c:v>
                      </c:pt>
                      <c:pt idx="236">
                        <c:v>-6.0839999999999996</c:v>
                      </c:pt>
                      <c:pt idx="237">
                        <c:v>-5.1749999999999998</c:v>
                      </c:pt>
                      <c:pt idx="238">
                        <c:v>-4.3600000000000003</c:v>
                      </c:pt>
                      <c:pt idx="239">
                        <c:v>-3.7610000000000001</c:v>
                      </c:pt>
                      <c:pt idx="240">
                        <c:v>-3.2770000000000001</c:v>
                      </c:pt>
                      <c:pt idx="241">
                        <c:v>-2.7709999999999999</c:v>
                      </c:pt>
                      <c:pt idx="242">
                        <c:v>-1.4259999999999999</c:v>
                      </c:pt>
                      <c:pt idx="243">
                        <c:v>6.3E-2</c:v>
                      </c:pt>
                      <c:pt idx="244">
                        <c:v>0.98</c:v>
                      </c:pt>
                      <c:pt idx="245">
                        <c:v>2.0920000000000001</c:v>
                      </c:pt>
                      <c:pt idx="246">
                        <c:v>2.4390000000000001</c:v>
                      </c:pt>
                      <c:pt idx="247">
                        <c:v>2.3940000000000001</c:v>
                      </c:pt>
                      <c:pt idx="248">
                        <c:v>2.0840000000000001</c:v>
                      </c:pt>
                      <c:pt idx="249">
                        <c:v>2.0880000000000001</c:v>
                      </c:pt>
                      <c:pt idx="250">
                        <c:v>1.859</c:v>
                      </c:pt>
                      <c:pt idx="251">
                        <c:v>1.593</c:v>
                      </c:pt>
                      <c:pt idx="252">
                        <c:v>0.185</c:v>
                      </c:pt>
                      <c:pt idx="253">
                        <c:v>-0.59799999999999998</c:v>
                      </c:pt>
                      <c:pt idx="254">
                        <c:v>-0.28899999999999998</c:v>
                      </c:pt>
                      <c:pt idx="255">
                        <c:v>0.27600000000000002</c:v>
                      </c:pt>
                      <c:pt idx="256">
                        <c:v>0.65500000000000003</c:v>
                      </c:pt>
                      <c:pt idx="257">
                        <c:v>1.2909999999999999</c:v>
                      </c:pt>
                      <c:pt idx="258">
                        <c:v>1.3779999999999999</c:v>
                      </c:pt>
                      <c:pt idx="259">
                        <c:v>1.29</c:v>
                      </c:pt>
                      <c:pt idx="260">
                        <c:v>0.98</c:v>
                      </c:pt>
                      <c:pt idx="261">
                        <c:v>0.85399999999999998</c:v>
                      </c:pt>
                      <c:pt idx="262">
                        <c:v>0.40300000000000002</c:v>
                      </c:pt>
                      <c:pt idx="263">
                        <c:v>-0.13500000000000001</c:v>
                      </c:pt>
                      <c:pt idx="264">
                        <c:v>-1.1279999999999999</c:v>
                      </c:pt>
                      <c:pt idx="265">
                        <c:v>-1.6339999999999999</c:v>
                      </c:pt>
                      <c:pt idx="266">
                        <c:v>-1.3</c:v>
                      </c:pt>
                      <c:pt idx="267">
                        <c:v>-0.64100000000000001</c:v>
                      </c:pt>
                      <c:pt idx="268">
                        <c:v>-0.24299999999999999</c:v>
                      </c:pt>
                      <c:pt idx="269">
                        <c:v>0.38500000000000001</c:v>
                      </c:pt>
                      <c:pt idx="270">
                        <c:v>0.125</c:v>
                      </c:pt>
                      <c:pt idx="271">
                        <c:v>-0.30399999999999999</c:v>
                      </c:pt>
                      <c:pt idx="272">
                        <c:v>-0.83499999999999996</c:v>
                      </c:pt>
                      <c:pt idx="273">
                        <c:v>-1.0569999999999999</c:v>
                      </c:pt>
                      <c:pt idx="274">
                        <c:v>-1.621</c:v>
                      </c:pt>
                      <c:pt idx="275">
                        <c:v>-2.3140000000000001</c:v>
                      </c:pt>
                      <c:pt idx="276">
                        <c:v>-4.0419999999999998</c:v>
                      </c:pt>
                      <c:pt idx="277">
                        <c:v>-5.1390000000000002</c:v>
                      </c:pt>
                      <c:pt idx="278">
                        <c:v>-5.2210000000000001</c:v>
                      </c:pt>
                      <c:pt idx="279">
                        <c:v>-4.4210000000000003</c:v>
                      </c:pt>
                      <c:pt idx="280">
                        <c:v>-3.629</c:v>
                      </c:pt>
                      <c:pt idx="281">
                        <c:v>-2.641</c:v>
                      </c:pt>
                      <c:pt idx="282">
                        <c:v>-2.3620000000000001</c:v>
                      </c:pt>
                      <c:pt idx="283">
                        <c:v>-2.2829999999999999</c:v>
                      </c:pt>
                      <c:pt idx="284">
                        <c:v>-2.4239999999999999</c:v>
                      </c:pt>
                      <c:pt idx="285">
                        <c:v>-2.3380000000000001</c:v>
                      </c:pt>
                      <c:pt idx="286">
                        <c:v>-2.794</c:v>
                      </c:pt>
                      <c:pt idx="287">
                        <c:v>-3.569</c:v>
                      </c:pt>
                      <c:pt idx="288">
                        <c:v>-5.3129999999999997</c:v>
                      </c:pt>
                      <c:pt idx="289">
                        <c:v>-6.3140000000000001</c:v>
                      </c:pt>
                      <c:pt idx="290">
                        <c:v>-6.2489999999999997</c:v>
                      </c:pt>
                      <c:pt idx="291">
                        <c:v>-5.9260000000000002</c:v>
                      </c:pt>
                      <c:pt idx="292">
                        <c:v>-5.8369999999999997</c:v>
                      </c:pt>
                      <c:pt idx="293">
                        <c:v>-5.7709999999999999</c:v>
                      </c:pt>
                      <c:pt idx="294">
                        <c:v>-6.0949999999999998</c:v>
                      </c:pt>
                      <c:pt idx="295">
                        <c:v>-6.7469999999999999</c:v>
                      </c:pt>
                      <c:pt idx="296">
                        <c:v>-7.59</c:v>
                      </c:pt>
                      <c:pt idx="297">
                        <c:v>-7.8920000000000003</c:v>
                      </c:pt>
                      <c:pt idx="298">
                        <c:v>-8.3309999999999995</c:v>
                      </c:pt>
                      <c:pt idx="299">
                        <c:v>-8.8680000000000003</c:v>
                      </c:pt>
                      <c:pt idx="300">
                        <c:v>-10.050000000000001</c:v>
                      </c:pt>
                      <c:pt idx="301">
                        <c:v>-10.776</c:v>
                      </c:pt>
                      <c:pt idx="302">
                        <c:v>-10.387</c:v>
                      </c:pt>
                      <c:pt idx="303">
                        <c:v>-9.3179999999999996</c:v>
                      </c:pt>
                      <c:pt idx="304">
                        <c:v>-8.298</c:v>
                      </c:pt>
                      <c:pt idx="305">
                        <c:v>-6.8849999999999998</c:v>
                      </c:pt>
                      <c:pt idx="306">
                        <c:v>-6.2859999999999996</c:v>
                      </c:pt>
                      <c:pt idx="307">
                        <c:v>-5.5739999999999998</c:v>
                      </c:pt>
                      <c:pt idx="308">
                        <c:v>-4.8310000000000004</c:v>
                      </c:pt>
                      <c:pt idx="309">
                        <c:v>-3.7229999999999999</c:v>
                      </c:pt>
                      <c:pt idx="310">
                        <c:v>-2.649</c:v>
                      </c:pt>
                      <c:pt idx="311">
                        <c:v>-1.8129999999999999</c:v>
                      </c:pt>
                      <c:pt idx="312">
                        <c:v>-1.091</c:v>
                      </c:pt>
                      <c:pt idx="313">
                        <c:v>-0.53500000000000003</c:v>
                      </c:pt>
                      <c:pt idx="314">
                        <c:v>0.61499999999999999</c:v>
                      </c:pt>
                      <c:pt idx="315">
                        <c:v>1.583</c:v>
                      </c:pt>
                      <c:pt idx="316">
                        <c:v>2.4929999999999999</c:v>
                      </c:pt>
                      <c:pt idx="317">
                        <c:v>3.6739999999999999</c:v>
                      </c:pt>
                      <c:pt idx="318">
                        <c:v>3.931</c:v>
                      </c:pt>
                      <c:pt idx="319">
                        <c:v>3.6970000000000001</c:v>
                      </c:pt>
                      <c:pt idx="320">
                        <c:v>2.7719999999999998</c:v>
                      </c:pt>
                      <c:pt idx="321">
                        <c:v>2.1869999999999998</c:v>
                      </c:pt>
                      <c:pt idx="322">
                        <c:v>1.411</c:v>
                      </c:pt>
                      <c:pt idx="323">
                        <c:v>0.877</c:v>
                      </c:pt>
                      <c:pt idx="324">
                        <c:v>-0.27400000000000002</c:v>
                      </c:pt>
                      <c:pt idx="325">
                        <c:v>-1.27</c:v>
                      </c:pt>
                      <c:pt idx="326">
                        <c:v>-1.347</c:v>
                      </c:pt>
                      <c:pt idx="327">
                        <c:v>-1.0069999999999999</c:v>
                      </c:pt>
                      <c:pt idx="328">
                        <c:v>-0.749</c:v>
                      </c:pt>
                      <c:pt idx="329">
                        <c:v>-0.27200000000000002</c:v>
                      </c:pt>
                      <c:pt idx="330">
                        <c:v>-0.61799999999999999</c:v>
                      </c:pt>
                      <c:pt idx="331">
                        <c:v>-1.1879999999999999</c:v>
                      </c:pt>
                      <c:pt idx="332">
                        <c:v>-2.1419999999999999</c:v>
                      </c:pt>
                      <c:pt idx="333">
                        <c:v>-2.9830000000000001</c:v>
                      </c:pt>
                      <c:pt idx="334">
                        <c:v>-4.1230000000000002</c:v>
                      </c:pt>
                      <c:pt idx="335">
                        <c:v>-5.39</c:v>
                      </c:pt>
                      <c:pt idx="336">
                        <c:v>-7.23</c:v>
                      </c:pt>
                      <c:pt idx="337">
                        <c:v>-8.4740000000000002</c:v>
                      </c:pt>
                      <c:pt idx="338">
                        <c:v>-8.5150000000000006</c:v>
                      </c:pt>
                      <c:pt idx="339">
                        <c:v>-8.048</c:v>
                      </c:pt>
                      <c:pt idx="340">
                        <c:v>-7.84</c:v>
                      </c:pt>
                      <c:pt idx="341">
                        <c:v>-7.7640000000000002</c:v>
                      </c:pt>
                      <c:pt idx="342">
                        <c:v>-8.5719999999999992</c:v>
                      </c:pt>
                      <c:pt idx="343">
                        <c:v>-9.7840000000000007</c:v>
                      </c:pt>
                      <c:pt idx="344">
                        <c:v>-11.052</c:v>
                      </c:pt>
                      <c:pt idx="345">
                        <c:v>-11.73</c:v>
                      </c:pt>
                      <c:pt idx="346">
                        <c:v>-12.513999999999999</c:v>
                      </c:pt>
                      <c:pt idx="347">
                        <c:v>-13.367000000000001</c:v>
                      </c:pt>
                      <c:pt idx="348">
                        <c:v>-14.407</c:v>
                      </c:pt>
                      <c:pt idx="349">
                        <c:v>-14.618</c:v>
                      </c:pt>
                      <c:pt idx="350">
                        <c:v>-14.106999999999999</c:v>
                      </c:pt>
                      <c:pt idx="351">
                        <c:v>-13.366</c:v>
                      </c:pt>
                      <c:pt idx="352">
                        <c:v>-12.465999999999999</c:v>
                      </c:pt>
                      <c:pt idx="353">
                        <c:v>-11.127000000000001</c:v>
                      </c:pt>
                      <c:pt idx="354">
                        <c:v>-10.29</c:v>
                      </c:pt>
                      <c:pt idx="355">
                        <c:v>-9.4120000000000008</c:v>
                      </c:pt>
                      <c:pt idx="356">
                        <c:v>-9.1150000000000002</c:v>
                      </c:pt>
                      <c:pt idx="357">
                        <c:v>-8.9480000000000004</c:v>
                      </c:pt>
                      <c:pt idx="358">
                        <c:v>-9.1709999999999994</c:v>
                      </c:pt>
                      <c:pt idx="359">
                        <c:v>-9.57</c:v>
                      </c:pt>
                      <c:pt idx="360">
                        <c:v>-9.5679999999999996</c:v>
                      </c:pt>
                      <c:pt idx="361">
                        <c:v>-8.9719999999999995</c:v>
                      </c:pt>
                      <c:pt idx="362">
                        <c:v>-7.5469999999999997</c:v>
                      </c:pt>
                      <c:pt idx="363">
                        <c:v>-6.1440000000000001</c:v>
                      </c:pt>
                      <c:pt idx="364">
                        <c:v>-5.0540000000000003</c:v>
                      </c:pt>
                      <c:pt idx="365">
                        <c:v>-3.87</c:v>
                      </c:pt>
                      <c:pt idx="366">
                        <c:v>-3.5569999999999999</c:v>
                      </c:pt>
                      <c:pt idx="367">
                        <c:v>-3.4849999999999999</c:v>
                      </c:pt>
                      <c:pt idx="368">
                        <c:v>-3.548</c:v>
                      </c:pt>
                      <c:pt idx="369">
                        <c:v>-3.4159999999999999</c:v>
                      </c:pt>
                      <c:pt idx="370">
                        <c:v>-3.7149999999999999</c:v>
                      </c:pt>
                      <c:pt idx="371">
                        <c:v>-4.5279999999999996</c:v>
                      </c:pt>
                      <c:pt idx="372">
                        <c:v>-5.9560000000000004</c:v>
                      </c:pt>
                      <c:pt idx="373">
                        <c:v>-6.99</c:v>
                      </c:pt>
                      <c:pt idx="374">
                        <c:v>-7.1779999999999999</c:v>
                      </c:pt>
                      <c:pt idx="375">
                        <c:v>-7.2549999999999999</c:v>
                      </c:pt>
                      <c:pt idx="376">
                        <c:v>-7.2779999999999996</c:v>
                      </c:pt>
                      <c:pt idx="377">
                        <c:v>-7.0439999999999996</c:v>
                      </c:pt>
                      <c:pt idx="378">
                        <c:v>-7.3879999999999999</c:v>
                      </c:pt>
                      <c:pt idx="379">
                        <c:v>-8.2530000000000001</c:v>
                      </c:pt>
                      <c:pt idx="380">
                        <c:v>-9.1150000000000002</c:v>
                      </c:pt>
                      <c:pt idx="381">
                        <c:v>-9.5879999999999992</c:v>
                      </c:pt>
                      <c:pt idx="382">
                        <c:v>-10.220000000000001</c:v>
                      </c:pt>
                      <c:pt idx="383">
                        <c:v>-10.981</c:v>
                      </c:pt>
                      <c:pt idx="384">
                        <c:v>-12.457000000000001</c:v>
                      </c:pt>
                      <c:pt idx="385">
                        <c:v>-13.186</c:v>
                      </c:pt>
                      <c:pt idx="386">
                        <c:v>-13.221</c:v>
                      </c:pt>
                      <c:pt idx="387">
                        <c:v>-12.946999999999999</c:v>
                      </c:pt>
                      <c:pt idx="388">
                        <c:v>-12.992000000000001</c:v>
                      </c:pt>
                      <c:pt idx="389">
                        <c:v>-12.798</c:v>
                      </c:pt>
                      <c:pt idx="390">
                        <c:v>-12.818</c:v>
                      </c:pt>
                      <c:pt idx="391">
                        <c:v>-13.36</c:v>
                      </c:pt>
                      <c:pt idx="392">
                        <c:v>-14.029</c:v>
                      </c:pt>
                      <c:pt idx="393">
                        <c:v>-14.375999999999999</c:v>
                      </c:pt>
                      <c:pt idx="394">
                        <c:v>-14.952</c:v>
                      </c:pt>
                      <c:pt idx="395">
                        <c:v>-15.686</c:v>
                      </c:pt>
                      <c:pt idx="396">
                        <c:v>-16.698</c:v>
                      </c:pt>
                      <c:pt idx="397">
                        <c:v>-16.655000000000001</c:v>
                      </c:pt>
                      <c:pt idx="398">
                        <c:v>-15.22</c:v>
                      </c:pt>
                      <c:pt idx="399">
                        <c:v>-13.272</c:v>
                      </c:pt>
                      <c:pt idx="400">
                        <c:v>-11.592000000000001</c:v>
                      </c:pt>
                      <c:pt idx="401">
                        <c:v>-9.7110000000000003</c:v>
                      </c:pt>
                      <c:pt idx="402">
                        <c:v>-8.6340000000000003</c:v>
                      </c:pt>
                      <c:pt idx="403">
                        <c:v>-7.968</c:v>
                      </c:pt>
                      <c:pt idx="404">
                        <c:v>-7.83</c:v>
                      </c:pt>
                      <c:pt idx="405">
                        <c:v>-7.9029999999999996</c:v>
                      </c:pt>
                      <c:pt idx="406">
                        <c:v>-8.2509999999999994</c:v>
                      </c:pt>
                      <c:pt idx="407">
                        <c:v>-8.8480000000000008</c:v>
                      </c:pt>
                      <c:pt idx="408">
                        <c:v>-8.7840000000000007</c:v>
                      </c:pt>
                      <c:pt idx="409">
                        <c:v>-8.2530000000000001</c:v>
                      </c:pt>
                      <c:pt idx="410">
                        <c:v>-6.8440000000000003</c:v>
                      </c:pt>
                      <c:pt idx="411">
                        <c:v>-5.0460000000000003</c:v>
                      </c:pt>
                      <c:pt idx="412">
                        <c:v>-3.5569999999999999</c:v>
                      </c:pt>
                      <c:pt idx="413">
                        <c:v>-1.869</c:v>
                      </c:pt>
                      <c:pt idx="414">
                        <c:v>-0.97299999999999998</c:v>
                      </c:pt>
                      <c:pt idx="415">
                        <c:v>-0.14299999999999999</c:v>
                      </c:pt>
                      <c:pt idx="416">
                        <c:v>0.55600000000000005</c:v>
                      </c:pt>
                      <c:pt idx="417">
                        <c:v>1.351</c:v>
                      </c:pt>
                      <c:pt idx="418">
                        <c:v>2.0510000000000002</c:v>
                      </c:pt>
                      <c:pt idx="419">
                        <c:v>2.5419999999999998</c:v>
                      </c:pt>
                      <c:pt idx="420">
                        <c:v>2.831</c:v>
                      </c:pt>
                      <c:pt idx="421">
                        <c:v>3.1360000000000001</c:v>
                      </c:pt>
                      <c:pt idx="422">
                        <c:v>4.1189999999999998</c:v>
                      </c:pt>
                      <c:pt idx="423">
                        <c:v>5.03</c:v>
                      </c:pt>
                      <c:pt idx="424">
                        <c:v>5.5549999999999997</c:v>
                      </c:pt>
                      <c:pt idx="425">
                        <c:v>6.2130000000000001</c:v>
                      </c:pt>
                      <c:pt idx="426">
                        <c:v>6.3719999999999999</c:v>
                      </c:pt>
                      <c:pt idx="427">
                        <c:v>6.13</c:v>
                      </c:pt>
                      <c:pt idx="428">
                        <c:v>5.452</c:v>
                      </c:pt>
                      <c:pt idx="429">
                        <c:v>5.1050000000000004</c:v>
                      </c:pt>
                      <c:pt idx="430">
                        <c:v>4.468</c:v>
                      </c:pt>
                      <c:pt idx="431">
                        <c:v>4.12</c:v>
                      </c:pt>
                      <c:pt idx="432">
                        <c:v>3.3220000000000001</c:v>
                      </c:pt>
                      <c:pt idx="433">
                        <c:v>2.9449999999999998</c:v>
                      </c:pt>
                      <c:pt idx="434">
                        <c:v>3.3879999999999999</c:v>
                      </c:pt>
                      <c:pt idx="435">
                        <c:v>3.9830000000000001</c:v>
                      </c:pt>
                      <c:pt idx="436">
                        <c:v>4.4530000000000003</c:v>
                      </c:pt>
                      <c:pt idx="437">
                        <c:v>5.4109999999999996</c:v>
                      </c:pt>
                      <c:pt idx="438">
                        <c:v>5.9589999999999996</c:v>
                      </c:pt>
                      <c:pt idx="439">
                        <c:v>6.444</c:v>
                      </c:pt>
                      <c:pt idx="440">
                        <c:v>6.859</c:v>
                      </c:pt>
                      <c:pt idx="441">
                        <c:v>7.4569999999999999</c:v>
                      </c:pt>
                      <c:pt idx="442">
                        <c:v>8.0429999999999993</c:v>
                      </c:pt>
                      <c:pt idx="443">
                        <c:v>8.4760000000000009</c:v>
                      </c:pt>
                      <c:pt idx="444">
                        <c:v>8.6890000000000001</c:v>
                      </c:pt>
                      <c:pt idx="445">
                        <c:v>8.9450000000000003</c:v>
                      </c:pt>
                      <c:pt idx="446">
                        <c:v>9.9130000000000003</c:v>
                      </c:pt>
                      <c:pt idx="447">
                        <c:v>10.891999999999999</c:v>
                      </c:pt>
                      <c:pt idx="448">
                        <c:v>11.624000000000001</c:v>
                      </c:pt>
                      <c:pt idx="449">
                        <c:v>12.315</c:v>
                      </c:pt>
                      <c:pt idx="450">
                        <c:v>12.118</c:v>
                      </c:pt>
                      <c:pt idx="451">
                        <c:v>11.513</c:v>
                      </c:pt>
                      <c:pt idx="452">
                        <c:v>10.766999999999999</c:v>
                      </c:pt>
                      <c:pt idx="453">
                        <c:v>10.451000000000001</c:v>
                      </c:pt>
                      <c:pt idx="454">
                        <c:v>10.058</c:v>
                      </c:pt>
                      <c:pt idx="455">
                        <c:v>9.7200000000000006</c:v>
                      </c:pt>
                      <c:pt idx="456">
                        <c:v>8.1850000000000005</c:v>
                      </c:pt>
                      <c:pt idx="457">
                        <c:v>7.3470000000000004</c:v>
                      </c:pt>
                      <c:pt idx="458">
                        <c:v>7.7469999999999999</c:v>
                      </c:pt>
                      <c:pt idx="459">
                        <c:v>8.6329999999999991</c:v>
                      </c:pt>
                      <c:pt idx="460">
                        <c:v>9.3350000000000009</c:v>
                      </c:pt>
                      <c:pt idx="461">
                        <c:v>10.244999999999999</c:v>
                      </c:pt>
                      <c:pt idx="462">
                        <c:v>10.336</c:v>
                      </c:pt>
                      <c:pt idx="463">
                        <c:v>10.159000000000001</c:v>
                      </c:pt>
                      <c:pt idx="464">
                        <c:v>9.7189999999999994</c:v>
                      </c:pt>
                      <c:pt idx="465">
                        <c:v>9.3480000000000008</c:v>
                      </c:pt>
                      <c:pt idx="466">
                        <c:v>8.8640000000000008</c:v>
                      </c:pt>
                      <c:pt idx="467">
                        <c:v>8.2680000000000007</c:v>
                      </c:pt>
                      <c:pt idx="468">
                        <c:v>7.7119999999999997</c:v>
                      </c:pt>
                      <c:pt idx="469">
                        <c:v>7.3339999999999996</c:v>
                      </c:pt>
                      <c:pt idx="470">
                        <c:v>7.806</c:v>
                      </c:pt>
                      <c:pt idx="471">
                        <c:v>8.5120000000000005</c:v>
                      </c:pt>
                      <c:pt idx="472">
                        <c:v>8.9250000000000007</c:v>
                      </c:pt>
                      <c:pt idx="473">
                        <c:v>9.4640000000000004</c:v>
                      </c:pt>
                      <c:pt idx="474">
                        <c:v>9.2430000000000003</c:v>
                      </c:pt>
                      <c:pt idx="475">
                        <c:v>8.8000000000000007</c:v>
                      </c:pt>
                      <c:pt idx="476">
                        <c:v>7.9020000000000001</c:v>
                      </c:pt>
                      <c:pt idx="477">
                        <c:v>7.23</c:v>
                      </c:pt>
                      <c:pt idx="478">
                        <c:v>6.2389999999999999</c:v>
                      </c:pt>
                      <c:pt idx="479">
                        <c:v>5.41</c:v>
                      </c:pt>
                      <c:pt idx="480">
                        <c:v>4.2789999999999999</c:v>
                      </c:pt>
                      <c:pt idx="481">
                        <c:v>3.8319999999999999</c:v>
                      </c:pt>
                      <c:pt idx="482">
                        <c:v>4.4649999999999999</c:v>
                      </c:pt>
                      <c:pt idx="483">
                        <c:v>5.3419999999999996</c:v>
                      </c:pt>
                      <c:pt idx="484">
                        <c:v>5.9340000000000002</c:v>
                      </c:pt>
                      <c:pt idx="485">
                        <c:v>7.0209999999999999</c:v>
                      </c:pt>
                      <c:pt idx="486">
                        <c:v>7.6040000000000001</c:v>
                      </c:pt>
                      <c:pt idx="487">
                        <c:v>8.0830000000000002</c:v>
                      </c:pt>
                      <c:pt idx="488">
                        <c:v>8.3160000000000007</c:v>
                      </c:pt>
                      <c:pt idx="489">
                        <c:v>8.5890000000000004</c:v>
                      </c:pt>
                      <c:pt idx="490">
                        <c:v>8.61</c:v>
                      </c:pt>
                      <c:pt idx="491">
                        <c:v>8.5839999999999996</c:v>
                      </c:pt>
                      <c:pt idx="492">
                        <c:v>8.5069999999999997</c:v>
                      </c:pt>
                      <c:pt idx="493">
                        <c:v>8.5280000000000005</c:v>
                      </c:pt>
                      <c:pt idx="494">
                        <c:v>9.2629999999999999</c:v>
                      </c:pt>
                      <c:pt idx="495">
                        <c:v>10.178000000000001</c:v>
                      </c:pt>
                      <c:pt idx="496">
                        <c:v>11.034000000000001</c:v>
                      </c:pt>
                      <c:pt idx="497">
                        <c:v>11.874000000000001</c:v>
                      </c:pt>
                      <c:pt idx="498">
                        <c:v>11.769</c:v>
                      </c:pt>
                      <c:pt idx="499">
                        <c:v>11.374000000000001</c:v>
                      </c:pt>
                      <c:pt idx="500">
                        <c:v>10.885999999999999</c:v>
                      </c:pt>
                      <c:pt idx="501">
                        <c:v>10.455</c:v>
                      </c:pt>
                      <c:pt idx="502">
                        <c:v>10.085000000000001</c:v>
                      </c:pt>
                      <c:pt idx="503">
                        <c:v>9.8030000000000008</c:v>
                      </c:pt>
                      <c:pt idx="504">
                        <c:v>9.5830000000000002</c:v>
                      </c:pt>
                      <c:pt idx="505">
                        <c:v>9.3979999999999997</c:v>
                      </c:pt>
                      <c:pt idx="506">
                        <c:v>9.9830000000000005</c:v>
                      </c:pt>
                      <c:pt idx="507">
                        <c:v>10.788</c:v>
                      </c:pt>
                      <c:pt idx="508">
                        <c:v>11.24</c:v>
                      </c:pt>
                      <c:pt idx="509">
                        <c:v>11.935</c:v>
                      </c:pt>
                      <c:pt idx="510">
                        <c:v>11.877000000000001</c:v>
                      </c:pt>
                      <c:pt idx="511">
                        <c:v>11.57</c:v>
                      </c:pt>
                      <c:pt idx="512">
                        <c:v>11.175000000000001</c:v>
                      </c:pt>
                      <c:pt idx="513">
                        <c:v>10.8</c:v>
                      </c:pt>
                      <c:pt idx="514">
                        <c:v>10.472</c:v>
                      </c:pt>
                      <c:pt idx="515">
                        <c:v>10.167999999999999</c:v>
                      </c:pt>
                      <c:pt idx="516">
                        <c:v>9.3160000000000007</c:v>
                      </c:pt>
                      <c:pt idx="517">
                        <c:v>8.6479999999999997</c:v>
                      </c:pt>
                      <c:pt idx="518">
                        <c:v>8.7780000000000005</c:v>
                      </c:pt>
                      <c:pt idx="519">
                        <c:v>8.66</c:v>
                      </c:pt>
                      <c:pt idx="520">
                        <c:v>8.6240000000000006</c:v>
                      </c:pt>
                      <c:pt idx="521">
                        <c:v>8.9670000000000005</c:v>
                      </c:pt>
                      <c:pt idx="522">
                        <c:v>8.6140000000000008</c:v>
                      </c:pt>
                      <c:pt idx="523">
                        <c:v>7.9640000000000004</c:v>
                      </c:pt>
                      <c:pt idx="524">
                        <c:v>6.8949999999999996</c:v>
                      </c:pt>
                      <c:pt idx="525">
                        <c:v>6.0709999999999997</c:v>
                      </c:pt>
                      <c:pt idx="526">
                        <c:v>4.9710000000000001</c:v>
                      </c:pt>
                      <c:pt idx="527">
                        <c:v>4.2949999999999999</c:v>
                      </c:pt>
                      <c:pt idx="528">
                        <c:v>3.39</c:v>
                      </c:pt>
                      <c:pt idx="529">
                        <c:v>2.7050000000000001</c:v>
                      </c:pt>
                      <c:pt idx="530">
                        <c:v>2.6949999999999998</c:v>
                      </c:pt>
                      <c:pt idx="531">
                        <c:v>3.0409999999999999</c:v>
                      </c:pt>
                      <c:pt idx="532">
                        <c:v>3.3820000000000001</c:v>
                      </c:pt>
                      <c:pt idx="533">
                        <c:v>3.9529999999999998</c:v>
                      </c:pt>
                      <c:pt idx="534">
                        <c:v>3.8050000000000002</c:v>
                      </c:pt>
                      <c:pt idx="535">
                        <c:v>3.3050000000000002</c:v>
                      </c:pt>
                      <c:pt idx="536">
                        <c:v>2.56</c:v>
                      </c:pt>
                      <c:pt idx="537">
                        <c:v>2.0579999999999998</c:v>
                      </c:pt>
                      <c:pt idx="538">
                        <c:v>1.1950000000000001</c:v>
                      </c:pt>
                      <c:pt idx="539">
                        <c:v>0.48899999999999999</c:v>
                      </c:pt>
                      <c:pt idx="540">
                        <c:v>-0.53600000000000003</c:v>
                      </c:pt>
                      <c:pt idx="541">
                        <c:v>-1.1020000000000001</c:v>
                      </c:pt>
                      <c:pt idx="542">
                        <c:v>-0.76800000000000002</c:v>
                      </c:pt>
                      <c:pt idx="543">
                        <c:v>4.3999999999999997E-2</c:v>
                      </c:pt>
                      <c:pt idx="544">
                        <c:v>0.77400000000000002</c:v>
                      </c:pt>
                      <c:pt idx="545">
                        <c:v>1.8380000000000001</c:v>
                      </c:pt>
                      <c:pt idx="546">
                        <c:v>2.5179999999999998</c:v>
                      </c:pt>
                      <c:pt idx="547">
                        <c:v>3.3559999999999999</c:v>
                      </c:pt>
                      <c:pt idx="548">
                        <c:v>4.1050000000000004</c:v>
                      </c:pt>
                      <c:pt idx="549">
                        <c:v>5.07</c:v>
                      </c:pt>
                      <c:pt idx="550">
                        <c:v>6.008</c:v>
                      </c:pt>
                      <c:pt idx="551">
                        <c:v>6.7519999999999998</c:v>
                      </c:pt>
                      <c:pt idx="552">
                        <c:v>7.41</c:v>
                      </c:pt>
                      <c:pt idx="553">
                        <c:v>7.9039999999999999</c:v>
                      </c:pt>
                      <c:pt idx="554">
                        <c:v>9.1129999999999995</c:v>
                      </c:pt>
                      <c:pt idx="555">
                        <c:v>10.289</c:v>
                      </c:pt>
                      <c:pt idx="556">
                        <c:v>11.023999999999999</c:v>
                      </c:pt>
                      <c:pt idx="557">
                        <c:v>11.843999999999999</c:v>
                      </c:pt>
                      <c:pt idx="558">
                        <c:v>11.997999999999999</c:v>
                      </c:pt>
                      <c:pt idx="559">
                        <c:v>11.641</c:v>
                      </c:pt>
                      <c:pt idx="560">
                        <c:v>11.15</c:v>
                      </c:pt>
                      <c:pt idx="561">
                        <c:v>11.138</c:v>
                      </c:pt>
                      <c:pt idx="562">
                        <c:v>11.076000000000001</c:v>
                      </c:pt>
                      <c:pt idx="563">
                        <c:v>11.026999999999999</c:v>
                      </c:pt>
                    </c:numCache>
                  </c:numRef>
                </c:yVal>
                <c:smooth val="0"/>
                <c:extLst xmlns:c15="http://schemas.microsoft.com/office/drawing/2012/chart">
                  <c:ext xmlns:c16="http://schemas.microsoft.com/office/drawing/2014/chart" uri="{C3380CC4-5D6E-409C-BE32-E72D297353CC}">
                    <c16:uniqueId val="{00000017-5C9A-4955-B088-0644AE586B26}"/>
                  </c:ext>
                </c:extLst>
              </c15:ser>
            </c15:filteredScatterSeries>
          </c:ext>
        </c:extLst>
      </c:scatterChart>
      <c:valAx>
        <c:axId val="76681216"/>
        <c:scaling>
          <c:orientation val="minMax"/>
          <c:max val="44835"/>
          <c:min val="29509"/>
        </c:scaling>
        <c:delete val="0"/>
        <c:axPos val="b"/>
        <c:majorGridlines>
          <c:spPr>
            <a:ln w="9525" cap="flat" cmpd="sng" algn="ctr">
              <a:solidFill>
                <a:schemeClr val="tx1">
                  <a:lumMod val="15000"/>
                  <a:lumOff val="85000"/>
                </a:schemeClr>
              </a:solidFill>
              <a:round/>
            </a:ln>
            <a:effectLst/>
          </c:spPr>
        </c:majorGridlines>
        <c:numFmt formatCode="yyyy" sourceLinked="0"/>
        <c:majorTickMark val="none"/>
        <c:minorTickMark val="none"/>
        <c:tickLblPos val="nextTo"/>
        <c:spPr>
          <a:noFill/>
          <a:ln w="9525" cap="flat" cmpd="sng" algn="ctr">
            <a:solidFill>
              <a:schemeClr val="tx1">
                <a:lumMod val="25000"/>
                <a:lumOff val="75000"/>
              </a:schemeClr>
            </a:solidFill>
            <a:round/>
          </a:ln>
          <a:effectLst/>
        </c:spPr>
        <c:txPr>
          <a:bodyPr rot="-5400000" vert="horz"/>
          <a:lstStyle/>
          <a:p>
            <a:pPr>
              <a:defRPr/>
            </a:pPr>
            <a:endParaRPr lang="en-US"/>
          </a:p>
        </c:txPr>
        <c:crossAx val="76682752"/>
        <c:crossesAt val="-100"/>
        <c:crossBetween val="midCat"/>
        <c:majorUnit val="1826.5"/>
      </c:valAx>
      <c:valAx>
        <c:axId val="766827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76681216"/>
        <c:crosses val="autoZero"/>
        <c:crossBetween val="midCat"/>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600" baseline="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001871293866046E-2"/>
          <c:y val="8.5856481481481478E-2"/>
          <c:w val="0.87578825216292411"/>
          <c:h val="0.70130322251385246"/>
        </c:manualLayout>
      </c:layout>
      <c:scatterChart>
        <c:scatterStyle val="lineMarker"/>
        <c:varyColors val="0"/>
        <c:ser>
          <c:idx val="3"/>
          <c:order val="3"/>
          <c:tx>
            <c:v>Projects with 20% Reduction</c:v>
          </c:tx>
          <c:marker>
            <c:symbol val="none"/>
          </c:marker>
          <c:xVal>
            <c:numRef>
              <c:f>(Sheet1!$AD$5:$AD$336,Sheet1!$AD$338:$AD$368,Sheet1!$AD$370:$AD$604)</c:f>
              <c:numCache>
                <c:formatCode>General</c:formatCode>
                <c:ptCount val="598"/>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53996</c:v>
                </c:pt>
                <c:pt idx="333">
                  <c:v>54026</c:v>
                </c:pt>
                <c:pt idx="334">
                  <c:v>54057</c:v>
                </c:pt>
                <c:pt idx="335">
                  <c:v>54088</c:v>
                </c:pt>
                <c:pt idx="336">
                  <c:v>54117</c:v>
                </c:pt>
                <c:pt idx="337">
                  <c:v>54148</c:v>
                </c:pt>
                <c:pt idx="338">
                  <c:v>54178</c:v>
                </c:pt>
                <c:pt idx="339">
                  <c:v>54209</c:v>
                </c:pt>
                <c:pt idx="340">
                  <c:v>54239</c:v>
                </c:pt>
                <c:pt idx="341">
                  <c:v>54270</c:v>
                </c:pt>
                <c:pt idx="342">
                  <c:v>54301</c:v>
                </c:pt>
                <c:pt idx="343">
                  <c:v>54331</c:v>
                </c:pt>
                <c:pt idx="344">
                  <c:v>54362</c:v>
                </c:pt>
                <c:pt idx="345">
                  <c:v>54392</c:v>
                </c:pt>
                <c:pt idx="346">
                  <c:v>54423</c:v>
                </c:pt>
                <c:pt idx="347">
                  <c:v>54454</c:v>
                </c:pt>
                <c:pt idx="348">
                  <c:v>54482</c:v>
                </c:pt>
                <c:pt idx="349">
                  <c:v>54513</c:v>
                </c:pt>
                <c:pt idx="350">
                  <c:v>54543</c:v>
                </c:pt>
                <c:pt idx="351">
                  <c:v>54574</c:v>
                </c:pt>
                <c:pt idx="352">
                  <c:v>54604</c:v>
                </c:pt>
                <c:pt idx="353">
                  <c:v>54635</c:v>
                </c:pt>
                <c:pt idx="354">
                  <c:v>54666</c:v>
                </c:pt>
                <c:pt idx="355">
                  <c:v>54696</c:v>
                </c:pt>
                <c:pt idx="356">
                  <c:v>54727</c:v>
                </c:pt>
                <c:pt idx="357">
                  <c:v>54757</c:v>
                </c:pt>
                <c:pt idx="358">
                  <c:v>54788</c:v>
                </c:pt>
                <c:pt idx="359">
                  <c:v>54819</c:v>
                </c:pt>
                <c:pt idx="360">
                  <c:v>54847</c:v>
                </c:pt>
                <c:pt idx="361">
                  <c:v>54878</c:v>
                </c:pt>
                <c:pt idx="362">
                  <c:v>54908</c:v>
                </c:pt>
                <c:pt idx="363">
                  <c:v>54969</c:v>
                </c:pt>
                <c:pt idx="364">
                  <c:v>55000</c:v>
                </c:pt>
                <c:pt idx="365">
                  <c:v>55031</c:v>
                </c:pt>
                <c:pt idx="366">
                  <c:v>55061</c:v>
                </c:pt>
                <c:pt idx="367">
                  <c:v>55092</c:v>
                </c:pt>
                <c:pt idx="368">
                  <c:v>55122</c:v>
                </c:pt>
                <c:pt idx="369">
                  <c:v>55153</c:v>
                </c:pt>
                <c:pt idx="370">
                  <c:v>55184</c:v>
                </c:pt>
                <c:pt idx="371">
                  <c:v>55212</c:v>
                </c:pt>
                <c:pt idx="372">
                  <c:v>55243</c:v>
                </c:pt>
                <c:pt idx="373">
                  <c:v>55273</c:v>
                </c:pt>
                <c:pt idx="374">
                  <c:v>55304</c:v>
                </c:pt>
                <c:pt idx="375">
                  <c:v>55334</c:v>
                </c:pt>
                <c:pt idx="376">
                  <c:v>55365</c:v>
                </c:pt>
                <c:pt idx="377">
                  <c:v>55396</c:v>
                </c:pt>
                <c:pt idx="378">
                  <c:v>55426</c:v>
                </c:pt>
                <c:pt idx="379">
                  <c:v>55457</c:v>
                </c:pt>
                <c:pt idx="380">
                  <c:v>55487</c:v>
                </c:pt>
                <c:pt idx="381">
                  <c:v>55518</c:v>
                </c:pt>
                <c:pt idx="382">
                  <c:v>55549</c:v>
                </c:pt>
                <c:pt idx="383">
                  <c:v>55578</c:v>
                </c:pt>
                <c:pt idx="384">
                  <c:v>55609</c:v>
                </c:pt>
                <c:pt idx="385">
                  <c:v>55639</c:v>
                </c:pt>
                <c:pt idx="386">
                  <c:v>55670</c:v>
                </c:pt>
                <c:pt idx="387">
                  <c:v>55700</c:v>
                </c:pt>
                <c:pt idx="388">
                  <c:v>55731</c:v>
                </c:pt>
                <c:pt idx="389">
                  <c:v>55762</c:v>
                </c:pt>
                <c:pt idx="390">
                  <c:v>55792</c:v>
                </c:pt>
                <c:pt idx="391">
                  <c:v>55823</c:v>
                </c:pt>
                <c:pt idx="392">
                  <c:v>55853</c:v>
                </c:pt>
                <c:pt idx="393">
                  <c:v>55884</c:v>
                </c:pt>
                <c:pt idx="394">
                  <c:v>55915</c:v>
                </c:pt>
                <c:pt idx="395">
                  <c:v>55943</c:v>
                </c:pt>
                <c:pt idx="396">
                  <c:v>55974</c:v>
                </c:pt>
                <c:pt idx="397">
                  <c:v>56004</c:v>
                </c:pt>
                <c:pt idx="398">
                  <c:v>56035</c:v>
                </c:pt>
                <c:pt idx="399">
                  <c:v>56065</c:v>
                </c:pt>
                <c:pt idx="400">
                  <c:v>56096</c:v>
                </c:pt>
                <c:pt idx="401">
                  <c:v>56127</c:v>
                </c:pt>
                <c:pt idx="402">
                  <c:v>56157</c:v>
                </c:pt>
                <c:pt idx="403">
                  <c:v>56188</c:v>
                </c:pt>
                <c:pt idx="404">
                  <c:v>56218</c:v>
                </c:pt>
                <c:pt idx="405">
                  <c:v>56249</c:v>
                </c:pt>
                <c:pt idx="406">
                  <c:v>56280</c:v>
                </c:pt>
                <c:pt idx="407">
                  <c:v>56308</c:v>
                </c:pt>
                <c:pt idx="408">
                  <c:v>56339</c:v>
                </c:pt>
                <c:pt idx="409">
                  <c:v>56369</c:v>
                </c:pt>
                <c:pt idx="410">
                  <c:v>56400</c:v>
                </c:pt>
                <c:pt idx="411">
                  <c:v>56430</c:v>
                </c:pt>
                <c:pt idx="412">
                  <c:v>56461</c:v>
                </c:pt>
                <c:pt idx="413">
                  <c:v>56492</c:v>
                </c:pt>
                <c:pt idx="414">
                  <c:v>56522</c:v>
                </c:pt>
                <c:pt idx="415">
                  <c:v>56553</c:v>
                </c:pt>
                <c:pt idx="416">
                  <c:v>56583</c:v>
                </c:pt>
                <c:pt idx="417">
                  <c:v>56614</c:v>
                </c:pt>
                <c:pt idx="418">
                  <c:v>56645</c:v>
                </c:pt>
                <c:pt idx="419">
                  <c:v>56673</c:v>
                </c:pt>
                <c:pt idx="420">
                  <c:v>56704</c:v>
                </c:pt>
                <c:pt idx="421">
                  <c:v>56734</c:v>
                </c:pt>
                <c:pt idx="422">
                  <c:v>56765</c:v>
                </c:pt>
                <c:pt idx="423">
                  <c:v>56795</c:v>
                </c:pt>
                <c:pt idx="424">
                  <c:v>56826</c:v>
                </c:pt>
                <c:pt idx="425">
                  <c:v>56857</c:v>
                </c:pt>
                <c:pt idx="426">
                  <c:v>56887</c:v>
                </c:pt>
                <c:pt idx="427">
                  <c:v>56918</c:v>
                </c:pt>
                <c:pt idx="428">
                  <c:v>56948</c:v>
                </c:pt>
                <c:pt idx="429">
                  <c:v>56979</c:v>
                </c:pt>
                <c:pt idx="430">
                  <c:v>57010</c:v>
                </c:pt>
                <c:pt idx="431">
                  <c:v>57039</c:v>
                </c:pt>
                <c:pt idx="432">
                  <c:v>57070</c:v>
                </c:pt>
                <c:pt idx="433">
                  <c:v>57100</c:v>
                </c:pt>
                <c:pt idx="434">
                  <c:v>57131</c:v>
                </c:pt>
                <c:pt idx="435">
                  <c:v>57161</c:v>
                </c:pt>
                <c:pt idx="436">
                  <c:v>57192</c:v>
                </c:pt>
                <c:pt idx="437">
                  <c:v>57223</c:v>
                </c:pt>
                <c:pt idx="438">
                  <c:v>57253</c:v>
                </c:pt>
                <c:pt idx="439">
                  <c:v>57284</c:v>
                </c:pt>
                <c:pt idx="440">
                  <c:v>57314</c:v>
                </c:pt>
                <c:pt idx="441">
                  <c:v>57345</c:v>
                </c:pt>
                <c:pt idx="442">
                  <c:v>57376</c:v>
                </c:pt>
                <c:pt idx="443">
                  <c:v>57404</c:v>
                </c:pt>
                <c:pt idx="444">
                  <c:v>57435</c:v>
                </c:pt>
                <c:pt idx="445">
                  <c:v>57465</c:v>
                </c:pt>
                <c:pt idx="446">
                  <c:v>57496</c:v>
                </c:pt>
                <c:pt idx="447">
                  <c:v>57526</c:v>
                </c:pt>
                <c:pt idx="448">
                  <c:v>57557</c:v>
                </c:pt>
                <c:pt idx="449">
                  <c:v>57588</c:v>
                </c:pt>
                <c:pt idx="450">
                  <c:v>57618</c:v>
                </c:pt>
                <c:pt idx="451">
                  <c:v>57649</c:v>
                </c:pt>
                <c:pt idx="452">
                  <c:v>57679</c:v>
                </c:pt>
                <c:pt idx="453">
                  <c:v>57710</c:v>
                </c:pt>
                <c:pt idx="454">
                  <c:v>57741</c:v>
                </c:pt>
                <c:pt idx="455">
                  <c:v>57769</c:v>
                </c:pt>
                <c:pt idx="456">
                  <c:v>57800</c:v>
                </c:pt>
                <c:pt idx="457">
                  <c:v>57830</c:v>
                </c:pt>
                <c:pt idx="458">
                  <c:v>57861</c:v>
                </c:pt>
                <c:pt idx="459">
                  <c:v>57891</c:v>
                </c:pt>
                <c:pt idx="460">
                  <c:v>57922</c:v>
                </c:pt>
                <c:pt idx="461">
                  <c:v>57953</c:v>
                </c:pt>
                <c:pt idx="462">
                  <c:v>57983</c:v>
                </c:pt>
                <c:pt idx="463">
                  <c:v>58014</c:v>
                </c:pt>
                <c:pt idx="464">
                  <c:v>58044</c:v>
                </c:pt>
                <c:pt idx="465">
                  <c:v>58075</c:v>
                </c:pt>
                <c:pt idx="466">
                  <c:v>58106</c:v>
                </c:pt>
                <c:pt idx="467">
                  <c:v>58134</c:v>
                </c:pt>
                <c:pt idx="468">
                  <c:v>58165</c:v>
                </c:pt>
                <c:pt idx="469">
                  <c:v>58195</c:v>
                </c:pt>
                <c:pt idx="470">
                  <c:v>58226</c:v>
                </c:pt>
                <c:pt idx="471">
                  <c:v>58256</c:v>
                </c:pt>
                <c:pt idx="472">
                  <c:v>58287</c:v>
                </c:pt>
                <c:pt idx="473">
                  <c:v>58318</c:v>
                </c:pt>
                <c:pt idx="474">
                  <c:v>58348</c:v>
                </c:pt>
                <c:pt idx="475">
                  <c:v>58379</c:v>
                </c:pt>
                <c:pt idx="476">
                  <c:v>58409</c:v>
                </c:pt>
                <c:pt idx="477">
                  <c:v>58440</c:v>
                </c:pt>
                <c:pt idx="478">
                  <c:v>58471</c:v>
                </c:pt>
                <c:pt idx="479">
                  <c:v>58500</c:v>
                </c:pt>
                <c:pt idx="480">
                  <c:v>58531</c:v>
                </c:pt>
                <c:pt idx="481">
                  <c:v>58561</c:v>
                </c:pt>
                <c:pt idx="482">
                  <c:v>58592</c:v>
                </c:pt>
                <c:pt idx="483">
                  <c:v>58622</c:v>
                </c:pt>
                <c:pt idx="484">
                  <c:v>58653</c:v>
                </c:pt>
                <c:pt idx="485">
                  <c:v>58684</c:v>
                </c:pt>
                <c:pt idx="486">
                  <c:v>58714</c:v>
                </c:pt>
                <c:pt idx="487">
                  <c:v>58745</c:v>
                </c:pt>
                <c:pt idx="488">
                  <c:v>58775</c:v>
                </c:pt>
                <c:pt idx="489">
                  <c:v>58806</c:v>
                </c:pt>
                <c:pt idx="490">
                  <c:v>58837</c:v>
                </c:pt>
                <c:pt idx="491">
                  <c:v>58865</c:v>
                </c:pt>
                <c:pt idx="492">
                  <c:v>58896</c:v>
                </c:pt>
                <c:pt idx="493">
                  <c:v>58926</c:v>
                </c:pt>
                <c:pt idx="494">
                  <c:v>58957</c:v>
                </c:pt>
                <c:pt idx="495">
                  <c:v>58987</c:v>
                </c:pt>
                <c:pt idx="496">
                  <c:v>59018</c:v>
                </c:pt>
                <c:pt idx="497">
                  <c:v>59049</c:v>
                </c:pt>
                <c:pt idx="498">
                  <c:v>59079</c:v>
                </c:pt>
                <c:pt idx="499">
                  <c:v>59110</c:v>
                </c:pt>
                <c:pt idx="500">
                  <c:v>59140</c:v>
                </c:pt>
                <c:pt idx="501">
                  <c:v>59171</c:v>
                </c:pt>
                <c:pt idx="502">
                  <c:v>59202</c:v>
                </c:pt>
                <c:pt idx="503">
                  <c:v>59230</c:v>
                </c:pt>
                <c:pt idx="504">
                  <c:v>59261</c:v>
                </c:pt>
                <c:pt idx="505">
                  <c:v>59291</c:v>
                </c:pt>
                <c:pt idx="506">
                  <c:v>59322</c:v>
                </c:pt>
                <c:pt idx="507">
                  <c:v>59352</c:v>
                </c:pt>
                <c:pt idx="508">
                  <c:v>59383</c:v>
                </c:pt>
                <c:pt idx="509">
                  <c:v>59414</c:v>
                </c:pt>
                <c:pt idx="510">
                  <c:v>59444</c:v>
                </c:pt>
                <c:pt idx="511">
                  <c:v>59475</c:v>
                </c:pt>
                <c:pt idx="512">
                  <c:v>59505</c:v>
                </c:pt>
                <c:pt idx="513">
                  <c:v>59536</c:v>
                </c:pt>
                <c:pt idx="514">
                  <c:v>59567</c:v>
                </c:pt>
                <c:pt idx="515">
                  <c:v>59595</c:v>
                </c:pt>
                <c:pt idx="516">
                  <c:v>59626</c:v>
                </c:pt>
                <c:pt idx="517">
                  <c:v>59656</c:v>
                </c:pt>
                <c:pt idx="518">
                  <c:v>59687</c:v>
                </c:pt>
                <c:pt idx="519">
                  <c:v>59717</c:v>
                </c:pt>
                <c:pt idx="520">
                  <c:v>59748</c:v>
                </c:pt>
                <c:pt idx="521">
                  <c:v>59779</c:v>
                </c:pt>
                <c:pt idx="522">
                  <c:v>59809</c:v>
                </c:pt>
                <c:pt idx="523">
                  <c:v>59840</c:v>
                </c:pt>
                <c:pt idx="524">
                  <c:v>59870</c:v>
                </c:pt>
                <c:pt idx="525">
                  <c:v>59901</c:v>
                </c:pt>
                <c:pt idx="526">
                  <c:v>59932</c:v>
                </c:pt>
                <c:pt idx="527">
                  <c:v>59961</c:v>
                </c:pt>
                <c:pt idx="528">
                  <c:v>59992</c:v>
                </c:pt>
                <c:pt idx="529">
                  <c:v>60022</c:v>
                </c:pt>
                <c:pt idx="530">
                  <c:v>60053</c:v>
                </c:pt>
                <c:pt idx="531">
                  <c:v>60083</c:v>
                </c:pt>
                <c:pt idx="532">
                  <c:v>60114</c:v>
                </c:pt>
                <c:pt idx="533">
                  <c:v>60145</c:v>
                </c:pt>
                <c:pt idx="534">
                  <c:v>60175</c:v>
                </c:pt>
                <c:pt idx="535">
                  <c:v>60206</c:v>
                </c:pt>
                <c:pt idx="536">
                  <c:v>60236</c:v>
                </c:pt>
                <c:pt idx="537">
                  <c:v>60267</c:v>
                </c:pt>
                <c:pt idx="538">
                  <c:v>60298</c:v>
                </c:pt>
                <c:pt idx="539">
                  <c:v>60326</c:v>
                </c:pt>
                <c:pt idx="540">
                  <c:v>60357</c:v>
                </c:pt>
                <c:pt idx="541">
                  <c:v>60387</c:v>
                </c:pt>
                <c:pt idx="542">
                  <c:v>60418</c:v>
                </c:pt>
                <c:pt idx="543">
                  <c:v>60448</c:v>
                </c:pt>
                <c:pt idx="544">
                  <c:v>60479</c:v>
                </c:pt>
                <c:pt idx="545">
                  <c:v>60510</c:v>
                </c:pt>
                <c:pt idx="546">
                  <c:v>60540</c:v>
                </c:pt>
                <c:pt idx="547">
                  <c:v>60571</c:v>
                </c:pt>
                <c:pt idx="548">
                  <c:v>60601</c:v>
                </c:pt>
                <c:pt idx="549">
                  <c:v>60632</c:v>
                </c:pt>
                <c:pt idx="550">
                  <c:v>60663</c:v>
                </c:pt>
                <c:pt idx="551">
                  <c:v>60691</c:v>
                </c:pt>
                <c:pt idx="552">
                  <c:v>60722</c:v>
                </c:pt>
                <c:pt idx="553">
                  <c:v>60752</c:v>
                </c:pt>
                <c:pt idx="554">
                  <c:v>60783</c:v>
                </c:pt>
                <c:pt idx="555">
                  <c:v>60813</c:v>
                </c:pt>
                <c:pt idx="556">
                  <c:v>60844</c:v>
                </c:pt>
                <c:pt idx="557">
                  <c:v>60875</c:v>
                </c:pt>
                <c:pt idx="558">
                  <c:v>60905</c:v>
                </c:pt>
                <c:pt idx="559">
                  <c:v>60936</c:v>
                </c:pt>
                <c:pt idx="560">
                  <c:v>60966</c:v>
                </c:pt>
                <c:pt idx="561">
                  <c:v>60997</c:v>
                </c:pt>
                <c:pt idx="562">
                  <c:v>61028</c:v>
                </c:pt>
                <c:pt idx="563">
                  <c:v>61056</c:v>
                </c:pt>
                <c:pt idx="564">
                  <c:v>61087</c:v>
                </c:pt>
                <c:pt idx="565">
                  <c:v>61117</c:v>
                </c:pt>
                <c:pt idx="566">
                  <c:v>61148</c:v>
                </c:pt>
                <c:pt idx="567">
                  <c:v>61178</c:v>
                </c:pt>
                <c:pt idx="568">
                  <c:v>61209</c:v>
                </c:pt>
                <c:pt idx="569">
                  <c:v>61240</c:v>
                </c:pt>
                <c:pt idx="570">
                  <c:v>61270</c:v>
                </c:pt>
                <c:pt idx="571">
                  <c:v>61301</c:v>
                </c:pt>
                <c:pt idx="572">
                  <c:v>61331</c:v>
                </c:pt>
                <c:pt idx="573">
                  <c:v>61362</c:v>
                </c:pt>
                <c:pt idx="574">
                  <c:v>61393</c:v>
                </c:pt>
                <c:pt idx="575">
                  <c:v>61422</c:v>
                </c:pt>
                <c:pt idx="576">
                  <c:v>61453</c:v>
                </c:pt>
                <c:pt idx="577">
                  <c:v>61483</c:v>
                </c:pt>
                <c:pt idx="578">
                  <c:v>61514</c:v>
                </c:pt>
                <c:pt idx="579">
                  <c:v>61544</c:v>
                </c:pt>
                <c:pt idx="580">
                  <c:v>61575</c:v>
                </c:pt>
                <c:pt idx="581">
                  <c:v>61606</c:v>
                </c:pt>
                <c:pt idx="582">
                  <c:v>61636</c:v>
                </c:pt>
                <c:pt idx="583">
                  <c:v>61667</c:v>
                </c:pt>
                <c:pt idx="584">
                  <c:v>61697</c:v>
                </c:pt>
                <c:pt idx="585">
                  <c:v>61728</c:v>
                </c:pt>
                <c:pt idx="586">
                  <c:v>61759</c:v>
                </c:pt>
                <c:pt idx="587">
                  <c:v>61787</c:v>
                </c:pt>
                <c:pt idx="588">
                  <c:v>61818</c:v>
                </c:pt>
                <c:pt idx="589">
                  <c:v>61848</c:v>
                </c:pt>
                <c:pt idx="590">
                  <c:v>61879</c:v>
                </c:pt>
                <c:pt idx="591">
                  <c:v>61909</c:v>
                </c:pt>
                <c:pt idx="592">
                  <c:v>61940</c:v>
                </c:pt>
                <c:pt idx="593">
                  <c:v>61971</c:v>
                </c:pt>
                <c:pt idx="594">
                  <c:v>62001</c:v>
                </c:pt>
                <c:pt idx="595">
                  <c:v>62032</c:v>
                </c:pt>
                <c:pt idx="596">
                  <c:v>62062</c:v>
                </c:pt>
                <c:pt idx="597">
                  <c:v>62093</c:v>
                </c:pt>
              </c:numCache>
              <c:extLst xmlns:c15="http://schemas.microsoft.com/office/drawing/2012/chart"/>
            </c:numRef>
          </c:xVal>
          <c:yVal>
            <c:numRef>
              <c:f>(Sheet1!$FK$5:$FK$336,Sheet1!$FK$338:$FK$368,Sheet1!$FK$370:$FK$604)</c:f>
              <c:extLst xmlns:c15="http://schemas.microsoft.com/office/drawing/2012/chart"/>
            </c:numRef>
          </c:yVal>
          <c:smooth val="0"/>
          <c:extLst xmlns:c15="http://schemas.microsoft.com/office/drawing/2012/chart">
            <c:ext xmlns:c16="http://schemas.microsoft.com/office/drawing/2014/chart" uri="{C3380CC4-5D6E-409C-BE32-E72D297353CC}">
              <c16:uniqueId val="{00000000-5620-43D7-BD35-AA44062E67BC}"/>
            </c:ext>
          </c:extLst>
        </c:ser>
        <c:ser>
          <c:idx val="7"/>
          <c:order val="6"/>
          <c:tx>
            <c:v>MO</c:v>
          </c:tx>
          <c:spPr>
            <a:ln>
              <a:noFill/>
            </a:ln>
          </c:spPr>
          <c:marker>
            <c:symbol val="none"/>
          </c:marker>
          <c:xVal>
            <c:numRef>
              <c:f>Sheet1!$S$28:$T$28</c:f>
              <c:numCache>
                <c:formatCode>General</c:formatCode>
                <c:ptCount val="2"/>
                <c:pt idx="0" formatCode="m/d/yyyy">
                  <c:v>25569</c:v>
                </c:pt>
                <c:pt idx="1">
                  <c:v>62094</c:v>
                </c:pt>
              </c:numCache>
              <c:extLst/>
            </c:numRef>
          </c:xVal>
          <c:yVal>
            <c:numRef>
              <c:f>Sheet1!$AA$28:$AB$28</c:f>
              <c:numCache>
                <c:formatCode>General</c:formatCode>
                <c:ptCount val="2"/>
                <c:pt idx="0">
                  <c:v>4</c:v>
                </c:pt>
                <c:pt idx="1">
                  <c:v>4</c:v>
                </c:pt>
              </c:numCache>
              <c:extLst/>
            </c:numRef>
          </c:yVal>
          <c:smooth val="0"/>
          <c:extLst>
            <c:ext xmlns:c16="http://schemas.microsoft.com/office/drawing/2014/chart" uri="{C3380CC4-5D6E-409C-BE32-E72D297353CC}">
              <c16:uniqueId val="{00000001-5620-43D7-BD35-AA44062E67BC}"/>
            </c:ext>
          </c:extLst>
        </c:ser>
        <c:ser>
          <c:idx val="5"/>
          <c:order val="7"/>
          <c:tx>
            <c:strRef>
              <c:f>Sheet1!$HH$2</c:f>
              <c:strCache>
                <c:ptCount val="1"/>
                <c:pt idx="0">
                  <c:v>Projects - 55 % OX, 0% PV &amp; WLP </c:v>
                </c:pt>
              </c:strCache>
              <c:extLst xmlns:c15="http://schemas.microsoft.com/office/drawing/2012/chart"/>
            </c:strRef>
          </c:tx>
          <c:marker>
            <c:symbol val="none"/>
          </c:marker>
          <c:xVal>
            <c:numRef>
              <c:f>(Sheet1!$AD$5:$AD$336,Sheet1!$AD$338:$AD$368,Sheet1!$AD$370:$AD$604)</c:f>
              <c:numCache>
                <c:formatCode>General</c:formatCode>
                <c:ptCount val="598"/>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53996</c:v>
                </c:pt>
                <c:pt idx="333">
                  <c:v>54026</c:v>
                </c:pt>
                <c:pt idx="334">
                  <c:v>54057</c:v>
                </c:pt>
                <c:pt idx="335">
                  <c:v>54088</c:v>
                </c:pt>
                <c:pt idx="336">
                  <c:v>54117</c:v>
                </c:pt>
                <c:pt idx="337">
                  <c:v>54148</c:v>
                </c:pt>
                <c:pt idx="338">
                  <c:v>54178</c:v>
                </c:pt>
                <c:pt idx="339">
                  <c:v>54209</c:v>
                </c:pt>
                <c:pt idx="340">
                  <c:v>54239</c:v>
                </c:pt>
                <c:pt idx="341">
                  <c:v>54270</c:v>
                </c:pt>
                <c:pt idx="342">
                  <c:v>54301</c:v>
                </c:pt>
                <c:pt idx="343">
                  <c:v>54331</c:v>
                </c:pt>
                <c:pt idx="344">
                  <c:v>54362</c:v>
                </c:pt>
                <c:pt idx="345">
                  <c:v>54392</c:v>
                </c:pt>
                <c:pt idx="346">
                  <c:v>54423</c:v>
                </c:pt>
                <c:pt idx="347">
                  <c:v>54454</c:v>
                </c:pt>
                <c:pt idx="348">
                  <c:v>54482</c:v>
                </c:pt>
                <c:pt idx="349">
                  <c:v>54513</c:v>
                </c:pt>
                <c:pt idx="350">
                  <c:v>54543</c:v>
                </c:pt>
                <c:pt idx="351">
                  <c:v>54574</c:v>
                </c:pt>
                <c:pt idx="352">
                  <c:v>54604</c:v>
                </c:pt>
                <c:pt idx="353">
                  <c:v>54635</c:v>
                </c:pt>
                <c:pt idx="354">
                  <c:v>54666</c:v>
                </c:pt>
                <c:pt idx="355">
                  <c:v>54696</c:v>
                </c:pt>
                <c:pt idx="356">
                  <c:v>54727</c:v>
                </c:pt>
                <c:pt idx="357">
                  <c:v>54757</c:v>
                </c:pt>
                <c:pt idx="358">
                  <c:v>54788</c:v>
                </c:pt>
                <c:pt idx="359">
                  <c:v>54819</c:v>
                </c:pt>
                <c:pt idx="360">
                  <c:v>54847</c:v>
                </c:pt>
                <c:pt idx="361">
                  <c:v>54878</c:v>
                </c:pt>
                <c:pt idx="362">
                  <c:v>54908</c:v>
                </c:pt>
                <c:pt idx="363">
                  <c:v>54969</c:v>
                </c:pt>
                <c:pt idx="364">
                  <c:v>55000</c:v>
                </c:pt>
                <c:pt idx="365">
                  <c:v>55031</c:v>
                </c:pt>
                <c:pt idx="366">
                  <c:v>55061</c:v>
                </c:pt>
                <c:pt idx="367">
                  <c:v>55092</c:v>
                </c:pt>
                <c:pt idx="368">
                  <c:v>55122</c:v>
                </c:pt>
                <c:pt idx="369">
                  <c:v>55153</c:v>
                </c:pt>
                <c:pt idx="370">
                  <c:v>55184</c:v>
                </c:pt>
                <c:pt idx="371">
                  <c:v>55212</c:v>
                </c:pt>
                <c:pt idx="372">
                  <c:v>55243</c:v>
                </c:pt>
                <c:pt idx="373">
                  <c:v>55273</c:v>
                </c:pt>
                <c:pt idx="374">
                  <c:v>55304</c:v>
                </c:pt>
                <c:pt idx="375">
                  <c:v>55334</c:v>
                </c:pt>
                <c:pt idx="376">
                  <c:v>55365</c:v>
                </c:pt>
                <c:pt idx="377">
                  <c:v>55396</c:v>
                </c:pt>
                <c:pt idx="378">
                  <c:v>55426</c:v>
                </c:pt>
                <c:pt idx="379">
                  <c:v>55457</c:v>
                </c:pt>
                <c:pt idx="380">
                  <c:v>55487</c:v>
                </c:pt>
                <c:pt idx="381">
                  <c:v>55518</c:v>
                </c:pt>
                <c:pt idx="382">
                  <c:v>55549</c:v>
                </c:pt>
                <c:pt idx="383">
                  <c:v>55578</c:v>
                </c:pt>
                <c:pt idx="384">
                  <c:v>55609</c:v>
                </c:pt>
                <c:pt idx="385">
                  <c:v>55639</c:v>
                </c:pt>
                <c:pt idx="386">
                  <c:v>55670</c:v>
                </c:pt>
                <c:pt idx="387">
                  <c:v>55700</c:v>
                </c:pt>
                <c:pt idx="388">
                  <c:v>55731</c:v>
                </c:pt>
                <c:pt idx="389">
                  <c:v>55762</c:v>
                </c:pt>
                <c:pt idx="390">
                  <c:v>55792</c:v>
                </c:pt>
                <c:pt idx="391">
                  <c:v>55823</c:v>
                </c:pt>
                <c:pt idx="392">
                  <c:v>55853</c:v>
                </c:pt>
                <c:pt idx="393">
                  <c:v>55884</c:v>
                </c:pt>
                <c:pt idx="394">
                  <c:v>55915</c:v>
                </c:pt>
                <c:pt idx="395">
                  <c:v>55943</c:v>
                </c:pt>
                <c:pt idx="396">
                  <c:v>55974</c:v>
                </c:pt>
                <c:pt idx="397">
                  <c:v>56004</c:v>
                </c:pt>
                <c:pt idx="398">
                  <c:v>56035</c:v>
                </c:pt>
                <c:pt idx="399">
                  <c:v>56065</c:v>
                </c:pt>
                <c:pt idx="400">
                  <c:v>56096</c:v>
                </c:pt>
                <c:pt idx="401">
                  <c:v>56127</c:v>
                </c:pt>
                <c:pt idx="402">
                  <c:v>56157</c:v>
                </c:pt>
                <c:pt idx="403">
                  <c:v>56188</c:v>
                </c:pt>
                <c:pt idx="404">
                  <c:v>56218</c:v>
                </c:pt>
                <c:pt idx="405">
                  <c:v>56249</c:v>
                </c:pt>
                <c:pt idx="406">
                  <c:v>56280</c:v>
                </c:pt>
                <c:pt idx="407">
                  <c:v>56308</c:v>
                </c:pt>
                <c:pt idx="408">
                  <c:v>56339</c:v>
                </c:pt>
                <c:pt idx="409">
                  <c:v>56369</c:v>
                </c:pt>
                <c:pt idx="410">
                  <c:v>56400</c:v>
                </c:pt>
                <c:pt idx="411">
                  <c:v>56430</c:v>
                </c:pt>
                <c:pt idx="412">
                  <c:v>56461</c:v>
                </c:pt>
                <c:pt idx="413">
                  <c:v>56492</c:v>
                </c:pt>
                <c:pt idx="414">
                  <c:v>56522</c:v>
                </c:pt>
                <c:pt idx="415">
                  <c:v>56553</c:v>
                </c:pt>
                <c:pt idx="416">
                  <c:v>56583</c:v>
                </c:pt>
                <c:pt idx="417">
                  <c:v>56614</c:v>
                </c:pt>
                <c:pt idx="418">
                  <c:v>56645</c:v>
                </c:pt>
                <c:pt idx="419">
                  <c:v>56673</c:v>
                </c:pt>
                <c:pt idx="420">
                  <c:v>56704</c:v>
                </c:pt>
                <c:pt idx="421">
                  <c:v>56734</c:v>
                </c:pt>
                <c:pt idx="422">
                  <c:v>56765</c:v>
                </c:pt>
                <c:pt idx="423">
                  <c:v>56795</c:v>
                </c:pt>
                <c:pt idx="424">
                  <c:v>56826</c:v>
                </c:pt>
                <c:pt idx="425">
                  <c:v>56857</c:v>
                </c:pt>
                <c:pt idx="426">
                  <c:v>56887</c:v>
                </c:pt>
                <c:pt idx="427">
                  <c:v>56918</c:v>
                </c:pt>
                <c:pt idx="428">
                  <c:v>56948</c:v>
                </c:pt>
                <c:pt idx="429">
                  <c:v>56979</c:v>
                </c:pt>
                <c:pt idx="430">
                  <c:v>57010</c:v>
                </c:pt>
                <c:pt idx="431">
                  <c:v>57039</c:v>
                </c:pt>
                <c:pt idx="432">
                  <c:v>57070</c:v>
                </c:pt>
                <c:pt idx="433">
                  <c:v>57100</c:v>
                </c:pt>
                <c:pt idx="434">
                  <c:v>57131</c:v>
                </c:pt>
                <c:pt idx="435">
                  <c:v>57161</c:v>
                </c:pt>
                <c:pt idx="436">
                  <c:v>57192</c:v>
                </c:pt>
                <c:pt idx="437">
                  <c:v>57223</c:v>
                </c:pt>
                <c:pt idx="438">
                  <c:v>57253</c:v>
                </c:pt>
                <c:pt idx="439">
                  <c:v>57284</c:v>
                </c:pt>
                <c:pt idx="440">
                  <c:v>57314</c:v>
                </c:pt>
                <c:pt idx="441">
                  <c:v>57345</c:v>
                </c:pt>
                <c:pt idx="442">
                  <c:v>57376</c:v>
                </c:pt>
                <c:pt idx="443">
                  <c:v>57404</c:v>
                </c:pt>
                <c:pt idx="444">
                  <c:v>57435</c:v>
                </c:pt>
                <c:pt idx="445">
                  <c:v>57465</c:v>
                </c:pt>
                <c:pt idx="446">
                  <c:v>57496</c:v>
                </c:pt>
                <c:pt idx="447">
                  <c:v>57526</c:v>
                </c:pt>
                <c:pt idx="448">
                  <c:v>57557</c:v>
                </c:pt>
                <c:pt idx="449">
                  <c:v>57588</c:v>
                </c:pt>
                <c:pt idx="450">
                  <c:v>57618</c:v>
                </c:pt>
                <c:pt idx="451">
                  <c:v>57649</c:v>
                </c:pt>
                <c:pt idx="452">
                  <c:v>57679</c:v>
                </c:pt>
                <c:pt idx="453">
                  <c:v>57710</c:v>
                </c:pt>
                <c:pt idx="454">
                  <c:v>57741</c:v>
                </c:pt>
                <c:pt idx="455">
                  <c:v>57769</c:v>
                </c:pt>
                <c:pt idx="456">
                  <c:v>57800</c:v>
                </c:pt>
                <c:pt idx="457">
                  <c:v>57830</c:v>
                </c:pt>
                <c:pt idx="458">
                  <c:v>57861</c:v>
                </c:pt>
                <c:pt idx="459">
                  <c:v>57891</c:v>
                </c:pt>
                <c:pt idx="460">
                  <c:v>57922</c:v>
                </c:pt>
                <c:pt idx="461">
                  <c:v>57953</c:v>
                </c:pt>
                <c:pt idx="462">
                  <c:v>57983</c:v>
                </c:pt>
                <c:pt idx="463">
                  <c:v>58014</c:v>
                </c:pt>
                <c:pt idx="464">
                  <c:v>58044</c:v>
                </c:pt>
                <c:pt idx="465">
                  <c:v>58075</c:v>
                </c:pt>
                <c:pt idx="466">
                  <c:v>58106</c:v>
                </c:pt>
                <c:pt idx="467">
                  <c:v>58134</c:v>
                </c:pt>
                <c:pt idx="468">
                  <c:v>58165</c:v>
                </c:pt>
                <c:pt idx="469">
                  <c:v>58195</c:v>
                </c:pt>
                <c:pt idx="470">
                  <c:v>58226</c:v>
                </c:pt>
                <c:pt idx="471">
                  <c:v>58256</c:v>
                </c:pt>
                <c:pt idx="472">
                  <c:v>58287</c:v>
                </c:pt>
                <c:pt idx="473">
                  <c:v>58318</c:v>
                </c:pt>
                <c:pt idx="474">
                  <c:v>58348</c:v>
                </c:pt>
                <c:pt idx="475">
                  <c:v>58379</c:v>
                </c:pt>
                <c:pt idx="476">
                  <c:v>58409</c:v>
                </c:pt>
                <c:pt idx="477">
                  <c:v>58440</c:v>
                </c:pt>
                <c:pt idx="478">
                  <c:v>58471</c:v>
                </c:pt>
                <c:pt idx="479">
                  <c:v>58500</c:v>
                </c:pt>
                <c:pt idx="480">
                  <c:v>58531</c:v>
                </c:pt>
                <c:pt idx="481">
                  <c:v>58561</c:v>
                </c:pt>
                <c:pt idx="482">
                  <c:v>58592</c:v>
                </c:pt>
                <c:pt idx="483">
                  <c:v>58622</c:v>
                </c:pt>
                <c:pt idx="484">
                  <c:v>58653</c:v>
                </c:pt>
                <c:pt idx="485">
                  <c:v>58684</c:v>
                </c:pt>
                <c:pt idx="486">
                  <c:v>58714</c:v>
                </c:pt>
                <c:pt idx="487">
                  <c:v>58745</c:v>
                </c:pt>
                <c:pt idx="488">
                  <c:v>58775</c:v>
                </c:pt>
                <c:pt idx="489">
                  <c:v>58806</c:v>
                </c:pt>
                <c:pt idx="490">
                  <c:v>58837</c:v>
                </c:pt>
                <c:pt idx="491">
                  <c:v>58865</c:v>
                </c:pt>
                <c:pt idx="492">
                  <c:v>58896</c:v>
                </c:pt>
                <c:pt idx="493">
                  <c:v>58926</c:v>
                </c:pt>
                <c:pt idx="494">
                  <c:v>58957</c:v>
                </c:pt>
                <c:pt idx="495">
                  <c:v>58987</c:v>
                </c:pt>
                <c:pt idx="496">
                  <c:v>59018</c:v>
                </c:pt>
                <c:pt idx="497">
                  <c:v>59049</c:v>
                </c:pt>
                <c:pt idx="498">
                  <c:v>59079</c:v>
                </c:pt>
                <c:pt idx="499">
                  <c:v>59110</c:v>
                </c:pt>
                <c:pt idx="500">
                  <c:v>59140</c:v>
                </c:pt>
                <c:pt idx="501">
                  <c:v>59171</c:v>
                </c:pt>
                <c:pt idx="502">
                  <c:v>59202</c:v>
                </c:pt>
                <c:pt idx="503">
                  <c:v>59230</c:v>
                </c:pt>
                <c:pt idx="504">
                  <c:v>59261</c:v>
                </c:pt>
                <c:pt idx="505">
                  <c:v>59291</c:v>
                </c:pt>
                <c:pt idx="506">
                  <c:v>59322</c:v>
                </c:pt>
                <c:pt idx="507">
                  <c:v>59352</c:v>
                </c:pt>
                <c:pt idx="508">
                  <c:v>59383</c:v>
                </c:pt>
                <c:pt idx="509">
                  <c:v>59414</c:v>
                </c:pt>
                <c:pt idx="510">
                  <c:v>59444</c:v>
                </c:pt>
                <c:pt idx="511">
                  <c:v>59475</c:v>
                </c:pt>
                <c:pt idx="512">
                  <c:v>59505</c:v>
                </c:pt>
                <c:pt idx="513">
                  <c:v>59536</c:v>
                </c:pt>
                <c:pt idx="514">
                  <c:v>59567</c:v>
                </c:pt>
                <c:pt idx="515">
                  <c:v>59595</c:v>
                </c:pt>
                <c:pt idx="516">
                  <c:v>59626</c:v>
                </c:pt>
                <c:pt idx="517">
                  <c:v>59656</c:v>
                </c:pt>
                <c:pt idx="518">
                  <c:v>59687</c:v>
                </c:pt>
                <c:pt idx="519">
                  <c:v>59717</c:v>
                </c:pt>
                <c:pt idx="520">
                  <c:v>59748</c:v>
                </c:pt>
                <c:pt idx="521">
                  <c:v>59779</c:v>
                </c:pt>
                <c:pt idx="522">
                  <c:v>59809</c:v>
                </c:pt>
                <c:pt idx="523">
                  <c:v>59840</c:v>
                </c:pt>
                <c:pt idx="524">
                  <c:v>59870</c:v>
                </c:pt>
                <c:pt idx="525">
                  <c:v>59901</c:v>
                </c:pt>
                <c:pt idx="526">
                  <c:v>59932</c:v>
                </c:pt>
                <c:pt idx="527">
                  <c:v>59961</c:v>
                </c:pt>
                <c:pt idx="528">
                  <c:v>59992</c:v>
                </c:pt>
                <c:pt idx="529">
                  <c:v>60022</c:v>
                </c:pt>
                <c:pt idx="530">
                  <c:v>60053</c:v>
                </c:pt>
                <c:pt idx="531">
                  <c:v>60083</c:v>
                </c:pt>
                <c:pt idx="532">
                  <c:v>60114</c:v>
                </c:pt>
                <c:pt idx="533">
                  <c:v>60145</c:v>
                </c:pt>
                <c:pt idx="534">
                  <c:v>60175</c:v>
                </c:pt>
                <c:pt idx="535">
                  <c:v>60206</c:v>
                </c:pt>
                <c:pt idx="536">
                  <c:v>60236</c:v>
                </c:pt>
                <c:pt idx="537">
                  <c:v>60267</c:v>
                </c:pt>
                <c:pt idx="538">
                  <c:v>60298</c:v>
                </c:pt>
                <c:pt idx="539">
                  <c:v>60326</c:v>
                </c:pt>
                <c:pt idx="540">
                  <c:v>60357</c:v>
                </c:pt>
                <c:pt idx="541">
                  <c:v>60387</c:v>
                </c:pt>
                <c:pt idx="542">
                  <c:v>60418</c:v>
                </c:pt>
                <c:pt idx="543">
                  <c:v>60448</c:v>
                </c:pt>
                <c:pt idx="544">
                  <c:v>60479</c:v>
                </c:pt>
                <c:pt idx="545">
                  <c:v>60510</c:v>
                </c:pt>
                <c:pt idx="546">
                  <c:v>60540</c:v>
                </c:pt>
                <c:pt idx="547">
                  <c:v>60571</c:v>
                </c:pt>
                <c:pt idx="548">
                  <c:v>60601</c:v>
                </c:pt>
                <c:pt idx="549">
                  <c:v>60632</c:v>
                </c:pt>
                <c:pt idx="550">
                  <c:v>60663</c:v>
                </c:pt>
                <c:pt idx="551">
                  <c:v>60691</c:v>
                </c:pt>
                <c:pt idx="552">
                  <c:v>60722</c:v>
                </c:pt>
                <c:pt idx="553">
                  <c:v>60752</c:v>
                </c:pt>
                <c:pt idx="554">
                  <c:v>60783</c:v>
                </c:pt>
                <c:pt idx="555">
                  <c:v>60813</c:v>
                </c:pt>
                <c:pt idx="556">
                  <c:v>60844</c:v>
                </c:pt>
                <c:pt idx="557">
                  <c:v>60875</c:v>
                </c:pt>
                <c:pt idx="558">
                  <c:v>60905</c:v>
                </c:pt>
                <c:pt idx="559">
                  <c:v>60936</c:v>
                </c:pt>
                <c:pt idx="560">
                  <c:v>60966</c:v>
                </c:pt>
                <c:pt idx="561">
                  <c:v>60997</c:v>
                </c:pt>
                <c:pt idx="562">
                  <c:v>61028</c:v>
                </c:pt>
                <c:pt idx="563">
                  <c:v>61056</c:v>
                </c:pt>
                <c:pt idx="564">
                  <c:v>61087</c:v>
                </c:pt>
                <c:pt idx="565">
                  <c:v>61117</c:v>
                </c:pt>
                <c:pt idx="566">
                  <c:v>61148</c:v>
                </c:pt>
                <c:pt idx="567">
                  <c:v>61178</c:v>
                </c:pt>
                <c:pt idx="568">
                  <c:v>61209</c:v>
                </c:pt>
                <c:pt idx="569">
                  <c:v>61240</c:v>
                </c:pt>
                <c:pt idx="570">
                  <c:v>61270</c:v>
                </c:pt>
                <c:pt idx="571">
                  <c:v>61301</c:v>
                </c:pt>
                <c:pt idx="572">
                  <c:v>61331</c:v>
                </c:pt>
                <c:pt idx="573">
                  <c:v>61362</c:v>
                </c:pt>
                <c:pt idx="574">
                  <c:v>61393</c:v>
                </c:pt>
                <c:pt idx="575">
                  <c:v>61422</c:v>
                </c:pt>
                <c:pt idx="576">
                  <c:v>61453</c:v>
                </c:pt>
                <c:pt idx="577">
                  <c:v>61483</c:v>
                </c:pt>
                <c:pt idx="578">
                  <c:v>61514</c:v>
                </c:pt>
                <c:pt idx="579">
                  <c:v>61544</c:v>
                </c:pt>
                <c:pt idx="580">
                  <c:v>61575</c:v>
                </c:pt>
                <c:pt idx="581">
                  <c:v>61606</c:v>
                </c:pt>
                <c:pt idx="582">
                  <c:v>61636</c:v>
                </c:pt>
                <c:pt idx="583">
                  <c:v>61667</c:v>
                </c:pt>
                <c:pt idx="584">
                  <c:v>61697</c:v>
                </c:pt>
                <c:pt idx="585">
                  <c:v>61728</c:v>
                </c:pt>
                <c:pt idx="586">
                  <c:v>61759</c:v>
                </c:pt>
                <c:pt idx="587">
                  <c:v>61787</c:v>
                </c:pt>
                <c:pt idx="588">
                  <c:v>61818</c:v>
                </c:pt>
                <c:pt idx="589">
                  <c:v>61848</c:v>
                </c:pt>
                <c:pt idx="590">
                  <c:v>61879</c:v>
                </c:pt>
                <c:pt idx="591">
                  <c:v>61909</c:v>
                </c:pt>
                <c:pt idx="592">
                  <c:v>61940</c:v>
                </c:pt>
                <c:pt idx="593">
                  <c:v>61971</c:v>
                </c:pt>
                <c:pt idx="594">
                  <c:v>62001</c:v>
                </c:pt>
                <c:pt idx="595">
                  <c:v>62032</c:v>
                </c:pt>
                <c:pt idx="596">
                  <c:v>62062</c:v>
                </c:pt>
                <c:pt idx="597">
                  <c:v>62093</c:v>
                </c:pt>
              </c:numCache>
              <c:extLst xmlns:c15="http://schemas.microsoft.com/office/drawing/2012/chart"/>
            </c:numRef>
          </c:xVal>
          <c:yVal>
            <c:numRef>
              <c:f>(Sheet1!$IG$5:$IG$336,Sheet1!$IG$338:$IG$368,Sheet1!$IG$370:$IG$604)</c:f>
              <c:extLst xmlns:c15="http://schemas.microsoft.com/office/drawing/2012/chart"/>
            </c:numRef>
          </c:yVal>
          <c:smooth val="0"/>
          <c:extLst xmlns:c15="http://schemas.microsoft.com/office/drawing/2012/chart">
            <c:ext xmlns:c16="http://schemas.microsoft.com/office/drawing/2014/chart" uri="{C3380CC4-5D6E-409C-BE32-E72D297353CC}">
              <c16:uniqueId val="{00000002-5620-43D7-BD35-AA44062E67BC}"/>
            </c:ext>
          </c:extLst>
        </c:ser>
        <c:ser>
          <c:idx val="9"/>
          <c:order val="8"/>
          <c:tx>
            <c:v>Groundwater Elevation</c:v>
          </c:tx>
          <c:spPr>
            <a:ln>
              <a:solidFill>
                <a:schemeClr val="tx1">
                  <a:lumMod val="75000"/>
                  <a:lumOff val="25000"/>
                </a:schemeClr>
              </a:solidFill>
            </a:ln>
          </c:spPr>
          <c:marker>
            <c:symbol val="none"/>
          </c:marker>
          <c:dPt>
            <c:idx val="315"/>
            <c:bubble3D val="0"/>
            <c:extLst xmlns:c15="http://schemas.microsoft.com/office/drawing/2012/chart">
              <c:ext xmlns:c16="http://schemas.microsoft.com/office/drawing/2014/chart" uri="{C3380CC4-5D6E-409C-BE32-E72D297353CC}">
                <c16:uniqueId val="{00000003-5620-43D7-BD35-AA44062E67BC}"/>
              </c:ext>
            </c:extLst>
          </c:dPt>
          <c:dPt>
            <c:idx val="348"/>
            <c:bubble3D val="0"/>
            <c:extLst xmlns:c15="http://schemas.microsoft.com/office/drawing/2012/chart">
              <c:ext xmlns:c16="http://schemas.microsoft.com/office/drawing/2014/chart" uri="{C3380CC4-5D6E-409C-BE32-E72D297353CC}">
                <c16:uniqueId val="{00000004-5620-43D7-BD35-AA44062E67BC}"/>
              </c:ext>
            </c:extLst>
          </c:dPt>
          <c:dPt>
            <c:idx val="353"/>
            <c:bubble3D val="0"/>
            <c:extLst xmlns:c15="http://schemas.microsoft.com/office/drawing/2012/chart">
              <c:ext xmlns:c16="http://schemas.microsoft.com/office/drawing/2014/chart" uri="{C3380CC4-5D6E-409C-BE32-E72D297353CC}">
                <c16:uniqueId val="{00000005-5620-43D7-BD35-AA44062E67BC}"/>
              </c:ext>
            </c:extLst>
          </c:dPt>
          <c:dPt>
            <c:idx val="368"/>
            <c:bubble3D val="0"/>
            <c:spPr/>
            <c:extLst>
              <c:ext xmlns:c16="http://schemas.microsoft.com/office/drawing/2014/chart" uri="{C3380CC4-5D6E-409C-BE32-E72D297353CC}">
                <c16:uniqueId val="{00000007-5620-43D7-BD35-AA44062E67BC}"/>
              </c:ext>
            </c:extLst>
          </c:dPt>
          <c:xVal>
            <c:numRef>
              <c:f>('01N21W32Q04S'!$B$3:$B$334,'01N21W32Q04S'!$B$336:$B$366,'01N21W32Q04S'!$B$368:$B$809)</c:f>
              <c:numCache>
                <c:formatCode>m/d/yyyy</c:formatCode>
                <c:ptCount val="805"/>
                <c:pt idx="0">
                  <c:v>33443</c:v>
                </c:pt>
                <c:pt idx="1">
                  <c:v>33456</c:v>
                </c:pt>
                <c:pt idx="2">
                  <c:v>33478</c:v>
                </c:pt>
                <c:pt idx="3">
                  <c:v>33490</c:v>
                </c:pt>
                <c:pt idx="4">
                  <c:v>33554</c:v>
                </c:pt>
                <c:pt idx="5">
                  <c:v>33560</c:v>
                </c:pt>
                <c:pt idx="6">
                  <c:v>33563</c:v>
                </c:pt>
                <c:pt idx="7">
                  <c:v>33564</c:v>
                </c:pt>
                <c:pt idx="8">
                  <c:v>33589</c:v>
                </c:pt>
                <c:pt idx="9">
                  <c:v>33590</c:v>
                </c:pt>
                <c:pt idx="10">
                  <c:v>33619</c:v>
                </c:pt>
                <c:pt idx="11">
                  <c:v>33624</c:v>
                </c:pt>
                <c:pt idx="12">
                  <c:v>33655</c:v>
                </c:pt>
                <c:pt idx="13">
                  <c:v>33660</c:v>
                </c:pt>
                <c:pt idx="14">
                  <c:v>33702</c:v>
                </c:pt>
                <c:pt idx="15">
                  <c:v>33742</c:v>
                </c:pt>
                <c:pt idx="16">
                  <c:v>33772</c:v>
                </c:pt>
                <c:pt idx="17">
                  <c:v>33786</c:v>
                </c:pt>
                <c:pt idx="18">
                  <c:v>33834</c:v>
                </c:pt>
                <c:pt idx="19">
                  <c:v>33871</c:v>
                </c:pt>
                <c:pt idx="20">
                  <c:v>33917</c:v>
                </c:pt>
                <c:pt idx="21">
                  <c:v>33953</c:v>
                </c:pt>
                <c:pt idx="22">
                  <c:v>34003</c:v>
                </c:pt>
                <c:pt idx="23">
                  <c:v>34064</c:v>
                </c:pt>
                <c:pt idx="24">
                  <c:v>34100</c:v>
                </c:pt>
                <c:pt idx="25">
                  <c:v>34130</c:v>
                </c:pt>
                <c:pt idx="26">
                  <c:v>34164</c:v>
                </c:pt>
                <c:pt idx="27">
                  <c:v>34175</c:v>
                </c:pt>
                <c:pt idx="28">
                  <c:v>34201</c:v>
                </c:pt>
                <c:pt idx="29">
                  <c:v>34233</c:v>
                </c:pt>
                <c:pt idx="30">
                  <c:v>34281</c:v>
                </c:pt>
                <c:pt idx="31">
                  <c:v>34323</c:v>
                </c:pt>
                <c:pt idx="32">
                  <c:v>34366</c:v>
                </c:pt>
                <c:pt idx="33">
                  <c:v>34417</c:v>
                </c:pt>
                <c:pt idx="34">
                  <c:v>34422</c:v>
                </c:pt>
                <c:pt idx="35">
                  <c:v>34442</c:v>
                </c:pt>
                <c:pt idx="36">
                  <c:v>34443</c:v>
                </c:pt>
                <c:pt idx="37">
                  <c:v>34485</c:v>
                </c:pt>
                <c:pt idx="38">
                  <c:v>34507</c:v>
                </c:pt>
                <c:pt idx="39">
                  <c:v>34631</c:v>
                </c:pt>
                <c:pt idx="40">
                  <c:v>34758</c:v>
                </c:pt>
                <c:pt idx="41">
                  <c:v>34870</c:v>
                </c:pt>
                <c:pt idx="42">
                  <c:v>34960</c:v>
                </c:pt>
                <c:pt idx="43">
                  <c:v>35131</c:v>
                </c:pt>
                <c:pt idx="44">
                  <c:v>35278</c:v>
                </c:pt>
                <c:pt idx="45">
                  <c:v>35337</c:v>
                </c:pt>
                <c:pt idx="46">
                  <c:v>35394</c:v>
                </c:pt>
                <c:pt idx="47">
                  <c:v>35417</c:v>
                </c:pt>
                <c:pt idx="48">
                  <c:v>35442</c:v>
                </c:pt>
                <c:pt idx="49">
                  <c:v>35462</c:v>
                </c:pt>
                <c:pt idx="50">
                  <c:v>35511</c:v>
                </c:pt>
                <c:pt idx="51">
                  <c:v>35560</c:v>
                </c:pt>
                <c:pt idx="52">
                  <c:v>35639</c:v>
                </c:pt>
                <c:pt idx="53">
                  <c:v>35684</c:v>
                </c:pt>
                <c:pt idx="54">
                  <c:v>35774</c:v>
                </c:pt>
                <c:pt idx="55">
                  <c:v>35877</c:v>
                </c:pt>
                <c:pt idx="56">
                  <c:v>35954</c:v>
                </c:pt>
                <c:pt idx="57">
                  <c:v>36054</c:v>
                </c:pt>
                <c:pt idx="58">
                  <c:v>36137</c:v>
                </c:pt>
                <c:pt idx="59">
                  <c:v>36229</c:v>
                </c:pt>
                <c:pt idx="60">
                  <c:v>36314</c:v>
                </c:pt>
                <c:pt idx="61">
                  <c:v>36417</c:v>
                </c:pt>
                <c:pt idx="62">
                  <c:v>36507</c:v>
                </c:pt>
                <c:pt idx="63">
                  <c:v>36601</c:v>
                </c:pt>
                <c:pt idx="64">
                  <c:v>36689</c:v>
                </c:pt>
                <c:pt idx="65">
                  <c:v>36782</c:v>
                </c:pt>
                <c:pt idx="66">
                  <c:v>36867</c:v>
                </c:pt>
                <c:pt idx="67">
                  <c:v>36970</c:v>
                </c:pt>
                <c:pt idx="68">
                  <c:v>37050</c:v>
                </c:pt>
                <c:pt idx="69">
                  <c:v>37154</c:v>
                </c:pt>
                <c:pt idx="70">
                  <c:v>37231</c:v>
                </c:pt>
                <c:pt idx="71">
                  <c:v>37326</c:v>
                </c:pt>
                <c:pt idx="72">
                  <c:v>37414</c:v>
                </c:pt>
                <c:pt idx="73">
                  <c:v>37512</c:v>
                </c:pt>
                <c:pt idx="74">
                  <c:v>37602</c:v>
                </c:pt>
                <c:pt idx="75">
                  <c:v>37690</c:v>
                </c:pt>
                <c:pt idx="76">
                  <c:v>37791</c:v>
                </c:pt>
                <c:pt idx="77">
                  <c:v>37879</c:v>
                </c:pt>
                <c:pt idx="78">
                  <c:v>37960</c:v>
                </c:pt>
                <c:pt idx="79">
                  <c:v>38061</c:v>
                </c:pt>
                <c:pt idx="80">
                  <c:v>38152</c:v>
                </c:pt>
                <c:pt idx="81">
                  <c:v>38244</c:v>
                </c:pt>
                <c:pt idx="82">
                  <c:v>38331</c:v>
                </c:pt>
                <c:pt idx="83">
                  <c:v>38425</c:v>
                </c:pt>
                <c:pt idx="84">
                  <c:v>38524</c:v>
                </c:pt>
                <c:pt idx="85">
                  <c:v>38638</c:v>
                </c:pt>
                <c:pt idx="86">
                  <c:v>38750</c:v>
                </c:pt>
                <c:pt idx="87">
                  <c:v>38793</c:v>
                </c:pt>
                <c:pt idx="88">
                  <c:v>38939</c:v>
                </c:pt>
                <c:pt idx="89">
                  <c:v>39003</c:v>
                </c:pt>
                <c:pt idx="90">
                  <c:v>39069</c:v>
                </c:pt>
                <c:pt idx="91">
                  <c:v>39121</c:v>
                </c:pt>
                <c:pt idx="92">
                  <c:v>39287</c:v>
                </c:pt>
                <c:pt idx="93">
                  <c:v>39357</c:v>
                </c:pt>
                <c:pt idx="94">
                  <c:v>39420</c:v>
                </c:pt>
                <c:pt idx="95">
                  <c:v>39542</c:v>
                </c:pt>
                <c:pt idx="96">
                  <c:v>39605</c:v>
                </c:pt>
                <c:pt idx="97">
                  <c:v>39721</c:v>
                </c:pt>
                <c:pt idx="98">
                  <c:v>39793</c:v>
                </c:pt>
                <c:pt idx="99">
                  <c:v>39878</c:v>
                </c:pt>
                <c:pt idx="100">
                  <c:v>39981</c:v>
                </c:pt>
                <c:pt idx="101">
                  <c:v>40056</c:v>
                </c:pt>
                <c:pt idx="102">
                  <c:v>40074</c:v>
                </c:pt>
                <c:pt idx="103">
                  <c:v>40077</c:v>
                </c:pt>
                <c:pt idx="104">
                  <c:v>40126</c:v>
                </c:pt>
                <c:pt idx="105">
                  <c:v>40148</c:v>
                </c:pt>
                <c:pt idx="106">
                  <c:v>40168</c:v>
                </c:pt>
                <c:pt idx="107">
                  <c:v>40210</c:v>
                </c:pt>
                <c:pt idx="108">
                  <c:v>40238</c:v>
                </c:pt>
                <c:pt idx="109">
                  <c:v>40240</c:v>
                </c:pt>
                <c:pt idx="110">
                  <c:v>40269</c:v>
                </c:pt>
                <c:pt idx="111">
                  <c:v>40302</c:v>
                </c:pt>
                <c:pt idx="112">
                  <c:v>40325</c:v>
                </c:pt>
                <c:pt idx="113">
                  <c:v>40338</c:v>
                </c:pt>
                <c:pt idx="114">
                  <c:v>40365</c:v>
                </c:pt>
                <c:pt idx="115">
                  <c:v>40393</c:v>
                </c:pt>
                <c:pt idx="116">
                  <c:v>40421</c:v>
                </c:pt>
                <c:pt idx="117">
                  <c:v>40423</c:v>
                </c:pt>
                <c:pt idx="118">
                  <c:v>40456</c:v>
                </c:pt>
                <c:pt idx="119">
                  <c:v>40483</c:v>
                </c:pt>
                <c:pt idx="120">
                  <c:v>40519</c:v>
                </c:pt>
                <c:pt idx="121">
                  <c:v>40527</c:v>
                </c:pt>
                <c:pt idx="122">
                  <c:v>40540</c:v>
                </c:pt>
                <c:pt idx="123">
                  <c:v>40571</c:v>
                </c:pt>
                <c:pt idx="124">
                  <c:v>40603</c:v>
                </c:pt>
                <c:pt idx="125">
                  <c:v>40634</c:v>
                </c:pt>
                <c:pt idx="126">
                  <c:v>40666</c:v>
                </c:pt>
                <c:pt idx="127">
                  <c:v>40681</c:v>
                </c:pt>
                <c:pt idx="128">
                  <c:v>40722</c:v>
                </c:pt>
                <c:pt idx="129">
                  <c:v>40751</c:v>
                </c:pt>
                <c:pt idx="130">
                  <c:v>40785</c:v>
                </c:pt>
                <c:pt idx="131">
                  <c:v>40799</c:v>
                </c:pt>
                <c:pt idx="132">
                  <c:v>40847</c:v>
                </c:pt>
                <c:pt idx="133">
                  <c:v>40879</c:v>
                </c:pt>
                <c:pt idx="134">
                  <c:v>40884</c:v>
                </c:pt>
                <c:pt idx="135">
                  <c:v>40906</c:v>
                </c:pt>
                <c:pt idx="136">
                  <c:v>40935</c:v>
                </c:pt>
                <c:pt idx="137">
                  <c:v>40968</c:v>
                </c:pt>
                <c:pt idx="138">
                  <c:v>40982</c:v>
                </c:pt>
                <c:pt idx="139">
                  <c:v>40983</c:v>
                </c:pt>
                <c:pt idx="140">
                  <c:v>41001</c:v>
                </c:pt>
                <c:pt idx="141">
                  <c:v>41029</c:v>
                </c:pt>
                <c:pt idx="142">
                  <c:v>41064</c:v>
                </c:pt>
                <c:pt idx="143">
                  <c:v>41078</c:v>
                </c:pt>
                <c:pt idx="144">
                  <c:v>41088</c:v>
                </c:pt>
                <c:pt idx="145">
                  <c:v>41121</c:v>
                </c:pt>
                <c:pt idx="146">
                  <c:v>41148</c:v>
                </c:pt>
                <c:pt idx="147">
                  <c:v>41169</c:v>
                </c:pt>
                <c:pt idx="148">
                  <c:v>41214</c:v>
                </c:pt>
                <c:pt idx="149">
                  <c:v>41242</c:v>
                </c:pt>
                <c:pt idx="150">
                  <c:v>41270</c:v>
                </c:pt>
                <c:pt idx="151">
                  <c:v>41288</c:v>
                </c:pt>
                <c:pt idx="152">
                  <c:v>41305</c:v>
                </c:pt>
                <c:pt idx="153">
                  <c:v>41333</c:v>
                </c:pt>
                <c:pt idx="154">
                  <c:v>41353</c:v>
                </c:pt>
                <c:pt idx="155">
                  <c:v>41361</c:v>
                </c:pt>
                <c:pt idx="156">
                  <c:v>41389</c:v>
                </c:pt>
                <c:pt idx="157">
                  <c:v>41423</c:v>
                </c:pt>
                <c:pt idx="158">
                  <c:v>41431</c:v>
                </c:pt>
                <c:pt idx="159">
                  <c:v>41452</c:v>
                </c:pt>
                <c:pt idx="160">
                  <c:v>41484</c:v>
                </c:pt>
                <c:pt idx="161">
                  <c:v>41514</c:v>
                </c:pt>
                <c:pt idx="162">
                  <c:v>41541</c:v>
                </c:pt>
                <c:pt idx="163">
                  <c:v>41579</c:v>
                </c:pt>
                <c:pt idx="164">
                  <c:v>41610</c:v>
                </c:pt>
                <c:pt idx="165">
                  <c:v>41621</c:v>
                </c:pt>
                <c:pt idx="166">
                  <c:v>41634</c:v>
                </c:pt>
                <c:pt idx="167">
                  <c:v>41652</c:v>
                </c:pt>
                <c:pt idx="168">
                  <c:v>41694</c:v>
                </c:pt>
                <c:pt idx="169">
                  <c:v>41715</c:v>
                </c:pt>
                <c:pt idx="170">
                  <c:v>41716</c:v>
                </c:pt>
                <c:pt idx="171">
                  <c:v>41724</c:v>
                </c:pt>
                <c:pt idx="172">
                  <c:v>41764</c:v>
                </c:pt>
                <c:pt idx="173">
                  <c:v>41789</c:v>
                </c:pt>
                <c:pt idx="174">
                  <c:v>41808</c:v>
                </c:pt>
                <c:pt idx="175">
                  <c:v>41820</c:v>
                </c:pt>
                <c:pt idx="176">
                  <c:v>41852</c:v>
                </c:pt>
                <c:pt idx="177">
                  <c:v>41880</c:v>
                </c:pt>
                <c:pt idx="178">
                  <c:v>41904</c:v>
                </c:pt>
                <c:pt idx="179">
                  <c:v>41907</c:v>
                </c:pt>
                <c:pt idx="180">
                  <c:v>41946</c:v>
                </c:pt>
                <c:pt idx="181">
                  <c:v>41974</c:v>
                </c:pt>
                <c:pt idx="182">
                  <c:v>41983</c:v>
                </c:pt>
                <c:pt idx="183">
                  <c:v>42009</c:v>
                </c:pt>
                <c:pt idx="184">
                  <c:v>42009</c:v>
                </c:pt>
                <c:pt idx="185">
                  <c:v>42037</c:v>
                </c:pt>
                <c:pt idx="186">
                  <c:v>42037</c:v>
                </c:pt>
                <c:pt idx="187">
                  <c:v>42065</c:v>
                </c:pt>
                <c:pt idx="188">
                  <c:v>42065</c:v>
                </c:pt>
                <c:pt idx="189">
                  <c:v>42073</c:v>
                </c:pt>
                <c:pt idx="190">
                  <c:v>42073</c:v>
                </c:pt>
                <c:pt idx="191">
                  <c:v>42093</c:v>
                </c:pt>
                <c:pt idx="192">
                  <c:v>42093</c:v>
                </c:pt>
                <c:pt idx="193">
                  <c:v>42128</c:v>
                </c:pt>
                <c:pt idx="194">
                  <c:v>42128</c:v>
                </c:pt>
                <c:pt idx="195">
                  <c:v>42156</c:v>
                </c:pt>
                <c:pt idx="196">
                  <c:v>42156</c:v>
                </c:pt>
                <c:pt idx="197">
                  <c:v>42165</c:v>
                </c:pt>
                <c:pt idx="198">
                  <c:v>42165</c:v>
                </c:pt>
                <c:pt idx="199">
                  <c:v>42184</c:v>
                </c:pt>
                <c:pt idx="200">
                  <c:v>42184</c:v>
                </c:pt>
                <c:pt idx="201">
                  <c:v>42219</c:v>
                </c:pt>
                <c:pt idx="202">
                  <c:v>42219</c:v>
                </c:pt>
                <c:pt idx="203">
                  <c:v>42247</c:v>
                </c:pt>
                <c:pt idx="204">
                  <c:v>42247</c:v>
                </c:pt>
                <c:pt idx="205">
                  <c:v>42268</c:v>
                </c:pt>
                <c:pt idx="206">
                  <c:v>42268</c:v>
                </c:pt>
                <c:pt idx="207">
                  <c:v>42269</c:v>
                </c:pt>
                <c:pt idx="208">
                  <c:v>42269</c:v>
                </c:pt>
                <c:pt idx="209">
                  <c:v>42279</c:v>
                </c:pt>
                <c:pt idx="210">
                  <c:v>42279</c:v>
                </c:pt>
                <c:pt idx="211">
                  <c:v>42310</c:v>
                </c:pt>
                <c:pt idx="212">
                  <c:v>42310</c:v>
                </c:pt>
                <c:pt idx="213">
                  <c:v>42338</c:v>
                </c:pt>
                <c:pt idx="214">
                  <c:v>42338</c:v>
                </c:pt>
                <c:pt idx="215">
                  <c:v>42347</c:v>
                </c:pt>
                <c:pt idx="216">
                  <c:v>42347</c:v>
                </c:pt>
                <c:pt idx="217">
                  <c:v>42373</c:v>
                </c:pt>
                <c:pt idx="218">
                  <c:v>42373</c:v>
                </c:pt>
                <c:pt idx="219">
                  <c:v>42401</c:v>
                </c:pt>
                <c:pt idx="220">
                  <c:v>42401</c:v>
                </c:pt>
                <c:pt idx="221">
                  <c:v>42416</c:v>
                </c:pt>
                <c:pt idx="222">
                  <c:v>42416</c:v>
                </c:pt>
                <c:pt idx="223">
                  <c:v>42426</c:v>
                </c:pt>
                <c:pt idx="224">
                  <c:v>42426</c:v>
                </c:pt>
                <c:pt idx="225">
                  <c:v>42432</c:v>
                </c:pt>
                <c:pt idx="226">
                  <c:v>42432</c:v>
                </c:pt>
                <c:pt idx="227">
                  <c:v>42464</c:v>
                </c:pt>
                <c:pt idx="228">
                  <c:v>42464</c:v>
                </c:pt>
                <c:pt idx="229">
                  <c:v>42492</c:v>
                </c:pt>
                <c:pt idx="230">
                  <c:v>42492</c:v>
                </c:pt>
                <c:pt idx="231">
                  <c:v>42521</c:v>
                </c:pt>
                <c:pt idx="232">
                  <c:v>42521</c:v>
                </c:pt>
                <c:pt idx="233">
                  <c:v>42527</c:v>
                </c:pt>
                <c:pt idx="234">
                  <c:v>42527</c:v>
                </c:pt>
                <c:pt idx="235">
                  <c:v>42556</c:v>
                </c:pt>
                <c:pt idx="236">
                  <c:v>42556</c:v>
                </c:pt>
                <c:pt idx="237">
                  <c:v>42583</c:v>
                </c:pt>
                <c:pt idx="238">
                  <c:v>42583</c:v>
                </c:pt>
                <c:pt idx="239">
                  <c:v>42613</c:v>
                </c:pt>
                <c:pt idx="240">
                  <c:v>42613</c:v>
                </c:pt>
                <c:pt idx="241">
                  <c:v>42614</c:v>
                </c:pt>
                <c:pt idx="242">
                  <c:v>42614</c:v>
                </c:pt>
                <c:pt idx="243">
                  <c:v>42619</c:v>
                </c:pt>
                <c:pt idx="244">
                  <c:v>42619</c:v>
                </c:pt>
                <c:pt idx="245">
                  <c:v>42646</c:v>
                </c:pt>
                <c:pt idx="246">
                  <c:v>42646</c:v>
                </c:pt>
                <c:pt idx="247">
                  <c:v>42667</c:v>
                </c:pt>
                <c:pt idx="248">
                  <c:v>42667</c:v>
                </c:pt>
                <c:pt idx="249">
                  <c:v>42674</c:v>
                </c:pt>
                <c:pt idx="250">
                  <c:v>42674</c:v>
                </c:pt>
                <c:pt idx="251">
                  <c:v>42706</c:v>
                </c:pt>
                <c:pt idx="252">
                  <c:v>42706</c:v>
                </c:pt>
                <c:pt idx="253">
                  <c:v>42713</c:v>
                </c:pt>
                <c:pt idx="254">
                  <c:v>42713</c:v>
                </c:pt>
                <c:pt idx="255">
                  <c:v>42717</c:v>
                </c:pt>
                <c:pt idx="256">
                  <c:v>42717</c:v>
                </c:pt>
                <c:pt idx="257">
                  <c:v>42733</c:v>
                </c:pt>
                <c:pt idx="258">
                  <c:v>42733</c:v>
                </c:pt>
                <c:pt idx="259">
                  <c:v>42758</c:v>
                </c:pt>
                <c:pt idx="260">
                  <c:v>42765</c:v>
                </c:pt>
                <c:pt idx="261">
                  <c:v>42793</c:v>
                </c:pt>
                <c:pt idx="262">
                  <c:v>42800</c:v>
                </c:pt>
                <c:pt idx="263">
                  <c:v>42801</c:v>
                </c:pt>
                <c:pt idx="264">
                  <c:v>42828</c:v>
                </c:pt>
                <c:pt idx="265">
                  <c:v>42845</c:v>
                </c:pt>
                <c:pt idx="266">
                  <c:v>42849</c:v>
                </c:pt>
                <c:pt idx="267">
                  <c:v>42891</c:v>
                </c:pt>
                <c:pt idx="268">
                  <c:v>42893</c:v>
                </c:pt>
                <c:pt idx="269">
                  <c:v>42916</c:v>
                </c:pt>
                <c:pt idx="270">
                  <c:v>42942</c:v>
                </c:pt>
                <c:pt idx="271">
                  <c:v>42947</c:v>
                </c:pt>
                <c:pt idx="272">
                  <c:v>42978</c:v>
                </c:pt>
                <c:pt idx="273">
                  <c:v>43005</c:v>
                </c:pt>
                <c:pt idx="274">
                  <c:v>43006</c:v>
                </c:pt>
                <c:pt idx="275">
                  <c:v>43007</c:v>
                </c:pt>
                <c:pt idx="276">
                  <c:v>43030</c:v>
                </c:pt>
                <c:pt idx="277">
                  <c:v>43038</c:v>
                </c:pt>
                <c:pt idx="278">
                  <c:v>43041</c:v>
                </c:pt>
                <c:pt idx="279">
                  <c:v>43066</c:v>
                </c:pt>
                <c:pt idx="280">
                  <c:v>43082</c:v>
                </c:pt>
                <c:pt idx="281">
                  <c:v>43118</c:v>
                </c:pt>
                <c:pt idx="282">
                  <c:v>43123</c:v>
                </c:pt>
                <c:pt idx="283">
                  <c:v>43140</c:v>
                </c:pt>
                <c:pt idx="284">
                  <c:v>43185</c:v>
                </c:pt>
                <c:pt idx="285">
                  <c:v>43210</c:v>
                </c:pt>
                <c:pt idx="286">
                  <c:v>43238</c:v>
                </c:pt>
                <c:pt idx="287">
                  <c:v>43255</c:v>
                </c:pt>
                <c:pt idx="288">
                  <c:v>43264</c:v>
                </c:pt>
                <c:pt idx="289">
                  <c:v>43291</c:v>
                </c:pt>
                <c:pt idx="290">
                  <c:v>43297</c:v>
                </c:pt>
                <c:pt idx="291">
                  <c:v>43332</c:v>
                </c:pt>
                <c:pt idx="292">
                  <c:v>43334</c:v>
                </c:pt>
                <c:pt idx="293">
                  <c:v>43354</c:v>
                </c:pt>
                <c:pt idx="294">
                  <c:v>43355</c:v>
                </c:pt>
                <c:pt idx="295">
                  <c:v>43368</c:v>
                </c:pt>
                <c:pt idx="296">
                  <c:v>43397</c:v>
                </c:pt>
                <c:pt idx="297">
                  <c:v>43399</c:v>
                </c:pt>
                <c:pt idx="298">
                  <c:v>43417</c:v>
                </c:pt>
                <c:pt idx="299">
                  <c:v>43439</c:v>
                </c:pt>
                <c:pt idx="300">
                  <c:v>43448</c:v>
                </c:pt>
                <c:pt idx="301">
                  <c:v>43480</c:v>
                </c:pt>
                <c:pt idx="302">
                  <c:v>43488</c:v>
                </c:pt>
                <c:pt idx="303">
                  <c:v>43516</c:v>
                </c:pt>
                <c:pt idx="304">
                  <c:v>43539</c:v>
                </c:pt>
                <c:pt idx="305">
                  <c:v>43546</c:v>
                </c:pt>
                <c:pt idx="306">
                  <c:v>43565</c:v>
                </c:pt>
                <c:pt idx="307">
                  <c:v>43579</c:v>
                </c:pt>
                <c:pt idx="308">
                  <c:v>43599</c:v>
                </c:pt>
                <c:pt idx="309">
                  <c:v>43622</c:v>
                </c:pt>
                <c:pt idx="310">
                  <c:v>43636</c:v>
                </c:pt>
                <c:pt idx="311">
                  <c:v>43663</c:v>
                </c:pt>
                <c:pt idx="312">
                  <c:v>43699</c:v>
                </c:pt>
                <c:pt idx="313">
                  <c:v>43712</c:v>
                </c:pt>
                <c:pt idx="314">
                  <c:v>43733</c:v>
                </c:pt>
                <c:pt idx="315">
                  <c:v>43752</c:v>
                </c:pt>
                <c:pt idx="316">
                  <c:v>43796</c:v>
                </c:pt>
                <c:pt idx="317">
                  <c:v>43811</c:v>
                </c:pt>
                <c:pt idx="318">
                  <c:v>43838</c:v>
                </c:pt>
                <c:pt idx="319">
                  <c:v>43872</c:v>
                </c:pt>
                <c:pt idx="320">
                  <c:v>43899</c:v>
                </c:pt>
                <c:pt idx="321">
                  <c:v>43951</c:v>
                </c:pt>
                <c:pt idx="322">
                  <c:v>43956</c:v>
                </c:pt>
                <c:pt idx="323">
                  <c:v>43970</c:v>
                </c:pt>
                <c:pt idx="324">
                  <c:v>43992</c:v>
                </c:pt>
                <c:pt idx="325">
                  <c:v>44007</c:v>
                </c:pt>
                <c:pt idx="326">
                  <c:v>44026</c:v>
                </c:pt>
                <c:pt idx="327">
                  <c:v>44042</c:v>
                </c:pt>
                <c:pt idx="328">
                  <c:v>44057</c:v>
                </c:pt>
                <c:pt idx="329">
                  <c:v>44085</c:v>
                </c:pt>
                <c:pt idx="330">
                  <c:v>44102</c:v>
                </c:pt>
                <c:pt idx="331">
                  <c:v>44103</c:v>
                </c:pt>
                <c:pt idx="332">
                  <c:v>44125</c:v>
                </c:pt>
                <c:pt idx="333">
                  <c:v>44145</c:v>
                </c:pt>
                <c:pt idx="334">
                  <c:v>44182</c:v>
                </c:pt>
                <c:pt idx="335">
                  <c:v>44210</c:v>
                </c:pt>
                <c:pt idx="336">
                  <c:v>44218</c:v>
                </c:pt>
                <c:pt idx="337">
                  <c:v>44237</c:v>
                </c:pt>
                <c:pt idx="338">
                  <c:v>44256</c:v>
                </c:pt>
                <c:pt idx="339">
                  <c:v>44266</c:v>
                </c:pt>
                <c:pt idx="340">
                  <c:v>44294</c:v>
                </c:pt>
                <c:pt idx="341">
                  <c:v>44341</c:v>
                </c:pt>
                <c:pt idx="342">
                  <c:v>44343</c:v>
                </c:pt>
                <c:pt idx="343">
                  <c:v>44354</c:v>
                </c:pt>
                <c:pt idx="344">
                  <c:v>44365</c:v>
                </c:pt>
                <c:pt idx="345">
                  <c:v>44403</c:v>
                </c:pt>
                <c:pt idx="346">
                  <c:v>44426</c:v>
                </c:pt>
                <c:pt idx="347">
                  <c:v>44453</c:v>
                </c:pt>
                <c:pt idx="348">
                  <c:v>44487</c:v>
                </c:pt>
                <c:pt idx="349">
                  <c:v>44536</c:v>
                </c:pt>
                <c:pt idx="350">
                  <c:v>44588</c:v>
                </c:pt>
                <c:pt idx="351">
                  <c:v>44614</c:v>
                </c:pt>
                <c:pt idx="352">
                  <c:v>44631</c:v>
                </c:pt>
                <c:pt idx="353">
                  <c:v>44637</c:v>
                </c:pt>
                <c:pt idx="354">
                  <c:v>44704</c:v>
                </c:pt>
                <c:pt idx="355">
                  <c:v>44708</c:v>
                </c:pt>
                <c:pt idx="356">
                  <c:v>44721</c:v>
                </c:pt>
                <c:pt idx="357">
                  <c:v>44729</c:v>
                </c:pt>
                <c:pt idx="358">
                  <c:v>44769</c:v>
                </c:pt>
                <c:pt idx="359">
                  <c:v>44784</c:v>
                </c:pt>
                <c:pt idx="360">
                  <c:v>44818</c:v>
                </c:pt>
                <c:pt idx="361">
                  <c:v>44819</c:v>
                </c:pt>
                <c:pt idx="362">
                  <c:v>44847</c:v>
                </c:pt>
                <c:pt idx="363">
                  <c:v>44902</c:v>
                </c:pt>
                <c:pt idx="364">
                  <c:v>44949</c:v>
                </c:pt>
                <c:pt idx="365">
                  <c:v>44984</c:v>
                </c:pt>
                <c:pt idx="366">
                  <c:v>44994</c:v>
                </c:pt>
                <c:pt idx="367">
                  <c:v>45008</c:v>
                </c:pt>
                <c:pt idx="368">
                  <c:v>45016</c:v>
                </c:pt>
                <c:pt idx="369">
                  <c:v>45022</c:v>
                </c:pt>
                <c:pt idx="370">
                  <c:v>45036</c:v>
                </c:pt>
              </c:numCache>
              <c:extLst xmlns:c15="http://schemas.microsoft.com/office/drawing/2012/chart"/>
            </c:numRef>
          </c:xVal>
          <c:yVal>
            <c:numRef>
              <c:f>('01N21W32Q04S'!$E$3:$E$334,'01N21W32Q04S'!$E$336:$E$366,'01N21W32Q04S'!$E$368:$E$809)</c:f>
              <c:numCache>
                <c:formatCode>General</c:formatCode>
                <c:ptCount val="805"/>
                <c:pt idx="0">
                  <c:v>-85.509994509999999</c:v>
                </c:pt>
                <c:pt idx="1">
                  <c:v>-90.049995420000002</c:v>
                </c:pt>
                <c:pt idx="2">
                  <c:v>-101.40999600000001</c:v>
                </c:pt>
                <c:pt idx="3">
                  <c:v>-103.93999479999999</c:v>
                </c:pt>
                <c:pt idx="4">
                  <c:v>-110.6499939</c:v>
                </c:pt>
                <c:pt idx="5">
                  <c:v>-111.0899963</c:v>
                </c:pt>
                <c:pt idx="6">
                  <c:v>-107.63999939999999</c:v>
                </c:pt>
                <c:pt idx="7">
                  <c:v>-111.63999939999999</c:v>
                </c:pt>
                <c:pt idx="8">
                  <c:v>-106.78999330000001</c:v>
                </c:pt>
                <c:pt idx="9">
                  <c:v>-107.9499969</c:v>
                </c:pt>
                <c:pt idx="10">
                  <c:v>-83.599998470000003</c:v>
                </c:pt>
                <c:pt idx="11">
                  <c:v>-81.729995729999999</c:v>
                </c:pt>
                <c:pt idx="12">
                  <c:v>-73.109992980000001</c:v>
                </c:pt>
                <c:pt idx="13">
                  <c:v>-69.569999690000003</c:v>
                </c:pt>
                <c:pt idx="14">
                  <c:v>-55.11000061</c:v>
                </c:pt>
                <c:pt idx="15">
                  <c:v>-61.159999849999998</c:v>
                </c:pt>
                <c:pt idx="16">
                  <c:v>-59.820003509999999</c:v>
                </c:pt>
                <c:pt idx="17">
                  <c:v>-58.790000919999997</c:v>
                </c:pt>
                <c:pt idx="18">
                  <c:v>-77.949996949999999</c:v>
                </c:pt>
                <c:pt idx="19">
                  <c:v>-94.689994810000002</c:v>
                </c:pt>
                <c:pt idx="20">
                  <c:v>-81.289993289999998</c:v>
                </c:pt>
                <c:pt idx="21">
                  <c:v>-72.789993289999998</c:v>
                </c:pt>
                <c:pt idx="22">
                  <c:v>-45.590000150000002</c:v>
                </c:pt>
                <c:pt idx="23">
                  <c:v>-35.590000150000002</c:v>
                </c:pt>
                <c:pt idx="24">
                  <c:v>-46.400001529999997</c:v>
                </c:pt>
                <c:pt idx="25">
                  <c:v>-47.88999939</c:v>
                </c:pt>
                <c:pt idx="26">
                  <c:v>-62.689998629999998</c:v>
                </c:pt>
                <c:pt idx="27">
                  <c:v>-67.63999939</c:v>
                </c:pt>
                <c:pt idx="28">
                  <c:v>-67.63999939</c:v>
                </c:pt>
                <c:pt idx="29">
                  <c:v>-65.719993590000001</c:v>
                </c:pt>
                <c:pt idx="30">
                  <c:v>-67.589996339999999</c:v>
                </c:pt>
                <c:pt idx="31">
                  <c:v>-54.180000309999997</c:v>
                </c:pt>
                <c:pt idx="32">
                  <c:v>-49.689998629999998</c:v>
                </c:pt>
                <c:pt idx="33">
                  <c:v>-33.27999878</c:v>
                </c:pt>
                <c:pt idx="34">
                  <c:v>-33.27999878</c:v>
                </c:pt>
                <c:pt idx="35">
                  <c:v>-38.259998320000001</c:v>
                </c:pt>
                <c:pt idx="36">
                  <c:v>-38.259998320000001</c:v>
                </c:pt>
                <c:pt idx="37">
                  <c:v>-39.560001370000002</c:v>
                </c:pt>
                <c:pt idx="38">
                  <c:v>-44.990001679999999</c:v>
                </c:pt>
                <c:pt idx="39">
                  <c:v>-73.699996949999999</c:v>
                </c:pt>
                <c:pt idx="40">
                  <c:v>-29.47000122</c:v>
                </c:pt>
                <c:pt idx="41">
                  <c:v>-36.090000150000002</c:v>
                </c:pt>
                <c:pt idx="42">
                  <c:v>-56.840000150000002</c:v>
                </c:pt>
                <c:pt idx="43">
                  <c:v>-21.45</c:v>
                </c:pt>
                <c:pt idx="44">
                  <c:v>-61.2</c:v>
                </c:pt>
                <c:pt idx="45">
                  <c:v>-77.53</c:v>
                </c:pt>
                <c:pt idx="46">
                  <c:v>-63.38</c:v>
                </c:pt>
                <c:pt idx="47">
                  <c:v>-47.36</c:v>
                </c:pt>
                <c:pt idx="48">
                  <c:v>-33.369999999999997</c:v>
                </c:pt>
                <c:pt idx="49">
                  <c:v>-26.06</c:v>
                </c:pt>
                <c:pt idx="50">
                  <c:v>-37.880000000000003</c:v>
                </c:pt>
                <c:pt idx="51">
                  <c:v>-63.96</c:v>
                </c:pt>
                <c:pt idx="52">
                  <c:v>-80.81</c:v>
                </c:pt>
                <c:pt idx="53">
                  <c:v>-84.39</c:v>
                </c:pt>
                <c:pt idx="54">
                  <c:v>-55.11</c:v>
                </c:pt>
                <c:pt idx="55">
                  <c:v>-19.46</c:v>
                </c:pt>
                <c:pt idx="56">
                  <c:v>-28.71</c:v>
                </c:pt>
                <c:pt idx="57">
                  <c:v>-51.79</c:v>
                </c:pt>
                <c:pt idx="58">
                  <c:v>-40.520000000000003</c:v>
                </c:pt>
                <c:pt idx="59">
                  <c:v>-30.24</c:v>
                </c:pt>
                <c:pt idx="60">
                  <c:v>-34.08</c:v>
                </c:pt>
                <c:pt idx="61">
                  <c:v>-75.53</c:v>
                </c:pt>
                <c:pt idx="62">
                  <c:v>-66.09</c:v>
                </c:pt>
                <c:pt idx="63">
                  <c:v>-29.75</c:v>
                </c:pt>
                <c:pt idx="64">
                  <c:v>-41.55</c:v>
                </c:pt>
                <c:pt idx="65">
                  <c:v>-84.1</c:v>
                </c:pt>
                <c:pt idx="66">
                  <c:v>-54.22</c:v>
                </c:pt>
                <c:pt idx="67">
                  <c:v>-22.52</c:v>
                </c:pt>
                <c:pt idx="68">
                  <c:v>-27.65</c:v>
                </c:pt>
                <c:pt idx="69">
                  <c:v>-55.76</c:v>
                </c:pt>
                <c:pt idx="70">
                  <c:v>-34.909999999999997</c:v>
                </c:pt>
                <c:pt idx="71">
                  <c:v>-24.57</c:v>
                </c:pt>
                <c:pt idx="72">
                  <c:v>-52.23</c:v>
                </c:pt>
                <c:pt idx="73">
                  <c:v>-82.29</c:v>
                </c:pt>
                <c:pt idx="74">
                  <c:v>-69.88</c:v>
                </c:pt>
                <c:pt idx="75">
                  <c:v>-36.89</c:v>
                </c:pt>
                <c:pt idx="76">
                  <c:v>-37.83</c:v>
                </c:pt>
                <c:pt idx="77">
                  <c:v>-79.75</c:v>
                </c:pt>
                <c:pt idx="78">
                  <c:v>-65.349999999999994</c:v>
                </c:pt>
                <c:pt idx="79">
                  <c:v>-36.450000000000003</c:v>
                </c:pt>
                <c:pt idx="80">
                  <c:v>-76.650000000000006</c:v>
                </c:pt>
                <c:pt idx="81">
                  <c:v>-101.77</c:v>
                </c:pt>
                <c:pt idx="82">
                  <c:v>-68.12</c:v>
                </c:pt>
                <c:pt idx="83">
                  <c:v>-29.37</c:v>
                </c:pt>
                <c:pt idx="84">
                  <c:v>-42.07</c:v>
                </c:pt>
                <c:pt idx="85">
                  <c:v>-60</c:v>
                </c:pt>
                <c:pt idx="86">
                  <c:v>-29.71</c:v>
                </c:pt>
                <c:pt idx="87">
                  <c:v>-21.4</c:v>
                </c:pt>
                <c:pt idx="88">
                  <c:v>-37.200000000000003</c:v>
                </c:pt>
                <c:pt idx="89">
                  <c:v>-48.81</c:v>
                </c:pt>
                <c:pt idx="90">
                  <c:v>-42.95</c:v>
                </c:pt>
                <c:pt idx="91">
                  <c:v>-30.33</c:v>
                </c:pt>
                <c:pt idx="92">
                  <c:v>-49.95</c:v>
                </c:pt>
                <c:pt idx="93">
                  <c:v>-56.83</c:v>
                </c:pt>
                <c:pt idx="94">
                  <c:v>-59.04</c:v>
                </c:pt>
                <c:pt idx="95">
                  <c:v>-43.27</c:v>
                </c:pt>
                <c:pt idx="96">
                  <c:v>-41.59</c:v>
                </c:pt>
                <c:pt idx="97">
                  <c:v>-63.48</c:v>
                </c:pt>
                <c:pt idx="98">
                  <c:v>-56.19</c:v>
                </c:pt>
                <c:pt idx="99">
                  <c:v>-29.09</c:v>
                </c:pt>
                <c:pt idx="100">
                  <c:v>-38.4</c:v>
                </c:pt>
                <c:pt idx="101">
                  <c:v>-66.64</c:v>
                </c:pt>
                <c:pt idx="102">
                  <c:v>-76.59</c:v>
                </c:pt>
                <c:pt idx="103">
                  <c:v>-77.69</c:v>
                </c:pt>
                <c:pt idx="104">
                  <c:v>-67.28</c:v>
                </c:pt>
                <c:pt idx="105">
                  <c:v>-65.12</c:v>
                </c:pt>
                <c:pt idx="106">
                  <c:v>-61.52</c:v>
                </c:pt>
                <c:pt idx="107">
                  <c:v>-35.9</c:v>
                </c:pt>
                <c:pt idx="108">
                  <c:v>-27.9</c:v>
                </c:pt>
                <c:pt idx="109">
                  <c:v>-27.67</c:v>
                </c:pt>
                <c:pt idx="110">
                  <c:v>-32.32</c:v>
                </c:pt>
                <c:pt idx="111">
                  <c:v>-34.299999999999997</c:v>
                </c:pt>
                <c:pt idx="112">
                  <c:v>-36.909999999999997</c:v>
                </c:pt>
                <c:pt idx="113">
                  <c:v>-37.82</c:v>
                </c:pt>
                <c:pt idx="114">
                  <c:v>-33.99</c:v>
                </c:pt>
                <c:pt idx="115">
                  <c:v>-43.95</c:v>
                </c:pt>
                <c:pt idx="116">
                  <c:v>-63.82</c:v>
                </c:pt>
                <c:pt idx="117">
                  <c:v>-66.069999999999993</c:v>
                </c:pt>
                <c:pt idx="118">
                  <c:v>-70.2</c:v>
                </c:pt>
                <c:pt idx="119">
                  <c:v>-56.65</c:v>
                </c:pt>
                <c:pt idx="120">
                  <c:v>-46.24</c:v>
                </c:pt>
                <c:pt idx="121">
                  <c:v>-43.8</c:v>
                </c:pt>
                <c:pt idx="122">
                  <c:v>-35</c:v>
                </c:pt>
                <c:pt idx="123">
                  <c:v>-36.619999999999997</c:v>
                </c:pt>
                <c:pt idx="124">
                  <c:v>-30.38</c:v>
                </c:pt>
                <c:pt idx="125">
                  <c:v>-24.32</c:v>
                </c:pt>
                <c:pt idx="126">
                  <c:v>-30.15</c:v>
                </c:pt>
                <c:pt idx="127">
                  <c:v>-35.770000000000003</c:v>
                </c:pt>
                <c:pt idx="128">
                  <c:v>-33.22</c:v>
                </c:pt>
                <c:pt idx="129">
                  <c:v>-33.69</c:v>
                </c:pt>
                <c:pt idx="130">
                  <c:v>-46.35</c:v>
                </c:pt>
                <c:pt idx="131">
                  <c:v>-54.19</c:v>
                </c:pt>
                <c:pt idx="132">
                  <c:v>-50.56</c:v>
                </c:pt>
                <c:pt idx="133">
                  <c:v>-37.42</c:v>
                </c:pt>
                <c:pt idx="134">
                  <c:v>-36.6</c:v>
                </c:pt>
                <c:pt idx="135">
                  <c:v>-26.52</c:v>
                </c:pt>
                <c:pt idx="136">
                  <c:v>-26.9</c:v>
                </c:pt>
                <c:pt idx="137">
                  <c:v>-28.06100082</c:v>
                </c:pt>
                <c:pt idx="138">
                  <c:v>-33.760997770000003</c:v>
                </c:pt>
                <c:pt idx="139">
                  <c:v>-33.600997919999998</c:v>
                </c:pt>
                <c:pt idx="140">
                  <c:v>-26.780998230000002</c:v>
                </c:pt>
                <c:pt idx="141">
                  <c:v>-25.721000669999999</c:v>
                </c:pt>
                <c:pt idx="142">
                  <c:v>-35.820999149999999</c:v>
                </c:pt>
                <c:pt idx="143">
                  <c:v>-40.230998990000003</c:v>
                </c:pt>
                <c:pt idx="144">
                  <c:v>-38.94099808</c:v>
                </c:pt>
                <c:pt idx="145">
                  <c:v>-46.861000060000002</c:v>
                </c:pt>
                <c:pt idx="146">
                  <c:v>-69.201004030000007</c:v>
                </c:pt>
                <c:pt idx="147">
                  <c:v>-76.771003719999996</c:v>
                </c:pt>
                <c:pt idx="148">
                  <c:v>-79.521003719999996</c:v>
                </c:pt>
                <c:pt idx="149">
                  <c:v>-65.900000000000006</c:v>
                </c:pt>
                <c:pt idx="150">
                  <c:v>-44.361000060000002</c:v>
                </c:pt>
                <c:pt idx="151">
                  <c:v>-38.651000979999999</c:v>
                </c:pt>
                <c:pt idx="152">
                  <c:v>-42.930999759999999</c:v>
                </c:pt>
                <c:pt idx="153">
                  <c:v>-39.131000520000001</c:v>
                </c:pt>
                <c:pt idx="154">
                  <c:v>-39.530998230000002</c:v>
                </c:pt>
                <c:pt idx="155">
                  <c:v>-42.44099808</c:v>
                </c:pt>
                <c:pt idx="156">
                  <c:v>-59.201000209999997</c:v>
                </c:pt>
                <c:pt idx="157">
                  <c:v>0</c:v>
                </c:pt>
                <c:pt idx="158">
                  <c:v>0</c:v>
                </c:pt>
                <c:pt idx="159">
                  <c:v>-66.631004329999996</c:v>
                </c:pt>
                <c:pt idx="160">
                  <c:v>-74.861000059999995</c:v>
                </c:pt>
                <c:pt idx="161">
                  <c:v>-83.971000669999995</c:v>
                </c:pt>
                <c:pt idx="162">
                  <c:v>-94.351005549999996</c:v>
                </c:pt>
                <c:pt idx="163">
                  <c:v>-101.4210052</c:v>
                </c:pt>
                <c:pt idx="164">
                  <c:v>-89.13</c:v>
                </c:pt>
                <c:pt idx="165">
                  <c:v>-86.31</c:v>
                </c:pt>
                <c:pt idx="166">
                  <c:v>-86.861000059999995</c:v>
                </c:pt>
                <c:pt idx="167">
                  <c:v>-87.081000000000003</c:v>
                </c:pt>
                <c:pt idx="168">
                  <c:v>-85.15</c:v>
                </c:pt>
                <c:pt idx="169">
                  <c:v>-72.819999999999993</c:v>
                </c:pt>
                <c:pt idx="170">
                  <c:v>-72.569999999999993</c:v>
                </c:pt>
                <c:pt idx="171">
                  <c:v>-74.66</c:v>
                </c:pt>
                <c:pt idx="172">
                  <c:v>-90.11</c:v>
                </c:pt>
                <c:pt idx="173">
                  <c:v>-99.1</c:v>
                </c:pt>
                <c:pt idx="174">
                  <c:v>-94.24</c:v>
                </c:pt>
                <c:pt idx="175">
                  <c:v>-92.49</c:v>
                </c:pt>
                <c:pt idx="176">
                  <c:v>-91.8</c:v>
                </c:pt>
                <c:pt idx="177">
                  <c:v>-100.85</c:v>
                </c:pt>
                <c:pt idx="178">
                  <c:v>-104.49</c:v>
                </c:pt>
                <c:pt idx="179">
                  <c:v>-105.89</c:v>
                </c:pt>
                <c:pt idx="180">
                  <c:v>-112.4</c:v>
                </c:pt>
                <c:pt idx="181">
                  <c:v>-105.76</c:v>
                </c:pt>
                <c:pt idx="182">
                  <c:v>-93.43</c:v>
                </c:pt>
                <c:pt idx="183">
                  <c:v>-73.63</c:v>
                </c:pt>
                <c:pt idx="184">
                  <c:v>-73.6300048828125</c:v>
                </c:pt>
                <c:pt idx="185">
                  <c:v>-67.33</c:v>
                </c:pt>
                <c:pt idx="186">
                  <c:v>-67.330001831054702</c:v>
                </c:pt>
                <c:pt idx="187">
                  <c:v>-68.09</c:v>
                </c:pt>
                <c:pt idx="188">
                  <c:v>-68.090003967285199</c:v>
                </c:pt>
                <c:pt idx="189">
                  <c:v>-66.3</c:v>
                </c:pt>
                <c:pt idx="190">
                  <c:v>-66.300003051757798</c:v>
                </c:pt>
                <c:pt idx="191">
                  <c:v>-78.180000000000007</c:v>
                </c:pt>
                <c:pt idx="192">
                  <c:v>-78.180000305175795</c:v>
                </c:pt>
                <c:pt idx="193">
                  <c:v>-91.96</c:v>
                </c:pt>
                <c:pt idx="194">
                  <c:v>-91.959999084472699</c:v>
                </c:pt>
                <c:pt idx="195">
                  <c:v>-94.01</c:v>
                </c:pt>
                <c:pt idx="196">
                  <c:v>-94.010002136230497</c:v>
                </c:pt>
                <c:pt idx="197">
                  <c:v>-92.04</c:v>
                </c:pt>
                <c:pt idx="198">
                  <c:v>-92.040000915527301</c:v>
                </c:pt>
                <c:pt idx="199">
                  <c:v>-90.66</c:v>
                </c:pt>
                <c:pt idx="200">
                  <c:v>-90.660003662109403</c:v>
                </c:pt>
                <c:pt idx="201">
                  <c:v>-84.14</c:v>
                </c:pt>
                <c:pt idx="202">
                  <c:v>-84.139999389648395</c:v>
                </c:pt>
                <c:pt idx="203">
                  <c:v>-94.44</c:v>
                </c:pt>
                <c:pt idx="204">
                  <c:v>-94.440002441406307</c:v>
                </c:pt>
                <c:pt idx="205">
                  <c:v>-101.66</c:v>
                </c:pt>
                <c:pt idx="206">
                  <c:v>-101.66000366210901</c:v>
                </c:pt>
                <c:pt idx="207">
                  <c:v>-102.45</c:v>
                </c:pt>
                <c:pt idx="208">
                  <c:v>-102.450004577637</c:v>
                </c:pt>
                <c:pt idx="209">
                  <c:v>-105.38</c:v>
                </c:pt>
                <c:pt idx="210">
                  <c:v>-105.380004882813</c:v>
                </c:pt>
                <c:pt idx="211">
                  <c:v>-116.77</c:v>
                </c:pt>
                <c:pt idx="212">
                  <c:v>-116.77000427246099</c:v>
                </c:pt>
                <c:pt idx="213">
                  <c:v>-116.94</c:v>
                </c:pt>
                <c:pt idx="214">
                  <c:v>-116.94000244140599</c:v>
                </c:pt>
                <c:pt idx="215">
                  <c:v>-115.92</c:v>
                </c:pt>
                <c:pt idx="216">
                  <c:v>-115.919998168945</c:v>
                </c:pt>
                <c:pt idx="217">
                  <c:v>-101.58</c:v>
                </c:pt>
                <c:pt idx="218">
                  <c:v>-101.580001831055</c:v>
                </c:pt>
                <c:pt idx="219">
                  <c:v>-78.28</c:v>
                </c:pt>
                <c:pt idx="220">
                  <c:v>-78.279998779296903</c:v>
                </c:pt>
                <c:pt idx="221">
                  <c:v>-85.060010000000005</c:v>
                </c:pt>
                <c:pt idx="222">
                  <c:v>-85.060005187988295</c:v>
                </c:pt>
                <c:pt idx="223">
                  <c:v>-85.84</c:v>
                </c:pt>
                <c:pt idx="224">
                  <c:v>-85.840003967285199</c:v>
                </c:pt>
                <c:pt idx="225">
                  <c:v>-89.16</c:v>
                </c:pt>
                <c:pt idx="226">
                  <c:v>-89.160003662109403</c:v>
                </c:pt>
                <c:pt idx="227">
                  <c:v>-84.85</c:v>
                </c:pt>
                <c:pt idx="228">
                  <c:v>-84.849998474121094</c:v>
                </c:pt>
                <c:pt idx="229">
                  <c:v>-96.22</c:v>
                </c:pt>
                <c:pt idx="230">
                  <c:v>-96.220001220703097</c:v>
                </c:pt>
                <c:pt idx="231">
                  <c:v>-100.2</c:v>
                </c:pt>
                <c:pt idx="232">
                  <c:v>-100.200004577637</c:v>
                </c:pt>
                <c:pt idx="233">
                  <c:v>-100.63</c:v>
                </c:pt>
                <c:pt idx="234">
                  <c:v>-100.630004882813</c:v>
                </c:pt>
                <c:pt idx="235">
                  <c:v>-96.97</c:v>
                </c:pt>
                <c:pt idx="236">
                  <c:v>-96.970001220703097</c:v>
                </c:pt>
                <c:pt idx="237">
                  <c:v>-99.94</c:v>
                </c:pt>
                <c:pt idx="238">
                  <c:v>-99.940002441406307</c:v>
                </c:pt>
                <c:pt idx="239">
                  <c:v>-107.94</c:v>
                </c:pt>
                <c:pt idx="240">
                  <c:v>-107.94000244140599</c:v>
                </c:pt>
                <c:pt idx="241">
                  <c:v>-108.36</c:v>
                </c:pt>
                <c:pt idx="242">
                  <c:v>-108.360000610352</c:v>
                </c:pt>
                <c:pt idx="243">
                  <c:v>-109.43</c:v>
                </c:pt>
                <c:pt idx="244">
                  <c:v>-109.43000030517599</c:v>
                </c:pt>
                <c:pt idx="245">
                  <c:v>-115.41</c:v>
                </c:pt>
                <c:pt idx="246">
                  <c:v>-115.41000366210901</c:v>
                </c:pt>
                <c:pt idx="247">
                  <c:v>-120.74</c:v>
                </c:pt>
                <c:pt idx="248">
                  <c:v>-120.73999786377</c:v>
                </c:pt>
                <c:pt idx="249">
                  <c:v>-118.7</c:v>
                </c:pt>
                <c:pt idx="250">
                  <c:v>-118.700004577637</c:v>
                </c:pt>
                <c:pt idx="251">
                  <c:v>-101.44</c:v>
                </c:pt>
                <c:pt idx="252">
                  <c:v>-101.44000244140599</c:v>
                </c:pt>
                <c:pt idx="253">
                  <c:v>-99.86</c:v>
                </c:pt>
                <c:pt idx="254">
                  <c:v>-99.860000610351605</c:v>
                </c:pt>
                <c:pt idx="255">
                  <c:v>-97.21</c:v>
                </c:pt>
                <c:pt idx="256">
                  <c:v>-97.209999084472699</c:v>
                </c:pt>
                <c:pt idx="257">
                  <c:v>-84.41</c:v>
                </c:pt>
                <c:pt idx="258">
                  <c:v>-84.410003662109403</c:v>
                </c:pt>
                <c:pt idx="259">
                  <c:v>-67.919998168945298</c:v>
                </c:pt>
                <c:pt idx="260">
                  <c:v>-65.150001525878906</c:v>
                </c:pt>
                <c:pt idx="261">
                  <c:v>-55.430000305175803</c:v>
                </c:pt>
                <c:pt idx="262">
                  <c:v>-54.530002593994098</c:v>
                </c:pt>
                <c:pt idx="263">
                  <c:v>-54.890003204345703</c:v>
                </c:pt>
                <c:pt idx="264">
                  <c:v>-58.410003662109403</c:v>
                </c:pt>
                <c:pt idx="265">
                  <c:v>-67.340003967285199</c:v>
                </c:pt>
                <c:pt idx="266">
                  <c:v>-72.529998779296903</c:v>
                </c:pt>
                <c:pt idx="267">
                  <c:v>-87.840003967285199</c:v>
                </c:pt>
                <c:pt idx="268">
                  <c:v>-86.970001220703097</c:v>
                </c:pt>
                <c:pt idx="269">
                  <c:v>-64.279998779296903</c:v>
                </c:pt>
                <c:pt idx="270">
                  <c:v>-90.160003662109403</c:v>
                </c:pt>
                <c:pt idx="271">
                  <c:v>-90.970001220703097</c:v>
                </c:pt>
                <c:pt idx="272">
                  <c:v>-98.889999389648395</c:v>
                </c:pt>
                <c:pt idx="273">
                  <c:v>-107.340003967285</c:v>
                </c:pt>
                <c:pt idx="274">
                  <c:v>-108.02000427246099</c:v>
                </c:pt>
                <c:pt idx="275">
                  <c:v>-108.279998779297</c:v>
                </c:pt>
                <c:pt idx="276">
                  <c:v>-115.48999786377</c:v>
                </c:pt>
                <c:pt idx="277">
                  <c:v>-119.73000335693401</c:v>
                </c:pt>
                <c:pt idx="278">
                  <c:v>-119.01000213623</c:v>
                </c:pt>
                <c:pt idx="279">
                  <c:v>-107.870002746582</c:v>
                </c:pt>
                <c:pt idx="280">
                  <c:v>-106.84999847412099</c:v>
                </c:pt>
                <c:pt idx="281">
                  <c:v>-91.290000915527301</c:v>
                </c:pt>
                <c:pt idx="282">
                  <c:v>-87.849998474121094</c:v>
                </c:pt>
                <c:pt idx="283">
                  <c:v>-87.440002441406307</c:v>
                </c:pt>
                <c:pt idx="284">
                  <c:v>-70.040000915527301</c:v>
                </c:pt>
                <c:pt idx="285">
                  <c:v>-73.430000305175795</c:v>
                </c:pt>
                <c:pt idx="286">
                  <c:v>-78.459999084472699</c:v>
                </c:pt>
                <c:pt idx="287">
                  <c:v>-79.319999694824205</c:v>
                </c:pt>
                <c:pt idx="288">
                  <c:v>-80.319999694824205</c:v>
                </c:pt>
                <c:pt idx="289">
                  <c:v>-80.080001831054702</c:v>
                </c:pt>
                <c:pt idx="290">
                  <c:v>-82.370002746582003</c:v>
                </c:pt>
                <c:pt idx="291">
                  <c:v>-97.360000610351605</c:v>
                </c:pt>
                <c:pt idx="292">
                  <c:v>-97.160003662109403</c:v>
                </c:pt>
                <c:pt idx="293">
                  <c:v>-102.830001831055</c:v>
                </c:pt>
                <c:pt idx="294">
                  <c:v>-102.77000427246099</c:v>
                </c:pt>
                <c:pt idx="295">
                  <c:v>-103.94000244140599</c:v>
                </c:pt>
                <c:pt idx="296">
                  <c:v>-108.810005187988</c:v>
                </c:pt>
                <c:pt idx="297">
                  <c:v>-109.48999786377</c:v>
                </c:pt>
                <c:pt idx="298">
                  <c:v>-111.19000244140599</c:v>
                </c:pt>
                <c:pt idx="299">
                  <c:v>-96.470001220703097</c:v>
                </c:pt>
                <c:pt idx="300">
                  <c:v>-88.470001220703097</c:v>
                </c:pt>
                <c:pt idx="301">
                  <c:v>-63.029998779296903</c:v>
                </c:pt>
                <c:pt idx="302">
                  <c:v>-67.650001525878906</c:v>
                </c:pt>
                <c:pt idx="303">
                  <c:v>-57.529998779296903</c:v>
                </c:pt>
                <c:pt idx="304">
                  <c:v>-52.510002136230497</c:v>
                </c:pt>
                <c:pt idx="305">
                  <c:v>-54.330001831054702</c:v>
                </c:pt>
                <c:pt idx="306">
                  <c:v>-59.540000915527301</c:v>
                </c:pt>
                <c:pt idx="307">
                  <c:v>-65.3800048828125</c:v>
                </c:pt>
                <c:pt idx="308">
                  <c:v>-70.770004272460895</c:v>
                </c:pt>
                <c:pt idx="309">
                  <c:v>-67.6300048828125</c:v>
                </c:pt>
                <c:pt idx="310">
                  <c:v>-66.370002746582003</c:v>
                </c:pt>
                <c:pt idx="311">
                  <c:v>-64.980003356933594</c:v>
                </c:pt>
                <c:pt idx="312">
                  <c:v>-75.440002441406307</c:v>
                </c:pt>
                <c:pt idx="313">
                  <c:v>-82.459999084472699</c:v>
                </c:pt>
                <c:pt idx="314">
                  <c:v>-93.970001220703097</c:v>
                </c:pt>
                <c:pt idx="315">
                  <c:v>-100.98000335693401</c:v>
                </c:pt>
                <c:pt idx="316">
                  <c:v>-96.919998168945298</c:v>
                </c:pt>
                <c:pt idx="317">
                  <c:v>-81.029998779296903</c:v>
                </c:pt>
                <c:pt idx="318">
                  <c:v>-64.950004577636705</c:v>
                </c:pt>
                <c:pt idx="319">
                  <c:v>-58.910003662109403</c:v>
                </c:pt>
                <c:pt idx="320">
                  <c:v>-62.810005187988303</c:v>
                </c:pt>
                <c:pt idx="321">
                  <c:v>-53.030002593994098</c:v>
                </c:pt>
                <c:pt idx="322">
                  <c:v>-54.370002746582003</c:v>
                </c:pt>
                <c:pt idx="323">
                  <c:v>-62.550003051757798</c:v>
                </c:pt>
                <c:pt idx="324">
                  <c:v>-68.720001220703097</c:v>
                </c:pt>
                <c:pt idx="325">
                  <c:v>-66.760002136230497</c:v>
                </c:pt>
                <c:pt idx="326">
                  <c:v>-62.930000305175803</c:v>
                </c:pt>
                <c:pt idx="327">
                  <c:v>-64.810005187988295</c:v>
                </c:pt>
                <c:pt idx="328">
                  <c:v>-70.160003662109403</c:v>
                </c:pt>
                <c:pt idx="329">
                  <c:v>-77.599998474121094</c:v>
                </c:pt>
                <c:pt idx="330">
                  <c:v>-74.560005187988295</c:v>
                </c:pt>
                <c:pt idx="331">
                  <c:v>-74.849998474121094</c:v>
                </c:pt>
                <c:pt idx="332">
                  <c:v>-75.870002746582003</c:v>
                </c:pt>
                <c:pt idx="333">
                  <c:v>-75.370002746582003</c:v>
                </c:pt>
                <c:pt idx="334">
                  <c:v>-80.870002746582003</c:v>
                </c:pt>
                <c:pt idx="335" formatCode="#,##0.00">
                  <c:v>-68.510002136230497</c:v>
                </c:pt>
                <c:pt idx="336" formatCode="#,##0.00">
                  <c:v>-72.020004272460895</c:v>
                </c:pt>
                <c:pt idx="337" formatCode="#,##0.00">
                  <c:v>-53.220001220703097</c:v>
                </c:pt>
                <c:pt idx="338" formatCode="#,##0.00">
                  <c:v>-67</c:v>
                </c:pt>
                <c:pt idx="339" formatCode="#,##0.00">
                  <c:v>-67.599998474121094</c:v>
                </c:pt>
                <c:pt idx="340" formatCode="#,##0.00">
                  <c:v>-70.389999389648395</c:v>
                </c:pt>
                <c:pt idx="341" formatCode="#,##0.00">
                  <c:v>-79.050003051757798</c:v>
                </c:pt>
                <c:pt idx="342" formatCode="#,##0.00">
                  <c:v>-79.560005187988295</c:v>
                </c:pt>
                <c:pt idx="343" formatCode="#,##0.00">
                  <c:v>-79.239997863769503</c:v>
                </c:pt>
                <c:pt idx="344" formatCode="#,##0.00">
                  <c:v>-81.360000610351605</c:v>
                </c:pt>
                <c:pt idx="345" formatCode="#,##0.00">
                  <c:v>-79.700004577636705</c:v>
                </c:pt>
                <c:pt idx="346" formatCode="#,##0.00">
                  <c:v>-92.050003051757798</c:v>
                </c:pt>
                <c:pt idx="347" formatCode="#,##0.00">
                  <c:v>-89.590002441406313</c:v>
                </c:pt>
                <c:pt idx="348">
                  <c:v>-99.75</c:v>
                </c:pt>
                <c:pt idx="349">
                  <c:v>-86.730003356933594</c:v>
                </c:pt>
                <c:pt idx="350">
                  <c:v>-60.610000610351598</c:v>
                </c:pt>
                <c:pt idx="351">
                  <c:v>-65.110000610351605</c:v>
                </c:pt>
                <c:pt idx="352">
                  <c:v>-71.279998779296903</c:v>
                </c:pt>
                <c:pt idx="353">
                  <c:v>-73.279998779296903</c:v>
                </c:pt>
                <c:pt idx="354">
                  <c:v>-83.6300048828125</c:v>
                </c:pt>
                <c:pt idx="355">
                  <c:v>-84.360000610351605</c:v>
                </c:pt>
                <c:pt idx="356">
                  <c:v>-82.959999084472699</c:v>
                </c:pt>
                <c:pt idx="357">
                  <c:v>-83.639999389648395</c:v>
                </c:pt>
                <c:pt idx="358">
                  <c:v>-81.270004272460895</c:v>
                </c:pt>
                <c:pt idx="359">
                  <c:v>-87.300003051757798</c:v>
                </c:pt>
                <c:pt idx="360">
                  <c:v>-102.34999847412099</c:v>
                </c:pt>
                <c:pt idx="361">
                  <c:v>-102.73000335693401</c:v>
                </c:pt>
                <c:pt idx="362">
                  <c:v>-104.110000610352</c:v>
                </c:pt>
                <c:pt idx="363" formatCode="0.00">
                  <c:v>-93.150001525878906</c:v>
                </c:pt>
                <c:pt idx="364" formatCode="0.00">
                  <c:v>-61.860000610351598</c:v>
                </c:pt>
                <c:pt idx="365" formatCode="0.00">
                  <c:v>-56.760002136230497</c:v>
                </c:pt>
                <c:pt idx="366" formatCode="0.00">
                  <c:v>-53.1900024414063</c:v>
                </c:pt>
                <c:pt idx="367" formatCode="0.00">
                  <c:v>-44.400001525878899</c:v>
                </c:pt>
                <c:pt idx="368" formatCode="0.00">
                  <c:v>-47.409999847412102</c:v>
                </c:pt>
                <c:pt idx="369" formatCode="0.00">
                  <c:v>-46.350002288818402</c:v>
                </c:pt>
                <c:pt idx="370" formatCode="0.00">
                  <c:v>-41.640003204345703</c:v>
                </c:pt>
              </c:numCache>
              <c:extLst xmlns:c15="http://schemas.microsoft.com/office/drawing/2012/chart"/>
            </c:numRef>
          </c:yVal>
          <c:smooth val="0"/>
          <c:extLst xmlns:c15="http://schemas.microsoft.com/office/drawing/2012/chart">
            <c:ext xmlns:c16="http://schemas.microsoft.com/office/drawing/2014/chart" uri="{C3380CC4-5D6E-409C-BE32-E72D297353CC}">
              <c16:uniqueId val="{00000008-5620-43D7-BD35-AA44062E67BC}"/>
            </c:ext>
          </c:extLst>
        </c:ser>
        <c:ser>
          <c:idx val="8"/>
          <c:order val="9"/>
          <c:tx>
            <c:v>Adjusted MT</c:v>
          </c:tx>
          <c:spPr>
            <a:ln>
              <a:noFill/>
            </a:ln>
          </c:spPr>
          <c:marker>
            <c:symbol val="none"/>
          </c:marker>
          <c:xVal>
            <c:numRef>
              <c:f>Sheet1!$S$28:$T$28</c:f>
              <c:numCache>
                <c:formatCode>General</c:formatCode>
                <c:ptCount val="2"/>
                <c:pt idx="0" formatCode="m/d/yyyy">
                  <c:v>25569</c:v>
                </c:pt>
                <c:pt idx="1">
                  <c:v>62094</c:v>
                </c:pt>
              </c:numCache>
              <c:extLst/>
            </c:numRef>
          </c:xVal>
          <c:yVal>
            <c:numRef>
              <c:f>Sheet1!$Y$28:$Z$28</c:f>
              <c:numCache>
                <c:formatCode>General</c:formatCode>
                <c:ptCount val="2"/>
                <c:pt idx="0">
                  <c:v>-23</c:v>
                </c:pt>
                <c:pt idx="1">
                  <c:v>-23</c:v>
                </c:pt>
              </c:numCache>
              <c:extLst/>
            </c:numRef>
          </c:yVal>
          <c:smooth val="0"/>
          <c:extLst>
            <c:ext xmlns:c16="http://schemas.microsoft.com/office/drawing/2014/chart" uri="{C3380CC4-5D6E-409C-BE32-E72D297353CC}">
              <c16:uniqueId val="{00000009-5620-43D7-BD35-AA44062E67BC}"/>
            </c:ext>
          </c:extLst>
        </c:ser>
        <c:ser>
          <c:idx val="10"/>
          <c:order val="10"/>
          <c:tx>
            <c:v>iNTERIM</c:v>
          </c:tx>
          <c:marker>
            <c:symbol val="none"/>
          </c:marker>
          <c:xVal>
            <c:numRef>
              <c:f>MT_MO__IM_Table3_2!$R$25</c:f>
              <c:numCache>
                <c:formatCode>m/d/yyyy</c:formatCode>
                <c:ptCount val="1"/>
                <c:pt idx="0">
                  <c:v>45931</c:v>
                </c:pt>
              </c:numCache>
              <c:extLst/>
            </c:numRef>
          </c:xVal>
          <c:yVal>
            <c:numRef>
              <c:f>MT_MO__IM_Table3_2!$J$25</c:f>
              <c:numCache>
                <c:formatCode>General</c:formatCode>
                <c:ptCount val="1"/>
                <c:pt idx="0">
                  <c:v>-74</c:v>
                </c:pt>
              </c:numCache>
              <c:extLst/>
            </c:numRef>
          </c:yVal>
          <c:smooth val="0"/>
          <c:extLst>
            <c:ext xmlns:c16="http://schemas.microsoft.com/office/drawing/2014/chart" uri="{C3380CC4-5D6E-409C-BE32-E72D297353CC}">
              <c16:uniqueId val="{0000000A-5620-43D7-BD35-AA44062E67BC}"/>
            </c:ext>
          </c:extLst>
        </c:ser>
        <c:ser>
          <c:idx val="11"/>
          <c:order val="11"/>
          <c:tx>
            <c:v>Fall</c:v>
          </c:tx>
          <c:spPr>
            <a:ln>
              <a:noFill/>
            </a:ln>
          </c:spPr>
          <c:marker>
            <c:symbol val="none"/>
          </c:marker>
          <c:xVal>
            <c:numRef>
              <c:f>'01N21W32Q04S'!$B$366</c:f>
              <c:numCache>
                <c:formatCode>m/d/yyyy</c:formatCode>
                <c:ptCount val="1"/>
                <c:pt idx="0">
                  <c:v>44847</c:v>
                </c:pt>
              </c:numCache>
              <c:extLst/>
            </c:numRef>
          </c:xVal>
          <c:yVal>
            <c:numRef>
              <c:f>'01N21W32Q04S'!$E$366</c:f>
              <c:numCache>
                <c:formatCode>General</c:formatCode>
                <c:ptCount val="1"/>
                <c:pt idx="0">
                  <c:v>-104.110000610352</c:v>
                </c:pt>
              </c:numCache>
              <c:extLst/>
            </c:numRef>
          </c:yVal>
          <c:smooth val="0"/>
          <c:extLst xmlns:c15="http://schemas.microsoft.com/office/drawing/2012/chart">
            <c:ext xmlns:c16="http://schemas.microsoft.com/office/drawing/2014/chart" uri="{C3380CC4-5D6E-409C-BE32-E72D297353CC}">
              <c16:uniqueId val="{0000000B-5620-43D7-BD35-AA44062E67BC}"/>
            </c:ext>
          </c:extLst>
        </c:ser>
        <c:ser>
          <c:idx val="12"/>
          <c:order val="12"/>
          <c:tx>
            <c:v>Spring</c:v>
          </c:tx>
          <c:marker>
            <c:symbol val="none"/>
          </c:marker>
          <c:xVal>
            <c:numRef>
              <c:f>'01N21W32Q04S'!$B$371</c:f>
              <c:numCache>
                <c:formatCode>m/d/yyyy</c:formatCode>
                <c:ptCount val="1"/>
                <c:pt idx="0">
                  <c:v>44994</c:v>
                </c:pt>
              </c:numCache>
              <c:extLst/>
            </c:numRef>
          </c:xVal>
          <c:yVal>
            <c:numRef>
              <c:f>'01N21W32Q04S'!$E$371</c:f>
              <c:numCache>
                <c:formatCode>0.00</c:formatCode>
                <c:ptCount val="1"/>
                <c:pt idx="0">
                  <c:v>-53.1900024414063</c:v>
                </c:pt>
              </c:numCache>
              <c:extLst/>
            </c:numRef>
          </c:yVal>
          <c:smooth val="0"/>
          <c:extLst>
            <c:ext xmlns:c16="http://schemas.microsoft.com/office/drawing/2014/chart" uri="{C3380CC4-5D6E-409C-BE32-E72D297353CC}">
              <c16:uniqueId val="{0000000C-5620-43D7-BD35-AA44062E67BC}"/>
            </c:ext>
          </c:extLst>
        </c:ser>
        <c:ser>
          <c:idx val="16"/>
          <c:order val="16"/>
          <c:tx>
            <c:v>Current Conditions</c:v>
          </c:tx>
          <c:spPr>
            <a:ln>
              <a:solidFill>
                <a:srgbClr val="CC9900"/>
              </a:solidFill>
            </a:ln>
          </c:spPr>
          <c:marker>
            <c:symbol val="none"/>
          </c:marker>
          <c:xVal>
            <c:numRef>
              <c:f>'01N21W32Q04S'!$S$2:$S$454</c:f>
              <c:numCache>
                <c:formatCode>m/d/yyyy</c:formatCode>
                <c:ptCount val="453"/>
                <c:pt idx="0">
                  <c:v>31078</c:v>
                </c:pt>
                <c:pt idx="1">
                  <c:v>31106</c:v>
                </c:pt>
                <c:pt idx="2">
                  <c:v>31137</c:v>
                </c:pt>
                <c:pt idx="3">
                  <c:v>31167</c:v>
                </c:pt>
                <c:pt idx="4">
                  <c:v>31198</c:v>
                </c:pt>
                <c:pt idx="5">
                  <c:v>31228</c:v>
                </c:pt>
                <c:pt idx="6">
                  <c:v>31259</c:v>
                </c:pt>
                <c:pt idx="7">
                  <c:v>31290</c:v>
                </c:pt>
                <c:pt idx="8">
                  <c:v>31320</c:v>
                </c:pt>
                <c:pt idx="9">
                  <c:v>31351</c:v>
                </c:pt>
                <c:pt idx="10">
                  <c:v>31381</c:v>
                </c:pt>
                <c:pt idx="11">
                  <c:v>31412</c:v>
                </c:pt>
                <c:pt idx="12">
                  <c:v>31443</c:v>
                </c:pt>
                <c:pt idx="13">
                  <c:v>31471</c:v>
                </c:pt>
                <c:pt idx="14">
                  <c:v>31502</c:v>
                </c:pt>
                <c:pt idx="15">
                  <c:v>31532</c:v>
                </c:pt>
                <c:pt idx="16">
                  <c:v>31563</c:v>
                </c:pt>
                <c:pt idx="17">
                  <c:v>31593</c:v>
                </c:pt>
                <c:pt idx="18">
                  <c:v>31624</c:v>
                </c:pt>
                <c:pt idx="19">
                  <c:v>31655</c:v>
                </c:pt>
                <c:pt idx="20">
                  <c:v>31685</c:v>
                </c:pt>
                <c:pt idx="21">
                  <c:v>31716</c:v>
                </c:pt>
                <c:pt idx="22">
                  <c:v>31746</c:v>
                </c:pt>
                <c:pt idx="23">
                  <c:v>31777</c:v>
                </c:pt>
                <c:pt idx="24">
                  <c:v>31808</c:v>
                </c:pt>
                <c:pt idx="25">
                  <c:v>31836</c:v>
                </c:pt>
                <c:pt idx="26">
                  <c:v>31867</c:v>
                </c:pt>
                <c:pt idx="27">
                  <c:v>31897</c:v>
                </c:pt>
                <c:pt idx="28">
                  <c:v>31928</c:v>
                </c:pt>
                <c:pt idx="29">
                  <c:v>31958</c:v>
                </c:pt>
                <c:pt idx="30">
                  <c:v>31989</c:v>
                </c:pt>
                <c:pt idx="31">
                  <c:v>32020</c:v>
                </c:pt>
                <c:pt idx="32">
                  <c:v>32050</c:v>
                </c:pt>
                <c:pt idx="33">
                  <c:v>32081</c:v>
                </c:pt>
                <c:pt idx="34">
                  <c:v>32111</c:v>
                </c:pt>
                <c:pt idx="35">
                  <c:v>32142</c:v>
                </c:pt>
                <c:pt idx="36">
                  <c:v>32173</c:v>
                </c:pt>
                <c:pt idx="37">
                  <c:v>32202</c:v>
                </c:pt>
                <c:pt idx="38">
                  <c:v>32233</c:v>
                </c:pt>
                <c:pt idx="39">
                  <c:v>32263</c:v>
                </c:pt>
                <c:pt idx="40">
                  <c:v>32294</c:v>
                </c:pt>
                <c:pt idx="41">
                  <c:v>32324</c:v>
                </c:pt>
                <c:pt idx="42">
                  <c:v>32355</c:v>
                </c:pt>
                <c:pt idx="43">
                  <c:v>32386</c:v>
                </c:pt>
                <c:pt idx="44">
                  <c:v>32416</c:v>
                </c:pt>
                <c:pt idx="45">
                  <c:v>32447</c:v>
                </c:pt>
                <c:pt idx="46">
                  <c:v>32477</c:v>
                </c:pt>
                <c:pt idx="47">
                  <c:v>32508</c:v>
                </c:pt>
                <c:pt idx="48">
                  <c:v>32539</c:v>
                </c:pt>
                <c:pt idx="49">
                  <c:v>32567</c:v>
                </c:pt>
                <c:pt idx="50">
                  <c:v>32598</c:v>
                </c:pt>
                <c:pt idx="51">
                  <c:v>32628</c:v>
                </c:pt>
                <c:pt idx="52">
                  <c:v>32659</c:v>
                </c:pt>
                <c:pt idx="53">
                  <c:v>32689</c:v>
                </c:pt>
                <c:pt idx="54">
                  <c:v>32720</c:v>
                </c:pt>
                <c:pt idx="55">
                  <c:v>32751</c:v>
                </c:pt>
                <c:pt idx="56">
                  <c:v>32781</c:v>
                </c:pt>
                <c:pt idx="57">
                  <c:v>32812</c:v>
                </c:pt>
                <c:pt idx="58">
                  <c:v>32842</c:v>
                </c:pt>
                <c:pt idx="59">
                  <c:v>32873</c:v>
                </c:pt>
                <c:pt idx="60">
                  <c:v>32904</c:v>
                </c:pt>
                <c:pt idx="61">
                  <c:v>32932</c:v>
                </c:pt>
                <c:pt idx="62">
                  <c:v>32963</c:v>
                </c:pt>
                <c:pt idx="63">
                  <c:v>32993</c:v>
                </c:pt>
                <c:pt idx="64">
                  <c:v>33024</c:v>
                </c:pt>
                <c:pt idx="65">
                  <c:v>33054</c:v>
                </c:pt>
                <c:pt idx="66">
                  <c:v>33085</c:v>
                </c:pt>
                <c:pt idx="67">
                  <c:v>33116</c:v>
                </c:pt>
                <c:pt idx="68">
                  <c:v>33146</c:v>
                </c:pt>
                <c:pt idx="69">
                  <c:v>33177</c:v>
                </c:pt>
                <c:pt idx="70">
                  <c:v>33207</c:v>
                </c:pt>
                <c:pt idx="71">
                  <c:v>33238</c:v>
                </c:pt>
                <c:pt idx="72">
                  <c:v>33269</c:v>
                </c:pt>
                <c:pt idx="73">
                  <c:v>33297</c:v>
                </c:pt>
                <c:pt idx="74">
                  <c:v>33328</c:v>
                </c:pt>
                <c:pt idx="75">
                  <c:v>33358</c:v>
                </c:pt>
                <c:pt idx="76">
                  <c:v>33389</c:v>
                </c:pt>
                <c:pt idx="77">
                  <c:v>33419</c:v>
                </c:pt>
                <c:pt idx="78">
                  <c:v>33450</c:v>
                </c:pt>
                <c:pt idx="79">
                  <c:v>33481</c:v>
                </c:pt>
                <c:pt idx="80">
                  <c:v>33511</c:v>
                </c:pt>
                <c:pt idx="81">
                  <c:v>33542</c:v>
                </c:pt>
                <c:pt idx="82">
                  <c:v>33572</c:v>
                </c:pt>
                <c:pt idx="83">
                  <c:v>33603</c:v>
                </c:pt>
                <c:pt idx="84">
                  <c:v>33634</c:v>
                </c:pt>
                <c:pt idx="85">
                  <c:v>33663</c:v>
                </c:pt>
                <c:pt idx="86">
                  <c:v>33694</c:v>
                </c:pt>
                <c:pt idx="87">
                  <c:v>33724</c:v>
                </c:pt>
                <c:pt idx="88">
                  <c:v>33755</c:v>
                </c:pt>
                <c:pt idx="89">
                  <c:v>33785</c:v>
                </c:pt>
                <c:pt idx="90">
                  <c:v>33816</c:v>
                </c:pt>
                <c:pt idx="91">
                  <c:v>33847</c:v>
                </c:pt>
                <c:pt idx="92">
                  <c:v>33877</c:v>
                </c:pt>
                <c:pt idx="93">
                  <c:v>33908</c:v>
                </c:pt>
                <c:pt idx="94">
                  <c:v>33938</c:v>
                </c:pt>
                <c:pt idx="95">
                  <c:v>33969</c:v>
                </c:pt>
                <c:pt idx="96">
                  <c:v>34000</c:v>
                </c:pt>
                <c:pt idx="97">
                  <c:v>34028</c:v>
                </c:pt>
                <c:pt idx="98">
                  <c:v>34059</c:v>
                </c:pt>
                <c:pt idx="99">
                  <c:v>34089</c:v>
                </c:pt>
                <c:pt idx="100">
                  <c:v>34120</c:v>
                </c:pt>
                <c:pt idx="101">
                  <c:v>34150</c:v>
                </c:pt>
                <c:pt idx="102">
                  <c:v>34181</c:v>
                </c:pt>
                <c:pt idx="103">
                  <c:v>34212</c:v>
                </c:pt>
                <c:pt idx="104">
                  <c:v>34242</c:v>
                </c:pt>
                <c:pt idx="105">
                  <c:v>34273</c:v>
                </c:pt>
                <c:pt idx="106">
                  <c:v>34303</c:v>
                </c:pt>
                <c:pt idx="107">
                  <c:v>34334</c:v>
                </c:pt>
                <c:pt idx="108">
                  <c:v>34365</c:v>
                </c:pt>
                <c:pt idx="109">
                  <c:v>34393</c:v>
                </c:pt>
                <c:pt idx="110">
                  <c:v>34424</c:v>
                </c:pt>
                <c:pt idx="111">
                  <c:v>34454</c:v>
                </c:pt>
                <c:pt idx="112">
                  <c:v>34485</c:v>
                </c:pt>
                <c:pt idx="113">
                  <c:v>34515</c:v>
                </c:pt>
                <c:pt idx="114">
                  <c:v>34546</c:v>
                </c:pt>
                <c:pt idx="115">
                  <c:v>34577</c:v>
                </c:pt>
                <c:pt idx="116">
                  <c:v>34607</c:v>
                </c:pt>
                <c:pt idx="117">
                  <c:v>34638</c:v>
                </c:pt>
                <c:pt idx="118">
                  <c:v>34668</c:v>
                </c:pt>
                <c:pt idx="119">
                  <c:v>34699</c:v>
                </c:pt>
                <c:pt idx="120">
                  <c:v>34730</c:v>
                </c:pt>
                <c:pt idx="121">
                  <c:v>34758</c:v>
                </c:pt>
                <c:pt idx="122">
                  <c:v>34789</c:v>
                </c:pt>
                <c:pt idx="123">
                  <c:v>34819</c:v>
                </c:pt>
                <c:pt idx="124">
                  <c:v>34850</c:v>
                </c:pt>
                <c:pt idx="125">
                  <c:v>34880</c:v>
                </c:pt>
                <c:pt idx="126">
                  <c:v>34911</c:v>
                </c:pt>
                <c:pt idx="127">
                  <c:v>34942</c:v>
                </c:pt>
                <c:pt idx="128">
                  <c:v>34972</c:v>
                </c:pt>
                <c:pt idx="129">
                  <c:v>35003</c:v>
                </c:pt>
                <c:pt idx="130">
                  <c:v>35033</c:v>
                </c:pt>
                <c:pt idx="131">
                  <c:v>35064</c:v>
                </c:pt>
                <c:pt idx="132">
                  <c:v>35095</c:v>
                </c:pt>
                <c:pt idx="133">
                  <c:v>35124</c:v>
                </c:pt>
                <c:pt idx="134">
                  <c:v>35155</c:v>
                </c:pt>
                <c:pt idx="135">
                  <c:v>35185</c:v>
                </c:pt>
                <c:pt idx="136">
                  <c:v>35216</c:v>
                </c:pt>
                <c:pt idx="137">
                  <c:v>35246</c:v>
                </c:pt>
                <c:pt idx="138">
                  <c:v>35277</c:v>
                </c:pt>
                <c:pt idx="139">
                  <c:v>35308</c:v>
                </c:pt>
                <c:pt idx="140">
                  <c:v>35338</c:v>
                </c:pt>
                <c:pt idx="141">
                  <c:v>35369</c:v>
                </c:pt>
                <c:pt idx="142">
                  <c:v>35399</c:v>
                </c:pt>
                <c:pt idx="143">
                  <c:v>35430</c:v>
                </c:pt>
                <c:pt idx="144">
                  <c:v>35461</c:v>
                </c:pt>
                <c:pt idx="145">
                  <c:v>35489</c:v>
                </c:pt>
                <c:pt idx="146">
                  <c:v>35520</c:v>
                </c:pt>
                <c:pt idx="147">
                  <c:v>35550</c:v>
                </c:pt>
                <c:pt idx="148">
                  <c:v>35581</c:v>
                </c:pt>
                <c:pt idx="149">
                  <c:v>35611</c:v>
                </c:pt>
                <c:pt idx="150">
                  <c:v>35642</c:v>
                </c:pt>
                <c:pt idx="151">
                  <c:v>35673</c:v>
                </c:pt>
                <c:pt idx="152">
                  <c:v>35703</c:v>
                </c:pt>
                <c:pt idx="153">
                  <c:v>35734</c:v>
                </c:pt>
                <c:pt idx="154">
                  <c:v>35764</c:v>
                </c:pt>
                <c:pt idx="155">
                  <c:v>35795</c:v>
                </c:pt>
                <c:pt idx="156">
                  <c:v>35826</c:v>
                </c:pt>
                <c:pt idx="157">
                  <c:v>35854</c:v>
                </c:pt>
                <c:pt idx="158">
                  <c:v>35885</c:v>
                </c:pt>
                <c:pt idx="159">
                  <c:v>35915</c:v>
                </c:pt>
                <c:pt idx="160">
                  <c:v>35946</c:v>
                </c:pt>
                <c:pt idx="161">
                  <c:v>35976</c:v>
                </c:pt>
                <c:pt idx="162">
                  <c:v>36007</c:v>
                </c:pt>
                <c:pt idx="163">
                  <c:v>36038</c:v>
                </c:pt>
                <c:pt idx="164">
                  <c:v>36068</c:v>
                </c:pt>
                <c:pt idx="165">
                  <c:v>36099</c:v>
                </c:pt>
                <c:pt idx="166">
                  <c:v>36129</c:v>
                </c:pt>
                <c:pt idx="167">
                  <c:v>36160</c:v>
                </c:pt>
                <c:pt idx="168">
                  <c:v>36191</c:v>
                </c:pt>
                <c:pt idx="169">
                  <c:v>36219</c:v>
                </c:pt>
                <c:pt idx="170">
                  <c:v>36250</c:v>
                </c:pt>
                <c:pt idx="171">
                  <c:v>36280</c:v>
                </c:pt>
                <c:pt idx="172">
                  <c:v>36311</c:v>
                </c:pt>
                <c:pt idx="173">
                  <c:v>36341</c:v>
                </c:pt>
                <c:pt idx="174">
                  <c:v>36372</c:v>
                </c:pt>
                <c:pt idx="175">
                  <c:v>36403</c:v>
                </c:pt>
                <c:pt idx="176">
                  <c:v>36433</c:v>
                </c:pt>
                <c:pt idx="177">
                  <c:v>36464</c:v>
                </c:pt>
                <c:pt idx="178">
                  <c:v>36494</c:v>
                </c:pt>
                <c:pt idx="179">
                  <c:v>36525</c:v>
                </c:pt>
                <c:pt idx="180">
                  <c:v>36556</c:v>
                </c:pt>
                <c:pt idx="181">
                  <c:v>36585</c:v>
                </c:pt>
                <c:pt idx="182">
                  <c:v>36616</c:v>
                </c:pt>
                <c:pt idx="183">
                  <c:v>36646</c:v>
                </c:pt>
                <c:pt idx="184">
                  <c:v>36677</c:v>
                </c:pt>
                <c:pt idx="185">
                  <c:v>36707</c:v>
                </c:pt>
                <c:pt idx="186">
                  <c:v>36738</c:v>
                </c:pt>
                <c:pt idx="187">
                  <c:v>36769</c:v>
                </c:pt>
                <c:pt idx="188">
                  <c:v>36799</c:v>
                </c:pt>
                <c:pt idx="189">
                  <c:v>36830</c:v>
                </c:pt>
                <c:pt idx="190">
                  <c:v>36860</c:v>
                </c:pt>
                <c:pt idx="191">
                  <c:v>36891</c:v>
                </c:pt>
                <c:pt idx="192">
                  <c:v>36922</c:v>
                </c:pt>
                <c:pt idx="193">
                  <c:v>36950</c:v>
                </c:pt>
                <c:pt idx="194">
                  <c:v>36981</c:v>
                </c:pt>
                <c:pt idx="195">
                  <c:v>37011</c:v>
                </c:pt>
                <c:pt idx="196">
                  <c:v>37042</c:v>
                </c:pt>
                <c:pt idx="197">
                  <c:v>37072</c:v>
                </c:pt>
                <c:pt idx="198">
                  <c:v>37103</c:v>
                </c:pt>
                <c:pt idx="199">
                  <c:v>37134</c:v>
                </c:pt>
                <c:pt idx="200">
                  <c:v>37164</c:v>
                </c:pt>
                <c:pt idx="201">
                  <c:v>37195</c:v>
                </c:pt>
                <c:pt idx="202">
                  <c:v>37225</c:v>
                </c:pt>
                <c:pt idx="203">
                  <c:v>37256</c:v>
                </c:pt>
                <c:pt idx="204">
                  <c:v>37287</c:v>
                </c:pt>
                <c:pt idx="205">
                  <c:v>37315</c:v>
                </c:pt>
                <c:pt idx="206">
                  <c:v>37346</c:v>
                </c:pt>
                <c:pt idx="207">
                  <c:v>37376</c:v>
                </c:pt>
                <c:pt idx="208">
                  <c:v>37407</c:v>
                </c:pt>
                <c:pt idx="209">
                  <c:v>37437</c:v>
                </c:pt>
                <c:pt idx="210">
                  <c:v>37468</c:v>
                </c:pt>
                <c:pt idx="211">
                  <c:v>37499</c:v>
                </c:pt>
                <c:pt idx="212">
                  <c:v>37529</c:v>
                </c:pt>
                <c:pt idx="213">
                  <c:v>37560</c:v>
                </c:pt>
                <c:pt idx="214">
                  <c:v>37590</c:v>
                </c:pt>
                <c:pt idx="215">
                  <c:v>37621</c:v>
                </c:pt>
                <c:pt idx="216">
                  <c:v>37652</c:v>
                </c:pt>
                <c:pt idx="217">
                  <c:v>37680</c:v>
                </c:pt>
                <c:pt idx="218">
                  <c:v>37711</c:v>
                </c:pt>
                <c:pt idx="219">
                  <c:v>37741</c:v>
                </c:pt>
                <c:pt idx="220">
                  <c:v>37772</c:v>
                </c:pt>
                <c:pt idx="221">
                  <c:v>37802</c:v>
                </c:pt>
                <c:pt idx="222">
                  <c:v>37833</c:v>
                </c:pt>
                <c:pt idx="223">
                  <c:v>37864</c:v>
                </c:pt>
                <c:pt idx="224">
                  <c:v>37894</c:v>
                </c:pt>
                <c:pt idx="225">
                  <c:v>37925</c:v>
                </c:pt>
                <c:pt idx="226">
                  <c:v>37955</c:v>
                </c:pt>
                <c:pt idx="227">
                  <c:v>37986</c:v>
                </c:pt>
                <c:pt idx="228">
                  <c:v>38017</c:v>
                </c:pt>
                <c:pt idx="229">
                  <c:v>38046</c:v>
                </c:pt>
                <c:pt idx="230">
                  <c:v>38077</c:v>
                </c:pt>
                <c:pt idx="231">
                  <c:v>38107</c:v>
                </c:pt>
                <c:pt idx="232">
                  <c:v>38138</c:v>
                </c:pt>
                <c:pt idx="233">
                  <c:v>38168</c:v>
                </c:pt>
                <c:pt idx="234">
                  <c:v>38199</c:v>
                </c:pt>
                <c:pt idx="235">
                  <c:v>38230</c:v>
                </c:pt>
                <c:pt idx="236">
                  <c:v>38260</c:v>
                </c:pt>
                <c:pt idx="237">
                  <c:v>38291</c:v>
                </c:pt>
                <c:pt idx="238">
                  <c:v>38321</c:v>
                </c:pt>
                <c:pt idx="239">
                  <c:v>38352</c:v>
                </c:pt>
                <c:pt idx="240">
                  <c:v>38383</c:v>
                </c:pt>
                <c:pt idx="241">
                  <c:v>38411</c:v>
                </c:pt>
                <c:pt idx="242">
                  <c:v>38442</c:v>
                </c:pt>
                <c:pt idx="243">
                  <c:v>38472</c:v>
                </c:pt>
                <c:pt idx="244">
                  <c:v>38503</c:v>
                </c:pt>
                <c:pt idx="245">
                  <c:v>38533</c:v>
                </c:pt>
                <c:pt idx="246">
                  <c:v>38564</c:v>
                </c:pt>
                <c:pt idx="247">
                  <c:v>38595</c:v>
                </c:pt>
                <c:pt idx="248">
                  <c:v>38625</c:v>
                </c:pt>
                <c:pt idx="249">
                  <c:v>38656</c:v>
                </c:pt>
                <c:pt idx="250">
                  <c:v>38686</c:v>
                </c:pt>
                <c:pt idx="251">
                  <c:v>38717</c:v>
                </c:pt>
                <c:pt idx="252">
                  <c:v>38748</c:v>
                </c:pt>
                <c:pt idx="253">
                  <c:v>38776</c:v>
                </c:pt>
                <c:pt idx="254">
                  <c:v>38807</c:v>
                </c:pt>
                <c:pt idx="255">
                  <c:v>38837</c:v>
                </c:pt>
                <c:pt idx="256">
                  <c:v>38868</c:v>
                </c:pt>
                <c:pt idx="257">
                  <c:v>38898</c:v>
                </c:pt>
                <c:pt idx="258">
                  <c:v>38929</c:v>
                </c:pt>
                <c:pt idx="259">
                  <c:v>38960</c:v>
                </c:pt>
                <c:pt idx="260">
                  <c:v>38990</c:v>
                </c:pt>
                <c:pt idx="261">
                  <c:v>39021</c:v>
                </c:pt>
                <c:pt idx="262">
                  <c:v>39051</c:v>
                </c:pt>
                <c:pt idx="263">
                  <c:v>39082</c:v>
                </c:pt>
                <c:pt idx="264">
                  <c:v>39113</c:v>
                </c:pt>
                <c:pt idx="265">
                  <c:v>39141</c:v>
                </c:pt>
                <c:pt idx="266">
                  <c:v>39172</c:v>
                </c:pt>
                <c:pt idx="267">
                  <c:v>39202</c:v>
                </c:pt>
                <c:pt idx="268">
                  <c:v>39233</c:v>
                </c:pt>
                <c:pt idx="269">
                  <c:v>39263</c:v>
                </c:pt>
                <c:pt idx="270">
                  <c:v>39294</c:v>
                </c:pt>
                <c:pt idx="271">
                  <c:v>39325</c:v>
                </c:pt>
                <c:pt idx="272">
                  <c:v>39355</c:v>
                </c:pt>
                <c:pt idx="273">
                  <c:v>39386</c:v>
                </c:pt>
                <c:pt idx="274">
                  <c:v>39416</c:v>
                </c:pt>
                <c:pt idx="275">
                  <c:v>39447</c:v>
                </c:pt>
                <c:pt idx="276">
                  <c:v>39478</c:v>
                </c:pt>
                <c:pt idx="277">
                  <c:v>39507</c:v>
                </c:pt>
                <c:pt idx="278">
                  <c:v>39538</c:v>
                </c:pt>
                <c:pt idx="279">
                  <c:v>39568</c:v>
                </c:pt>
                <c:pt idx="280">
                  <c:v>39599</c:v>
                </c:pt>
                <c:pt idx="281">
                  <c:v>39629</c:v>
                </c:pt>
                <c:pt idx="282">
                  <c:v>39660</c:v>
                </c:pt>
                <c:pt idx="283">
                  <c:v>39691</c:v>
                </c:pt>
                <c:pt idx="284">
                  <c:v>39721</c:v>
                </c:pt>
                <c:pt idx="285">
                  <c:v>39752</c:v>
                </c:pt>
                <c:pt idx="286">
                  <c:v>39782</c:v>
                </c:pt>
                <c:pt idx="287">
                  <c:v>39813</c:v>
                </c:pt>
                <c:pt idx="288">
                  <c:v>39844</c:v>
                </c:pt>
                <c:pt idx="289">
                  <c:v>39872</c:v>
                </c:pt>
                <c:pt idx="290">
                  <c:v>39903</c:v>
                </c:pt>
                <c:pt idx="291">
                  <c:v>39933</c:v>
                </c:pt>
                <c:pt idx="292">
                  <c:v>39964</c:v>
                </c:pt>
                <c:pt idx="293">
                  <c:v>39994</c:v>
                </c:pt>
                <c:pt idx="294">
                  <c:v>40025</c:v>
                </c:pt>
                <c:pt idx="295">
                  <c:v>40056</c:v>
                </c:pt>
                <c:pt idx="296">
                  <c:v>40086</c:v>
                </c:pt>
                <c:pt idx="297">
                  <c:v>40117</c:v>
                </c:pt>
                <c:pt idx="298">
                  <c:v>40147</c:v>
                </c:pt>
                <c:pt idx="299">
                  <c:v>40178</c:v>
                </c:pt>
                <c:pt idx="300">
                  <c:v>40209</c:v>
                </c:pt>
                <c:pt idx="301">
                  <c:v>40237</c:v>
                </c:pt>
                <c:pt idx="302">
                  <c:v>40268</c:v>
                </c:pt>
                <c:pt idx="303">
                  <c:v>40298</c:v>
                </c:pt>
                <c:pt idx="304">
                  <c:v>40329</c:v>
                </c:pt>
                <c:pt idx="305">
                  <c:v>40359</c:v>
                </c:pt>
                <c:pt idx="306">
                  <c:v>40390</c:v>
                </c:pt>
                <c:pt idx="307">
                  <c:v>40421</c:v>
                </c:pt>
                <c:pt idx="308">
                  <c:v>40451</c:v>
                </c:pt>
                <c:pt idx="309">
                  <c:v>40482</c:v>
                </c:pt>
                <c:pt idx="310">
                  <c:v>40512</c:v>
                </c:pt>
                <c:pt idx="311">
                  <c:v>40543</c:v>
                </c:pt>
                <c:pt idx="312">
                  <c:v>40574</c:v>
                </c:pt>
                <c:pt idx="313">
                  <c:v>40602</c:v>
                </c:pt>
                <c:pt idx="314">
                  <c:v>40633</c:v>
                </c:pt>
                <c:pt idx="315">
                  <c:v>40663</c:v>
                </c:pt>
                <c:pt idx="316">
                  <c:v>40694</c:v>
                </c:pt>
                <c:pt idx="317">
                  <c:v>40724</c:v>
                </c:pt>
                <c:pt idx="318">
                  <c:v>40755</c:v>
                </c:pt>
                <c:pt idx="319">
                  <c:v>40786</c:v>
                </c:pt>
                <c:pt idx="320">
                  <c:v>40816</c:v>
                </c:pt>
                <c:pt idx="321">
                  <c:v>40847</c:v>
                </c:pt>
                <c:pt idx="322">
                  <c:v>40877</c:v>
                </c:pt>
                <c:pt idx="323">
                  <c:v>40908</c:v>
                </c:pt>
                <c:pt idx="324">
                  <c:v>40939</c:v>
                </c:pt>
                <c:pt idx="325">
                  <c:v>40968</c:v>
                </c:pt>
                <c:pt idx="326">
                  <c:v>40999</c:v>
                </c:pt>
                <c:pt idx="327">
                  <c:v>41029</c:v>
                </c:pt>
                <c:pt idx="328">
                  <c:v>41060</c:v>
                </c:pt>
                <c:pt idx="329">
                  <c:v>41090</c:v>
                </c:pt>
                <c:pt idx="330">
                  <c:v>41121</c:v>
                </c:pt>
                <c:pt idx="331">
                  <c:v>41152</c:v>
                </c:pt>
                <c:pt idx="332">
                  <c:v>41182</c:v>
                </c:pt>
                <c:pt idx="333">
                  <c:v>41213</c:v>
                </c:pt>
                <c:pt idx="334">
                  <c:v>41243</c:v>
                </c:pt>
                <c:pt idx="335">
                  <c:v>41274</c:v>
                </c:pt>
                <c:pt idx="336">
                  <c:v>41305</c:v>
                </c:pt>
                <c:pt idx="337">
                  <c:v>41333</c:v>
                </c:pt>
                <c:pt idx="338">
                  <c:v>41364</c:v>
                </c:pt>
                <c:pt idx="339">
                  <c:v>41394</c:v>
                </c:pt>
                <c:pt idx="340">
                  <c:v>41425</c:v>
                </c:pt>
                <c:pt idx="341">
                  <c:v>41455</c:v>
                </c:pt>
                <c:pt idx="342">
                  <c:v>41486</c:v>
                </c:pt>
                <c:pt idx="343">
                  <c:v>41517</c:v>
                </c:pt>
                <c:pt idx="344">
                  <c:v>41547</c:v>
                </c:pt>
                <c:pt idx="345">
                  <c:v>41578</c:v>
                </c:pt>
                <c:pt idx="346">
                  <c:v>41608</c:v>
                </c:pt>
                <c:pt idx="347">
                  <c:v>41639</c:v>
                </c:pt>
                <c:pt idx="348">
                  <c:v>41670</c:v>
                </c:pt>
                <c:pt idx="349">
                  <c:v>41698</c:v>
                </c:pt>
                <c:pt idx="350">
                  <c:v>41729</c:v>
                </c:pt>
                <c:pt idx="351">
                  <c:v>41759</c:v>
                </c:pt>
                <c:pt idx="352">
                  <c:v>41790</c:v>
                </c:pt>
                <c:pt idx="353">
                  <c:v>41820</c:v>
                </c:pt>
                <c:pt idx="354">
                  <c:v>41851</c:v>
                </c:pt>
                <c:pt idx="355">
                  <c:v>41882</c:v>
                </c:pt>
                <c:pt idx="356">
                  <c:v>41912</c:v>
                </c:pt>
                <c:pt idx="357">
                  <c:v>41943</c:v>
                </c:pt>
                <c:pt idx="358">
                  <c:v>41973</c:v>
                </c:pt>
                <c:pt idx="359">
                  <c:v>42004</c:v>
                </c:pt>
                <c:pt idx="360">
                  <c:v>42035</c:v>
                </c:pt>
                <c:pt idx="361">
                  <c:v>42063</c:v>
                </c:pt>
                <c:pt idx="362">
                  <c:v>42094</c:v>
                </c:pt>
                <c:pt idx="363">
                  <c:v>42124</c:v>
                </c:pt>
                <c:pt idx="364">
                  <c:v>42155</c:v>
                </c:pt>
                <c:pt idx="365">
                  <c:v>42185</c:v>
                </c:pt>
                <c:pt idx="366">
                  <c:v>42216</c:v>
                </c:pt>
                <c:pt idx="367">
                  <c:v>42247</c:v>
                </c:pt>
                <c:pt idx="368">
                  <c:v>42277</c:v>
                </c:pt>
                <c:pt idx="369">
                  <c:v>42308</c:v>
                </c:pt>
                <c:pt idx="370">
                  <c:v>42338</c:v>
                </c:pt>
                <c:pt idx="371">
                  <c:v>42369</c:v>
                </c:pt>
                <c:pt idx="372">
                  <c:v>42400</c:v>
                </c:pt>
                <c:pt idx="373">
                  <c:v>42429</c:v>
                </c:pt>
                <c:pt idx="374">
                  <c:v>42460</c:v>
                </c:pt>
                <c:pt idx="375">
                  <c:v>42490</c:v>
                </c:pt>
                <c:pt idx="376">
                  <c:v>42521</c:v>
                </c:pt>
                <c:pt idx="377">
                  <c:v>42551</c:v>
                </c:pt>
                <c:pt idx="378">
                  <c:v>42582</c:v>
                </c:pt>
                <c:pt idx="379">
                  <c:v>42613</c:v>
                </c:pt>
                <c:pt idx="380">
                  <c:v>42643</c:v>
                </c:pt>
                <c:pt idx="381">
                  <c:v>42674</c:v>
                </c:pt>
                <c:pt idx="382">
                  <c:v>42704</c:v>
                </c:pt>
                <c:pt idx="383">
                  <c:v>42735</c:v>
                </c:pt>
                <c:pt idx="384">
                  <c:v>42766</c:v>
                </c:pt>
                <c:pt idx="385">
                  <c:v>42794</c:v>
                </c:pt>
                <c:pt idx="386">
                  <c:v>42825</c:v>
                </c:pt>
                <c:pt idx="387">
                  <c:v>42855</c:v>
                </c:pt>
                <c:pt idx="388">
                  <c:v>42886</c:v>
                </c:pt>
                <c:pt idx="389">
                  <c:v>42916</c:v>
                </c:pt>
                <c:pt idx="390">
                  <c:v>42947</c:v>
                </c:pt>
                <c:pt idx="391">
                  <c:v>42978</c:v>
                </c:pt>
                <c:pt idx="392">
                  <c:v>43008</c:v>
                </c:pt>
                <c:pt idx="393">
                  <c:v>43039</c:v>
                </c:pt>
                <c:pt idx="394">
                  <c:v>43069</c:v>
                </c:pt>
                <c:pt idx="395">
                  <c:v>43100</c:v>
                </c:pt>
                <c:pt idx="396">
                  <c:v>43131</c:v>
                </c:pt>
                <c:pt idx="397">
                  <c:v>43159</c:v>
                </c:pt>
                <c:pt idx="398">
                  <c:v>43190</c:v>
                </c:pt>
                <c:pt idx="399">
                  <c:v>43220</c:v>
                </c:pt>
                <c:pt idx="400">
                  <c:v>43251</c:v>
                </c:pt>
                <c:pt idx="401">
                  <c:v>43281</c:v>
                </c:pt>
                <c:pt idx="402">
                  <c:v>43312</c:v>
                </c:pt>
                <c:pt idx="403">
                  <c:v>43343</c:v>
                </c:pt>
                <c:pt idx="404">
                  <c:v>43373</c:v>
                </c:pt>
                <c:pt idx="405">
                  <c:v>43404</c:v>
                </c:pt>
                <c:pt idx="406">
                  <c:v>43434</c:v>
                </c:pt>
                <c:pt idx="407">
                  <c:v>43465</c:v>
                </c:pt>
                <c:pt idx="408">
                  <c:v>43496</c:v>
                </c:pt>
                <c:pt idx="409">
                  <c:v>43524</c:v>
                </c:pt>
                <c:pt idx="410">
                  <c:v>43555</c:v>
                </c:pt>
                <c:pt idx="411">
                  <c:v>43585</c:v>
                </c:pt>
                <c:pt idx="412">
                  <c:v>43616</c:v>
                </c:pt>
                <c:pt idx="413">
                  <c:v>43646</c:v>
                </c:pt>
                <c:pt idx="414">
                  <c:v>43677</c:v>
                </c:pt>
                <c:pt idx="415">
                  <c:v>43708</c:v>
                </c:pt>
                <c:pt idx="416">
                  <c:v>43738</c:v>
                </c:pt>
                <c:pt idx="417">
                  <c:v>43769</c:v>
                </c:pt>
                <c:pt idx="418">
                  <c:v>43799</c:v>
                </c:pt>
                <c:pt idx="419">
                  <c:v>43830</c:v>
                </c:pt>
                <c:pt idx="420">
                  <c:v>43861</c:v>
                </c:pt>
                <c:pt idx="421">
                  <c:v>43890</c:v>
                </c:pt>
                <c:pt idx="422">
                  <c:v>43921</c:v>
                </c:pt>
                <c:pt idx="423">
                  <c:v>43951</c:v>
                </c:pt>
                <c:pt idx="424">
                  <c:v>43982</c:v>
                </c:pt>
                <c:pt idx="425">
                  <c:v>44012</c:v>
                </c:pt>
                <c:pt idx="426">
                  <c:v>44043</c:v>
                </c:pt>
                <c:pt idx="427">
                  <c:v>44074</c:v>
                </c:pt>
                <c:pt idx="428">
                  <c:v>44104</c:v>
                </c:pt>
                <c:pt idx="429">
                  <c:v>44135</c:v>
                </c:pt>
                <c:pt idx="430">
                  <c:v>44165</c:v>
                </c:pt>
                <c:pt idx="431">
                  <c:v>44196</c:v>
                </c:pt>
                <c:pt idx="432">
                  <c:v>44227</c:v>
                </c:pt>
                <c:pt idx="433">
                  <c:v>44255</c:v>
                </c:pt>
                <c:pt idx="434">
                  <c:v>44286</c:v>
                </c:pt>
                <c:pt idx="435">
                  <c:v>44316</c:v>
                </c:pt>
                <c:pt idx="436">
                  <c:v>44347</c:v>
                </c:pt>
                <c:pt idx="437">
                  <c:v>44377</c:v>
                </c:pt>
                <c:pt idx="438">
                  <c:v>44408</c:v>
                </c:pt>
                <c:pt idx="439">
                  <c:v>44439</c:v>
                </c:pt>
                <c:pt idx="440">
                  <c:v>44469</c:v>
                </c:pt>
                <c:pt idx="441">
                  <c:v>44500</c:v>
                </c:pt>
                <c:pt idx="442">
                  <c:v>44530</c:v>
                </c:pt>
                <c:pt idx="443">
                  <c:v>44561</c:v>
                </c:pt>
                <c:pt idx="444">
                  <c:v>44592</c:v>
                </c:pt>
                <c:pt idx="445">
                  <c:v>44620</c:v>
                </c:pt>
                <c:pt idx="446">
                  <c:v>44651</c:v>
                </c:pt>
                <c:pt idx="447">
                  <c:v>44681</c:v>
                </c:pt>
                <c:pt idx="448">
                  <c:v>44712</c:v>
                </c:pt>
                <c:pt idx="449">
                  <c:v>44742</c:v>
                </c:pt>
                <c:pt idx="450">
                  <c:v>44773</c:v>
                </c:pt>
                <c:pt idx="451">
                  <c:v>44804</c:v>
                </c:pt>
                <c:pt idx="452">
                  <c:v>44834</c:v>
                </c:pt>
              </c:numCache>
            </c:numRef>
          </c:xVal>
          <c:yVal>
            <c:numRef>
              <c:f>'01N21W32Q04S'!$T$2:$T$454</c:f>
              <c:numCache>
                <c:formatCode>General</c:formatCode>
                <c:ptCount val="453"/>
                <c:pt idx="0">
                  <c:v>-30.33</c:v>
                </c:pt>
                <c:pt idx="1">
                  <c:v>-33.209000000000003</c:v>
                </c:pt>
                <c:pt idx="2">
                  <c:v>-35.737000000000002</c:v>
                </c:pt>
                <c:pt idx="3">
                  <c:v>-38.180999999999997</c:v>
                </c:pt>
                <c:pt idx="4">
                  <c:v>-40.171999999999997</c:v>
                </c:pt>
                <c:pt idx="5">
                  <c:v>-42.118000000000002</c:v>
                </c:pt>
                <c:pt idx="6">
                  <c:v>-49.420999999999999</c:v>
                </c:pt>
                <c:pt idx="7">
                  <c:v>-55.421999999999997</c:v>
                </c:pt>
                <c:pt idx="8">
                  <c:v>-60.421999999999997</c:v>
                </c:pt>
                <c:pt idx="9">
                  <c:v>-64.093999999999994</c:v>
                </c:pt>
                <c:pt idx="10">
                  <c:v>-65.087000000000003</c:v>
                </c:pt>
                <c:pt idx="11">
                  <c:v>-67.494</c:v>
                </c:pt>
                <c:pt idx="12">
                  <c:v>-58.753999999999998</c:v>
                </c:pt>
                <c:pt idx="13">
                  <c:v>-51.344000000000001</c:v>
                </c:pt>
                <c:pt idx="14">
                  <c:v>-44.185000000000002</c:v>
                </c:pt>
                <c:pt idx="15">
                  <c:v>-43.220999999999997</c:v>
                </c:pt>
                <c:pt idx="16">
                  <c:v>-43.279000000000003</c:v>
                </c:pt>
                <c:pt idx="17">
                  <c:v>-43.86</c:v>
                </c:pt>
                <c:pt idx="18">
                  <c:v>-46.500999999999998</c:v>
                </c:pt>
                <c:pt idx="19">
                  <c:v>-49.058</c:v>
                </c:pt>
                <c:pt idx="20">
                  <c:v>-51.582000000000001</c:v>
                </c:pt>
                <c:pt idx="21">
                  <c:v>-53.518000000000001</c:v>
                </c:pt>
                <c:pt idx="22">
                  <c:v>-54.942999999999998</c:v>
                </c:pt>
                <c:pt idx="23">
                  <c:v>-56.134</c:v>
                </c:pt>
                <c:pt idx="24">
                  <c:v>-54.542000000000002</c:v>
                </c:pt>
                <c:pt idx="25">
                  <c:v>-55.777000000000001</c:v>
                </c:pt>
                <c:pt idx="26">
                  <c:v>-55.636000000000003</c:v>
                </c:pt>
                <c:pt idx="27">
                  <c:v>-58.386000000000003</c:v>
                </c:pt>
                <c:pt idx="28">
                  <c:v>-61.165999999999997</c:v>
                </c:pt>
                <c:pt idx="29">
                  <c:v>-63.93</c:v>
                </c:pt>
                <c:pt idx="30">
                  <c:v>-68.706000000000003</c:v>
                </c:pt>
                <c:pt idx="31">
                  <c:v>-71.878</c:v>
                </c:pt>
                <c:pt idx="32">
                  <c:v>-74.462999999999994</c:v>
                </c:pt>
                <c:pt idx="33">
                  <c:v>-75.587999999999994</c:v>
                </c:pt>
                <c:pt idx="34">
                  <c:v>-73.296000000000006</c:v>
                </c:pt>
                <c:pt idx="35">
                  <c:v>-72.299000000000007</c:v>
                </c:pt>
                <c:pt idx="36">
                  <c:v>-66.516000000000005</c:v>
                </c:pt>
                <c:pt idx="37">
                  <c:v>-64.352999999999994</c:v>
                </c:pt>
                <c:pt idx="38">
                  <c:v>-63.209000000000003</c:v>
                </c:pt>
                <c:pt idx="39">
                  <c:v>-61.317999999999998</c:v>
                </c:pt>
                <c:pt idx="40">
                  <c:v>-60.563000000000002</c:v>
                </c:pt>
                <c:pt idx="41">
                  <c:v>-60.567999999999998</c:v>
                </c:pt>
                <c:pt idx="42">
                  <c:v>-65.195999999999998</c:v>
                </c:pt>
                <c:pt idx="43">
                  <c:v>-68.948999999999998</c:v>
                </c:pt>
                <c:pt idx="44">
                  <c:v>-72.227999999999994</c:v>
                </c:pt>
                <c:pt idx="45">
                  <c:v>-74.578999999999994</c:v>
                </c:pt>
                <c:pt idx="46">
                  <c:v>-76.856999999999999</c:v>
                </c:pt>
                <c:pt idx="47">
                  <c:v>-76.094999999999999</c:v>
                </c:pt>
                <c:pt idx="48">
                  <c:v>-71.864999999999995</c:v>
                </c:pt>
                <c:pt idx="49">
                  <c:v>-69.221999999999994</c:v>
                </c:pt>
                <c:pt idx="50">
                  <c:v>-66.950999999999993</c:v>
                </c:pt>
                <c:pt idx="51">
                  <c:v>-65.585999999999999</c:v>
                </c:pt>
                <c:pt idx="52">
                  <c:v>-64.391999999999996</c:v>
                </c:pt>
                <c:pt idx="53">
                  <c:v>-63.771999999999998</c:v>
                </c:pt>
                <c:pt idx="54">
                  <c:v>-69.805999999999997</c:v>
                </c:pt>
                <c:pt idx="55">
                  <c:v>-75.179000000000002</c:v>
                </c:pt>
                <c:pt idx="56">
                  <c:v>-79.852000000000004</c:v>
                </c:pt>
                <c:pt idx="57">
                  <c:v>-83.352000000000004</c:v>
                </c:pt>
                <c:pt idx="58">
                  <c:v>-86.572000000000003</c:v>
                </c:pt>
                <c:pt idx="59">
                  <c:v>-88.921000000000006</c:v>
                </c:pt>
                <c:pt idx="60">
                  <c:v>-85.593999999999994</c:v>
                </c:pt>
                <c:pt idx="61">
                  <c:v>-83.256</c:v>
                </c:pt>
                <c:pt idx="62">
                  <c:v>-81.843999999999994</c:v>
                </c:pt>
                <c:pt idx="63">
                  <c:v>-81.492999999999995</c:v>
                </c:pt>
                <c:pt idx="64">
                  <c:v>-81.266000000000005</c:v>
                </c:pt>
                <c:pt idx="65">
                  <c:v>-81.537999999999997</c:v>
                </c:pt>
                <c:pt idx="66">
                  <c:v>-87.397000000000006</c:v>
                </c:pt>
                <c:pt idx="67">
                  <c:v>-91.891999999999996</c:v>
                </c:pt>
                <c:pt idx="68">
                  <c:v>-95.566000000000003</c:v>
                </c:pt>
                <c:pt idx="69">
                  <c:v>-98.034999999999997</c:v>
                </c:pt>
                <c:pt idx="70">
                  <c:v>-100.378</c:v>
                </c:pt>
                <c:pt idx="71">
                  <c:v>-101.91200000000001</c:v>
                </c:pt>
                <c:pt idx="72">
                  <c:v>-95.210999999999999</c:v>
                </c:pt>
                <c:pt idx="73">
                  <c:v>-88.147000000000006</c:v>
                </c:pt>
                <c:pt idx="74">
                  <c:v>-80.004000000000005</c:v>
                </c:pt>
                <c:pt idx="75">
                  <c:v>-76.466999999999999</c:v>
                </c:pt>
                <c:pt idx="76">
                  <c:v>-74.161000000000001</c:v>
                </c:pt>
                <c:pt idx="77">
                  <c:v>-72.805999999999997</c:v>
                </c:pt>
                <c:pt idx="78">
                  <c:v>-76.948999999999998</c:v>
                </c:pt>
                <c:pt idx="79">
                  <c:v>-80.614000000000004</c:v>
                </c:pt>
                <c:pt idx="80">
                  <c:v>-83.792000000000002</c:v>
                </c:pt>
                <c:pt idx="81">
                  <c:v>-86.010999999999996</c:v>
                </c:pt>
                <c:pt idx="82">
                  <c:v>-88.082999999999998</c:v>
                </c:pt>
                <c:pt idx="83">
                  <c:v>-86.23</c:v>
                </c:pt>
                <c:pt idx="84">
                  <c:v>-76.444000000000003</c:v>
                </c:pt>
                <c:pt idx="85">
                  <c:v>-67.525000000000006</c:v>
                </c:pt>
                <c:pt idx="86">
                  <c:v>-59.12</c:v>
                </c:pt>
                <c:pt idx="87">
                  <c:v>-55.561</c:v>
                </c:pt>
                <c:pt idx="88">
                  <c:v>-53.210999999999999</c:v>
                </c:pt>
                <c:pt idx="89">
                  <c:v>-51.636000000000003</c:v>
                </c:pt>
                <c:pt idx="90">
                  <c:v>-55.746000000000002</c:v>
                </c:pt>
                <c:pt idx="91">
                  <c:v>-59.307000000000002</c:v>
                </c:pt>
                <c:pt idx="92">
                  <c:v>-62.302999999999997</c:v>
                </c:pt>
                <c:pt idx="93">
                  <c:v>-64.352999999999994</c:v>
                </c:pt>
                <c:pt idx="94">
                  <c:v>-66.171000000000006</c:v>
                </c:pt>
                <c:pt idx="95">
                  <c:v>-65.215999999999994</c:v>
                </c:pt>
                <c:pt idx="96">
                  <c:v>-56.753999999999998</c:v>
                </c:pt>
                <c:pt idx="97">
                  <c:v>-49.485999999999997</c:v>
                </c:pt>
                <c:pt idx="98">
                  <c:v>-42.4</c:v>
                </c:pt>
                <c:pt idx="99">
                  <c:v>-39.950000000000003</c:v>
                </c:pt>
                <c:pt idx="100">
                  <c:v>-38.595999999999997</c:v>
                </c:pt>
                <c:pt idx="101">
                  <c:v>-37.841000000000001</c:v>
                </c:pt>
                <c:pt idx="102">
                  <c:v>-43.68</c:v>
                </c:pt>
                <c:pt idx="103">
                  <c:v>-48.244</c:v>
                </c:pt>
                <c:pt idx="104">
                  <c:v>-51.774999999999999</c:v>
                </c:pt>
                <c:pt idx="105">
                  <c:v>-54.054000000000002</c:v>
                </c:pt>
                <c:pt idx="106">
                  <c:v>-55.994999999999997</c:v>
                </c:pt>
                <c:pt idx="107">
                  <c:v>-55.347000000000001</c:v>
                </c:pt>
                <c:pt idx="108">
                  <c:v>-50.04</c:v>
                </c:pt>
                <c:pt idx="109">
                  <c:v>-45.295999999999999</c:v>
                </c:pt>
                <c:pt idx="110">
                  <c:v>-40.54</c:v>
                </c:pt>
                <c:pt idx="111">
                  <c:v>-38.357999999999997</c:v>
                </c:pt>
                <c:pt idx="112">
                  <c:v>-36.847999999999999</c:v>
                </c:pt>
                <c:pt idx="113">
                  <c:v>-35.975000000000001</c:v>
                </c:pt>
                <c:pt idx="114">
                  <c:v>-41.558</c:v>
                </c:pt>
                <c:pt idx="115">
                  <c:v>-46.491999999999997</c:v>
                </c:pt>
                <c:pt idx="116">
                  <c:v>-50.637</c:v>
                </c:pt>
                <c:pt idx="117">
                  <c:v>-53.643999999999998</c:v>
                </c:pt>
                <c:pt idx="118">
                  <c:v>-56.262999999999998</c:v>
                </c:pt>
                <c:pt idx="119">
                  <c:v>-58.058</c:v>
                </c:pt>
                <c:pt idx="120">
                  <c:v>-48.588000000000001</c:v>
                </c:pt>
                <c:pt idx="121">
                  <c:v>-43.418999999999997</c:v>
                </c:pt>
                <c:pt idx="122">
                  <c:v>-35.506</c:v>
                </c:pt>
                <c:pt idx="123">
                  <c:v>-31.954999999999998</c:v>
                </c:pt>
                <c:pt idx="124">
                  <c:v>-29.47</c:v>
                </c:pt>
                <c:pt idx="125">
                  <c:v>-27.765000000000001</c:v>
                </c:pt>
                <c:pt idx="126">
                  <c:v>-31.841999999999999</c:v>
                </c:pt>
                <c:pt idx="127">
                  <c:v>-35.165999999999997</c:v>
                </c:pt>
                <c:pt idx="128">
                  <c:v>-37.793999999999997</c:v>
                </c:pt>
                <c:pt idx="129">
                  <c:v>-39.438000000000002</c:v>
                </c:pt>
                <c:pt idx="130">
                  <c:v>-40.892000000000003</c:v>
                </c:pt>
                <c:pt idx="131">
                  <c:v>-40.024000000000001</c:v>
                </c:pt>
                <c:pt idx="132">
                  <c:v>-35.79</c:v>
                </c:pt>
                <c:pt idx="133">
                  <c:v>-31.635000000000002</c:v>
                </c:pt>
                <c:pt idx="134">
                  <c:v>-29.283999999999999</c:v>
                </c:pt>
                <c:pt idx="135">
                  <c:v>-27.99</c:v>
                </c:pt>
                <c:pt idx="136">
                  <c:v>-26.902000000000001</c:v>
                </c:pt>
                <c:pt idx="137">
                  <c:v>-26.263999999999999</c:v>
                </c:pt>
                <c:pt idx="138">
                  <c:v>-30.623999999999999</c:v>
                </c:pt>
                <c:pt idx="139">
                  <c:v>-34.744999999999997</c:v>
                </c:pt>
                <c:pt idx="140">
                  <c:v>-38.432000000000002</c:v>
                </c:pt>
                <c:pt idx="141">
                  <c:v>-41.29</c:v>
                </c:pt>
                <c:pt idx="142">
                  <c:v>-39.686</c:v>
                </c:pt>
                <c:pt idx="143">
                  <c:v>-37.296999999999997</c:v>
                </c:pt>
                <c:pt idx="144">
                  <c:v>-34.256999999999998</c:v>
                </c:pt>
                <c:pt idx="145">
                  <c:v>-34.598999999999997</c:v>
                </c:pt>
                <c:pt idx="146">
                  <c:v>-35.017000000000003</c:v>
                </c:pt>
                <c:pt idx="147">
                  <c:v>-35.671999999999997</c:v>
                </c:pt>
                <c:pt idx="148">
                  <c:v>-36.109000000000002</c:v>
                </c:pt>
                <c:pt idx="149">
                  <c:v>-36.722999999999999</c:v>
                </c:pt>
                <c:pt idx="150">
                  <c:v>-42.095999999999997</c:v>
                </c:pt>
                <c:pt idx="151">
                  <c:v>-46.701999999999998</c:v>
                </c:pt>
                <c:pt idx="152">
                  <c:v>-50.57</c:v>
                </c:pt>
                <c:pt idx="153">
                  <c:v>-53.353999999999999</c:v>
                </c:pt>
                <c:pt idx="154">
                  <c:v>-51.054000000000002</c:v>
                </c:pt>
                <c:pt idx="155">
                  <c:v>-47.877000000000002</c:v>
                </c:pt>
                <c:pt idx="156">
                  <c:v>-39.021000000000001</c:v>
                </c:pt>
                <c:pt idx="157">
                  <c:v>-31.600999999999999</c:v>
                </c:pt>
                <c:pt idx="158">
                  <c:v>-24.539000000000001</c:v>
                </c:pt>
                <c:pt idx="159">
                  <c:v>-21.655999999999999</c:v>
                </c:pt>
                <c:pt idx="160">
                  <c:v>-17.716999999999999</c:v>
                </c:pt>
                <c:pt idx="161">
                  <c:v>-18.059999999999999</c:v>
                </c:pt>
                <c:pt idx="162">
                  <c:v>-21.936</c:v>
                </c:pt>
                <c:pt idx="163">
                  <c:v>-24.863</c:v>
                </c:pt>
                <c:pt idx="164">
                  <c:v>-27.201000000000001</c:v>
                </c:pt>
                <c:pt idx="165">
                  <c:v>-28.734999999999999</c:v>
                </c:pt>
                <c:pt idx="166">
                  <c:v>-30.117000000000001</c:v>
                </c:pt>
                <c:pt idx="167">
                  <c:v>-30.933</c:v>
                </c:pt>
                <c:pt idx="168">
                  <c:v>-26.588000000000001</c:v>
                </c:pt>
                <c:pt idx="169">
                  <c:v>-24.57</c:v>
                </c:pt>
                <c:pt idx="170">
                  <c:v>-21.783000000000001</c:v>
                </c:pt>
                <c:pt idx="171">
                  <c:v>-19.527999999999999</c:v>
                </c:pt>
                <c:pt idx="172">
                  <c:v>-18.577000000000002</c:v>
                </c:pt>
                <c:pt idx="173">
                  <c:v>-18.295999999999999</c:v>
                </c:pt>
                <c:pt idx="174">
                  <c:v>-25.582000000000001</c:v>
                </c:pt>
                <c:pt idx="175">
                  <c:v>-32.292000000000002</c:v>
                </c:pt>
                <c:pt idx="176">
                  <c:v>-38.061</c:v>
                </c:pt>
                <c:pt idx="177">
                  <c:v>-42.563000000000002</c:v>
                </c:pt>
                <c:pt idx="178">
                  <c:v>-46.536000000000001</c:v>
                </c:pt>
                <c:pt idx="179">
                  <c:v>-49.576999999999998</c:v>
                </c:pt>
                <c:pt idx="180">
                  <c:v>-44.651000000000003</c:v>
                </c:pt>
                <c:pt idx="181">
                  <c:v>-38.947000000000003</c:v>
                </c:pt>
                <c:pt idx="182">
                  <c:v>-33.427999999999997</c:v>
                </c:pt>
                <c:pt idx="183">
                  <c:v>-29.065999999999999</c:v>
                </c:pt>
                <c:pt idx="184">
                  <c:v>-27.902000000000001</c:v>
                </c:pt>
                <c:pt idx="185">
                  <c:v>-27.83</c:v>
                </c:pt>
                <c:pt idx="186">
                  <c:v>-33.923000000000002</c:v>
                </c:pt>
                <c:pt idx="187">
                  <c:v>-39.000999999999998</c:v>
                </c:pt>
                <c:pt idx="188">
                  <c:v>-43.231000000000002</c:v>
                </c:pt>
                <c:pt idx="189">
                  <c:v>-46.301000000000002</c:v>
                </c:pt>
                <c:pt idx="190">
                  <c:v>-49.06</c:v>
                </c:pt>
                <c:pt idx="191">
                  <c:v>-51.005000000000003</c:v>
                </c:pt>
                <c:pt idx="192">
                  <c:v>-42.371000000000002</c:v>
                </c:pt>
                <c:pt idx="193">
                  <c:v>-35.212000000000003</c:v>
                </c:pt>
                <c:pt idx="194">
                  <c:v>-28.483000000000001</c:v>
                </c:pt>
                <c:pt idx="195">
                  <c:v>-26.4</c:v>
                </c:pt>
                <c:pt idx="196">
                  <c:v>-25.41</c:v>
                </c:pt>
                <c:pt idx="197">
                  <c:v>-25.047000000000001</c:v>
                </c:pt>
                <c:pt idx="198">
                  <c:v>-30.64</c:v>
                </c:pt>
                <c:pt idx="199">
                  <c:v>-34.918999999999997</c:v>
                </c:pt>
                <c:pt idx="200">
                  <c:v>-38.286999999999999</c:v>
                </c:pt>
                <c:pt idx="201">
                  <c:v>-40.533000000000001</c:v>
                </c:pt>
                <c:pt idx="202">
                  <c:v>-40.262999999999998</c:v>
                </c:pt>
                <c:pt idx="203">
                  <c:v>-39.304000000000002</c:v>
                </c:pt>
                <c:pt idx="204">
                  <c:v>-34.929000000000002</c:v>
                </c:pt>
                <c:pt idx="205">
                  <c:v>-32.847999999999999</c:v>
                </c:pt>
                <c:pt idx="206">
                  <c:v>-31.187000000000001</c:v>
                </c:pt>
                <c:pt idx="207">
                  <c:v>-30.295000000000002</c:v>
                </c:pt>
                <c:pt idx="208">
                  <c:v>-29.6</c:v>
                </c:pt>
                <c:pt idx="209">
                  <c:v>-29.344000000000001</c:v>
                </c:pt>
                <c:pt idx="210">
                  <c:v>-35.305999999999997</c:v>
                </c:pt>
                <c:pt idx="211">
                  <c:v>-40.606999999999999</c:v>
                </c:pt>
                <c:pt idx="212">
                  <c:v>-45.188000000000002</c:v>
                </c:pt>
                <c:pt idx="213">
                  <c:v>-48.732999999999997</c:v>
                </c:pt>
                <c:pt idx="214">
                  <c:v>-48.807000000000002</c:v>
                </c:pt>
                <c:pt idx="215">
                  <c:v>-48.006</c:v>
                </c:pt>
                <c:pt idx="216">
                  <c:v>-42.98</c:v>
                </c:pt>
                <c:pt idx="217">
                  <c:v>-37.527000000000001</c:v>
                </c:pt>
                <c:pt idx="218">
                  <c:v>-31.81</c:v>
                </c:pt>
                <c:pt idx="219">
                  <c:v>-28.977</c:v>
                </c:pt>
                <c:pt idx="220">
                  <c:v>-26.152999999999999</c:v>
                </c:pt>
                <c:pt idx="221">
                  <c:v>-24.634</c:v>
                </c:pt>
                <c:pt idx="222">
                  <c:v>-29.221</c:v>
                </c:pt>
                <c:pt idx="223">
                  <c:v>-33.314999999999998</c:v>
                </c:pt>
                <c:pt idx="224">
                  <c:v>-36.804000000000002</c:v>
                </c:pt>
                <c:pt idx="225">
                  <c:v>-39.384</c:v>
                </c:pt>
                <c:pt idx="226">
                  <c:v>-41.540999999999997</c:v>
                </c:pt>
                <c:pt idx="227">
                  <c:v>-43.070999999999998</c:v>
                </c:pt>
                <c:pt idx="228">
                  <c:v>-39.085999999999999</c:v>
                </c:pt>
                <c:pt idx="229">
                  <c:v>-35.457999999999998</c:v>
                </c:pt>
                <c:pt idx="230">
                  <c:v>-33.161999999999999</c:v>
                </c:pt>
                <c:pt idx="231">
                  <c:v>-31.885999999999999</c:v>
                </c:pt>
                <c:pt idx="232">
                  <c:v>-30.899000000000001</c:v>
                </c:pt>
                <c:pt idx="233">
                  <c:v>-30.390999999999998</c:v>
                </c:pt>
                <c:pt idx="234">
                  <c:v>-37.597000000000001</c:v>
                </c:pt>
                <c:pt idx="235">
                  <c:v>-44.000999999999998</c:v>
                </c:pt>
                <c:pt idx="236">
                  <c:v>-49.417999999999999</c:v>
                </c:pt>
                <c:pt idx="237">
                  <c:v>-49.052</c:v>
                </c:pt>
                <c:pt idx="238">
                  <c:v>-52.621000000000002</c:v>
                </c:pt>
                <c:pt idx="239">
                  <c:v>-51.408999999999999</c:v>
                </c:pt>
                <c:pt idx="240">
                  <c:v>-42.651000000000003</c:v>
                </c:pt>
                <c:pt idx="241">
                  <c:v>-35.270000000000003</c:v>
                </c:pt>
                <c:pt idx="242">
                  <c:v>-29.373000000000001</c:v>
                </c:pt>
                <c:pt idx="243">
                  <c:v>-26.064</c:v>
                </c:pt>
                <c:pt idx="244">
                  <c:v>-23.655999999999999</c:v>
                </c:pt>
                <c:pt idx="245">
                  <c:v>-22.012</c:v>
                </c:pt>
                <c:pt idx="246">
                  <c:v>-25.295000000000002</c:v>
                </c:pt>
                <c:pt idx="247">
                  <c:v>-27.940999999999999</c:v>
                </c:pt>
                <c:pt idx="248">
                  <c:v>-30.038</c:v>
                </c:pt>
                <c:pt idx="249">
                  <c:v>-31.343</c:v>
                </c:pt>
                <c:pt idx="250">
                  <c:v>-32.49</c:v>
                </c:pt>
                <c:pt idx="251">
                  <c:v>-33.107999999999997</c:v>
                </c:pt>
                <c:pt idx="252">
                  <c:v>-27.861000000000001</c:v>
                </c:pt>
                <c:pt idx="253">
                  <c:v>-23.693999999999999</c:v>
                </c:pt>
                <c:pt idx="254">
                  <c:v>-19.699000000000002</c:v>
                </c:pt>
                <c:pt idx="255">
                  <c:v>-16.526</c:v>
                </c:pt>
                <c:pt idx="256">
                  <c:v>-15.134</c:v>
                </c:pt>
                <c:pt idx="257">
                  <c:v>-14.612</c:v>
                </c:pt>
                <c:pt idx="258">
                  <c:v>-18.922999999999998</c:v>
                </c:pt>
                <c:pt idx="259">
                  <c:v>-22.574000000000002</c:v>
                </c:pt>
                <c:pt idx="260">
                  <c:v>-25.606999999999999</c:v>
                </c:pt>
                <c:pt idx="261">
                  <c:v>-27.815000000000001</c:v>
                </c:pt>
                <c:pt idx="262">
                  <c:v>-29.777000000000001</c:v>
                </c:pt>
                <c:pt idx="263">
                  <c:v>-31.16</c:v>
                </c:pt>
                <c:pt idx="264">
                  <c:v>-26.974</c:v>
                </c:pt>
                <c:pt idx="265">
                  <c:v>-24.808</c:v>
                </c:pt>
                <c:pt idx="266">
                  <c:v>-23</c:v>
                </c:pt>
                <c:pt idx="267">
                  <c:v>-21.803999999999998</c:v>
                </c:pt>
                <c:pt idx="268">
                  <c:v>-20.777999999999999</c:v>
                </c:pt>
                <c:pt idx="269">
                  <c:v>-20.155999999999999</c:v>
                </c:pt>
                <c:pt idx="270">
                  <c:v>-24.198</c:v>
                </c:pt>
                <c:pt idx="271">
                  <c:v>-27.777999999999999</c:v>
                </c:pt>
                <c:pt idx="272">
                  <c:v>-30.826000000000001</c:v>
                </c:pt>
                <c:pt idx="273">
                  <c:v>-33.1</c:v>
                </c:pt>
                <c:pt idx="274">
                  <c:v>-35.161999999999999</c:v>
                </c:pt>
                <c:pt idx="275">
                  <c:v>-36.576999999999998</c:v>
                </c:pt>
                <c:pt idx="276">
                  <c:v>-32.341999999999999</c:v>
                </c:pt>
                <c:pt idx="277">
                  <c:v>-28.658000000000001</c:v>
                </c:pt>
                <c:pt idx="278">
                  <c:v>-26.335000000000001</c:v>
                </c:pt>
                <c:pt idx="279">
                  <c:v>-24.966999999999999</c:v>
                </c:pt>
                <c:pt idx="280">
                  <c:v>-23.867999999999999</c:v>
                </c:pt>
                <c:pt idx="281">
                  <c:v>-23.21</c:v>
                </c:pt>
                <c:pt idx="282">
                  <c:v>-27.376999999999999</c:v>
                </c:pt>
                <c:pt idx="283">
                  <c:v>-31.184999999999999</c:v>
                </c:pt>
                <c:pt idx="284">
                  <c:v>-34.44</c:v>
                </c:pt>
                <c:pt idx="285">
                  <c:v>-36.857999999999997</c:v>
                </c:pt>
                <c:pt idx="286">
                  <c:v>-38.366999999999997</c:v>
                </c:pt>
                <c:pt idx="287">
                  <c:v>-37.786999999999999</c:v>
                </c:pt>
                <c:pt idx="288">
                  <c:v>-33.569000000000003</c:v>
                </c:pt>
                <c:pt idx="289">
                  <c:v>-29.669</c:v>
                </c:pt>
                <c:pt idx="290">
                  <c:v>-26.63</c:v>
                </c:pt>
                <c:pt idx="291">
                  <c:v>-24.54</c:v>
                </c:pt>
                <c:pt idx="292">
                  <c:v>-22.791</c:v>
                </c:pt>
                <c:pt idx="293">
                  <c:v>-21.576000000000001</c:v>
                </c:pt>
                <c:pt idx="294">
                  <c:v>-25.347999999999999</c:v>
                </c:pt>
                <c:pt idx="295">
                  <c:v>-29.093</c:v>
                </c:pt>
                <c:pt idx="296">
                  <c:v>-32.484000000000002</c:v>
                </c:pt>
                <c:pt idx="297">
                  <c:v>-35.180999999999997</c:v>
                </c:pt>
                <c:pt idx="298">
                  <c:v>-37.637</c:v>
                </c:pt>
                <c:pt idx="299">
                  <c:v>-38.713000000000001</c:v>
                </c:pt>
                <c:pt idx="300">
                  <c:v>-33.9</c:v>
                </c:pt>
                <c:pt idx="301">
                  <c:v>-29.501999999999999</c:v>
                </c:pt>
                <c:pt idx="302">
                  <c:v>-26.814</c:v>
                </c:pt>
                <c:pt idx="303">
                  <c:v>-24.210999999999999</c:v>
                </c:pt>
                <c:pt idx="304">
                  <c:v>-22.74</c:v>
                </c:pt>
                <c:pt idx="305">
                  <c:v>-21.838999999999999</c:v>
                </c:pt>
                <c:pt idx="306">
                  <c:v>-25.652000000000001</c:v>
                </c:pt>
                <c:pt idx="307">
                  <c:v>-29.311</c:v>
                </c:pt>
                <c:pt idx="308">
                  <c:v>-32.546999999999997</c:v>
                </c:pt>
                <c:pt idx="309">
                  <c:v>-30.943000000000001</c:v>
                </c:pt>
                <c:pt idx="310">
                  <c:v>-33.018999999999998</c:v>
                </c:pt>
                <c:pt idx="311">
                  <c:v>-31.050999999999998</c:v>
                </c:pt>
                <c:pt idx="312">
                  <c:v>-29.774999999999999</c:v>
                </c:pt>
                <c:pt idx="313">
                  <c:v>-27.635999999999999</c:v>
                </c:pt>
                <c:pt idx="314">
                  <c:v>-24.844000000000001</c:v>
                </c:pt>
                <c:pt idx="315">
                  <c:v>-24.725999999999999</c:v>
                </c:pt>
                <c:pt idx="316">
                  <c:v>-24.812999999999999</c:v>
                </c:pt>
                <c:pt idx="317">
                  <c:v>-25.097000000000001</c:v>
                </c:pt>
                <c:pt idx="318">
                  <c:v>-26.844999999999999</c:v>
                </c:pt>
                <c:pt idx="319">
                  <c:v>-28.239000000000001</c:v>
                </c:pt>
                <c:pt idx="320">
                  <c:v>-29.507999999999999</c:v>
                </c:pt>
                <c:pt idx="321">
                  <c:v>-30.286999999999999</c:v>
                </c:pt>
                <c:pt idx="322">
                  <c:v>-30.738</c:v>
                </c:pt>
                <c:pt idx="323">
                  <c:v>-31.050999999999998</c:v>
                </c:pt>
                <c:pt idx="324">
                  <c:v>-27.434999999999999</c:v>
                </c:pt>
                <c:pt idx="325">
                  <c:v>-25.736999999999998</c:v>
                </c:pt>
                <c:pt idx="326">
                  <c:v>-23.244</c:v>
                </c:pt>
                <c:pt idx="327">
                  <c:v>-21.298999999999999</c:v>
                </c:pt>
                <c:pt idx="328">
                  <c:v>-20.753</c:v>
                </c:pt>
                <c:pt idx="329">
                  <c:v>-20.823</c:v>
                </c:pt>
                <c:pt idx="330">
                  <c:v>-25.358000000000001</c:v>
                </c:pt>
                <c:pt idx="331">
                  <c:v>-29.734999999999999</c:v>
                </c:pt>
                <c:pt idx="332">
                  <c:v>-33.628999999999998</c:v>
                </c:pt>
                <c:pt idx="333">
                  <c:v>-36.713000000000001</c:v>
                </c:pt>
                <c:pt idx="334">
                  <c:v>-39.457999999999998</c:v>
                </c:pt>
                <c:pt idx="335">
                  <c:v>-40.804000000000002</c:v>
                </c:pt>
                <c:pt idx="336">
                  <c:v>-39.35</c:v>
                </c:pt>
                <c:pt idx="337">
                  <c:v>-38.984000000000002</c:v>
                </c:pt>
                <c:pt idx="338">
                  <c:v>-38.365000000000002</c:v>
                </c:pt>
                <c:pt idx="339">
                  <c:v>-38.106999999999999</c:v>
                </c:pt>
                <c:pt idx="340">
                  <c:v>-37.81</c:v>
                </c:pt>
                <c:pt idx="341">
                  <c:v>-37.832999999999998</c:v>
                </c:pt>
                <c:pt idx="342">
                  <c:v>-42.694000000000003</c:v>
                </c:pt>
                <c:pt idx="343">
                  <c:v>-47.692999999999998</c:v>
                </c:pt>
                <c:pt idx="344">
                  <c:v>-52.39</c:v>
                </c:pt>
                <c:pt idx="345">
                  <c:v>-56.28</c:v>
                </c:pt>
                <c:pt idx="346">
                  <c:v>-59.844999999999999</c:v>
                </c:pt>
                <c:pt idx="347">
                  <c:v>-62.689</c:v>
                </c:pt>
                <c:pt idx="348">
                  <c:v>-61.347999999999999</c:v>
                </c:pt>
                <c:pt idx="349">
                  <c:v>-60.496000000000002</c:v>
                </c:pt>
                <c:pt idx="350">
                  <c:v>-59.654000000000003</c:v>
                </c:pt>
                <c:pt idx="351">
                  <c:v>-59.353999999999999</c:v>
                </c:pt>
                <c:pt idx="352">
                  <c:v>-59.069000000000003</c:v>
                </c:pt>
                <c:pt idx="353">
                  <c:v>-59.162999999999997</c:v>
                </c:pt>
                <c:pt idx="354">
                  <c:v>-61.533999999999999</c:v>
                </c:pt>
                <c:pt idx="355">
                  <c:v>-63.38</c:v>
                </c:pt>
                <c:pt idx="356">
                  <c:v>-65.087999999999994</c:v>
                </c:pt>
                <c:pt idx="357">
                  <c:v>-66.263000000000005</c:v>
                </c:pt>
                <c:pt idx="358">
                  <c:v>-67.510999999999996</c:v>
                </c:pt>
                <c:pt idx="359">
                  <c:v>-66.194000000000003</c:v>
                </c:pt>
                <c:pt idx="360">
                  <c:v>-63.113</c:v>
                </c:pt>
                <c:pt idx="361">
                  <c:v>-61.494</c:v>
                </c:pt>
                <c:pt idx="362">
                  <c:v>-59.72</c:v>
                </c:pt>
                <c:pt idx="363">
                  <c:v>-58.485999999999997</c:v>
                </c:pt>
                <c:pt idx="364">
                  <c:v>-57.329000000000001</c:v>
                </c:pt>
                <c:pt idx="365">
                  <c:v>-56.633000000000003</c:v>
                </c:pt>
                <c:pt idx="366">
                  <c:v>-60.636000000000003</c:v>
                </c:pt>
                <c:pt idx="367">
                  <c:v>-64.429000000000002</c:v>
                </c:pt>
                <c:pt idx="368">
                  <c:v>-67.850999999999999</c:v>
                </c:pt>
                <c:pt idx="369">
                  <c:v>-70.459999999999994</c:v>
                </c:pt>
                <c:pt idx="370">
                  <c:v>-72.873000000000005</c:v>
                </c:pt>
                <c:pt idx="371">
                  <c:v>-74.647999999999996</c:v>
                </c:pt>
                <c:pt idx="372">
                  <c:v>-71.488</c:v>
                </c:pt>
                <c:pt idx="373">
                  <c:v>-69.653999999999996</c:v>
                </c:pt>
                <c:pt idx="374">
                  <c:v>-66.210999999999999</c:v>
                </c:pt>
                <c:pt idx="375">
                  <c:v>-64.968999999999994</c:v>
                </c:pt>
                <c:pt idx="376">
                  <c:v>-64.257999999999996</c:v>
                </c:pt>
                <c:pt idx="377">
                  <c:v>-64.081999999999994</c:v>
                </c:pt>
                <c:pt idx="378">
                  <c:v>-67.057000000000002</c:v>
                </c:pt>
                <c:pt idx="379">
                  <c:v>-69.317999999999998</c:v>
                </c:pt>
                <c:pt idx="380">
                  <c:v>-71.293000000000006</c:v>
                </c:pt>
                <c:pt idx="381">
                  <c:v>-72.622</c:v>
                </c:pt>
                <c:pt idx="382">
                  <c:v>-73.963999999999999</c:v>
                </c:pt>
                <c:pt idx="383">
                  <c:v>-73.671000000000006</c:v>
                </c:pt>
                <c:pt idx="384">
                  <c:v>-66.153999999999996</c:v>
                </c:pt>
                <c:pt idx="385">
                  <c:v>-59.531999999999996</c:v>
                </c:pt>
                <c:pt idx="386">
                  <c:v>-56.427</c:v>
                </c:pt>
                <c:pt idx="387">
                  <c:v>-55.119</c:v>
                </c:pt>
                <c:pt idx="388">
                  <c:v>-54.238</c:v>
                </c:pt>
                <c:pt idx="389">
                  <c:v>-53.835999999999999</c:v>
                </c:pt>
                <c:pt idx="390">
                  <c:v>-59.563000000000002</c:v>
                </c:pt>
                <c:pt idx="391">
                  <c:v>-64.831999999999994</c:v>
                </c:pt>
                <c:pt idx="392">
                  <c:v>-69.460999999999999</c:v>
                </c:pt>
                <c:pt idx="393">
                  <c:v>-73.061000000000007</c:v>
                </c:pt>
                <c:pt idx="394">
                  <c:v>-76.287999999999997</c:v>
                </c:pt>
                <c:pt idx="395">
                  <c:v>-78.709999999999994</c:v>
                </c:pt>
                <c:pt idx="396">
                  <c:v>-73.379000000000005</c:v>
                </c:pt>
                <c:pt idx="397">
                  <c:v>-69.123000000000005</c:v>
                </c:pt>
                <c:pt idx="398">
                  <c:v>-63.506</c:v>
                </c:pt>
                <c:pt idx="399">
                  <c:v>-59.904000000000003</c:v>
                </c:pt>
                <c:pt idx="400">
                  <c:v>-57.054000000000002</c:v>
                </c:pt>
                <c:pt idx="401">
                  <c:v>-55.015000000000001</c:v>
                </c:pt>
                <c:pt idx="402">
                  <c:v>-58.811999999999998</c:v>
                </c:pt>
                <c:pt idx="403">
                  <c:v>-62.231999999999999</c:v>
                </c:pt>
                <c:pt idx="404">
                  <c:v>-65.191999999999993</c:v>
                </c:pt>
                <c:pt idx="405">
                  <c:v>-67.346000000000004</c:v>
                </c:pt>
                <c:pt idx="406">
                  <c:v>-69.323999999999998</c:v>
                </c:pt>
                <c:pt idx="407">
                  <c:v>-68.909000000000006</c:v>
                </c:pt>
                <c:pt idx="408">
                  <c:v>-62.383000000000003</c:v>
                </c:pt>
                <c:pt idx="409">
                  <c:v>-56.805</c:v>
                </c:pt>
                <c:pt idx="410">
                  <c:v>-51.204000000000001</c:v>
                </c:pt>
                <c:pt idx="411">
                  <c:v>-49.470999999999997</c:v>
                </c:pt>
                <c:pt idx="412">
                  <c:v>-48.694000000000003</c:v>
                </c:pt>
                <c:pt idx="413">
                  <c:v>-48.462000000000003</c:v>
                </c:pt>
                <c:pt idx="414">
                  <c:v>-52.944000000000003</c:v>
                </c:pt>
                <c:pt idx="415">
                  <c:v>-57.17</c:v>
                </c:pt>
                <c:pt idx="416">
                  <c:v>-60.963000000000001</c:v>
                </c:pt>
                <c:pt idx="417">
                  <c:v>-63.91</c:v>
                </c:pt>
                <c:pt idx="418">
                  <c:v>-62.905000000000001</c:v>
                </c:pt>
                <c:pt idx="419">
                  <c:v>-60.997999999999998</c:v>
                </c:pt>
                <c:pt idx="420">
                  <c:v>-55.930999999999997</c:v>
                </c:pt>
                <c:pt idx="421">
                  <c:v>-51.912999999999997</c:v>
                </c:pt>
                <c:pt idx="422">
                  <c:v>-48.2</c:v>
                </c:pt>
                <c:pt idx="423">
                  <c:v>-45.292000000000002</c:v>
                </c:pt>
                <c:pt idx="424">
                  <c:v>-42.712000000000003</c:v>
                </c:pt>
                <c:pt idx="425">
                  <c:v>-40.725000000000001</c:v>
                </c:pt>
                <c:pt idx="426">
                  <c:v>-42.776000000000003</c:v>
                </c:pt>
                <c:pt idx="427">
                  <c:v>-44.927999999999997</c:v>
                </c:pt>
                <c:pt idx="428">
                  <c:v>-46.906999999999996</c:v>
                </c:pt>
                <c:pt idx="429">
                  <c:v>-48.356999999999999</c:v>
                </c:pt>
                <c:pt idx="430">
                  <c:v>-49.692999999999998</c:v>
                </c:pt>
                <c:pt idx="431">
                  <c:v>-50.601999999999997</c:v>
                </c:pt>
                <c:pt idx="432">
                  <c:v>-49.331000000000003</c:v>
                </c:pt>
                <c:pt idx="433">
                  <c:v>-48.878999999999998</c:v>
                </c:pt>
                <c:pt idx="434">
                  <c:v>-48.156999999999996</c:v>
                </c:pt>
                <c:pt idx="435">
                  <c:v>-47.701999999999998</c:v>
                </c:pt>
                <c:pt idx="436">
                  <c:v>-47.197000000000003</c:v>
                </c:pt>
                <c:pt idx="437">
                  <c:v>-46.966000000000001</c:v>
                </c:pt>
                <c:pt idx="438">
                  <c:v>-48.619</c:v>
                </c:pt>
                <c:pt idx="439">
                  <c:v>-50.054000000000002</c:v>
                </c:pt>
                <c:pt idx="440">
                  <c:v>-51.463999999999999</c:v>
                </c:pt>
                <c:pt idx="441">
                  <c:v>-52.496000000000002</c:v>
                </c:pt>
                <c:pt idx="442">
                  <c:v>-53.555</c:v>
                </c:pt>
                <c:pt idx="443">
                  <c:v>-54.231000000000002</c:v>
                </c:pt>
                <c:pt idx="444">
                  <c:v>-52.716999999999999</c:v>
                </c:pt>
                <c:pt idx="445">
                  <c:v>-51.939</c:v>
                </c:pt>
                <c:pt idx="446">
                  <c:v>-50.753</c:v>
                </c:pt>
                <c:pt idx="447">
                  <c:v>-49.828000000000003</c:v>
                </c:pt>
                <c:pt idx="448">
                  <c:v>-48.863</c:v>
                </c:pt>
                <c:pt idx="449">
                  <c:v>-48.226999999999997</c:v>
                </c:pt>
                <c:pt idx="450">
                  <c:v>-50.484999999999999</c:v>
                </c:pt>
                <c:pt idx="451">
                  <c:v>-52.826999999999998</c:v>
                </c:pt>
                <c:pt idx="452">
                  <c:v>-55.095999999999997</c:v>
                </c:pt>
              </c:numCache>
            </c:numRef>
          </c:yVal>
          <c:smooth val="0"/>
          <c:extLst>
            <c:ext xmlns:c16="http://schemas.microsoft.com/office/drawing/2014/chart" uri="{C3380CC4-5D6E-409C-BE32-E72D297353CC}">
              <c16:uniqueId val="{0000000D-5620-43D7-BD35-AA44062E67BC}"/>
            </c:ext>
          </c:extLst>
        </c:ser>
        <c:dLbls>
          <c:showLegendKey val="0"/>
          <c:showVal val="0"/>
          <c:showCatName val="0"/>
          <c:showSerName val="0"/>
          <c:showPercent val="0"/>
          <c:showBubbleSize val="0"/>
        </c:dLbls>
        <c:axId val="76771328"/>
        <c:axId val="76772864"/>
        <c:extLst>
          <c:ext xmlns:c15="http://schemas.microsoft.com/office/drawing/2012/chart" uri="{02D57815-91ED-43cb-92C2-25804820EDAC}">
            <c15:filteredScatterSeries>
              <c15:ser>
                <c:idx val="0"/>
                <c:order val="0"/>
                <c:tx>
                  <c:v>Baseline</c:v>
                </c:tx>
                <c:spPr>
                  <a:ln w="19050" cap="rnd">
                    <a:solidFill>
                      <a:schemeClr val="accent1"/>
                    </a:solidFill>
                    <a:round/>
                  </a:ln>
                  <a:effectLst/>
                </c:spPr>
                <c:marker>
                  <c:symbol val="none"/>
                </c:marker>
                <c:xVal>
                  <c:numRef>
                    <c:extLst>
                      <c:ext uri="{02D57815-91ED-43cb-92C2-25804820EDAC}">
                        <c15:formulaRef>
                          <c15:sqref>(Sheet1!$AD$5:$AD$336,Sheet1!$AD$338:$AD$368,Sheet1!$AD$370:$AD$604)</c15:sqref>
                        </c15:formulaRef>
                      </c:ext>
                    </c:extLst>
                    <c:numCache>
                      <c:formatCode>General</c:formatCode>
                      <c:ptCount val="598"/>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53996</c:v>
                      </c:pt>
                      <c:pt idx="333">
                        <c:v>54026</c:v>
                      </c:pt>
                      <c:pt idx="334">
                        <c:v>54057</c:v>
                      </c:pt>
                      <c:pt idx="335">
                        <c:v>54088</c:v>
                      </c:pt>
                      <c:pt idx="336">
                        <c:v>54117</c:v>
                      </c:pt>
                      <c:pt idx="337">
                        <c:v>54148</c:v>
                      </c:pt>
                      <c:pt idx="338">
                        <c:v>54178</c:v>
                      </c:pt>
                      <c:pt idx="339">
                        <c:v>54209</c:v>
                      </c:pt>
                      <c:pt idx="340">
                        <c:v>54239</c:v>
                      </c:pt>
                      <c:pt idx="341">
                        <c:v>54270</c:v>
                      </c:pt>
                      <c:pt idx="342">
                        <c:v>54301</c:v>
                      </c:pt>
                      <c:pt idx="343">
                        <c:v>54331</c:v>
                      </c:pt>
                      <c:pt idx="344">
                        <c:v>54362</c:v>
                      </c:pt>
                      <c:pt idx="345">
                        <c:v>54392</c:v>
                      </c:pt>
                      <c:pt idx="346">
                        <c:v>54423</c:v>
                      </c:pt>
                      <c:pt idx="347">
                        <c:v>54454</c:v>
                      </c:pt>
                      <c:pt idx="348">
                        <c:v>54482</c:v>
                      </c:pt>
                      <c:pt idx="349">
                        <c:v>54513</c:v>
                      </c:pt>
                      <c:pt idx="350">
                        <c:v>54543</c:v>
                      </c:pt>
                      <c:pt idx="351">
                        <c:v>54574</c:v>
                      </c:pt>
                      <c:pt idx="352">
                        <c:v>54604</c:v>
                      </c:pt>
                      <c:pt idx="353">
                        <c:v>54635</c:v>
                      </c:pt>
                      <c:pt idx="354">
                        <c:v>54666</c:v>
                      </c:pt>
                      <c:pt idx="355">
                        <c:v>54696</c:v>
                      </c:pt>
                      <c:pt idx="356">
                        <c:v>54727</c:v>
                      </c:pt>
                      <c:pt idx="357">
                        <c:v>54757</c:v>
                      </c:pt>
                      <c:pt idx="358">
                        <c:v>54788</c:v>
                      </c:pt>
                      <c:pt idx="359">
                        <c:v>54819</c:v>
                      </c:pt>
                      <c:pt idx="360">
                        <c:v>54847</c:v>
                      </c:pt>
                      <c:pt idx="361">
                        <c:v>54878</c:v>
                      </c:pt>
                      <c:pt idx="362">
                        <c:v>54908</c:v>
                      </c:pt>
                      <c:pt idx="363">
                        <c:v>54969</c:v>
                      </c:pt>
                      <c:pt idx="364">
                        <c:v>55000</c:v>
                      </c:pt>
                      <c:pt idx="365">
                        <c:v>55031</c:v>
                      </c:pt>
                      <c:pt idx="366">
                        <c:v>55061</c:v>
                      </c:pt>
                      <c:pt idx="367">
                        <c:v>55092</c:v>
                      </c:pt>
                      <c:pt idx="368">
                        <c:v>55122</c:v>
                      </c:pt>
                      <c:pt idx="369">
                        <c:v>55153</c:v>
                      </c:pt>
                      <c:pt idx="370">
                        <c:v>55184</c:v>
                      </c:pt>
                      <c:pt idx="371">
                        <c:v>55212</c:v>
                      </c:pt>
                      <c:pt idx="372">
                        <c:v>55243</c:v>
                      </c:pt>
                      <c:pt idx="373">
                        <c:v>55273</c:v>
                      </c:pt>
                      <c:pt idx="374">
                        <c:v>55304</c:v>
                      </c:pt>
                      <c:pt idx="375">
                        <c:v>55334</c:v>
                      </c:pt>
                      <c:pt idx="376">
                        <c:v>55365</c:v>
                      </c:pt>
                      <c:pt idx="377">
                        <c:v>55396</c:v>
                      </c:pt>
                      <c:pt idx="378">
                        <c:v>55426</c:v>
                      </c:pt>
                      <c:pt idx="379">
                        <c:v>55457</c:v>
                      </c:pt>
                      <c:pt idx="380">
                        <c:v>55487</c:v>
                      </c:pt>
                      <c:pt idx="381">
                        <c:v>55518</c:v>
                      </c:pt>
                      <c:pt idx="382">
                        <c:v>55549</c:v>
                      </c:pt>
                      <c:pt idx="383">
                        <c:v>55578</c:v>
                      </c:pt>
                      <c:pt idx="384">
                        <c:v>55609</c:v>
                      </c:pt>
                      <c:pt idx="385">
                        <c:v>55639</c:v>
                      </c:pt>
                      <c:pt idx="386">
                        <c:v>55670</c:v>
                      </c:pt>
                      <c:pt idx="387">
                        <c:v>55700</c:v>
                      </c:pt>
                      <c:pt idx="388">
                        <c:v>55731</c:v>
                      </c:pt>
                      <c:pt idx="389">
                        <c:v>55762</c:v>
                      </c:pt>
                      <c:pt idx="390">
                        <c:v>55792</c:v>
                      </c:pt>
                      <c:pt idx="391">
                        <c:v>55823</c:v>
                      </c:pt>
                      <c:pt idx="392">
                        <c:v>55853</c:v>
                      </c:pt>
                      <c:pt idx="393">
                        <c:v>55884</c:v>
                      </c:pt>
                      <c:pt idx="394">
                        <c:v>55915</c:v>
                      </c:pt>
                      <c:pt idx="395">
                        <c:v>55943</c:v>
                      </c:pt>
                      <c:pt idx="396">
                        <c:v>55974</c:v>
                      </c:pt>
                      <c:pt idx="397">
                        <c:v>56004</c:v>
                      </c:pt>
                      <c:pt idx="398">
                        <c:v>56035</c:v>
                      </c:pt>
                      <c:pt idx="399">
                        <c:v>56065</c:v>
                      </c:pt>
                      <c:pt idx="400">
                        <c:v>56096</c:v>
                      </c:pt>
                      <c:pt idx="401">
                        <c:v>56127</c:v>
                      </c:pt>
                      <c:pt idx="402">
                        <c:v>56157</c:v>
                      </c:pt>
                      <c:pt idx="403">
                        <c:v>56188</c:v>
                      </c:pt>
                      <c:pt idx="404">
                        <c:v>56218</c:v>
                      </c:pt>
                      <c:pt idx="405">
                        <c:v>56249</c:v>
                      </c:pt>
                      <c:pt idx="406">
                        <c:v>56280</c:v>
                      </c:pt>
                      <c:pt idx="407">
                        <c:v>56308</c:v>
                      </c:pt>
                      <c:pt idx="408">
                        <c:v>56339</c:v>
                      </c:pt>
                      <c:pt idx="409">
                        <c:v>56369</c:v>
                      </c:pt>
                      <c:pt idx="410">
                        <c:v>56400</c:v>
                      </c:pt>
                      <c:pt idx="411">
                        <c:v>56430</c:v>
                      </c:pt>
                      <c:pt idx="412">
                        <c:v>56461</c:v>
                      </c:pt>
                      <c:pt idx="413">
                        <c:v>56492</c:v>
                      </c:pt>
                      <c:pt idx="414">
                        <c:v>56522</c:v>
                      </c:pt>
                      <c:pt idx="415">
                        <c:v>56553</c:v>
                      </c:pt>
                      <c:pt idx="416">
                        <c:v>56583</c:v>
                      </c:pt>
                      <c:pt idx="417">
                        <c:v>56614</c:v>
                      </c:pt>
                      <c:pt idx="418">
                        <c:v>56645</c:v>
                      </c:pt>
                      <c:pt idx="419">
                        <c:v>56673</c:v>
                      </c:pt>
                      <c:pt idx="420">
                        <c:v>56704</c:v>
                      </c:pt>
                      <c:pt idx="421">
                        <c:v>56734</c:v>
                      </c:pt>
                      <c:pt idx="422">
                        <c:v>56765</c:v>
                      </c:pt>
                      <c:pt idx="423">
                        <c:v>56795</c:v>
                      </c:pt>
                      <c:pt idx="424">
                        <c:v>56826</c:v>
                      </c:pt>
                      <c:pt idx="425">
                        <c:v>56857</c:v>
                      </c:pt>
                      <c:pt idx="426">
                        <c:v>56887</c:v>
                      </c:pt>
                      <c:pt idx="427">
                        <c:v>56918</c:v>
                      </c:pt>
                      <c:pt idx="428">
                        <c:v>56948</c:v>
                      </c:pt>
                      <c:pt idx="429">
                        <c:v>56979</c:v>
                      </c:pt>
                      <c:pt idx="430">
                        <c:v>57010</c:v>
                      </c:pt>
                      <c:pt idx="431">
                        <c:v>57039</c:v>
                      </c:pt>
                      <c:pt idx="432">
                        <c:v>57070</c:v>
                      </c:pt>
                      <c:pt idx="433">
                        <c:v>57100</c:v>
                      </c:pt>
                      <c:pt idx="434">
                        <c:v>57131</c:v>
                      </c:pt>
                      <c:pt idx="435">
                        <c:v>57161</c:v>
                      </c:pt>
                      <c:pt idx="436">
                        <c:v>57192</c:v>
                      </c:pt>
                      <c:pt idx="437">
                        <c:v>57223</c:v>
                      </c:pt>
                      <c:pt idx="438">
                        <c:v>57253</c:v>
                      </c:pt>
                      <c:pt idx="439">
                        <c:v>57284</c:v>
                      </c:pt>
                      <c:pt idx="440">
                        <c:v>57314</c:v>
                      </c:pt>
                      <c:pt idx="441">
                        <c:v>57345</c:v>
                      </c:pt>
                      <c:pt idx="442">
                        <c:v>57376</c:v>
                      </c:pt>
                      <c:pt idx="443">
                        <c:v>57404</c:v>
                      </c:pt>
                      <c:pt idx="444">
                        <c:v>57435</c:v>
                      </c:pt>
                      <c:pt idx="445">
                        <c:v>57465</c:v>
                      </c:pt>
                      <c:pt idx="446">
                        <c:v>57496</c:v>
                      </c:pt>
                      <c:pt idx="447">
                        <c:v>57526</c:v>
                      </c:pt>
                      <c:pt idx="448">
                        <c:v>57557</c:v>
                      </c:pt>
                      <c:pt idx="449">
                        <c:v>57588</c:v>
                      </c:pt>
                      <c:pt idx="450">
                        <c:v>57618</c:v>
                      </c:pt>
                      <c:pt idx="451">
                        <c:v>57649</c:v>
                      </c:pt>
                      <c:pt idx="452">
                        <c:v>57679</c:v>
                      </c:pt>
                      <c:pt idx="453">
                        <c:v>57710</c:v>
                      </c:pt>
                      <c:pt idx="454">
                        <c:v>57741</c:v>
                      </c:pt>
                      <c:pt idx="455">
                        <c:v>57769</c:v>
                      </c:pt>
                      <c:pt idx="456">
                        <c:v>57800</c:v>
                      </c:pt>
                      <c:pt idx="457">
                        <c:v>57830</c:v>
                      </c:pt>
                      <c:pt idx="458">
                        <c:v>57861</c:v>
                      </c:pt>
                      <c:pt idx="459">
                        <c:v>57891</c:v>
                      </c:pt>
                      <c:pt idx="460">
                        <c:v>57922</c:v>
                      </c:pt>
                      <c:pt idx="461">
                        <c:v>57953</c:v>
                      </c:pt>
                      <c:pt idx="462">
                        <c:v>57983</c:v>
                      </c:pt>
                      <c:pt idx="463">
                        <c:v>58014</c:v>
                      </c:pt>
                      <c:pt idx="464">
                        <c:v>58044</c:v>
                      </c:pt>
                      <c:pt idx="465">
                        <c:v>58075</c:v>
                      </c:pt>
                      <c:pt idx="466">
                        <c:v>58106</c:v>
                      </c:pt>
                      <c:pt idx="467">
                        <c:v>58134</c:v>
                      </c:pt>
                      <c:pt idx="468">
                        <c:v>58165</c:v>
                      </c:pt>
                      <c:pt idx="469">
                        <c:v>58195</c:v>
                      </c:pt>
                      <c:pt idx="470">
                        <c:v>58226</c:v>
                      </c:pt>
                      <c:pt idx="471">
                        <c:v>58256</c:v>
                      </c:pt>
                      <c:pt idx="472">
                        <c:v>58287</c:v>
                      </c:pt>
                      <c:pt idx="473">
                        <c:v>58318</c:v>
                      </c:pt>
                      <c:pt idx="474">
                        <c:v>58348</c:v>
                      </c:pt>
                      <c:pt idx="475">
                        <c:v>58379</c:v>
                      </c:pt>
                      <c:pt idx="476">
                        <c:v>58409</c:v>
                      </c:pt>
                      <c:pt idx="477">
                        <c:v>58440</c:v>
                      </c:pt>
                      <c:pt idx="478">
                        <c:v>58471</c:v>
                      </c:pt>
                      <c:pt idx="479">
                        <c:v>58500</c:v>
                      </c:pt>
                      <c:pt idx="480">
                        <c:v>58531</c:v>
                      </c:pt>
                      <c:pt idx="481">
                        <c:v>58561</c:v>
                      </c:pt>
                      <c:pt idx="482">
                        <c:v>58592</c:v>
                      </c:pt>
                      <c:pt idx="483">
                        <c:v>58622</c:v>
                      </c:pt>
                      <c:pt idx="484">
                        <c:v>58653</c:v>
                      </c:pt>
                      <c:pt idx="485">
                        <c:v>58684</c:v>
                      </c:pt>
                      <c:pt idx="486">
                        <c:v>58714</c:v>
                      </c:pt>
                      <c:pt idx="487">
                        <c:v>58745</c:v>
                      </c:pt>
                      <c:pt idx="488">
                        <c:v>58775</c:v>
                      </c:pt>
                      <c:pt idx="489">
                        <c:v>58806</c:v>
                      </c:pt>
                      <c:pt idx="490">
                        <c:v>58837</c:v>
                      </c:pt>
                      <c:pt idx="491">
                        <c:v>58865</c:v>
                      </c:pt>
                      <c:pt idx="492">
                        <c:v>58896</c:v>
                      </c:pt>
                      <c:pt idx="493">
                        <c:v>58926</c:v>
                      </c:pt>
                      <c:pt idx="494">
                        <c:v>58957</c:v>
                      </c:pt>
                      <c:pt idx="495">
                        <c:v>58987</c:v>
                      </c:pt>
                      <c:pt idx="496">
                        <c:v>59018</c:v>
                      </c:pt>
                      <c:pt idx="497">
                        <c:v>59049</c:v>
                      </c:pt>
                      <c:pt idx="498">
                        <c:v>59079</c:v>
                      </c:pt>
                      <c:pt idx="499">
                        <c:v>59110</c:v>
                      </c:pt>
                      <c:pt idx="500">
                        <c:v>59140</c:v>
                      </c:pt>
                      <c:pt idx="501">
                        <c:v>59171</c:v>
                      </c:pt>
                      <c:pt idx="502">
                        <c:v>59202</c:v>
                      </c:pt>
                      <c:pt idx="503">
                        <c:v>59230</c:v>
                      </c:pt>
                      <c:pt idx="504">
                        <c:v>59261</c:v>
                      </c:pt>
                      <c:pt idx="505">
                        <c:v>59291</c:v>
                      </c:pt>
                      <c:pt idx="506">
                        <c:v>59322</c:v>
                      </c:pt>
                      <c:pt idx="507">
                        <c:v>59352</c:v>
                      </c:pt>
                      <c:pt idx="508">
                        <c:v>59383</c:v>
                      </c:pt>
                      <c:pt idx="509">
                        <c:v>59414</c:v>
                      </c:pt>
                      <c:pt idx="510">
                        <c:v>59444</c:v>
                      </c:pt>
                      <c:pt idx="511">
                        <c:v>59475</c:v>
                      </c:pt>
                      <c:pt idx="512">
                        <c:v>59505</c:v>
                      </c:pt>
                      <c:pt idx="513">
                        <c:v>59536</c:v>
                      </c:pt>
                      <c:pt idx="514">
                        <c:v>59567</c:v>
                      </c:pt>
                      <c:pt idx="515">
                        <c:v>59595</c:v>
                      </c:pt>
                      <c:pt idx="516">
                        <c:v>59626</c:v>
                      </c:pt>
                      <c:pt idx="517">
                        <c:v>59656</c:v>
                      </c:pt>
                      <c:pt idx="518">
                        <c:v>59687</c:v>
                      </c:pt>
                      <c:pt idx="519">
                        <c:v>59717</c:v>
                      </c:pt>
                      <c:pt idx="520">
                        <c:v>59748</c:v>
                      </c:pt>
                      <c:pt idx="521">
                        <c:v>59779</c:v>
                      </c:pt>
                      <c:pt idx="522">
                        <c:v>59809</c:v>
                      </c:pt>
                      <c:pt idx="523">
                        <c:v>59840</c:v>
                      </c:pt>
                      <c:pt idx="524">
                        <c:v>59870</c:v>
                      </c:pt>
                      <c:pt idx="525">
                        <c:v>59901</c:v>
                      </c:pt>
                      <c:pt idx="526">
                        <c:v>59932</c:v>
                      </c:pt>
                      <c:pt idx="527">
                        <c:v>59961</c:v>
                      </c:pt>
                      <c:pt idx="528">
                        <c:v>59992</c:v>
                      </c:pt>
                      <c:pt idx="529">
                        <c:v>60022</c:v>
                      </c:pt>
                      <c:pt idx="530">
                        <c:v>60053</c:v>
                      </c:pt>
                      <c:pt idx="531">
                        <c:v>60083</c:v>
                      </c:pt>
                      <c:pt idx="532">
                        <c:v>60114</c:v>
                      </c:pt>
                      <c:pt idx="533">
                        <c:v>60145</c:v>
                      </c:pt>
                      <c:pt idx="534">
                        <c:v>60175</c:v>
                      </c:pt>
                      <c:pt idx="535">
                        <c:v>60206</c:v>
                      </c:pt>
                      <c:pt idx="536">
                        <c:v>60236</c:v>
                      </c:pt>
                      <c:pt idx="537">
                        <c:v>60267</c:v>
                      </c:pt>
                      <c:pt idx="538">
                        <c:v>60298</c:v>
                      </c:pt>
                      <c:pt idx="539">
                        <c:v>60326</c:v>
                      </c:pt>
                      <c:pt idx="540">
                        <c:v>60357</c:v>
                      </c:pt>
                      <c:pt idx="541">
                        <c:v>60387</c:v>
                      </c:pt>
                      <c:pt idx="542">
                        <c:v>60418</c:v>
                      </c:pt>
                      <c:pt idx="543">
                        <c:v>60448</c:v>
                      </c:pt>
                      <c:pt idx="544">
                        <c:v>60479</c:v>
                      </c:pt>
                      <c:pt idx="545">
                        <c:v>60510</c:v>
                      </c:pt>
                      <c:pt idx="546">
                        <c:v>60540</c:v>
                      </c:pt>
                      <c:pt idx="547">
                        <c:v>60571</c:v>
                      </c:pt>
                      <c:pt idx="548">
                        <c:v>60601</c:v>
                      </c:pt>
                      <c:pt idx="549">
                        <c:v>60632</c:v>
                      </c:pt>
                      <c:pt idx="550">
                        <c:v>60663</c:v>
                      </c:pt>
                      <c:pt idx="551">
                        <c:v>60691</c:v>
                      </c:pt>
                      <c:pt idx="552">
                        <c:v>60722</c:v>
                      </c:pt>
                      <c:pt idx="553">
                        <c:v>60752</c:v>
                      </c:pt>
                      <c:pt idx="554">
                        <c:v>60783</c:v>
                      </c:pt>
                      <c:pt idx="555">
                        <c:v>60813</c:v>
                      </c:pt>
                      <c:pt idx="556">
                        <c:v>60844</c:v>
                      </c:pt>
                      <c:pt idx="557">
                        <c:v>60875</c:v>
                      </c:pt>
                      <c:pt idx="558">
                        <c:v>60905</c:v>
                      </c:pt>
                      <c:pt idx="559">
                        <c:v>60936</c:v>
                      </c:pt>
                      <c:pt idx="560">
                        <c:v>60966</c:v>
                      </c:pt>
                      <c:pt idx="561">
                        <c:v>60997</c:v>
                      </c:pt>
                      <c:pt idx="562">
                        <c:v>61028</c:v>
                      </c:pt>
                      <c:pt idx="563">
                        <c:v>61056</c:v>
                      </c:pt>
                      <c:pt idx="564">
                        <c:v>61087</c:v>
                      </c:pt>
                      <c:pt idx="565">
                        <c:v>61117</c:v>
                      </c:pt>
                      <c:pt idx="566">
                        <c:v>61148</c:v>
                      </c:pt>
                      <c:pt idx="567">
                        <c:v>61178</c:v>
                      </c:pt>
                      <c:pt idx="568">
                        <c:v>61209</c:v>
                      </c:pt>
                      <c:pt idx="569">
                        <c:v>61240</c:v>
                      </c:pt>
                      <c:pt idx="570">
                        <c:v>61270</c:v>
                      </c:pt>
                      <c:pt idx="571">
                        <c:v>61301</c:v>
                      </c:pt>
                      <c:pt idx="572">
                        <c:v>61331</c:v>
                      </c:pt>
                      <c:pt idx="573">
                        <c:v>61362</c:v>
                      </c:pt>
                      <c:pt idx="574">
                        <c:v>61393</c:v>
                      </c:pt>
                      <c:pt idx="575">
                        <c:v>61422</c:v>
                      </c:pt>
                      <c:pt idx="576">
                        <c:v>61453</c:v>
                      </c:pt>
                      <c:pt idx="577">
                        <c:v>61483</c:v>
                      </c:pt>
                      <c:pt idx="578">
                        <c:v>61514</c:v>
                      </c:pt>
                      <c:pt idx="579">
                        <c:v>61544</c:v>
                      </c:pt>
                      <c:pt idx="580">
                        <c:v>61575</c:v>
                      </c:pt>
                      <c:pt idx="581">
                        <c:v>61606</c:v>
                      </c:pt>
                      <c:pt idx="582">
                        <c:v>61636</c:v>
                      </c:pt>
                      <c:pt idx="583">
                        <c:v>61667</c:v>
                      </c:pt>
                      <c:pt idx="584">
                        <c:v>61697</c:v>
                      </c:pt>
                      <c:pt idx="585">
                        <c:v>61728</c:v>
                      </c:pt>
                      <c:pt idx="586">
                        <c:v>61759</c:v>
                      </c:pt>
                      <c:pt idx="587">
                        <c:v>61787</c:v>
                      </c:pt>
                      <c:pt idx="588">
                        <c:v>61818</c:v>
                      </c:pt>
                      <c:pt idx="589">
                        <c:v>61848</c:v>
                      </c:pt>
                      <c:pt idx="590">
                        <c:v>61879</c:v>
                      </c:pt>
                      <c:pt idx="591">
                        <c:v>61909</c:v>
                      </c:pt>
                      <c:pt idx="592">
                        <c:v>61940</c:v>
                      </c:pt>
                      <c:pt idx="593">
                        <c:v>61971</c:v>
                      </c:pt>
                      <c:pt idx="594">
                        <c:v>62001</c:v>
                      </c:pt>
                      <c:pt idx="595">
                        <c:v>62032</c:v>
                      </c:pt>
                      <c:pt idx="596">
                        <c:v>62062</c:v>
                      </c:pt>
                      <c:pt idx="597">
                        <c:v>62093</c:v>
                      </c:pt>
                    </c:numCache>
                  </c:numRef>
                </c:xVal>
                <c:yVal>
                  <c:numRef>
                    <c:extLst>
                      <c:ext uri="{02D57815-91ED-43cb-92C2-25804820EDAC}">
                        <c15:formulaRef>
                          <c15:sqref>(Sheet1!$BD$5:$BD$336,Sheet1!$BD$338:$BD$368,Sheet1!$BD$370:$BD$604)</c15:sqref>
                        </c15:formulaRef>
                      </c:ext>
                    </c:extLst>
                    <c:numCache>
                      <c:formatCode>General</c:formatCode>
                      <c:ptCount val="598"/>
                      <c:pt idx="0">
                        <c:v>-82.555999999999997</c:v>
                      </c:pt>
                      <c:pt idx="1">
                        <c:v>-80.819999999999993</c:v>
                      </c:pt>
                      <c:pt idx="2">
                        <c:v>-78.444000000000003</c:v>
                      </c:pt>
                      <c:pt idx="3">
                        <c:v>-77.305999999999997</c:v>
                      </c:pt>
                      <c:pt idx="4">
                        <c:v>-76.492999999999995</c:v>
                      </c:pt>
                      <c:pt idx="5">
                        <c:v>-76.680000000000007</c:v>
                      </c:pt>
                      <c:pt idx="6">
                        <c:v>-74.906999999999996</c:v>
                      </c:pt>
                      <c:pt idx="7">
                        <c:v>-73.409000000000006</c:v>
                      </c:pt>
                      <c:pt idx="8">
                        <c:v>-72.484999999999999</c:v>
                      </c:pt>
                      <c:pt idx="9">
                        <c:v>-74.352999999999994</c:v>
                      </c:pt>
                      <c:pt idx="10">
                        <c:v>-74.215999999999994</c:v>
                      </c:pt>
                      <c:pt idx="11">
                        <c:v>-73.515000000000001</c:v>
                      </c:pt>
                      <c:pt idx="12">
                        <c:v>-71.966999999999999</c:v>
                      </c:pt>
                      <c:pt idx="13">
                        <c:v>-70.513999999999996</c:v>
                      </c:pt>
                      <c:pt idx="14">
                        <c:v>-70.471000000000004</c:v>
                      </c:pt>
                      <c:pt idx="15">
                        <c:v>-70.831000000000003</c:v>
                      </c:pt>
                      <c:pt idx="16">
                        <c:v>-71.221999999999994</c:v>
                      </c:pt>
                      <c:pt idx="17">
                        <c:v>-71.997</c:v>
                      </c:pt>
                      <c:pt idx="18">
                        <c:v>-71.061999999999998</c:v>
                      </c:pt>
                      <c:pt idx="19">
                        <c:v>-70.637</c:v>
                      </c:pt>
                      <c:pt idx="20">
                        <c:v>-70.787000000000006</c:v>
                      </c:pt>
                      <c:pt idx="21">
                        <c:v>-73.968000000000004</c:v>
                      </c:pt>
                      <c:pt idx="22">
                        <c:v>-75.289000000000001</c:v>
                      </c:pt>
                      <c:pt idx="23">
                        <c:v>-73.366</c:v>
                      </c:pt>
                      <c:pt idx="24">
                        <c:v>-70.908000000000001</c:v>
                      </c:pt>
                      <c:pt idx="25">
                        <c:v>-68.509</c:v>
                      </c:pt>
                      <c:pt idx="26">
                        <c:v>-67.841999999999999</c:v>
                      </c:pt>
                      <c:pt idx="27">
                        <c:v>-68.03</c:v>
                      </c:pt>
                      <c:pt idx="28">
                        <c:v>-69.207999999999998</c:v>
                      </c:pt>
                      <c:pt idx="29">
                        <c:v>-70.406000000000006</c:v>
                      </c:pt>
                      <c:pt idx="30">
                        <c:v>-69.355000000000004</c:v>
                      </c:pt>
                      <c:pt idx="31">
                        <c:v>-68.484999999999999</c:v>
                      </c:pt>
                      <c:pt idx="32">
                        <c:v>-66.906999999999996</c:v>
                      </c:pt>
                      <c:pt idx="33">
                        <c:v>-67.926000000000002</c:v>
                      </c:pt>
                      <c:pt idx="34">
                        <c:v>-68.474999999999994</c:v>
                      </c:pt>
                      <c:pt idx="35">
                        <c:v>-67.694000000000003</c:v>
                      </c:pt>
                      <c:pt idx="36">
                        <c:v>-66.335999999999999</c:v>
                      </c:pt>
                      <c:pt idx="37">
                        <c:v>-66.340999999999994</c:v>
                      </c:pt>
                      <c:pt idx="38">
                        <c:v>-66.369</c:v>
                      </c:pt>
                      <c:pt idx="39">
                        <c:v>-66.971000000000004</c:v>
                      </c:pt>
                      <c:pt idx="40">
                        <c:v>-67.593999999999994</c:v>
                      </c:pt>
                      <c:pt idx="41">
                        <c:v>-68.043000000000006</c:v>
                      </c:pt>
                      <c:pt idx="42">
                        <c:v>-66.805999999999997</c:v>
                      </c:pt>
                      <c:pt idx="43">
                        <c:v>-65.813000000000002</c:v>
                      </c:pt>
                      <c:pt idx="44">
                        <c:v>-65.52</c:v>
                      </c:pt>
                      <c:pt idx="45">
                        <c:v>-68.055999999999997</c:v>
                      </c:pt>
                      <c:pt idx="46">
                        <c:v>-69.156000000000006</c:v>
                      </c:pt>
                      <c:pt idx="47">
                        <c:v>-68.938000000000002</c:v>
                      </c:pt>
                      <c:pt idx="48">
                        <c:v>-68.631</c:v>
                      </c:pt>
                      <c:pt idx="49">
                        <c:v>-67.364000000000004</c:v>
                      </c:pt>
                      <c:pt idx="50">
                        <c:v>-66.59</c:v>
                      </c:pt>
                      <c:pt idx="51">
                        <c:v>-66.882000000000005</c:v>
                      </c:pt>
                      <c:pt idx="52">
                        <c:v>-67.608000000000004</c:v>
                      </c:pt>
                      <c:pt idx="53">
                        <c:v>-67.626000000000005</c:v>
                      </c:pt>
                      <c:pt idx="54">
                        <c:v>-66.316000000000003</c:v>
                      </c:pt>
                      <c:pt idx="55">
                        <c:v>-65.91</c:v>
                      </c:pt>
                      <c:pt idx="56">
                        <c:v>-66.100999999999999</c:v>
                      </c:pt>
                      <c:pt idx="57">
                        <c:v>-68.575999999999993</c:v>
                      </c:pt>
                      <c:pt idx="58">
                        <c:v>-68.962000000000003</c:v>
                      </c:pt>
                      <c:pt idx="59">
                        <c:v>-67.971000000000004</c:v>
                      </c:pt>
                      <c:pt idx="60">
                        <c:v>-65.83</c:v>
                      </c:pt>
                      <c:pt idx="61">
                        <c:v>-64.260999999999996</c:v>
                      </c:pt>
                      <c:pt idx="62">
                        <c:v>-61.972999999999999</c:v>
                      </c:pt>
                      <c:pt idx="63">
                        <c:v>-59.774000000000001</c:v>
                      </c:pt>
                      <c:pt idx="64">
                        <c:v>-58.412999999999997</c:v>
                      </c:pt>
                      <c:pt idx="65">
                        <c:v>-59.179000000000002</c:v>
                      </c:pt>
                      <c:pt idx="66">
                        <c:v>-58.81</c:v>
                      </c:pt>
                      <c:pt idx="67">
                        <c:v>-58.628999999999998</c:v>
                      </c:pt>
                      <c:pt idx="68">
                        <c:v>-59.252000000000002</c:v>
                      </c:pt>
                      <c:pt idx="69">
                        <c:v>-62.204000000000001</c:v>
                      </c:pt>
                      <c:pt idx="70">
                        <c:v>-63.222000000000001</c:v>
                      </c:pt>
                      <c:pt idx="71">
                        <c:v>-63.095999999999997</c:v>
                      </c:pt>
                      <c:pt idx="72">
                        <c:v>-63.024999999999999</c:v>
                      </c:pt>
                      <c:pt idx="73">
                        <c:v>-61.938000000000002</c:v>
                      </c:pt>
                      <c:pt idx="74">
                        <c:v>-59.546999999999997</c:v>
                      </c:pt>
                      <c:pt idx="75">
                        <c:v>-59.908000000000001</c:v>
                      </c:pt>
                      <c:pt idx="76">
                        <c:v>-61.122999999999998</c:v>
                      </c:pt>
                      <c:pt idx="77">
                        <c:v>-62.313000000000002</c:v>
                      </c:pt>
                      <c:pt idx="78">
                        <c:v>-61.698</c:v>
                      </c:pt>
                      <c:pt idx="79">
                        <c:v>-61.518000000000001</c:v>
                      </c:pt>
                      <c:pt idx="80">
                        <c:v>-61.862000000000002</c:v>
                      </c:pt>
                      <c:pt idx="81">
                        <c:v>-64.236000000000004</c:v>
                      </c:pt>
                      <c:pt idx="82">
                        <c:v>-65.366</c:v>
                      </c:pt>
                      <c:pt idx="83">
                        <c:v>-64.647000000000006</c:v>
                      </c:pt>
                      <c:pt idx="84">
                        <c:v>-62.643999999999998</c:v>
                      </c:pt>
                      <c:pt idx="85">
                        <c:v>-60.243000000000002</c:v>
                      </c:pt>
                      <c:pt idx="86">
                        <c:v>-57.43</c:v>
                      </c:pt>
                      <c:pt idx="87">
                        <c:v>-55.341999999999999</c:v>
                      </c:pt>
                      <c:pt idx="88">
                        <c:v>-53.402999999999999</c:v>
                      </c:pt>
                      <c:pt idx="89">
                        <c:v>-51.777999999999999</c:v>
                      </c:pt>
                      <c:pt idx="90">
                        <c:v>-48.817999999999998</c:v>
                      </c:pt>
                      <c:pt idx="91">
                        <c:v>-45.816000000000003</c:v>
                      </c:pt>
                      <c:pt idx="92">
                        <c:v>-43.939</c:v>
                      </c:pt>
                      <c:pt idx="93">
                        <c:v>-44.610999999999997</c:v>
                      </c:pt>
                      <c:pt idx="94">
                        <c:v>-44.48</c:v>
                      </c:pt>
                      <c:pt idx="95">
                        <c:v>-43.042000000000002</c:v>
                      </c:pt>
                      <c:pt idx="96">
                        <c:v>-42.222999999999999</c:v>
                      </c:pt>
                      <c:pt idx="97">
                        <c:v>-41.225000000000001</c:v>
                      </c:pt>
                      <c:pt idx="98">
                        <c:v>-40.241999999999997</c:v>
                      </c:pt>
                      <c:pt idx="99">
                        <c:v>-39.276000000000003</c:v>
                      </c:pt>
                      <c:pt idx="100">
                        <c:v>-38.442999999999998</c:v>
                      </c:pt>
                      <c:pt idx="101">
                        <c:v>-37.743000000000002</c:v>
                      </c:pt>
                      <c:pt idx="102">
                        <c:v>-35.796999999999997</c:v>
                      </c:pt>
                      <c:pt idx="103">
                        <c:v>-33.715000000000003</c:v>
                      </c:pt>
                      <c:pt idx="104">
                        <c:v>-31.710999999999999</c:v>
                      </c:pt>
                      <c:pt idx="105">
                        <c:v>-31.315000000000001</c:v>
                      </c:pt>
                      <c:pt idx="106">
                        <c:v>-30.390999999999998</c:v>
                      </c:pt>
                      <c:pt idx="107">
                        <c:v>-28.831</c:v>
                      </c:pt>
                      <c:pt idx="108">
                        <c:v>-27.597000000000001</c:v>
                      </c:pt>
                      <c:pt idx="109">
                        <c:v>-26.803000000000001</c:v>
                      </c:pt>
                      <c:pt idx="110">
                        <c:v>-26.966000000000001</c:v>
                      </c:pt>
                      <c:pt idx="111">
                        <c:v>-26.890999999999998</c:v>
                      </c:pt>
                      <c:pt idx="112">
                        <c:v>-26.751999999999999</c:v>
                      </c:pt>
                      <c:pt idx="113">
                        <c:v>-26.64</c:v>
                      </c:pt>
                      <c:pt idx="114">
                        <c:v>-25.489000000000001</c:v>
                      </c:pt>
                      <c:pt idx="115">
                        <c:v>-25.347000000000001</c:v>
                      </c:pt>
                      <c:pt idx="116">
                        <c:v>-24.247</c:v>
                      </c:pt>
                      <c:pt idx="117">
                        <c:v>-23.957000000000001</c:v>
                      </c:pt>
                      <c:pt idx="118">
                        <c:v>-23.417000000000002</c:v>
                      </c:pt>
                      <c:pt idx="119">
                        <c:v>-22.812999999999999</c:v>
                      </c:pt>
                      <c:pt idx="120">
                        <c:v>-22.44</c:v>
                      </c:pt>
                      <c:pt idx="121">
                        <c:v>-22.404</c:v>
                      </c:pt>
                      <c:pt idx="122">
                        <c:v>-22.861000000000001</c:v>
                      </c:pt>
                      <c:pt idx="123">
                        <c:v>-23.355</c:v>
                      </c:pt>
                      <c:pt idx="124">
                        <c:v>-24.266999999999999</c:v>
                      </c:pt>
                      <c:pt idx="125">
                        <c:v>-26.184999999999999</c:v>
                      </c:pt>
                      <c:pt idx="126">
                        <c:v>-26.978000000000002</c:v>
                      </c:pt>
                      <c:pt idx="127">
                        <c:v>-28.376999999999999</c:v>
                      </c:pt>
                      <c:pt idx="128">
                        <c:v>-29.279</c:v>
                      </c:pt>
                      <c:pt idx="129">
                        <c:v>-32.453000000000003</c:v>
                      </c:pt>
                      <c:pt idx="130">
                        <c:v>-34.475999999999999</c:v>
                      </c:pt>
                      <c:pt idx="131">
                        <c:v>-34.615000000000002</c:v>
                      </c:pt>
                      <c:pt idx="132">
                        <c:v>-33.905000000000001</c:v>
                      </c:pt>
                      <c:pt idx="133">
                        <c:v>-33.027999999999999</c:v>
                      </c:pt>
                      <c:pt idx="134">
                        <c:v>-32.572000000000003</c:v>
                      </c:pt>
                      <c:pt idx="135">
                        <c:v>-32.643000000000001</c:v>
                      </c:pt>
                      <c:pt idx="136">
                        <c:v>-32.994999999999997</c:v>
                      </c:pt>
                      <c:pt idx="137">
                        <c:v>-33.994</c:v>
                      </c:pt>
                      <c:pt idx="138">
                        <c:v>-32.628999999999998</c:v>
                      </c:pt>
                      <c:pt idx="139">
                        <c:v>-30.776</c:v>
                      </c:pt>
                      <c:pt idx="140">
                        <c:v>-28.928000000000001</c:v>
                      </c:pt>
                      <c:pt idx="141">
                        <c:v>-27.561</c:v>
                      </c:pt>
                      <c:pt idx="142">
                        <c:v>-26.254999999999999</c:v>
                      </c:pt>
                      <c:pt idx="143">
                        <c:v>-24.73</c:v>
                      </c:pt>
                      <c:pt idx="144">
                        <c:v>-23.875</c:v>
                      </c:pt>
                      <c:pt idx="145">
                        <c:v>-23.427</c:v>
                      </c:pt>
                      <c:pt idx="146">
                        <c:v>-23.155000000000001</c:v>
                      </c:pt>
                      <c:pt idx="147">
                        <c:v>-22.617999999999999</c:v>
                      </c:pt>
                      <c:pt idx="148">
                        <c:v>-22.228999999999999</c:v>
                      </c:pt>
                      <c:pt idx="149">
                        <c:v>-22.039000000000001</c:v>
                      </c:pt>
                      <c:pt idx="150">
                        <c:v>-20.802</c:v>
                      </c:pt>
                      <c:pt idx="151">
                        <c:v>-19.684000000000001</c:v>
                      </c:pt>
                      <c:pt idx="152">
                        <c:v>-18.747</c:v>
                      </c:pt>
                      <c:pt idx="153">
                        <c:v>-18.45</c:v>
                      </c:pt>
                      <c:pt idx="154">
                        <c:v>-18.096</c:v>
                      </c:pt>
                      <c:pt idx="155">
                        <c:v>-17.286000000000001</c:v>
                      </c:pt>
                      <c:pt idx="156">
                        <c:v>-17.513999999999999</c:v>
                      </c:pt>
                      <c:pt idx="157">
                        <c:v>-18.227</c:v>
                      </c:pt>
                      <c:pt idx="158">
                        <c:v>-18.753</c:v>
                      </c:pt>
                      <c:pt idx="159">
                        <c:v>-19.096</c:v>
                      </c:pt>
                      <c:pt idx="160">
                        <c:v>-19.484999999999999</c:v>
                      </c:pt>
                      <c:pt idx="161">
                        <c:v>-19.896999999999998</c:v>
                      </c:pt>
                      <c:pt idx="162">
                        <c:v>-19.030999999999999</c:v>
                      </c:pt>
                      <c:pt idx="163">
                        <c:v>-18.221</c:v>
                      </c:pt>
                      <c:pt idx="164">
                        <c:v>-17.518999999999998</c:v>
                      </c:pt>
                      <c:pt idx="165">
                        <c:v>-17.626000000000001</c:v>
                      </c:pt>
                      <c:pt idx="166">
                        <c:v>-17.506</c:v>
                      </c:pt>
                      <c:pt idx="167">
                        <c:v>-16.576000000000001</c:v>
                      </c:pt>
                      <c:pt idx="168">
                        <c:v>-16.120999999999999</c:v>
                      </c:pt>
                      <c:pt idx="169">
                        <c:v>-16.18</c:v>
                      </c:pt>
                      <c:pt idx="170">
                        <c:v>-16.582999999999998</c:v>
                      </c:pt>
                      <c:pt idx="171">
                        <c:v>-16.87</c:v>
                      </c:pt>
                      <c:pt idx="172">
                        <c:v>-17.015000000000001</c:v>
                      </c:pt>
                      <c:pt idx="173">
                        <c:v>-17.138999999999999</c:v>
                      </c:pt>
                      <c:pt idx="174">
                        <c:v>-16.251000000000001</c:v>
                      </c:pt>
                      <c:pt idx="175">
                        <c:v>-15.345000000000001</c:v>
                      </c:pt>
                      <c:pt idx="176">
                        <c:v>-14.502000000000001</c:v>
                      </c:pt>
                      <c:pt idx="177">
                        <c:v>-14.452999999999999</c:v>
                      </c:pt>
                      <c:pt idx="178">
                        <c:v>-13.920999999999999</c:v>
                      </c:pt>
                      <c:pt idx="179">
                        <c:v>-13.358000000000001</c:v>
                      </c:pt>
                      <c:pt idx="180">
                        <c:v>-13.528</c:v>
                      </c:pt>
                      <c:pt idx="181">
                        <c:v>-14.569000000000001</c:v>
                      </c:pt>
                      <c:pt idx="182">
                        <c:v>-14.593</c:v>
                      </c:pt>
                      <c:pt idx="183">
                        <c:v>-14.772</c:v>
                      </c:pt>
                      <c:pt idx="184">
                        <c:v>-15.446999999999999</c:v>
                      </c:pt>
                      <c:pt idx="185">
                        <c:v>-15.813000000000001</c:v>
                      </c:pt>
                      <c:pt idx="186">
                        <c:v>-15.159000000000001</c:v>
                      </c:pt>
                      <c:pt idx="187">
                        <c:v>-14.496</c:v>
                      </c:pt>
                      <c:pt idx="188">
                        <c:v>-13.885</c:v>
                      </c:pt>
                      <c:pt idx="189">
                        <c:v>-14.052</c:v>
                      </c:pt>
                      <c:pt idx="190">
                        <c:v>-13.965999999999999</c:v>
                      </c:pt>
                      <c:pt idx="191">
                        <c:v>-13.571999999999999</c:v>
                      </c:pt>
                      <c:pt idx="192">
                        <c:v>-13.686999999999999</c:v>
                      </c:pt>
                      <c:pt idx="193">
                        <c:v>-14.144</c:v>
                      </c:pt>
                      <c:pt idx="194">
                        <c:v>-14.492000000000001</c:v>
                      </c:pt>
                      <c:pt idx="195">
                        <c:v>-14.962</c:v>
                      </c:pt>
                      <c:pt idx="196">
                        <c:v>-15.33</c:v>
                      </c:pt>
                      <c:pt idx="197">
                        <c:v>-15.563000000000001</c:v>
                      </c:pt>
                      <c:pt idx="198">
                        <c:v>-14.95</c:v>
                      </c:pt>
                      <c:pt idx="199">
                        <c:v>-14.692</c:v>
                      </c:pt>
                      <c:pt idx="200">
                        <c:v>-14.616</c:v>
                      </c:pt>
                      <c:pt idx="201">
                        <c:v>-15.476000000000001</c:v>
                      </c:pt>
                      <c:pt idx="202">
                        <c:v>-15.77</c:v>
                      </c:pt>
                      <c:pt idx="203">
                        <c:v>-15.787000000000001</c:v>
                      </c:pt>
                      <c:pt idx="204">
                        <c:v>-15.9</c:v>
                      </c:pt>
                      <c:pt idx="205">
                        <c:v>-16.227</c:v>
                      </c:pt>
                      <c:pt idx="206">
                        <c:v>-16.402000000000001</c:v>
                      </c:pt>
                      <c:pt idx="207">
                        <c:v>-16.338000000000001</c:v>
                      </c:pt>
                      <c:pt idx="208">
                        <c:v>-16.030999999999999</c:v>
                      </c:pt>
                      <c:pt idx="209">
                        <c:v>-15.817</c:v>
                      </c:pt>
                      <c:pt idx="210">
                        <c:v>-15.052</c:v>
                      </c:pt>
                      <c:pt idx="211">
                        <c:v>-14.467000000000001</c:v>
                      </c:pt>
                      <c:pt idx="212">
                        <c:v>-14.016</c:v>
                      </c:pt>
                      <c:pt idx="213">
                        <c:v>-15.834</c:v>
                      </c:pt>
                      <c:pt idx="214">
                        <c:v>-16.596</c:v>
                      </c:pt>
                      <c:pt idx="215">
                        <c:v>-16.338999999999999</c:v>
                      </c:pt>
                      <c:pt idx="216">
                        <c:v>-17.552</c:v>
                      </c:pt>
                      <c:pt idx="217">
                        <c:v>-19.574999999999999</c:v>
                      </c:pt>
                      <c:pt idx="218">
                        <c:v>-21.158000000000001</c:v>
                      </c:pt>
                      <c:pt idx="219">
                        <c:v>-22.919</c:v>
                      </c:pt>
                      <c:pt idx="220">
                        <c:v>-24.777000000000001</c:v>
                      </c:pt>
                      <c:pt idx="221">
                        <c:v>-26.606999999999999</c:v>
                      </c:pt>
                      <c:pt idx="222">
                        <c:v>-26.834</c:v>
                      </c:pt>
                      <c:pt idx="223">
                        <c:v>-27.492999999999999</c:v>
                      </c:pt>
                      <c:pt idx="224">
                        <c:v>-28.562000000000001</c:v>
                      </c:pt>
                      <c:pt idx="225">
                        <c:v>-32.209000000000003</c:v>
                      </c:pt>
                      <c:pt idx="226">
                        <c:v>-34.591000000000001</c:v>
                      </c:pt>
                      <c:pt idx="227">
                        <c:v>-35.384</c:v>
                      </c:pt>
                      <c:pt idx="228">
                        <c:v>-35.640999999999998</c:v>
                      </c:pt>
                      <c:pt idx="229">
                        <c:v>-35.350999999999999</c:v>
                      </c:pt>
                      <c:pt idx="230">
                        <c:v>-34.988999999999997</c:v>
                      </c:pt>
                      <c:pt idx="231">
                        <c:v>-36.314999999999998</c:v>
                      </c:pt>
                      <c:pt idx="232">
                        <c:v>-38.436</c:v>
                      </c:pt>
                      <c:pt idx="233">
                        <c:v>-40.451999999999998</c:v>
                      </c:pt>
                      <c:pt idx="234">
                        <c:v>-40.444000000000003</c:v>
                      </c:pt>
                      <c:pt idx="235">
                        <c:v>-40.787999999999997</c:v>
                      </c:pt>
                      <c:pt idx="236">
                        <c:v>-41.567</c:v>
                      </c:pt>
                      <c:pt idx="237">
                        <c:v>-45.398000000000003</c:v>
                      </c:pt>
                      <c:pt idx="238">
                        <c:v>-48.064</c:v>
                      </c:pt>
                      <c:pt idx="239">
                        <c:v>-48.392000000000003</c:v>
                      </c:pt>
                      <c:pt idx="240">
                        <c:v>-47.371000000000002</c:v>
                      </c:pt>
                      <c:pt idx="241">
                        <c:v>-45.966000000000001</c:v>
                      </c:pt>
                      <c:pt idx="242">
                        <c:v>-44.957999999999998</c:v>
                      </c:pt>
                      <c:pt idx="243">
                        <c:v>-43.866</c:v>
                      </c:pt>
                      <c:pt idx="244">
                        <c:v>-44.137</c:v>
                      </c:pt>
                      <c:pt idx="245">
                        <c:v>-45.465000000000003</c:v>
                      </c:pt>
                      <c:pt idx="246">
                        <c:v>-45.448</c:v>
                      </c:pt>
                      <c:pt idx="247">
                        <c:v>-46.055</c:v>
                      </c:pt>
                      <c:pt idx="248">
                        <c:v>-46.732999999999997</c:v>
                      </c:pt>
                      <c:pt idx="249">
                        <c:v>-50.320999999999998</c:v>
                      </c:pt>
                      <c:pt idx="250">
                        <c:v>-52.320999999999998</c:v>
                      </c:pt>
                      <c:pt idx="251">
                        <c:v>-52.731999999999999</c:v>
                      </c:pt>
                      <c:pt idx="252">
                        <c:v>-52.087000000000003</c:v>
                      </c:pt>
                      <c:pt idx="253">
                        <c:v>-52.405999999999999</c:v>
                      </c:pt>
                      <c:pt idx="254">
                        <c:v>-53.353000000000002</c:v>
                      </c:pt>
                      <c:pt idx="255">
                        <c:v>-53.734999999999999</c:v>
                      </c:pt>
                      <c:pt idx="256">
                        <c:v>-55.142000000000003</c:v>
                      </c:pt>
                      <c:pt idx="257">
                        <c:v>-56.85</c:v>
                      </c:pt>
                      <c:pt idx="258">
                        <c:v>-56.731999999999999</c:v>
                      </c:pt>
                      <c:pt idx="259">
                        <c:v>-57.11</c:v>
                      </c:pt>
                      <c:pt idx="260">
                        <c:v>-57.848999999999997</c:v>
                      </c:pt>
                      <c:pt idx="261">
                        <c:v>-60.792999999999999</c:v>
                      </c:pt>
                      <c:pt idx="262">
                        <c:v>-62.57</c:v>
                      </c:pt>
                      <c:pt idx="263">
                        <c:v>-61.534999999999997</c:v>
                      </c:pt>
                      <c:pt idx="264">
                        <c:v>-59.154000000000003</c:v>
                      </c:pt>
                      <c:pt idx="265">
                        <c:v>-59.046999999999997</c:v>
                      </c:pt>
                      <c:pt idx="266">
                        <c:v>-58.067999999999998</c:v>
                      </c:pt>
                      <c:pt idx="267">
                        <c:v>-56.103999999999999</c:v>
                      </c:pt>
                      <c:pt idx="268">
                        <c:v>-53.912999999999997</c:v>
                      </c:pt>
                      <c:pt idx="269">
                        <c:v>-52.024000000000001</c:v>
                      </c:pt>
                      <c:pt idx="270">
                        <c:v>-48.886000000000003</c:v>
                      </c:pt>
                      <c:pt idx="271">
                        <c:v>-46.49</c:v>
                      </c:pt>
                      <c:pt idx="272">
                        <c:v>-45.601999999999997</c:v>
                      </c:pt>
                      <c:pt idx="273">
                        <c:v>-47.418999999999997</c:v>
                      </c:pt>
                      <c:pt idx="274">
                        <c:v>-48.311</c:v>
                      </c:pt>
                      <c:pt idx="275">
                        <c:v>-47.146000000000001</c:v>
                      </c:pt>
                      <c:pt idx="276">
                        <c:v>-45.462000000000003</c:v>
                      </c:pt>
                      <c:pt idx="277">
                        <c:v>-44.7</c:v>
                      </c:pt>
                      <c:pt idx="278">
                        <c:v>-44.210999999999999</c:v>
                      </c:pt>
                      <c:pt idx="279">
                        <c:v>-44.189</c:v>
                      </c:pt>
                      <c:pt idx="280">
                        <c:v>-45.613999999999997</c:v>
                      </c:pt>
                      <c:pt idx="281">
                        <c:v>-47.582000000000001</c:v>
                      </c:pt>
                      <c:pt idx="282">
                        <c:v>-47.893000000000001</c:v>
                      </c:pt>
                      <c:pt idx="283">
                        <c:v>-48.481999999999999</c:v>
                      </c:pt>
                      <c:pt idx="284">
                        <c:v>-49.432000000000002</c:v>
                      </c:pt>
                      <c:pt idx="285">
                        <c:v>-52.954999999999998</c:v>
                      </c:pt>
                      <c:pt idx="286">
                        <c:v>-54.543999999999997</c:v>
                      </c:pt>
                      <c:pt idx="287">
                        <c:v>-55.039000000000001</c:v>
                      </c:pt>
                      <c:pt idx="288">
                        <c:v>-54.747999999999998</c:v>
                      </c:pt>
                      <c:pt idx="289">
                        <c:v>-55.350999999999999</c:v>
                      </c:pt>
                      <c:pt idx="290">
                        <c:v>-55.131</c:v>
                      </c:pt>
                      <c:pt idx="291">
                        <c:v>-53.536000000000001</c:v>
                      </c:pt>
                      <c:pt idx="292">
                        <c:v>-51.792000000000002</c:v>
                      </c:pt>
                      <c:pt idx="293">
                        <c:v>-51.845999999999997</c:v>
                      </c:pt>
                      <c:pt idx="294">
                        <c:v>-51.009</c:v>
                      </c:pt>
                      <c:pt idx="295">
                        <c:v>-51.021000000000001</c:v>
                      </c:pt>
                      <c:pt idx="296">
                        <c:v>-51.624000000000002</c:v>
                      </c:pt>
                      <c:pt idx="297">
                        <c:v>-54.936999999999998</c:v>
                      </c:pt>
                      <c:pt idx="298">
                        <c:v>-56.316000000000003</c:v>
                      </c:pt>
                      <c:pt idx="299">
                        <c:v>-56.585000000000001</c:v>
                      </c:pt>
                      <c:pt idx="300">
                        <c:v>-55.688000000000002</c:v>
                      </c:pt>
                      <c:pt idx="301">
                        <c:v>-55.67</c:v>
                      </c:pt>
                      <c:pt idx="302">
                        <c:v>-56.033000000000001</c:v>
                      </c:pt>
                      <c:pt idx="303">
                        <c:v>-57.067999999999998</c:v>
                      </c:pt>
                      <c:pt idx="304">
                        <c:v>-58.414999999999999</c:v>
                      </c:pt>
                      <c:pt idx="305">
                        <c:v>-60.033000000000001</c:v>
                      </c:pt>
                      <c:pt idx="306">
                        <c:v>-59.484999999999999</c:v>
                      </c:pt>
                      <c:pt idx="307">
                        <c:v>-59.244999999999997</c:v>
                      </c:pt>
                      <c:pt idx="308">
                        <c:v>-59.438000000000002</c:v>
                      </c:pt>
                      <c:pt idx="309">
                        <c:v>-62.463999999999999</c:v>
                      </c:pt>
                      <c:pt idx="310">
                        <c:v>-63.244</c:v>
                      </c:pt>
                      <c:pt idx="311">
                        <c:v>-62.387999999999998</c:v>
                      </c:pt>
                      <c:pt idx="312">
                        <c:v>-61.219000000000001</c:v>
                      </c:pt>
                      <c:pt idx="313">
                        <c:v>-60.753999999999998</c:v>
                      </c:pt>
                      <c:pt idx="314">
                        <c:v>-61.057000000000002</c:v>
                      </c:pt>
                      <c:pt idx="315">
                        <c:v>-61.438000000000002</c:v>
                      </c:pt>
                      <c:pt idx="316">
                        <c:v>-61.856999999999999</c:v>
                      </c:pt>
                      <c:pt idx="317">
                        <c:v>-62.436999999999998</c:v>
                      </c:pt>
                      <c:pt idx="318">
                        <c:v>-61.158999999999999</c:v>
                      </c:pt>
                      <c:pt idx="319">
                        <c:v>-60.237000000000002</c:v>
                      </c:pt>
                      <c:pt idx="320">
                        <c:v>-59.746000000000002</c:v>
                      </c:pt>
                      <c:pt idx="321">
                        <c:v>-61.893000000000001</c:v>
                      </c:pt>
                      <c:pt idx="322">
                        <c:v>-62.924999999999997</c:v>
                      </c:pt>
                      <c:pt idx="323">
                        <c:v>-63.011000000000003</c:v>
                      </c:pt>
                      <c:pt idx="324">
                        <c:v>-61.677</c:v>
                      </c:pt>
                      <c:pt idx="325">
                        <c:v>-61.029000000000003</c:v>
                      </c:pt>
                      <c:pt idx="326">
                        <c:v>-60.27</c:v>
                      </c:pt>
                      <c:pt idx="327">
                        <c:v>-61.262</c:v>
                      </c:pt>
                      <c:pt idx="328">
                        <c:v>-62.94</c:v>
                      </c:pt>
                      <c:pt idx="329">
                        <c:v>-64.242999999999995</c:v>
                      </c:pt>
                      <c:pt idx="330">
                        <c:v>-63.487000000000002</c:v>
                      </c:pt>
                      <c:pt idx="331">
                        <c:v>-63.040999999999997</c:v>
                      </c:pt>
                      <c:pt idx="332">
                        <c:v>-65.486999999999995</c:v>
                      </c:pt>
                      <c:pt idx="333">
                        <c:v>-66.655000000000001</c:v>
                      </c:pt>
                      <c:pt idx="334">
                        <c:v>-66.067999999999998</c:v>
                      </c:pt>
                      <c:pt idx="335">
                        <c:v>-66.765000000000001</c:v>
                      </c:pt>
                      <c:pt idx="336">
                        <c:v>-65.602000000000004</c:v>
                      </c:pt>
                      <c:pt idx="337">
                        <c:v>-63.418999999999997</c:v>
                      </c:pt>
                      <c:pt idx="338">
                        <c:v>-61.189</c:v>
                      </c:pt>
                      <c:pt idx="339">
                        <c:v>-59.055</c:v>
                      </c:pt>
                      <c:pt idx="340">
                        <c:v>-57.237000000000002</c:v>
                      </c:pt>
                      <c:pt idx="341">
                        <c:v>-53.947000000000003</c:v>
                      </c:pt>
                      <c:pt idx="342">
                        <c:v>-50.368000000000002</c:v>
                      </c:pt>
                      <c:pt idx="343">
                        <c:v>-47.162999999999997</c:v>
                      </c:pt>
                      <c:pt idx="344">
                        <c:v>-47.055</c:v>
                      </c:pt>
                      <c:pt idx="345">
                        <c:v>-46.35</c:v>
                      </c:pt>
                      <c:pt idx="346">
                        <c:v>-46.276000000000003</c:v>
                      </c:pt>
                      <c:pt idx="347">
                        <c:v>-46.177999999999997</c:v>
                      </c:pt>
                      <c:pt idx="348">
                        <c:v>-45.598999999999997</c:v>
                      </c:pt>
                      <c:pt idx="349">
                        <c:v>-44.466999999999999</c:v>
                      </c:pt>
                      <c:pt idx="350">
                        <c:v>-43.219000000000001</c:v>
                      </c:pt>
                      <c:pt idx="351">
                        <c:v>-42.901000000000003</c:v>
                      </c:pt>
                      <c:pt idx="352">
                        <c:v>-43.845999999999997</c:v>
                      </c:pt>
                      <c:pt idx="353">
                        <c:v>-43.936</c:v>
                      </c:pt>
                      <c:pt idx="354">
                        <c:v>-44.787999999999997</c:v>
                      </c:pt>
                      <c:pt idx="355">
                        <c:v>-46.101999999999997</c:v>
                      </c:pt>
                      <c:pt idx="356">
                        <c:v>-49.304000000000002</c:v>
                      </c:pt>
                      <c:pt idx="357">
                        <c:v>-51.536999999999999</c:v>
                      </c:pt>
                      <c:pt idx="358">
                        <c:v>-52.110999999999997</c:v>
                      </c:pt>
                      <c:pt idx="359">
                        <c:v>-52.067</c:v>
                      </c:pt>
                      <c:pt idx="360">
                        <c:v>-52.018999999999998</c:v>
                      </c:pt>
                      <c:pt idx="361">
                        <c:v>-52.920999999999999</c:v>
                      </c:pt>
                      <c:pt idx="362">
                        <c:v>-55.256</c:v>
                      </c:pt>
                      <c:pt idx="363">
                        <c:v>-58.994</c:v>
                      </c:pt>
                      <c:pt idx="364">
                        <c:v>-58.488</c:v>
                      </c:pt>
                      <c:pt idx="365">
                        <c:v>-58.39</c:v>
                      </c:pt>
                      <c:pt idx="366">
                        <c:v>-58.76</c:v>
                      </c:pt>
                      <c:pt idx="367">
                        <c:v>-61.244</c:v>
                      </c:pt>
                      <c:pt idx="368">
                        <c:v>-61.356999999999999</c:v>
                      </c:pt>
                      <c:pt idx="369">
                        <c:v>-60.875</c:v>
                      </c:pt>
                      <c:pt idx="370">
                        <c:v>-60.698</c:v>
                      </c:pt>
                      <c:pt idx="371">
                        <c:v>-60.948999999999998</c:v>
                      </c:pt>
                      <c:pt idx="372">
                        <c:v>-60.73</c:v>
                      </c:pt>
                      <c:pt idx="373">
                        <c:v>-61.076000000000001</c:v>
                      </c:pt>
                      <c:pt idx="374">
                        <c:v>-61.755000000000003</c:v>
                      </c:pt>
                      <c:pt idx="375">
                        <c:v>-62.253999999999998</c:v>
                      </c:pt>
                      <c:pt idx="376">
                        <c:v>-61.225000000000001</c:v>
                      </c:pt>
                      <c:pt idx="377">
                        <c:v>-60.881999999999998</c:v>
                      </c:pt>
                      <c:pt idx="378">
                        <c:v>-61.05</c:v>
                      </c:pt>
                      <c:pt idx="379">
                        <c:v>-64.069000000000003</c:v>
                      </c:pt>
                      <c:pt idx="380">
                        <c:v>-64.95</c:v>
                      </c:pt>
                      <c:pt idx="381">
                        <c:v>-64.813000000000002</c:v>
                      </c:pt>
                      <c:pt idx="382">
                        <c:v>-64.786000000000001</c:v>
                      </c:pt>
                      <c:pt idx="383">
                        <c:v>-63.719000000000001</c:v>
                      </c:pt>
                      <c:pt idx="384">
                        <c:v>-61.892000000000003</c:v>
                      </c:pt>
                      <c:pt idx="385">
                        <c:v>-61.296999999999997</c:v>
                      </c:pt>
                      <c:pt idx="386">
                        <c:v>-62.18</c:v>
                      </c:pt>
                      <c:pt idx="387">
                        <c:v>-63.256</c:v>
                      </c:pt>
                      <c:pt idx="388">
                        <c:v>-62.35</c:v>
                      </c:pt>
                      <c:pt idx="389">
                        <c:v>-61.731999999999999</c:v>
                      </c:pt>
                      <c:pt idx="390">
                        <c:v>-61.470999999999997</c:v>
                      </c:pt>
                      <c:pt idx="391">
                        <c:v>-61.220999999999997</c:v>
                      </c:pt>
                      <c:pt idx="392">
                        <c:v>-60.997</c:v>
                      </c:pt>
                      <c:pt idx="393">
                        <c:v>-60.832000000000001</c:v>
                      </c:pt>
                      <c:pt idx="394">
                        <c:v>-61.747999999999998</c:v>
                      </c:pt>
                      <c:pt idx="395">
                        <c:v>-62.472999999999999</c:v>
                      </c:pt>
                      <c:pt idx="396">
                        <c:v>-62.332999999999998</c:v>
                      </c:pt>
                      <c:pt idx="397">
                        <c:v>-61.6</c:v>
                      </c:pt>
                      <c:pt idx="398">
                        <c:v>-59.548999999999999</c:v>
                      </c:pt>
                      <c:pt idx="399">
                        <c:v>-58.232999999999997</c:v>
                      </c:pt>
                      <c:pt idx="400">
                        <c:v>-56.566000000000003</c:v>
                      </c:pt>
                      <c:pt idx="401">
                        <c:v>-56.127000000000002</c:v>
                      </c:pt>
                      <c:pt idx="402">
                        <c:v>-56.215000000000003</c:v>
                      </c:pt>
                      <c:pt idx="403">
                        <c:v>-58.723999999999997</c:v>
                      </c:pt>
                      <c:pt idx="404">
                        <c:v>-59.174999999999997</c:v>
                      </c:pt>
                      <c:pt idx="405">
                        <c:v>-59.530999999999999</c:v>
                      </c:pt>
                      <c:pt idx="406">
                        <c:v>-60.779000000000003</c:v>
                      </c:pt>
                      <c:pt idx="407">
                        <c:v>-61.886000000000003</c:v>
                      </c:pt>
                      <c:pt idx="408">
                        <c:v>-62.502000000000002</c:v>
                      </c:pt>
                      <c:pt idx="409">
                        <c:v>-62.963000000000001</c:v>
                      </c:pt>
                      <c:pt idx="410">
                        <c:v>-63.298999999999999</c:v>
                      </c:pt>
                      <c:pt idx="411">
                        <c:v>-63.354999999999997</c:v>
                      </c:pt>
                      <c:pt idx="412">
                        <c:v>-62.106000000000002</c:v>
                      </c:pt>
                      <c:pt idx="413">
                        <c:v>-61.651000000000003</c:v>
                      </c:pt>
                      <c:pt idx="414">
                        <c:v>-61.901000000000003</c:v>
                      </c:pt>
                      <c:pt idx="415">
                        <c:v>-64.491</c:v>
                      </c:pt>
                      <c:pt idx="416">
                        <c:v>-65.146000000000001</c:v>
                      </c:pt>
                      <c:pt idx="417">
                        <c:v>-64.665999999999997</c:v>
                      </c:pt>
                      <c:pt idx="418">
                        <c:v>-64.150999999999996</c:v>
                      </c:pt>
                      <c:pt idx="419">
                        <c:v>-64.283000000000001</c:v>
                      </c:pt>
                      <c:pt idx="420">
                        <c:v>-63.963999999999999</c:v>
                      </c:pt>
                      <c:pt idx="421">
                        <c:v>-63.378999999999998</c:v>
                      </c:pt>
                      <c:pt idx="422">
                        <c:v>-64.058000000000007</c:v>
                      </c:pt>
                      <c:pt idx="423">
                        <c:v>-65.120999999999995</c:v>
                      </c:pt>
                      <c:pt idx="424">
                        <c:v>-64.338999999999999</c:v>
                      </c:pt>
                      <c:pt idx="425">
                        <c:v>-64.045000000000002</c:v>
                      </c:pt>
                      <c:pt idx="426">
                        <c:v>-64.245999999999995</c:v>
                      </c:pt>
                      <c:pt idx="427">
                        <c:v>-67.308000000000007</c:v>
                      </c:pt>
                      <c:pt idx="428">
                        <c:v>-67.751999999999995</c:v>
                      </c:pt>
                      <c:pt idx="429">
                        <c:v>-66.388999999999996</c:v>
                      </c:pt>
                      <c:pt idx="430">
                        <c:v>-63.780999999999999</c:v>
                      </c:pt>
                      <c:pt idx="431">
                        <c:v>-60.976999999999997</c:v>
                      </c:pt>
                      <c:pt idx="432">
                        <c:v>-57.859000000000002</c:v>
                      </c:pt>
                      <c:pt idx="433">
                        <c:v>-57.247999999999998</c:v>
                      </c:pt>
                      <c:pt idx="434">
                        <c:v>-58.026000000000003</c:v>
                      </c:pt>
                      <c:pt idx="435">
                        <c:v>-59.008000000000003</c:v>
                      </c:pt>
                      <c:pt idx="436">
                        <c:v>-58.426000000000002</c:v>
                      </c:pt>
                      <c:pt idx="437">
                        <c:v>-58.433999999999997</c:v>
                      </c:pt>
                      <c:pt idx="438">
                        <c:v>-58.93</c:v>
                      </c:pt>
                      <c:pt idx="439">
                        <c:v>-60.192</c:v>
                      </c:pt>
                      <c:pt idx="440">
                        <c:v>-60.186999999999998</c:v>
                      </c:pt>
                      <c:pt idx="441">
                        <c:v>-58.564999999999998</c:v>
                      </c:pt>
                      <c:pt idx="442">
                        <c:v>-57.057000000000002</c:v>
                      </c:pt>
                      <c:pt idx="443">
                        <c:v>-55.686999999999998</c:v>
                      </c:pt>
                      <c:pt idx="444">
                        <c:v>-54.341000000000001</c:v>
                      </c:pt>
                      <c:pt idx="445">
                        <c:v>-52.08</c:v>
                      </c:pt>
                      <c:pt idx="446">
                        <c:v>-50.133000000000003</c:v>
                      </c:pt>
                      <c:pt idx="447">
                        <c:v>-48.704000000000001</c:v>
                      </c:pt>
                      <c:pt idx="448">
                        <c:v>-46.073999999999998</c:v>
                      </c:pt>
                      <c:pt idx="449">
                        <c:v>-43.738999999999997</c:v>
                      </c:pt>
                      <c:pt idx="450">
                        <c:v>-41.582000000000001</c:v>
                      </c:pt>
                      <c:pt idx="451">
                        <c:v>-42.470999999999997</c:v>
                      </c:pt>
                      <c:pt idx="452">
                        <c:v>-42.334000000000003</c:v>
                      </c:pt>
                      <c:pt idx="453">
                        <c:v>-41.433</c:v>
                      </c:pt>
                      <c:pt idx="454">
                        <c:v>-40.552</c:v>
                      </c:pt>
                      <c:pt idx="455">
                        <c:v>-39.871000000000002</c:v>
                      </c:pt>
                      <c:pt idx="456">
                        <c:v>-38.78</c:v>
                      </c:pt>
                      <c:pt idx="457">
                        <c:v>-37.631999999999998</c:v>
                      </c:pt>
                      <c:pt idx="458">
                        <c:v>-37</c:v>
                      </c:pt>
                      <c:pt idx="459">
                        <c:v>-37.777999999999999</c:v>
                      </c:pt>
                      <c:pt idx="460">
                        <c:v>-37.814999999999998</c:v>
                      </c:pt>
                      <c:pt idx="461">
                        <c:v>-38.424999999999997</c:v>
                      </c:pt>
                      <c:pt idx="462">
                        <c:v>-38.648000000000003</c:v>
                      </c:pt>
                      <c:pt idx="463">
                        <c:v>-40.445</c:v>
                      </c:pt>
                      <c:pt idx="464">
                        <c:v>-41.682000000000002</c:v>
                      </c:pt>
                      <c:pt idx="465">
                        <c:v>-42.23</c:v>
                      </c:pt>
                      <c:pt idx="466">
                        <c:v>-42.642000000000003</c:v>
                      </c:pt>
                      <c:pt idx="467">
                        <c:v>-42.634999999999998</c:v>
                      </c:pt>
                      <c:pt idx="468">
                        <c:v>-41.68</c:v>
                      </c:pt>
                      <c:pt idx="469">
                        <c:v>-41.304000000000002</c:v>
                      </c:pt>
                      <c:pt idx="470">
                        <c:v>-40.997</c:v>
                      </c:pt>
                      <c:pt idx="471">
                        <c:v>-40.667999999999999</c:v>
                      </c:pt>
                      <c:pt idx="472">
                        <c:v>-38.686999999999998</c:v>
                      </c:pt>
                      <c:pt idx="473">
                        <c:v>-36.313000000000002</c:v>
                      </c:pt>
                      <c:pt idx="474">
                        <c:v>-33.951999999999998</c:v>
                      </c:pt>
                      <c:pt idx="475">
                        <c:v>-32.863</c:v>
                      </c:pt>
                      <c:pt idx="476">
                        <c:v>-31.321000000000002</c:v>
                      </c:pt>
                      <c:pt idx="477">
                        <c:v>-29.609000000000002</c:v>
                      </c:pt>
                      <c:pt idx="478">
                        <c:v>-28.318000000000001</c:v>
                      </c:pt>
                      <c:pt idx="479">
                        <c:v>-27.7</c:v>
                      </c:pt>
                      <c:pt idx="480">
                        <c:v>-27.806999999999999</c:v>
                      </c:pt>
                      <c:pt idx="481">
                        <c:v>-27.584</c:v>
                      </c:pt>
                      <c:pt idx="482">
                        <c:v>-27.861000000000001</c:v>
                      </c:pt>
                      <c:pt idx="483">
                        <c:v>-28.184999999999999</c:v>
                      </c:pt>
                      <c:pt idx="484">
                        <c:v>-27.199000000000002</c:v>
                      </c:pt>
                      <c:pt idx="485">
                        <c:v>-27.241</c:v>
                      </c:pt>
                      <c:pt idx="486">
                        <c:v>-26.808</c:v>
                      </c:pt>
                      <c:pt idx="487">
                        <c:v>-28.26</c:v>
                      </c:pt>
                      <c:pt idx="488">
                        <c:v>-29.187000000000001</c:v>
                      </c:pt>
                      <c:pt idx="489">
                        <c:v>-28.655999999999999</c:v>
                      </c:pt>
                      <c:pt idx="490">
                        <c:v>-28.369</c:v>
                      </c:pt>
                      <c:pt idx="491">
                        <c:v>-28.265000000000001</c:v>
                      </c:pt>
                      <c:pt idx="492">
                        <c:v>-28.081</c:v>
                      </c:pt>
                      <c:pt idx="493">
                        <c:v>-27.646000000000001</c:v>
                      </c:pt>
                      <c:pt idx="494">
                        <c:v>-27.25</c:v>
                      </c:pt>
                      <c:pt idx="495">
                        <c:v>-27.719000000000001</c:v>
                      </c:pt>
                      <c:pt idx="496">
                        <c:v>-27.100999999999999</c:v>
                      </c:pt>
                      <c:pt idx="497">
                        <c:v>-27.381</c:v>
                      </c:pt>
                      <c:pt idx="498">
                        <c:v>-27.521999999999998</c:v>
                      </c:pt>
                      <c:pt idx="499">
                        <c:v>-29.529</c:v>
                      </c:pt>
                      <c:pt idx="500">
                        <c:v>-30.081</c:v>
                      </c:pt>
                      <c:pt idx="501">
                        <c:v>-29.411000000000001</c:v>
                      </c:pt>
                      <c:pt idx="502">
                        <c:v>-28.417000000000002</c:v>
                      </c:pt>
                      <c:pt idx="503">
                        <c:v>-27.818000000000001</c:v>
                      </c:pt>
                      <c:pt idx="504">
                        <c:v>-27.044</c:v>
                      </c:pt>
                      <c:pt idx="505">
                        <c:v>-26.478999999999999</c:v>
                      </c:pt>
                      <c:pt idx="506">
                        <c:v>-26.571999999999999</c:v>
                      </c:pt>
                      <c:pt idx="507">
                        <c:v>-27.748000000000001</c:v>
                      </c:pt>
                      <c:pt idx="508">
                        <c:v>-28.404</c:v>
                      </c:pt>
                      <c:pt idx="509">
                        <c:v>-30.213000000000001</c:v>
                      </c:pt>
                      <c:pt idx="510">
                        <c:v>-32.284999999999997</c:v>
                      </c:pt>
                      <c:pt idx="511">
                        <c:v>-37.213000000000001</c:v>
                      </c:pt>
                      <c:pt idx="512">
                        <c:v>-39.536000000000001</c:v>
                      </c:pt>
                      <c:pt idx="513">
                        <c:v>-39.688000000000002</c:v>
                      </c:pt>
                      <c:pt idx="514">
                        <c:v>-39.176000000000002</c:v>
                      </c:pt>
                      <c:pt idx="515">
                        <c:v>-38.567</c:v>
                      </c:pt>
                      <c:pt idx="516">
                        <c:v>-37.718000000000004</c:v>
                      </c:pt>
                      <c:pt idx="517">
                        <c:v>-37.164999999999999</c:v>
                      </c:pt>
                      <c:pt idx="518">
                        <c:v>-36.646999999999998</c:v>
                      </c:pt>
                      <c:pt idx="519">
                        <c:v>-36.380000000000003</c:v>
                      </c:pt>
                      <c:pt idx="520">
                        <c:v>-35.142000000000003</c:v>
                      </c:pt>
                      <c:pt idx="521">
                        <c:v>-34.921999999999997</c:v>
                      </c:pt>
                      <c:pt idx="522">
                        <c:v>-33.956000000000003</c:v>
                      </c:pt>
                      <c:pt idx="523">
                        <c:v>-33.838000000000001</c:v>
                      </c:pt>
                      <c:pt idx="524">
                        <c:v>-33.435000000000002</c:v>
                      </c:pt>
                      <c:pt idx="525">
                        <c:v>-32.009</c:v>
                      </c:pt>
                      <c:pt idx="526">
                        <c:v>-30.995000000000001</c:v>
                      </c:pt>
                      <c:pt idx="527">
                        <c:v>-30.795999999999999</c:v>
                      </c:pt>
                      <c:pt idx="528">
                        <c:v>-30.395</c:v>
                      </c:pt>
                      <c:pt idx="529">
                        <c:v>-29.925999999999998</c:v>
                      </c:pt>
                      <c:pt idx="530">
                        <c:v>-29.984999999999999</c:v>
                      </c:pt>
                      <c:pt idx="531">
                        <c:v>-30.510999999999999</c:v>
                      </c:pt>
                      <c:pt idx="532">
                        <c:v>-30.138999999999999</c:v>
                      </c:pt>
                      <c:pt idx="533">
                        <c:v>-30.271000000000001</c:v>
                      </c:pt>
                      <c:pt idx="534">
                        <c:v>-29.545999999999999</c:v>
                      </c:pt>
                      <c:pt idx="535">
                        <c:v>-30.352</c:v>
                      </c:pt>
                      <c:pt idx="536">
                        <c:v>-30.79</c:v>
                      </c:pt>
                      <c:pt idx="537">
                        <c:v>-30.462</c:v>
                      </c:pt>
                      <c:pt idx="538">
                        <c:v>-30.196000000000002</c:v>
                      </c:pt>
                      <c:pt idx="539">
                        <c:v>-30.341999999999999</c:v>
                      </c:pt>
                      <c:pt idx="540">
                        <c:v>-30.225000000000001</c:v>
                      </c:pt>
                      <c:pt idx="541">
                        <c:v>-30.431999999999999</c:v>
                      </c:pt>
                      <c:pt idx="542">
                        <c:v>-30.105</c:v>
                      </c:pt>
                      <c:pt idx="543">
                        <c:v>-29.734999999999999</c:v>
                      </c:pt>
                      <c:pt idx="544">
                        <c:v>-28.744</c:v>
                      </c:pt>
                      <c:pt idx="545">
                        <c:v>-28.137</c:v>
                      </c:pt>
                      <c:pt idx="546">
                        <c:v>-27.338000000000001</c:v>
                      </c:pt>
                      <c:pt idx="547">
                        <c:v>-28.972000000000001</c:v>
                      </c:pt>
                      <c:pt idx="548">
                        <c:v>-30.088999999999999</c:v>
                      </c:pt>
                      <c:pt idx="549">
                        <c:v>-30.64</c:v>
                      </c:pt>
                      <c:pt idx="550">
                        <c:v>-32.15</c:v>
                      </c:pt>
                      <c:pt idx="551">
                        <c:v>-33.378</c:v>
                      </c:pt>
                      <c:pt idx="552">
                        <c:v>-33.774999999999999</c:v>
                      </c:pt>
                      <c:pt idx="553">
                        <c:v>-33.252000000000002</c:v>
                      </c:pt>
                      <c:pt idx="554">
                        <c:v>-33.32</c:v>
                      </c:pt>
                      <c:pt idx="555">
                        <c:v>-34.64</c:v>
                      </c:pt>
                      <c:pt idx="556">
                        <c:v>-35.027000000000001</c:v>
                      </c:pt>
                      <c:pt idx="557">
                        <c:v>-36.359000000000002</c:v>
                      </c:pt>
                      <c:pt idx="558">
                        <c:v>-36.439</c:v>
                      </c:pt>
                      <c:pt idx="559">
                        <c:v>-38.22</c:v>
                      </c:pt>
                      <c:pt idx="560">
                        <c:v>-39.100999999999999</c:v>
                      </c:pt>
                      <c:pt idx="561">
                        <c:v>-39.680999999999997</c:v>
                      </c:pt>
                      <c:pt idx="562">
                        <c:v>-39.350999999999999</c:v>
                      </c:pt>
                      <c:pt idx="563">
                        <c:v>-38.837000000000003</c:v>
                      </c:pt>
                      <c:pt idx="564">
                        <c:v>-37.570999999999998</c:v>
                      </c:pt>
                      <c:pt idx="565">
                        <c:v>-36.792000000000002</c:v>
                      </c:pt>
                      <c:pt idx="566">
                        <c:v>-36.31</c:v>
                      </c:pt>
                      <c:pt idx="567">
                        <c:v>-37.078000000000003</c:v>
                      </c:pt>
                      <c:pt idx="568">
                        <c:v>-36.948999999999998</c:v>
                      </c:pt>
                      <c:pt idx="569">
                        <c:v>-38.381999999999998</c:v>
                      </c:pt>
                      <c:pt idx="570">
                        <c:v>-40.213000000000001</c:v>
                      </c:pt>
                      <c:pt idx="571">
                        <c:v>-44.652000000000001</c:v>
                      </c:pt>
                      <c:pt idx="572">
                        <c:v>-47.673999999999999</c:v>
                      </c:pt>
                      <c:pt idx="573">
                        <c:v>-48.668999999999997</c:v>
                      </c:pt>
                      <c:pt idx="574">
                        <c:v>-48.136000000000003</c:v>
                      </c:pt>
                      <c:pt idx="575">
                        <c:v>-47.435000000000002</c:v>
                      </c:pt>
                      <c:pt idx="576">
                        <c:v>-46.426000000000002</c:v>
                      </c:pt>
                      <c:pt idx="577">
                        <c:v>-45.048999999999999</c:v>
                      </c:pt>
                      <c:pt idx="578">
                        <c:v>-44.381999999999998</c:v>
                      </c:pt>
                      <c:pt idx="579">
                        <c:v>-44.061</c:v>
                      </c:pt>
                      <c:pt idx="580">
                        <c:v>-41.795000000000002</c:v>
                      </c:pt>
                      <c:pt idx="581">
                        <c:v>-39.200000000000003</c:v>
                      </c:pt>
                      <c:pt idx="582">
                        <c:v>-35.884</c:v>
                      </c:pt>
                      <c:pt idx="583">
                        <c:v>-34.284999999999997</c:v>
                      </c:pt>
                      <c:pt idx="584">
                        <c:v>-32.313000000000002</c:v>
                      </c:pt>
                      <c:pt idx="585">
                        <c:v>-30.529</c:v>
                      </c:pt>
                      <c:pt idx="586">
                        <c:v>-29.132999999999999</c:v>
                      </c:pt>
                      <c:pt idx="587">
                        <c:v>-28.387</c:v>
                      </c:pt>
                      <c:pt idx="588">
                        <c:v>-27.768000000000001</c:v>
                      </c:pt>
                      <c:pt idx="589">
                        <c:v>-27.780999999999999</c:v>
                      </c:pt>
                      <c:pt idx="590">
                        <c:v>-28.053000000000001</c:v>
                      </c:pt>
                      <c:pt idx="591">
                        <c:v>-28.254000000000001</c:v>
                      </c:pt>
                      <c:pt idx="592">
                        <c:v>-26.905999999999999</c:v>
                      </c:pt>
                      <c:pt idx="593">
                        <c:v>-25.585000000000001</c:v>
                      </c:pt>
                      <c:pt idx="594">
                        <c:v>-24.239000000000001</c:v>
                      </c:pt>
                      <c:pt idx="595">
                        <c:v>-23.466000000000001</c:v>
                      </c:pt>
                      <c:pt idx="596">
                        <c:v>-22.012</c:v>
                      </c:pt>
                      <c:pt idx="597">
                        <c:v>-21.17</c:v>
                      </c:pt>
                    </c:numCache>
                  </c:numRef>
                </c:yVal>
                <c:smooth val="0"/>
                <c:extLst>
                  <c:ext xmlns:c16="http://schemas.microsoft.com/office/drawing/2014/chart" uri="{C3380CC4-5D6E-409C-BE32-E72D297353CC}">
                    <c16:uniqueId val="{0000000E-5620-43D7-BD35-AA44062E67BC}"/>
                  </c:ext>
                </c:extLst>
              </c15:ser>
            </c15:filteredScatterSeries>
            <c15:filteredScatterSeries>
              <c15:ser>
                <c:idx val="2"/>
                <c:order val="1"/>
                <c:tx>
                  <c:v>Projects</c:v>
                </c:tx>
                <c:marker>
                  <c:symbol val="none"/>
                </c:marker>
                <c:xVal>
                  <c:numRef>
                    <c:extLst xmlns:c15="http://schemas.microsoft.com/office/drawing/2012/chart">
                      <c:ext xmlns:c15="http://schemas.microsoft.com/office/drawing/2012/chart" uri="{02D57815-91ED-43cb-92C2-25804820EDAC}">
                        <c15:formulaRef>
                          <c15:sqref>(Sheet1!$AD$5:$AD$336,Sheet1!$AD$338:$AD$368,Sheet1!$AD$370:$AD$604)</c15:sqref>
                        </c15:formulaRef>
                      </c:ext>
                    </c:extLst>
                    <c:numCache>
                      <c:formatCode>General</c:formatCode>
                      <c:ptCount val="598"/>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53996</c:v>
                      </c:pt>
                      <c:pt idx="333">
                        <c:v>54026</c:v>
                      </c:pt>
                      <c:pt idx="334">
                        <c:v>54057</c:v>
                      </c:pt>
                      <c:pt idx="335">
                        <c:v>54088</c:v>
                      </c:pt>
                      <c:pt idx="336">
                        <c:v>54117</c:v>
                      </c:pt>
                      <c:pt idx="337">
                        <c:v>54148</c:v>
                      </c:pt>
                      <c:pt idx="338">
                        <c:v>54178</c:v>
                      </c:pt>
                      <c:pt idx="339">
                        <c:v>54209</c:v>
                      </c:pt>
                      <c:pt idx="340">
                        <c:v>54239</c:v>
                      </c:pt>
                      <c:pt idx="341">
                        <c:v>54270</c:v>
                      </c:pt>
                      <c:pt idx="342">
                        <c:v>54301</c:v>
                      </c:pt>
                      <c:pt idx="343">
                        <c:v>54331</c:v>
                      </c:pt>
                      <c:pt idx="344">
                        <c:v>54362</c:v>
                      </c:pt>
                      <c:pt idx="345">
                        <c:v>54392</c:v>
                      </c:pt>
                      <c:pt idx="346">
                        <c:v>54423</c:v>
                      </c:pt>
                      <c:pt idx="347">
                        <c:v>54454</c:v>
                      </c:pt>
                      <c:pt idx="348">
                        <c:v>54482</c:v>
                      </c:pt>
                      <c:pt idx="349">
                        <c:v>54513</c:v>
                      </c:pt>
                      <c:pt idx="350">
                        <c:v>54543</c:v>
                      </c:pt>
                      <c:pt idx="351">
                        <c:v>54574</c:v>
                      </c:pt>
                      <c:pt idx="352">
                        <c:v>54604</c:v>
                      </c:pt>
                      <c:pt idx="353">
                        <c:v>54635</c:v>
                      </c:pt>
                      <c:pt idx="354">
                        <c:v>54666</c:v>
                      </c:pt>
                      <c:pt idx="355">
                        <c:v>54696</c:v>
                      </c:pt>
                      <c:pt idx="356">
                        <c:v>54727</c:v>
                      </c:pt>
                      <c:pt idx="357">
                        <c:v>54757</c:v>
                      </c:pt>
                      <c:pt idx="358">
                        <c:v>54788</c:v>
                      </c:pt>
                      <c:pt idx="359">
                        <c:v>54819</c:v>
                      </c:pt>
                      <c:pt idx="360">
                        <c:v>54847</c:v>
                      </c:pt>
                      <c:pt idx="361">
                        <c:v>54878</c:v>
                      </c:pt>
                      <c:pt idx="362">
                        <c:v>54908</c:v>
                      </c:pt>
                      <c:pt idx="363">
                        <c:v>54969</c:v>
                      </c:pt>
                      <c:pt idx="364">
                        <c:v>55000</c:v>
                      </c:pt>
                      <c:pt idx="365">
                        <c:v>55031</c:v>
                      </c:pt>
                      <c:pt idx="366">
                        <c:v>55061</c:v>
                      </c:pt>
                      <c:pt idx="367">
                        <c:v>55092</c:v>
                      </c:pt>
                      <c:pt idx="368">
                        <c:v>55122</c:v>
                      </c:pt>
                      <c:pt idx="369">
                        <c:v>55153</c:v>
                      </c:pt>
                      <c:pt idx="370">
                        <c:v>55184</c:v>
                      </c:pt>
                      <c:pt idx="371">
                        <c:v>55212</c:v>
                      </c:pt>
                      <c:pt idx="372">
                        <c:v>55243</c:v>
                      </c:pt>
                      <c:pt idx="373">
                        <c:v>55273</c:v>
                      </c:pt>
                      <c:pt idx="374">
                        <c:v>55304</c:v>
                      </c:pt>
                      <c:pt idx="375">
                        <c:v>55334</c:v>
                      </c:pt>
                      <c:pt idx="376">
                        <c:v>55365</c:v>
                      </c:pt>
                      <c:pt idx="377">
                        <c:v>55396</c:v>
                      </c:pt>
                      <c:pt idx="378">
                        <c:v>55426</c:v>
                      </c:pt>
                      <c:pt idx="379">
                        <c:v>55457</c:v>
                      </c:pt>
                      <c:pt idx="380">
                        <c:v>55487</c:v>
                      </c:pt>
                      <c:pt idx="381">
                        <c:v>55518</c:v>
                      </c:pt>
                      <c:pt idx="382">
                        <c:v>55549</c:v>
                      </c:pt>
                      <c:pt idx="383">
                        <c:v>55578</c:v>
                      </c:pt>
                      <c:pt idx="384">
                        <c:v>55609</c:v>
                      </c:pt>
                      <c:pt idx="385">
                        <c:v>55639</c:v>
                      </c:pt>
                      <c:pt idx="386">
                        <c:v>55670</c:v>
                      </c:pt>
                      <c:pt idx="387">
                        <c:v>55700</c:v>
                      </c:pt>
                      <c:pt idx="388">
                        <c:v>55731</c:v>
                      </c:pt>
                      <c:pt idx="389">
                        <c:v>55762</c:v>
                      </c:pt>
                      <c:pt idx="390">
                        <c:v>55792</c:v>
                      </c:pt>
                      <c:pt idx="391">
                        <c:v>55823</c:v>
                      </c:pt>
                      <c:pt idx="392">
                        <c:v>55853</c:v>
                      </c:pt>
                      <c:pt idx="393">
                        <c:v>55884</c:v>
                      </c:pt>
                      <c:pt idx="394">
                        <c:v>55915</c:v>
                      </c:pt>
                      <c:pt idx="395">
                        <c:v>55943</c:v>
                      </c:pt>
                      <c:pt idx="396">
                        <c:v>55974</c:v>
                      </c:pt>
                      <c:pt idx="397">
                        <c:v>56004</c:v>
                      </c:pt>
                      <c:pt idx="398">
                        <c:v>56035</c:v>
                      </c:pt>
                      <c:pt idx="399">
                        <c:v>56065</c:v>
                      </c:pt>
                      <c:pt idx="400">
                        <c:v>56096</c:v>
                      </c:pt>
                      <c:pt idx="401">
                        <c:v>56127</c:v>
                      </c:pt>
                      <c:pt idx="402">
                        <c:v>56157</c:v>
                      </c:pt>
                      <c:pt idx="403">
                        <c:v>56188</c:v>
                      </c:pt>
                      <c:pt idx="404">
                        <c:v>56218</c:v>
                      </c:pt>
                      <c:pt idx="405">
                        <c:v>56249</c:v>
                      </c:pt>
                      <c:pt idx="406">
                        <c:v>56280</c:v>
                      </c:pt>
                      <c:pt idx="407">
                        <c:v>56308</c:v>
                      </c:pt>
                      <c:pt idx="408">
                        <c:v>56339</c:v>
                      </c:pt>
                      <c:pt idx="409">
                        <c:v>56369</c:v>
                      </c:pt>
                      <c:pt idx="410">
                        <c:v>56400</c:v>
                      </c:pt>
                      <c:pt idx="411">
                        <c:v>56430</c:v>
                      </c:pt>
                      <c:pt idx="412">
                        <c:v>56461</c:v>
                      </c:pt>
                      <c:pt idx="413">
                        <c:v>56492</c:v>
                      </c:pt>
                      <c:pt idx="414">
                        <c:v>56522</c:v>
                      </c:pt>
                      <c:pt idx="415">
                        <c:v>56553</c:v>
                      </c:pt>
                      <c:pt idx="416">
                        <c:v>56583</c:v>
                      </c:pt>
                      <c:pt idx="417">
                        <c:v>56614</c:v>
                      </c:pt>
                      <c:pt idx="418">
                        <c:v>56645</c:v>
                      </c:pt>
                      <c:pt idx="419">
                        <c:v>56673</c:v>
                      </c:pt>
                      <c:pt idx="420">
                        <c:v>56704</c:v>
                      </c:pt>
                      <c:pt idx="421">
                        <c:v>56734</c:v>
                      </c:pt>
                      <c:pt idx="422">
                        <c:v>56765</c:v>
                      </c:pt>
                      <c:pt idx="423">
                        <c:v>56795</c:v>
                      </c:pt>
                      <c:pt idx="424">
                        <c:v>56826</c:v>
                      </c:pt>
                      <c:pt idx="425">
                        <c:v>56857</c:v>
                      </c:pt>
                      <c:pt idx="426">
                        <c:v>56887</c:v>
                      </c:pt>
                      <c:pt idx="427">
                        <c:v>56918</c:v>
                      </c:pt>
                      <c:pt idx="428">
                        <c:v>56948</c:v>
                      </c:pt>
                      <c:pt idx="429">
                        <c:v>56979</c:v>
                      </c:pt>
                      <c:pt idx="430">
                        <c:v>57010</c:v>
                      </c:pt>
                      <c:pt idx="431">
                        <c:v>57039</c:v>
                      </c:pt>
                      <c:pt idx="432">
                        <c:v>57070</c:v>
                      </c:pt>
                      <c:pt idx="433">
                        <c:v>57100</c:v>
                      </c:pt>
                      <c:pt idx="434">
                        <c:v>57131</c:v>
                      </c:pt>
                      <c:pt idx="435">
                        <c:v>57161</c:v>
                      </c:pt>
                      <c:pt idx="436">
                        <c:v>57192</c:v>
                      </c:pt>
                      <c:pt idx="437">
                        <c:v>57223</c:v>
                      </c:pt>
                      <c:pt idx="438">
                        <c:v>57253</c:v>
                      </c:pt>
                      <c:pt idx="439">
                        <c:v>57284</c:v>
                      </c:pt>
                      <c:pt idx="440">
                        <c:v>57314</c:v>
                      </c:pt>
                      <c:pt idx="441">
                        <c:v>57345</c:v>
                      </c:pt>
                      <c:pt idx="442">
                        <c:v>57376</c:v>
                      </c:pt>
                      <c:pt idx="443">
                        <c:v>57404</c:v>
                      </c:pt>
                      <c:pt idx="444">
                        <c:v>57435</c:v>
                      </c:pt>
                      <c:pt idx="445">
                        <c:v>57465</c:v>
                      </c:pt>
                      <c:pt idx="446">
                        <c:v>57496</c:v>
                      </c:pt>
                      <c:pt idx="447">
                        <c:v>57526</c:v>
                      </c:pt>
                      <c:pt idx="448">
                        <c:v>57557</c:v>
                      </c:pt>
                      <c:pt idx="449">
                        <c:v>57588</c:v>
                      </c:pt>
                      <c:pt idx="450">
                        <c:v>57618</c:v>
                      </c:pt>
                      <c:pt idx="451">
                        <c:v>57649</c:v>
                      </c:pt>
                      <c:pt idx="452">
                        <c:v>57679</c:v>
                      </c:pt>
                      <c:pt idx="453">
                        <c:v>57710</c:v>
                      </c:pt>
                      <c:pt idx="454">
                        <c:v>57741</c:v>
                      </c:pt>
                      <c:pt idx="455">
                        <c:v>57769</c:v>
                      </c:pt>
                      <c:pt idx="456">
                        <c:v>57800</c:v>
                      </c:pt>
                      <c:pt idx="457">
                        <c:v>57830</c:v>
                      </c:pt>
                      <c:pt idx="458">
                        <c:v>57861</c:v>
                      </c:pt>
                      <c:pt idx="459">
                        <c:v>57891</c:v>
                      </c:pt>
                      <c:pt idx="460">
                        <c:v>57922</c:v>
                      </c:pt>
                      <c:pt idx="461">
                        <c:v>57953</c:v>
                      </c:pt>
                      <c:pt idx="462">
                        <c:v>57983</c:v>
                      </c:pt>
                      <c:pt idx="463">
                        <c:v>58014</c:v>
                      </c:pt>
                      <c:pt idx="464">
                        <c:v>58044</c:v>
                      </c:pt>
                      <c:pt idx="465">
                        <c:v>58075</c:v>
                      </c:pt>
                      <c:pt idx="466">
                        <c:v>58106</c:v>
                      </c:pt>
                      <c:pt idx="467">
                        <c:v>58134</c:v>
                      </c:pt>
                      <c:pt idx="468">
                        <c:v>58165</c:v>
                      </c:pt>
                      <c:pt idx="469">
                        <c:v>58195</c:v>
                      </c:pt>
                      <c:pt idx="470">
                        <c:v>58226</c:v>
                      </c:pt>
                      <c:pt idx="471">
                        <c:v>58256</c:v>
                      </c:pt>
                      <c:pt idx="472">
                        <c:v>58287</c:v>
                      </c:pt>
                      <c:pt idx="473">
                        <c:v>58318</c:v>
                      </c:pt>
                      <c:pt idx="474">
                        <c:v>58348</c:v>
                      </c:pt>
                      <c:pt idx="475">
                        <c:v>58379</c:v>
                      </c:pt>
                      <c:pt idx="476">
                        <c:v>58409</c:v>
                      </c:pt>
                      <c:pt idx="477">
                        <c:v>58440</c:v>
                      </c:pt>
                      <c:pt idx="478">
                        <c:v>58471</c:v>
                      </c:pt>
                      <c:pt idx="479">
                        <c:v>58500</c:v>
                      </c:pt>
                      <c:pt idx="480">
                        <c:v>58531</c:v>
                      </c:pt>
                      <c:pt idx="481">
                        <c:v>58561</c:v>
                      </c:pt>
                      <c:pt idx="482">
                        <c:v>58592</c:v>
                      </c:pt>
                      <c:pt idx="483">
                        <c:v>58622</c:v>
                      </c:pt>
                      <c:pt idx="484">
                        <c:v>58653</c:v>
                      </c:pt>
                      <c:pt idx="485">
                        <c:v>58684</c:v>
                      </c:pt>
                      <c:pt idx="486">
                        <c:v>58714</c:v>
                      </c:pt>
                      <c:pt idx="487">
                        <c:v>58745</c:v>
                      </c:pt>
                      <c:pt idx="488">
                        <c:v>58775</c:v>
                      </c:pt>
                      <c:pt idx="489">
                        <c:v>58806</c:v>
                      </c:pt>
                      <c:pt idx="490">
                        <c:v>58837</c:v>
                      </c:pt>
                      <c:pt idx="491">
                        <c:v>58865</c:v>
                      </c:pt>
                      <c:pt idx="492">
                        <c:v>58896</c:v>
                      </c:pt>
                      <c:pt idx="493">
                        <c:v>58926</c:v>
                      </c:pt>
                      <c:pt idx="494">
                        <c:v>58957</c:v>
                      </c:pt>
                      <c:pt idx="495">
                        <c:v>58987</c:v>
                      </c:pt>
                      <c:pt idx="496">
                        <c:v>59018</c:v>
                      </c:pt>
                      <c:pt idx="497">
                        <c:v>59049</c:v>
                      </c:pt>
                      <c:pt idx="498">
                        <c:v>59079</c:v>
                      </c:pt>
                      <c:pt idx="499">
                        <c:v>59110</c:v>
                      </c:pt>
                      <c:pt idx="500">
                        <c:v>59140</c:v>
                      </c:pt>
                      <c:pt idx="501">
                        <c:v>59171</c:v>
                      </c:pt>
                      <c:pt idx="502">
                        <c:v>59202</c:v>
                      </c:pt>
                      <c:pt idx="503">
                        <c:v>59230</c:v>
                      </c:pt>
                      <c:pt idx="504">
                        <c:v>59261</c:v>
                      </c:pt>
                      <c:pt idx="505">
                        <c:v>59291</c:v>
                      </c:pt>
                      <c:pt idx="506">
                        <c:v>59322</c:v>
                      </c:pt>
                      <c:pt idx="507">
                        <c:v>59352</c:v>
                      </c:pt>
                      <c:pt idx="508">
                        <c:v>59383</c:v>
                      </c:pt>
                      <c:pt idx="509">
                        <c:v>59414</c:v>
                      </c:pt>
                      <c:pt idx="510">
                        <c:v>59444</c:v>
                      </c:pt>
                      <c:pt idx="511">
                        <c:v>59475</c:v>
                      </c:pt>
                      <c:pt idx="512">
                        <c:v>59505</c:v>
                      </c:pt>
                      <c:pt idx="513">
                        <c:v>59536</c:v>
                      </c:pt>
                      <c:pt idx="514">
                        <c:v>59567</c:v>
                      </c:pt>
                      <c:pt idx="515">
                        <c:v>59595</c:v>
                      </c:pt>
                      <c:pt idx="516">
                        <c:v>59626</c:v>
                      </c:pt>
                      <c:pt idx="517">
                        <c:v>59656</c:v>
                      </c:pt>
                      <c:pt idx="518">
                        <c:v>59687</c:v>
                      </c:pt>
                      <c:pt idx="519">
                        <c:v>59717</c:v>
                      </c:pt>
                      <c:pt idx="520">
                        <c:v>59748</c:v>
                      </c:pt>
                      <c:pt idx="521">
                        <c:v>59779</c:v>
                      </c:pt>
                      <c:pt idx="522">
                        <c:v>59809</c:v>
                      </c:pt>
                      <c:pt idx="523">
                        <c:v>59840</c:v>
                      </c:pt>
                      <c:pt idx="524">
                        <c:v>59870</c:v>
                      </c:pt>
                      <c:pt idx="525">
                        <c:v>59901</c:v>
                      </c:pt>
                      <c:pt idx="526">
                        <c:v>59932</c:v>
                      </c:pt>
                      <c:pt idx="527">
                        <c:v>59961</c:v>
                      </c:pt>
                      <c:pt idx="528">
                        <c:v>59992</c:v>
                      </c:pt>
                      <c:pt idx="529">
                        <c:v>60022</c:v>
                      </c:pt>
                      <c:pt idx="530">
                        <c:v>60053</c:v>
                      </c:pt>
                      <c:pt idx="531">
                        <c:v>60083</c:v>
                      </c:pt>
                      <c:pt idx="532">
                        <c:v>60114</c:v>
                      </c:pt>
                      <c:pt idx="533">
                        <c:v>60145</c:v>
                      </c:pt>
                      <c:pt idx="534">
                        <c:v>60175</c:v>
                      </c:pt>
                      <c:pt idx="535">
                        <c:v>60206</c:v>
                      </c:pt>
                      <c:pt idx="536">
                        <c:v>60236</c:v>
                      </c:pt>
                      <c:pt idx="537">
                        <c:v>60267</c:v>
                      </c:pt>
                      <c:pt idx="538">
                        <c:v>60298</c:v>
                      </c:pt>
                      <c:pt idx="539">
                        <c:v>60326</c:v>
                      </c:pt>
                      <c:pt idx="540">
                        <c:v>60357</c:v>
                      </c:pt>
                      <c:pt idx="541">
                        <c:v>60387</c:v>
                      </c:pt>
                      <c:pt idx="542">
                        <c:v>60418</c:v>
                      </c:pt>
                      <c:pt idx="543">
                        <c:v>60448</c:v>
                      </c:pt>
                      <c:pt idx="544">
                        <c:v>60479</c:v>
                      </c:pt>
                      <c:pt idx="545">
                        <c:v>60510</c:v>
                      </c:pt>
                      <c:pt idx="546">
                        <c:v>60540</c:v>
                      </c:pt>
                      <c:pt idx="547">
                        <c:v>60571</c:v>
                      </c:pt>
                      <c:pt idx="548">
                        <c:v>60601</c:v>
                      </c:pt>
                      <c:pt idx="549">
                        <c:v>60632</c:v>
                      </c:pt>
                      <c:pt idx="550">
                        <c:v>60663</c:v>
                      </c:pt>
                      <c:pt idx="551">
                        <c:v>60691</c:v>
                      </c:pt>
                      <c:pt idx="552">
                        <c:v>60722</c:v>
                      </c:pt>
                      <c:pt idx="553">
                        <c:v>60752</c:v>
                      </c:pt>
                      <c:pt idx="554">
                        <c:v>60783</c:v>
                      </c:pt>
                      <c:pt idx="555">
                        <c:v>60813</c:v>
                      </c:pt>
                      <c:pt idx="556">
                        <c:v>60844</c:v>
                      </c:pt>
                      <c:pt idx="557">
                        <c:v>60875</c:v>
                      </c:pt>
                      <c:pt idx="558">
                        <c:v>60905</c:v>
                      </c:pt>
                      <c:pt idx="559">
                        <c:v>60936</c:v>
                      </c:pt>
                      <c:pt idx="560">
                        <c:v>60966</c:v>
                      </c:pt>
                      <c:pt idx="561">
                        <c:v>60997</c:v>
                      </c:pt>
                      <c:pt idx="562">
                        <c:v>61028</c:v>
                      </c:pt>
                      <c:pt idx="563">
                        <c:v>61056</c:v>
                      </c:pt>
                      <c:pt idx="564">
                        <c:v>61087</c:v>
                      </c:pt>
                      <c:pt idx="565">
                        <c:v>61117</c:v>
                      </c:pt>
                      <c:pt idx="566">
                        <c:v>61148</c:v>
                      </c:pt>
                      <c:pt idx="567">
                        <c:v>61178</c:v>
                      </c:pt>
                      <c:pt idx="568">
                        <c:v>61209</c:v>
                      </c:pt>
                      <c:pt idx="569">
                        <c:v>61240</c:v>
                      </c:pt>
                      <c:pt idx="570">
                        <c:v>61270</c:v>
                      </c:pt>
                      <c:pt idx="571">
                        <c:v>61301</c:v>
                      </c:pt>
                      <c:pt idx="572">
                        <c:v>61331</c:v>
                      </c:pt>
                      <c:pt idx="573">
                        <c:v>61362</c:v>
                      </c:pt>
                      <c:pt idx="574">
                        <c:v>61393</c:v>
                      </c:pt>
                      <c:pt idx="575">
                        <c:v>61422</c:v>
                      </c:pt>
                      <c:pt idx="576">
                        <c:v>61453</c:v>
                      </c:pt>
                      <c:pt idx="577">
                        <c:v>61483</c:v>
                      </c:pt>
                      <c:pt idx="578">
                        <c:v>61514</c:v>
                      </c:pt>
                      <c:pt idx="579">
                        <c:v>61544</c:v>
                      </c:pt>
                      <c:pt idx="580">
                        <c:v>61575</c:v>
                      </c:pt>
                      <c:pt idx="581">
                        <c:v>61606</c:v>
                      </c:pt>
                      <c:pt idx="582">
                        <c:v>61636</c:v>
                      </c:pt>
                      <c:pt idx="583">
                        <c:v>61667</c:v>
                      </c:pt>
                      <c:pt idx="584">
                        <c:v>61697</c:v>
                      </c:pt>
                      <c:pt idx="585">
                        <c:v>61728</c:v>
                      </c:pt>
                      <c:pt idx="586">
                        <c:v>61759</c:v>
                      </c:pt>
                      <c:pt idx="587">
                        <c:v>61787</c:v>
                      </c:pt>
                      <c:pt idx="588">
                        <c:v>61818</c:v>
                      </c:pt>
                      <c:pt idx="589">
                        <c:v>61848</c:v>
                      </c:pt>
                      <c:pt idx="590">
                        <c:v>61879</c:v>
                      </c:pt>
                      <c:pt idx="591">
                        <c:v>61909</c:v>
                      </c:pt>
                      <c:pt idx="592">
                        <c:v>61940</c:v>
                      </c:pt>
                      <c:pt idx="593">
                        <c:v>61971</c:v>
                      </c:pt>
                      <c:pt idx="594">
                        <c:v>62001</c:v>
                      </c:pt>
                      <c:pt idx="595">
                        <c:v>62032</c:v>
                      </c:pt>
                      <c:pt idx="596">
                        <c:v>62062</c:v>
                      </c:pt>
                      <c:pt idx="597">
                        <c:v>62093</c:v>
                      </c:pt>
                    </c:numCache>
                  </c:numRef>
                </c:xVal>
                <c:yVal>
                  <c:numRef>
                    <c:extLst xmlns:c15="http://schemas.microsoft.com/office/drawing/2012/chart">
                      <c:ext xmlns:c15="http://schemas.microsoft.com/office/drawing/2012/chart" uri="{02D57815-91ED-43cb-92C2-25804820EDAC}">
                        <c15:formulaRef>
                          <c15:sqref>(Sheet1!$CO$5:$CO$336,Sheet1!$CO$338:$CO$368,Sheet1!$CO$370:$CO$604)</c15:sqref>
                        </c15:formulaRef>
                      </c:ext>
                    </c:extLst>
                    <c:numCache>
                      <c:formatCode>General</c:formatCode>
                      <c:ptCount val="598"/>
                      <c:pt idx="0">
                        <c:v>-82.346000000000004</c:v>
                      </c:pt>
                      <c:pt idx="1">
                        <c:v>-78.527000000000001</c:v>
                      </c:pt>
                      <c:pt idx="2">
                        <c:v>-75.090999999999994</c:v>
                      </c:pt>
                      <c:pt idx="3">
                        <c:v>-71.846999999999994</c:v>
                      </c:pt>
                      <c:pt idx="4">
                        <c:v>-69.138999999999996</c:v>
                      </c:pt>
                      <c:pt idx="5">
                        <c:v>-67.31</c:v>
                      </c:pt>
                      <c:pt idx="6">
                        <c:v>-63.66</c:v>
                      </c:pt>
                      <c:pt idx="7">
                        <c:v>-60.542999999999999</c:v>
                      </c:pt>
                      <c:pt idx="8">
                        <c:v>-58.222000000000001</c:v>
                      </c:pt>
                      <c:pt idx="9">
                        <c:v>-58.914999999999999</c:v>
                      </c:pt>
                      <c:pt idx="10">
                        <c:v>-59.05</c:v>
                      </c:pt>
                      <c:pt idx="11">
                        <c:v>-57.878</c:v>
                      </c:pt>
                      <c:pt idx="12">
                        <c:v>-57.338999999999999</c:v>
                      </c:pt>
                      <c:pt idx="13">
                        <c:v>-57.293999999999997</c:v>
                      </c:pt>
                      <c:pt idx="14">
                        <c:v>-56.545999999999999</c:v>
                      </c:pt>
                      <c:pt idx="15">
                        <c:v>-57.225999999999999</c:v>
                      </c:pt>
                      <c:pt idx="16">
                        <c:v>-56.533999999999999</c:v>
                      </c:pt>
                      <c:pt idx="17">
                        <c:v>-55.744999999999997</c:v>
                      </c:pt>
                      <c:pt idx="18">
                        <c:v>-53.302</c:v>
                      </c:pt>
                      <c:pt idx="19">
                        <c:v>-51.567</c:v>
                      </c:pt>
                      <c:pt idx="20">
                        <c:v>-50.564</c:v>
                      </c:pt>
                      <c:pt idx="21">
                        <c:v>-52.798000000000002</c:v>
                      </c:pt>
                      <c:pt idx="22">
                        <c:v>-54.762</c:v>
                      </c:pt>
                      <c:pt idx="23">
                        <c:v>-54.981000000000002</c:v>
                      </c:pt>
                      <c:pt idx="24">
                        <c:v>-54.542999999999999</c:v>
                      </c:pt>
                      <c:pt idx="25">
                        <c:v>-53.859000000000002</c:v>
                      </c:pt>
                      <c:pt idx="26">
                        <c:v>-53.125</c:v>
                      </c:pt>
                      <c:pt idx="27">
                        <c:v>-52.494999999999997</c:v>
                      </c:pt>
                      <c:pt idx="28">
                        <c:v>-52.77</c:v>
                      </c:pt>
                      <c:pt idx="29">
                        <c:v>-53.125</c:v>
                      </c:pt>
                      <c:pt idx="30">
                        <c:v>-51.38</c:v>
                      </c:pt>
                      <c:pt idx="31">
                        <c:v>-49.936</c:v>
                      </c:pt>
                      <c:pt idx="32">
                        <c:v>-47.804000000000002</c:v>
                      </c:pt>
                      <c:pt idx="33">
                        <c:v>-48.343000000000004</c:v>
                      </c:pt>
                      <c:pt idx="34">
                        <c:v>-48.514000000000003</c:v>
                      </c:pt>
                      <c:pt idx="35">
                        <c:v>-48.262999999999998</c:v>
                      </c:pt>
                      <c:pt idx="36">
                        <c:v>-48.817</c:v>
                      </c:pt>
                      <c:pt idx="37">
                        <c:v>-48.978999999999999</c:v>
                      </c:pt>
                      <c:pt idx="38">
                        <c:v>-48.613</c:v>
                      </c:pt>
                      <c:pt idx="39">
                        <c:v>-48.671999999999997</c:v>
                      </c:pt>
                      <c:pt idx="40">
                        <c:v>-48.819000000000003</c:v>
                      </c:pt>
                      <c:pt idx="41">
                        <c:v>-48.823999999999998</c:v>
                      </c:pt>
                      <c:pt idx="42">
                        <c:v>-47.25</c:v>
                      </c:pt>
                      <c:pt idx="43">
                        <c:v>-45.981000000000002</c:v>
                      </c:pt>
                      <c:pt idx="44">
                        <c:v>-45.406999999999996</c:v>
                      </c:pt>
                      <c:pt idx="45">
                        <c:v>-47.719000000000001</c:v>
                      </c:pt>
                      <c:pt idx="46">
                        <c:v>-48.628</c:v>
                      </c:pt>
                      <c:pt idx="47">
                        <c:v>-49.826999999999998</c:v>
                      </c:pt>
                      <c:pt idx="48" formatCode="0.00E+00">
                        <c:v>-51.429000000000002</c:v>
                      </c:pt>
                      <c:pt idx="49" formatCode="0.00E+00">
                        <c:v>-51.744</c:v>
                      </c:pt>
                      <c:pt idx="50">
                        <c:v>-50.463000000000001</c:v>
                      </c:pt>
                      <c:pt idx="51">
                        <c:v>-49.468000000000004</c:v>
                      </c:pt>
                      <c:pt idx="52">
                        <c:v>-48.860999999999997</c:v>
                      </c:pt>
                      <c:pt idx="53" formatCode="0.00E+00">
                        <c:v>-47.665999999999997</c:v>
                      </c:pt>
                      <c:pt idx="54">
                        <c:v>-45.347999999999999</c:v>
                      </c:pt>
                      <c:pt idx="55" formatCode="0.00E+00">
                        <c:v>-44.113999999999997</c:v>
                      </c:pt>
                      <c:pt idx="56">
                        <c:v>-43.57</c:v>
                      </c:pt>
                      <c:pt idx="57">
                        <c:v>-46.24</c:v>
                      </c:pt>
                      <c:pt idx="58">
                        <c:v>-48.393000000000001</c:v>
                      </c:pt>
                      <c:pt idx="59">
                        <c:v>-49.47</c:v>
                      </c:pt>
                      <c:pt idx="60">
                        <c:v>-49.293999999999997</c:v>
                      </c:pt>
                      <c:pt idx="61">
                        <c:v>-47.994999999999997</c:v>
                      </c:pt>
                      <c:pt idx="62">
                        <c:v>-46.557000000000002</c:v>
                      </c:pt>
                      <c:pt idx="63">
                        <c:v>-45.284999999999997</c:v>
                      </c:pt>
                      <c:pt idx="64">
                        <c:v>-42.966999999999999</c:v>
                      </c:pt>
                      <c:pt idx="65">
                        <c:v>-42.094999999999999</c:v>
                      </c:pt>
                      <c:pt idx="66" formatCode="0.00E+00">
                        <c:v>-40.280999999999999</c:v>
                      </c:pt>
                      <c:pt idx="67">
                        <c:v>-38.935000000000002</c:v>
                      </c:pt>
                      <c:pt idx="68">
                        <c:v>-38.579000000000001</c:v>
                      </c:pt>
                      <c:pt idx="69">
                        <c:v>-40.762</c:v>
                      </c:pt>
                      <c:pt idx="70" formatCode="0.00E+00">
                        <c:v>-41.323</c:v>
                      </c:pt>
                      <c:pt idx="71">
                        <c:v>-41.844000000000001</c:v>
                      </c:pt>
                      <c:pt idx="72">
                        <c:v>-41.790999999999997</c:v>
                      </c:pt>
                      <c:pt idx="73">
                        <c:v>-42.146000000000001</c:v>
                      </c:pt>
                      <c:pt idx="74">
                        <c:v>-40.898000000000003</c:v>
                      </c:pt>
                      <c:pt idx="75">
                        <c:v>-41.462000000000003</c:v>
                      </c:pt>
                      <c:pt idx="76">
                        <c:v>-42.22</c:v>
                      </c:pt>
                      <c:pt idx="77">
                        <c:v>-42.725000000000001</c:v>
                      </c:pt>
                      <c:pt idx="78">
                        <c:v>-41.48</c:v>
                      </c:pt>
                      <c:pt idx="79">
                        <c:v>-40.756</c:v>
                      </c:pt>
                      <c:pt idx="80">
                        <c:v>-40.588999999999999</c:v>
                      </c:pt>
                      <c:pt idx="81">
                        <c:v>-44.185000000000002</c:v>
                      </c:pt>
                      <c:pt idx="82">
                        <c:v>-45.44</c:v>
                      </c:pt>
                      <c:pt idx="83">
                        <c:v>-46.209000000000003</c:v>
                      </c:pt>
                      <c:pt idx="84">
                        <c:v>-45.997</c:v>
                      </c:pt>
                      <c:pt idx="85">
                        <c:v>-45.35</c:v>
                      </c:pt>
                      <c:pt idx="86">
                        <c:v>-44.104999999999997</c:v>
                      </c:pt>
                      <c:pt idx="87">
                        <c:v>-41.26</c:v>
                      </c:pt>
                      <c:pt idx="88">
                        <c:v>-37.801000000000002</c:v>
                      </c:pt>
                      <c:pt idx="89">
                        <c:v>-34.603000000000002</c:v>
                      </c:pt>
                      <c:pt idx="90">
                        <c:v>-30.751000000000001</c:v>
                      </c:pt>
                      <c:pt idx="91">
                        <c:v>-26.747</c:v>
                      </c:pt>
                      <c:pt idx="92">
                        <c:v>-23.747</c:v>
                      </c:pt>
                      <c:pt idx="93">
                        <c:v>-23.366</c:v>
                      </c:pt>
                      <c:pt idx="94">
                        <c:v>-22.356999999999999</c:v>
                      </c:pt>
                      <c:pt idx="95">
                        <c:v>-22.251999999999999</c:v>
                      </c:pt>
                      <c:pt idx="96">
                        <c:v>-22.346</c:v>
                      </c:pt>
                      <c:pt idx="97">
                        <c:v>-23.102</c:v>
                      </c:pt>
                      <c:pt idx="98">
                        <c:v>-24.282</c:v>
                      </c:pt>
                      <c:pt idx="99">
                        <c:v>-23.155999999999999</c:v>
                      </c:pt>
                      <c:pt idx="100">
                        <c:v>-21.353999999999999</c:v>
                      </c:pt>
                      <c:pt idx="101">
                        <c:v>-19.523</c:v>
                      </c:pt>
                      <c:pt idx="102">
                        <c:v>-17.021000000000001</c:v>
                      </c:pt>
                      <c:pt idx="103">
                        <c:v>-14.218</c:v>
                      </c:pt>
                      <c:pt idx="104">
                        <c:v>-11.496</c:v>
                      </c:pt>
                      <c:pt idx="105">
                        <c:v>-10.271000000000001</c:v>
                      </c:pt>
                      <c:pt idx="106">
                        <c:v>-8.7870000000000008</c:v>
                      </c:pt>
                      <c:pt idx="107">
                        <c:v>-9.0909999999999993</c:v>
                      </c:pt>
                      <c:pt idx="108">
                        <c:v>-10.170999999999999</c:v>
                      </c:pt>
                      <c:pt idx="109">
                        <c:v>-10.86</c:v>
                      </c:pt>
                      <c:pt idx="110">
                        <c:v>-11.62</c:v>
                      </c:pt>
                      <c:pt idx="111">
                        <c:v>-10.781000000000001</c:v>
                      </c:pt>
                      <c:pt idx="112">
                        <c:v>-9.5359999999999996</c:v>
                      </c:pt>
                      <c:pt idx="113">
                        <c:v>-8.31</c:v>
                      </c:pt>
                      <c:pt idx="114">
                        <c:v>-6.6710000000000003</c:v>
                      </c:pt>
                      <c:pt idx="115">
                        <c:v>-5.7190000000000003</c:v>
                      </c:pt>
                      <c:pt idx="116">
                        <c:v>-6.1719999999999997</c:v>
                      </c:pt>
                      <c:pt idx="117">
                        <c:v>-5.8840000000000003</c:v>
                      </c:pt>
                      <c:pt idx="118">
                        <c:v>-4.6749999999999998</c:v>
                      </c:pt>
                      <c:pt idx="119">
                        <c:v>-3.6030000000000002</c:v>
                      </c:pt>
                      <c:pt idx="120">
                        <c:v>-4.6740000000000004</c:v>
                      </c:pt>
                      <c:pt idx="121">
                        <c:v>-6.4630000000000001</c:v>
                      </c:pt>
                      <c:pt idx="122">
                        <c:v>-6.492</c:v>
                      </c:pt>
                      <c:pt idx="123">
                        <c:v>-7.5289999999999999</c:v>
                      </c:pt>
                      <c:pt idx="124">
                        <c:v>-7.5190000000000001</c:v>
                      </c:pt>
                      <c:pt idx="125">
                        <c:v>-7.9720000000000004</c:v>
                      </c:pt>
                      <c:pt idx="126">
                        <c:v>-7.3769999999999998</c:v>
                      </c:pt>
                      <c:pt idx="127">
                        <c:v>-7.6280000000000001</c:v>
                      </c:pt>
                      <c:pt idx="128">
                        <c:v>-7.4589999999999996</c:v>
                      </c:pt>
                      <c:pt idx="129">
                        <c:v>-10.964</c:v>
                      </c:pt>
                      <c:pt idx="130">
                        <c:v>-12.569000000000001</c:v>
                      </c:pt>
                      <c:pt idx="131">
                        <c:v>-14.583</c:v>
                      </c:pt>
                      <c:pt idx="132">
                        <c:v>-16.202999999999999</c:v>
                      </c:pt>
                      <c:pt idx="133">
                        <c:v>-17.370999999999999</c:v>
                      </c:pt>
                      <c:pt idx="134">
                        <c:v>-18.774000000000001</c:v>
                      </c:pt>
                      <c:pt idx="135">
                        <c:v>-19.937999999999999</c:v>
                      </c:pt>
                      <c:pt idx="136">
                        <c:v>-20.065000000000001</c:v>
                      </c:pt>
                      <c:pt idx="137">
                        <c:v>-18.975000000000001</c:v>
                      </c:pt>
                      <c:pt idx="138">
                        <c:v>-15.781000000000001</c:v>
                      </c:pt>
                      <c:pt idx="139">
                        <c:v>-12.39</c:v>
                      </c:pt>
                      <c:pt idx="140">
                        <c:v>-9.2629999999999999</c:v>
                      </c:pt>
                      <c:pt idx="141">
                        <c:v>-7.5759999999999996</c:v>
                      </c:pt>
                      <c:pt idx="142">
                        <c:v>-5.5720000000000001</c:v>
                      </c:pt>
                      <c:pt idx="143">
                        <c:v>-5.375</c:v>
                      </c:pt>
                      <c:pt idx="144">
                        <c:v>-4.6390000000000002</c:v>
                      </c:pt>
                      <c:pt idx="145">
                        <c:v>-3.887</c:v>
                      </c:pt>
                      <c:pt idx="146">
                        <c:v>-4.5209999999999999</c:v>
                      </c:pt>
                      <c:pt idx="147">
                        <c:v>-5.5270000000000001</c:v>
                      </c:pt>
                      <c:pt idx="148">
                        <c:v>-5.1689999999999996</c:v>
                      </c:pt>
                      <c:pt idx="149">
                        <c:v>-4.343</c:v>
                      </c:pt>
                      <c:pt idx="150">
                        <c:v>-2.456</c:v>
                      </c:pt>
                      <c:pt idx="151">
                        <c:v>-0.72299999999999998</c:v>
                      </c:pt>
                      <c:pt idx="152">
                        <c:v>0.748</c:v>
                      </c:pt>
                      <c:pt idx="153" formatCode="0.00E+00">
                        <c:v>0.92900000000000005</c:v>
                      </c:pt>
                      <c:pt idx="154">
                        <c:v>1.5269999999999999</c:v>
                      </c:pt>
                      <c:pt idx="155">
                        <c:v>1.2709999999999999</c:v>
                      </c:pt>
                      <c:pt idx="156">
                        <c:v>-0.92300000000000004</c:v>
                      </c:pt>
                      <c:pt idx="157">
                        <c:v>-3.1280000000000001</c:v>
                      </c:pt>
                      <c:pt idx="158">
                        <c:v>-5.3129999999999997</c:v>
                      </c:pt>
                      <c:pt idx="159">
                        <c:v>-4.9889999999999999</c:v>
                      </c:pt>
                      <c:pt idx="160">
                        <c:v>-3.903</c:v>
                      </c:pt>
                      <c:pt idx="161">
                        <c:v>-2.7639999999999998</c:v>
                      </c:pt>
                      <c:pt idx="162">
                        <c:v>-1.071</c:v>
                      </c:pt>
                      <c:pt idx="163">
                        <c:v>0.73499999999999999</c:v>
                      </c:pt>
                      <c:pt idx="164">
                        <c:v>2.3980000000000001</c:v>
                      </c:pt>
                      <c:pt idx="165">
                        <c:v>3.17</c:v>
                      </c:pt>
                      <c:pt idx="166">
                        <c:v>4.0289999999999999</c:v>
                      </c:pt>
                      <c:pt idx="167">
                        <c:v>3.1259999999999999</c:v>
                      </c:pt>
                      <c:pt idx="168">
                        <c:v>1.994</c:v>
                      </c:pt>
                      <c:pt idx="169">
                        <c:v>5.3999999999999999E-2</c:v>
                      </c:pt>
                      <c:pt idx="170">
                        <c:v>-2.028</c:v>
                      </c:pt>
                      <c:pt idx="171">
                        <c:v>-1.8680000000000001</c:v>
                      </c:pt>
                      <c:pt idx="172" formatCode="0.00E+00">
                        <c:v>-0.85899999999999999</c:v>
                      </c:pt>
                      <c:pt idx="173">
                        <c:v>0.26400000000000001</c:v>
                      </c:pt>
                      <c:pt idx="174">
                        <c:v>1.7849999999999999</c:v>
                      </c:pt>
                      <c:pt idx="175">
                        <c:v>3.4780000000000002</c:v>
                      </c:pt>
                      <c:pt idx="176">
                        <c:v>5.085</c:v>
                      </c:pt>
                      <c:pt idx="177">
                        <c:v>5.8140000000000001</c:v>
                      </c:pt>
                      <c:pt idx="178">
                        <c:v>5.0620000000000003</c:v>
                      </c:pt>
                      <c:pt idx="179">
                        <c:v>5.601</c:v>
                      </c:pt>
                      <c:pt idx="180">
                        <c:v>5.8410000000000002</c:v>
                      </c:pt>
                      <c:pt idx="181">
                        <c:v>3.8650000000000002</c:v>
                      </c:pt>
                      <c:pt idx="182">
                        <c:v>1.909</c:v>
                      </c:pt>
                      <c:pt idx="183">
                        <c:v>1.6830000000000001</c:v>
                      </c:pt>
                      <c:pt idx="184">
                        <c:v>2.048</c:v>
                      </c:pt>
                      <c:pt idx="185">
                        <c:v>2.6709999999999998</c:v>
                      </c:pt>
                      <c:pt idx="186">
                        <c:v>4.0449999999999999</c:v>
                      </c:pt>
                      <c:pt idx="187">
                        <c:v>5.2679999999999998</c:v>
                      </c:pt>
                      <c:pt idx="188">
                        <c:v>6.3250000000000002</c:v>
                      </c:pt>
                      <c:pt idx="189">
                        <c:v>6.54</c:v>
                      </c:pt>
                      <c:pt idx="190">
                        <c:v>6.9509999999999996</c:v>
                      </c:pt>
                      <c:pt idx="191">
                        <c:v>5.73</c:v>
                      </c:pt>
                      <c:pt idx="192">
                        <c:v>5.3940000000000001</c:v>
                      </c:pt>
                      <c:pt idx="193">
                        <c:v>4.9400000000000004</c:v>
                      </c:pt>
                      <c:pt idx="194">
                        <c:v>3.3159999999999998</c:v>
                      </c:pt>
                      <c:pt idx="195">
                        <c:v>2.9049999999999998</c:v>
                      </c:pt>
                      <c:pt idx="196">
                        <c:v>3.18</c:v>
                      </c:pt>
                      <c:pt idx="197">
                        <c:v>3.6930000000000001</c:v>
                      </c:pt>
                      <c:pt idx="198">
                        <c:v>4.8449999999999998</c:v>
                      </c:pt>
                      <c:pt idx="199">
                        <c:v>5.5940000000000003</c:v>
                      </c:pt>
                      <c:pt idx="200">
                        <c:v>6.1139999999999999</c:v>
                      </c:pt>
                      <c:pt idx="201">
                        <c:v>5.6619999999999999</c:v>
                      </c:pt>
                      <c:pt idx="202">
                        <c:v>3.7069999999999999</c:v>
                      </c:pt>
                      <c:pt idx="203">
                        <c:v>1.7350000000000001</c:v>
                      </c:pt>
                      <c:pt idx="204">
                        <c:v>1.173</c:v>
                      </c:pt>
                      <c:pt idx="205">
                        <c:v>1.1879999999999999</c:v>
                      </c:pt>
                      <c:pt idx="206">
                        <c:v>0.89500000000000002</c:v>
                      </c:pt>
                      <c:pt idx="207">
                        <c:v>1.125</c:v>
                      </c:pt>
                      <c:pt idx="208">
                        <c:v>1.6719999999999999</c:v>
                      </c:pt>
                      <c:pt idx="209">
                        <c:v>2.1659999999999999</c:v>
                      </c:pt>
                      <c:pt idx="210">
                        <c:v>3.113</c:v>
                      </c:pt>
                      <c:pt idx="211">
                        <c:v>3.8420000000000001</c:v>
                      </c:pt>
                      <c:pt idx="212">
                        <c:v>4.415</c:v>
                      </c:pt>
                      <c:pt idx="213">
                        <c:v>2.9369999999999998</c:v>
                      </c:pt>
                      <c:pt idx="214">
                        <c:v>2.306</c:v>
                      </c:pt>
                      <c:pt idx="215">
                        <c:v>1.7629999999999999</c:v>
                      </c:pt>
                      <c:pt idx="216">
                        <c:v>0.63100000000000001</c:v>
                      </c:pt>
                      <c:pt idx="217">
                        <c:v>-0.99199999999999999</c:v>
                      </c:pt>
                      <c:pt idx="218">
                        <c:v>-3.6720000000000002</c:v>
                      </c:pt>
                      <c:pt idx="219">
                        <c:v>-5.7889999999999997</c:v>
                      </c:pt>
                      <c:pt idx="220">
                        <c:v>-7.2629999999999999</c:v>
                      </c:pt>
                      <c:pt idx="221">
                        <c:v>-8.468</c:v>
                      </c:pt>
                      <c:pt idx="222" formatCode="0.00E+00">
                        <c:v>-8.1259999999999994</c:v>
                      </c:pt>
                      <c:pt idx="223" formatCode="0.00E+00">
                        <c:v>-8.3330000000000002</c:v>
                      </c:pt>
                      <c:pt idx="224">
                        <c:v>-8.9879999999999995</c:v>
                      </c:pt>
                      <c:pt idx="225" formatCode="0.00E+00">
                        <c:v>-12.342000000000001</c:v>
                      </c:pt>
                      <c:pt idx="226" formatCode="0.00E+00">
                        <c:v>-14.446999999999999</c:v>
                      </c:pt>
                      <c:pt idx="227">
                        <c:v>-16.536999999999999</c:v>
                      </c:pt>
                      <c:pt idx="228">
                        <c:v>-18.478999999999999</c:v>
                      </c:pt>
                      <c:pt idx="229">
                        <c:v>-19.058</c:v>
                      </c:pt>
                      <c:pt idx="230">
                        <c:v>-19.161000000000001</c:v>
                      </c:pt>
                      <c:pt idx="231">
                        <c:v>-19.803999999999998</c:v>
                      </c:pt>
                      <c:pt idx="232">
                        <c:v>-20.952000000000002</c:v>
                      </c:pt>
                      <c:pt idx="233">
                        <c:v>-22.045000000000002</c:v>
                      </c:pt>
                      <c:pt idx="234">
                        <c:v>-21.291</c:v>
                      </c:pt>
                      <c:pt idx="235">
                        <c:v>-21.058</c:v>
                      </c:pt>
                      <c:pt idx="236">
                        <c:v>-21.324000000000002</c:v>
                      </c:pt>
                      <c:pt idx="237">
                        <c:v>-24.841999999999999</c:v>
                      </c:pt>
                      <c:pt idx="238">
                        <c:v>-27.1</c:v>
                      </c:pt>
                      <c:pt idx="239">
                        <c:v>-28.956</c:v>
                      </c:pt>
                      <c:pt idx="240">
                        <c:v>-30.036000000000001</c:v>
                      </c:pt>
                      <c:pt idx="241" formatCode="0.00E+00">
                        <c:v>-30.167000000000002</c:v>
                      </c:pt>
                      <c:pt idx="242" formatCode="0.00E+00">
                        <c:v>-29.02</c:v>
                      </c:pt>
                      <c:pt idx="243">
                        <c:v>-27.094999999999999</c:v>
                      </c:pt>
                      <c:pt idx="244">
                        <c:v>-26.113</c:v>
                      </c:pt>
                      <c:pt idx="245">
                        <c:v>-26.620999999999999</c:v>
                      </c:pt>
                      <c:pt idx="246" formatCode="0.00E+00">
                        <c:v>-26.12</c:v>
                      </c:pt>
                      <c:pt idx="247" formatCode="0.00E+00">
                        <c:v>-26.405000000000001</c:v>
                      </c:pt>
                      <c:pt idx="248" formatCode="0.00E+00">
                        <c:v>-26.791</c:v>
                      </c:pt>
                      <c:pt idx="249">
                        <c:v>-30.155000000000001</c:v>
                      </c:pt>
                      <c:pt idx="250">
                        <c:v>-32.082999999999998</c:v>
                      </c:pt>
                      <c:pt idx="251">
                        <c:v>-32.404000000000003</c:v>
                      </c:pt>
                      <c:pt idx="252">
                        <c:v>-33.22</c:v>
                      </c:pt>
                      <c:pt idx="253">
                        <c:v>-34.423000000000002</c:v>
                      </c:pt>
                      <c:pt idx="254">
                        <c:v>-35.314999999999998</c:v>
                      </c:pt>
                      <c:pt idx="255">
                        <c:v>-36.445</c:v>
                      </c:pt>
                      <c:pt idx="256">
                        <c:v>-37.411000000000001</c:v>
                      </c:pt>
                      <c:pt idx="257">
                        <c:v>-38.201999999999998</c:v>
                      </c:pt>
                      <c:pt idx="258">
                        <c:v>-37.167999999999999</c:v>
                      </c:pt>
                      <c:pt idx="259">
                        <c:v>-36.743000000000002</c:v>
                      </c:pt>
                      <c:pt idx="260" formatCode="0.00E+00">
                        <c:v>-36.756999999999998</c:v>
                      </c:pt>
                      <c:pt idx="261" formatCode="0.00E+00">
                        <c:v>-39.109000000000002</c:v>
                      </c:pt>
                      <c:pt idx="262">
                        <c:v>-40.637999999999998</c:v>
                      </c:pt>
                      <c:pt idx="263">
                        <c:v>-41.265999999999998</c:v>
                      </c:pt>
                      <c:pt idx="264">
                        <c:v>-41.145000000000003</c:v>
                      </c:pt>
                      <c:pt idx="265">
                        <c:v>-40.743000000000002</c:v>
                      </c:pt>
                      <c:pt idx="266">
                        <c:v>-40.832000000000001</c:v>
                      </c:pt>
                      <c:pt idx="267">
                        <c:v>-39.557000000000002</c:v>
                      </c:pt>
                      <c:pt idx="268">
                        <c:v>-36.441000000000003</c:v>
                      </c:pt>
                      <c:pt idx="269">
                        <c:v>-33.073</c:v>
                      </c:pt>
                      <c:pt idx="270">
                        <c:v>-29.091000000000001</c:v>
                      </c:pt>
                      <c:pt idx="271">
                        <c:v>-25.494</c:v>
                      </c:pt>
                      <c:pt idx="272">
                        <c:v>-22.707000000000001</c:v>
                      </c:pt>
                      <c:pt idx="273">
                        <c:v>-21.599</c:v>
                      </c:pt>
                      <c:pt idx="274">
                        <c:v>-21.832000000000001</c:v>
                      </c:pt>
                      <c:pt idx="275">
                        <c:v>-22.087</c:v>
                      </c:pt>
                      <c:pt idx="276">
                        <c:v>-22.355</c:v>
                      </c:pt>
                      <c:pt idx="277">
                        <c:v>-21.956</c:v>
                      </c:pt>
                      <c:pt idx="278">
                        <c:v>-21.471</c:v>
                      </c:pt>
                      <c:pt idx="279" formatCode="0.00E+00">
                        <c:v>-22.042999999999999</c:v>
                      </c:pt>
                      <c:pt idx="280" formatCode="0.00E+00">
                        <c:v>-22.858000000000001</c:v>
                      </c:pt>
                      <c:pt idx="281" formatCode="0.00E+00">
                        <c:v>-24.317</c:v>
                      </c:pt>
                      <c:pt idx="282">
                        <c:v>-24.541</c:v>
                      </c:pt>
                      <c:pt idx="283">
                        <c:v>-25.242999999999999</c:v>
                      </c:pt>
                      <c:pt idx="284">
                        <c:v>-26.315000000000001</c:v>
                      </c:pt>
                      <c:pt idx="285">
                        <c:v>-29.995000000000001</c:v>
                      </c:pt>
                      <c:pt idx="286" formatCode="0.00E+00">
                        <c:v>-32.908999999999999</c:v>
                      </c:pt>
                      <c:pt idx="287">
                        <c:v>-33.944000000000003</c:v>
                      </c:pt>
                      <c:pt idx="288" formatCode="0.00E+00">
                        <c:v>-35.363999999999997</c:v>
                      </c:pt>
                      <c:pt idx="289">
                        <c:v>-37.222999999999999</c:v>
                      </c:pt>
                      <c:pt idx="290" formatCode="0.00E+00">
                        <c:v>-37.58</c:v>
                      </c:pt>
                      <c:pt idx="291" formatCode="0.00E+00">
                        <c:v>-35.042999999999999</c:v>
                      </c:pt>
                      <c:pt idx="292">
                        <c:v>-31.986999999999998</c:v>
                      </c:pt>
                      <c:pt idx="293">
                        <c:v>-30.59</c:v>
                      </c:pt>
                      <c:pt idx="294">
                        <c:v>-28.826000000000001</c:v>
                      </c:pt>
                      <c:pt idx="295">
                        <c:v>-28.263000000000002</c:v>
                      </c:pt>
                      <c:pt idx="296">
                        <c:v>-28.425999999999998</c:v>
                      </c:pt>
                      <c:pt idx="297">
                        <c:v>-31.437000000000001</c:v>
                      </c:pt>
                      <c:pt idx="298">
                        <c:v>-32.945999999999998</c:v>
                      </c:pt>
                      <c:pt idx="299">
                        <c:v>-34.207000000000001</c:v>
                      </c:pt>
                      <c:pt idx="300">
                        <c:v>-35.409999999999997</c:v>
                      </c:pt>
                      <c:pt idx="301">
                        <c:v>-36.798999999999999</c:v>
                      </c:pt>
                      <c:pt idx="302" formatCode="0.00E+00">
                        <c:v>-36.860999999999997</c:v>
                      </c:pt>
                      <c:pt idx="303">
                        <c:v>-38.262999999999998</c:v>
                      </c:pt>
                      <c:pt idx="304" formatCode="0.00E+00">
                        <c:v>-40.781999999999996</c:v>
                      </c:pt>
                      <c:pt idx="305">
                        <c:v>-41.877000000000002</c:v>
                      </c:pt>
                      <c:pt idx="306">
                        <c:v>-40.212000000000003</c:v>
                      </c:pt>
                      <c:pt idx="307">
                        <c:v>-38.823</c:v>
                      </c:pt>
                      <c:pt idx="308">
                        <c:v>-37.947000000000003</c:v>
                      </c:pt>
                      <c:pt idx="309">
                        <c:v>-40.090000000000003</c:v>
                      </c:pt>
                      <c:pt idx="310" formatCode="0.00E+00">
                        <c:v>-41.143999999999998</c:v>
                      </c:pt>
                      <c:pt idx="311">
                        <c:v>-41.826999999999998</c:v>
                      </c:pt>
                      <c:pt idx="312">
                        <c:v>-42.991999999999997</c:v>
                      </c:pt>
                      <c:pt idx="313">
                        <c:v>-43.308999999999997</c:v>
                      </c:pt>
                      <c:pt idx="314">
                        <c:v>-43.378</c:v>
                      </c:pt>
                      <c:pt idx="315">
                        <c:v>-44.466000000000001</c:v>
                      </c:pt>
                      <c:pt idx="316">
                        <c:v>-44.652000000000001</c:v>
                      </c:pt>
                      <c:pt idx="317">
                        <c:v>-44.591000000000001</c:v>
                      </c:pt>
                      <c:pt idx="318">
                        <c:v>-42.667000000000002</c:v>
                      </c:pt>
                      <c:pt idx="319">
                        <c:v>-41.174999999999997</c:v>
                      </c:pt>
                      <c:pt idx="320">
                        <c:v>-40.155000000000001</c:v>
                      </c:pt>
                      <c:pt idx="321">
                        <c:v>-41.872999999999998</c:v>
                      </c:pt>
                      <c:pt idx="322">
                        <c:v>-42.534999999999997</c:v>
                      </c:pt>
                      <c:pt idx="323">
                        <c:v>-42.344000000000001</c:v>
                      </c:pt>
                      <c:pt idx="324">
                        <c:v>-42.472000000000001</c:v>
                      </c:pt>
                      <c:pt idx="325">
                        <c:v>-42.58</c:v>
                      </c:pt>
                      <c:pt idx="326">
                        <c:v>-43.12</c:v>
                      </c:pt>
                      <c:pt idx="327">
                        <c:v>-44.292000000000002</c:v>
                      </c:pt>
                      <c:pt idx="328">
                        <c:v>-45.079000000000001</c:v>
                      </c:pt>
                      <c:pt idx="329">
                        <c:v>-45.192</c:v>
                      </c:pt>
                      <c:pt idx="330">
                        <c:v>-43.332999999999998</c:v>
                      </c:pt>
                      <c:pt idx="331">
                        <c:v>-41.942999999999998</c:v>
                      </c:pt>
                      <c:pt idx="332">
                        <c:v>-43.307000000000002</c:v>
                      </c:pt>
                      <c:pt idx="333">
                        <c:v>-44.000999999999998</c:v>
                      </c:pt>
                      <c:pt idx="334">
                        <c:v>-44.808</c:v>
                      </c:pt>
                      <c:pt idx="335">
                        <c:v>-47.279000000000003</c:v>
                      </c:pt>
                      <c:pt idx="336">
                        <c:v>-48.008000000000003</c:v>
                      </c:pt>
                      <c:pt idx="337">
                        <c:v>-47.588999999999999</c:v>
                      </c:pt>
                      <c:pt idx="338">
                        <c:v>-46.72</c:v>
                      </c:pt>
                      <c:pt idx="339">
                        <c:v>-43.774000000000001</c:v>
                      </c:pt>
                      <c:pt idx="340">
                        <c:v>-40.396999999999998</c:v>
                      </c:pt>
                      <c:pt idx="341">
                        <c:v>-35.97</c:v>
                      </c:pt>
                      <c:pt idx="342">
                        <c:v>-31.597000000000001</c:v>
                      </c:pt>
                      <c:pt idx="343">
                        <c:v>-27.765999999999998</c:v>
                      </c:pt>
                      <c:pt idx="344" formatCode="0.00E+00">
                        <c:v>-26.484000000000002</c:v>
                      </c:pt>
                      <c:pt idx="345">
                        <c:v>-25.024999999999999</c:v>
                      </c:pt>
                      <c:pt idx="346" formatCode="0.00E+00">
                        <c:v>-24.385999999999999</c:v>
                      </c:pt>
                      <c:pt idx="347">
                        <c:v>-25.344000000000001</c:v>
                      </c:pt>
                      <c:pt idx="348">
                        <c:v>-26.404</c:v>
                      </c:pt>
                      <c:pt idx="349">
                        <c:v>-25.536000000000001</c:v>
                      </c:pt>
                      <c:pt idx="350">
                        <c:v>-23.873999999999999</c:v>
                      </c:pt>
                      <c:pt idx="351" formatCode="0.00E+00">
                        <c:v>-22.981000000000002</c:v>
                      </c:pt>
                      <c:pt idx="352">
                        <c:v>-23.463999999999999</c:v>
                      </c:pt>
                      <c:pt idx="353" formatCode="0.00E+00">
                        <c:v>-23.295999999999999</c:v>
                      </c:pt>
                      <c:pt idx="354">
                        <c:v>-23.968</c:v>
                      </c:pt>
                      <c:pt idx="355">
                        <c:v>-25.074000000000002</c:v>
                      </c:pt>
                      <c:pt idx="356">
                        <c:v>-28.047999999999998</c:v>
                      </c:pt>
                      <c:pt idx="357" formatCode="0.00E+00">
                        <c:v>-30.114000000000001</c:v>
                      </c:pt>
                      <c:pt idx="358" formatCode="0.00E+00">
                        <c:v>-31.56</c:v>
                      </c:pt>
                      <c:pt idx="359">
                        <c:v>-33.331000000000003</c:v>
                      </c:pt>
                      <c:pt idx="360">
                        <c:v>-34.957000000000001</c:v>
                      </c:pt>
                      <c:pt idx="361">
                        <c:v>-35.912999999999997</c:v>
                      </c:pt>
                      <c:pt idx="362" formatCode="0.00E+00">
                        <c:v>-38.54</c:v>
                      </c:pt>
                      <c:pt idx="363">
                        <c:v>-40.527999999999999</c:v>
                      </c:pt>
                      <c:pt idx="364">
                        <c:v>-39.020000000000003</c:v>
                      </c:pt>
                      <c:pt idx="365">
                        <c:v>-38.058999999999997</c:v>
                      </c:pt>
                      <c:pt idx="366">
                        <c:v>-37.655999999999999</c:v>
                      </c:pt>
                      <c:pt idx="367" formatCode="0.00E+00">
                        <c:v>-39.512999999999998</c:v>
                      </c:pt>
                      <c:pt idx="368">
                        <c:v>-41.066000000000003</c:v>
                      </c:pt>
                      <c:pt idx="369">
                        <c:v>-40.720999999999997</c:v>
                      </c:pt>
                      <c:pt idx="370">
                        <c:v>-41.3</c:v>
                      </c:pt>
                      <c:pt idx="371">
                        <c:v>-41.453000000000003</c:v>
                      </c:pt>
                      <c:pt idx="372">
                        <c:v>-41.238999999999997</c:v>
                      </c:pt>
                      <c:pt idx="373">
                        <c:v>-41.332999999999998</c:v>
                      </c:pt>
                      <c:pt idx="374" formatCode="0.00E+00">
                        <c:v>-41.737000000000002</c:v>
                      </c:pt>
                      <c:pt idx="375" formatCode="0.00E+00">
                        <c:v>-41.936999999999998</c:v>
                      </c:pt>
                      <c:pt idx="376">
                        <c:v>-40.683</c:v>
                      </c:pt>
                      <c:pt idx="377" formatCode="0.00E+00">
                        <c:v>-40.158999999999999</c:v>
                      </c:pt>
                      <c:pt idx="378">
                        <c:v>-40.122</c:v>
                      </c:pt>
                      <c:pt idx="379">
                        <c:v>-42.981999999999999</c:v>
                      </c:pt>
                      <c:pt idx="380">
                        <c:v>-45.008000000000003</c:v>
                      </c:pt>
                      <c:pt idx="381">
                        <c:v>-45.38</c:v>
                      </c:pt>
                      <c:pt idx="382">
                        <c:v>-46.814999999999998</c:v>
                      </c:pt>
                      <c:pt idx="383">
                        <c:v>-47.576000000000001</c:v>
                      </c:pt>
                      <c:pt idx="384">
                        <c:v>-46.56</c:v>
                      </c:pt>
                      <c:pt idx="385">
                        <c:v>-45.271000000000001</c:v>
                      </c:pt>
                      <c:pt idx="386">
                        <c:v>-45.1</c:v>
                      </c:pt>
                      <c:pt idx="387">
                        <c:v>-45.131999999999998</c:v>
                      </c:pt>
                      <c:pt idx="388">
                        <c:v>-43.338999999999999</c:v>
                      </c:pt>
                      <c:pt idx="389">
                        <c:v>-41.984000000000002</c:v>
                      </c:pt>
                      <c:pt idx="390">
                        <c:v>-41.064999999999998</c:v>
                      </c:pt>
                      <c:pt idx="391">
                        <c:v>-40.216000000000001</c:v>
                      </c:pt>
                      <c:pt idx="392">
                        <c:v>-39.506</c:v>
                      </c:pt>
                      <c:pt idx="393">
                        <c:v>-38.991999999999997</c:v>
                      </c:pt>
                      <c:pt idx="394">
                        <c:v>-39.366</c:v>
                      </c:pt>
                      <c:pt idx="395">
                        <c:v>-41.308999999999997</c:v>
                      </c:pt>
                      <c:pt idx="396">
                        <c:v>-42.819000000000003</c:v>
                      </c:pt>
                      <c:pt idx="397">
                        <c:v>-42.503</c:v>
                      </c:pt>
                      <c:pt idx="398">
                        <c:v>-39.67</c:v>
                      </c:pt>
                      <c:pt idx="399">
                        <c:v>-36.527000000000001</c:v>
                      </c:pt>
                      <c:pt idx="400">
                        <c:v>-33.225000000000001</c:v>
                      </c:pt>
                      <c:pt idx="401">
                        <c:v>-31.83</c:v>
                      </c:pt>
                      <c:pt idx="402">
                        <c:v>-33.064999999999998</c:v>
                      </c:pt>
                      <c:pt idx="403">
                        <c:v>-35.674999999999997</c:v>
                      </c:pt>
                      <c:pt idx="404">
                        <c:v>-37.323</c:v>
                      </c:pt>
                      <c:pt idx="405">
                        <c:v>-37.662999999999997</c:v>
                      </c:pt>
                      <c:pt idx="406">
                        <c:v>-39.975000000000001</c:v>
                      </c:pt>
                      <c:pt idx="407">
                        <c:v>-40.972999999999999</c:v>
                      </c:pt>
                      <c:pt idx="408">
                        <c:v>-42.430999999999997</c:v>
                      </c:pt>
                      <c:pt idx="409">
                        <c:v>-42.726999999999997</c:v>
                      </c:pt>
                      <c:pt idx="410">
                        <c:v>-42.542999999999999</c:v>
                      </c:pt>
                      <c:pt idx="411">
                        <c:v>-41.991</c:v>
                      </c:pt>
                      <c:pt idx="412">
                        <c:v>-40.228000000000002</c:v>
                      </c:pt>
                      <c:pt idx="413">
                        <c:v>-39.348999999999997</c:v>
                      </c:pt>
                      <c:pt idx="414">
                        <c:v>-39.195</c:v>
                      </c:pt>
                      <c:pt idx="415">
                        <c:v>-41.462000000000003</c:v>
                      </c:pt>
                      <c:pt idx="416">
                        <c:v>-42.36</c:v>
                      </c:pt>
                      <c:pt idx="417">
                        <c:v>-43.683</c:v>
                      </c:pt>
                      <c:pt idx="418">
                        <c:v>-43.493000000000002</c:v>
                      </c:pt>
                      <c:pt idx="419">
                        <c:v>-42.95</c:v>
                      </c:pt>
                      <c:pt idx="420">
                        <c:v>-42.945999999999998</c:v>
                      </c:pt>
                      <c:pt idx="421">
                        <c:v>-43.878</c:v>
                      </c:pt>
                      <c:pt idx="422">
                        <c:v>-44.438000000000002</c:v>
                      </c:pt>
                      <c:pt idx="423">
                        <c:v>-44.677999999999997</c:v>
                      </c:pt>
                      <c:pt idx="424">
                        <c:v>-42.999000000000002</c:v>
                      </c:pt>
                      <c:pt idx="425">
                        <c:v>-41.895000000000003</c:v>
                      </c:pt>
                      <c:pt idx="426">
                        <c:v>-41.356999999999999</c:v>
                      </c:pt>
                      <c:pt idx="427">
                        <c:v>-43.817</c:v>
                      </c:pt>
                      <c:pt idx="428">
                        <c:v>-45.758000000000003</c:v>
                      </c:pt>
                      <c:pt idx="429">
                        <c:v>-46.298999999999999</c:v>
                      </c:pt>
                      <c:pt idx="430">
                        <c:v>-45.171999999999997</c:v>
                      </c:pt>
                      <c:pt idx="431" formatCode="0.00E+00">
                        <c:v>-42.616</c:v>
                      </c:pt>
                      <c:pt idx="432" formatCode="0.00E+00">
                        <c:v>-38.719000000000001</c:v>
                      </c:pt>
                      <c:pt idx="433">
                        <c:v>-34.948999999999998</c:v>
                      </c:pt>
                      <c:pt idx="434">
                        <c:v>-32.982999999999997</c:v>
                      </c:pt>
                      <c:pt idx="435">
                        <c:v>-32.700000000000003</c:v>
                      </c:pt>
                      <c:pt idx="436">
                        <c:v>-31.734999999999999</c:v>
                      </c:pt>
                      <c:pt idx="437">
                        <c:v>-31.754999999999999</c:v>
                      </c:pt>
                      <c:pt idx="438">
                        <c:v>-32.341000000000001</c:v>
                      </c:pt>
                      <c:pt idx="439">
                        <c:v>-33.738999999999997</c:v>
                      </c:pt>
                      <c:pt idx="440" formatCode="0.00E+00">
                        <c:v>-35.223999999999997</c:v>
                      </c:pt>
                      <c:pt idx="441">
                        <c:v>-35.655999999999999</c:v>
                      </c:pt>
                      <c:pt idx="442" formatCode="0.00E+00">
                        <c:v>-36.256</c:v>
                      </c:pt>
                      <c:pt idx="443">
                        <c:v>-34.581000000000003</c:v>
                      </c:pt>
                      <c:pt idx="444">
                        <c:v>-33.000999999999998</c:v>
                      </c:pt>
                      <c:pt idx="445">
                        <c:v>-31.895</c:v>
                      </c:pt>
                      <c:pt idx="446" formatCode="0.00E+00">
                        <c:v>-29.565999999999999</c:v>
                      </c:pt>
                      <c:pt idx="447" formatCode="0.00E+00">
                        <c:v>-27.145</c:v>
                      </c:pt>
                      <c:pt idx="448">
                        <c:v>-24.036999999999999</c:v>
                      </c:pt>
                      <c:pt idx="449" formatCode="0.00E+00">
                        <c:v>-20.93</c:v>
                      </c:pt>
                      <c:pt idx="450" formatCode="0.00E+00">
                        <c:v>-18.456</c:v>
                      </c:pt>
                      <c:pt idx="451">
                        <c:v>-18.558</c:v>
                      </c:pt>
                      <c:pt idx="452">
                        <c:v>-19.965</c:v>
                      </c:pt>
                      <c:pt idx="453">
                        <c:v>-20.74</c:v>
                      </c:pt>
                      <c:pt idx="454">
                        <c:v>-20.698</c:v>
                      </c:pt>
                      <c:pt idx="455">
                        <c:v>-20.318000000000001</c:v>
                      </c:pt>
                      <c:pt idx="456">
                        <c:v>-20.693999999999999</c:v>
                      </c:pt>
                      <c:pt idx="457">
                        <c:v>-19.536999999999999</c:v>
                      </c:pt>
                      <c:pt idx="458">
                        <c:v>-18.274999999999999</c:v>
                      </c:pt>
                      <c:pt idx="459">
                        <c:v>-18.34</c:v>
                      </c:pt>
                      <c:pt idx="460">
                        <c:v>-17.802</c:v>
                      </c:pt>
                      <c:pt idx="461">
                        <c:v>-17.986000000000001</c:v>
                      </c:pt>
                      <c:pt idx="462">
                        <c:v>-17.713000000000001</c:v>
                      </c:pt>
                      <c:pt idx="463">
                        <c:v>-19.111999999999998</c:v>
                      </c:pt>
                      <c:pt idx="464">
                        <c:v>-20.236999999999998</c:v>
                      </c:pt>
                      <c:pt idx="465">
                        <c:v>-21.495000000000001</c:v>
                      </c:pt>
                      <c:pt idx="466">
                        <c:v>-23.861999999999998</c:v>
                      </c:pt>
                      <c:pt idx="467">
                        <c:v>-25.634</c:v>
                      </c:pt>
                      <c:pt idx="468">
                        <c:v>-25.408000000000001</c:v>
                      </c:pt>
                      <c:pt idx="469">
                        <c:v>-24.553000000000001</c:v>
                      </c:pt>
                      <c:pt idx="470">
                        <c:v>-23.155999999999999</c:v>
                      </c:pt>
                      <c:pt idx="471">
                        <c:v>-21.658999999999999</c:v>
                      </c:pt>
                      <c:pt idx="472">
                        <c:v>-19.088000000000001</c:v>
                      </c:pt>
                      <c:pt idx="473">
                        <c:v>-15.997</c:v>
                      </c:pt>
                      <c:pt idx="474">
                        <c:v>-13.388999999999999</c:v>
                      </c:pt>
                      <c:pt idx="475">
                        <c:v>-11.699</c:v>
                      </c:pt>
                      <c:pt idx="476">
                        <c:v>-11.287000000000001</c:v>
                      </c:pt>
                      <c:pt idx="477">
                        <c:v>-9.5939999999999994</c:v>
                      </c:pt>
                      <c:pt idx="478">
                        <c:v>-9.6720000000000006</c:v>
                      </c:pt>
                      <c:pt idx="479">
                        <c:v>-10.385999999999999</c:v>
                      </c:pt>
                      <c:pt idx="480">
                        <c:v>-12.047000000000001</c:v>
                      </c:pt>
                      <c:pt idx="481">
                        <c:v>-11.082000000000001</c:v>
                      </c:pt>
                      <c:pt idx="482">
                        <c:v>-9.6820000000000004</c:v>
                      </c:pt>
                      <c:pt idx="483">
                        <c:v>-8.2959999999999994</c:v>
                      </c:pt>
                      <c:pt idx="484">
                        <c:v>-6.508</c:v>
                      </c:pt>
                      <c:pt idx="485">
                        <c:v>-5.52</c:v>
                      </c:pt>
                      <c:pt idx="486">
                        <c:v>-4.6609999999999996</c:v>
                      </c:pt>
                      <c:pt idx="487">
                        <c:v>-5.3780000000000001</c:v>
                      </c:pt>
                      <c:pt idx="488">
                        <c:v>-7.8090000000000002</c:v>
                      </c:pt>
                      <c:pt idx="489">
                        <c:v>-9.6609999999999996</c:v>
                      </c:pt>
                      <c:pt idx="490">
                        <c:v>-10.411</c:v>
                      </c:pt>
                      <c:pt idx="491">
                        <c:v>-10.112</c:v>
                      </c:pt>
                      <c:pt idx="492">
                        <c:v>-9.4290000000000003</c:v>
                      </c:pt>
                      <c:pt idx="493">
                        <c:v>-8.5649999999999995</c:v>
                      </c:pt>
                      <c:pt idx="494">
                        <c:v>-7.8019999999999996</c:v>
                      </c:pt>
                      <c:pt idx="495" formatCode="0.00E+00">
                        <c:v>-7.92</c:v>
                      </c:pt>
                      <c:pt idx="496" formatCode="0.00E+00">
                        <c:v>-7.0919999999999996</c:v>
                      </c:pt>
                      <c:pt idx="497">
                        <c:v>-7.2</c:v>
                      </c:pt>
                      <c:pt idx="498">
                        <c:v>-7.1550000000000002</c:v>
                      </c:pt>
                      <c:pt idx="499">
                        <c:v>-9.0540000000000003</c:v>
                      </c:pt>
                      <c:pt idx="500">
                        <c:v>-9.4819999999999993</c:v>
                      </c:pt>
                      <c:pt idx="501">
                        <c:v>-10.509</c:v>
                      </c:pt>
                      <c:pt idx="502">
                        <c:v>-9.9030000000000005</c:v>
                      </c:pt>
                      <c:pt idx="503">
                        <c:v>-8.94</c:v>
                      </c:pt>
                      <c:pt idx="504" formatCode="0.00E+00">
                        <c:v>-7.7450000000000001</c:v>
                      </c:pt>
                      <c:pt idx="505">
                        <c:v>-6.7709999999999999</c:v>
                      </c:pt>
                      <c:pt idx="506">
                        <c:v>-6.4459999999999997</c:v>
                      </c:pt>
                      <c:pt idx="507">
                        <c:v>-7.3689999999999998</c:v>
                      </c:pt>
                      <c:pt idx="508" formatCode="0.00E+00">
                        <c:v>-7.923</c:v>
                      </c:pt>
                      <c:pt idx="509">
                        <c:v>-9.6850000000000005</c:v>
                      </c:pt>
                      <c:pt idx="510">
                        <c:v>-11.659000000000001</c:v>
                      </c:pt>
                      <c:pt idx="511">
                        <c:v>-16.550999999999998</c:v>
                      </c:pt>
                      <c:pt idx="512">
                        <c:v>-20.292999999999999</c:v>
                      </c:pt>
                      <c:pt idx="513">
                        <c:v>-21.481999999999999</c:v>
                      </c:pt>
                      <c:pt idx="514">
                        <c:v>-22.585999999999999</c:v>
                      </c:pt>
                      <c:pt idx="515">
                        <c:v>-23.469000000000001</c:v>
                      </c:pt>
                      <c:pt idx="516">
                        <c:v>-23.792000000000002</c:v>
                      </c:pt>
                      <c:pt idx="517">
                        <c:v>-22.318999999999999</c:v>
                      </c:pt>
                      <c:pt idx="518">
                        <c:v>-20.28</c:v>
                      </c:pt>
                      <c:pt idx="519">
                        <c:v>-18.433</c:v>
                      </c:pt>
                      <c:pt idx="520">
                        <c:v>-15.789</c:v>
                      </c:pt>
                      <c:pt idx="521">
                        <c:v>-14.395</c:v>
                      </c:pt>
                      <c:pt idx="522">
                        <c:v>-12.515000000000001</c:v>
                      </c:pt>
                      <c:pt idx="523">
                        <c:v>-11.522</c:v>
                      </c:pt>
                      <c:pt idx="524">
                        <c:v>-11.349</c:v>
                      </c:pt>
                      <c:pt idx="525" formatCode="0.00E+00">
                        <c:v>-10.803000000000001</c:v>
                      </c:pt>
                      <c:pt idx="526" formatCode="0.00E+00">
                        <c:v>-11.927</c:v>
                      </c:pt>
                      <c:pt idx="527" formatCode="0.00E+00">
                        <c:v>-11.862</c:v>
                      </c:pt>
                      <c:pt idx="528" formatCode="0.00E+00">
                        <c:v>-12.614000000000001</c:v>
                      </c:pt>
                      <c:pt idx="529">
                        <c:v>-11.922000000000001</c:v>
                      </c:pt>
                      <c:pt idx="530">
                        <c:v>-11.195</c:v>
                      </c:pt>
                      <c:pt idx="531">
                        <c:v>-10.766</c:v>
                      </c:pt>
                      <c:pt idx="532">
                        <c:v>-9.5670000000000002</c:v>
                      </c:pt>
                      <c:pt idx="533">
                        <c:v>-8.98</c:v>
                      </c:pt>
                      <c:pt idx="534">
                        <c:v>-7.7809999999999997</c:v>
                      </c:pt>
                      <c:pt idx="535">
                        <c:v>-8.1050000000000004</c:v>
                      </c:pt>
                      <c:pt idx="536">
                        <c:v>-8.0129999999999999</c:v>
                      </c:pt>
                      <c:pt idx="537">
                        <c:v>-9.2089999999999996</c:v>
                      </c:pt>
                      <c:pt idx="538" formatCode="0.00E+00">
                        <c:v>-9.4380000000000006</c:v>
                      </c:pt>
                      <c:pt idx="539" formatCode="0.00E+00">
                        <c:v>-10.933999999999999</c:v>
                      </c:pt>
                      <c:pt idx="540" formatCode="0.00E+00">
                        <c:v>-12.63</c:v>
                      </c:pt>
                      <c:pt idx="541" formatCode="0.00E+00">
                        <c:v>-13.009</c:v>
                      </c:pt>
                      <c:pt idx="542" formatCode="0.00E+00">
                        <c:v>-12.2</c:v>
                      </c:pt>
                      <c:pt idx="543">
                        <c:v>-11.156000000000001</c:v>
                      </c:pt>
                      <c:pt idx="544">
                        <c:v>-9.4909999999999997</c:v>
                      </c:pt>
                      <c:pt idx="545">
                        <c:v>-8.2010000000000005</c:v>
                      </c:pt>
                      <c:pt idx="546">
                        <c:v>-6.891</c:v>
                      </c:pt>
                      <c:pt idx="547">
                        <c:v>-8.0649999999999995</c:v>
                      </c:pt>
                      <c:pt idx="548">
                        <c:v>-8.7279999999999998</c:v>
                      </c:pt>
                      <c:pt idx="549" formatCode="0.00E+00">
                        <c:v>-8.9130000000000003</c:v>
                      </c:pt>
                      <c:pt idx="550">
                        <c:v>-10.167999999999999</c:v>
                      </c:pt>
                      <c:pt idx="551">
                        <c:v>-12.67</c:v>
                      </c:pt>
                      <c:pt idx="552">
                        <c:v>-14.255000000000001</c:v>
                      </c:pt>
                      <c:pt idx="553">
                        <c:v>-13.637</c:v>
                      </c:pt>
                      <c:pt idx="554">
                        <c:v>-13.122999999999999</c:v>
                      </c:pt>
                      <c:pt idx="555" formatCode="0.00E+00">
                        <c:v>-13.888</c:v>
                      </c:pt>
                      <c:pt idx="556">
                        <c:v>-13.888999999999999</c:v>
                      </c:pt>
                      <c:pt idx="557">
                        <c:v>-14.945</c:v>
                      </c:pt>
                      <c:pt idx="558">
                        <c:v>-17.047000000000001</c:v>
                      </c:pt>
                      <c:pt idx="559">
                        <c:v>-19.059000000000001</c:v>
                      </c:pt>
                      <c:pt idx="560" formatCode="0.00E+00">
                        <c:v>-19.331</c:v>
                      </c:pt>
                      <c:pt idx="561" formatCode="0.00E+00">
                        <c:v>-19.273</c:v>
                      </c:pt>
                      <c:pt idx="562">
                        <c:v>-20.177</c:v>
                      </c:pt>
                      <c:pt idx="563">
                        <c:v>-19.273</c:v>
                      </c:pt>
                      <c:pt idx="564">
                        <c:v>-18.792000000000002</c:v>
                      </c:pt>
                      <c:pt idx="565">
                        <c:v>-17.536000000000001</c:v>
                      </c:pt>
                      <c:pt idx="566">
                        <c:v>-17.420000000000002</c:v>
                      </c:pt>
                      <c:pt idx="567">
                        <c:v>-17.605</c:v>
                      </c:pt>
                      <c:pt idx="568">
                        <c:v>-16.626999999999999</c:v>
                      </c:pt>
                      <c:pt idx="569">
                        <c:v>-17.890999999999998</c:v>
                      </c:pt>
                      <c:pt idx="570">
                        <c:v>-19.151</c:v>
                      </c:pt>
                      <c:pt idx="571">
                        <c:v>-22.971</c:v>
                      </c:pt>
                      <c:pt idx="572">
                        <c:v>-25.411000000000001</c:v>
                      </c:pt>
                      <c:pt idx="573">
                        <c:v>-27.603999999999999</c:v>
                      </c:pt>
                      <c:pt idx="574">
                        <c:v>-29.172000000000001</c:v>
                      </c:pt>
                      <c:pt idx="575">
                        <c:v>-30.489000000000001</c:v>
                      </c:pt>
                      <c:pt idx="576">
                        <c:v>-31.295999999999999</c:v>
                      </c:pt>
                      <c:pt idx="577">
                        <c:v>-30.86</c:v>
                      </c:pt>
                      <c:pt idx="578">
                        <c:v>-28.443999999999999</c:v>
                      </c:pt>
                      <c:pt idx="579">
                        <c:v>-25.555</c:v>
                      </c:pt>
                      <c:pt idx="580">
                        <c:v>-21.47</c:v>
                      </c:pt>
                      <c:pt idx="581">
                        <c:v>-17.532</c:v>
                      </c:pt>
                      <c:pt idx="582">
                        <c:v>-15.022</c:v>
                      </c:pt>
                      <c:pt idx="583">
                        <c:v>-13.061999999999999</c:v>
                      </c:pt>
                      <c:pt idx="584">
                        <c:v>-11.747</c:v>
                      </c:pt>
                      <c:pt idx="585">
                        <c:v>-10.851000000000001</c:v>
                      </c:pt>
                      <c:pt idx="586">
                        <c:v>-11.366</c:v>
                      </c:pt>
                      <c:pt idx="587">
                        <c:v>-12.422000000000001</c:v>
                      </c:pt>
                      <c:pt idx="588">
                        <c:v>-13.567</c:v>
                      </c:pt>
                      <c:pt idx="589">
                        <c:v>-12.833</c:v>
                      </c:pt>
                      <c:pt idx="590">
                        <c:v>-11.523</c:v>
                      </c:pt>
                      <c:pt idx="591">
                        <c:v>-10.077</c:v>
                      </c:pt>
                      <c:pt idx="592">
                        <c:v>-7.8170000000000002</c:v>
                      </c:pt>
                      <c:pt idx="593">
                        <c:v>-5.3819999999999997</c:v>
                      </c:pt>
                      <c:pt idx="594">
                        <c:v>-3.49</c:v>
                      </c:pt>
                      <c:pt idx="595">
                        <c:v>-1.8919999999999999</c:v>
                      </c:pt>
                      <c:pt idx="596">
                        <c:v>-0.9</c:v>
                      </c:pt>
                      <c:pt idx="597">
                        <c:v>-1.343</c:v>
                      </c:pt>
                    </c:numCache>
                  </c:numRef>
                </c:yVal>
                <c:smooth val="0"/>
                <c:extLst xmlns:c15="http://schemas.microsoft.com/office/drawing/2012/chart">
                  <c:ext xmlns:c16="http://schemas.microsoft.com/office/drawing/2014/chart" uri="{C3380CC4-5D6E-409C-BE32-E72D297353CC}">
                    <c16:uniqueId val="{0000000F-5620-43D7-BD35-AA44062E67BC}"/>
                  </c:ext>
                </c:extLst>
              </c15:ser>
            </c15:filteredScatterSeries>
            <c15:filteredScatterSeries>
              <c15:ser>
                <c:idx val="1"/>
                <c:order val="2"/>
                <c:tx>
                  <c:v>MT</c:v>
                </c:tx>
                <c:spPr>
                  <a:ln>
                    <a:solidFill>
                      <a:srgbClr val="FF0000"/>
                    </a:solidFill>
                  </a:ln>
                </c:spPr>
                <c:marker>
                  <c:symbol val="none"/>
                </c:marker>
                <c:xVal>
                  <c:numRef>
                    <c:extLst xmlns:c15="http://schemas.microsoft.com/office/drawing/2012/chart">
                      <c:ext xmlns:c15="http://schemas.microsoft.com/office/drawing/2012/chart" uri="{02D57815-91ED-43cb-92C2-25804820EDAC}">
                        <c15:formulaRef>
                          <c15:sqref>Sheet1!$S$28:$T$28</c15:sqref>
                        </c15:formulaRef>
                      </c:ext>
                    </c:extLst>
                    <c:numCache>
                      <c:formatCode>General</c:formatCode>
                      <c:ptCount val="2"/>
                      <c:pt idx="0" formatCode="m/d/yyyy">
                        <c:v>25569</c:v>
                      </c:pt>
                      <c:pt idx="1">
                        <c:v>62094</c:v>
                      </c:pt>
                    </c:numCache>
                  </c:numRef>
                </c:xVal>
                <c:yVal>
                  <c:numRef>
                    <c:extLst xmlns:c15="http://schemas.microsoft.com/office/drawing/2012/chart">
                      <c:ext xmlns:c15="http://schemas.microsoft.com/office/drawing/2012/chart" uri="{02D57815-91ED-43cb-92C2-25804820EDAC}">
                        <c15:formulaRef>
                          <c15:sqref>Sheet1!$U$28:$V$28</c15:sqref>
                        </c15:formulaRef>
                      </c:ext>
                    </c:extLst>
                    <c:numCache>
                      <c:formatCode>0</c:formatCode>
                      <c:ptCount val="2"/>
                      <c:pt idx="0">
                        <c:v>-25</c:v>
                      </c:pt>
                      <c:pt idx="1">
                        <c:v>-25</c:v>
                      </c:pt>
                    </c:numCache>
                  </c:numRef>
                </c:yVal>
                <c:smooth val="0"/>
                <c:extLst xmlns:c15="http://schemas.microsoft.com/office/drawing/2012/chart">
                  <c:ext xmlns:c16="http://schemas.microsoft.com/office/drawing/2014/chart" uri="{C3380CC4-5D6E-409C-BE32-E72D297353CC}">
                    <c16:uniqueId val="{00000010-5620-43D7-BD35-AA44062E67BC}"/>
                  </c:ext>
                </c:extLst>
              </c15:ser>
            </c15:filteredScatterSeries>
            <c15:filteredScatterSeries>
              <c15:ser>
                <c:idx val="4"/>
                <c:order val="4"/>
                <c:tx>
                  <c:strRef>
                    <c:extLst xmlns:c15="http://schemas.microsoft.com/office/drawing/2012/chart">
                      <c:ext xmlns:c15="http://schemas.microsoft.com/office/drawing/2012/chart" uri="{02D57815-91ED-43cb-92C2-25804820EDAC}">
                        <c15:formulaRef>
                          <c15:sqref>Sheet1!$FW$2</c15:sqref>
                        </c15:formulaRef>
                      </c:ext>
                    </c:extLst>
                    <c:strCache>
                      <c:ptCount val="1"/>
                      <c:pt idx="0">
                        <c:v>Projects - 35 % OX, 20 PV &amp; WLP</c:v>
                      </c:pt>
                    </c:strCache>
                  </c:strRef>
                </c:tx>
                <c:marker>
                  <c:symbol val="none"/>
                </c:marker>
                <c:xVal>
                  <c:numRef>
                    <c:extLst xmlns:c15="http://schemas.microsoft.com/office/drawing/2012/chart">
                      <c:ext xmlns:c15="http://schemas.microsoft.com/office/drawing/2012/chart" uri="{02D57815-91ED-43cb-92C2-25804820EDAC}">
                        <c15:formulaRef>
                          <c15:sqref>(Sheet1!$AD$5:$AD$336,Sheet1!$AD$338:$AD$368,Sheet1!$AD$370:$AD$604)</c15:sqref>
                        </c15:formulaRef>
                      </c:ext>
                    </c:extLst>
                    <c:numCache>
                      <c:formatCode>General</c:formatCode>
                      <c:ptCount val="598"/>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53996</c:v>
                      </c:pt>
                      <c:pt idx="333">
                        <c:v>54026</c:v>
                      </c:pt>
                      <c:pt idx="334">
                        <c:v>54057</c:v>
                      </c:pt>
                      <c:pt idx="335">
                        <c:v>54088</c:v>
                      </c:pt>
                      <c:pt idx="336">
                        <c:v>54117</c:v>
                      </c:pt>
                      <c:pt idx="337">
                        <c:v>54148</c:v>
                      </c:pt>
                      <c:pt idx="338">
                        <c:v>54178</c:v>
                      </c:pt>
                      <c:pt idx="339">
                        <c:v>54209</c:v>
                      </c:pt>
                      <c:pt idx="340">
                        <c:v>54239</c:v>
                      </c:pt>
                      <c:pt idx="341">
                        <c:v>54270</c:v>
                      </c:pt>
                      <c:pt idx="342">
                        <c:v>54301</c:v>
                      </c:pt>
                      <c:pt idx="343">
                        <c:v>54331</c:v>
                      </c:pt>
                      <c:pt idx="344">
                        <c:v>54362</c:v>
                      </c:pt>
                      <c:pt idx="345">
                        <c:v>54392</c:v>
                      </c:pt>
                      <c:pt idx="346">
                        <c:v>54423</c:v>
                      </c:pt>
                      <c:pt idx="347">
                        <c:v>54454</c:v>
                      </c:pt>
                      <c:pt idx="348">
                        <c:v>54482</c:v>
                      </c:pt>
                      <c:pt idx="349">
                        <c:v>54513</c:v>
                      </c:pt>
                      <c:pt idx="350">
                        <c:v>54543</c:v>
                      </c:pt>
                      <c:pt idx="351">
                        <c:v>54574</c:v>
                      </c:pt>
                      <c:pt idx="352">
                        <c:v>54604</c:v>
                      </c:pt>
                      <c:pt idx="353">
                        <c:v>54635</c:v>
                      </c:pt>
                      <c:pt idx="354">
                        <c:v>54666</c:v>
                      </c:pt>
                      <c:pt idx="355">
                        <c:v>54696</c:v>
                      </c:pt>
                      <c:pt idx="356">
                        <c:v>54727</c:v>
                      </c:pt>
                      <c:pt idx="357">
                        <c:v>54757</c:v>
                      </c:pt>
                      <c:pt idx="358">
                        <c:v>54788</c:v>
                      </c:pt>
                      <c:pt idx="359">
                        <c:v>54819</c:v>
                      </c:pt>
                      <c:pt idx="360">
                        <c:v>54847</c:v>
                      </c:pt>
                      <c:pt idx="361">
                        <c:v>54878</c:v>
                      </c:pt>
                      <c:pt idx="362">
                        <c:v>54908</c:v>
                      </c:pt>
                      <c:pt idx="363">
                        <c:v>54969</c:v>
                      </c:pt>
                      <c:pt idx="364">
                        <c:v>55000</c:v>
                      </c:pt>
                      <c:pt idx="365">
                        <c:v>55031</c:v>
                      </c:pt>
                      <c:pt idx="366">
                        <c:v>55061</c:v>
                      </c:pt>
                      <c:pt idx="367">
                        <c:v>55092</c:v>
                      </c:pt>
                      <c:pt idx="368">
                        <c:v>55122</c:v>
                      </c:pt>
                      <c:pt idx="369">
                        <c:v>55153</c:v>
                      </c:pt>
                      <c:pt idx="370">
                        <c:v>55184</c:v>
                      </c:pt>
                      <c:pt idx="371">
                        <c:v>55212</c:v>
                      </c:pt>
                      <c:pt idx="372">
                        <c:v>55243</c:v>
                      </c:pt>
                      <c:pt idx="373">
                        <c:v>55273</c:v>
                      </c:pt>
                      <c:pt idx="374">
                        <c:v>55304</c:v>
                      </c:pt>
                      <c:pt idx="375">
                        <c:v>55334</c:v>
                      </c:pt>
                      <c:pt idx="376">
                        <c:v>55365</c:v>
                      </c:pt>
                      <c:pt idx="377">
                        <c:v>55396</c:v>
                      </c:pt>
                      <c:pt idx="378">
                        <c:v>55426</c:v>
                      </c:pt>
                      <c:pt idx="379">
                        <c:v>55457</c:v>
                      </c:pt>
                      <c:pt idx="380">
                        <c:v>55487</c:v>
                      </c:pt>
                      <c:pt idx="381">
                        <c:v>55518</c:v>
                      </c:pt>
                      <c:pt idx="382">
                        <c:v>55549</c:v>
                      </c:pt>
                      <c:pt idx="383">
                        <c:v>55578</c:v>
                      </c:pt>
                      <c:pt idx="384">
                        <c:v>55609</c:v>
                      </c:pt>
                      <c:pt idx="385">
                        <c:v>55639</c:v>
                      </c:pt>
                      <c:pt idx="386">
                        <c:v>55670</c:v>
                      </c:pt>
                      <c:pt idx="387">
                        <c:v>55700</c:v>
                      </c:pt>
                      <c:pt idx="388">
                        <c:v>55731</c:v>
                      </c:pt>
                      <c:pt idx="389">
                        <c:v>55762</c:v>
                      </c:pt>
                      <c:pt idx="390">
                        <c:v>55792</c:v>
                      </c:pt>
                      <c:pt idx="391">
                        <c:v>55823</c:v>
                      </c:pt>
                      <c:pt idx="392">
                        <c:v>55853</c:v>
                      </c:pt>
                      <c:pt idx="393">
                        <c:v>55884</c:v>
                      </c:pt>
                      <c:pt idx="394">
                        <c:v>55915</c:v>
                      </c:pt>
                      <c:pt idx="395">
                        <c:v>55943</c:v>
                      </c:pt>
                      <c:pt idx="396">
                        <c:v>55974</c:v>
                      </c:pt>
                      <c:pt idx="397">
                        <c:v>56004</c:v>
                      </c:pt>
                      <c:pt idx="398">
                        <c:v>56035</c:v>
                      </c:pt>
                      <c:pt idx="399">
                        <c:v>56065</c:v>
                      </c:pt>
                      <c:pt idx="400">
                        <c:v>56096</c:v>
                      </c:pt>
                      <c:pt idx="401">
                        <c:v>56127</c:v>
                      </c:pt>
                      <c:pt idx="402">
                        <c:v>56157</c:v>
                      </c:pt>
                      <c:pt idx="403">
                        <c:v>56188</c:v>
                      </c:pt>
                      <c:pt idx="404">
                        <c:v>56218</c:v>
                      </c:pt>
                      <c:pt idx="405">
                        <c:v>56249</c:v>
                      </c:pt>
                      <c:pt idx="406">
                        <c:v>56280</c:v>
                      </c:pt>
                      <c:pt idx="407">
                        <c:v>56308</c:v>
                      </c:pt>
                      <c:pt idx="408">
                        <c:v>56339</c:v>
                      </c:pt>
                      <c:pt idx="409">
                        <c:v>56369</c:v>
                      </c:pt>
                      <c:pt idx="410">
                        <c:v>56400</c:v>
                      </c:pt>
                      <c:pt idx="411">
                        <c:v>56430</c:v>
                      </c:pt>
                      <c:pt idx="412">
                        <c:v>56461</c:v>
                      </c:pt>
                      <c:pt idx="413">
                        <c:v>56492</c:v>
                      </c:pt>
                      <c:pt idx="414">
                        <c:v>56522</c:v>
                      </c:pt>
                      <c:pt idx="415">
                        <c:v>56553</c:v>
                      </c:pt>
                      <c:pt idx="416">
                        <c:v>56583</c:v>
                      </c:pt>
                      <c:pt idx="417">
                        <c:v>56614</c:v>
                      </c:pt>
                      <c:pt idx="418">
                        <c:v>56645</c:v>
                      </c:pt>
                      <c:pt idx="419">
                        <c:v>56673</c:v>
                      </c:pt>
                      <c:pt idx="420">
                        <c:v>56704</c:v>
                      </c:pt>
                      <c:pt idx="421">
                        <c:v>56734</c:v>
                      </c:pt>
                      <c:pt idx="422">
                        <c:v>56765</c:v>
                      </c:pt>
                      <c:pt idx="423">
                        <c:v>56795</c:v>
                      </c:pt>
                      <c:pt idx="424">
                        <c:v>56826</c:v>
                      </c:pt>
                      <c:pt idx="425">
                        <c:v>56857</c:v>
                      </c:pt>
                      <c:pt idx="426">
                        <c:v>56887</c:v>
                      </c:pt>
                      <c:pt idx="427">
                        <c:v>56918</c:v>
                      </c:pt>
                      <c:pt idx="428">
                        <c:v>56948</c:v>
                      </c:pt>
                      <c:pt idx="429">
                        <c:v>56979</c:v>
                      </c:pt>
                      <c:pt idx="430">
                        <c:v>57010</c:v>
                      </c:pt>
                      <c:pt idx="431">
                        <c:v>57039</c:v>
                      </c:pt>
                      <c:pt idx="432">
                        <c:v>57070</c:v>
                      </c:pt>
                      <c:pt idx="433">
                        <c:v>57100</c:v>
                      </c:pt>
                      <c:pt idx="434">
                        <c:v>57131</c:v>
                      </c:pt>
                      <c:pt idx="435">
                        <c:v>57161</c:v>
                      </c:pt>
                      <c:pt idx="436">
                        <c:v>57192</c:v>
                      </c:pt>
                      <c:pt idx="437">
                        <c:v>57223</c:v>
                      </c:pt>
                      <c:pt idx="438">
                        <c:v>57253</c:v>
                      </c:pt>
                      <c:pt idx="439">
                        <c:v>57284</c:v>
                      </c:pt>
                      <c:pt idx="440">
                        <c:v>57314</c:v>
                      </c:pt>
                      <c:pt idx="441">
                        <c:v>57345</c:v>
                      </c:pt>
                      <c:pt idx="442">
                        <c:v>57376</c:v>
                      </c:pt>
                      <c:pt idx="443">
                        <c:v>57404</c:v>
                      </c:pt>
                      <c:pt idx="444">
                        <c:v>57435</c:v>
                      </c:pt>
                      <c:pt idx="445">
                        <c:v>57465</c:v>
                      </c:pt>
                      <c:pt idx="446">
                        <c:v>57496</c:v>
                      </c:pt>
                      <c:pt idx="447">
                        <c:v>57526</c:v>
                      </c:pt>
                      <c:pt idx="448">
                        <c:v>57557</c:v>
                      </c:pt>
                      <c:pt idx="449">
                        <c:v>57588</c:v>
                      </c:pt>
                      <c:pt idx="450">
                        <c:v>57618</c:v>
                      </c:pt>
                      <c:pt idx="451">
                        <c:v>57649</c:v>
                      </c:pt>
                      <c:pt idx="452">
                        <c:v>57679</c:v>
                      </c:pt>
                      <c:pt idx="453">
                        <c:v>57710</c:v>
                      </c:pt>
                      <c:pt idx="454">
                        <c:v>57741</c:v>
                      </c:pt>
                      <c:pt idx="455">
                        <c:v>57769</c:v>
                      </c:pt>
                      <c:pt idx="456">
                        <c:v>57800</c:v>
                      </c:pt>
                      <c:pt idx="457">
                        <c:v>57830</c:v>
                      </c:pt>
                      <c:pt idx="458">
                        <c:v>57861</c:v>
                      </c:pt>
                      <c:pt idx="459">
                        <c:v>57891</c:v>
                      </c:pt>
                      <c:pt idx="460">
                        <c:v>57922</c:v>
                      </c:pt>
                      <c:pt idx="461">
                        <c:v>57953</c:v>
                      </c:pt>
                      <c:pt idx="462">
                        <c:v>57983</c:v>
                      </c:pt>
                      <c:pt idx="463">
                        <c:v>58014</c:v>
                      </c:pt>
                      <c:pt idx="464">
                        <c:v>58044</c:v>
                      </c:pt>
                      <c:pt idx="465">
                        <c:v>58075</c:v>
                      </c:pt>
                      <c:pt idx="466">
                        <c:v>58106</c:v>
                      </c:pt>
                      <c:pt idx="467">
                        <c:v>58134</c:v>
                      </c:pt>
                      <c:pt idx="468">
                        <c:v>58165</c:v>
                      </c:pt>
                      <c:pt idx="469">
                        <c:v>58195</c:v>
                      </c:pt>
                      <c:pt idx="470">
                        <c:v>58226</c:v>
                      </c:pt>
                      <c:pt idx="471">
                        <c:v>58256</c:v>
                      </c:pt>
                      <c:pt idx="472">
                        <c:v>58287</c:v>
                      </c:pt>
                      <c:pt idx="473">
                        <c:v>58318</c:v>
                      </c:pt>
                      <c:pt idx="474">
                        <c:v>58348</c:v>
                      </c:pt>
                      <c:pt idx="475">
                        <c:v>58379</c:v>
                      </c:pt>
                      <c:pt idx="476">
                        <c:v>58409</c:v>
                      </c:pt>
                      <c:pt idx="477">
                        <c:v>58440</c:v>
                      </c:pt>
                      <c:pt idx="478">
                        <c:v>58471</c:v>
                      </c:pt>
                      <c:pt idx="479">
                        <c:v>58500</c:v>
                      </c:pt>
                      <c:pt idx="480">
                        <c:v>58531</c:v>
                      </c:pt>
                      <c:pt idx="481">
                        <c:v>58561</c:v>
                      </c:pt>
                      <c:pt idx="482">
                        <c:v>58592</c:v>
                      </c:pt>
                      <c:pt idx="483">
                        <c:v>58622</c:v>
                      </c:pt>
                      <c:pt idx="484">
                        <c:v>58653</c:v>
                      </c:pt>
                      <c:pt idx="485">
                        <c:v>58684</c:v>
                      </c:pt>
                      <c:pt idx="486">
                        <c:v>58714</c:v>
                      </c:pt>
                      <c:pt idx="487">
                        <c:v>58745</c:v>
                      </c:pt>
                      <c:pt idx="488">
                        <c:v>58775</c:v>
                      </c:pt>
                      <c:pt idx="489">
                        <c:v>58806</c:v>
                      </c:pt>
                      <c:pt idx="490">
                        <c:v>58837</c:v>
                      </c:pt>
                      <c:pt idx="491">
                        <c:v>58865</c:v>
                      </c:pt>
                      <c:pt idx="492">
                        <c:v>58896</c:v>
                      </c:pt>
                      <c:pt idx="493">
                        <c:v>58926</c:v>
                      </c:pt>
                      <c:pt idx="494">
                        <c:v>58957</c:v>
                      </c:pt>
                      <c:pt idx="495">
                        <c:v>58987</c:v>
                      </c:pt>
                      <c:pt idx="496">
                        <c:v>59018</c:v>
                      </c:pt>
                      <c:pt idx="497">
                        <c:v>59049</c:v>
                      </c:pt>
                      <c:pt idx="498">
                        <c:v>59079</c:v>
                      </c:pt>
                      <c:pt idx="499">
                        <c:v>59110</c:v>
                      </c:pt>
                      <c:pt idx="500">
                        <c:v>59140</c:v>
                      </c:pt>
                      <c:pt idx="501">
                        <c:v>59171</c:v>
                      </c:pt>
                      <c:pt idx="502">
                        <c:v>59202</c:v>
                      </c:pt>
                      <c:pt idx="503">
                        <c:v>59230</c:v>
                      </c:pt>
                      <c:pt idx="504">
                        <c:v>59261</c:v>
                      </c:pt>
                      <c:pt idx="505">
                        <c:v>59291</c:v>
                      </c:pt>
                      <c:pt idx="506">
                        <c:v>59322</c:v>
                      </c:pt>
                      <c:pt idx="507">
                        <c:v>59352</c:v>
                      </c:pt>
                      <c:pt idx="508">
                        <c:v>59383</c:v>
                      </c:pt>
                      <c:pt idx="509">
                        <c:v>59414</c:v>
                      </c:pt>
                      <c:pt idx="510">
                        <c:v>59444</c:v>
                      </c:pt>
                      <c:pt idx="511">
                        <c:v>59475</c:v>
                      </c:pt>
                      <c:pt idx="512">
                        <c:v>59505</c:v>
                      </c:pt>
                      <c:pt idx="513">
                        <c:v>59536</c:v>
                      </c:pt>
                      <c:pt idx="514">
                        <c:v>59567</c:v>
                      </c:pt>
                      <c:pt idx="515">
                        <c:v>59595</c:v>
                      </c:pt>
                      <c:pt idx="516">
                        <c:v>59626</c:v>
                      </c:pt>
                      <c:pt idx="517">
                        <c:v>59656</c:v>
                      </c:pt>
                      <c:pt idx="518">
                        <c:v>59687</c:v>
                      </c:pt>
                      <c:pt idx="519">
                        <c:v>59717</c:v>
                      </c:pt>
                      <c:pt idx="520">
                        <c:v>59748</c:v>
                      </c:pt>
                      <c:pt idx="521">
                        <c:v>59779</c:v>
                      </c:pt>
                      <c:pt idx="522">
                        <c:v>59809</c:v>
                      </c:pt>
                      <c:pt idx="523">
                        <c:v>59840</c:v>
                      </c:pt>
                      <c:pt idx="524">
                        <c:v>59870</c:v>
                      </c:pt>
                      <c:pt idx="525">
                        <c:v>59901</c:v>
                      </c:pt>
                      <c:pt idx="526">
                        <c:v>59932</c:v>
                      </c:pt>
                      <c:pt idx="527">
                        <c:v>59961</c:v>
                      </c:pt>
                      <c:pt idx="528">
                        <c:v>59992</c:v>
                      </c:pt>
                      <c:pt idx="529">
                        <c:v>60022</c:v>
                      </c:pt>
                      <c:pt idx="530">
                        <c:v>60053</c:v>
                      </c:pt>
                      <c:pt idx="531">
                        <c:v>60083</c:v>
                      </c:pt>
                      <c:pt idx="532">
                        <c:v>60114</c:v>
                      </c:pt>
                      <c:pt idx="533">
                        <c:v>60145</c:v>
                      </c:pt>
                      <c:pt idx="534">
                        <c:v>60175</c:v>
                      </c:pt>
                      <c:pt idx="535">
                        <c:v>60206</c:v>
                      </c:pt>
                      <c:pt idx="536">
                        <c:v>60236</c:v>
                      </c:pt>
                      <c:pt idx="537">
                        <c:v>60267</c:v>
                      </c:pt>
                      <c:pt idx="538">
                        <c:v>60298</c:v>
                      </c:pt>
                      <c:pt idx="539">
                        <c:v>60326</c:v>
                      </c:pt>
                      <c:pt idx="540">
                        <c:v>60357</c:v>
                      </c:pt>
                      <c:pt idx="541">
                        <c:v>60387</c:v>
                      </c:pt>
                      <c:pt idx="542">
                        <c:v>60418</c:v>
                      </c:pt>
                      <c:pt idx="543">
                        <c:v>60448</c:v>
                      </c:pt>
                      <c:pt idx="544">
                        <c:v>60479</c:v>
                      </c:pt>
                      <c:pt idx="545">
                        <c:v>60510</c:v>
                      </c:pt>
                      <c:pt idx="546">
                        <c:v>60540</c:v>
                      </c:pt>
                      <c:pt idx="547">
                        <c:v>60571</c:v>
                      </c:pt>
                      <c:pt idx="548">
                        <c:v>60601</c:v>
                      </c:pt>
                      <c:pt idx="549">
                        <c:v>60632</c:v>
                      </c:pt>
                      <c:pt idx="550">
                        <c:v>60663</c:v>
                      </c:pt>
                      <c:pt idx="551">
                        <c:v>60691</c:v>
                      </c:pt>
                      <c:pt idx="552">
                        <c:v>60722</c:v>
                      </c:pt>
                      <c:pt idx="553">
                        <c:v>60752</c:v>
                      </c:pt>
                      <c:pt idx="554">
                        <c:v>60783</c:v>
                      </c:pt>
                      <c:pt idx="555">
                        <c:v>60813</c:v>
                      </c:pt>
                      <c:pt idx="556">
                        <c:v>60844</c:v>
                      </c:pt>
                      <c:pt idx="557">
                        <c:v>60875</c:v>
                      </c:pt>
                      <c:pt idx="558">
                        <c:v>60905</c:v>
                      </c:pt>
                      <c:pt idx="559">
                        <c:v>60936</c:v>
                      </c:pt>
                      <c:pt idx="560">
                        <c:v>60966</c:v>
                      </c:pt>
                      <c:pt idx="561">
                        <c:v>60997</c:v>
                      </c:pt>
                      <c:pt idx="562">
                        <c:v>61028</c:v>
                      </c:pt>
                      <c:pt idx="563">
                        <c:v>61056</c:v>
                      </c:pt>
                      <c:pt idx="564">
                        <c:v>61087</c:v>
                      </c:pt>
                      <c:pt idx="565">
                        <c:v>61117</c:v>
                      </c:pt>
                      <c:pt idx="566">
                        <c:v>61148</c:v>
                      </c:pt>
                      <c:pt idx="567">
                        <c:v>61178</c:v>
                      </c:pt>
                      <c:pt idx="568">
                        <c:v>61209</c:v>
                      </c:pt>
                      <c:pt idx="569">
                        <c:v>61240</c:v>
                      </c:pt>
                      <c:pt idx="570">
                        <c:v>61270</c:v>
                      </c:pt>
                      <c:pt idx="571">
                        <c:v>61301</c:v>
                      </c:pt>
                      <c:pt idx="572">
                        <c:v>61331</c:v>
                      </c:pt>
                      <c:pt idx="573">
                        <c:v>61362</c:v>
                      </c:pt>
                      <c:pt idx="574">
                        <c:v>61393</c:v>
                      </c:pt>
                      <c:pt idx="575">
                        <c:v>61422</c:v>
                      </c:pt>
                      <c:pt idx="576">
                        <c:v>61453</c:v>
                      </c:pt>
                      <c:pt idx="577">
                        <c:v>61483</c:v>
                      </c:pt>
                      <c:pt idx="578">
                        <c:v>61514</c:v>
                      </c:pt>
                      <c:pt idx="579">
                        <c:v>61544</c:v>
                      </c:pt>
                      <c:pt idx="580">
                        <c:v>61575</c:v>
                      </c:pt>
                      <c:pt idx="581">
                        <c:v>61606</c:v>
                      </c:pt>
                      <c:pt idx="582">
                        <c:v>61636</c:v>
                      </c:pt>
                      <c:pt idx="583">
                        <c:v>61667</c:v>
                      </c:pt>
                      <c:pt idx="584">
                        <c:v>61697</c:v>
                      </c:pt>
                      <c:pt idx="585">
                        <c:v>61728</c:v>
                      </c:pt>
                      <c:pt idx="586">
                        <c:v>61759</c:v>
                      </c:pt>
                      <c:pt idx="587">
                        <c:v>61787</c:v>
                      </c:pt>
                      <c:pt idx="588">
                        <c:v>61818</c:v>
                      </c:pt>
                      <c:pt idx="589">
                        <c:v>61848</c:v>
                      </c:pt>
                      <c:pt idx="590">
                        <c:v>61879</c:v>
                      </c:pt>
                      <c:pt idx="591">
                        <c:v>61909</c:v>
                      </c:pt>
                      <c:pt idx="592">
                        <c:v>61940</c:v>
                      </c:pt>
                      <c:pt idx="593">
                        <c:v>61971</c:v>
                      </c:pt>
                      <c:pt idx="594">
                        <c:v>62001</c:v>
                      </c:pt>
                      <c:pt idx="595">
                        <c:v>62032</c:v>
                      </c:pt>
                      <c:pt idx="596">
                        <c:v>62062</c:v>
                      </c:pt>
                      <c:pt idx="597">
                        <c:v>62093</c:v>
                      </c:pt>
                    </c:numCache>
                  </c:numRef>
                </c:xVal>
                <c:yVal>
                  <c:numRef>
                    <c:extLst xmlns:c15="http://schemas.microsoft.com/office/drawing/2012/chart">
                      <c:ext xmlns:c15="http://schemas.microsoft.com/office/drawing/2012/chart" uri="{02D57815-91ED-43cb-92C2-25804820EDAC}">
                        <c15:formulaRef>
                          <c15:sqref>(Sheet1!$GV$5:$GV$336,Sheet1!$GV$338:$GV$368,Sheet1!$GV$370:$GV$604)</c15:sqref>
                        </c15:formulaRef>
                      </c:ext>
                    </c:extLst>
                    <c:numCache>
                      <c:formatCode>General</c:formatCode>
                      <c:ptCount val="598"/>
                      <c:pt idx="0">
                        <c:v>-82.272999999999996</c:v>
                      </c:pt>
                      <c:pt idx="1">
                        <c:v>-78.331999999999994</c:v>
                      </c:pt>
                      <c:pt idx="2">
                        <c:v>-74.766999999999996</c:v>
                      </c:pt>
                      <c:pt idx="3">
                        <c:v>-71.394999999999996</c:v>
                      </c:pt>
                      <c:pt idx="4">
                        <c:v>-68.569999999999993</c:v>
                      </c:pt>
                      <c:pt idx="5">
                        <c:v>-66.629000000000005</c:v>
                      </c:pt>
                      <c:pt idx="6">
                        <c:v>-62.911000000000001</c:v>
                      </c:pt>
                      <c:pt idx="7">
                        <c:v>-59.734999999999999</c:v>
                      </c:pt>
                      <c:pt idx="8">
                        <c:v>-57.36</c:v>
                      </c:pt>
                      <c:pt idx="9">
                        <c:v>-57.966000000000001</c:v>
                      </c:pt>
                      <c:pt idx="10">
                        <c:v>-58.054000000000002</c:v>
                      </c:pt>
                      <c:pt idx="11">
                        <c:v>-56.847999999999999</c:v>
                      </c:pt>
                      <c:pt idx="12">
                        <c:v>-56.213000000000001</c:v>
                      </c:pt>
                      <c:pt idx="13">
                        <c:v>-56.052999999999997</c:v>
                      </c:pt>
                      <c:pt idx="14">
                        <c:v>-55.134999999999998</c:v>
                      </c:pt>
                      <c:pt idx="15">
                        <c:v>-55.65</c:v>
                      </c:pt>
                      <c:pt idx="16">
                        <c:v>-54.808999999999997</c:v>
                      </c:pt>
                      <c:pt idx="17">
                        <c:v>-53.881999999999998</c:v>
                      </c:pt>
                      <c:pt idx="18">
                        <c:v>-51.363999999999997</c:v>
                      </c:pt>
                      <c:pt idx="19">
                        <c:v>-49.551000000000002</c:v>
                      </c:pt>
                      <c:pt idx="20">
                        <c:v>-48.468000000000004</c:v>
                      </c:pt>
                      <c:pt idx="21">
                        <c:v>-50.542999999999999</c:v>
                      </c:pt>
                      <c:pt idx="22">
                        <c:v>-52.412999999999997</c:v>
                      </c:pt>
                      <c:pt idx="23">
                        <c:v>-52.640999999999998</c:v>
                      </c:pt>
                      <c:pt idx="24">
                        <c:v>-52.152000000000001</c:v>
                      </c:pt>
                      <c:pt idx="25">
                        <c:v>-51.378999999999998</c:v>
                      </c:pt>
                      <c:pt idx="26">
                        <c:v>-50.47</c:v>
                      </c:pt>
                      <c:pt idx="27">
                        <c:v>-49.661000000000001</c:v>
                      </c:pt>
                      <c:pt idx="28">
                        <c:v>-49.737000000000002</c:v>
                      </c:pt>
                      <c:pt idx="29">
                        <c:v>-49.914999999999999</c:v>
                      </c:pt>
                      <c:pt idx="30">
                        <c:v>-48.106999999999999</c:v>
                      </c:pt>
                      <c:pt idx="31">
                        <c:v>-46.601999999999997</c:v>
                      </c:pt>
                      <c:pt idx="32">
                        <c:v>-44.420999999999999</c:v>
                      </c:pt>
                      <c:pt idx="33">
                        <c:v>-44.802</c:v>
                      </c:pt>
                      <c:pt idx="34">
                        <c:v>-44.869</c:v>
                      </c:pt>
                      <c:pt idx="35">
                        <c:v>-44.591999999999999</c:v>
                      </c:pt>
                      <c:pt idx="36">
                        <c:v>-45.08</c:v>
                      </c:pt>
                      <c:pt idx="37">
                        <c:v>-45.064999999999998</c:v>
                      </c:pt>
                      <c:pt idx="38">
                        <c:v>-44.514000000000003</c:v>
                      </c:pt>
                      <c:pt idx="39">
                        <c:v>-44.378</c:v>
                      </c:pt>
                      <c:pt idx="40">
                        <c:v>-44.345999999999997</c:v>
                      </c:pt>
                      <c:pt idx="41">
                        <c:v>-44.201999999999998</c:v>
                      </c:pt>
                      <c:pt idx="42">
                        <c:v>-42.588000000000001</c:v>
                      </c:pt>
                      <c:pt idx="43">
                        <c:v>-41.276000000000003</c:v>
                      </c:pt>
                      <c:pt idx="44">
                        <c:v>-40.631</c:v>
                      </c:pt>
                      <c:pt idx="45">
                        <c:v>-42.720999999999997</c:v>
                      </c:pt>
                      <c:pt idx="46">
                        <c:v>-43.503</c:v>
                      </c:pt>
                      <c:pt idx="47">
                        <c:v>-44.661999999999999</c:v>
                      </c:pt>
                      <c:pt idx="48">
                        <c:v>-46.113999999999997</c:v>
                      </c:pt>
                      <c:pt idx="49">
                        <c:v>-46.335000000000001</c:v>
                      </c:pt>
                      <c:pt idx="50">
                        <c:v>-44.906999999999996</c:v>
                      </c:pt>
                      <c:pt idx="51">
                        <c:v>-43.713999999999999</c:v>
                      </c:pt>
                      <c:pt idx="52">
                        <c:v>-42.898000000000003</c:v>
                      </c:pt>
                      <c:pt idx="53">
                        <c:v>-41.57</c:v>
                      </c:pt>
                      <c:pt idx="54">
                        <c:v>-39.228000000000002</c:v>
                      </c:pt>
                      <c:pt idx="55">
                        <c:v>-37.917999999999999</c:v>
                      </c:pt>
                      <c:pt idx="56">
                        <c:v>-37.268999999999998</c:v>
                      </c:pt>
                      <c:pt idx="57">
                        <c:v>-39.692999999999998</c:v>
                      </c:pt>
                      <c:pt idx="58">
                        <c:v>-41.756</c:v>
                      </c:pt>
                      <c:pt idx="59">
                        <c:v>-42.848999999999997</c:v>
                      </c:pt>
                      <c:pt idx="60">
                        <c:v>-42.652000000000001</c:v>
                      </c:pt>
                      <c:pt idx="61">
                        <c:v>-40.823999999999998</c:v>
                      </c:pt>
                      <c:pt idx="62">
                        <c:v>-39.067</c:v>
                      </c:pt>
                      <c:pt idx="63">
                        <c:v>-37.616999999999997</c:v>
                      </c:pt>
                      <c:pt idx="64">
                        <c:v>-35.054000000000002</c:v>
                      </c:pt>
                      <c:pt idx="65">
                        <c:v>-33.420999999999999</c:v>
                      </c:pt>
                      <c:pt idx="66">
                        <c:v>-31.353999999999999</c:v>
                      </c:pt>
                      <c:pt idx="67">
                        <c:v>-29.998999999999999</c:v>
                      </c:pt>
                      <c:pt idx="68">
                        <c:v>-29.664999999999999</c:v>
                      </c:pt>
                      <c:pt idx="69">
                        <c:v>-31.702999999999999</c:v>
                      </c:pt>
                      <c:pt idx="70">
                        <c:v>-32.293999999999997</c:v>
                      </c:pt>
                      <c:pt idx="71">
                        <c:v>-32.936999999999998</c:v>
                      </c:pt>
                      <c:pt idx="72">
                        <c:v>-32.893000000000001</c:v>
                      </c:pt>
                      <c:pt idx="73">
                        <c:v>-33.302999999999997</c:v>
                      </c:pt>
                      <c:pt idx="74">
                        <c:v>-31.544</c:v>
                      </c:pt>
                      <c:pt idx="75">
                        <c:v>-30.443000000000001</c:v>
                      </c:pt>
                      <c:pt idx="76">
                        <c:v>-30.364999999999998</c:v>
                      </c:pt>
                      <c:pt idx="77">
                        <c:v>-30.652999999999999</c:v>
                      </c:pt>
                      <c:pt idx="78">
                        <c:v>-29.645</c:v>
                      </c:pt>
                      <c:pt idx="79">
                        <c:v>-29.199000000000002</c:v>
                      </c:pt>
                      <c:pt idx="80">
                        <c:v>-29.254999999999999</c:v>
                      </c:pt>
                      <c:pt idx="81">
                        <c:v>-32.863999999999997</c:v>
                      </c:pt>
                      <c:pt idx="82">
                        <c:v>-34.225999999999999</c:v>
                      </c:pt>
                      <c:pt idx="83">
                        <c:v>-35.265999999999998</c:v>
                      </c:pt>
                      <c:pt idx="84">
                        <c:v>-35.253999999999998</c:v>
                      </c:pt>
                      <c:pt idx="85">
                        <c:v>-34.771999999999998</c:v>
                      </c:pt>
                      <c:pt idx="86">
                        <c:v>-33.658000000000001</c:v>
                      </c:pt>
                      <c:pt idx="87">
                        <c:v>-30.652999999999999</c:v>
                      </c:pt>
                      <c:pt idx="88">
                        <c:v>-26.952999999999999</c:v>
                      </c:pt>
                      <c:pt idx="89">
                        <c:v>-23.513000000000002</c:v>
                      </c:pt>
                      <c:pt idx="90">
                        <c:v>-19.762</c:v>
                      </c:pt>
                      <c:pt idx="91">
                        <c:v>-16.254999999999999</c:v>
                      </c:pt>
                      <c:pt idx="92">
                        <c:v>-13.848000000000001</c:v>
                      </c:pt>
                      <c:pt idx="93">
                        <c:v>-13.005000000000001</c:v>
                      </c:pt>
                      <c:pt idx="94">
                        <c:v>-11.965999999999999</c:v>
                      </c:pt>
                      <c:pt idx="95">
                        <c:v>-11.864000000000001</c:v>
                      </c:pt>
                      <c:pt idx="96">
                        <c:v>-11.678000000000001</c:v>
                      </c:pt>
                      <c:pt idx="97">
                        <c:v>-12.311</c:v>
                      </c:pt>
                      <c:pt idx="98">
                        <c:v>-13.395</c:v>
                      </c:pt>
                      <c:pt idx="99">
                        <c:v>-12.5</c:v>
                      </c:pt>
                      <c:pt idx="100">
                        <c:v>-10.917999999999999</c:v>
                      </c:pt>
                      <c:pt idx="101">
                        <c:v>-9.25</c:v>
                      </c:pt>
                      <c:pt idx="102">
                        <c:v>-6.7249999999999996</c:v>
                      </c:pt>
                      <c:pt idx="103">
                        <c:v>-4.0960000000000001</c:v>
                      </c:pt>
                      <c:pt idx="104">
                        <c:v>-1.6859999999999999</c:v>
                      </c:pt>
                      <c:pt idx="105">
                        <c:v>-0.36499999999999999</c:v>
                      </c:pt>
                      <c:pt idx="106">
                        <c:v>1.1020000000000001</c:v>
                      </c:pt>
                      <c:pt idx="107">
                        <c:v>0.94499999999999995</c:v>
                      </c:pt>
                      <c:pt idx="108">
                        <c:v>0.111</c:v>
                      </c:pt>
                      <c:pt idx="109">
                        <c:v>-0.29699999999999999</c:v>
                      </c:pt>
                      <c:pt idx="110">
                        <c:v>-0.621</c:v>
                      </c:pt>
                      <c:pt idx="111">
                        <c:v>0.193</c:v>
                      </c:pt>
                      <c:pt idx="112">
                        <c:v>1.347</c:v>
                      </c:pt>
                      <c:pt idx="113">
                        <c:v>2.4750000000000001</c:v>
                      </c:pt>
                      <c:pt idx="114">
                        <c:v>4.1520000000000001</c:v>
                      </c:pt>
                      <c:pt idx="115">
                        <c:v>4.9539999999999997</c:v>
                      </c:pt>
                      <c:pt idx="116">
                        <c:v>4.556</c:v>
                      </c:pt>
                      <c:pt idx="117">
                        <c:v>5.1040000000000001</c:v>
                      </c:pt>
                      <c:pt idx="118">
                        <c:v>6.3120000000000003</c:v>
                      </c:pt>
                      <c:pt idx="119">
                        <c:v>7.26</c:v>
                      </c:pt>
                      <c:pt idx="120">
                        <c:v>6.3449999999999998</c:v>
                      </c:pt>
                      <c:pt idx="121">
                        <c:v>4.7969999999999997</c:v>
                      </c:pt>
                      <c:pt idx="122">
                        <c:v>4.7469999999999999</c:v>
                      </c:pt>
                      <c:pt idx="123">
                        <c:v>4.0970000000000004</c:v>
                      </c:pt>
                      <c:pt idx="124">
                        <c:v>4.2809999999999997</c:v>
                      </c:pt>
                      <c:pt idx="125">
                        <c:v>4.4370000000000003</c:v>
                      </c:pt>
                      <c:pt idx="126">
                        <c:v>4.8789999999999996</c:v>
                      </c:pt>
                      <c:pt idx="127">
                        <c:v>4.9000000000000004</c:v>
                      </c:pt>
                      <c:pt idx="128">
                        <c:v>4.9870000000000001</c:v>
                      </c:pt>
                      <c:pt idx="129">
                        <c:v>2.0609999999999999</c:v>
                      </c:pt>
                      <c:pt idx="130">
                        <c:v>0.41899999999999998</c:v>
                      </c:pt>
                      <c:pt idx="131">
                        <c:v>-1.5649999999999999</c:v>
                      </c:pt>
                      <c:pt idx="132">
                        <c:v>-3.0910000000000002</c:v>
                      </c:pt>
                      <c:pt idx="133">
                        <c:v>-4.173</c:v>
                      </c:pt>
                      <c:pt idx="134">
                        <c:v>-5.3719999999999999</c:v>
                      </c:pt>
                      <c:pt idx="135">
                        <c:v>-6.149</c:v>
                      </c:pt>
                      <c:pt idx="136">
                        <c:v>-5.6340000000000003</c:v>
                      </c:pt>
                      <c:pt idx="137">
                        <c:v>-4.444</c:v>
                      </c:pt>
                      <c:pt idx="138">
                        <c:v>-1.833</c:v>
                      </c:pt>
                      <c:pt idx="139">
                        <c:v>1.175</c:v>
                      </c:pt>
                      <c:pt idx="140">
                        <c:v>4</c:v>
                      </c:pt>
                      <c:pt idx="141">
                        <c:v>6.0469999999999997</c:v>
                      </c:pt>
                      <c:pt idx="142">
                        <c:v>8.0109999999999992</c:v>
                      </c:pt>
                      <c:pt idx="143">
                        <c:v>8.1750000000000007</c:v>
                      </c:pt>
                      <c:pt idx="144">
                        <c:v>8.766</c:v>
                      </c:pt>
                      <c:pt idx="145">
                        <c:v>9.4320000000000004</c:v>
                      </c:pt>
                      <c:pt idx="146">
                        <c:v>9.1199999999999992</c:v>
                      </c:pt>
                      <c:pt idx="147">
                        <c:v>8.3889999999999993</c:v>
                      </c:pt>
                      <c:pt idx="148">
                        <c:v>8.8409999999999993</c:v>
                      </c:pt>
                      <c:pt idx="149">
                        <c:v>9.7010000000000005</c:v>
                      </c:pt>
                      <c:pt idx="150">
                        <c:v>11.207000000000001</c:v>
                      </c:pt>
                      <c:pt idx="151">
                        <c:v>12.727</c:v>
                      </c:pt>
                      <c:pt idx="152">
                        <c:v>14.071999999999999</c:v>
                      </c:pt>
                      <c:pt idx="153">
                        <c:v>14.795999999999999</c:v>
                      </c:pt>
                      <c:pt idx="154">
                        <c:v>15.563000000000001</c:v>
                      </c:pt>
                      <c:pt idx="155">
                        <c:v>15.416</c:v>
                      </c:pt>
                      <c:pt idx="156">
                        <c:v>13.523999999999999</c:v>
                      </c:pt>
                      <c:pt idx="157">
                        <c:v>11.667</c:v>
                      </c:pt>
                      <c:pt idx="158">
                        <c:v>9.7729999999999997</c:v>
                      </c:pt>
                      <c:pt idx="159">
                        <c:v>9.9890000000000008</c:v>
                      </c:pt>
                      <c:pt idx="160">
                        <c:v>11.025</c:v>
                      </c:pt>
                      <c:pt idx="161">
                        <c:v>12.172000000000001</c:v>
                      </c:pt>
                      <c:pt idx="162">
                        <c:v>13.635999999999999</c:v>
                      </c:pt>
                      <c:pt idx="163">
                        <c:v>15.048</c:v>
                      </c:pt>
                      <c:pt idx="164">
                        <c:v>16.295000000000002</c:v>
                      </c:pt>
                      <c:pt idx="165">
                        <c:v>17.23</c:v>
                      </c:pt>
                      <c:pt idx="166">
                        <c:v>18.021999999999998</c:v>
                      </c:pt>
                      <c:pt idx="167">
                        <c:v>17.117999999999999</c:v>
                      </c:pt>
                      <c:pt idx="168">
                        <c:v>16.312999999999999</c:v>
                      </c:pt>
                      <c:pt idx="169">
                        <c:v>14.699</c:v>
                      </c:pt>
                      <c:pt idx="170">
                        <c:v>13.069000000000001</c:v>
                      </c:pt>
                      <c:pt idx="171">
                        <c:v>13.398</c:v>
                      </c:pt>
                      <c:pt idx="172">
                        <c:v>14.545</c:v>
                      </c:pt>
                      <c:pt idx="173">
                        <c:v>15.763</c:v>
                      </c:pt>
                      <c:pt idx="174">
                        <c:v>17.055</c:v>
                      </c:pt>
                      <c:pt idx="175">
                        <c:v>18.245000000000001</c:v>
                      </c:pt>
                      <c:pt idx="176">
                        <c:v>19.239000000000001</c:v>
                      </c:pt>
                      <c:pt idx="177">
                        <c:v>20.029</c:v>
                      </c:pt>
                      <c:pt idx="178">
                        <c:v>19.41</c:v>
                      </c:pt>
                      <c:pt idx="179">
                        <c:v>19.677</c:v>
                      </c:pt>
                      <c:pt idx="180">
                        <c:v>20.09</c:v>
                      </c:pt>
                      <c:pt idx="181">
                        <c:v>18.753</c:v>
                      </c:pt>
                      <c:pt idx="182">
                        <c:v>17.129000000000001</c:v>
                      </c:pt>
                      <c:pt idx="183">
                        <c:v>17.204999999999998</c:v>
                      </c:pt>
                      <c:pt idx="184">
                        <c:v>17.699000000000002</c:v>
                      </c:pt>
                      <c:pt idx="185">
                        <c:v>18.417999999999999</c:v>
                      </c:pt>
                      <c:pt idx="186">
                        <c:v>19.245000000000001</c:v>
                      </c:pt>
                      <c:pt idx="187">
                        <c:v>20.009</c:v>
                      </c:pt>
                      <c:pt idx="188">
                        <c:v>20.629000000000001</c:v>
                      </c:pt>
                      <c:pt idx="189">
                        <c:v>21.111000000000001</c:v>
                      </c:pt>
                      <c:pt idx="190">
                        <c:v>21.501000000000001</c:v>
                      </c:pt>
                      <c:pt idx="191">
                        <c:v>20.367000000000001</c:v>
                      </c:pt>
                      <c:pt idx="192">
                        <c:v>20.178999999999998</c:v>
                      </c:pt>
                      <c:pt idx="193">
                        <c:v>20.02</c:v>
                      </c:pt>
                      <c:pt idx="194">
                        <c:v>18.858000000000001</c:v>
                      </c:pt>
                      <c:pt idx="195">
                        <c:v>18.821000000000002</c:v>
                      </c:pt>
                      <c:pt idx="196">
                        <c:v>19.341000000000001</c:v>
                      </c:pt>
                      <c:pt idx="197">
                        <c:v>19.952999999999999</c:v>
                      </c:pt>
                      <c:pt idx="198">
                        <c:v>20.577999999999999</c:v>
                      </c:pt>
                      <c:pt idx="199">
                        <c:v>21.079000000000001</c:v>
                      </c:pt>
                      <c:pt idx="200">
                        <c:v>21.475999999999999</c:v>
                      </c:pt>
                      <c:pt idx="201">
                        <c:v>21.635999999999999</c:v>
                      </c:pt>
                      <c:pt idx="202">
                        <c:v>20.225000000000001</c:v>
                      </c:pt>
                      <c:pt idx="203">
                        <c:v>18.698</c:v>
                      </c:pt>
                      <c:pt idx="204">
                        <c:v>18.478000000000002</c:v>
                      </c:pt>
                      <c:pt idx="205">
                        <c:v>18.736999999999998</c:v>
                      </c:pt>
                      <c:pt idx="206">
                        <c:v>18.834</c:v>
                      </c:pt>
                      <c:pt idx="207">
                        <c:v>19.257000000000001</c:v>
                      </c:pt>
                      <c:pt idx="208">
                        <c:v>19.8</c:v>
                      </c:pt>
                      <c:pt idx="209">
                        <c:v>20.271000000000001</c:v>
                      </c:pt>
                      <c:pt idx="210">
                        <c:v>20.670999999999999</c:v>
                      </c:pt>
                      <c:pt idx="211">
                        <c:v>20.975000000000001</c:v>
                      </c:pt>
                      <c:pt idx="212">
                        <c:v>21.167999999999999</c:v>
                      </c:pt>
                      <c:pt idx="213">
                        <c:v>20.36</c:v>
                      </c:pt>
                      <c:pt idx="214">
                        <c:v>19.949000000000002</c:v>
                      </c:pt>
                      <c:pt idx="215">
                        <c:v>19.475999999999999</c:v>
                      </c:pt>
                      <c:pt idx="216">
                        <c:v>18.678000000000001</c:v>
                      </c:pt>
                      <c:pt idx="217">
                        <c:v>17.91</c:v>
                      </c:pt>
                      <c:pt idx="218">
                        <c:v>15.911</c:v>
                      </c:pt>
                      <c:pt idx="219">
                        <c:v>14.662000000000001</c:v>
                      </c:pt>
                      <c:pt idx="220">
                        <c:v>13.635</c:v>
                      </c:pt>
                      <c:pt idx="221">
                        <c:v>12.7</c:v>
                      </c:pt>
                      <c:pt idx="222">
                        <c:v>12.781000000000001</c:v>
                      </c:pt>
                      <c:pt idx="223">
                        <c:v>12.381</c:v>
                      </c:pt>
                      <c:pt idx="224">
                        <c:v>11.673</c:v>
                      </c:pt>
                      <c:pt idx="225">
                        <c:v>9.4469999999999992</c:v>
                      </c:pt>
                      <c:pt idx="226">
                        <c:v>7.8010000000000002</c:v>
                      </c:pt>
                      <c:pt idx="227">
                        <c:v>5.9779999999999998</c:v>
                      </c:pt>
                      <c:pt idx="228">
                        <c:v>4.3360000000000003</c:v>
                      </c:pt>
                      <c:pt idx="229">
                        <c:v>3.9409999999999998</c:v>
                      </c:pt>
                      <c:pt idx="230">
                        <c:v>4.08</c:v>
                      </c:pt>
                      <c:pt idx="231">
                        <c:v>4.3049999999999997</c:v>
                      </c:pt>
                      <c:pt idx="232">
                        <c:v>4.13</c:v>
                      </c:pt>
                      <c:pt idx="233">
                        <c:v>3.8610000000000002</c:v>
                      </c:pt>
                      <c:pt idx="234">
                        <c:v>4.2530000000000001</c:v>
                      </c:pt>
                      <c:pt idx="235">
                        <c:v>4.5229999999999997</c:v>
                      </c:pt>
                      <c:pt idx="236">
                        <c:v>4.54</c:v>
                      </c:pt>
                      <c:pt idx="237">
                        <c:v>2.46</c:v>
                      </c:pt>
                      <c:pt idx="238">
                        <c:v>1.3260000000000001</c:v>
                      </c:pt>
                      <c:pt idx="239">
                        <c:v>-0.188</c:v>
                      </c:pt>
                      <c:pt idx="240">
                        <c:v>-1.345</c:v>
                      </c:pt>
                      <c:pt idx="241">
                        <c:v>-1.6679999999999999</c:v>
                      </c:pt>
                      <c:pt idx="242">
                        <c:v>-0.69599999999999995</c:v>
                      </c:pt>
                      <c:pt idx="243">
                        <c:v>0.96899999999999997</c:v>
                      </c:pt>
                      <c:pt idx="244">
                        <c:v>2.46</c:v>
                      </c:pt>
                      <c:pt idx="245">
                        <c:v>3.0680000000000001</c:v>
                      </c:pt>
                      <c:pt idx="246">
                        <c:v>3.57</c:v>
                      </c:pt>
                      <c:pt idx="247">
                        <c:v>3.5139999999999998</c:v>
                      </c:pt>
                      <c:pt idx="248">
                        <c:v>3.3450000000000002</c:v>
                      </c:pt>
                      <c:pt idx="249">
                        <c:v>0.95399999999999996</c:v>
                      </c:pt>
                      <c:pt idx="250">
                        <c:v>-0.54700000000000004</c:v>
                      </c:pt>
                      <c:pt idx="251">
                        <c:v>-0.94599999999999995</c:v>
                      </c:pt>
                      <c:pt idx="252">
                        <c:v>-2.1629999999999998</c:v>
                      </c:pt>
                      <c:pt idx="253">
                        <c:v>-3.31</c:v>
                      </c:pt>
                      <c:pt idx="254">
                        <c:v>-3.8450000000000002</c:v>
                      </c:pt>
                      <c:pt idx="255">
                        <c:v>-4.8689999999999998</c:v>
                      </c:pt>
                      <c:pt idx="256">
                        <c:v>-5.4379999999999997</c:v>
                      </c:pt>
                      <c:pt idx="257">
                        <c:v>-5.7430000000000003</c:v>
                      </c:pt>
                      <c:pt idx="258">
                        <c:v>-5.37</c:v>
                      </c:pt>
                      <c:pt idx="259">
                        <c:v>-5.2560000000000002</c:v>
                      </c:pt>
                      <c:pt idx="260">
                        <c:v>-5.3730000000000002</c:v>
                      </c:pt>
                      <c:pt idx="261">
                        <c:v>-7.173</c:v>
                      </c:pt>
                      <c:pt idx="262">
                        <c:v>-8.5169999999999995</c:v>
                      </c:pt>
                      <c:pt idx="263">
                        <c:v>-9.782</c:v>
                      </c:pt>
                      <c:pt idx="264">
                        <c:v>-10.452</c:v>
                      </c:pt>
                      <c:pt idx="265">
                        <c:v>-9.1310000000000002</c:v>
                      </c:pt>
                      <c:pt idx="266">
                        <c:v>-8.5980000000000008</c:v>
                      </c:pt>
                      <c:pt idx="267">
                        <c:v>-7.1790000000000003</c:v>
                      </c:pt>
                      <c:pt idx="268">
                        <c:v>-4.7569999999999997</c:v>
                      </c:pt>
                      <c:pt idx="269">
                        <c:v>-2.3069999999999999</c:v>
                      </c:pt>
                      <c:pt idx="270">
                        <c:v>0.16700000000000001</c:v>
                      </c:pt>
                      <c:pt idx="271">
                        <c:v>2.3130000000000002</c:v>
                      </c:pt>
                      <c:pt idx="272">
                        <c:v>4.1619999999999999</c:v>
                      </c:pt>
                      <c:pt idx="273">
                        <c:v>5.4779999999999998</c:v>
                      </c:pt>
                      <c:pt idx="274">
                        <c:v>5.5129999999999999</c:v>
                      </c:pt>
                      <c:pt idx="275">
                        <c:v>5.17</c:v>
                      </c:pt>
                      <c:pt idx="276">
                        <c:v>4.8360000000000003</c:v>
                      </c:pt>
                      <c:pt idx="277">
                        <c:v>5.3179999999999996</c:v>
                      </c:pt>
                      <c:pt idx="278">
                        <c:v>5.835</c:v>
                      </c:pt>
                      <c:pt idx="279">
                        <c:v>5.5789999999999997</c:v>
                      </c:pt>
                      <c:pt idx="280">
                        <c:v>5.3390000000000004</c:v>
                      </c:pt>
                      <c:pt idx="281">
                        <c:v>5.0279999999999996</c:v>
                      </c:pt>
                      <c:pt idx="282">
                        <c:v>5.2830000000000004</c:v>
                      </c:pt>
                      <c:pt idx="283">
                        <c:v>5.391</c:v>
                      </c:pt>
                      <c:pt idx="284">
                        <c:v>5.2839999999999998</c:v>
                      </c:pt>
                      <c:pt idx="285">
                        <c:v>3.1869999999999998</c:v>
                      </c:pt>
                      <c:pt idx="286">
                        <c:v>1.014</c:v>
                      </c:pt>
                      <c:pt idx="287">
                        <c:v>0.315</c:v>
                      </c:pt>
                      <c:pt idx="288">
                        <c:v>-1.079</c:v>
                      </c:pt>
                      <c:pt idx="289">
                        <c:v>-2.1560000000000001</c:v>
                      </c:pt>
                      <c:pt idx="290">
                        <c:v>-2.6030000000000002</c:v>
                      </c:pt>
                      <c:pt idx="291">
                        <c:v>-1.1679999999999999</c:v>
                      </c:pt>
                      <c:pt idx="292">
                        <c:v>0.80900000000000005</c:v>
                      </c:pt>
                      <c:pt idx="293">
                        <c:v>1.679</c:v>
                      </c:pt>
                      <c:pt idx="294">
                        <c:v>2.887</c:v>
                      </c:pt>
                      <c:pt idx="295">
                        <c:v>3.2690000000000001</c:v>
                      </c:pt>
                      <c:pt idx="296">
                        <c:v>3.3740000000000001</c:v>
                      </c:pt>
                      <c:pt idx="297">
                        <c:v>1.73</c:v>
                      </c:pt>
                      <c:pt idx="298">
                        <c:v>0.93799999999999994</c:v>
                      </c:pt>
                      <c:pt idx="299">
                        <c:v>1.2E-2</c:v>
                      </c:pt>
                      <c:pt idx="300">
                        <c:v>-1.1559999999999999</c:v>
                      </c:pt>
                      <c:pt idx="301">
                        <c:v>-2.0179999999999998</c:v>
                      </c:pt>
                      <c:pt idx="302">
                        <c:v>-1.4510000000000001</c:v>
                      </c:pt>
                      <c:pt idx="303">
                        <c:v>-2.0270000000000001</c:v>
                      </c:pt>
                      <c:pt idx="304">
                        <c:v>-3.1469999999999998</c:v>
                      </c:pt>
                      <c:pt idx="305">
                        <c:v>-3.6419999999999999</c:v>
                      </c:pt>
                      <c:pt idx="306">
                        <c:v>-2.7269999999999999</c:v>
                      </c:pt>
                      <c:pt idx="307">
                        <c:v>-2.3010000000000002</c:v>
                      </c:pt>
                      <c:pt idx="308">
                        <c:v>-2.1659999999999999</c:v>
                      </c:pt>
                      <c:pt idx="309">
                        <c:v>-3.6949999999999998</c:v>
                      </c:pt>
                      <c:pt idx="310">
                        <c:v>-4.694</c:v>
                      </c:pt>
                      <c:pt idx="311">
                        <c:v>-5.8319999999999999</c:v>
                      </c:pt>
                      <c:pt idx="312">
                        <c:v>-7.1379999999999999</c:v>
                      </c:pt>
                      <c:pt idx="313">
                        <c:v>-6.6790000000000003</c:v>
                      </c:pt>
                      <c:pt idx="314">
                        <c:v>-4.7930000000000001</c:v>
                      </c:pt>
                      <c:pt idx="315">
                        <c:v>-3.9830000000000001</c:v>
                      </c:pt>
                      <c:pt idx="316">
                        <c:v>-2.4569999999999999</c:v>
                      </c:pt>
                      <c:pt idx="317">
                        <c:v>-1.6679999999999999</c:v>
                      </c:pt>
                      <c:pt idx="318">
                        <c:v>-1.091</c:v>
                      </c:pt>
                      <c:pt idx="319">
                        <c:v>-1.0009999999999999</c:v>
                      </c:pt>
                      <c:pt idx="320">
                        <c:v>-1.1040000000000001</c:v>
                      </c:pt>
                      <c:pt idx="321">
                        <c:v>-3.2109999999999999</c:v>
                      </c:pt>
                      <c:pt idx="322">
                        <c:v>-4.5789999999999997</c:v>
                      </c:pt>
                      <c:pt idx="323">
                        <c:v>-5.3220000000000001</c:v>
                      </c:pt>
                      <c:pt idx="324">
                        <c:v>-6.5750000000000002</c:v>
                      </c:pt>
                      <c:pt idx="325">
                        <c:v>-6.5060000000000002</c:v>
                      </c:pt>
                      <c:pt idx="326">
                        <c:v>-6.3529999999999998</c:v>
                      </c:pt>
                      <c:pt idx="327">
                        <c:v>-5.5229999999999997</c:v>
                      </c:pt>
                      <c:pt idx="328">
                        <c:v>-4.96</c:v>
                      </c:pt>
                      <c:pt idx="329">
                        <c:v>-4.7</c:v>
                      </c:pt>
                      <c:pt idx="330">
                        <c:v>-4.242</c:v>
                      </c:pt>
                      <c:pt idx="331">
                        <c:v>-3.8769999999999998</c:v>
                      </c:pt>
                      <c:pt idx="332">
                        <c:v>-6.0140000000000002</c:v>
                      </c:pt>
                      <c:pt idx="333">
                        <c:v>-7.0919999999999996</c:v>
                      </c:pt>
                      <c:pt idx="334">
                        <c:v>-8.2710000000000008</c:v>
                      </c:pt>
                      <c:pt idx="335">
                        <c:v>-9.4860000000000007</c:v>
                      </c:pt>
                      <c:pt idx="336">
                        <c:v>-10.066000000000001</c:v>
                      </c:pt>
                      <c:pt idx="337">
                        <c:v>-10.153</c:v>
                      </c:pt>
                      <c:pt idx="338">
                        <c:v>-9.8559999999999999</c:v>
                      </c:pt>
                      <c:pt idx="339">
                        <c:v>-7.7350000000000003</c:v>
                      </c:pt>
                      <c:pt idx="340">
                        <c:v>-5.1879999999999997</c:v>
                      </c:pt>
                      <c:pt idx="341">
                        <c:v>-2.415</c:v>
                      </c:pt>
                      <c:pt idx="342">
                        <c:v>0.19600000000000001</c:v>
                      </c:pt>
                      <c:pt idx="343">
                        <c:v>2.4020000000000001</c:v>
                      </c:pt>
                      <c:pt idx="344">
                        <c:v>3.6539999999999999</c:v>
                      </c:pt>
                      <c:pt idx="345">
                        <c:v>4.8159999999999998</c:v>
                      </c:pt>
                      <c:pt idx="346">
                        <c:v>6.0549999999999997</c:v>
                      </c:pt>
                      <c:pt idx="347">
                        <c:v>5.9870000000000001</c:v>
                      </c:pt>
                      <c:pt idx="348">
                        <c:v>5.2069999999999999</c:v>
                      </c:pt>
                      <c:pt idx="349">
                        <c:v>5.7789999999999999</c:v>
                      </c:pt>
                      <c:pt idx="350">
                        <c:v>6.8879999999999999</c:v>
                      </c:pt>
                      <c:pt idx="351">
                        <c:v>7.8019999999999996</c:v>
                      </c:pt>
                      <c:pt idx="352">
                        <c:v>7.6420000000000003</c:v>
                      </c:pt>
                      <c:pt idx="353">
                        <c:v>7.2569999999999997</c:v>
                      </c:pt>
                      <c:pt idx="354">
                        <c:v>6.4539999999999997</c:v>
                      </c:pt>
                      <c:pt idx="355">
                        <c:v>6.069</c:v>
                      </c:pt>
                      <c:pt idx="356">
                        <c:v>5.7859999999999996</c:v>
                      </c:pt>
                      <c:pt idx="357">
                        <c:v>5.31</c:v>
                      </c:pt>
                      <c:pt idx="358">
                        <c:v>4.2889999999999997</c:v>
                      </c:pt>
                      <c:pt idx="359">
                        <c:v>2.5430000000000001</c:v>
                      </c:pt>
                      <c:pt idx="360">
                        <c:v>1.2470000000000001</c:v>
                      </c:pt>
                      <c:pt idx="361">
                        <c:v>1.091</c:v>
                      </c:pt>
                      <c:pt idx="362">
                        <c:v>-0.13600000000000001</c:v>
                      </c:pt>
                      <c:pt idx="363">
                        <c:v>-1.0680000000000001</c:v>
                      </c:pt>
                      <c:pt idx="364">
                        <c:v>-0.70799999999999996</c:v>
                      </c:pt>
                      <c:pt idx="365">
                        <c:v>-0.52500000000000002</c:v>
                      </c:pt>
                      <c:pt idx="366">
                        <c:v>-0.50800000000000001</c:v>
                      </c:pt>
                      <c:pt idx="367">
                        <c:v>-2.2330000000000001</c:v>
                      </c:pt>
                      <c:pt idx="368">
                        <c:v>-4.1639999999999997</c:v>
                      </c:pt>
                      <c:pt idx="369">
                        <c:v>-4.2960000000000003</c:v>
                      </c:pt>
                      <c:pt idx="370">
                        <c:v>-4.8079999999999998</c:v>
                      </c:pt>
                      <c:pt idx="371">
                        <c:v>-4.8710000000000004</c:v>
                      </c:pt>
                      <c:pt idx="372">
                        <c:v>-4.6260000000000003</c:v>
                      </c:pt>
                      <c:pt idx="373">
                        <c:v>-4.7229999999999999</c:v>
                      </c:pt>
                      <c:pt idx="374">
                        <c:v>-5.2839999999999998</c:v>
                      </c:pt>
                      <c:pt idx="375">
                        <c:v>-5.8280000000000003</c:v>
                      </c:pt>
                      <c:pt idx="376">
                        <c:v>-5.444</c:v>
                      </c:pt>
                      <c:pt idx="377">
                        <c:v>-5.5529999999999999</c:v>
                      </c:pt>
                      <c:pt idx="378">
                        <c:v>-5.9349999999999996</c:v>
                      </c:pt>
                      <c:pt idx="379">
                        <c:v>-8.3460000000000001</c:v>
                      </c:pt>
                      <c:pt idx="380">
                        <c:v>-10.552</c:v>
                      </c:pt>
                      <c:pt idx="381">
                        <c:v>-11.401</c:v>
                      </c:pt>
                      <c:pt idx="382">
                        <c:v>-13.16</c:v>
                      </c:pt>
                      <c:pt idx="383">
                        <c:v>-14.411</c:v>
                      </c:pt>
                      <c:pt idx="384">
                        <c:v>-13.426</c:v>
                      </c:pt>
                      <c:pt idx="385">
                        <c:v>-10.824999999999999</c:v>
                      </c:pt>
                      <c:pt idx="386">
                        <c:v>-7.742</c:v>
                      </c:pt>
                      <c:pt idx="387">
                        <c:v>-5.3609999999999998</c:v>
                      </c:pt>
                      <c:pt idx="388">
                        <c:v>-3.286</c:v>
                      </c:pt>
                      <c:pt idx="389">
                        <c:v>-2.11</c:v>
                      </c:pt>
                      <c:pt idx="390">
                        <c:v>-0.67300000000000004</c:v>
                      </c:pt>
                      <c:pt idx="391">
                        <c:v>1.022</c:v>
                      </c:pt>
                      <c:pt idx="392">
                        <c:v>2.4390000000000001</c:v>
                      </c:pt>
                      <c:pt idx="393">
                        <c:v>3.8570000000000002</c:v>
                      </c:pt>
                      <c:pt idx="394">
                        <c:v>3.96</c:v>
                      </c:pt>
                      <c:pt idx="395">
                        <c:v>2.6880000000000002</c:v>
                      </c:pt>
                      <c:pt idx="396">
                        <c:v>1.6719999999999999</c:v>
                      </c:pt>
                      <c:pt idx="397">
                        <c:v>1.6639999999999999</c:v>
                      </c:pt>
                      <c:pt idx="398">
                        <c:v>2.7730000000000001</c:v>
                      </c:pt>
                      <c:pt idx="399">
                        <c:v>3.97</c:v>
                      </c:pt>
                      <c:pt idx="400">
                        <c:v>5.133</c:v>
                      </c:pt>
                      <c:pt idx="401">
                        <c:v>4.9960000000000004</c:v>
                      </c:pt>
                      <c:pt idx="402">
                        <c:v>3.8690000000000002</c:v>
                      </c:pt>
                      <c:pt idx="403">
                        <c:v>2.06</c:v>
                      </c:pt>
                      <c:pt idx="404">
                        <c:v>0.45800000000000002</c:v>
                      </c:pt>
                      <c:pt idx="405">
                        <c:v>-0.27800000000000002</c:v>
                      </c:pt>
                      <c:pt idx="406">
                        <c:v>-2.1320000000000001</c:v>
                      </c:pt>
                      <c:pt idx="407">
                        <c:v>-2.79</c:v>
                      </c:pt>
                      <c:pt idx="408">
                        <c:v>-3.84</c:v>
                      </c:pt>
                      <c:pt idx="409">
                        <c:v>-3.0960000000000001</c:v>
                      </c:pt>
                      <c:pt idx="410">
                        <c:v>-1.982</c:v>
                      </c:pt>
                      <c:pt idx="411">
                        <c:v>-1.2809999999999999</c:v>
                      </c:pt>
                      <c:pt idx="412">
                        <c:v>-0.85599999999999998</c:v>
                      </c:pt>
                      <c:pt idx="413">
                        <c:v>-0.97799999999999998</c:v>
                      </c:pt>
                      <c:pt idx="414">
                        <c:v>-1.3520000000000001</c:v>
                      </c:pt>
                      <c:pt idx="415">
                        <c:v>-3.5310000000000001</c:v>
                      </c:pt>
                      <c:pt idx="416">
                        <c:v>-4.88</c:v>
                      </c:pt>
                      <c:pt idx="417">
                        <c:v>-6.8029999999999999</c:v>
                      </c:pt>
                      <c:pt idx="418">
                        <c:v>-6.6539999999999999</c:v>
                      </c:pt>
                      <c:pt idx="419">
                        <c:v>-5.8789999999999996</c:v>
                      </c:pt>
                      <c:pt idx="420">
                        <c:v>-5.6440000000000001</c:v>
                      </c:pt>
                      <c:pt idx="421">
                        <c:v>-5.74</c:v>
                      </c:pt>
                      <c:pt idx="422">
                        <c:v>-5.2039999999999997</c:v>
                      </c:pt>
                      <c:pt idx="423">
                        <c:v>-4.7949999999999999</c:v>
                      </c:pt>
                      <c:pt idx="424">
                        <c:v>-4.1890000000000001</c:v>
                      </c:pt>
                      <c:pt idx="425">
                        <c:v>-3.9359999999999999</c:v>
                      </c:pt>
                      <c:pt idx="426">
                        <c:v>-4.008</c:v>
                      </c:pt>
                      <c:pt idx="427">
                        <c:v>-6.2080000000000002</c:v>
                      </c:pt>
                      <c:pt idx="428">
                        <c:v>-8.641</c:v>
                      </c:pt>
                      <c:pt idx="429">
                        <c:v>-9.26</c:v>
                      </c:pt>
                      <c:pt idx="430">
                        <c:v>-8.6449999999999996</c:v>
                      </c:pt>
                      <c:pt idx="431">
                        <c:v>-6.9710000000000001</c:v>
                      </c:pt>
                      <c:pt idx="432">
                        <c:v>-4.3920000000000003</c:v>
                      </c:pt>
                      <c:pt idx="433">
                        <c:v>-1.845</c:v>
                      </c:pt>
                      <c:pt idx="434">
                        <c:v>0.376</c:v>
                      </c:pt>
                      <c:pt idx="435">
                        <c:v>1.8420000000000001</c:v>
                      </c:pt>
                      <c:pt idx="436">
                        <c:v>3.1360000000000001</c:v>
                      </c:pt>
                      <c:pt idx="437">
                        <c:v>3.3340000000000001</c:v>
                      </c:pt>
                      <c:pt idx="438">
                        <c:v>4.0570000000000004</c:v>
                      </c:pt>
                      <c:pt idx="439">
                        <c:v>5.1879999999999997</c:v>
                      </c:pt>
                      <c:pt idx="440">
                        <c:v>5.19</c:v>
                      </c:pt>
                      <c:pt idx="441">
                        <c:v>4.6390000000000002</c:v>
                      </c:pt>
                      <c:pt idx="442">
                        <c:v>3.4580000000000002</c:v>
                      </c:pt>
                      <c:pt idx="443">
                        <c:v>3.8330000000000002</c:v>
                      </c:pt>
                      <c:pt idx="444">
                        <c:v>4.5140000000000002</c:v>
                      </c:pt>
                      <c:pt idx="445">
                        <c:v>4.4370000000000003</c:v>
                      </c:pt>
                      <c:pt idx="446">
                        <c:v>5.4329999999999998</c:v>
                      </c:pt>
                      <c:pt idx="447">
                        <c:v>6.7430000000000003</c:v>
                      </c:pt>
                      <c:pt idx="448">
                        <c:v>8.26</c:v>
                      </c:pt>
                      <c:pt idx="449">
                        <c:v>9.718</c:v>
                      </c:pt>
                      <c:pt idx="450">
                        <c:v>10.988</c:v>
                      </c:pt>
                      <c:pt idx="451">
                        <c:v>11.403</c:v>
                      </c:pt>
                      <c:pt idx="452">
                        <c:v>10.356</c:v>
                      </c:pt>
                      <c:pt idx="453">
                        <c:v>9.702</c:v>
                      </c:pt>
                      <c:pt idx="454">
                        <c:v>9.8770000000000007</c:v>
                      </c:pt>
                      <c:pt idx="455">
                        <c:v>10.367000000000001</c:v>
                      </c:pt>
                      <c:pt idx="456">
                        <c:v>9.84</c:v>
                      </c:pt>
                      <c:pt idx="457">
                        <c:v>10.51</c:v>
                      </c:pt>
                      <c:pt idx="458">
                        <c:v>11.54</c:v>
                      </c:pt>
                      <c:pt idx="459">
                        <c:v>11.763</c:v>
                      </c:pt>
                      <c:pt idx="460">
                        <c:v>11.832000000000001</c:v>
                      </c:pt>
                      <c:pt idx="461">
                        <c:v>11.544</c:v>
                      </c:pt>
                      <c:pt idx="462">
                        <c:v>11.605</c:v>
                      </c:pt>
                      <c:pt idx="463">
                        <c:v>11.102</c:v>
                      </c:pt>
                      <c:pt idx="464">
                        <c:v>10.24</c:v>
                      </c:pt>
                      <c:pt idx="465">
                        <c:v>9.4550000000000001</c:v>
                      </c:pt>
                      <c:pt idx="466">
                        <c:v>7.4980000000000002</c:v>
                      </c:pt>
                      <c:pt idx="467">
                        <c:v>5.7489999999999997</c:v>
                      </c:pt>
                      <c:pt idx="468">
                        <c:v>5.6890000000000001</c:v>
                      </c:pt>
                      <c:pt idx="469">
                        <c:v>6.4359999999999999</c:v>
                      </c:pt>
                      <c:pt idx="470">
                        <c:v>7.7569999999999997</c:v>
                      </c:pt>
                      <c:pt idx="471">
                        <c:v>9.1310000000000002</c:v>
                      </c:pt>
                      <c:pt idx="472">
                        <c:v>10.677</c:v>
                      </c:pt>
                      <c:pt idx="473">
                        <c:v>12.201000000000001</c:v>
                      </c:pt>
                      <c:pt idx="474">
                        <c:v>13.567</c:v>
                      </c:pt>
                      <c:pt idx="475">
                        <c:v>14.648999999999999</c:v>
                      </c:pt>
                      <c:pt idx="476">
                        <c:v>14.766999999999999</c:v>
                      </c:pt>
                      <c:pt idx="477">
                        <c:v>15.497</c:v>
                      </c:pt>
                      <c:pt idx="478">
                        <c:v>15.214</c:v>
                      </c:pt>
                      <c:pt idx="479">
                        <c:v>14.762</c:v>
                      </c:pt>
                      <c:pt idx="480">
                        <c:v>13.718</c:v>
                      </c:pt>
                      <c:pt idx="481">
                        <c:v>14.238</c:v>
                      </c:pt>
                      <c:pt idx="482">
                        <c:v>15.175000000000001</c:v>
                      </c:pt>
                      <c:pt idx="483">
                        <c:v>16.042000000000002</c:v>
                      </c:pt>
                      <c:pt idx="484">
                        <c:v>16.981000000000002</c:v>
                      </c:pt>
                      <c:pt idx="485">
                        <c:v>17.602</c:v>
                      </c:pt>
                      <c:pt idx="486">
                        <c:v>18.193999999999999</c:v>
                      </c:pt>
                      <c:pt idx="487">
                        <c:v>18.294</c:v>
                      </c:pt>
                      <c:pt idx="488">
                        <c:v>16.863</c:v>
                      </c:pt>
                      <c:pt idx="489">
                        <c:v>15.426</c:v>
                      </c:pt>
                      <c:pt idx="490">
                        <c:v>15.122</c:v>
                      </c:pt>
                      <c:pt idx="491">
                        <c:v>15.635</c:v>
                      </c:pt>
                      <c:pt idx="492">
                        <c:v>16.434000000000001</c:v>
                      </c:pt>
                      <c:pt idx="493">
                        <c:v>17.324999999999999</c:v>
                      </c:pt>
                      <c:pt idx="494">
                        <c:v>18.094999999999999</c:v>
                      </c:pt>
                      <c:pt idx="495">
                        <c:v>18.306999999999999</c:v>
                      </c:pt>
                      <c:pt idx="496">
                        <c:v>18.739000000000001</c:v>
                      </c:pt>
                      <c:pt idx="497">
                        <c:v>18.786999999999999</c:v>
                      </c:pt>
                      <c:pt idx="498">
                        <c:v>18.882000000000001</c:v>
                      </c:pt>
                      <c:pt idx="499">
                        <c:v>18.245999999999999</c:v>
                      </c:pt>
                      <c:pt idx="500">
                        <c:v>17.972000000000001</c:v>
                      </c:pt>
                      <c:pt idx="501">
                        <c:v>16.661000000000001</c:v>
                      </c:pt>
                      <c:pt idx="502">
                        <c:v>16.649999999999999</c:v>
                      </c:pt>
                      <c:pt idx="503">
                        <c:v>17.140999999999998</c:v>
                      </c:pt>
                      <c:pt idx="504">
                        <c:v>17.817</c:v>
                      </c:pt>
                      <c:pt idx="505">
                        <c:v>18.387</c:v>
                      </c:pt>
                      <c:pt idx="506">
                        <c:v>18.611999999999998</c:v>
                      </c:pt>
                      <c:pt idx="507">
                        <c:v>18.100000000000001</c:v>
                      </c:pt>
                      <c:pt idx="508">
                        <c:v>17.363</c:v>
                      </c:pt>
                      <c:pt idx="509">
                        <c:v>16.108000000000001</c:v>
                      </c:pt>
                      <c:pt idx="510">
                        <c:v>15.065</c:v>
                      </c:pt>
                      <c:pt idx="511">
                        <c:v>11.691000000000001</c:v>
                      </c:pt>
                      <c:pt idx="512">
                        <c:v>8.5120000000000005</c:v>
                      </c:pt>
                      <c:pt idx="513">
                        <c:v>7.3239999999999998</c:v>
                      </c:pt>
                      <c:pt idx="514">
                        <c:v>6.0839999999999996</c:v>
                      </c:pt>
                      <c:pt idx="515">
                        <c:v>4.9569999999999999</c:v>
                      </c:pt>
                      <c:pt idx="516">
                        <c:v>4.4370000000000003</c:v>
                      </c:pt>
                      <c:pt idx="517">
                        <c:v>5.6239999999999997</c:v>
                      </c:pt>
                      <c:pt idx="518">
                        <c:v>7.4409999999999998</c:v>
                      </c:pt>
                      <c:pt idx="519">
                        <c:v>9.1300000000000008</c:v>
                      </c:pt>
                      <c:pt idx="520">
                        <c:v>10.847</c:v>
                      </c:pt>
                      <c:pt idx="521">
                        <c:v>12.113</c:v>
                      </c:pt>
                      <c:pt idx="522">
                        <c:v>13.25</c:v>
                      </c:pt>
                      <c:pt idx="523">
                        <c:v>14.11</c:v>
                      </c:pt>
                      <c:pt idx="524">
                        <c:v>14.628</c:v>
                      </c:pt>
                      <c:pt idx="525">
                        <c:v>15.005000000000001</c:v>
                      </c:pt>
                      <c:pt idx="526">
                        <c:v>13.881</c:v>
                      </c:pt>
                      <c:pt idx="527">
                        <c:v>13.942</c:v>
                      </c:pt>
                      <c:pt idx="528">
                        <c:v>13.334</c:v>
                      </c:pt>
                      <c:pt idx="529">
                        <c:v>13.881</c:v>
                      </c:pt>
                      <c:pt idx="530">
                        <c:v>14.746</c:v>
                      </c:pt>
                      <c:pt idx="531">
                        <c:v>15.472</c:v>
                      </c:pt>
                      <c:pt idx="532">
                        <c:v>16.303999999999998</c:v>
                      </c:pt>
                      <c:pt idx="533">
                        <c:v>16.922000000000001</c:v>
                      </c:pt>
                      <c:pt idx="534">
                        <c:v>17.52</c:v>
                      </c:pt>
                      <c:pt idx="535">
                        <c:v>17.72</c:v>
                      </c:pt>
                      <c:pt idx="536">
                        <c:v>17.873999999999999</c:v>
                      </c:pt>
                      <c:pt idx="537">
                        <c:v>16.783000000000001</c:v>
                      </c:pt>
                      <c:pt idx="538">
                        <c:v>16.641999999999999</c:v>
                      </c:pt>
                      <c:pt idx="539">
                        <c:v>15.478</c:v>
                      </c:pt>
                      <c:pt idx="540">
                        <c:v>13.959</c:v>
                      </c:pt>
                      <c:pt idx="541">
                        <c:v>13.737</c:v>
                      </c:pt>
                      <c:pt idx="542">
                        <c:v>14.548999999999999</c:v>
                      </c:pt>
                      <c:pt idx="543">
                        <c:v>15.537000000000001</c:v>
                      </c:pt>
                      <c:pt idx="544">
                        <c:v>16.558</c:v>
                      </c:pt>
                      <c:pt idx="545">
                        <c:v>17.260000000000002</c:v>
                      </c:pt>
                      <c:pt idx="546">
                        <c:v>17.849</c:v>
                      </c:pt>
                      <c:pt idx="547">
                        <c:v>17.459</c:v>
                      </c:pt>
                      <c:pt idx="548">
                        <c:v>17.315999999999999</c:v>
                      </c:pt>
                      <c:pt idx="549">
                        <c:v>17.327999999999999</c:v>
                      </c:pt>
                      <c:pt idx="550">
                        <c:v>16.707999999999998</c:v>
                      </c:pt>
                      <c:pt idx="551">
                        <c:v>14.743</c:v>
                      </c:pt>
                      <c:pt idx="552">
                        <c:v>13.481999999999999</c:v>
                      </c:pt>
                      <c:pt idx="553">
                        <c:v>13.622999999999999</c:v>
                      </c:pt>
                      <c:pt idx="554">
                        <c:v>14.06</c:v>
                      </c:pt>
                      <c:pt idx="555">
                        <c:v>13.746</c:v>
                      </c:pt>
                      <c:pt idx="556">
                        <c:v>13.337999999999999</c:v>
                      </c:pt>
                      <c:pt idx="557">
                        <c:v>12.401</c:v>
                      </c:pt>
                      <c:pt idx="558">
                        <c:v>10.394</c:v>
                      </c:pt>
                      <c:pt idx="559">
                        <c:v>9.4489999999999998</c:v>
                      </c:pt>
                      <c:pt idx="560">
                        <c:v>9.6739999999999995</c:v>
                      </c:pt>
                      <c:pt idx="561">
                        <c:v>10.353999999999999</c:v>
                      </c:pt>
                      <c:pt idx="562">
                        <c:v>9.6969999999999992</c:v>
                      </c:pt>
                      <c:pt idx="563">
                        <c:v>10.086</c:v>
                      </c:pt>
                      <c:pt idx="564">
                        <c:v>10.191000000000001</c:v>
                      </c:pt>
                      <c:pt idx="565">
                        <c:v>10.922000000000001</c:v>
                      </c:pt>
                      <c:pt idx="566">
                        <c:v>11.055</c:v>
                      </c:pt>
                      <c:pt idx="567">
                        <c:v>10.757</c:v>
                      </c:pt>
                      <c:pt idx="568">
                        <c:v>11.039</c:v>
                      </c:pt>
                      <c:pt idx="569">
                        <c:v>10.042999999999999</c:v>
                      </c:pt>
                      <c:pt idx="570">
                        <c:v>8.9629999999999992</c:v>
                      </c:pt>
                      <c:pt idx="571">
                        <c:v>6.3840000000000003</c:v>
                      </c:pt>
                      <c:pt idx="572">
                        <c:v>4.33</c:v>
                      </c:pt>
                      <c:pt idx="573">
                        <c:v>2.29</c:v>
                      </c:pt>
                      <c:pt idx="574">
                        <c:v>0.69899999999999995</c:v>
                      </c:pt>
                      <c:pt idx="575">
                        <c:v>-0.61099999999999999</c:v>
                      </c:pt>
                      <c:pt idx="576">
                        <c:v>-1.5509999999999999</c:v>
                      </c:pt>
                      <c:pt idx="577">
                        <c:v>-1.256</c:v>
                      </c:pt>
                      <c:pt idx="578">
                        <c:v>0.59299999999999997</c:v>
                      </c:pt>
                      <c:pt idx="579">
                        <c:v>2.774</c:v>
                      </c:pt>
                      <c:pt idx="580">
                        <c:v>5.2750000000000004</c:v>
                      </c:pt>
                      <c:pt idx="581">
                        <c:v>7.7359999999999998</c:v>
                      </c:pt>
                      <c:pt idx="582">
                        <c:v>9.5679999999999996</c:v>
                      </c:pt>
                      <c:pt idx="583">
                        <c:v>11.387</c:v>
                      </c:pt>
                      <c:pt idx="584">
                        <c:v>12.656000000000001</c:v>
                      </c:pt>
                      <c:pt idx="585">
                        <c:v>13.631</c:v>
                      </c:pt>
                      <c:pt idx="586">
                        <c:v>13.202999999999999</c:v>
                      </c:pt>
                      <c:pt idx="587">
                        <c:v>12.286</c:v>
                      </c:pt>
                      <c:pt idx="588">
                        <c:v>11.275</c:v>
                      </c:pt>
                      <c:pt idx="589">
                        <c:v>12.036</c:v>
                      </c:pt>
                      <c:pt idx="590">
                        <c:v>13.465999999999999</c:v>
                      </c:pt>
                      <c:pt idx="591">
                        <c:v>14.896000000000001</c:v>
                      </c:pt>
                      <c:pt idx="592">
                        <c:v>16.416</c:v>
                      </c:pt>
                      <c:pt idx="593">
                        <c:v>17.805</c:v>
                      </c:pt>
                      <c:pt idx="594">
                        <c:v>18.989000000000001</c:v>
                      </c:pt>
                      <c:pt idx="595">
                        <c:v>20.018999999999998</c:v>
                      </c:pt>
                      <c:pt idx="596">
                        <c:v>20.681999999999999</c:v>
                      </c:pt>
                      <c:pt idx="597">
                        <c:v>20.481000000000002</c:v>
                      </c:pt>
                    </c:numCache>
                  </c:numRef>
                </c:yVal>
                <c:smooth val="0"/>
                <c:extLst xmlns:c15="http://schemas.microsoft.com/office/drawing/2012/chart">
                  <c:ext xmlns:c16="http://schemas.microsoft.com/office/drawing/2014/chart" uri="{C3380CC4-5D6E-409C-BE32-E72D297353CC}">
                    <c16:uniqueId val="{00000011-5620-43D7-BD35-AA44062E67BC}"/>
                  </c:ext>
                </c:extLst>
              </c15:ser>
            </c15:filteredScatterSeries>
            <c15:filteredScatterSeries>
              <c15:ser>
                <c:idx val="6"/>
                <c:order val="5"/>
                <c:tx>
                  <c:strRef>
                    <c:extLst xmlns:c15="http://schemas.microsoft.com/office/drawing/2012/chart">
                      <c:ext xmlns:c15="http://schemas.microsoft.com/office/drawing/2012/chart" uri="{02D57815-91ED-43cb-92C2-25804820EDAC}">
                        <c15:formulaRef>
                          <c15:sqref>Sheet1!$DA$2</c15:sqref>
                        </c15:formulaRef>
                      </c:ext>
                    </c:extLst>
                    <c:strCache>
                      <c:ptCount val="1"/>
                      <c:pt idx="0">
                        <c:v>Baseline 25,45,60% &amp; 25% </c:v>
                      </c:pt>
                    </c:strCache>
                  </c:strRef>
                </c:tx>
                <c:spPr>
                  <a:ln>
                    <a:solidFill>
                      <a:schemeClr val="accent6">
                        <a:lumMod val="75000"/>
                      </a:schemeClr>
                    </a:solidFill>
                  </a:ln>
                </c:spPr>
                <c:marker>
                  <c:symbol val="none"/>
                </c:marker>
                <c:xVal>
                  <c:numRef>
                    <c:extLst xmlns:c15="http://schemas.microsoft.com/office/drawing/2012/chart">
                      <c:ext xmlns:c15="http://schemas.microsoft.com/office/drawing/2012/chart" uri="{02D57815-91ED-43cb-92C2-25804820EDAC}">
                        <c15:formulaRef>
                          <c15:sqref>(Sheet1!$AD$5:$AD$336,Sheet1!$AD$338:$AD$368,Sheet1!$AD$370:$AD$604)</c15:sqref>
                        </c15:formulaRef>
                      </c:ext>
                    </c:extLst>
                    <c:numCache>
                      <c:formatCode>General</c:formatCode>
                      <c:ptCount val="598"/>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53996</c:v>
                      </c:pt>
                      <c:pt idx="333">
                        <c:v>54026</c:v>
                      </c:pt>
                      <c:pt idx="334">
                        <c:v>54057</c:v>
                      </c:pt>
                      <c:pt idx="335">
                        <c:v>54088</c:v>
                      </c:pt>
                      <c:pt idx="336">
                        <c:v>54117</c:v>
                      </c:pt>
                      <c:pt idx="337">
                        <c:v>54148</c:v>
                      </c:pt>
                      <c:pt idx="338">
                        <c:v>54178</c:v>
                      </c:pt>
                      <c:pt idx="339">
                        <c:v>54209</c:v>
                      </c:pt>
                      <c:pt idx="340">
                        <c:v>54239</c:v>
                      </c:pt>
                      <c:pt idx="341">
                        <c:v>54270</c:v>
                      </c:pt>
                      <c:pt idx="342">
                        <c:v>54301</c:v>
                      </c:pt>
                      <c:pt idx="343">
                        <c:v>54331</c:v>
                      </c:pt>
                      <c:pt idx="344">
                        <c:v>54362</c:v>
                      </c:pt>
                      <c:pt idx="345">
                        <c:v>54392</c:v>
                      </c:pt>
                      <c:pt idx="346">
                        <c:v>54423</c:v>
                      </c:pt>
                      <c:pt idx="347">
                        <c:v>54454</c:v>
                      </c:pt>
                      <c:pt idx="348">
                        <c:v>54482</c:v>
                      </c:pt>
                      <c:pt idx="349">
                        <c:v>54513</c:v>
                      </c:pt>
                      <c:pt idx="350">
                        <c:v>54543</c:v>
                      </c:pt>
                      <c:pt idx="351">
                        <c:v>54574</c:v>
                      </c:pt>
                      <c:pt idx="352">
                        <c:v>54604</c:v>
                      </c:pt>
                      <c:pt idx="353">
                        <c:v>54635</c:v>
                      </c:pt>
                      <c:pt idx="354">
                        <c:v>54666</c:v>
                      </c:pt>
                      <c:pt idx="355">
                        <c:v>54696</c:v>
                      </c:pt>
                      <c:pt idx="356">
                        <c:v>54727</c:v>
                      </c:pt>
                      <c:pt idx="357">
                        <c:v>54757</c:v>
                      </c:pt>
                      <c:pt idx="358">
                        <c:v>54788</c:v>
                      </c:pt>
                      <c:pt idx="359">
                        <c:v>54819</c:v>
                      </c:pt>
                      <c:pt idx="360">
                        <c:v>54847</c:v>
                      </c:pt>
                      <c:pt idx="361">
                        <c:v>54878</c:v>
                      </c:pt>
                      <c:pt idx="362">
                        <c:v>54908</c:v>
                      </c:pt>
                      <c:pt idx="363">
                        <c:v>54969</c:v>
                      </c:pt>
                      <c:pt idx="364">
                        <c:v>55000</c:v>
                      </c:pt>
                      <c:pt idx="365">
                        <c:v>55031</c:v>
                      </c:pt>
                      <c:pt idx="366">
                        <c:v>55061</c:v>
                      </c:pt>
                      <c:pt idx="367">
                        <c:v>55092</c:v>
                      </c:pt>
                      <c:pt idx="368">
                        <c:v>55122</c:v>
                      </c:pt>
                      <c:pt idx="369">
                        <c:v>55153</c:v>
                      </c:pt>
                      <c:pt idx="370">
                        <c:v>55184</c:v>
                      </c:pt>
                      <c:pt idx="371">
                        <c:v>55212</c:v>
                      </c:pt>
                      <c:pt idx="372">
                        <c:v>55243</c:v>
                      </c:pt>
                      <c:pt idx="373">
                        <c:v>55273</c:v>
                      </c:pt>
                      <c:pt idx="374">
                        <c:v>55304</c:v>
                      </c:pt>
                      <c:pt idx="375">
                        <c:v>55334</c:v>
                      </c:pt>
                      <c:pt idx="376">
                        <c:v>55365</c:v>
                      </c:pt>
                      <c:pt idx="377">
                        <c:v>55396</c:v>
                      </c:pt>
                      <c:pt idx="378">
                        <c:v>55426</c:v>
                      </c:pt>
                      <c:pt idx="379">
                        <c:v>55457</c:v>
                      </c:pt>
                      <c:pt idx="380">
                        <c:v>55487</c:v>
                      </c:pt>
                      <c:pt idx="381">
                        <c:v>55518</c:v>
                      </c:pt>
                      <c:pt idx="382">
                        <c:v>55549</c:v>
                      </c:pt>
                      <c:pt idx="383">
                        <c:v>55578</c:v>
                      </c:pt>
                      <c:pt idx="384">
                        <c:v>55609</c:v>
                      </c:pt>
                      <c:pt idx="385">
                        <c:v>55639</c:v>
                      </c:pt>
                      <c:pt idx="386">
                        <c:v>55670</c:v>
                      </c:pt>
                      <c:pt idx="387">
                        <c:v>55700</c:v>
                      </c:pt>
                      <c:pt idx="388">
                        <c:v>55731</c:v>
                      </c:pt>
                      <c:pt idx="389">
                        <c:v>55762</c:v>
                      </c:pt>
                      <c:pt idx="390">
                        <c:v>55792</c:v>
                      </c:pt>
                      <c:pt idx="391">
                        <c:v>55823</c:v>
                      </c:pt>
                      <c:pt idx="392">
                        <c:v>55853</c:v>
                      </c:pt>
                      <c:pt idx="393">
                        <c:v>55884</c:v>
                      </c:pt>
                      <c:pt idx="394">
                        <c:v>55915</c:v>
                      </c:pt>
                      <c:pt idx="395">
                        <c:v>55943</c:v>
                      </c:pt>
                      <c:pt idx="396">
                        <c:v>55974</c:v>
                      </c:pt>
                      <c:pt idx="397">
                        <c:v>56004</c:v>
                      </c:pt>
                      <c:pt idx="398">
                        <c:v>56035</c:v>
                      </c:pt>
                      <c:pt idx="399">
                        <c:v>56065</c:v>
                      </c:pt>
                      <c:pt idx="400">
                        <c:v>56096</c:v>
                      </c:pt>
                      <c:pt idx="401">
                        <c:v>56127</c:v>
                      </c:pt>
                      <c:pt idx="402">
                        <c:v>56157</c:v>
                      </c:pt>
                      <c:pt idx="403">
                        <c:v>56188</c:v>
                      </c:pt>
                      <c:pt idx="404">
                        <c:v>56218</c:v>
                      </c:pt>
                      <c:pt idx="405">
                        <c:v>56249</c:v>
                      </c:pt>
                      <c:pt idx="406">
                        <c:v>56280</c:v>
                      </c:pt>
                      <c:pt idx="407">
                        <c:v>56308</c:v>
                      </c:pt>
                      <c:pt idx="408">
                        <c:v>56339</c:v>
                      </c:pt>
                      <c:pt idx="409">
                        <c:v>56369</c:v>
                      </c:pt>
                      <c:pt idx="410">
                        <c:v>56400</c:v>
                      </c:pt>
                      <c:pt idx="411">
                        <c:v>56430</c:v>
                      </c:pt>
                      <c:pt idx="412">
                        <c:v>56461</c:v>
                      </c:pt>
                      <c:pt idx="413">
                        <c:v>56492</c:v>
                      </c:pt>
                      <c:pt idx="414">
                        <c:v>56522</c:v>
                      </c:pt>
                      <c:pt idx="415">
                        <c:v>56553</c:v>
                      </c:pt>
                      <c:pt idx="416">
                        <c:v>56583</c:v>
                      </c:pt>
                      <c:pt idx="417">
                        <c:v>56614</c:v>
                      </c:pt>
                      <c:pt idx="418">
                        <c:v>56645</c:v>
                      </c:pt>
                      <c:pt idx="419">
                        <c:v>56673</c:v>
                      </c:pt>
                      <c:pt idx="420">
                        <c:v>56704</c:v>
                      </c:pt>
                      <c:pt idx="421">
                        <c:v>56734</c:v>
                      </c:pt>
                      <c:pt idx="422">
                        <c:v>56765</c:v>
                      </c:pt>
                      <c:pt idx="423">
                        <c:v>56795</c:v>
                      </c:pt>
                      <c:pt idx="424">
                        <c:v>56826</c:v>
                      </c:pt>
                      <c:pt idx="425">
                        <c:v>56857</c:v>
                      </c:pt>
                      <c:pt idx="426">
                        <c:v>56887</c:v>
                      </c:pt>
                      <c:pt idx="427">
                        <c:v>56918</c:v>
                      </c:pt>
                      <c:pt idx="428">
                        <c:v>56948</c:v>
                      </c:pt>
                      <c:pt idx="429">
                        <c:v>56979</c:v>
                      </c:pt>
                      <c:pt idx="430">
                        <c:v>57010</c:v>
                      </c:pt>
                      <c:pt idx="431">
                        <c:v>57039</c:v>
                      </c:pt>
                      <c:pt idx="432">
                        <c:v>57070</c:v>
                      </c:pt>
                      <c:pt idx="433">
                        <c:v>57100</c:v>
                      </c:pt>
                      <c:pt idx="434">
                        <c:v>57131</c:v>
                      </c:pt>
                      <c:pt idx="435">
                        <c:v>57161</c:v>
                      </c:pt>
                      <c:pt idx="436">
                        <c:v>57192</c:v>
                      </c:pt>
                      <c:pt idx="437">
                        <c:v>57223</c:v>
                      </c:pt>
                      <c:pt idx="438">
                        <c:v>57253</c:v>
                      </c:pt>
                      <c:pt idx="439">
                        <c:v>57284</c:v>
                      </c:pt>
                      <c:pt idx="440">
                        <c:v>57314</c:v>
                      </c:pt>
                      <c:pt idx="441">
                        <c:v>57345</c:v>
                      </c:pt>
                      <c:pt idx="442">
                        <c:v>57376</c:v>
                      </c:pt>
                      <c:pt idx="443">
                        <c:v>57404</c:v>
                      </c:pt>
                      <c:pt idx="444">
                        <c:v>57435</c:v>
                      </c:pt>
                      <c:pt idx="445">
                        <c:v>57465</c:v>
                      </c:pt>
                      <c:pt idx="446">
                        <c:v>57496</c:v>
                      </c:pt>
                      <c:pt idx="447">
                        <c:v>57526</c:v>
                      </c:pt>
                      <c:pt idx="448">
                        <c:v>57557</c:v>
                      </c:pt>
                      <c:pt idx="449">
                        <c:v>57588</c:v>
                      </c:pt>
                      <c:pt idx="450">
                        <c:v>57618</c:v>
                      </c:pt>
                      <c:pt idx="451">
                        <c:v>57649</c:v>
                      </c:pt>
                      <c:pt idx="452">
                        <c:v>57679</c:v>
                      </c:pt>
                      <c:pt idx="453">
                        <c:v>57710</c:v>
                      </c:pt>
                      <c:pt idx="454">
                        <c:v>57741</c:v>
                      </c:pt>
                      <c:pt idx="455">
                        <c:v>57769</c:v>
                      </c:pt>
                      <c:pt idx="456">
                        <c:v>57800</c:v>
                      </c:pt>
                      <c:pt idx="457">
                        <c:v>57830</c:v>
                      </c:pt>
                      <c:pt idx="458">
                        <c:v>57861</c:v>
                      </c:pt>
                      <c:pt idx="459">
                        <c:v>57891</c:v>
                      </c:pt>
                      <c:pt idx="460">
                        <c:v>57922</c:v>
                      </c:pt>
                      <c:pt idx="461">
                        <c:v>57953</c:v>
                      </c:pt>
                      <c:pt idx="462">
                        <c:v>57983</c:v>
                      </c:pt>
                      <c:pt idx="463">
                        <c:v>58014</c:v>
                      </c:pt>
                      <c:pt idx="464">
                        <c:v>58044</c:v>
                      </c:pt>
                      <c:pt idx="465">
                        <c:v>58075</c:v>
                      </c:pt>
                      <c:pt idx="466">
                        <c:v>58106</c:v>
                      </c:pt>
                      <c:pt idx="467">
                        <c:v>58134</c:v>
                      </c:pt>
                      <c:pt idx="468">
                        <c:v>58165</c:v>
                      </c:pt>
                      <c:pt idx="469">
                        <c:v>58195</c:v>
                      </c:pt>
                      <c:pt idx="470">
                        <c:v>58226</c:v>
                      </c:pt>
                      <c:pt idx="471">
                        <c:v>58256</c:v>
                      </c:pt>
                      <c:pt idx="472">
                        <c:v>58287</c:v>
                      </c:pt>
                      <c:pt idx="473">
                        <c:v>58318</c:v>
                      </c:pt>
                      <c:pt idx="474">
                        <c:v>58348</c:v>
                      </c:pt>
                      <c:pt idx="475">
                        <c:v>58379</c:v>
                      </c:pt>
                      <c:pt idx="476">
                        <c:v>58409</c:v>
                      </c:pt>
                      <c:pt idx="477">
                        <c:v>58440</c:v>
                      </c:pt>
                      <c:pt idx="478">
                        <c:v>58471</c:v>
                      </c:pt>
                      <c:pt idx="479">
                        <c:v>58500</c:v>
                      </c:pt>
                      <c:pt idx="480">
                        <c:v>58531</c:v>
                      </c:pt>
                      <c:pt idx="481">
                        <c:v>58561</c:v>
                      </c:pt>
                      <c:pt idx="482">
                        <c:v>58592</c:v>
                      </c:pt>
                      <c:pt idx="483">
                        <c:v>58622</c:v>
                      </c:pt>
                      <c:pt idx="484">
                        <c:v>58653</c:v>
                      </c:pt>
                      <c:pt idx="485">
                        <c:v>58684</c:v>
                      </c:pt>
                      <c:pt idx="486">
                        <c:v>58714</c:v>
                      </c:pt>
                      <c:pt idx="487">
                        <c:v>58745</c:v>
                      </c:pt>
                      <c:pt idx="488">
                        <c:v>58775</c:v>
                      </c:pt>
                      <c:pt idx="489">
                        <c:v>58806</c:v>
                      </c:pt>
                      <c:pt idx="490">
                        <c:v>58837</c:v>
                      </c:pt>
                      <c:pt idx="491">
                        <c:v>58865</c:v>
                      </c:pt>
                      <c:pt idx="492">
                        <c:v>58896</c:v>
                      </c:pt>
                      <c:pt idx="493">
                        <c:v>58926</c:v>
                      </c:pt>
                      <c:pt idx="494">
                        <c:v>58957</c:v>
                      </c:pt>
                      <c:pt idx="495">
                        <c:v>58987</c:v>
                      </c:pt>
                      <c:pt idx="496">
                        <c:v>59018</c:v>
                      </c:pt>
                      <c:pt idx="497">
                        <c:v>59049</c:v>
                      </c:pt>
                      <c:pt idx="498">
                        <c:v>59079</c:v>
                      </c:pt>
                      <c:pt idx="499">
                        <c:v>59110</c:v>
                      </c:pt>
                      <c:pt idx="500">
                        <c:v>59140</c:v>
                      </c:pt>
                      <c:pt idx="501">
                        <c:v>59171</c:v>
                      </c:pt>
                      <c:pt idx="502">
                        <c:v>59202</c:v>
                      </c:pt>
                      <c:pt idx="503">
                        <c:v>59230</c:v>
                      </c:pt>
                      <c:pt idx="504">
                        <c:v>59261</c:v>
                      </c:pt>
                      <c:pt idx="505">
                        <c:v>59291</c:v>
                      </c:pt>
                      <c:pt idx="506">
                        <c:v>59322</c:v>
                      </c:pt>
                      <c:pt idx="507">
                        <c:v>59352</c:v>
                      </c:pt>
                      <c:pt idx="508">
                        <c:v>59383</c:v>
                      </c:pt>
                      <c:pt idx="509">
                        <c:v>59414</c:v>
                      </c:pt>
                      <c:pt idx="510">
                        <c:v>59444</c:v>
                      </c:pt>
                      <c:pt idx="511">
                        <c:v>59475</c:v>
                      </c:pt>
                      <c:pt idx="512">
                        <c:v>59505</c:v>
                      </c:pt>
                      <c:pt idx="513">
                        <c:v>59536</c:v>
                      </c:pt>
                      <c:pt idx="514">
                        <c:v>59567</c:v>
                      </c:pt>
                      <c:pt idx="515">
                        <c:v>59595</c:v>
                      </c:pt>
                      <c:pt idx="516">
                        <c:v>59626</c:v>
                      </c:pt>
                      <c:pt idx="517">
                        <c:v>59656</c:v>
                      </c:pt>
                      <c:pt idx="518">
                        <c:v>59687</c:v>
                      </c:pt>
                      <c:pt idx="519">
                        <c:v>59717</c:v>
                      </c:pt>
                      <c:pt idx="520">
                        <c:v>59748</c:v>
                      </c:pt>
                      <c:pt idx="521">
                        <c:v>59779</c:v>
                      </c:pt>
                      <c:pt idx="522">
                        <c:v>59809</c:v>
                      </c:pt>
                      <c:pt idx="523">
                        <c:v>59840</c:v>
                      </c:pt>
                      <c:pt idx="524">
                        <c:v>59870</c:v>
                      </c:pt>
                      <c:pt idx="525">
                        <c:v>59901</c:v>
                      </c:pt>
                      <c:pt idx="526">
                        <c:v>59932</c:v>
                      </c:pt>
                      <c:pt idx="527">
                        <c:v>59961</c:v>
                      </c:pt>
                      <c:pt idx="528">
                        <c:v>59992</c:v>
                      </c:pt>
                      <c:pt idx="529">
                        <c:v>60022</c:v>
                      </c:pt>
                      <c:pt idx="530">
                        <c:v>60053</c:v>
                      </c:pt>
                      <c:pt idx="531">
                        <c:v>60083</c:v>
                      </c:pt>
                      <c:pt idx="532">
                        <c:v>60114</c:v>
                      </c:pt>
                      <c:pt idx="533">
                        <c:v>60145</c:v>
                      </c:pt>
                      <c:pt idx="534">
                        <c:v>60175</c:v>
                      </c:pt>
                      <c:pt idx="535">
                        <c:v>60206</c:v>
                      </c:pt>
                      <c:pt idx="536">
                        <c:v>60236</c:v>
                      </c:pt>
                      <c:pt idx="537">
                        <c:v>60267</c:v>
                      </c:pt>
                      <c:pt idx="538">
                        <c:v>60298</c:v>
                      </c:pt>
                      <c:pt idx="539">
                        <c:v>60326</c:v>
                      </c:pt>
                      <c:pt idx="540">
                        <c:v>60357</c:v>
                      </c:pt>
                      <c:pt idx="541">
                        <c:v>60387</c:v>
                      </c:pt>
                      <c:pt idx="542">
                        <c:v>60418</c:v>
                      </c:pt>
                      <c:pt idx="543">
                        <c:v>60448</c:v>
                      </c:pt>
                      <c:pt idx="544">
                        <c:v>60479</c:v>
                      </c:pt>
                      <c:pt idx="545">
                        <c:v>60510</c:v>
                      </c:pt>
                      <c:pt idx="546">
                        <c:v>60540</c:v>
                      </c:pt>
                      <c:pt idx="547">
                        <c:v>60571</c:v>
                      </c:pt>
                      <c:pt idx="548">
                        <c:v>60601</c:v>
                      </c:pt>
                      <c:pt idx="549">
                        <c:v>60632</c:v>
                      </c:pt>
                      <c:pt idx="550">
                        <c:v>60663</c:v>
                      </c:pt>
                      <c:pt idx="551">
                        <c:v>60691</c:v>
                      </c:pt>
                      <c:pt idx="552">
                        <c:v>60722</c:v>
                      </c:pt>
                      <c:pt idx="553">
                        <c:v>60752</c:v>
                      </c:pt>
                      <c:pt idx="554">
                        <c:v>60783</c:v>
                      </c:pt>
                      <c:pt idx="555">
                        <c:v>60813</c:v>
                      </c:pt>
                      <c:pt idx="556">
                        <c:v>60844</c:v>
                      </c:pt>
                      <c:pt idx="557">
                        <c:v>60875</c:v>
                      </c:pt>
                      <c:pt idx="558">
                        <c:v>60905</c:v>
                      </c:pt>
                      <c:pt idx="559">
                        <c:v>60936</c:v>
                      </c:pt>
                      <c:pt idx="560">
                        <c:v>60966</c:v>
                      </c:pt>
                      <c:pt idx="561">
                        <c:v>60997</c:v>
                      </c:pt>
                      <c:pt idx="562">
                        <c:v>61028</c:v>
                      </c:pt>
                      <c:pt idx="563">
                        <c:v>61056</c:v>
                      </c:pt>
                      <c:pt idx="564">
                        <c:v>61087</c:v>
                      </c:pt>
                      <c:pt idx="565">
                        <c:v>61117</c:v>
                      </c:pt>
                      <c:pt idx="566">
                        <c:v>61148</c:v>
                      </c:pt>
                      <c:pt idx="567">
                        <c:v>61178</c:v>
                      </c:pt>
                      <c:pt idx="568">
                        <c:v>61209</c:v>
                      </c:pt>
                      <c:pt idx="569">
                        <c:v>61240</c:v>
                      </c:pt>
                      <c:pt idx="570">
                        <c:v>61270</c:v>
                      </c:pt>
                      <c:pt idx="571">
                        <c:v>61301</c:v>
                      </c:pt>
                      <c:pt idx="572">
                        <c:v>61331</c:v>
                      </c:pt>
                      <c:pt idx="573">
                        <c:v>61362</c:v>
                      </c:pt>
                      <c:pt idx="574">
                        <c:v>61393</c:v>
                      </c:pt>
                      <c:pt idx="575">
                        <c:v>61422</c:v>
                      </c:pt>
                      <c:pt idx="576">
                        <c:v>61453</c:v>
                      </c:pt>
                      <c:pt idx="577">
                        <c:v>61483</c:v>
                      </c:pt>
                      <c:pt idx="578">
                        <c:v>61514</c:v>
                      </c:pt>
                      <c:pt idx="579">
                        <c:v>61544</c:v>
                      </c:pt>
                      <c:pt idx="580">
                        <c:v>61575</c:v>
                      </c:pt>
                      <c:pt idx="581">
                        <c:v>61606</c:v>
                      </c:pt>
                      <c:pt idx="582">
                        <c:v>61636</c:v>
                      </c:pt>
                      <c:pt idx="583">
                        <c:v>61667</c:v>
                      </c:pt>
                      <c:pt idx="584">
                        <c:v>61697</c:v>
                      </c:pt>
                      <c:pt idx="585">
                        <c:v>61728</c:v>
                      </c:pt>
                      <c:pt idx="586">
                        <c:v>61759</c:v>
                      </c:pt>
                      <c:pt idx="587">
                        <c:v>61787</c:v>
                      </c:pt>
                      <c:pt idx="588">
                        <c:v>61818</c:v>
                      </c:pt>
                      <c:pt idx="589">
                        <c:v>61848</c:v>
                      </c:pt>
                      <c:pt idx="590">
                        <c:v>61879</c:v>
                      </c:pt>
                      <c:pt idx="591">
                        <c:v>61909</c:v>
                      </c:pt>
                      <c:pt idx="592">
                        <c:v>61940</c:v>
                      </c:pt>
                      <c:pt idx="593">
                        <c:v>61971</c:v>
                      </c:pt>
                      <c:pt idx="594">
                        <c:v>62001</c:v>
                      </c:pt>
                      <c:pt idx="595">
                        <c:v>62032</c:v>
                      </c:pt>
                      <c:pt idx="596">
                        <c:v>62062</c:v>
                      </c:pt>
                      <c:pt idx="597">
                        <c:v>62093</c:v>
                      </c:pt>
                    </c:numCache>
                  </c:numRef>
                </c:xVal>
                <c:yVal>
                  <c:numRef>
                    <c:extLst xmlns:c15="http://schemas.microsoft.com/office/drawing/2012/chart">
                      <c:ext xmlns:c15="http://schemas.microsoft.com/office/drawing/2012/chart" uri="{02D57815-91ED-43cb-92C2-25804820EDAC}">
                        <c15:formulaRef>
                          <c15:sqref>(Sheet1!$DZ$5:$DZ$336,Sheet1!$DZ$338:$DZ$368,Sheet1!$DZ$370:$DZ$604)</c15:sqref>
                        </c15:formulaRef>
                      </c:ext>
                    </c:extLst>
                    <c:numCache>
                      <c:formatCode>General</c:formatCode>
                      <c:ptCount val="598"/>
                      <c:pt idx="0">
                        <c:v>-82.69</c:v>
                      </c:pt>
                      <c:pt idx="1">
                        <c:v>-80.867000000000004</c:v>
                      </c:pt>
                      <c:pt idx="2">
                        <c:v>-78.391999999999996</c:v>
                      </c:pt>
                      <c:pt idx="3">
                        <c:v>-77.025999999999996</c:v>
                      </c:pt>
                      <c:pt idx="4">
                        <c:v>-75.908000000000001</c:v>
                      </c:pt>
                      <c:pt idx="5">
                        <c:v>-75.754999999999995</c:v>
                      </c:pt>
                      <c:pt idx="6">
                        <c:v>-74.049000000000007</c:v>
                      </c:pt>
                      <c:pt idx="7">
                        <c:v>-72.602000000000004</c:v>
                      </c:pt>
                      <c:pt idx="8">
                        <c:v>-71.688999999999993</c:v>
                      </c:pt>
                      <c:pt idx="9">
                        <c:v>-73.075000000000003</c:v>
                      </c:pt>
                      <c:pt idx="10">
                        <c:v>-72.849000000000004</c:v>
                      </c:pt>
                      <c:pt idx="11">
                        <c:v>-72.182000000000002</c:v>
                      </c:pt>
                      <c:pt idx="12">
                        <c:v>-70.671999999999997</c:v>
                      </c:pt>
                      <c:pt idx="13">
                        <c:v>-69.319000000000003</c:v>
                      </c:pt>
                      <c:pt idx="14">
                        <c:v>-69.03</c:v>
                      </c:pt>
                      <c:pt idx="15">
                        <c:v>-69.096999999999994</c:v>
                      </c:pt>
                      <c:pt idx="16">
                        <c:v>-69.198999999999998</c:v>
                      </c:pt>
                      <c:pt idx="17">
                        <c:v>-69.673000000000002</c:v>
                      </c:pt>
                      <c:pt idx="18">
                        <c:v>-68.772000000000006</c:v>
                      </c:pt>
                      <c:pt idx="19">
                        <c:v>-68.287999999999997</c:v>
                      </c:pt>
                      <c:pt idx="20">
                        <c:v>-68.316999999999993</c:v>
                      </c:pt>
                      <c:pt idx="21">
                        <c:v>-70.802000000000007</c:v>
                      </c:pt>
                      <c:pt idx="22">
                        <c:v>-71.701999999999998</c:v>
                      </c:pt>
                      <c:pt idx="23">
                        <c:v>-70.082999999999998</c:v>
                      </c:pt>
                      <c:pt idx="24">
                        <c:v>-67.926000000000002</c:v>
                      </c:pt>
                      <c:pt idx="25">
                        <c:v>-65.724999999999994</c:v>
                      </c:pt>
                      <c:pt idx="26">
                        <c:v>-64.864000000000004</c:v>
                      </c:pt>
                      <c:pt idx="27">
                        <c:v>-64.751999999999995</c:v>
                      </c:pt>
                      <c:pt idx="28">
                        <c:v>-65.450999999999993</c:v>
                      </c:pt>
                      <c:pt idx="29">
                        <c:v>-66.233999999999995</c:v>
                      </c:pt>
                      <c:pt idx="30">
                        <c:v>-65.231999999999999</c:v>
                      </c:pt>
                      <c:pt idx="31">
                        <c:v>-64.376999999999995</c:v>
                      </c:pt>
                      <c:pt idx="32">
                        <c:v>-62.975999999999999</c:v>
                      </c:pt>
                      <c:pt idx="33">
                        <c:v>-63.612000000000002</c:v>
                      </c:pt>
                      <c:pt idx="34">
                        <c:v>-63.94</c:v>
                      </c:pt>
                      <c:pt idx="35">
                        <c:v>-63.23</c:v>
                      </c:pt>
                      <c:pt idx="36">
                        <c:v>-61.908999999999999</c:v>
                      </c:pt>
                      <c:pt idx="37">
                        <c:v>-61.703000000000003</c:v>
                      </c:pt>
                      <c:pt idx="38">
                        <c:v>-61.463000000000001</c:v>
                      </c:pt>
                      <c:pt idx="39">
                        <c:v>-61.709000000000003</c:v>
                      </c:pt>
                      <c:pt idx="40">
                        <c:v>-61.975000000000001</c:v>
                      </c:pt>
                      <c:pt idx="41">
                        <c:v>-62.155999999999999</c:v>
                      </c:pt>
                      <c:pt idx="42">
                        <c:v>-61.014000000000003</c:v>
                      </c:pt>
                      <c:pt idx="43">
                        <c:v>-60.07</c:v>
                      </c:pt>
                      <c:pt idx="44">
                        <c:v>-59.716000000000001</c:v>
                      </c:pt>
                      <c:pt idx="45">
                        <c:v>-61.587000000000003</c:v>
                      </c:pt>
                      <c:pt idx="46">
                        <c:v>-62.384</c:v>
                      </c:pt>
                      <c:pt idx="47">
                        <c:v>-62.119</c:v>
                      </c:pt>
                      <c:pt idx="48">
                        <c:v>-61.534999999999997</c:v>
                      </c:pt>
                      <c:pt idx="49">
                        <c:v>-60.305999999999997</c:v>
                      </c:pt>
                      <c:pt idx="50">
                        <c:v>-59.433999999999997</c:v>
                      </c:pt>
                      <c:pt idx="51">
                        <c:v>-59.427999999999997</c:v>
                      </c:pt>
                      <c:pt idx="52">
                        <c:v>-59.771999999999998</c:v>
                      </c:pt>
                      <c:pt idx="53">
                        <c:v>-59.622</c:v>
                      </c:pt>
                      <c:pt idx="54">
                        <c:v>-58.448</c:v>
                      </c:pt>
                      <c:pt idx="55">
                        <c:v>-57.981000000000002</c:v>
                      </c:pt>
                      <c:pt idx="56">
                        <c:v>-58.02</c:v>
                      </c:pt>
                      <c:pt idx="57">
                        <c:v>-59.822000000000003</c:v>
                      </c:pt>
                      <c:pt idx="58">
                        <c:v>-60.097000000000001</c:v>
                      </c:pt>
                      <c:pt idx="59">
                        <c:v>-59.231999999999999</c:v>
                      </c:pt>
                      <c:pt idx="60">
                        <c:v>-57.253999999999998</c:v>
                      </c:pt>
                      <c:pt idx="61">
                        <c:v>-55.152999999999999</c:v>
                      </c:pt>
                      <c:pt idx="62">
                        <c:v>-52.652000000000001</c:v>
                      </c:pt>
                      <c:pt idx="63">
                        <c:v>-50.432000000000002</c:v>
                      </c:pt>
                      <c:pt idx="64">
                        <c:v>-48.924999999999997</c:v>
                      </c:pt>
                      <c:pt idx="65">
                        <c:v>-48.756</c:v>
                      </c:pt>
                      <c:pt idx="66">
                        <c:v>-48.082999999999998</c:v>
                      </c:pt>
                      <c:pt idx="67">
                        <c:v>-47.826000000000001</c:v>
                      </c:pt>
                      <c:pt idx="68">
                        <c:v>-48.335000000000001</c:v>
                      </c:pt>
                      <c:pt idx="69">
                        <c:v>-50.671999999999997</c:v>
                      </c:pt>
                      <c:pt idx="70">
                        <c:v>-51.558</c:v>
                      </c:pt>
                      <c:pt idx="71">
                        <c:v>-51.563000000000002</c:v>
                      </c:pt>
                      <c:pt idx="72">
                        <c:v>-51.487000000000002</c:v>
                      </c:pt>
                      <c:pt idx="73">
                        <c:v>-50.540999999999997</c:v>
                      </c:pt>
                      <c:pt idx="74">
                        <c:v>-48.506999999999998</c:v>
                      </c:pt>
                      <c:pt idx="75">
                        <c:v>-46.856000000000002</c:v>
                      </c:pt>
                      <c:pt idx="76">
                        <c:v>-46.795000000000002</c:v>
                      </c:pt>
                      <c:pt idx="77">
                        <c:v>-47.454999999999998</c:v>
                      </c:pt>
                      <c:pt idx="78">
                        <c:v>-47.084000000000003</c:v>
                      </c:pt>
                      <c:pt idx="79">
                        <c:v>-47.158999999999999</c:v>
                      </c:pt>
                      <c:pt idx="80">
                        <c:v>-47.670999999999999</c:v>
                      </c:pt>
                      <c:pt idx="81">
                        <c:v>-49.670999999999999</c:v>
                      </c:pt>
                      <c:pt idx="82">
                        <c:v>-50.755000000000003</c:v>
                      </c:pt>
                      <c:pt idx="83">
                        <c:v>-50.372999999999998</c:v>
                      </c:pt>
                      <c:pt idx="84">
                        <c:v>-48.728000000000002</c:v>
                      </c:pt>
                      <c:pt idx="85">
                        <c:v>-46.798999999999999</c:v>
                      </c:pt>
                      <c:pt idx="86">
                        <c:v>-44.393000000000001</c:v>
                      </c:pt>
                      <c:pt idx="87">
                        <c:v>-42.372999999999998</c:v>
                      </c:pt>
                      <c:pt idx="88">
                        <c:v>-40.386000000000003</c:v>
                      </c:pt>
                      <c:pt idx="89">
                        <c:v>-38.671999999999997</c:v>
                      </c:pt>
                      <c:pt idx="90">
                        <c:v>-36.207999999999998</c:v>
                      </c:pt>
                      <c:pt idx="91">
                        <c:v>-33.607999999999997</c:v>
                      </c:pt>
                      <c:pt idx="92">
                        <c:v>-32.003</c:v>
                      </c:pt>
                      <c:pt idx="93">
                        <c:v>-32.061999999999998</c:v>
                      </c:pt>
                      <c:pt idx="94">
                        <c:v>-31.53</c:v>
                      </c:pt>
                      <c:pt idx="95">
                        <c:v>-30.16</c:v>
                      </c:pt>
                      <c:pt idx="96">
                        <c:v>-29.103999999999999</c:v>
                      </c:pt>
                      <c:pt idx="97">
                        <c:v>-28.045000000000002</c:v>
                      </c:pt>
                      <c:pt idx="98">
                        <c:v>-27.010999999999999</c:v>
                      </c:pt>
                      <c:pt idx="99">
                        <c:v>-25.971</c:v>
                      </c:pt>
                      <c:pt idx="100">
                        <c:v>-24.925999999999998</c:v>
                      </c:pt>
                      <c:pt idx="101">
                        <c:v>-24.007000000000001</c:v>
                      </c:pt>
                      <c:pt idx="102">
                        <c:v>-22.459</c:v>
                      </c:pt>
                      <c:pt idx="103">
                        <c:v>-20.692</c:v>
                      </c:pt>
                      <c:pt idx="104">
                        <c:v>-19.065999999999999</c:v>
                      </c:pt>
                      <c:pt idx="105">
                        <c:v>-18.323</c:v>
                      </c:pt>
                      <c:pt idx="106">
                        <c:v>-17.321999999999999</c:v>
                      </c:pt>
                      <c:pt idx="107">
                        <c:v>-15.993</c:v>
                      </c:pt>
                      <c:pt idx="108">
                        <c:v>-14.88</c:v>
                      </c:pt>
                      <c:pt idx="109">
                        <c:v>-14.183999999999999</c:v>
                      </c:pt>
                      <c:pt idx="110">
                        <c:v>-13.898999999999999</c:v>
                      </c:pt>
                      <c:pt idx="111">
                        <c:v>-13.462</c:v>
                      </c:pt>
                      <c:pt idx="112">
                        <c:v>-12.92</c:v>
                      </c:pt>
                      <c:pt idx="113">
                        <c:v>-12.462</c:v>
                      </c:pt>
                      <c:pt idx="114">
                        <c:v>-11.597</c:v>
                      </c:pt>
                      <c:pt idx="115">
                        <c:v>-11.468</c:v>
                      </c:pt>
                      <c:pt idx="116">
                        <c:v>-10.762</c:v>
                      </c:pt>
                      <c:pt idx="117">
                        <c:v>-10.199999999999999</c:v>
                      </c:pt>
                      <c:pt idx="118">
                        <c:v>-9.5510000000000002</c:v>
                      </c:pt>
                      <c:pt idx="119">
                        <c:v>-8.9149999999999991</c:v>
                      </c:pt>
                      <c:pt idx="120">
                        <c:v>-8.4740000000000002</c:v>
                      </c:pt>
                      <c:pt idx="121">
                        <c:v>-8.3759999999999994</c:v>
                      </c:pt>
                      <c:pt idx="122">
                        <c:v>-8.49</c:v>
                      </c:pt>
                      <c:pt idx="123">
                        <c:v>-8.5549999999999997</c:v>
                      </c:pt>
                      <c:pt idx="124">
                        <c:v>-8.8390000000000004</c:v>
                      </c:pt>
                      <c:pt idx="125">
                        <c:v>-10.007</c:v>
                      </c:pt>
                      <c:pt idx="126">
                        <c:v>-10.544</c:v>
                      </c:pt>
                      <c:pt idx="127">
                        <c:v>-11.597</c:v>
                      </c:pt>
                      <c:pt idx="128">
                        <c:v>-12.228999999999999</c:v>
                      </c:pt>
                      <c:pt idx="129">
                        <c:v>-14.528</c:v>
                      </c:pt>
                      <c:pt idx="130">
                        <c:v>-16.050999999999998</c:v>
                      </c:pt>
                      <c:pt idx="131">
                        <c:v>-16.358000000000001</c:v>
                      </c:pt>
                      <c:pt idx="132">
                        <c:v>-15.866</c:v>
                      </c:pt>
                      <c:pt idx="133">
                        <c:v>-15.212999999999999</c:v>
                      </c:pt>
                      <c:pt idx="134">
                        <c:v>-14.686999999999999</c:v>
                      </c:pt>
                      <c:pt idx="135">
                        <c:v>-14.394</c:v>
                      </c:pt>
                      <c:pt idx="136">
                        <c:v>-14.176</c:v>
                      </c:pt>
                      <c:pt idx="137">
                        <c:v>-14.348000000000001</c:v>
                      </c:pt>
                      <c:pt idx="138">
                        <c:v>-13.22</c:v>
                      </c:pt>
                      <c:pt idx="139">
                        <c:v>-11.609</c:v>
                      </c:pt>
                      <c:pt idx="140">
                        <c:v>-9.9190000000000005</c:v>
                      </c:pt>
                      <c:pt idx="141">
                        <c:v>-8.4730000000000008</c:v>
                      </c:pt>
                      <c:pt idx="142">
                        <c:v>-7.1749999999999998</c:v>
                      </c:pt>
                      <c:pt idx="143">
                        <c:v>-5.923</c:v>
                      </c:pt>
                      <c:pt idx="144">
                        <c:v>-5.08</c:v>
                      </c:pt>
                      <c:pt idx="145">
                        <c:v>-4.5510000000000002</c:v>
                      </c:pt>
                      <c:pt idx="146">
                        <c:v>-4.0810000000000004</c:v>
                      </c:pt>
                      <c:pt idx="147">
                        <c:v>-3.5510000000000002</c:v>
                      </c:pt>
                      <c:pt idx="148">
                        <c:v>-2.972</c:v>
                      </c:pt>
                      <c:pt idx="149">
                        <c:v>-2.5150000000000001</c:v>
                      </c:pt>
                      <c:pt idx="150">
                        <c:v>-1.7490000000000001</c:v>
                      </c:pt>
                      <c:pt idx="151">
                        <c:v>-0.92</c:v>
                      </c:pt>
                      <c:pt idx="152">
                        <c:v>-0.247</c:v>
                      </c:pt>
                      <c:pt idx="153">
                        <c:v>0.192</c:v>
                      </c:pt>
                      <c:pt idx="154">
                        <c:v>0.57099999999999995</c:v>
                      </c:pt>
                      <c:pt idx="155">
                        <c:v>1.069</c:v>
                      </c:pt>
                      <c:pt idx="156">
                        <c:v>1.0669999999999999</c:v>
                      </c:pt>
                      <c:pt idx="157">
                        <c:v>0.76200000000000001</c:v>
                      </c:pt>
                      <c:pt idx="158">
                        <c:v>0.56000000000000005</c:v>
                      </c:pt>
                      <c:pt idx="159">
                        <c:v>0.54</c:v>
                      </c:pt>
                      <c:pt idx="160">
                        <c:v>0.63</c:v>
                      </c:pt>
                      <c:pt idx="161">
                        <c:v>0.70299999999999996</c:v>
                      </c:pt>
                      <c:pt idx="162">
                        <c:v>1.1870000000000001</c:v>
                      </c:pt>
                      <c:pt idx="163">
                        <c:v>1.8009999999999999</c:v>
                      </c:pt>
                      <c:pt idx="164">
                        <c:v>2.343</c:v>
                      </c:pt>
                      <c:pt idx="165">
                        <c:v>2.6349999999999998</c:v>
                      </c:pt>
                      <c:pt idx="166">
                        <c:v>2.9470000000000001</c:v>
                      </c:pt>
                      <c:pt idx="167">
                        <c:v>3.4159999999999999</c:v>
                      </c:pt>
                      <c:pt idx="168">
                        <c:v>3.7080000000000002</c:v>
                      </c:pt>
                      <c:pt idx="169">
                        <c:v>3.6960000000000002</c:v>
                      </c:pt>
                      <c:pt idx="170">
                        <c:v>3.5779999999999998</c:v>
                      </c:pt>
                      <c:pt idx="171">
                        <c:v>3.6960000000000002</c:v>
                      </c:pt>
                      <c:pt idx="172">
                        <c:v>4.0250000000000004</c:v>
                      </c:pt>
                      <c:pt idx="173">
                        <c:v>4.3330000000000002</c:v>
                      </c:pt>
                      <c:pt idx="174">
                        <c:v>4.8079999999999998</c:v>
                      </c:pt>
                      <c:pt idx="175">
                        <c:v>5.31</c:v>
                      </c:pt>
                      <c:pt idx="176">
                        <c:v>5.694</c:v>
                      </c:pt>
                      <c:pt idx="177">
                        <c:v>6.0720000000000001</c:v>
                      </c:pt>
                      <c:pt idx="178">
                        <c:v>6.4630000000000001</c:v>
                      </c:pt>
                      <c:pt idx="179">
                        <c:v>6.7679999999999998</c:v>
                      </c:pt>
                      <c:pt idx="180">
                        <c:v>6.8460000000000001</c:v>
                      </c:pt>
                      <c:pt idx="181">
                        <c:v>6.5330000000000004</c:v>
                      </c:pt>
                      <c:pt idx="182">
                        <c:v>6.5709999999999997</c:v>
                      </c:pt>
                      <c:pt idx="183">
                        <c:v>6.7149999999999999</c:v>
                      </c:pt>
                      <c:pt idx="184">
                        <c:v>6.7</c:v>
                      </c:pt>
                      <c:pt idx="185">
                        <c:v>6.7969999999999997</c:v>
                      </c:pt>
                      <c:pt idx="186">
                        <c:v>7.016</c:v>
                      </c:pt>
                      <c:pt idx="187">
                        <c:v>7.2439999999999998</c:v>
                      </c:pt>
                      <c:pt idx="188">
                        <c:v>7.3719999999999999</c:v>
                      </c:pt>
                      <c:pt idx="189">
                        <c:v>7.516</c:v>
                      </c:pt>
                      <c:pt idx="190">
                        <c:v>7.5869999999999997</c:v>
                      </c:pt>
                      <c:pt idx="191">
                        <c:v>7.6760000000000002</c:v>
                      </c:pt>
                      <c:pt idx="192">
                        <c:v>7.7039999999999997</c:v>
                      </c:pt>
                      <c:pt idx="193">
                        <c:v>7.6340000000000003</c:v>
                      </c:pt>
                      <c:pt idx="194">
                        <c:v>7.5970000000000004</c:v>
                      </c:pt>
                      <c:pt idx="195">
                        <c:v>7.6130000000000004</c:v>
                      </c:pt>
                      <c:pt idx="196">
                        <c:v>7.7380000000000004</c:v>
                      </c:pt>
                      <c:pt idx="197">
                        <c:v>7.8730000000000002</c:v>
                      </c:pt>
                      <c:pt idx="198">
                        <c:v>8.0549999999999997</c:v>
                      </c:pt>
                      <c:pt idx="199">
                        <c:v>8.2240000000000002</c:v>
                      </c:pt>
                      <c:pt idx="200">
                        <c:v>8.2940000000000005</c:v>
                      </c:pt>
                      <c:pt idx="201">
                        <c:v>8.173</c:v>
                      </c:pt>
                      <c:pt idx="202">
                        <c:v>8.1059999999999999</c:v>
                      </c:pt>
                      <c:pt idx="203">
                        <c:v>8.1310000000000002</c:v>
                      </c:pt>
                      <c:pt idx="204">
                        <c:v>8.2759999999999998</c:v>
                      </c:pt>
                      <c:pt idx="205">
                        <c:v>8.2789999999999999</c:v>
                      </c:pt>
                      <c:pt idx="206">
                        <c:v>8.3610000000000007</c:v>
                      </c:pt>
                      <c:pt idx="207">
                        <c:v>8.5139999999999993</c:v>
                      </c:pt>
                      <c:pt idx="208">
                        <c:v>8.734</c:v>
                      </c:pt>
                      <c:pt idx="209">
                        <c:v>8.8789999999999996</c:v>
                      </c:pt>
                      <c:pt idx="210">
                        <c:v>9.0210000000000008</c:v>
                      </c:pt>
                      <c:pt idx="211">
                        <c:v>9.1270000000000007</c:v>
                      </c:pt>
                      <c:pt idx="212">
                        <c:v>9.1280000000000001</c:v>
                      </c:pt>
                      <c:pt idx="213">
                        <c:v>8.4369999999999994</c:v>
                      </c:pt>
                      <c:pt idx="214">
                        <c:v>8.0690000000000008</c:v>
                      </c:pt>
                      <c:pt idx="215">
                        <c:v>8.0609999999999999</c:v>
                      </c:pt>
                      <c:pt idx="216">
                        <c:v>7.3540000000000001</c:v>
                      </c:pt>
                      <c:pt idx="217">
                        <c:v>6.3150000000000004</c:v>
                      </c:pt>
                      <c:pt idx="218">
                        <c:v>5.4820000000000002</c:v>
                      </c:pt>
                      <c:pt idx="219">
                        <c:v>4.6390000000000002</c:v>
                      </c:pt>
                      <c:pt idx="220">
                        <c:v>3.6280000000000001</c:v>
                      </c:pt>
                      <c:pt idx="221">
                        <c:v>2.5670000000000002</c:v>
                      </c:pt>
                      <c:pt idx="222">
                        <c:v>2.407</c:v>
                      </c:pt>
                      <c:pt idx="223">
                        <c:v>1.9079999999999999</c:v>
                      </c:pt>
                      <c:pt idx="224">
                        <c:v>1.133</c:v>
                      </c:pt>
                      <c:pt idx="225">
                        <c:v>-1.204</c:v>
                      </c:pt>
                      <c:pt idx="226">
                        <c:v>-2.7709999999999999</c:v>
                      </c:pt>
                      <c:pt idx="227">
                        <c:v>-3.4060000000000001</c:v>
                      </c:pt>
                      <c:pt idx="228">
                        <c:v>-3.5470000000000002</c:v>
                      </c:pt>
                      <c:pt idx="229">
                        <c:v>-3.4180000000000001</c:v>
                      </c:pt>
                      <c:pt idx="230">
                        <c:v>-3.036</c:v>
                      </c:pt>
                      <c:pt idx="231">
                        <c:v>-3.6309999999999998</c:v>
                      </c:pt>
                      <c:pt idx="232">
                        <c:v>-4.7190000000000003</c:v>
                      </c:pt>
                      <c:pt idx="233">
                        <c:v>-5.8220000000000001</c:v>
                      </c:pt>
                      <c:pt idx="234">
                        <c:v>-5.843</c:v>
                      </c:pt>
                      <c:pt idx="235">
                        <c:v>-6.117</c:v>
                      </c:pt>
                      <c:pt idx="236">
                        <c:v>-6.6639999999999997</c:v>
                      </c:pt>
                      <c:pt idx="237">
                        <c:v>-8.8699999999999992</c:v>
                      </c:pt>
                      <c:pt idx="238">
                        <c:v>-10.161</c:v>
                      </c:pt>
                      <c:pt idx="239">
                        <c:v>-10.215999999999999</c:v>
                      </c:pt>
                      <c:pt idx="240">
                        <c:v>-9.4459999999999997</c:v>
                      </c:pt>
                      <c:pt idx="241">
                        <c:v>-8.3930000000000007</c:v>
                      </c:pt>
                      <c:pt idx="242">
                        <c:v>-7.282</c:v>
                      </c:pt>
                      <c:pt idx="243">
                        <c:v>-6.2530000000000001</c:v>
                      </c:pt>
                      <c:pt idx="244">
                        <c:v>-5.7830000000000004</c:v>
                      </c:pt>
                      <c:pt idx="245">
                        <c:v>-6.0990000000000002</c:v>
                      </c:pt>
                      <c:pt idx="246">
                        <c:v>-5.99</c:v>
                      </c:pt>
                      <c:pt idx="247">
                        <c:v>-6.4820000000000002</c:v>
                      </c:pt>
                      <c:pt idx="248">
                        <c:v>-7.1269999999999998</c:v>
                      </c:pt>
                      <c:pt idx="249">
                        <c:v>-9.5489999999999995</c:v>
                      </c:pt>
                      <c:pt idx="250">
                        <c:v>-11.007</c:v>
                      </c:pt>
                      <c:pt idx="251">
                        <c:v>-11.593999999999999</c:v>
                      </c:pt>
                      <c:pt idx="252">
                        <c:v>-11.538</c:v>
                      </c:pt>
                      <c:pt idx="253">
                        <c:v>-11.901</c:v>
                      </c:pt>
                      <c:pt idx="254">
                        <c:v>-12.465</c:v>
                      </c:pt>
                      <c:pt idx="255">
                        <c:v>-12.839</c:v>
                      </c:pt>
                      <c:pt idx="256">
                        <c:v>-13.798</c:v>
                      </c:pt>
                      <c:pt idx="257">
                        <c:v>-14.907</c:v>
                      </c:pt>
                      <c:pt idx="258">
                        <c:v>-15.002000000000001</c:v>
                      </c:pt>
                      <c:pt idx="259">
                        <c:v>-15.513</c:v>
                      </c:pt>
                      <c:pt idx="260">
                        <c:v>-16.300999999999998</c:v>
                      </c:pt>
                      <c:pt idx="261">
                        <c:v>-18.425000000000001</c:v>
                      </c:pt>
                      <c:pt idx="262">
                        <c:v>-19.701000000000001</c:v>
                      </c:pt>
                      <c:pt idx="263">
                        <c:v>-19.407</c:v>
                      </c:pt>
                      <c:pt idx="264">
                        <c:v>-18.050999999999998</c:v>
                      </c:pt>
                      <c:pt idx="265">
                        <c:v>-16.75</c:v>
                      </c:pt>
                      <c:pt idx="266">
                        <c:v>-15.199</c:v>
                      </c:pt>
                      <c:pt idx="267">
                        <c:v>-13.52</c:v>
                      </c:pt>
                      <c:pt idx="268">
                        <c:v>-11.699</c:v>
                      </c:pt>
                      <c:pt idx="269">
                        <c:v>-10.084</c:v>
                      </c:pt>
                      <c:pt idx="270">
                        <c:v>-8.3699999999999992</c:v>
                      </c:pt>
                      <c:pt idx="271">
                        <c:v>-6.7869999999999999</c:v>
                      </c:pt>
                      <c:pt idx="272">
                        <c:v>-5.4569999999999999</c:v>
                      </c:pt>
                      <c:pt idx="273">
                        <c:v>-4.7629999999999999</c:v>
                      </c:pt>
                      <c:pt idx="274">
                        <c:v>-4.085</c:v>
                      </c:pt>
                      <c:pt idx="275">
                        <c:v>-3.2360000000000002</c:v>
                      </c:pt>
                      <c:pt idx="276">
                        <c:v>-2.4750000000000001</c:v>
                      </c:pt>
                      <c:pt idx="277">
                        <c:v>-2.2120000000000002</c:v>
                      </c:pt>
                      <c:pt idx="278">
                        <c:v>-2.2669999999999999</c:v>
                      </c:pt>
                      <c:pt idx="279">
                        <c:v>-2.633</c:v>
                      </c:pt>
                      <c:pt idx="280">
                        <c:v>-3.4660000000000002</c:v>
                      </c:pt>
                      <c:pt idx="281">
                        <c:v>-4.4619999999999997</c:v>
                      </c:pt>
                      <c:pt idx="282">
                        <c:v>-4.5750000000000002</c:v>
                      </c:pt>
                      <c:pt idx="283">
                        <c:v>-4.9530000000000003</c:v>
                      </c:pt>
                      <c:pt idx="284">
                        <c:v>-5.226</c:v>
                      </c:pt>
                      <c:pt idx="285">
                        <c:v>-7.3090000000000002</c:v>
                      </c:pt>
                      <c:pt idx="286">
                        <c:v>-8.4760000000000009</c:v>
                      </c:pt>
                      <c:pt idx="287">
                        <c:v>-9.0920000000000005</c:v>
                      </c:pt>
                      <c:pt idx="288">
                        <c:v>-9.1479999999999997</c:v>
                      </c:pt>
                      <c:pt idx="289">
                        <c:v>-8.7270000000000003</c:v>
                      </c:pt>
                      <c:pt idx="290">
                        <c:v>-7.8040000000000003</c:v>
                      </c:pt>
                      <c:pt idx="291">
                        <c:v>-6.6139999999999999</c:v>
                      </c:pt>
                      <c:pt idx="292">
                        <c:v>-5.4960000000000004</c:v>
                      </c:pt>
                      <c:pt idx="293">
                        <c:v>-5.5730000000000004</c:v>
                      </c:pt>
                      <c:pt idx="294">
                        <c:v>-5.2670000000000003</c:v>
                      </c:pt>
                      <c:pt idx="295">
                        <c:v>-5.5410000000000004</c:v>
                      </c:pt>
                      <c:pt idx="296">
                        <c:v>-6.0220000000000002</c:v>
                      </c:pt>
                      <c:pt idx="297">
                        <c:v>-8.2449999999999992</c:v>
                      </c:pt>
                      <c:pt idx="298">
                        <c:v>-9.4619999999999997</c:v>
                      </c:pt>
                      <c:pt idx="299">
                        <c:v>-9.9920000000000009</c:v>
                      </c:pt>
                      <c:pt idx="300">
                        <c:v>-9.625</c:v>
                      </c:pt>
                      <c:pt idx="301">
                        <c:v>-9.5069999999999997</c:v>
                      </c:pt>
                      <c:pt idx="302">
                        <c:v>-9.3089999999999993</c:v>
                      </c:pt>
                      <c:pt idx="303">
                        <c:v>-9.7710000000000008</c:v>
                      </c:pt>
                      <c:pt idx="304">
                        <c:v>-9.9220000000000006</c:v>
                      </c:pt>
                      <c:pt idx="305">
                        <c:v>-10.579000000000001</c:v>
                      </c:pt>
                      <c:pt idx="306">
                        <c:v>-10.407999999999999</c:v>
                      </c:pt>
                      <c:pt idx="307">
                        <c:v>-10.694000000000001</c:v>
                      </c:pt>
                      <c:pt idx="308">
                        <c:v>-11.243</c:v>
                      </c:pt>
                      <c:pt idx="309">
                        <c:v>-13.553000000000001</c:v>
                      </c:pt>
                      <c:pt idx="310">
                        <c:v>-14.603999999999999</c:v>
                      </c:pt>
                      <c:pt idx="311">
                        <c:v>-14.637</c:v>
                      </c:pt>
                      <c:pt idx="312">
                        <c:v>-14.082000000000001</c:v>
                      </c:pt>
                      <c:pt idx="313">
                        <c:v>-13.12</c:v>
                      </c:pt>
                      <c:pt idx="314">
                        <c:v>-11.728</c:v>
                      </c:pt>
                      <c:pt idx="315">
                        <c:v>-10.613</c:v>
                      </c:pt>
                      <c:pt idx="316">
                        <c:v>-9.5109999999999992</c:v>
                      </c:pt>
                      <c:pt idx="317">
                        <c:v>-9.5670000000000002</c:v>
                      </c:pt>
                      <c:pt idx="318">
                        <c:v>-9.4350000000000005</c:v>
                      </c:pt>
                      <c:pt idx="319">
                        <c:v>-9.9209999999999994</c:v>
                      </c:pt>
                      <c:pt idx="320">
                        <c:v>-10.644</c:v>
                      </c:pt>
                      <c:pt idx="321">
                        <c:v>-12.954000000000001</c:v>
                      </c:pt>
                      <c:pt idx="322">
                        <c:v>-14.548</c:v>
                      </c:pt>
                      <c:pt idx="323">
                        <c:v>-15.523999999999999</c:v>
                      </c:pt>
                      <c:pt idx="324">
                        <c:v>-15.413</c:v>
                      </c:pt>
                      <c:pt idx="325">
                        <c:v>-14.827999999999999</c:v>
                      </c:pt>
                      <c:pt idx="326">
                        <c:v>-13.744</c:v>
                      </c:pt>
                      <c:pt idx="327">
                        <c:v>-13.077999999999999</c:v>
                      </c:pt>
                      <c:pt idx="328">
                        <c:v>-13.118</c:v>
                      </c:pt>
                      <c:pt idx="329">
                        <c:v>-13.867000000000001</c:v>
                      </c:pt>
                      <c:pt idx="330">
                        <c:v>-13.993</c:v>
                      </c:pt>
                      <c:pt idx="331">
                        <c:v>-14.488</c:v>
                      </c:pt>
                      <c:pt idx="332">
                        <c:v>-17.350999999999999</c:v>
                      </c:pt>
                      <c:pt idx="333">
                        <c:v>-18.744</c:v>
                      </c:pt>
                      <c:pt idx="334">
                        <c:v>-18.648</c:v>
                      </c:pt>
                      <c:pt idx="335">
                        <c:v>-18.076000000000001</c:v>
                      </c:pt>
                      <c:pt idx="336">
                        <c:v>-16.914000000000001</c:v>
                      </c:pt>
                      <c:pt idx="337">
                        <c:v>-15.396000000000001</c:v>
                      </c:pt>
                      <c:pt idx="338">
                        <c:v>-13.922000000000001</c:v>
                      </c:pt>
                      <c:pt idx="339">
                        <c:v>-12.420999999999999</c:v>
                      </c:pt>
                      <c:pt idx="340">
                        <c:v>-11.074999999999999</c:v>
                      </c:pt>
                      <c:pt idx="341">
                        <c:v>-9.4120000000000008</c:v>
                      </c:pt>
                      <c:pt idx="342">
                        <c:v>-7.7270000000000003</c:v>
                      </c:pt>
                      <c:pt idx="343">
                        <c:v>-6.3390000000000004</c:v>
                      </c:pt>
                      <c:pt idx="344">
                        <c:v>-6.117</c:v>
                      </c:pt>
                      <c:pt idx="345">
                        <c:v>-5.4459999999999997</c:v>
                      </c:pt>
                      <c:pt idx="346">
                        <c:v>-4.5259999999999998</c:v>
                      </c:pt>
                      <c:pt idx="347">
                        <c:v>-3.7029999999999998</c:v>
                      </c:pt>
                      <c:pt idx="348">
                        <c:v>-3.1320000000000001</c:v>
                      </c:pt>
                      <c:pt idx="349">
                        <c:v>-2.4039999999999999</c:v>
                      </c:pt>
                      <c:pt idx="350">
                        <c:v>-1.6930000000000001</c:v>
                      </c:pt>
                      <c:pt idx="351">
                        <c:v>-1.5009999999999999</c:v>
                      </c:pt>
                      <c:pt idx="352">
                        <c:v>-2.3540000000000001</c:v>
                      </c:pt>
                      <c:pt idx="353">
                        <c:v>-2.903</c:v>
                      </c:pt>
                      <c:pt idx="354">
                        <c:v>-3.976</c:v>
                      </c:pt>
                      <c:pt idx="355">
                        <c:v>-4.569</c:v>
                      </c:pt>
                      <c:pt idx="356">
                        <c:v>-4.8570000000000002</c:v>
                      </c:pt>
                      <c:pt idx="357">
                        <c:v>-5.6079999999999997</c:v>
                      </c:pt>
                      <c:pt idx="358">
                        <c:v>-6.0890000000000004</c:v>
                      </c:pt>
                      <c:pt idx="359">
                        <c:v>-6.2359999999999998</c:v>
                      </c:pt>
                      <c:pt idx="360">
                        <c:v>-6.1369999999999996</c:v>
                      </c:pt>
                      <c:pt idx="361">
                        <c:v>-6.1239999999999997</c:v>
                      </c:pt>
                      <c:pt idx="362">
                        <c:v>-6.8860000000000001</c:v>
                      </c:pt>
                      <c:pt idx="363">
                        <c:v>-8.6180000000000003</c:v>
                      </c:pt>
                      <c:pt idx="364">
                        <c:v>-8.8420000000000005</c:v>
                      </c:pt>
                      <c:pt idx="365">
                        <c:v>-9.5839999999999996</c:v>
                      </c:pt>
                      <c:pt idx="366">
                        <c:v>-10.488</c:v>
                      </c:pt>
                      <c:pt idx="367">
                        <c:v>-12.694000000000001</c:v>
                      </c:pt>
                      <c:pt idx="368">
                        <c:v>-13.356999999999999</c:v>
                      </c:pt>
                      <c:pt idx="369">
                        <c:v>-13.260999999999999</c:v>
                      </c:pt>
                      <c:pt idx="370">
                        <c:v>-13.129</c:v>
                      </c:pt>
                      <c:pt idx="371">
                        <c:v>-13.154999999999999</c:v>
                      </c:pt>
                      <c:pt idx="372">
                        <c:v>-13.141</c:v>
                      </c:pt>
                      <c:pt idx="373">
                        <c:v>-13.663</c:v>
                      </c:pt>
                      <c:pt idx="374">
                        <c:v>-14.558999999999999</c:v>
                      </c:pt>
                      <c:pt idx="375">
                        <c:v>-15.397</c:v>
                      </c:pt>
                      <c:pt idx="376">
                        <c:v>-15.375999999999999</c:v>
                      </c:pt>
                      <c:pt idx="377">
                        <c:v>-15.75</c:v>
                      </c:pt>
                      <c:pt idx="378">
                        <c:v>-16.359000000000002</c:v>
                      </c:pt>
                      <c:pt idx="379">
                        <c:v>-18.614999999999998</c:v>
                      </c:pt>
                      <c:pt idx="380">
                        <c:v>-19.52</c:v>
                      </c:pt>
                      <c:pt idx="381">
                        <c:v>-19.754999999999999</c:v>
                      </c:pt>
                      <c:pt idx="382">
                        <c:v>-20.032</c:v>
                      </c:pt>
                      <c:pt idx="383">
                        <c:v>-19.466000000000001</c:v>
                      </c:pt>
                      <c:pt idx="384">
                        <c:v>-17.952000000000002</c:v>
                      </c:pt>
                      <c:pt idx="385">
                        <c:v>-15.986000000000001</c:v>
                      </c:pt>
                      <c:pt idx="386">
                        <c:v>-13.881</c:v>
                      </c:pt>
                      <c:pt idx="387">
                        <c:v>-12.5</c:v>
                      </c:pt>
                      <c:pt idx="388">
                        <c:v>-11.273999999999999</c:v>
                      </c:pt>
                      <c:pt idx="389">
                        <c:v>-11.029</c:v>
                      </c:pt>
                      <c:pt idx="390">
                        <c:v>-10.222</c:v>
                      </c:pt>
                      <c:pt idx="391">
                        <c:v>-9.0039999999999996</c:v>
                      </c:pt>
                      <c:pt idx="392">
                        <c:v>-8.1890000000000001</c:v>
                      </c:pt>
                      <c:pt idx="393">
                        <c:v>-7.1589999999999998</c:v>
                      </c:pt>
                      <c:pt idx="394">
                        <c:v>-7.4139999999999997</c:v>
                      </c:pt>
                      <c:pt idx="395">
                        <c:v>-7.516</c:v>
                      </c:pt>
                      <c:pt idx="396">
                        <c:v>-7.1749999999999998</c:v>
                      </c:pt>
                      <c:pt idx="397">
                        <c:v>-6.6689999999999996</c:v>
                      </c:pt>
                      <c:pt idx="398">
                        <c:v>-5.851</c:v>
                      </c:pt>
                      <c:pt idx="399">
                        <c:v>-5.383</c:v>
                      </c:pt>
                      <c:pt idx="400">
                        <c:v>-5.0030000000000001</c:v>
                      </c:pt>
                      <c:pt idx="401">
                        <c:v>-5.577</c:v>
                      </c:pt>
                      <c:pt idx="402">
                        <c:v>-5.99</c:v>
                      </c:pt>
                      <c:pt idx="403">
                        <c:v>-8.0050000000000008</c:v>
                      </c:pt>
                      <c:pt idx="404">
                        <c:v>-8.8719999999999999</c:v>
                      </c:pt>
                      <c:pt idx="405">
                        <c:v>-9.5570000000000004</c:v>
                      </c:pt>
                      <c:pt idx="406">
                        <c:v>-10.289</c:v>
                      </c:pt>
                      <c:pt idx="407">
                        <c:v>-10.917999999999999</c:v>
                      </c:pt>
                      <c:pt idx="408">
                        <c:v>-11.314</c:v>
                      </c:pt>
                      <c:pt idx="409">
                        <c:v>-10.917999999999999</c:v>
                      </c:pt>
                      <c:pt idx="410">
                        <c:v>-10.561999999999999</c:v>
                      </c:pt>
                      <c:pt idx="411">
                        <c:v>-10.811</c:v>
                      </c:pt>
                      <c:pt idx="412">
                        <c:v>-10.815</c:v>
                      </c:pt>
                      <c:pt idx="413">
                        <c:v>-11.496</c:v>
                      </c:pt>
                      <c:pt idx="414">
                        <c:v>-12.468</c:v>
                      </c:pt>
                      <c:pt idx="415">
                        <c:v>-14.856</c:v>
                      </c:pt>
                      <c:pt idx="416">
                        <c:v>-16.038</c:v>
                      </c:pt>
                      <c:pt idx="417">
                        <c:v>-16.349</c:v>
                      </c:pt>
                      <c:pt idx="418">
                        <c:v>-15.878</c:v>
                      </c:pt>
                      <c:pt idx="419">
                        <c:v>-15.608000000000001</c:v>
                      </c:pt>
                      <c:pt idx="420">
                        <c:v>-15.49</c:v>
                      </c:pt>
                      <c:pt idx="421">
                        <c:v>-14.532</c:v>
                      </c:pt>
                      <c:pt idx="422">
                        <c:v>-14.083</c:v>
                      </c:pt>
                      <c:pt idx="423">
                        <c:v>-14.525</c:v>
                      </c:pt>
                      <c:pt idx="424">
                        <c:v>-14.451000000000001</c:v>
                      </c:pt>
                      <c:pt idx="425">
                        <c:v>-14.948</c:v>
                      </c:pt>
                      <c:pt idx="426">
                        <c:v>-15.782</c:v>
                      </c:pt>
                      <c:pt idx="427">
                        <c:v>-18.292999999999999</c:v>
                      </c:pt>
                      <c:pt idx="428">
                        <c:v>-19.143000000000001</c:v>
                      </c:pt>
                      <c:pt idx="429">
                        <c:v>-18.076000000000001</c:v>
                      </c:pt>
                      <c:pt idx="430">
                        <c:v>-16.260999999999999</c:v>
                      </c:pt>
                      <c:pt idx="431">
                        <c:v>-14.419</c:v>
                      </c:pt>
                      <c:pt idx="432">
                        <c:v>-12.358000000000001</c:v>
                      </c:pt>
                      <c:pt idx="433">
                        <c:v>-10.551</c:v>
                      </c:pt>
                      <c:pt idx="434">
                        <c:v>-9.1630000000000003</c:v>
                      </c:pt>
                      <c:pt idx="435">
                        <c:v>-8.5630000000000006</c:v>
                      </c:pt>
                      <c:pt idx="436">
                        <c:v>-7.9139999999999997</c:v>
                      </c:pt>
                      <c:pt idx="437">
                        <c:v>-8.0120000000000005</c:v>
                      </c:pt>
                      <c:pt idx="438">
                        <c:v>-7.5309999999999997</c:v>
                      </c:pt>
                      <c:pt idx="439">
                        <c:v>-6.6109999999999998</c:v>
                      </c:pt>
                      <c:pt idx="440">
                        <c:v>-5.8049999999999997</c:v>
                      </c:pt>
                      <c:pt idx="441">
                        <c:v>-4.9640000000000004</c:v>
                      </c:pt>
                      <c:pt idx="442">
                        <c:v>-4.5410000000000004</c:v>
                      </c:pt>
                      <c:pt idx="443">
                        <c:v>-4.3339999999999996</c:v>
                      </c:pt>
                      <c:pt idx="444">
                        <c:v>-4.0839999999999996</c:v>
                      </c:pt>
                      <c:pt idx="445">
                        <c:v>-3.5</c:v>
                      </c:pt>
                      <c:pt idx="446">
                        <c:v>-2.8250000000000002</c:v>
                      </c:pt>
                      <c:pt idx="447">
                        <c:v>-2.1989999999999998</c:v>
                      </c:pt>
                      <c:pt idx="448">
                        <c:v>-1.319</c:v>
                      </c:pt>
                      <c:pt idx="449">
                        <c:v>-0.39100000000000001</c:v>
                      </c:pt>
                      <c:pt idx="450">
                        <c:v>0.41599999999999998</c:v>
                      </c:pt>
                      <c:pt idx="451">
                        <c:v>-0.111</c:v>
                      </c:pt>
                      <c:pt idx="452">
                        <c:v>-4.2000000000000003E-2</c:v>
                      </c:pt>
                      <c:pt idx="453">
                        <c:v>0.39200000000000002</c:v>
                      </c:pt>
                      <c:pt idx="454">
                        <c:v>0.90500000000000003</c:v>
                      </c:pt>
                      <c:pt idx="455">
                        <c:v>1.2669999999999999</c:v>
                      </c:pt>
                      <c:pt idx="456">
                        <c:v>1.792</c:v>
                      </c:pt>
                      <c:pt idx="457">
                        <c:v>2.415</c:v>
                      </c:pt>
                      <c:pt idx="458">
                        <c:v>2.9750000000000001</c:v>
                      </c:pt>
                      <c:pt idx="459">
                        <c:v>2.4260000000000002</c:v>
                      </c:pt>
                      <c:pt idx="460">
                        <c:v>2.0910000000000002</c:v>
                      </c:pt>
                      <c:pt idx="461">
                        <c:v>1.3029999999999999</c:v>
                      </c:pt>
                      <c:pt idx="462">
                        <c:v>0.995</c:v>
                      </c:pt>
                      <c:pt idx="463">
                        <c:v>0.108</c:v>
                      </c:pt>
                      <c:pt idx="464">
                        <c:v>-0.72599999999999998</c:v>
                      </c:pt>
                      <c:pt idx="465">
                        <c:v>-1.1879999999999999</c:v>
                      </c:pt>
                      <c:pt idx="466">
                        <c:v>-1.347</c:v>
                      </c:pt>
                      <c:pt idx="467">
                        <c:v>-1.3089999999999999</c:v>
                      </c:pt>
                      <c:pt idx="468">
                        <c:v>-0.93500000000000005</c:v>
                      </c:pt>
                      <c:pt idx="469">
                        <c:v>-0.51300000000000001</c:v>
                      </c:pt>
                      <c:pt idx="470">
                        <c:v>0.10100000000000001</c:v>
                      </c:pt>
                      <c:pt idx="471">
                        <c:v>0.72299999999999998</c:v>
                      </c:pt>
                      <c:pt idx="472">
                        <c:v>1.6950000000000001</c:v>
                      </c:pt>
                      <c:pt idx="473">
                        <c:v>2.7570000000000001</c:v>
                      </c:pt>
                      <c:pt idx="474">
                        <c:v>3.7069999999999999</c:v>
                      </c:pt>
                      <c:pt idx="475">
                        <c:v>4.3319999999999999</c:v>
                      </c:pt>
                      <c:pt idx="476">
                        <c:v>4.984</c:v>
                      </c:pt>
                      <c:pt idx="477">
                        <c:v>5.7149999999999999</c:v>
                      </c:pt>
                      <c:pt idx="478">
                        <c:v>6.3890000000000002</c:v>
                      </c:pt>
                      <c:pt idx="479">
                        <c:v>6.8540000000000001</c:v>
                      </c:pt>
                      <c:pt idx="480">
                        <c:v>7.1539999999999999</c:v>
                      </c:pt>
                      <c:pt idx="481">
                        <c:v>7.5590000000000002</c:v>
                      </c:pt>
                      <c:pt idx="482">
                        <c:v>7.681</c:v>
                      </c:pt>
                      <c:pt idx="483">
                        <c:v>7.7229999999999999</c:v>
                      </c:pt>
                      <c:pt idx="484">
                        <c:v>7.9969999999999999</c:v>
                      </c:pt>
                      <c:pt idx="485">
                        <c:v>7.9850000000000003</c:v>
                      </c:pt>
                      <c:pt idx="486">
                        <c:v>8.1110000000000007</c:v>
                      </c:pt>
                      <c:pt idx="487">
                        <c:v>7.4589999999999996</c:v>
                      </c:pt>
                      <c:pt idx="488">
                        <c:v>7.1420000000000003</c:v>
                      </c:pt>
                      <c:pt idx="489">
                        <c:v>7.3410000000000002</c:v>
                      </c:pt>
                      <c:pt idx="490">
                        <c:v>7.5090000000000003</c:v>
                      </c:pt>
                      <c:pt idx="491">
                        <c:v>7.6</c:v>
                      </c:pt>
                      <c:pt idx="492">
                        <c:v>7.8120000000000003</c:v>
                      </c:pt>
                      <c:pt idx="493">
                        <c:v>8.1649999999999991</c:v>
                      </c:pt>
                      <c:pt idx="494">
                        <c:v>8.4540000000000006</c:v>
                      </c:pt>
                      <c:pt idx="495">
                        <c:v>8.2119999999999997</c:v>
                      </c:pt>
                      <c:pt idx="496">
                        <c:v>8.3149999999999995</c:v>
                      </c:pt>
                      <c:pt idx="497">
                        <c:v>8.2089999999999996</c:v>
                      </c:pt>
                      <c:pt idx="498">
                        <c:v>8.1069999999999993</c:v>
                      </c:pt>
                      <c:pt idx="499">
                        <c:v>7.1230000000000002</c:v>
                      </c:pt>
                      <c:pt idx="500">
                        <c:v>6.6829999999999998</c:v>
                      </c:pt>
                      <c:pt idx="501">
                        <c:v>6.7519999999999998</c:v>
                      </c:pt>
                      <c:pt idx="502">
                        <c:v>7.0670000000000002</c:v>
                      </c:pt>
                      <c:pt idx="503">
                        <c:v>7.258</c:v>
                      </c:pt>
                      <c:pt idx="504">
                        <c:v>7.5590000000000002</c:v>
                      </c:pt>
                      <c:pt idx="505">
                        <c:v>7.7960000000000003</c:v>
                      </c:pt>
                      <c:pt idx="506">
                        <c:v>7.891</c:v>
                      </c:pt>
                      <c:pt idx="507">
                        <c:v>7.0880000000000001</c:v>
                      </c:pt>
                      <c:pt idx="508">
                        <c:v>6.3869999999999996</c:v>
                      </c:pt>
                      <c:pt idx="509">
                        <c:v>5.0629999999999997</c:v>
                      </c:pt>
                      <c:pt idx="510">
                        <c:v>3.7679999999999998</c:v>
                      </c:pt>
                      <c:pt idx="511">
                        <c:v>0.64600000000000002</c:v>
                      </c:pt>
                      <c:pt idx="512">
                        <c:v>-0.93200000000000005</c:v>
                      </c:pt>
                      <c:pt idx="513">
                        <c:v>-1.242</c:v>
                      </c:pt>
                      <c:pt idx="514">
                        <c:v>-0.96899999999999997</c:v>
                      </c:pt>
                      <c:pt idx="515">
                        <c:v>-0.61599999999999999</c:v>
                      </c:pt>
                      <c:pt idx="516">
                        <c:v>-4.9000000000000002E-2</c:v>
                      </c:pt>
                      <c:pt idx="517">
                        <c:v>0.623</c:v>
                      </c:pt>
                      <c:pt idx="518">
                        <c:v>1.4550000000000001</c:v>
                      </c:pt>
                      <c:pt idx="519">
                        <c:v>2.0790000000000002</c:v>
                      </c:pt>
                      <c:pt idx="520">
                        <c:v>2.9180000000000001</c:v>
                      </c:pt>
                      <c:pt idx="521">
                        <c:v>3.286</c:v>
                      </c:pt>
                      <c:pt idx="522">
                        <c:v>3.8029999999999999</c:v>
                      </c:pt>
                      <c:pt idx="523">
                        <c:v>3.9689999999999999</c:v>
                      </c:pt>
                      <c:pt idx="524">
                        <c:v>4.3150000000000004</c:v>
                      </c:pt>
                      <c:pt idx="525">
                        <c:v>4.9169999999999998</c:v>
                      </c:pt>
                      <c:pt idx="526">
                        <c:v>5.3109999999999999</c:v>
                      </c:pt>
                      <c:pt idx="527">
                        <c:v>5.4459999999999997</c:v>
                      </c:pt>
                      <c:pt idx="528">
                        <c:v>5.6719999999999997</c:v>
                      </c:pt>
                      <c:pt idx="529">
                        <c:v>6.0910000000000002</c:v>
                      </c:pt>
                      <c:pt idx="530">
                        <c:v>6.4189999999999996</c:v>
                      </c:pt>
                      <c:pt idx="531">
                        <c:v>6.4420000000000002</c:v>
                      </c:pt>
                      <c:pt idx="532">
                        <c:v>6.74</c:v>
                      </c:pt>
                      <c:pt idx="533">
                        <c:v>6.8769999999999998</c:v>
                      </c:pt>
                      <c:pt idx="534">
                        <c:v>7.0970000000000004</c:v>
                      </c:pt>
                      <c:pt idx="535">
                        <c:v>6.7080000000000002</c:v>
                      </c:pt>
                      <c:pt idx="536">
                        <c:v>6.3319999999999999</c:v>
                      </c:pt>
                      <c:pt idx="537">
                        <c:v>6.2919999999999998</c:v>
                      </c:pt>
                      <c:pt idx="538">
                        <c:v>6.3529999999999998</c:v>
                      </c:pt>
                      <c:pt idx="539">
                        <c:v>6.2549999999999999</c:v>
                      </c:pt>
                      <c:pt idx="540">
                        <c:v>6.27</c:v>
                      </c:pt>
                      <c:pt idx="541">
                        <c:v>6.3540000000000001</c:v>
                      </c:pt>
                      <c:pt idx="542">
                        <c:v>6.7549999999999999</c:v>
                      </c:pt>
                      <c:pt idx="543">
                        <c:v>7.1529999999999996</c:v>
                      </c:pt>
                      <c:pt idx="544">
                        <c:v>7.59</c:v>
                      </c:pt>
                      <c:pt idx="545">
                        <c:v>7.57</c:v>
                      </c:pt>
                      <c:pt idx="546">
                        <c:v>7.6260000000000003</c:v>
                      </c:pt>
                      <c:pt idx="547">
                        <c:v>6.7809999999999997</c:v>
                      </c:pt>
                      <c:pt idx="548">
                        <c:v>6.2169999999999996</c:v>
                      </c:pt>
                      <c:pt idx="549">
                        <c:v>5.9169999999999998</c:v>
                      </c:pt>
                      <c:pt idx="550">
                        <c:v>4.8419999999999996</c:v>
                      </c:pt>
                      <c:pt idx="551">
                        <c:v>4.0460000000000003</c:v>
                      </c:pt>
                      <c:pt idx="552">
                        <c:v>3.8159999999999998</c:v>
                      </c:pt>
                      <c:pt idx="553">
                        <c:v>4.04</c:v>
                      </c:pt>
                      <c:pt idx="554">
                        <c:v>4.1050000000000004</c:v>
                      </c:pt>
                      <c:pt idx="555">
                        <c:v>3.181</c:v>
                      </c:pt>
                      <c:pt idx="556">
                        <c:v>2.5640000000000001</c:v>
                      </c:pt>
                      <c:pt idx="557">
                        <c:v>1.3169999999999999</c:v>
                      </c:pt>
                      <c:pt idx="558">
                        <c:v>0.86399999999999999</c:v>
                      </c:pt>
                      <c:pt idx="559">
                        <c:v>0.107</c:v>
                      </c:pt>
                      <c:pt idx="560">
                        <c:v>1.9E-2</c:v>
                      </c:pt>
                      <c:pt idx="561">
                        <c:v>0.17899999999999999</c:v>
                      </c:pt>
                      <c:pt idx="562">
                        <c:v>0.64300000000000002</c:v>
                      </c:pt>
                      <c:pt idx="563">
                        <c:v>1.052</c:v>
                      </c:pt>
                      <c:pt idx="564">
                        <c:v>1.71</c:v>
                      </c:pt>
                      <c:pt idx="565">
                        <c:v>2.2610000000000001</c:v>
                      </c:pt>
                      <c:pt idx="566">
                        <c:v>2.6819999999999999</c:v>
                      </c:pt>
                      <c:pt idx="567">
                        <c:v>2.0529999999999999</c:v>
                      </c:pt>
                      <c:pt idx="568">
                        <c:v>1.7310000000000001</c:v>
                      </c:pt>
                      <c:pt idx="569">
                        <c:v>0.628</c:v>
                      </c:pt>
                      <c:pt idx="570">
                        <c:v>-0.67300000000000004</c:v>
                      </c:pt>
                      <c:pt idx="571">
                        <c:v>-3.64</c:v>
                      </c:pt>
                      <c:pt idx="572">
                        <c:v>-5.7560000000000002</c:v>
                      </c:pt>
                      <c:pt idx="573">
                        <c:v>-6.6539999999999999</c:v>
                      </c:pt>
                      <c:pt idx="574">
                        <c:v>-6.48</c:v>
                      </c:pt>
                      <c:pt idx="575">
                        <c:v>-6.0819999999999999</c:v>
                      </c:pt>
                      <c:pt idx="576">
                        <c:v>-5.3869999999999996</c:v>
                      </c:pt>
                      <c:pt idx="577">
                        <c:v>-4.4610000000000003</c:v>
                      </c:pt>
                      <c:pt idx="578">
                        <c:v>-3.5910000000000002</c:v>
                      </c:pt>
                      <c:pt idx="579">
                        <c:v>-2.8410000000000002</c:v>
                      </c:pt>
                      <c:pt idx="580">
                        <c:v>-1.534</c:v>
                      </c:pt>
                      <c:pt idx="581">
                        <c:v>-4.7E-2</c:v>
                      </c:pt>
                      <c:pt idx="582">
                        <c:v>1.548</c:v>
                      </c:pt>
                      <c:pt idx="583">
                        <c:v>2.8319999999999999</c:v>
                      </c:pt>
                      <c:pt idx="584">
                        <c:v>4.0199999999999996</c:v>
                      </c:pt>
                      <c:pt idx="585">
                        <c:v>5.0609999999999999</c:v>
                      </c:pt>
                      <c:pt idx="586">
                        <c:v>5.8120000000000003</c:v>
                      </c:pt>
                      <c:pt idx="587">
                        <c:v>6.1970000000000001</c:v>
                      </c:pt>
                      <c:pt idx="588">
                        <c:v>6.5960000000000001</c:v>
                      </c:pt>
                      <c:pt idx="589">
                        <c:v>6.9219999999999997</c:v>
                      </c:pt>
                      <c:pt idx="590">
                        <c:v>7.3170000000000002</c:v>
                      </c:pt>
                      <c:pt idx="591">
                        <c:v>7.7009999999999996</c:v>
                      </c:pt>
                      <c:pt idx="592">
                        <c:v>8.3460000000000001</c:v>
                      </c:pt>
                      <c:pt idx="593">
                        <c:v>9</c:v>
                      </c:pt>
                      <c:pt idx="594">
                        <c:v>9.5589999999999993</c:v>
                      </c:pt>
                      <c:pt idx="595">
                        <c:v>10.115</c:v>
                      </c:pt>
                      <c:pt idx="596">
                        <c:v>10.744999999999999</c:v>
                      </c:pt>
                      <c:pt idx="597">
                        <c:v>11.129</c:v>
                      </c:pt>
                    </c:numCache>
                  </c:numRef>
                </c:yVal>
                <c:smooth val="0"/>
                <c:extLst xmlns:c15="http://schemas.microsoft.com/office/drawing/2012/chart">
                  <c:ext xmlns:c16="http://schemas.microsoft.com/office/drawing/2014/chart" uri="{C3380CC4-5D6E-409C-BE32-E72D297353CC}">
                    <c16:uniqueId val="{00000012-5620-43D7-BD35-AA44062E67BC}"/>
                  </c:ext>
                </c:extLst>
              </c15:ser>
            </c15:filteredScatterSeries>
            <c15:filteredScatterSeries>
              <c15:ser>
                <c:idx val="13"/>
                <c:order val="13"/>
                <c:tx>
                  <c:v>trend</c:v>
                </c:tx>
                <c:spPr>
                  <a:ln>
                    <a:solidFill>
                      <a:schemeClr val="bg2">
                        <a:lumMod val="75000"/>
                      </a:schemeClr>
                    </a:solidFill>
                    <a:prstDash val="lgDash"/>
                  </a:ln>
                </c:spPr>
                <c:marker>
                  <c:symbol val="none"/>
                </c:marker>
                <c:xVal>
                  <c:numRef>
                    <c:extLst xmlns:c15="http://schemas.microsoft.com/office/drawing/2012/chart">
                      <c:ext xmlns:c15="http://schemas.microsoft.com/office/drawing/2012/chart" uri="{02D57815-91ED-43cb-92C2-25804820EDAC}">
                        <c15:formulaRef>
                          <c15:sqref>(MT_MO__IM_Table3_2!$T$25,MT_MO__IM_Table3_2!$R$25)</c15:sqref>
                        </c15:formulaRef>
                      </c:ext>
                    </c:extLst>
                    <c:numCache>
                      <c:formatCode>m/d/yyyy</c:formatCode>
                      <c:ptCount val="2"/>
                      <c:pt idx="0" formatCode="[$-409]d\-mmm\-yyyy;@">
                        <c:v>42184</c:v>
                      </c:pt>
                      <c:pt idx="1">
                        <c:v>45931</c:v>
                      </c:pt>
                    </c:numCache>
                  </c:numRef>
                </c:xVal>
                <c:yVal>
                  <c:numRef>
                    <c:extLst xmlns:c15="http://schemas.microsoft.com/office/drawing/2012/chart">
                      <c:ext xmlns:c15="http://schemas.microsoft.com/office/drawing/2012/chart" uri="{02D57815-91ED-43cb-92C2-25804820EDAC}">
                        <c15:formulaRef>
                          <c15:sqref>(MT_MO__IM_Table3_2!$E$25,MT_MO__IM_Table3_2!$J$25)</c15:sqref>
                        </c15:formulaRef>
                      </c:ext>
                    </c:extLst>
                    <c:numCache>
                      <c:formatCode>General</c:formatCode>
                      <c:ptCount val="2"/>
                      <c:pt idx="0" formatCode="0.00">
                        <c:v>-90.66</c:v>
                      </c:pt>
                      <c:pt idx="1">
                        <c:v>-74</c:v>
                      </c:pt>
                    </c:numCache>
                  </c:numRef>
                </c:yVal>
                <c:smooth val="0"/>
                <c:extLst xmlns:c15="http://schemas.microsoft.com/office/drawing/2012/chart">
                  <c:ext xmlns:c16="http://schemas.microsoft.com/office/drawing/2014/chart" uri="{C3380CC4-5D6E-409C-BE32-E72D297353CC}">
                    <c16:uniqueId val="{00000013-5620-43D7-BD35-AA44062E67BC}"/>
                  </c:ext>
                </c:extLst>
              </c15:ser>
            </c15:filteredScatterSeries>
            <c15:filteredScatterSeries>
              <c15:ser>
                <c:idx val="14"/>
                <c:order val="14"/>
                <c:tx>
                  <c:v>GSP</c:v>
                </c:tx>
                <c:marker>
                  <c:symbol val="none"/>
                </c:marker>
                <c:xVal>
                  <c:numRef>
                    <c:extLst xmlns:c15="http://schemas.microsoft.com/office/drawing/2012/chart">
                      <c:ext xmlns:c15="http://schemas.microsoft.com/office/drawing/2012/chart" uri="{02D57815-91ED-43cb-92C2-25804820EDAC}">
                        <c15:formulaRef>
                          <c15:sqref>'01N23W01C02S'!$N$36:$N$599</c15:sqref>
                        </c15:formulaRef>
                      </c:ext>
                    </c:extLst>
                    <c:numCache>
                      <c:formatCode>m/d/yyyy</c:formatCode>
                      <c:ptCount val="564"/>
                      <c:pt idx="0">
                        <c:v>44865</c:v>
                      </c:pt>
                      <c:pt idx="1">
                        <c:v>44895</c:v>
                      </c:pt>
                      <c:pt idx="2">
                        <c:v>44926</c:v>
                      </c:pt>
                      <c:pt idx="3">
                        <c:v>44957</c:v>
                      </c:pt>
                      <c:pt idx="4">
                        <c:v>44985</c:v>
                      </c:pt>
                      <c:pt idx="5">
                        <c:v>45016</c:v>
                      </c:pt>
                      <c:pt idx="6">
                        <c:v>45046</c:v>
                      </c:pt>
                      <c:pt idx="7">
                        <c:v>45077</c:v>
                      </c:pt>
                      <c:pt idx="8">
                        <c:v>45107</c:v>
                      </c:pt>
                      <c:pt idx="9">
                        <c:v>45138</c:v>
                      </c:pt>
                      <c:pt idx="10">
                        <c:v>45169</c:v>
                      </c:pt>
                      <c:pt idx="11">
                        <c:v>45199</c:v>
                      </c:pt>
                      <c:pt idx="12">
                        <c:v>45230</c:v>
                      </c:pt>
                      <c:pt idx="13">
                        <c:v>45260</c:v>
                      </c:pt>
                      <c:pt idx="14">
                        <c:v>45291</c:v>
                      </c:pt>
                      <c:pt idx="15">
                        <c:v>45322</c:v>
                      </c:pt>
                      <c:pt idx="16">
                        <c:v>45351</c:v>
                      </c:pt>
                      <c:pt idx="17">
                        <c:v>45382</c:v>
                      </c:pt>
                      <c:pt idx="18">
                        <c:v>45412</c:v>
                      </c:pt>
                      <c:pt idx="19">
                        <c:v>45443</c:v>
                      </c:pt>
                      <c:pt idx="20">
                        <c:v>45473</c:v>
                      </c:pt>
                      <c:pt idx="21">
                        <c:v>45504</c:v>
                      </c:pt>
                      <c:pt idx="22">
                        <c:v>45535</c:v>
                      </c:pt>
                      <c:pt idx="23">
                        <c:v>45565</c:v>
                      </c:pt>
                      <c:pt idx="24">
                        <c:v>45596</c:v>
                      </c:pt>
                      <c:pt idx="25">
                        <c:v>45626</c:v>
                      </c:pt>
                      <c:pt idx="26">
                        <c:v>45657</c:v>
                      </c:pt>
                      <c:pt idx="27">
                        <c:v>45688</c:v>
                      </c:pt>
                      <c:pt idx="28">
                        <c:v>45716</c:v>
                      </c:pt>
                      <c:pt idx="29">
                        <c:v>45747</c:v>
                      </c:pt>
                      <c:pt idx="30">
                        <c:v>45777</c:v>
                      </c:pt>
                      <c:pt idx="31">
                        <c:v>45808</c:v>
                      </c:pt>
                      <c:pt idx="32">
                        <c:v>45838</c:v>
                      </c:pt>
                      <c:pt idx="33">
                        <c:v>45869</c:v>
                      </c:pt>
                      <c:pt idx="34">
                        <c:v>45900</c:v>
                      </c:pt>
                      <c:pt idx="35">
                        <c:v>45930</c:v>
                      </c:pt>
                      <c:pt idx="36">
                        <c:v>45961</c:v>
                      </c:pt>
                      <c:pt idx="37">
                        <c:v>45991</c:v>
                      </c:pt>
                      <c:pt idx="38">
                        <c:v>46022</c:v>
                      </c:pt>
                      <c:pt idx="39">
                        <c:v>46053</c:v>
                      </c:pt>
                      <c:pt idx="40">
                        <c:v>46081</c:v>
                      </c:pt>
                      <c:pt idx="41">
                        <c:v>46112</c:v>
                      </c:pt>
                      <c:pt idx="42">
                        <c:v>46142</c:v>
                      </c:pt>
                      <c:pt idx="43">
                        <c:v>46173</c:v>
                      </c:pt>
                      <c:pt idx="44">
                        <c:v>46203</c:v>
                      </c:pt>
                      <c:pt idx="45">
                        <c:v>46234</c:v>
                      </c:pt>
                      <c:pt idx="46">
                        <c:v>46265</c:v>
                      </c:pt>
                      <c:pt idx="47">
                        <c:v>46295</c:v>
                      </c:pt>
                      <c:pt idx="48">
                        <c:v>46326</c:v>
                      </c:pt>
                      <c:pt idx="49">
                        <c:v>46356</c:v>
                      </c:pt>
                      <c:pt idx="50">
                        <c:v>46387</c:v>
                      </c:pt>
                      <c:pt idx="51">
                        <c:v>46418</c:v>
                      </c:pt>
                      <c:pt idx="52">
                        <c:v>46446</c:v>
                      </c:pt>
                      <c:pt idx="53">
                        <c:v>46477</c:v>
                      </c:pt>
                      <c:pt idx="54">
                        <c:v>46507</c:v>
                      </c:pt>
                      <c:pt idx="55">
                        <c:v>46538</c:v>
                      </c:pt>
                      <c:pt idx="56">
                        <c:v>46568</c:v>
                      </c:pt>
                      <c:pt idx="57">
                        <c:v>46599</c:v>
                      </c:pt>
                      <c:pt idx="58">
                        <c:v>46630</c:v>
                      </c:pt>
                      <c:pt idx="59">
                        <c:v>46660</c:v>
                      </c:pt>
                      <c:pt idx="60">
                        <c:v>46691</c:v>
                      </c:pt>
                      <c:pt idx="61">
                        <c:v>46721</c:v>
                      </c:pt>
                      <c:pt idx="62">
                        <c:v>46752</c:v>
                      </c:pt>
                      <c:pt idx="63">
                        <c:v>46783</c:v>
                      </c:pt>
                      <c:pt idx="64">
                        <c:v>46812</c:v>
                      </c:pt>
                      <c:pt idx="65">
                        <c:v>46843</c:v>
                      </c:pt>
                      <c:pt idx="66">
                        <c:v>46873</c:v>
                      </c:pt>
                      <c:pt idx="67">
                        <c:v>46904</c:v>
                      </c:pt>
                      <c:pt idx="68">
                        <c:v>46934</c:v>
                      </c:pt>
                      <c:pt idx="69">
                        <c:v>46965</c:v>
                      </c:pt>
                      <c:pt idx="70">
                        <c:v>46996</c:v>
                      </c:pt>
                      <c:pt idx="71">
                        <c:v>47026</c:v>
                      </c:pt>
                      <c:pt idx="72">
                        <c:v>47057</c:v>
                      </c:pt>
                      <c:pt idx="73">
                        <c:v>47087</c:v>
                      </c:pt>
                      <c:pt idx="74">
                        <c:v>47118</c:v>
                      </c:pt>
                      <c:pt idx="75">
                        <c:v>47149</c:v>
                      </c:pt>
                      <c:pt idx="76">
                        <c:v>47177</c:v>
                      </c:pt>
                      <c:pt idx="77">
                        <c:v>47208</c:v>
                      </c:pt>
                      <c:pt idx="78">
                        <c:v>47238</c:v>
                      </c:pt>
                      <c:pt idx="79">
                        <c:v>47269</c:v>
                      </c:pt>
                      <c:pt idx="80">
                        <c:v>47299</c:v>
                      </c:pt>
                      <c:pt idx="81">
                        <c:v>47330</c:v>
                      </c:pt>
                      <c:pt idx="82">
                        <c:v>47361</c:v>
                      </c:pt>
                      <c:pt idx="83">
                        <c:v>47391</c:v>
                      </c:pt>
                      <c:pt idx="84">
                        <c:v>47422</c:v>
                      </c:pt>
                      <c:pt idx="85">
                        <c:v>47452</c:v>
                      </c:pt>
                      <c:pt idx="86">
                        <c:v>47483</c:v>
                      </c:pt>
                      <c:pt idx="87">
                        <c:v>47514</c:v>
                      </c:pt>
                      <c:pt idx="88">
                        <c:v>47542</c:v>
                      </c:pt>
                      <c:pt idx="89">
                        <c:v>47573</c:v>
                      </c:pt>
                      <c:pt idx="90">
                        <c:v>47603</c:v>
                      </c:pt>
                      <c:pt idx="91">
                        <c:v>47634</c:v>
                      </c:pt>
                      <c:pt idx="92">
                        <c:v>47664</c:v>
                      </c:pt>
                      <c:pt idx="93">
                        <c:v>47695</c:v>
                      </c:pt>
                      <c:pt idx="94">
                        <c:v>47726</c:v>
                      </c:pt>
                      <c:pt idx="95">
                        <c:v>47756</c:v>
                      </c:pt>
                      <c:pt idx="96">
                        <c:v>47787</c:v>
                      </c:pt>
                      <c:pt idx="97">
                        <c:v>47817</c:v>
                      </c:pt>
                      <c:pt idx="98">
                        <c:v>47848</c:v>
                      </c:pt>
                      <c:pt idx="99">
                        <c:v>47879</c:v>
                      </c:pt>
                      <c:pt idx="100">
                        <c:v>47907</c:v>
                      </c:pt>
                      <c:pt idx="101">
                        <c:v>47938</c:v>
                      </c:pt>
                      <c:pt idx="102">
                        <c:v>47968</c:v>
                      </c:pt>
                      <c:pt idx="103">
                        <c:v>47999</c:v>
                      </c:pt>
                      <c:pt idx="104">
                        <c:v>48029</c:v>
                      </c:pt>
                      <c:pt idx="105">
                        <c:v>48060</c:v>
                      </c:pt>
                      <c:pt idx="106">
                        <c:v>48091</c:v>
                      </c:pt>
                      <c:pt idx="107">
                        <c:v>48121</c:v>
                      </c:pt>
                      <c:pt idx="108">
                        <c:v>48152</c:v>
                      </c:pt>
                      <c:pt idx="109">
                        <c:v>48182</c:v>
                      </c:pt>
                      <c:pt idx="110">
                        <c:v>48213</c:v>
                      </c:pt>
                      <c:pt idx="111">
                        <c:v>48244</c:v>
                      </c:pt>
                      <c:pt idx="112">
                        <c:v>48273</c:v>
                      </c:pt>
                      <c:pt idx="113">
                        <c:v>48304</c:v>
                      </c:pt>
                      <c:pt idx="114">
                        <c:v>48334</c:v>
                      </c:pt>
                      <c:pt idx="115">
                        <c:v>48365</c:v>
                      </c:pt>
                      <c:pt idx="116">
                        <c:v>48395</c:v>
                      </c:pt>
                      <c:pt idx="117">
                        <c:v>48426</c:v>
                      </c:pt>
                      <c:pt idx="118">
                        <c:v>48457</c:v>
                      </c:pt>
                      <c:pt idx="119">
                        <c:v>48487</c:v>
                      </c:pt>
                      <c:pt idx="120">
                        <c:v>48518</c:v>
                      </c:pt>
                      <c:pt idx="121">
                        <c:v>48548</c:v>
                      </c:pt>
                      <c:pt idx="122">
                        <c:v>48579</c:v>
                      </c:pt>
                      <c:pt idx="123">
                        <c:v>48610</c:v>
                      </c:pt>
                      <c:pt idx="124">
                        <c:v>48638</c:v>
                      </c:pt>
                      <c:pt idx="125">
                        <c:v>48669</c:v>
                      </c:pt>
                      <c:pt idx="126">
                        <c:v>48699</c:v>
                      </c:pt>
                      <c:pt idx="127">
                        <c:v>48730</c:v>
                      </c:pt>
                      <c:pt idx="128">
                        <c:v>48760</c:v>
                      </c:pt>
                      <c:pt idx="129">
                        <c:v>48791</c:v>
                      </c:pt>
                      <c:pt idx="130">
                        <c:v>48822</c:v>
                      </c:pt>
                      <c:pt idx="131">
                        <c:v>48852</c:v>
                      </c:pt>
                      <c:pt idx="132">
                        <c:v>48883</c:v>
                      </c:pt>
                      <c:pt idx="133">
                        <c:v>48913</c:v>
                      </c:pt>
                      <c:pt idx="134">
                        <c:v>48944</c:v>
                      </c:pt>
                      <c:pt idx="135">
                        <c:v>48975</c:v>
                      </c:pt>
                      <c:pt idx="136">
                        <c:v>49003</c:v>
                      </c:pt>
                      <c:pt idx="137">
                        <c:v>49034</c:v>
                      </c:pt>
                      <c:pt idx="138">
                        <c:v>49064</c:v>
                      </c:pt>
                      <c:pt idx="139">
                        <c:v>49095</c:v>
                      </c:pt>
                      <c:pt idx="140">
                        <c:v>49125</c:v>
                      </c:pt>
                      <c:pt idx="141">
                        <c:v>49156</c:v>
                      </c:pt>
                      <c:pt idx="142">
                        <c:v>49187</c:v>
                      </c:pt>
                      <c:pt idx="143">
                        <c:v>49217</c:v>
                      </c:pt>
                      <c:pt idx="144">
                        <c:v>49248</c:v>
                      </c:pt>
                      <c:pt idx="145">
                        <c:v>49278</c:v>
                      </c:pt>
                      <c:pt idx="146">
                        <c:v>49309</c:v>
                      </c:pt>
                      <c:pt idx="147">
                        <c:v>49340</c:v>
                      </c:pt>
                      <c:pt idx="148">
                        <c:v>49368</c:v>
                      </c:pt>
                      <c:pt idx="149">
                        <c:v>49399</c:v>
                      </c:pt>
                      <c:pt idx="150">
                        <c:v>49429</c:v>
                      </c:pt>
                      <c:pt idx="151">
                        <c:v>49460</c:v>
                      </c:pt>
                      <c:pt idx="152">
                        <c:v>49490</c:v>
                      </c:pt>
                      <c:pt idx="153">
                        <c:v>49521</c:v>
                      </c:pt>
                      <c:pt idx="154">
                        <c:v>49552</c:v>
                      </c:pt>
                      <c:pt idx="155">
                        <c:v>49582</c:v>
                      </c:pt>
                      <c:pt idx="156">
                        <c:v>49613</c:v>
                      </c:pt>
                      <c:pt idx="157">
                        <c:v>49643</c:v>
                      </c:pt>
                      <c:pt idx="158">
                        <c:v>49674</c:v>
                      </c:pt>
                      <c:pt idx="159">
                        <c:v>49705</c:v>
                      </c:pt>
                      <c:pt idx="160">
                        <c:v>49734</c:v>
                      </c:pt>
                      <c:pt idx="161">
                        <c:v>49765</c:v>
                      </c:pt>
                      <c:pt idx="162">
                        <c:v>49795</c:v>
                      </c:pt>
                      <c:pt idx="163">
                        <c:v>49826</c:v>
                      </c:pt>
                      <c:pt idx="164">
                        <c:v>49856</c:v>
                      </c:pt>
                      <c:pt idx="165">
                        <c:v>49887</c:v>
                      </c:pt>
                      <c:pt idx="166">
                        <c:v>49918</c:v>
                      </c:pt>
                      <c:pt idx="167">
                        <c:v>49948</c:v>
                      </c:pt>
                      <c:pt idx="168">
                        <c:v>49979</c:v>
                      </c:pt>
                      <c:pt idx="169">
                        <c:v>50009</c:v>
                      </c:pt>
                      <c:pt idx="170">
                        <c:v>50040</c:v>
                      </c:pt>
                      <c:pt idx="171">
                        <c:v>50071</c:v>
                      </c:pt>
                      <c:pt idx="172">
                        <c:v>50099</c:v>
                      </c:pt>
                      <c:pt idx="173">
                        <c:v>50130</c:v>
                      </c:pt>
                      <c:pt idx="174">
                        <c:v>50160</c:v>
                      </c:pt>
                      <c:pt idx="175">
                        <c:v>50191</c:v>
                      </c:pt>
                      <c:pt idx="176">
                        <c:v>50221</c:v>
                      </c:pt>
                      <c:pt idx="177">
                        <c:v>50252</c:v>
                      </c:pt>
                      <c:pt idx="178">
                        <c:v>50283</c:v>
                      </c:pt>
                      <c:pt idx="179">
                        <c:v>50313</c:v>
                      </c:pt>
                      <c:pt idx="180">
                        <c:v>50344</c:v>
                      </c:pt>
                      <c:pt idx="181">
                        <c:v>50374</c:v>
                      </c:pt>
                      <c:pt idx="182">
                        <c:v>50405</c:v>
                      </c:pt>
                      <c:pt idx="183">
                        <c:v>50436</c:v>
                      </c:pt>
                      <c:pt idx="184">
                        <c:v>50464</c:v>
                      </c:pt>
                      <c:pt idx="185">
                        <c:v>50495</c:v>
                      </c:pt>
                      <c:pt idx="186">
                        <c:v>50525</c:v>
                      </c:pt>
                      <c:pt idx="187">
                        <c:v>50556</c:v>
                      </c:pt>
                      <c:pt idx="188">
                        <c:v>50586</c:v>
                      </c:pt>
                      <c:pt idx="189">
                        <c:v>50617</c:v>
                      </c:pt>
                      <c:pt idx="190">
                        <c:v>50648</c:v>
                      </c:pt>
                      <c:pt idx="191">
                        <c:v>50678</c:v>
                      </c:pt>
                      <c:pt idx="192">
                        <c:v>50709</c:v>
                      </c:pt>
                      <c:pt idx="193">
                        <c:v>50739</c:v>
                      </c:pt>
                      <c:pt idx="194">
                        <c:v>50770</c:v>
                      </c:pt>
                      <c:pt idx="195">
                        <c:v>50801</c:v>
                      </c:pt>
                      <c:pt idx="196">
                        <c:v>50829</c:v>
                      </c:pt>
                      <c:pt idx="197">
                        <c:v>50860</c:v>
                      </c:pt>
                      <c:pt idx="198">
                        <c:v>50890</c:v>
                      </c:pt>
                      <c:pt idx="199">
                        <c:v>50921</c:v>
                      </c:pt>
                      <c:pt idx="200">
                        <c:v>50951</c:v>
                      </c:pt>
                      <c:pt idx="201">
                        <c:v>50982</c:v>
                      </c:pt>
                      <c:pt idx="202">
                        <c:v>51013</c:v>
                      </c:pt>
                      <c:pt idx="203">
                        <c:v>51043</c:v>
                      </c:pt>
                      <c:pt idx="204">
                        <c:v>51074</c:v>
                      </c:pt>
                      <c:pt idx="205">
                        <c:v>51104</c:v>
                      </c:pt>
                      <c:pt idx="206">
                        <c:v>51135</c:v>
                      </c:pt>
                      <c:pt idx="207">
                        <c:v>51166</c:v>
                      </c:pt>
                      <c:pt idx="208">
                        <c:v>51195</c:v>
                      </c:pt>
                      <c:pt idx="209">
                        <c:v>51226</c:v>
                      </c:pt>
                      <c:pt idx="210">
                        <c:v>51256</c:v>
                      </c:pt>
                      <c:pt idx="211">
                        <c:v>51287</c:v>
                      </c:pt>
                      <c:pt idx="212">
                        <c:v>51317</c:v>
                      </c:pt>
                      <c:pt idx="213">
                        <c:v>51348</c:v>
                      </c:pt>
                      <c:pt idx="214">
                        <c:v>51379</c:v>
                      </c:pt>
                      <c:pt idx="215">
                        <c:v>51409</c:v>
                      </c:pt>
                      <c:pt idx="216">
                        <c:v>51440</c:v>
                      </c:pt>
                      <c:pt idx="217">
                        <c:v>51470</c:v>
                      </c:pt>
                      <c:pt idx="218">
                        <c:v>51501</c:v>
                      </c:pt>
                      <c:pt idx="219">
                        <c:v>51532</c:v>
                      </c:pt>
                      <c:pt idx="220">
                        <c:v>51560</c:v>
                      </c:pt>
                      <c:pt idx="221">
                        <c:v>51591</c:v>
                      </c:pt>
                      <c:pt idx="222">
                        <c:v>51621</c:v>
                      </c:pt>
                      <c:pt idx="223">
                        <c:v>51652</c:v>
                      </c:pt>
                      <c:pt idx="224">
                        <c:v>51682</c:v>
                      </c:pt>
                      <c:pt idx="225">
                        <c:v>51713</c:v>
                      </c:pt>
                      <c:pt idx="226">
                        <c:v>51744</c:v>
                      </c:pt>
                      <c:pt idx="227">
                        <c:v>51774</c:v>
                      </c:pt>
                      <c:pt idx="228">
                        <c:v>51805</c:v>
                      </c:pt>
                      <c:pt idx="229">
                        <c:v>51835</c:v>
                      </c:pt>
                      <c:pt idx="230">
                        <c:v>51866</c:v>
                      </c:pt>
                      <c:pt idx="231">
                        <c:v>51897</c:v>
                      </c:pt>
                      <c:pt idx="232">
                        <c:v>51925</c:v>
                      </c:pt>
                      <c:pt idx="233">
                        <c:v>51956</c:v>
                      </c:pt>
                      <c:pt idx="234">
                        <c:v>51986</c:v>
                      </c:pt>
                      <c:pt idx="235">
                        <c:v>52017</c:v>
                      </c:pt>
                      <c:pt idx="236">
                        <c:v>52047</c:v>
                      </c:pt>
                      <c:pt idx="237">
                        <c:v>52078</c:v>
                      </c:pt>
                      <c:pt idx="238">
                        <c:v>52109</c:v>
                      </c:pt>
                      <c:pt idx="239">
                        <c:v>52139</c:v>
                      </c:pt>
                      <c:pt idx="240">
                        <c:v>52170</c:v>
                      </c:pt>
                      <c:pt idx="241">
                        <c:v>52200</c:v>
                      </c:pt>
                      <c:pt idx="242">
                        <c:v>52231</c:v>
                      </c:pt>
                      <c:pt idx="243">
                        <c:v>52262</c:v>
                      </c:pt>
                      <c:pt idx="244">
                        <c:v>52290</c:v>
                      </c:pt>
                      <c:pt idx="245">
                        <c:v>52321</c:v>
                      </c:pt>
                      <c:pt idx="246">
                        <c:v>52351</c:v>
                      </c:pt>
                      <c:pt idx="247">
                        <c:v>52382</c:v>
                      </c:pt>
                      <c:pt idx="248">
                        <c:v>52412</c:v>
                      </c:pt>
                      <c:pt idx="249">
                        <c:v>52443</c:v>
                      </c:pt>
                      <c:pt idx="250">
                        <c:v>52474</c:v>
                      </c:pt>
                      <c:pt idx="251">
                        <c:v>52504</c:v>
                      </c:pt>
                      <c:pt idx="252">
                        <c:v>52535</c:v>
                      </c:pt>
                      <c:pt idx="253">
                        <c:v>52565</c:v>
                      </c:pt>
                      <c:pt idx="254">
                        <c:v>52596</c:v>
                      </c:pt>
                      <c:pt idx="255">
                        <c:v>52627</c:v>
                      </c:pt>
                      <c:pt idx="256">
                        <c:v>52656</c:v>
                      </c:pt>
                      <c:pt idx="257">
                        <c:v>52687</c:v>
                      </c:pt>
                      <c:pt idx="258">
                        <c:v>52717</c:v>
                      </c:pt>
                      <c:pt idx="259">
                        <c:v>52748</c:v>
                      </c:pt>
                      <c:pt idx="260">
                        <c:v>52778</c:v>
                      </c:pt>
                      <c:pt idx="261">
                        <c:v>52809</c:v>
                      </c:pt>
                      <c:pt idx="262">
                        <c:v>52840</c:v>
                      </c:pt>
                      <c:pt idx="263">
                        <c:v>52870</c:v>
                      </c:pt>
                      <c:pt idx="264">
                        <c:v>52901</c:v>
                      </c:pt>
                      <c:pt idx="265">
                        <c:v>52931</c:v>
                      </c:pt>
                      <c:pt idx="266">
                        <c:v>52962</c:v>
                      </c:pt>
                      <c:pt idx="267">
                        <c:v>52993</c:v>
                      </c:pt>
                      <c:pt idx="268">
                        <c:v>53021</c:v>
                      </c:pt>
                      <c:pt idx="269">
                        <c:v>53052</c:v>
                      </c:pt>
                      <c:pt idx="270">
                        <c:v>53082</c:v>
                      </c:pt>
                      <c:pt idx="271">
                        <c:v>53113</c:v>
                      </c:pt>
                      <c:pt idx="272">
                        <c:v>53143</c:v>
                      </c:pt>
                      <c:pt idx="273">
                        <c:v>53174</c:v>
                      </c:pt>
                      <c:pt idx="274">
                        <c:v>53205</c:v>
                      </c:pt>
                      <c:pt idx="275">
                        <c:v>53235</c:v>
                      </c:pt>
                      <c:pt idx="276">
                        <c:v>53266</c:v>
                      </c:pt>
                      <c:pt idx="277">
                        <c:v>53296</c:v>
                      </c:pt>
                      <c:pt idx="278">
                        <c:v>53327</c:v>
                      </c:pt>
                      <c:pt idx="279">
                        <c:v>53358</c:v>
                      </c:pt>
                      <c:pt idx="280">
                        <c:v>53386</c:v>
                      </c:pt>
                      <c:pt idx="281">
                        <c:v>53417</c:v>
                      </c:pt>
                      <c:pt idx="282">
                        <c:v>53447</c:v>
                      </c:pt>
                      <c:pt idx="283">
                        <c:v>53478</c:v>
                      </c:pt>
                      <c:pt idx="284">
                        <c:v>53508</c:v>
                      </c:pt>
                      <c:pt idx="285">
                        <c:v>53539</c:v>
                      </c:pt>
                      <c:pt idx="286">
                        <c:v>53570</c:v>
                      </c:pt>
                      <c:pt idx="287">
                        <c:v>53600</c:v>
                      </c:pt>
                      <c:pt idx="288">
                        <c:v>53631</c:v>
                      </c:pt>
                      <c:pt idx="289">
                        <c:v>53661</c:v>
                      </c:pt>
                      <c:pt idx="290">
                        <c:v>53692</c:v>
                      </c:pt>
                      <c:pt idx="291">
                        <c:v>53723</c:v>
                      </c:pt>
                      <c:pt idx="292">
                        <c:v>53751</c:v>
                      </c:pt>
                      <c:pt idx="293">
                        <c:v>53782</c:v>
                      </c:pt>
                      <c:pt idx="294">
                        <c:v>53812</c:v>
                      </c:pt>
                      <c:pt idx="295">
                        <c:v>53843</c:v>
                      </c:pt>
                      <c:pt idx="296">
                        <c:v>53873</c:v>
                      </c:pt>
                      <c:pt idx="297">
                        <c:v>53904</c:v>
                      </c:pt>
                      <c:pt idx="298">
                        <c:v>53935</c:v>
                      </c:pt>
                      <c:pt idx="299">
                        <c:v>53965</c:v>
                      </c:pt>
                      <c:pt idx="300">
                        <c:v>53996</c:v>
                      </c:pt>
                      <c:pt idx="301">
                        <c:v>54026</c:v>
                      </c:pt>
                      <c:pt idx="302">
                        <c:v>54057</c:v>
                      </c:pt>
                      <c:pt idx="303">
                        <c:v>54088</c:v>
                      </c:pt>
                      <c:pt idx="304">
                        <c:v>54117</c:v>
                      </c:pt>
                      <c:pt idx="305">
                        <c:v>54148</c:v>
                      </c:pt>
                      <c:pt idx="306">
                        <c:v>54178</c:v>
                      </c:pt>
                      <c:pt idx="307">
                        <c:v>54209</c:v>
                      </c:pt>
                      <c:pt idx="308">
                        <c:v>54239</c:v>
                      </c:pt>
                      <c:pt idx="309">
                        <c:v>54270</c:v>
                      </c:pt>
                      <c:pt idx="310">
                        <c:v>54301</c:v>
                      </c:pt>
                      <c:pt idx="311">
                        <c:v>54331</c:v>
                      </c:pt>
                      <c:pt idx="312">
                        <c:v>54362</c:v>
                      </c:pt>
                      <c:pt idx="313">
                        <c:v>54392</c:v>
                      </c:pt>
                      <c:pt idx="314">
                        <c:v>54423</c:v>
                      </c:pt>
                      <c:pt idx="315">
                        <c:v>54454</c:v>
                      </c:pt>
                      <c:pt idx="316">
                        <c:v>54482</c:v>
                      </c:pt>
                      <c:pt idx="317">
                        <c:v>54513</c:v>
                      </c:pt>
                      <c:pt idx="318">
                        <c:v>54543</c:v>
                      </c:pt>
                      <c:pt idx="319">
                        <c:v>54574</c:v>
                      </c:pt>
                      <c:pt idx="320">
                        <c:v>54604</c:v>
                      </c:pt>
                      <c:pt idx="321">
                        <c:v>54635</c:v>
                      </c:pt>
                      <c:pt idx="322">
                        <c:v>54666</c:v>
                      </c:pt>
                      <c:pt idx="323">
                        <c:v>54696</c:v>
                      </c:pt>
                      <c:pt idx="324">
                        <c:v>54727</c:v>
                      </c:pt>
                      <c:pt idx="325">
                        <c:v>54757</c:v>
                      </c:pt>
                      <c:pt idx="326">
                        <c:v>54788</c:v>
                      </c:pt>
                      <c:pt idx="327">
                        <c:v>54819</c:v>
                      </c:pt>
                      <c:pt idx="328">
                        <c:v>54847</c:v>
                      </c:pt>
                      <c:pt idx="329">
                        <c:v>54878</c:v>
                      </c:pt>
                      <c:pt idx="330">
                        <c:v>54908</c:v>
                      </c:pt>
                      <c:pt idx="331">
                        <c:v>54939</c:v>
                      </c:pt>
                      <c:pt idx="332">
                        <c:v>54969</c:v>
                      </c:pt>
                      <c:pt idx="333">
                        <c:v>55000</c:v>
                      </c:pt>
                      <c:pt idx="334">
                        <c:v>55031</c:v>
                      </c:pt>
                      <c:pt idx="335">
                        <c:v>55061</c:v>
                      </c:pt>
                      <c:pt idx="336">
                        <c:v>55092</c:v>
                      </c:pt>
                      <c:pt idx="337">
                        <c:v>55122</c:v>
                      </c:pt>
                      <c:pt idx="338">
                        <c:v>55153</c:v>
                      </c:pt>
                      <c:pt idx="339">
                        <c:v>55184</c:v>
                      </c:pt>
                      <c:pt idx="340">
                        <c:v>55212</c:v>
                      </c:pt>
                      <c:pt idx="341">
                        <c:v>55243</c:v>
                      </c:pt>
                      <c:pt idx="342">
                        <c:v>55273</c:v>
                      </c:pt>
                      <c:pt idx="343">
                        <c:v>55304</c:v>
                      </c:pt>
                      <c:pt idx="344">
                        <c:v>55334</c:v>
                      </c:pt>
                      <c:pt idx="345">
                        <c:v>55365</c:v>
                      </c:pt>
                      <c:pt idx="346">
                        <c:v>55396</c:v>
                      </c:pt>
                      <c:pt idx="347">
                        <c:v>55426</c:v>
                      </c:pt>
                      <c:pt idx="348">
                        <c:v>55457</c:v>
                      </c:pt>
                      <c:pt idx="349">
                        <c:v>55487</c:v>
                      </c:pt>
                      <c:pt idx="350">
                        <c:v>55518</c:v>
                      </c:pt>
                      <c:pt idx="351">
                        <c:v>55549</c:v>
                      </c:pt>
                      <c:pt idx="352">
                        <c:v>55578</c:v>
                      </c:pt>
                      <c:pt idx="353">
                        <c:v>55609</c:v>
                      </c:pt>
                      <c:pt idx="354">
                        <c:v>55639</c:v>
                      </c:pt>
                      <c:pt idx="355">
                        <c:v>55670</c:v>
                      </c:pt>
                      <c:pt idx="356">
                        <c:v>55700</c:v>
                      </c:pt>
                      <c:pt idx="357">
                        <c:v>55731</c:v>
                      </c:pt>
                      <c:pt idx="358">
                        <c:v>55762</c:v>
                      </c:pt>
                      <c:pt idx="359">
                        <c:v>55792</c:v>
                      </c:pt>
                      <c:pt idx="360">
                        <c:v>55823</c:v>
                      </c:pt>
                      <c:pt idx="361">
                        <c:v>55853</c:v>
                      </c:pt>
                      <c:pt idx="362">
                        <c:v>55884</c:v>
                      </c:pt>
                      <c:pt idx="363">
                        <c:v>55915</c:v>
                      </c:pt>
                      <c:pt idx="364">
                        <c:v>55943</c:v>
                      </c:pt>
                      <c:pt idx="365">
                        <c:v>55974</c:v>
                      </c:pt>
                      <c:pt idx="366">
                        <c:v>56004</c:v>
                      </c:pt>
                      <c:pt idx="367">
                        <c:v>56035</c:v>
                      </c:pt>
                      <c:pt idx="368">
                        <c:v>56065</c:v>
                      </c:pt>
                      <c:pt idx="369">
                        <c:v>56096</c:v>
                      </c:pt>
                      <c:pt idx="370">
                        <c:v>56127</c:v>
                      </c:pt>
                      <c:pt idx="371">
                        <c:v>56157</c:v>
                      </c:pt>
                      <c:pt idx="372">
                        <c:v>56188</c:v>
                      </c:pt>
                      <c:pt idx="373">
                        <c:v>56218</c:v>
                      </c:pt>
                      <c:pt idx="374">
                        <c:v>56249</c:v>
                      </c:pt>
                      <c:pt idx="375">
                        <c:v>56280</c:v>
                      </c:pt>
                      <c:pt idx="376">
                        <c:v>56308</c:v>
                      </c:pt>
                      <c:pt idx="377">
                        <c:v>56339</c:v>
                      </c:pt>
                      <c:pt idx="378">
                        <c:v>56369</c:v>
                      </c:pt>
                      <c:pt idx="379">
                        <c:v>56400</c:v>
                      </c:pt>
                      <c:pt idx="380">
                        <c:v>56430</c:v>
                      </c:pt>
                      <c:pt idx="381">
                        <c:v>56461</c:v>
                      </c:pt>
                      <c:pt idx="382">
                        <c:v>56492</c:v>
                      </c:pt>
                      <c:pt idx="383">
                        <c:v>56522</c:v>
                      </c:pt>
                      <c:pt idx="384">
                        <c:v>56553</c:v>
                      </c:pt>
                      <c:pt idx="385">
                        <c:v>56583</c:v>
                      </c:pt>
                      <c:pt idx="386">
                        <c:v>56614</c:v>
                      </c:pt>
                      <c:pt idx="387">
                        <c:v>56645</c:v>
                      </c:pt>
                      <c:pt idx="388">
                        <c:v>56673</c:v>
                      </c:pt>
                      <c:pt idx="389">
                        <c:v>56704</c:v>
                      </c:pt>
                      <c:pt idx="390">
                        <c:v>56734</c:v>
                      </c:pt>
                      <c:pt idx="391">
                        <c:v>56765</c:v>
                      </c:pt>
                      <c:pt idx="392">
                        <c:v>56795</c:v>
                      </c:pt>
                      <c:pt idx="393">
                        <c:v>56826</c:v>
                      </c:pt>
                      <c:pt idx="394">
                        <c:v>56857</c:v>
                      </c:pt>
                      <c:pt idx="395">
                        <c:v>56887</c:v>
                      </c:pt>
                      <c:pt idx="396">
                        <c:v>56918</c:v>
                      </c:pt>
                      <c:pt idx="397">
                        <c:v>56948</c:v>
                      </c:pt>
                      <c:pt idx="398">
                        <c:v>56979</c:v>
                      </c:pt>
                      <c:pt idx="399">
                        <c:v>57010</c:v>
                      </c:pt>
                      <c:pt idx="400">
                        <c:v>57039</c:v>
                      </c:pt>
                      <c:pt idx="401">
                        <c:v>57070</c:v>
                      </c:pt>
                      <c:pt idx="402">
                        <c:v>57100</c:v>
                      </c:pt>
                      <c:pt idx="403">
                        <c:v>57131</c:v>
                      </c:pt>
                      <c:pt idx="404">
                        <c:v>57161</c:v>
                      </c:pt>
                      <c:pt idx="405">
                        <c:v>57192</c:v>
                      </c:pt>
                      <c:pt idx="406">
                        <c:v>57223</c:v>
                      </c:pt>
                      <c:pt idx="407">
                        <c:v>57253</c:v>
                      </c:pt>
                      <c:pt idx="408">
                        <c:v>57284</c:v>
                      </c:pt>
                      <c:pt idx="409">
                        <c:v>57314</c:v>
                      </c:pt>
                      <c:pt idx="410">
                        <c:v>57345</c:v>
                      </c:pt>
                      <c:pt idx="411">
                        <c:v>57376</c:v>
                      </c:pt>
                      <c:pt idx="412">
                        <c:v>57404</c:v>
                      </c:pt>
                      <c:pt idx="413">
                        <c:v>57435</c:v>
                      </c:pt>
                      <c:pt idx="414">
                        <c:v>57465</c:v>
                      </c:pt>
                      <c:pt idx="415">
                        <c:v>57496</c:v>
                      </c:pt>
                      <c:pt idx="416">
                        <c:v>57526</c:v>
                      </c:pt>
                      <c:pt idx="417">
                        <c:v>57557</c:v>
                      </c:pt>
                      <c:pt idx="418">
                        <c:v>57588</c:v>
                      </c:pt>
                      <c:pt idx="419">
                        <c:v>57618</c:v>
                      </c:pt>
                      <c:pt idx="420">
                        <c:v>57649</c:v>
                      </c:pt>
                      <c:pt idx="421">
                        <c:v>57679</c:v>
                      </c:pt>
                      <c:pt idx="422">
                        <c:v>57710</c:v>
                      </c:pt>
                      <c:pt idx="423">
                        <c:v>57741</c:v>
                      </c:pt>
                      <c:pt idx="424">
                        <c:v>57769</c:v>
                      </c:pt>
                      <c:pt idx="425">
                        <c:v>57800</c:v>
                      </c:pt>
                      <c:pt idx="426">
                        <c:v>57830</c:v>
                      </c:pt>
                      <c:pt idx="427">
                        <c:v>57861</c:v>
                      </c:pt>
                      <c:pt idx="428">
                        <c:v>57891</c:v>
                      </c:pt>
                      <c:pt idx="429">
                        <c:v>57922</c:v>
                      </c:pt>
                      <c:pt idx="430">
                        <c:v>57953</c:v>
                      </c:pt>
                      <c:pt idx="431">
                        <c:v>57983</c:v>
                      </c:pt>
                      <c:pt idx="432">
                        <c:v>58014</c:v>
                      </c:pt>
                      <c:pt idx="433">
                        <c:v>58044</c:v>
                      </c:pt>
                      <c:pt idx="434">
                        <c:v>58075</c:v>
                      </c:pt>
                      <c:pt idx="435">
                        <c:v>58106</c:v>
                      </c:pt>
                      <c:pt idx="436">
                        <c:v>58134</c:v>
                      </c:pt>
                      <c:pt idx="437">
                        <c:v>58165</c:v>
                      </c:pt>
                      <c:pt idx="438">
                        <c:v>58195</c:v>
                      </c:pt>
                      <c:pt idx="439">
                        <c:v>58226</c:v>
                      </c:pt>
                      <c:pt idx="440">
                        <c:v>58256</c:v>
                      </c:pt>
                      <c:pt idx="441">
                        <c:v>58287</c:v>
                      </c:pt>
                      <c:pt idx="442">
                        <c:v>58318</c:v>
                      </c:pt>
                      <c:pt idx="443">
                        <c:v>58348</c:v>
                      </c:pt>
                      <c:pt idx="444">
                        <c:v>58379</c:v>
                      </c:pt>
                      <c:pt idx="445">
                        <c:v>58409</c:v>
                      </c:pt>
                      <c:pt idx="446">
                        <c:v>58440</c:v>
                      </c:pt>
                      <c:pt idx="447">
                        <c:v>58471</c:v>
                      </c:pt>
                      <c:pt idx="448">
                        <c:v>58500</c:v>
                      </c:pt>
                      <c:pt idx="449">
                        <c:v>58531</c:v>
                      </c:pt>
                      <c:pt idx="450">
                        <c:v>58561</c:v>
                      </c:pt>
                      <c:pt idx="451">
                        <c:v>58592</c:v>
                      </c:pt>
                      <c:pt idx="452">
                        <c:v>58622</c:v>
                      </c:pt>
                      <c:pt idx="453">
                        <c:v>58653</c:v>
                      </c:pt>
                      <c:pt idx="454">
                        <c:v>58684</c:v>
                      </c:pt>
                      <c:pt idx="455">
                        <c:v>58714</c:v>
                      </c:pt>
                      <c:pt idx="456">
                        <c:v>58745</c:v>
                      </c:pt>
                      <c:pt idx="457">
                        <c:v>58775</c:v>
                      </c:pt>
                      <c:pt idx="458">
                        <c:v>58806</c:v>
                      </c:pt>
                      <c:pt idx="459">
                        <c:v>58837</c:v>
                      </c:pt>
                      <c:pt idx="460">
                        <c:v>58865</c:v>
                      </c:pt>
                      <c:pt idx="461">
                        <c:v>58896</c:v>
                      </c:pt>
                      <c:pt idx="462">
                        <c:v>58926</c:v>
                      </c:pt>
                      <c:pt idx="463">
                        <c:v>58957</c:v>
                      </c:pt>
                      <c:pt idx="464">
                        <c:v>58987</c:v>
                      </c:pt>
                      <c:pt idx="465">
                        <c:v>59018</c:v>
                      </c:pt>
                      <c:pt idx="466">
                        <c:v>59049</c:v>
                      </c:pt>
                      <c:pt idx="467">
                        <c:v>59079</c:v>
                      </c:pt>
                      <c:pt idx="468">
                        <c:v>59110</c:v>
                      </c:pt>
                      <c:pt idx="469">
                        <c:v>59140</c:v>
                      </c:pt>
                      <c:pt idx="470">
                        <c:v>59171</c:v>
                      </c:pt>
                      <c:pt idx="471">
                        <c:v>59202</c:v>
                      </c:pt>
                      <c:pt idx="472">
                        <c:v>59230</c:v>
                      </c:pt>
                      <c:pt idx="473">
                        <c:v>59261</c:v>
                      </c:pt>
                      <c:pt idx="474">
                        <c:v>59291</c:v>
                      </c:pt>
                      <c:pt idx="475">
                        <c:v>59322</c:v>
                      </c:pt>
                      <c:pt idx="476">
                        <c:v>59352</c:v>
                      </c:pt>
                      <c:pt idx="477">
                        <c:v>59383</c:v>
                      </c:pt>
                      <c:pt idx="478">
                        <c:v>59414</c:v>
                      </c:pt>
                      <c:pt idx="479">
                        <c:v>59444</c:v>
                      </c:pt>
                      <c:pt idx="480">
                        <c:v>59475</c:v>
                      </c:pt>
                      <c:pt idx="481">
                        <c:v>59505</c:v>
                      </c:pt>
                      <c:pt idx="482">
                        <c:v>59536</c:v>
                      </c:pt>
                      <c:pt idx="483">
                        <c:v>59567</c:v>
                      </c:pt>
                      <c:pt idx="484">
                        <c:v>59595</c:v>
                      </c:pt>
                      <c:pt idx="485">
                        <c:v>59626</c:v>
                      </c:pt>
                      <c:pt idx="486">
                        <c:v>59656</c:v>
                      </c:pt>
                      <c:pt idx="487">
                        <c:v>59687</c:v>
                      </c:pt>
                      <c:pt idx="488">
                        <c:v>59717</c:v>
                      </c:pt>
                      <c:pt idx="489">
                        <c:v>59748</c:v>
                      </c:pt>
                      <c:pt idx="490">
                        <c:v>59779</c:v>
                      </c:pt>
                      <c:pt idx="491">
                        <c:v>59809</c:v>
                      </c:pt>
                      <c:pt idx="492">
                        <c:v>59840</c:v>
                      </c:pt>
                      <c:pt idx="493">
                        <c:v>59870</c:v>
                      </c:pt>
                      <c:pt idx="494">
                        <c:v>59901</c:v>
                      </c:pt>
                      <c:pt idx="495">
                        <c:v>59932</c:v>
                      </c:pt>
                      <c:pt idx="496">
                        <c:v>59961</c:v>
                      </c:pt>
                      <c:pt idx="497">
                        <c:v>59992</c:v>
                      </c:pt>
                      <c:pt idx="498">
                        <c:v>60022</c:v>
                      </c:pt>
                      <c:pt idx="499">
                        <c:v>60053</c:v>
                      </c:pt>
                      <c:pt idx="500">
                        <c:v>60083</c:v>
                      </c:pt>
                      <c:pt idx="501">
                        <c:v>60114</c:v>
                      </c:pt>
                      <c:pt idx="502">
                        <c:v>60145</c:v>
                      </c:pt>
                      <c:pt idx="503">
                        <c:v>60175</c:v>
                      </c:pt>
                      <c:pt idx="504">
                        <c:v>60206</c:v>
                      </c:pt>
                      <c:pt idx="505">
                        <c:v>60236</c:v>
                      </c:pt>
                      <c:pt idx="506">
                        <c:v>60267</c:v>
                      </c:pt>
                      <c:pt idx="507">
                        <c:v>60298</c:v>
                      </c:pt>
                      <c:pt idx="508">
                        <c:v>60326</c:v>
                      </c:pt>
                      <c:pt idx="509">
                        <c:v>60357</c:v>
                      </c:pt>
                      <c:pt idx="510">
                        <c:v>60387</c:v>
                      </c:pt>
                      <c:pt idx="511">
                        <c:v>60418</c:v>
                      </c:pt>
                      <c:pt idx="512">
                        <c:v>60448</c:v>
                      </c:pt>
                      <c:pt idx="513">
                        <c:v>60479</c:v>
                      </c:pt>
                      <c:pt idx="514">
                        <c:v>60510</c:v>
                      </c:pt>
                      <c:pt idx="515">
                        <c:v>60540</c:v>
                      </c:pt>
                      <c:pt idx="516">
                        <c:v>60571</c:v>
                      </c:pt>
                      <c:pt idx="517">
                        <c:v>60601</c:v>
                      </c:pt>
                      <c:pt idx="518">
                        <c:v>60632</c:v>
                      </c:pt>
                      <c:pt idx="519">
                        <c:v>60663</c:v>
                      </c:pt>
                      <c:pt idx="520">
                        <c:v>60691</c:v>
                      </c:pt>
                      <c:pt idx="521">
                        <c:v>60722</c:v>
                      </c:pt>
                      <c:pt idx="522">
                        <c:v>60752</c:v>
                      </c:pt>
                      <c:pt idx="523">
                        <c:v>60783</c:v>
                      </c:pt>
                      <c:pt idx="524">
                        <c:v>60813</c:v>
                      </c:pt>
                      <c:pt idx="525">
                        <c:v>60844</c:v>
                      </c:pt>
                      <c:pt idx="526">
                        <c:v>60875</c:v>
                      </c:pt>
                      <c:pt idx="527">
                        <c:v>60905</c:v>
                      </c:pt>
                      <c:pt idx="528">
                        <c:v>60936</c:v>
                      </c:pt>
                      <c:pt idx="529">
                        <c:v>60966</c:v>
                      </c:pt>
                      <c:pt idx="530">
                        <c:v>60997</c:v>
                      </c:pt>
                      <c:pt idx="531">
                        <c:v>61028</c:v>
                      </c:pt>
                      <c:pt idx="532">
                        <c:v>61056</c:v>
                      </c:pt>
                      <c:pt idx="533">
                        <c:v>61087</c:v>
                      </c:pt>
                      <c:pt idx="534">
                        <c:v>61117</c:v>
                      </c:pt>
                      <c:pt idx="535">
                        <c:v>61148</c:v>
                      </c:pt>
                      <c:pt idx="536">
                        <c:v>61178</c:v>
                      </c:pt>
                      <c:pt idx="537">
                        <c:v>61209</c:v>
                      </c:pt>
                      <c:pt idx="538">
                        <c:v>61240</c:v>
                      </c:pt>
                      <c:pt idx="539">
                        <c:v>61270</c:v>
                      </c:pt>
                      <c:pt idx="540">
                        <c:v>61301</c:v>
                      </c:pt>
                      <c:pt idx="541">
                        <c:v>61331</c:v>
                      </c:pt>
                      <c:pt idx="542">
                        <c:v>61362</c:v>
                      </c:pt>
                      <c:pt idx="543">
                        <c:v>61393</c:v>
                      </c:pt>
                      <c:pt idx="544">
                        <c:v>61422</c:v>
                      </c:pt>
                      <c:pt idx="545">
                        <c:v>61453</c:v>
                      </c:pt>
                      <c:pt idx="546">
                        <c:v>61483</c:v>
                      </c:pt>
                      <c:pt idx="547">
                        <c:v>61514</c:v>
                      </c:pt>
                      <c:pt idx="548">
                        <c:v>61544</c:v>
                      </c:pt>
                      <c:pt idx="549">
                        <c:v>61575</c:v>
                      </c:pt>
                      <c:pt idx="550">
                        <c:v>61606</c:v>
                      </c:pt>
                      <c:pt idx="551">
                        <c:v>61636</c:v>
                      </c:pt>
                      <c:pt idx="552">
                        <c:v>61667</c:v>
                      </c:pt>
                      <c:pt idx="553">
                        <c:v>61697</c:v>
                      </c:pt>
                      <c:pt idx="554">
                        <c:v>61728</c:v>
                      </c:pt>
                      <c:pt idx="555">
                        <c:v>61759</c:v>
                      </c:pt>
                      <c:pt idx="556">
                        <c:v>61787</c:v>
                      </c:pt>
                      <c:pt idx="557">
                        <c:v>61818</c:v>
                      </c:pt>
                      <c:pt idx="558">
                        <c:v>61848</c:v>
                      </c:pt>
                      <c:pt idx="559">
                        <c:v>61879</c:v>
                      </c:pt>
                      <c:pt idx="560">
                        <c:v>61909</c:v>
                      </c:pt>
                      <c:pt idx="561">
                        <c:v>61940</c:v>
                      </c:pt>
                      <c:pt idx="562">
                        <c:v>61971</c:v>
                      </c:pt>
                      <c:pt idx="563">
                        <c:v>62001</c:v>
                      </c:pt>
                    </c:numCache>
                  </c:numRef>
                </c:xVal>
                <c:yVal>
                  <c:numRef>
                    <c:extLst xmlns:c15="http://schemas.microsoft.com/office/drawing/2012/chart">
                      <c:ext xmlns:c15="http://schemas.microsoft.com/office/drawing/2012/chart" uri="{02D57815-91ED-43cb-92C2-25804820EDAC}">
                        <c15:formulaRef>
                          <c15:sqref>'01N21W32Q04S'!$M$36:$M$599</c15:sqref>
                        </c15:formulaRef>
                      </c:ext>
                    </c:extLst>
                    <c:numCache>
                      <c:formatCode>General</c:formatCode>
                      <c:ptCount val="564"/>
                      <c:pt idx="0">
                        <c:v>-67.926000000000002</c:v>
                      </c:pt>
                      <c:pt idx="1">
                        <c:v>-68.474999999999994</c:v>
                      </c:pt>
                      <c:pt idx="2">
                        <c:v>-67.694000000000003</c:v>
                      </c:pt>
                      <c:pt idx="3">
                        <c:v>-66.335999999999999</c:v>
                      </c:pt>
                      <c:pt idx="4">
                        <c:v>-66.340999999999994</c:v>
                      </c:pt>
                      <c:pt idx="5">
                        <c:v>-66.369</c:v>
                      </c:pt>
                      <c:pt idx="6">
                        <c:v>-66.971000000000004</c:v>
                      </c:pt>
                      <c:pt idx="7">
                        <c:v>-67.593999999999994</c:v>
                      </c:pt>
                      <c:pt idx="8">
                        <c:v>-68.043000000000006</c:v>
                      </c:pt>
                      <c:pt idx="9">
                        <c:v>-66.805999999999997</c:v>
                      </c:pt>
                      <c:pt idx="10">
                        <c:v>-65.813000000000002</c:v>
                      </c:pt>
                      <c:pt idx="11">
                        <c:v>-65.52</c:v>
                      </c:pt>
                      <c:pt idx="12">
                        <c:v>-68.055999999999997</c:v>
                      </c:pt>
                      <c:pt idx="13">
                        <c:v>-69.156000000000006</c:v>
                      </c:pt>
                      <c:pt idx="14">
                        <c:v>-68.938000000000002</c:v>
                      </c:pt>
                      <c:pt idx="15">
                        <c:v>-68.631</c:v>
                      </c:pt>
                      <c:pt idx="16">
                        <c:v>-67.364000000000004</c:v>
                      </c:pt>
                      <c:pt idx="17">
                        <c:v>-66.59</c:v>
                      </c:pt>
                      <c:pt idx="18">
                        <c:v>-66.882000000000005</c:v>
                      </c:pt>
                      <c:pt idx="19">
                        <c:v>-67.608000000000004</c:v>
                      </c:pt>
                      <c:pt idx="20">
                        <c:v>-67.626000000000005</c:v>
                      </c:pt>
                      <c:pt idx="21">
                        <c:v>-66.316000000000003</c:v>
                      </c:pt>
                      <c:pt idx="22">
                        <c:v>-65.91</c:v>
                      </c:pt>
                      <c:pt idx="23">
                        <c:v>-66.100999999999999</c:v>
                      </c:pt>
                      <c:pt idx="24">
                        <c:v>-68.575999999999993</c:v>
                      </c:pt>
                      <c:pt idx="25">
                        <c:v>-68.962000000000003</c:v>
                      </c:pt>
                      <c:pt idx="26">
                        <c:v>-67.971000000000004</c:v>
                      </c:pt>
                      <c:pt idx="27">
                        <c:v>-65.83</c:v>
                      </c:pt>
                      <c:pt idx="28">
                        <c:v>-64.260999999999996</c:v>
                      </c:pt>
                      <c:pt idx="29">
                        <c:v>-61.972999999999999</c:v>
                      </c:pt>
                      <c:pt idx="30">
                        <c:v>-59.774000000000001</c:v>
                      </c:pt>
                      <c:pt idx="31">
                        <c:v>-58.412999999999997</c:v>
                      </c:pt>
                      <c:pt idx="32">
                        <c:v>-59.179000000000002</c:v>
                      </c:pt>
                      <c:pt idx="33">
                        <c:v>-58.81</c:v>
                      </c:pt>
                      <c:pt idx="34">
                        <c:v>-58.628999999999998</c:v>
                      </c:pt>
                      <c:pt idx="35">
                        <c:v>-59.252000000000002</c:v>
                      </c:pt>
                      <c:pt idx="36">
                        <c:v>-62.204000000000001</c:v>
                      </c:pt>
                      <c:pt idx="37">
                        <c:v>-63.222000000000001</c:v>
                      </c:pt>
                      <c:pt idx="38">
                        <c:v>-63.095999999999997</c:v>
                      </c:pt>
                      <c:pt idx="39">
                        <c:v>-63.024999999999999</c:v>
                      </c:pt>
                      <c:pt idx="40">
                        <c:v>-61.938000000000002</c:v>
                      </c:pt>
                      <c:pt idx="41">
                        <c:v>-59.546999999999997</c:v>
                      </c:pt>
                      <c:pt idx="42">
                        <c:v>-59.908000000000001</c:v>
                      </c:pt>
                      <c:pt idx="43">
                        <c:v>-61.122999999999998</c:v>
                      </c:pt>
                      <c:pt idx="44">
                        <c:v>-62.313000000000002</c:v>
                      </c:pt>
                      <c:pt idx="45">
                        <c:v>-61.698</c:v>
                      </c:pt>
                      <c:pt idx="46">
                        <c:v>-61.518000000000001</c:v>
                      </c:pt>
                      <c:pt idx="47">
                        <c:v>-61.862000000000002</c:v>
                      </c:pt>
                      <c:pt idx="48">
                        <c:v>-64.236000000000004</c:v>
                      </c:pt>
                      <c:pt idx="49">
                        <c:v>-65.366</c:v>
                      </c:pt>
                      <c:pt idx="50">
                        <c:v>-64.647000000000006</c:v>
                      </c:pt>
                      <c:pt idx="51">
                        <c:v>-62.643999999999998</c:v>
                      </c:pt>
                      <c:pt idx="52">
                        <c:v>-60.243000000000002</c:v>
                      </c:pt>
                      <c:pt idx="53">
                        <c:v>-57.43</c:v>
                      </c:pt>
                      <c:pt idx="54">
                        <c:v>-55.341999999999999</c:v>
                      </c:pt>
                      <c:pt idx="55">
                        <c:v>-53.402999999999999</c:v>
                      </c:pt>
                      <c:pt idx="56">
                        <c:v>-51.777999999999999</c:v>
                      </c:pt>
                      <c:pt idx="57">
                        <c:v>-48.817999999999998</c:v>
                      </c:pt>
                      <c:pt idx="58">
                        <c:v>-45.816000000000003</c:v>
                      </c:pt>
                      <c:pt idx="59">
                        <c:v>-43.939</c:v>
                      </c:pt>
                      <c:pt idx="60">
                        <c:v>-44.610999999999997</c:v>
                      </c:pt>
                      <c:pt idx="61">
                        <c:v>-44.48</c:v>
                      </c:pt>
                      <c:pt idx="62">
                        <c:v>-43.042000000000002</c:v>
                      </c:pt>
                      <c:pt idx="63">
                        <c:v>-42.222999999999999</c:v>
                      </c:pt>
                      <c:pt idx="64">
                        <c:v>-41.225000000000001</c:v>
                      </c:pt>
                      <c:pt idx="65">
                        <c:v>-40.241999999999997</c:v>
                      </c:pt>
                      <c:pt idx="66">
                        <c:v>-39.276000000000003</c:v>
                      </c:pt>
                      <c:pt idx="67">
                        <c:v>-38.442999999999998</c:v>
                      </c:pt>
                      <c:pt idx="68">
                        <c:v>-37.743000000000002</c:v>
                      </c:pt>
                      <c:pt idx="69">
                        <c:v>-35.796999999999997</c:v>
                      </c:pt>
                      <c:pt idx="70">
                        <c:v>-33.715000000000003</c:v>
                      </c:pt>
                      <c:pt idx="71">
                        <c:v>-31.710999999999999</c:v>
                      </c:pt>
                      <c:pt idx="72">
                        <c:v>-31.315000000000001</c:v>
                      </c:pt>
                      <c:pt idx="73">
                        <c:v>-30.390999999999998</c:v>
                      </c:pt>
                      <c:pt idx="74">
                        <c:v>-28.831</c:v>
                      </c:pt>
                      <c:pt idx="75">
                        <c:v>-27.597000000000001</c:v>
                      </c:pt>
                      <c:pt idx="76">
                        <c:v>-26.803000000000001</c:v>
                      </c:pt>
                      <c:pt idx="77">
                        <c:v>-26.966000000000001</c:v>
                      </c:pt>
                      <c:pt idx="78">
                        <c:v>-26.890999999999998</c:v>
                      </c:pt>
                      <c:pt idx="79">
                        <c:v>-26.751999999999999</c:v>
                      </c:pt>
                      <c:pt idx="80">
                        <c:v>-26.64</c:v>
                      </c:pt>
                      <c:pt idx="81">
                        <c:v>-25.489000000000001</c:v>
                      </c:pt>
                      <c:pt idx="82">
                        <c:v>-25.347000000000001</c:v>
                      </c:pt>
                      <c:pt idx="83">
                        <c:v>-24.247</c:v>
                      </c:pt>
                      <c:pt idx="84">
                        <c:v>-23.957000000000001</c:v>
                      </c:pt>
                      <c:pt idx="85">
                        <c:v>-23.417000000000002</c:v>
                      </c:pt>
                      <c:pt idx="86">
                        <c:v>-22.812999999999999</c:v>
                      </c:pt>
                      <c:pt idx="87">
                        <c:v>-22.44</c:v>
                      </c:pt>
                      <c:pt idx="88">
                        <c:v>-22.404</c:v>
                      </c:pt>
                      <c:pt idx="89">
                        <c:v>-22.861000000000001</c:v>
                      </c:pt>
                      <c:pt idx="90">
                        <c:v>-23.355</c:v>
                      </c:pt>
                      <c:pt idx="91">
                        <c:v>-24.266999999999999</c:v>
                      </c:pt>
                      <c:pt idx="92">
                        <c:v>-26.184999999999999</c:v>
                      </c:pt>
                      <c:pt idx="93">
                        <c:v>-26.978000000000002</c:v>
                      </c:pt>
                      <c:pt idx="94">
                        <c:v>-28.376999999999999</c:v>
                      </c:pt>
                      <c:pt idx="95">
                        <c:v>-29.279</c:v>
                      </c:pt>
                      <c:pt idx="96">
                        <c:v>-32.453000000000003</c:v>
                      </c:pt>
                      <c:pt idx="97">
                        <c:v>-34.475999999999999</c:v>
                      </c:pt>
                      <c:pt idx="98">
                        <c:v>-34.615000000000002</c:v>
                      </c:pt>
                      <c:pt idx="99">
                        <c:v>-33.905000000000001</c:v>
                      </c:pt>
                      <c:pt idx="100">
                        <c:v>-33.027999999999999</c:v>
                      </c:pt>
                      <c:pt idx="101">
                        <c:v>-32.572000000000003</c:v>
                      </c:pt>
                      <c:pt idx="102">
                        <c:v>-32.643000000000001</c:v>
                      </c:pt>
                      <c:pt idx="103">
                        <c:v>-32.994999999999997</c:v>
                      </c:pt>
                      <c:pt idx="104">
                        <c:v>-33.994</c:v>
                      </c:pt>
                      <c:pt idx="105">
                        <c:v>-32.628999999999998</c:v>
                      </c:pt>
                      <c:pt idx="106">
                        <c:v>-30.776</c:v>
                      </c:pt>
                      <c:pt idx="107">
                        <c:v>-28.928000000000001</c:v>
                      </c:pt>
                      <c:pt idx="108">
                        <c:v>-27.561</c:v>
                      </c:pt>
                      <c:pt idx="109">
                        <c:v>-26.254999999999999</c:v>
                      </c:pt>
                      <c:pt idx="110">
                        <c:v>-24.73</c:v>
                      </c:pt>
                      <c:pt idx="111">
                        <c:v>-23.875</c:v>
                      </c:pt>
                      <c:pt idx="112">
                        <c:v>-23.427</c:v>
                      </c:pt>
                      <c:pt idx="113">
                        <c:v>-23.155000000000001</c:v>
                      </c:pt>
                      <c:pt idx="114">
                        <c:v>-22.617999999999999</c:v>
                      </c:pt>
                      <c:pt idx="115">
                        <c:v>-22.228999999999999</c:v>
                      </c:pt>
                      <c:pt idx="116">
                        <c:v>-22.039000000000001</c:v>
                      </c:pt>
                      <c:pt idx="117">
                        <c:v>-20.802</c:v>
                      </c:pt>
                      <c:pt idx="118">
                        <c:v>-19.684000000000001</c:v>
                      </c:pt>
                      <c:pt idx="119">
                        <c:v>-18.747</c:v>
                      </c:pt>
                      <c:pt idx="120">
                        <c:v>-18.45</c:v>
                      </c:pt>
                      <c:pt idx="121">
                        <c:v>-18.096</c:v>
                      </c:pt>
                      <c:pt idx="122">
                        <c:v>-17.286000000000001</c:v>
                      </c:pt>
                      <c:pt idx="123">
                        <c:v>-17.513999999999999</c:v>
                      </c:pt>
                      <c:pt idx="124">
                        <c:v>-18.227</c:v>
                      </c:pt>
                      <c:pt idx="125">
                        <c:v>-18.753</c:v>
                      </c:pt>
                      <c:pt idx="126">
                        <c:v>-19.096</c:v>
                      </c:pt>
                      <c:pt idx="127">
                        <c:v>-19.484999999999999</c:v>
                      </c:pt>
                      <c:pt idx="128">
                        <c:v>-19.896999999999998</c:v>
                      </c:pt>
                      <c:pt idx="129">
                        <c:v>-19.030999999999999</c:v>
                      </c:pt>
                      <c:pt idx="130">
                        <c:v>-18.221</c:v>
                      </c:pt>
                      <c:pt idx="131">
                        <c:v>-17.518999999999998</c:v>
                      </c:pt>
                      <c:pt idx="132">
                        <c:v>-17.626000000000001</c:v>
                      </c:pt>
                      <c:pt idx="133">
                        <c:v>-17.506</c:v>
                      </c:pt>
                      <c:pt idx="134">
                        <c:v>-16.576000000000001</c:v>
                      </c:pt>
                      <c:pt idx="135">
                        <c:v>-16.120999999999999</c:v>
                      </c:pt>
                      <c:pt idx="136">
                        <c:v>-16.18</c:v>
                      </c:pt>
                      <c:pt idx="137">
                        <c:v>-16.582999999999998</c:v>
                      </c:pt>
                      <c:pt idx="138">
                        <c:v>-16.87</c:v>
                      </c:pt>
                      <c:pt idx="139">
                        <c:v>-17.015000000000001</c:v>
                      </c:pt>
                      <c:pt idx="140">
                        <c:v>-17.138999999999999</c:v>
                      </c:pt>
                      <c:pt idx="141">
                        <c:v>-16.251000000000001</c:v>
                      </c:pt>
                      <c:pt idx="142">
                        <c:v>-15.345000000000001</c:v>
                      </c:pt>
                      <c:pt idx="143">
                        <c:v>-14.502000000000001</c:v>
                      </c:pt>
                      <c:pt idx="144">
                        <c:v>-14.452999999999999</c:v>
                      </c:pt>
                      <c:pt idx="145">
                        <c:v>-13.920999999999999</c:v>
                      </c:pt>
                      <c:pt idx="146">
                        <c:v>-13.358000000000001</c:v>
                      </c:pt>
                      <c:pt idx="147">
                        <c:v>-13.528</c:v>
                      </c:pt>
                      <c:pt idx="148">
                        <c:v>-14.569000000000001</c:v>
                      </c:pt>
                      <c:pt idx="149">
                        <c:v>-14.593</c:v>
                      </c:pt>
                      <c:pt idx="150">
                        <c:v>-14.772</c:v>
                      </c:pt>
                      <c:pt idx="151">
                        <c:v>-15.446999999999999</c:v>
                      </c:pt>
                      <c:pt idx="152">
                        <c:v>-15.813000000000001</c:v>
                      </c:pt>
                      <c:pt idx="153">
                        <c:v>-15.159000000000001</c:v>
                      </c:pt>
                      <c:pt idx="154">
                        <c:v>-14.496</c:v>
                      </c:pt>
                      <c:pt idx="155">
                        <c:v>-13.885</c:v>
                      </c:pt>
                      <c:pt idx="156">
                        <c:v>-14.052</c:v>
                      </c:pt>
                      <c:pt idx="157">
                        <c:v>-13.965999999999999</c:v>
                      </c:pt>
                      <c:pt idx="158">
                        <c:v>-13.571999999999999</c:v>
                      </c:pt>
                      <c:pt idx="159">
                        <c:v>-13.686999999999999</c:v>
                      </c:pt>
                      <c:pt idx="160">
                        <c:v>-14.144</c:v>
                      </c:pt>
                      <c:pt idx="161">
                        <c:v>-14.492000000000001</c:v>
                      </c:pt>
                      <c:pt idx="162">
                        <c:v>-14.962</c:v>
                      </c:pt>
                      <c:pt idx="163">
                        <c:v>-15.33</c:v>
                      </c:pt>
                      <c:pt idx="164">
                        <c:v>-15.563000000000001</c:v>
                      </c:pt>
                      <c:pt idx="165">
                        <c:v>-14.95</c:v>
                      </c:pt>
                      <c:pt idx="166">
                        <c:v>-14.692</c:v>
                      </c:pt>
                      <c:pt idx="167">
                        <c:v>-14.616</c:v>
                      </c:pt>
                      <c:pt idx="168">
                        <c:v>-15.476000000000001</c:v>
                      </c:pt>
                      <c:pt idx="169">
                        <c:v>-15.77</c:v>
                      </c:pt>
                      <c:pt idx="170">
                        <c:v>-15.787000000000001</c:v>
                      </c:pt>
                      <c:pt idx="171">
                        <c:v>-15.9</c:v>
                      </c:pt>
                      <c:pt idx="172">
                        <c:v>-16.227</c:v>
                      </c:pt>
                      <c:pt idx="173">
                        <c:v>-16.402000000000001</c:v>
                      </c:pt>
                      <c:pt idx="174">
                        <c:v>-16.338000000000001</c:v>
                      </c:pt>
                      <c:pt idx="175">
                        <c:v>-16.030999999999999</c:v>
                      </c:pt>
                      <c:pt idx="176">
                        <c:v>-15.817</c:v>
                      </c:pt>
                      <c:pt idx="177">
                        <c:v>-15.052</c:v>
                      </c:pt>
                      <c:pt idx="178">
                        <c:v>-14.467000000000001</c:v>
                      </c:pt>
                      <c:pt idx="179">
                        <c:v>-14.016</c:v>
                      </c:pt>
                      <c:pt idx="180">
                        <c:v>-15.834</c:v>
                      </c:pt>
                      <c:pt idx="181">
                        <c:v>-16.596</c:v>
                      </c:pt>
                      <c:pt idx="182">
                        <c:v>-16.338999999999999</c:v>
                      </c:pt>
                      <c:pt idx="183">
                        <c:v>-17.552</c:v>
                      </c:pt>
                      <c:pt idx="184">
                        <c:v>-19.574999999999999</c:v>
                      </c:pt>
                      <c:pt idx="185">
                        <c:v>-21.158000000000001</c:v>
                      </c:pt>
                      <c:pt idx="186">
                        <c:v>-22.919</c:v>
                      </c:pt>
                      <c:pt idx="187">
                        <c:v>-24.777000000000001</c:v>
                      </c:pt>
                      <c:pt idx="188">
                        <c:v>-26.606999999999999</c:v>
                      </c:pt>
                      <c:pt idx="189">
                        <c:v>-26.834</c:v>
                      </c:pt>
                      <c:pt idx="190">
                        <c:v>-27.492999999999999</c:v>
                      </c:pt>
                      <c:pt idx="191">
                        <c:v>-28.562000000000001</c:v>
                      </c:pt>
                      <c:pt idx="192">
                        <c:v>-32.209000000000003</c:v>
                      </c:pt>
                      <c:pt idx="193">
                        <c:v>-34.591000000000001</c:v>
                      </c:pt>
                      <c:pt idx="194">
                        <c:v>-35.384</c:v>
                      </c:pt>
                      <c:pt idx="195">
                        <c:v>-35.640999999999998</c:v>
                      </c:pt>
                      <c:pt idx="196">
                        <c:v>-35.350999999999999</c:v>
                      </c:pt>
                      <c:pt idx="197">
                        <c:v>-34.988999999999997</c:v>
                      </c:pt>
                      <c:pt idx="198">
                        <c:v>-36.314999999999998</c:v>
                      </c:pt>
                      <c:pt idx="199">
                        <c:v>-38.436</c:v>
                      </c:pt>
                      <c:pt idx="200">
                        <c:v>-40.451999999999998</c:v>
                      </c:pt>
                      <c:pt idx="201">
                        <c:v>-40.444000000000003</c:v>
                      </c:pt>
                      <c:pt idx="202">
                        <c:v>-40.787999999999997</c:v>
                      </c:pt>
                      <c:pt idx="203">
                        <c:v>-41.567</c:v>
                      </c:pt>
                      <c:pt idx="204">
                        <c:v>-45.398000000000003</c:v>
                      </c:pt>
                      <c:pt idx="205">
                        <c:v>-48.064</c:v>
                      </c:pt>
                      <c:pt idx="206">
                        <c:v>-48.392000000000003</c:v>
                      </c:pt>
                      <c:pt idx="207">
                        <c:v>-47.371000000000002</c:v>
                      </c:pt>
                      <c:pt idx="208">
                        <c:v>-45.966000000000001</c:v>
                      </c:pt>
                      <c:pt idx="209">
                        <c:v>-44.957999999999998</c:v>
                      </c:pt>
                      <c:pt idx="210">
                        <c:v>-43.866</c:v>
                      </c:pt>
                      <c:pt idx="211">
                        <c:v>-44.137</c:v>
                      </c:pt>
                      <c:pt idx="212">
                        <c:v>-45.465000000000003</c:v>
                      </c:pt>
                      <c:pt idx="213">
                        <c:v>-45.448</c:v>
                      </c:pt>
                      <c:pt idx="214">
                        <c:v>-46.055</c:v>
                      </c:pt>
                      <c:pt idx="215">
                        <c:v>-46.732999999999997</c:v>
                      </c:pt>
                      <c:pt idx="216">
                        <c:v>-50.320999999999998</c:v>
                      </c:pt>
                      <c:pt idx="217">
                        <c:v>-52.320999999999998</c:v>
                      </c:pt>
                      <c:pt idx="218">
                        <c:v>-52.731999999999999</c:v>
                      </c:pt>
                      <c:pt idx="219">
                        <c:v>-52.087000000000003</c:v>
                      </c:pt>
                      <c:pt idx="220">
                        <c:v>-52.405999999999999</c:v>
                      </c:pt>
                      <c:pt idx="221">
                        <c:v>-53.353000000000002</c:v>
                      </c:pt>
                      <c:pt idx="222">
                        <c:v>-53.734999999999999</c:v>
                      </c:pt>
                      <c:pt idx="223">
                        <c:v>-55.142000000000003</c:v>
                      </c:pt>
                      <c:pt idx="224">
                        <c:v>-56.85</c:v>
                      </c:pt>
                      <c:pt idx="225">
                        <c:v>-56.731999999999999</c:v>
                      </c:pt>
                      <c:pt idx="226">
                        <c:v>-57.11</c:v>
                      </c:pt>
                      <c:pt idx="227">
                        <c:v>-57.848999999999997</c:v>
                      </c:pt>
                      <c:pt idx="228">
                        <c:v>-60.792999999999999</c:v>
                      </c:pt>
                      <c:pt idx="229">
                        <c:v>-62.57</c:v>
                      </c:pt>
                      <c:pt idx="230">
                        <c:v>-61.534999999999997</c:v>
                      </c:pt>
                      <c:pt idx="231">
                        <c:v>-59.154000000000003</c:v>
                      </c:pt>
                      <c:pt idx="232">
                        <c:v>-59.046999999999997</c:v>
                      </c:pt>
                      <c:pt idx="233">
                        <c:v>-58.067999999999998</c:v>
                      </c:pt>
                      <c:pt idx="234">
                        <c:v>-56.103999999999999</c:v>
                      </c:pt>
                      <c:pt idx="235">
                        <c:v>-53.912999999999997</c:v>
                      </c:pt>
                      <c:pt idx="236">
                        <c:v>-52.024000000000001</c:v>
                      </c:pt>
                      <c:pt idx="237">
                        <c:v>-48.886000000000003</c:v>
                      </c:pt>
                      <c:pt idx="238">
                        <c:v>-46.49</c:v>
                      </c:pt>
                      <c:pt idx="239">
                        <c:v>-45.601999999999997</c:v>
                      </c:pt>
                      <c:pt idx="240">
                        <c:v>-47.418999999999997</c:v>
                      </c:pt>
                      <c:pt idx="241">
                        <c:v>-48.311</c:v>
                      </c:pt>
                      <c:pt idx="242">
                        <c:v>-47.146000000000001</c:v>
                      </c:pt>
                      <c:pt idx="243">
                        <c:v>-45.462000000000003</c:v>
                      </c:pt>
                      <c:pt idx="244">
                        <c:v>-44.7</c:v>
                      </c:pt>
                      <c:pt idx="245">
                        <c:v>-44.210999999999999</c:v>
                      </c:pt>
                      <c:pt idx="246">
                        <c:v>-44.189</c:v>
                      </c:pt>
                      <c:pt idx="247">
                        <c:v>-45.613999999999997</c:v>
                      </c:pt>
                      <c:pt idx="248">
                        <c:v>-47.582000000000001</c:v>
                      </c:pt>
                      <c:pt idx="249">
                        <c:v>-47.893000000000001</c:v>
                      </c:pt>
                      <c:pt idx="250">
                        <c:v>-48.481999999999999</c:v>
                      </c:pt>
                      <c:pt idx="251">
                        <c:v>-49.432000000000002</c:v>
                      </c:pt>
                      <c:pt idx="252">
                        <c:v>-52.954999999999998</c:v>
                      </c:pt>
                      <c:pt idx="253">
                        <c:v>-54.543999999999997</c:v>
                      </c:pt>
                      <c:pt idx="254">
                        <c:v>-55.039000000000001</c:v>
                      </c:pt>
                      <c:pt idx="255">
                        <c:v>-54.747999999999998</c:v>
                      </c:pt>
                      <c:pt idx="256">
                        <c:v>-55.350999999999999</c:v>
                      </c:pt>
                      <c:pt idx="257">
                        <c:v>-55.131</c:v>
                      </c:pt>
                      <c:pt idx="258">
                        <c:v>-53.536000000000001</c:v>
                      </c:pt>
                      <c:pt idx="259">
                        <c:v>-51.792000000000002</c:v>
                      </c:pt>
                      <c:pt idx="260">
                        <c:v>-51.845999999999997</c:v>
                      </c:pt>
                      <c:pt idx="261">
                        <c:v>-51.009</c:v>
                      </c:pt>
                      <c:pt idx="262">
                        <c:v>-51.021000000000001</c:v>
                      </c:pt>
                      <c:pt idx="263">
                        <c:v>-51.624000000000002</c:v>
                      </c:pt>
                      <c:pt idx="264">
                        <c:v>-54.936999999999998</c:v>
                      </c:pt>
                      <c:pt idx="265">
                        <c:v>-56.316000000000003</c:v>
                      </c:pt>
                      <c:pt idx="266">
                        <c:v>-56.585000000000001</c:v>
                      </c:pt>
                      <c:pt idx="267">
                        <c:v>-55.688000000000002</c:v>
                      </c:pt>
                      <c:pt idx="268">
                        <c:v>-55.67</c:v>
                      </c:pt>
                      <c:pt idx="269">
                        <c:v>-56.033000000000001</c:v>
                      </c:pt>
                      <c:pt idx="270">
                        <c:v>-57.067999999999998</c:v>
                      </c:pt>
                      <c:pt idx="271">
                        <c:v>-58.414999999999999</c:v>
                      </c:pt>
                      <c:pt idx="272">
                        <c:v>-60.033000000000001</c:v>
                      </c:pt>
                      <c:pt idx="273">
                        <c:v>-59.484999999999999</c:v>
                      </c:pt>
                      <c:pt idx="274">
                        <c:v>-59.244999999999997</c:v>
                      </c:pt>
                      <c:pt idx="275">
                        <c:v>-59.438000000000002</c:v>
                      </c:pt>
                      <c:pt idx="276">
                        <c:v>-62.463999999999999</c:v>
                      </c:pt>
                      <c:pt idx="277">
                        <c:v>-63.244</c:v>
                      </c:pt>
                      <c:pt idx="278">
                        <c:v>-62.387999999999998</c:v>
                      </c:pt>
                      <c:pt idx="279">
                        <c:v>-61.219000000000001</c:v>
                      </c:pt>
                      <c:pt idx="280">
                        <c:v>-60.753999999999998</c:v>
                      </c:pt>
                      <c:pt idx="281">
                        <c:v>-61.057000000000002</c:v>
                      </c:pt>
                      <c:pt idx="282">
                        <c:v>-61.438000000000002</c:v>
                      </c:pt>
                      <c:pt idx="283">
                        <c:v>-61.856999999999999</c:v>
                      </c:pt>
                      <c:pt idx="284">
                        <c:v>-62.436999999999998</c:v>
                      </c:pt>
                      <c:pt idx="285">
                        <c:v>-61.158999999999999</c:v>
                      </c:pt>
                      <c:pt idx="286">
                        <c:v>-60.237000000000002</c:v>
                      </c:pt>
                      <c:pt idx="287">
                        <c:v>-59.746000000000002</c:v>
                      </c:pt>
                      <c:pt idx="288">
                        <c:v>-61.893000000000001</c:v>
                      </c:pt>
                      <c:pt idx="289">
                        <c:v>-62.924999999999997</c:v>
                      </c:pt>
                      <c:pt idx="290">
                        <c:v>-63.011000000000003</c:v>
                      </c:pt>
                      <c:pt idx="291">
                        <c:v>-61.677</c:v>
                      </c:pt>
                      <c:pt idx="292">
                        <c:v>-61.029000000000003</c:v>
                      </c:pt>
                      <c:pt idx="293">
                        <c:v>-60.27</c:v>
                      </c:pt>
                      <c:pt idx="294">
                        <c:v>-61.262</c:v>
                      </c:pt>
                      <c:pt idx="295">
                        <c:v>-62.94</c:v>
                      </c:pt>
                      <c:pt idx="296">
                        <c:v>-64.242999999999995</c:v>
                      </c:pt>
                      <c:pt idx="297">
                        <c:v>-63.487000000000002</c:v>
                      </c:pt>
                      <c:pt idx="298">
                        <c:v>-63.040999999999997</c:v>
                      </c:pt>
                      <c:pt idx="299">
                        <c:v>-63.1</c:v>
                      </c:pt>
                      <c:pt idx="300">
                        <c:v>-65.486999999999995</c:v>
                      </c:pt>
                      <c:pt idx="301">
                        <c:v>-66.655000000000001</c:v>
                      </c:pt>
                      <c:pt idx="302">
                        <c:v>-66.067999999999998</c:v>
                      </c:pt>
                      <c:pt idx="303">
                        <c:v>-66.765000000000001</c:v>
                      </c:pt>
                      <c:pt idx="304">
                        <c:v>-65.602000000000004</c:v>
                      </c:pt>
                      <c:pt idx="305">
                        <c:v>-63.418999999999997</c:v>
                      </c:pt>
                      <c:pt idx="306">
                        <c:v>-61.189</c:v>
                      </c:pt>
                      <c:pt idx="307">
                        <c:v>-59.055</c:v>
                      </c:pt>
                      <c:pt idx="308">
                        <c:v>-57.237000000000002</c:v>
                      </c:pt>
                      <c:pt idx="309">
                        <c:v>-53.947000000000003</c:v>
                      </c:pt>
                      <c:pt idx="310">
                        <c:v>-50.368000000000002</c:v>
                      </c:pt>
                      <c:pt idx="311">
                        <c:v>-47.162999999999997</c:v>
                      </c:pt>
                      <c:pt idx="312">
                        <c:v>-47.055</c:v>
                      </c:pt>
                      <c:pt idx="313">
                        <c:v>-46.35</c:v>
                      </c:pt>
                      <c:pt idx="314">
                        <c:v>-46.276000000000003</c:v>
                      </c:pt>
                      <c:pt idx="315">
                        <c:v>-46.177999999999997</c:v>
                      </c:pt>
                      <c:pt idx="316">
                        <c:v>-45.598999999999997</c:v>
                      </c:pt>
                      <c:pt idx="317">
                        <c:v>-44.466999999999999</c:v>
                      </c:pt>
                      <c:pt idx="318">
                        <c:v>-43.219000000000001</c:v>
                      </c:pt>
                      <c:pt idx="319">
                        <c:v>-42.901000000000003</c:v>
                      </c:pt>
                      <c:pt idx="320">
                        <c:v>-43.845999999999997</c:v>
                      </c:pt>
                      <c:pt idx="321">
                        <c:v>-43.936</c:v>
                      </c:pt>
                      <c:pt idx="322">
                        <c:v>-44.787999999999997</c:v>
                      </c:pt>
                      <c:pt idx="323">
                        <c:v>-46.101999999999997</c:v>
                      </c:pt>
                      <c:pt idx="324">
                        <c:v>-49.304000000000002</c:v>
                      </c:pt>
                      <c:pt idx="325">
                        <c:v>-51.536999999999999</c:v>
                      </c:pt>
                      <c:pt idx="326">
                        <c:v>-52.110999999999997</c:v>
                      </c:pt>
                      <c:pt idx="327">
                        <c:v>-52.067</c:v>
                      </c:pt>
                      <c:pt idx="328">
                        <c:v>-52.018999999999998</c:v>
                      </c:pt>
                      <c:pt idx="329">
                        <c:v>-52.920999999999999</c:v>
                      </c:pt>
                      <c:pt idx="330">
                        <c:v>-55.256</c:v>
                      </c:pt>
                      <c:pt idx="331">
                        <c:v>-57.365000000000002</c:v>
                      </c:pt>
                      <c:pt idx="332">
                        <c:v>-58.994</c:v>
                      </c:pt>
                      <c:pt idx="333">
                        <c:v>-58.488</c:v>
                      </c:pt>
                      <c:pt idx="334">
                        <c:v>-58.39</c:v>
                      </c:pt>
                      <c:pt idx="335">
                        <c:v>-58.76</c:v>
                      </c:pt>
                      <c:pt idx="336">
                        <c:v>-61.244</c:v>
                      </c:pt>
                      <c:pt idx="337">
                        <c:v>-61.356999999999999</c:v>
                      </c:pt>
                      <c:pt idx="338">
                        <c:v>-60.875</c:v>
                      </c:pt>
                      <c:pt idx="339">
                        <c:v>-60.698</c:v>
                      </c:pt>
                      <c:pt idx="340">
                        <c:v>-60.948999999999998</c:v>
                      </c:pt>
                      <c:pt idx="341">
                        <c:v>-60.73</c:v>
                      </c:pt>
                      <c:pt idx="342">
                        <c:v>-61.076000000000001</c:v>
                      </c:pt>
                      <c:pt idx="343">
                        <c:v>-61.755000000000003</c:v>
                      </c:pt>
                      <c:pt idx="344">
                        <c:v>-62.253999999999998</c:v>
                      </c:pt>
                      <c:pt idx="345">
                        <c:v>-61.225000000000001</c:v>
                      </c:pt>
                      <c:pt idx="346">
                        <c:v>-60.881999999999998</c:v>
                      </c:pt>
                      <c:pt idx="347">
                        <c:v>-61.05</c:v>
                      </c:pt>
                      <c:pt idx="348">
                        <c:v>-64.069000000000003</c:v>
                      </c:pt>
                      <c:pt idx="349">
                        <c:v>-64.95</c:v>
                      </c:pt>
                      <c:pt idx="350">
                        <c:v>-64.813000000000002</c:v>
                      </c:pt>
                      <c:pt idx="351">
                        <c:v>-64.786000000000001</c:v>
                      </c:pt>
                      <c:pt idx="352">
                        <c:v>-63.719000000000001</c:v>
                      </c:pt>
                      <c:pt idx="353">
                        <c:v>-61.892000000000003</c:v>
                      </c:pt>
                      <c:pt idx="354">
                        <c:v>-61.296999999999997</c:v>
                      </c:pt>
                      <c:pt idx="355">
                        <c:v>-62.18</c:v>
                      </c:pt>
                      <c:pt idx="356">
                        <c:v>-63.256</c:v>
                      </c:pt>
                      <c:pt idx="357">
                        <c:v>-62.35</c:v>
                      </c:pt>
                      <c:pt idx="358">
                        <c:v>-61.731999999999999</c:v>
                      </c:pt>
                      <c:pt idx="359">
                        <c:v>-61.470999999999997</c:v>
                      </c:pt>
                      <c:pt idx="360">
                        <c:v>-61.220999999999997</c:v>
                      </c:pt>
                      <c:pt idx="361">
                        <c:v>-60.997</c:v>
                      </c:pt>
                      <c:pt idx="362">
                        <c:v>-60.832000000000001</c:v>
                      </c:pt>
                      <c:pt idx="363">
                        <c:v>-61.747999999999998</c:v>
                      </c:pt>
                      <c:pt idx="364">
                        <c:v>-62.472999999999999</c:v>
                      </c:pt>
                      <c:pt idx="365">
                        <c:v>-62.332999999999998</c:v>
                      </c:pt>
                      <c:pt idx="366">
                        <c:v>-61.6</c:v>
                      </c:pt>
                      <c:pt idx="367">
                        <c:v>-59.548999999999999</c:v>
                      </c:pt>
                      <c:pt idx="368">
                        <c:v>-58.232999999999997</c:v>
                      </c:pt>
                      <c:pt idx="369">
                        <c:v>-56.566000000000003</c:v>
                      </c:pt>
                      <c:pt idx="370">
                        <c:v>-56.127000000000002</c:v>
                      </c:pt>
                      <c:pt idx="371">
                        <c:v>-56.215000000000003</c:v>
                      </c:pt>
                      <c:pt idx="372">
                        <c:v>-58.723999999999997</c:v>
                      </c:pt>
                      <c:pt idx="373">
                        <c:v>-59.174999999999997</c:v>
                      </c:pt>
                      <c:pt idx="374">
                        <c:v>-59.530999999999999</c:v>
                      </c:pt>
                      <c:pt idx="375">
                        <c:v>-60.779000000000003</c:v>
                      </c:pt>
                      <c:pt idx="376">
                        <c:v>-61.886000000000003</c:v>
                      </c:pt>
                      <c:pt idx="377">
                        <c:v>-62.502000000000002</c:v>
                      </c:pt>
                      <c:pt idx="378">
                        <c:v>-62.963000000000001</c:v>
                      </c:pt>
                      <c:pt idx="379">
                        <c:v>-63.298999999999999</c:v>
                      </c:pt>
                      <c:pt idx="380">
                        <c:v>-63.354999999999997</c:v>
                      </c:pt>
                      <c:pt idx="381">
                        <c:v>-62.106000000000002</c:v>
                      </c:pt>
                      <c:pt idx="382">
                        <c:v>-61.651000000000003</c:v>
                      </c:pt>
                      <c:pt idx="383">
                        <c:v>-61.901000000000003</c:v>
                      </c:pt>
                      <c:pt idx="384">
                        <c:v>-64.491</c:v>
                      </c:pt>
                      <c:pt idx="385">
                        <c:v>-65.146000000000001</c:v>
                      </c:pt>
                      <c:pt idx="386">
                        <c:v>-64.665999999999997</c:v>
                      </c:pt>
                      <c:pt idx="387">
                        <c:v>-64.150999999999996</c:v>
                      </c:pt>
                      <c:pt idx="388">
                        <c:v>-64.283000000000001</c:v>
                      </c:pt>
                      <c:pt idx="389">
                        <c:v>-63.963999999999999</c:v>
                      </c:pt>
                      <c:pt idx="390">
                        <c:v>-63.378999999999998</c:v>
                      </c:pt>
                      <c:pt idx="391">
                        <c:v>-64.058000000000007</c:v>
                      </c:pt>
                      <c:pt idx="392">
                        <c:v>-65.120999999999995</c:v>
                      </c:pt>
                      <c:pt idx="393">
                        <c:v>-64.338999999999999</c:v>
                      </c:pt>
                      <c:pt idx="394">
                        <c:v>-64.045000000000002</c:v>
                      </c:pt>
                      <c:pt idx="395">
                        <c:v>-64.245999999999995</c:v>
                      </c:pt>
                      <c:pt idx="396">
                        <c:v>-67.308000000000007</c:v>
                      </c:pt>
                      <c:pt idx="397">
                        <c:v>-67.751999999999995</c:v>
                      </c:pt>
                      <c:pt idx="398">
                        <c:v>-66.388999999999996</c:v>
                      </c:pt>
                      <c:pt idx="399">
                        <c:v>-63.780999999999999</c:v>
                      </c:pt>
                      <c:pt idx="400">
                        <c:v>-60.976999999999997</c:v>
                      </c:pt>
                      <c:pt idx="401">
                        <c:v>-57.859000000000002</c:v>
                      </c:pt>
                      <c:pt idx="402">
                        <c:v>-57.247999999999998</c:v>
                      </c:pt>
                      <c:pt idx="403">
                        <c:v>-58.026000000000003</c:v>
                      </c:pt>
                      <c:pt idx="404">
                        <c:v>-59.008000000000003</c:v>
                      </c:pt>
                      <c:pt idx="405">
                        <c:v>-58.426000000000002</c:v>
                      </c:pt>
                      <c:pt idx="406">
                        <c:v>-58.433999999999997</c:v>
                      </c:pt>
                      <c:pt idx="407">
                        <c:v>-58.93</c:v>
                      </c:pt>
                      <c:pt idx="408">
                        <c:v>-60.192</c:v>
                      </c:pt>
                      <c:pt idx="409">
                        <c:v>-60.186999999999998</c:v>
                      </c:pt>
                      <c:pt idx="410">
                        <c:v>-58.564999999999998</c:v>
                      </c:pt>
                      <c:pt idx="411">
                        <c:v>-57.057000000000002</c:v>
                      </c:pt>
                      <c:pt idx="412">
                        <c:v>-55.686999999999998</c:v>
                      </c:pt>
                      <c:pt idx="413">
                        <c:v>-54.341000000000001</c:v>
                      </c:pt>
                      <c:pt idx="414">
                        <c:v>-52.08</c:v>
                      </c:pt>
                      <c:pt idx="415">
                        <c:v>-50.133000000000003</c:v>
                      </c:pt>
                      <c:pt idx="416">
                        <c:v>-48.704000000000001</c:v>
                      </c:pt>
                      <c:pt idx="417">
                        <c:v>-46.073999999999998</c:v>
                      </c:pt>
                      <c:pt idx="418">
                        <c:v>-43.738999999999997</c:v>
                      </c:pt>
                      <c:pt idx="419">
                        <c:v>-41.582000000000001</c:v>
                      </c:pt>
                      <c:pt idx="420">
                        <c:v>-42.470999999999997</c:v>
                      </c:pt>
                      <c:pt idx="421">
                        <c:v>-42.334000000000003</c:v>
                      </c:pt>
                      <c:pt idx="422">
                        <c:v>-41.433</c:v>
                      </c:pt>
                      <c:pt idx="423">
                        <c:v>-40.552</c:v>
                      </c:pt>
                      <c:pt idx="424">
                        <c:v>-39.871000000000002</c:v>
                      </c:pt>
                      <c:pt idx="425">
                        <c:v>-38.78</c:v>
                      </c:pt>
                      <c:pt idx="426">
                        <c:v>-37.631999999999998</c:v>
                      </c:pt>
                      <c:pt idx="427">
                        <c:v>-37</c:v>
                      </c:pt>
                      <c:pt idx="428">
                        <c:v>-37.777999999999999</c:v>
                      </c:pt>
                      <c:pt idx="429">
                        <c:v>-37.814999999999998</c:v>
                      </c:pt>
                      <c:pt idx="430">
                        <c:v>-38.424999999999997</c:v>
                      </c:pt>
                      <c:pt idx="431">
                        <c:v>-38.648000000000003</c:v>
                      </c:pt>
                      <c:pt idx="432">
                        <c:v>-40.445</c:v>
                      </c:pt>
                      <c:pt idx="433">
                        <c:v>-41.682000000000002</c:v>
                      </c:pt>
                      <c:pt idx="434">
                        <c:v>-42.23</c:v>
                      </c:pt>
                      <c:pt idx="435">
                        <c:v>-42.642000000000003</c:v>
                      </c:pt>
                      <c:pt idx="436">
                        <c:v>-42.634999999999998</c:v>
                      </c:pt>
                      <c:pt idx="437">
                        <c:v>-41.68</c:v>
                      </c:pt>
                      <c:pt idx="438">
                        <c:v>-41.304000000000002</c:v>
                      </c:pt>
                      <c:pt idx="439">
                        <c:v>-40.997</c:v>
                      </c:pt>
                      <c:pt idx="440">
                        <c:v>-40.667999999999999</c:v>
                      </c:pt>
                      <c:pt idx="441">
                        <c:v>-38.686999999999998</c:v>
                      </c:pt>
                      <c:pt idx="442">
                        <c:v>-36.313000000000002</c:v>
                      </c:pt>
                      <c:pt idx="443">
                        <c:v>-33.951999999999998</c:v>
                      </c:pt>
                      <c:pt idx="444">
                        <c:v>-32.863</c:v>
                      </c:pt>
                      <c:pt idx="445">
                        <c:v>-31.321000000000002</c:v>
                      </c:pt>
                      <c:pt idx="446">
                        <c:v>-29.609000000000002</c:v>
                      </c:pt>
                      <c:pt idx="447">
                        <c:v>-28.318000000000001</c:v>
                      </c:pt>
                      <c:pt idx="448">
                        <c:v>-27.7</c:v>
                      </c:pt>
                      <c:pt idx="449">
                        <c:v>-27.806999999999999</c:v>
                      </c:pt>
                      <c:pt idx="450">
                        <c:v>-27.584</c:v>
                      </c:pt>
                      <c:pt idx="451">
                        <c:v>-27.861000000000001</c:v>
                      </c:pt>
                      <c:pt idx="452">
                        <c:v>-28.184999999999999</c:v>
                      </c:pt>
                      <c:pt idx="453">
                        <c:v>-27.199000000000002</c:v>
                      </c:pt>
                      <c:pt idx="454">
                        <c:v>-27.241</c:v>
                      </c:pt>
                      <c:pt idx="455">
                        <c:v>-26.808</c:v>
                      </c:pt>
                      <c:pt idx="456">
                        <c:v>-28.26</c:v>
                      </c:pt>
                      <c:pt idx="457">
                        <c:v>-29.187000000000001</c:v>
                      </c:pt>
                      <c:pt idx="458">
                        <c:v>-28.655999999999999</c:v>
                      </c:pt>
                      <c:pt idx="459">
                        <c:v>-28.369</c:v>
                      </c:pt>
                      <c:pt idx="460">
                        <c:v>-28.265000000000001</c:v>
                      </c:pt>
                      <c:pt idx="461">
                        <c:v>-28.081</c:v>
                      </c:pt>
                      <c:pt idx="462">
                        <c:v>-27.646000000000001</c:v>
                      </c:pt>
                      <c:pt idx="463">
                        <c:v>-27.25</c:v>
                      </c:pt>
                      <c:pt idx="464">
                        <c:v>-27.719000000000001</c:v>
                      </c:pt>
                      <c:pt idx="465">
                        <c:v>-27.100999999999999</c:v>
                      </c:pt>
                      <c:pt idx="466">
                        <c:v>-27.381</c:v>
                      </c:pt>
                      <c:pt idx="467">
                        <c:v>-27.521999999999998</c:v>
                      </c:pt>
                      <c:pt idx="468">
                        <c:v>-29.529</c:v>
                      </c:pt>
                      <c:pt idx="469">
                        <c:v>-30.081</c:v>
                      </c:pt>
                      <c:pt idx="470">
                        <c:v>-29.411000000000001</c:v>
                      </c:pt>
                      <c:pt idx="471">
                        <c:v>-28.417000000000002</c:v>
                      </c:pt>
                      <c:pt idx="472">
                        <c:v>-27.818000000000001</c:v>
                      </c:pt>
                      <c:pt idx="473">
                        <c:v>-27.044</c:v>
                      </c:pt>
                      <c:pt idx="474">
                        <c:v>-26.478999999999999</c:v>
                      </c:pt>
                      <c:pt idx="475">
                        <c:v>-26.571999999999999</c:v>
                      </c:pt>
                      <c:pt idx="476">
                        <c:v>-27.748000000000001</c:v>
                      </c:pt>
                      <c:pt idx="477">
                        <c:v>-28.404</c:v>
                      </c:pt>
                      <c:pt idx="478">
                        <c:v>-30.213000000000001</c:v>
                      </c:pt>
                      <c:pt idx="479">
                        <c:v>-32.284999999999997</c:v>
                      </c:pt>
                      <c:pt idx="480">
                        <c:v>-37.213000000000001</c:v>
                      </c:pt>
                      <c:pt idx="481">
                        <c:v>-39.536000000000001</c:v>
                      </c:pt>
                      <c:pt idx="482">
                        <c:v>-39.688000000000002</c:v>
                      </c:pt>
                      <c:pt idx="483">
                        <c:v>-39.176000000000002</c:v>
                      </c:pt>
                      <c:pt idx="484">
                        <c:v>-38.567</c:v>
                      </c:pt>
                      <c:pt idx="485">
                        <c:v>-37.718000000000004</c:v>
                      </c:pt>
                      <c:pt idx="486">
                        <c:v>-37.164999999999999</c:v>
                      </c:pt>
                      <c:pt idx="487">
                        <c:v>-36.646999999999998</c:v>
                      </c:pt>
                      <c:pt idx="488">
                        <c:v>-36.380000000000003</c:v>
                      </c:pt>
                      <c:pt idx="489">
                        <c:v>-35.142000000000003</c:v>
                      </c:pt>
                      <c:pt idx="490">
                        <c:v>-34.921999999999997</c:v>
                      </c:pt>
                      <c:pt idx="491">
                        <c:v>-33.956000000000003</c:v>
                      </c:pt>
                      <c:pt idx="492">
                        <c:v>-33.838000000000001</c:v>
                      </c:pt>
                      <c:pt idx="493">
                        <c:v>-33.435000000000002</c:v>
                      </c:pt>
                      <c:pt idx="494">
                        <c:v>-32.009</c:v>
                      </c:pt>
                      <c:pt idx="495">
                        <c:v>-30.995000000000001</c:v>
                      </c:pt>
                      <c:pt idx="496">
                        <c:v>-30.795999999999999</c:v>
                      </c:pt>
                      <c:pt idx="497">
                        <c:v>-30.395</c:v>
                      </c:pt>
                      <c:pt idx="498">
                        <c:v>-29.925999999999998</c:v>
                      </c:pt>
                      <c:pt idx="499">
                        <c:v>-29.984999999999999</c:v>
                      </c:pt>
                      <c:pt idx="500">
                        <c:v>-30.510999999999999</c:v>
                      </c:pt>
                      <c:pt idx="501">
                        <c:v>-30.138999999999999</c:v>
                      </c:pt>
                      <c:pt idx="502">
                        <c:v>-30.271000000000001</c:v>
                      </c:pt>
                      <c:pt idx="503">
                        <c:v>-29.545999999999999</c:v>
                      </c:pt>
                      <c:pt idx="504">
                        <c:v>-30.352</c:v>
                      </c:pt>
                      <c:pt idx="505">
                        <c:v>-30.79</c:v>
                      </c:pt>
                      <c:pt idx="506">
                        <c:v>-30.462</c:v>
                      </c:pt>
                      <c:pt idx="507">
                        <c:v>-30.196000000000002</c:v>
                      </c:pt>
                      <c:pt idx="508">
                        <c:v>-30.341999999999999</c:v>
                      </c:pt>
                      <c:pt idx="509">
                        <c:v>-30.225000000000001</c:v>
                      </c:pt>
                      <c:pt idx="510">
                        <c:v>-30.431999999999999</c:v>
                      </c:pt>
                      <c:pt idx="511">
                        <c:v>-30.105</c:v>
                      </c:pt>
                      <c:pt idx="512">
                        <c:v>-29.734999999999999</c:v>
                      </c:pt>
                      <c:pt idx="513">
                        <c:v>-28.744</c:v>
                      </c:pt>
                      <c:pt idx="514">
                        <c:v>-28.137</c:v>
                      </c:pt>
                      <c:pt idx="515">
                        <c:v>-27.338000000000001</c:v>
                      </c:pt>
                      <c:pt idx="516">
                        <c:v>-28.972000000000001</c:v>
                      </c:pt>
                      <c:pt idx="517">
                        <c:v>-30.088999999999999</c:v>
                      </c:pt>
                      <c:pt idx="518">
                        <c:v>-30.64</c:v>
                      </c:pt>
                      <c:pt idx="519">
                        <c:v>-32.15</c:v>
                      </c:pt>
                      <c:pt idx="520">
                        <c:v>-33.378</c:v>
                      </c:pt>
                      <c:pt idx="521">
                        <c:v>-33.774999999999999</c:v>
                      </c:pt>
                      <c:pt idx="522">
                        <c:v>-33.252000000000002</c:v>
                      </c:pt>
                      <c:pt idx="523">
                        <c:v>-33.32</c:v>
                      </c:pt>
                      <c:pt idx="524">
                        <c:v>-34.64</c:v>
                      </c:pt>
                      <c:pt idx="525">
                        <c:v>-35.027000000000001</c:v>
                      </c:pt>
                      <c:pt idx="526">
                        <c:v>-36.359000000000002</c:v>
                      </c:pt>
                      <c:pt idx="527">
                        <c:v>-36.439</c:v>
                      </c:pt>
                      <c:pt idx="528">
                        <c:v>-38.22</c:v>
                      </c:pt>
                      <c:pt idx="529">
                        <c:v>-39.100999999999999</c:v>
                      </c:pt>
                      <c:pt idx="530">
                        <c:v>-39.680999999999997</c:v>
                      </c:pt>
                      <c:pt idx="531">
                        <c:v>-39.350999999999999</c:v>
                      </c:pt>
                      <c:pt idx="532">
                        <c:v>-38.837000000000003</c:v>
                      </c:pt>
                      <c:pt idx="533">
                        <c:v>-37.570999999999998</c:v>
                      </c:pt>
                      <c:pt idx="534">
                        <c:v>-36.792000000000002</c:v>
                      </c:pt>
                      <c:pt idx="535">
                        <c:v>-36.31</c:v>
                      </c:pt>
                      <c:pt idx="536">
                        <c:v>-37.078000000000003</c:v>
                      </c:pt>
                      <c:pt idx="537">
                        <c:v>-36.948999999999998</c:v>
                      </c:pt>
                      <c:pt idx="538">
                        <c:v>-38.381999999999998</c:v>
                      </c:pt>
                      <c:pt idx="539">
                        <c:v>-40.213000000000001</c:v>
                      </c:pt>
                      <c:pt idx="540">
                        <c:v>-44.652000000000001</c:v>
                      </c:pt>
                      <c:pt idx="541">
                        <c:v>-47.673999999999999</c:v>
                      </c:pt>
                      <c:pt idx="542">
                        <c:v>-48.668999999999997</c:v>
                      </c:pt>
                      <c:pt idx="543">
                        <c:v>-48.136000000000003</c:v>
                      </c:pt>
                      <c:pt idx="544">
                        <c:v>-47.435000000000002</c:v>
                      </c:pt>
                      <c:pt idx="545">
                        <c:v>-46.426000000000002</c:v>
                      </c:pt>
                      <c:pt idx="546">
                        <c:v>-45.048999999999999</c:v>
                      </c:pt>
                      <c:pt idx="547">
                        <c:v>-44.381999999999998</c:v>
                      </c:pt>
                      <c:pt idx="548">
                        <c:v>-44.061</c:v>
                      </c:pt>
                      <c:pt idx="549">
                        <c:v>-41.795000000000002</c:v>
                      </c:pt>
                      <c:pt idx="550">
                        <c:v>-39.200000000000003</c:v>
                      </c:pt>
                      <c:pt idx="551">
                        <c:v>-35.884</c:v>
                      </c:pt>
                      <c:pt idx="552">
                        <c:v>-34.284999999999997</c:v>
                      </c:pt>
                      <c:pt idx="553">
                        <c:v>-32.313000000000002</c:v>
                      </c:pt>
                      <c:pt idx="554">
                        <c:v>-30.529</c:v>
                      </c:pt>
                      <c:pt idx="555">
                        <c:v>-29.132999999999999</c:v>
                      </c:pt>
                      <c:pt idx="556">
                        <c:v>-28.387</c:v>
                      </c:pt>
                      <c:pt idx="557">
                        <c:v>-27.768000000000001</c:v>
                      </c:pt>
                      <c:pt idx="558">
                        <c:v>-27.780999999999999</c:v>
                      </c:pt>
                      <c:pt idx="559">
                        <c:v>-28.053000000000001</c:v>
                      </c:pt>
                      <c:pt idx="560">
                        <c:v>-28.254000000000001</c:v>
                      </c:pt>
                      <c:pt idx="561">
                        <c:v>-26.905999999999999</c:v>
                      </c:pt>
                      <c:pt idx="562">
                        <c:v>-25.585000000000001</c:v>
                      </c:pt>
                      <c:pt idx="563">
                        <c:v>-24.239000000000001</c:v>
                      </c:pt>
                    </c:numCache>
                  </c:numRef>
                </c:yVal>
                <c:smooth val="0"/>
                <c:extLst xmlns:c15="http://schemas.microsoft.com/office/drawing/2012/chart">
                  <c:ext xmlns:c16="http://schemas.microsoft.com/office/drawing/2014/chart" uri="{C3380CC4-5D6E-409C-BE32-E72D297353CC}">
                    <c16:uniqueId val="{00000014-5620-43D7-BD35-AA44062E67BC}"/>
                  </c:ext>
                </c:extLst>
              </c15:ser>
            </c15:filteredScatterSeries>
            <c15:filteredScatterSeries>
              <c15:ser>
                <c:idx val="15"/>
                <c:order val="15"/>
                <c:tx>
                  <c:v>5-Yr</c:v>
                </c:tx>
                <c:marker>
                  <c:symbol val="none"/>
                </c:marker>
                <c:xVal>
                  <c:numRef>
                    <c:extLst xmlns:c15="http://schemas.microsoft.com/office/drawing/2012/chart">
                      <c:ext xmlns:c15="http://schemas.microsoft.com/office/drawing/2012/chart" uri="{02D57815-91ED-43cb-92C2-25804820EDAC}">
                        <c15:formulaRef>
                          <c15:sqref>'01N23W01C02S'!$N$36:$N$599</c15:sqref>
                        </c15:formulaRef>
                      </c:ext>
                    </c:extLst>
                    <c:numCache>
                      <c:formatCode>m/d/yyyy</c:formatCode>
                      <c:ptCount val="564"/>
                      <c:pt idx="0">
                        <c:v>44865</c:v>
                      </c:pt>
                      <c:pt idx="1">
                        <c:v>44895</c:v>
                      </c:pt>
                      <c:pt idx="2">
                        <c:v>44926</c:v>
                      </c:pt>
                      <c:pt idx="3">
                        <c:v>44957</c:v>
                      </c:pt>
                      <c:pt idx="4">
                        <c:v>44985</c:v>
                      </c:pt>
                      <c:pt idx="5">
                        <c:v>45016</c:v>
                      </c:pt>
                      <c:pt idx="6">
                        <c:v>45046</c:v>
                      </c:pt>
                      <c:pt idx="7">
                        <c:v>45077</c:v>
                      </c:pt>
                      <c:pt idx="8">
                        <c:v>45107</c:v>
                      </c:pt>
                      <c:pt idx="9">
                        <c:v>45138</c:v>
                      </c:pt>
                      <c:pt idx="10">
                        <c:v>45169</c:v>
                      </c:pt>
                      <c:pt idx="11">
                        <c:v>45199</c:v>
                      </c:pt>
                      <c:pt idx="12">
                        <c:v>45230</c:v>
                      </c:pt>
                      <c:pt idx="13">
                        <c:v>45260</c:v>
                      </c:pt>
                      <c:pt idx="14">
                        <c:v>45291</c:v>
                      </c:pt>
                      <c:pt idx="15">
                        <c:v>45322</c:v>
                      </c:pt>
                      <c:pt idx="16">
                        <c:v>45351</c:v>
                      </c:pt>
                      <c:pt idx="17">
                        <c:v>45382</c:v>
                      </c:pt>
                      <c:pt idx="18">
                        <c:v>45412</c:v>
                      </c:pt>
                      <c:pt idx="19">
                        <c:v>45443</c:v>
                      </c:pt>
                      <c:pt idx="20">
                        <c:v>45473</c:v>
                      </c:pt>
                      <c:pt idx="21">
                        <c:v>45504</c:v>
                      </c:pt>
                      <c:pt idx="22">
                        <c:v>45535</c:v>
                      </c:pt>
                      <c:pt idx="23">
                        <c:v>45565</c:v>
                      </c:pt>
                      <c:pt idx="24">
                        <c:v>45596</c:v>
                      </c:pt>
                      <c:pt idx="25">
                        <c:v>45626</c:v>
                      </c:pt>
                      <c:pt idx="26">
                        <c:v>45657</c:v>
                      </c:pt>
                      <c:pt idx="27">
                        <c:v>45688</c:v>
                      </c:pt>
                      <c:pt idx="28">
                        <c:v>45716</c:v>
                      </c:pt>
                      <c:pt idx="29">
                        <c:v>45747</c:v>
                      </c:pt>
                      <c:pt idx="30">
                        <c:v>45777</c:v>
                      </c:pt>
                      <c:pt idx="31">
                        <c:v>45808</c:v>
                      </c:pt>
                      <c:pt idx="32">
                        <c:v>45838</c:v>
                      </c:pt>
                      <c:pt idx="33">
                        <c:v>45869</c:v>
                      </c:pt>
                      <c:pt idx="34">
                        <c:v>45900</c:v>
                      </c:pt>
                      <c:pt idx="35">
                        <c:v>45930</c:v>
                      </c:pt>
                      <c:pt idx="36">
                        <c:v>45961</c:v>
                      </c:pt>
                      <c:pt idx="37">
                        <c:v>45991</c:v>
                      </c:pt>
                      <c:pt idx="38">
                        <c:v>46022</c:v>
                      </c:pt>
                      <c:pt idx="39">
                        <c:v>46053</c:v>
                      </c:pt>
                      <c:pt idx="40">
                        <c:v>46081</c:v>
                      </c:pt>
                      <c:pt idx="41">
                        <c:v>46112</c:v>
                      </c:pt>
                      <c:pt idx="42">
                        <c:v>46142</c:v>
                      </c:pt>
                      <c:pt idx="43">
                        <c:v>46173</c:v>
                      </c:pt>
                      <c:pt idx="44">
                        <c:v>46203</c:v>
                      </c:pt>
                      <c:pt idx="45">
                        <c:v>46234</c:v>
                      </c:pt>
                      <c:pt idx="46">
                        <c:v>46265</c:v>
                      </c:pt>
                      <c:pt idx="47">
                        <c:v>46295</c:v>
                      </c:pt>
                      <c:pt idx="48">
                        <c:v>46326</c:v>
                      </c:pt>
                      <c:pt idx="49">
                        <c:v>46356</c:v>
                      </c:pt>
                      <c:pt idx="50">
                        <c:v>46387</c:v>
                      </c:pt>
                      <c:pt idx="51">
                        <c:v>46418</c:v>
                      </c:pt>
                      <c:pt idx="52">
                        <c:v>46446</c:v>
                      </c:pt>
                      <c:pt idx="53">
                        <c:v>46477</c:v>
                      </c:pt>
                      <c:pt idx="54">
                        <c:v>46507</c:v>
                      </c:pt>
                      <c:pt idx="55">
                        <c:v>46538</c:v>
                      </c:pt>
                      <c:pt idx="56">
                        <c:v>46568</c:v>
                      </c:pt>
                      <c:pt idx="57">
                        <c:v>46599</c:v>
                      </c:pt>
                      <c:pt idx="58">
                        <c:v>46630</c:v>
                      </c:pt>
                      <c:pt idx="59">
                        <c:v>46660</c:v>
                      </c:pt>
                      <c:pt idx="60">
                        <c:v>46691</c:v>
                      </c:pt>
                      <c:pt idx="61">
                        <c:v>46721</c:v>
                      </c:pt>
                      <c:pt idx="62">
                        <c:v>46752</c:v>
                      </c:pt>
                      <c:pt idx="63">
                        <c:v>46783</c:v>
                      </c:pt>
                      <c:pt idx="64">
                        <c:v>46812</c:v>
                      </c:pt>
                      <c:pt idx="65">
                        <c:v>46843</c:v>
                      </c:pt>
                      <c:pt idx="66">
                        <c:v>46873</c:v>
                      </c:pt>
                      <c:pt idx="67">
                        <c:v>46904</c:v>
                      </c:pt>
                      <c:pt idx="68">
                        <c:v>46934</c:v>
                      </c:pt>
                      <c:pt idx="69">
                        <c:v>46965</c:v>
                      </c:pt>
                      <c:pt idx="70">
                        <c:v>46996</c:v>
                      </c:pt>
                      <c:pt idx="71">
                        <c:v>47026</c:v>
                      </c:pt>
                      <c:pt idx="72">
                        <c:v>47057</c:v>
                      </c:pt>
                      <c:pt idx="73">
                        <c:v>47087</c:v>
                      </c:pt>
                      <c:pt idx="74">
                        <c:v>47118</c:v>
                      </c:pt>
                      <c:pt idx="75">
                        <c:v>47149</c:v>
                      </c:pt>
                      <c:pt idx="76">
                        <c:v>47177</c:v>
                      </c:pt>
                      <c:pt idx="77">
                        <c:v>47208</c:v>
                      </c:pt>
                      <c:pt idx="78">
                        <c:v>47238</c:v>
                      </c:pt>
                      <c:pt idx="79">
                        <c:v>47269</c:v>
                      </c:pt>
                      <c:pt idx="80">
                        <c:v>47299</c:v>
                      </c:pt>
                      <c:pt idx="81">
                        <c:v>47330</c:v>
                      </c:pt>
                      <c:pt idx="82">
                        <c:v>47361</c:v>
                      </c:pt>
                      <c:pt idx="83">
                        <c:v>47391</c:v>
                      </c:pt>
                      <c:pt idx="84">
                        <c:v>47422</c:v>
                      </c:pt>
                      <c:pt idx="85">
                        <c:v>47452</c:v>
                      </c:pt>
                      <c:pt idx="86">
                        <c:v>47483</c:v>
                      </c:pt>
                      <c:pt idx="87">
                        <c:v>47514</c:v>
                      </c:pt>
                      <c:pt idx="88">
                        <c:v>47542</c:v>
                      </c:pt>
                      <c:pt idx="89">
                        <c:v>47573</c:v>
                      </c:pt>
                      <c:pt idx="90">
                        <c:v>47603</c:v>
                      </c:pt>
                      <c:pt idx="91">
                        <c:v>47634</c:v>
                      </c:pt>
                      <c:pt idx="92">
                        <c:v>47664</c:v>
                      </c:pt>
                      <c:pt idx="93">
                        <c:v>47695</c:v>
                      </c:pt>
                      <c:pt idx="94">
                        <c:v>47726</c:v>
                      </c:pt>
                      <c:pt idx="95">
                        <c:v>47756</c:v>
                      </c:pt>
                      <c:pt idx="96">
                        <c:v>47787</c:v>
                      </c:pt>
                      <c:pt idx="97">
                        <c:v>47817</c:v>
                      </c:pt>
                      <c:pt idx="98">
                        <c:v>47848</c:v>
                      </c:pt>
                      <c:pt idx="99">
                        <c:v>47879</c:v>
                      </c:pt>
                      <c:pt idx="100">
                        <c:v>47907</c:v>
                      </c:pt>
                      <c:pt idx="101">
                        <c:v>47938</c:v>
                      </c:pt>
                      <c:pt idx="102">
                        <c:v>47968</c:v>
                      </c:pt>
                      <c:pt idx="103">
                        <c:v>47999</c:v>
                      </c:pt>
                      <c:pt idx="104">
                        <c:v>48029</c:v>
                      </c:pt>
                      <c:pt idx="105">
                        <c:v>48060</c:v>
                      </c:pt>
                      <c:pt idx="106">
                        <c:v>48091</c:v>
                      </c:pt>
                      <c:pt idx="107">
                        <c:v>48121</c:v>
                      </c:pt>
                      <c:pt idx="108">
                        <c:v>48152</c:v>
                      </c:pt>
                      <c:pt idx="109">
                        <c:v>48182</c:v>
                      </c:pt>
                      <c:pt idx="110">
                        <c:v>48213</c:v>
                      </c:pt>
                      <c:pt idx="111">
                        <c:v>48244</c:v>
                      </c:pt>
                      <c:pt idx="112">
                        <c:v>48273</c:v>
                      </c:pt>
                      <c:pt idx="113">
                        <c:v>48304</c:v>
                      </c:pt>
                      <c:pt idx="114">
                        <c:v>48334</c:v>
                      </c:pt>
                      <c:pt idx="115">
                        <c:v>48365</c:v>
                      </c:pt>
                      <c:pt idx="116">
                        <c:v>48395</c:v>
                      </c:pt>
                      <c:pt idx="117">
                        <c:v>48426</c:v>
                      </c:pt>
                      <c:pt idx="118">
                        <c:v>48457</c:v>
                      </c:pt>
                      <c:pt idx="119">
                        <c:v>48487</c:v>
                      </c:pt>
                      <c:pt idx="120">
                        <c:v>48518</c:v>
                      </c:pt>
                      <c:pt idx="121">
                        <c:v>48548</c:v>
                      </c:pt>
                      <c:pt idx="122">
                        <c:v>48579</c:v>
                      </c:pt>
                      <c:pt idx="123">
                        <c:v>48610</c:v>
                      </c:pt>
                      <c:pt idx="124">
                        <c:v>48638</c:v>
                      </c:pt>
                      <c:pt idx="125">
                        <c:v>48669</c:v>
                      </c:pt>
                      <c:pt idx="126">
                        <c:v>48699</c:v>
                      </c:pt>
                      <c:pt idx="127">
                        <c:v>48730</c:v>
                      </c:pt>
                      <c:pt idx="128">
                        <c:v>48760</c:v>
                      </c:pt>
                      <c:pt idx="129">
                        <c:v>48791</c:v>
                      </c:pt>
                      <c:pt idx="130">
                        <c:v>48822</c:v>
                      </c:pt>
                      <c:pt idx="131">
                        <c:v>48852</c:v>
                      </c:pt>
                      <c:pt idx="132">
                        <c:v>48883</c:v>
                      </c:pt>
                      <c:pt idx="133">
                        <c:v>48913</c:v>
                      </c:pt>
                      <c:pt idx="134">
                        <c:v>48944</c:v>
                      </c:pt>
                      <c:pt idx="135">
                        <c:v>48975</c:v>
                      </c:pt>
                      <c:pt idx="136">
                        <c:v>49003</c:v>
                      </c:pt>
                      <c:pt idx="137">
                        <c:v>49034</c:v>
                      </c:pt>
                      <c:pt idx="138">
                        <c:v>49064</c:v>
                      </c:pt>
                      <c:pt idx="139">
                        <c:v>49095</c:v>
                      </c:pt>
                      <c:pt idx="140">
                        <c:v>49125</c:v>
                      </c:pt>
                      <c:pt idx="141">
                        <c:v>49156</c:v>
                      </c:pt>
                      <c:pt idx="142">
                        <c:v>49187</c:v>
                      </c:pt>
                      <c:pt idx="143">
                        <c:v>49217</c:v>
                      </c:pt>
                      <c:pt idx="144">
                        <c:v>49248</c:v>
                      </c:pt>
                      <c:pt idx="145">
                        <c:v>49278</c:v>
                      </c:pt>
                      <c:pt idx="146">
                        <c:v>49309</c:v>
                      </c:pt>
                      <c:pt idx="147">
                        <c:v>49340</c:v>
                      </c:pt>
                      <c:pt idx="148">
                        <c:v>49368</c:v>
                      </c:pt>
                      <c:pt idx="149">
                        <c:v>49399</c:v>
                      </c:pt>
                      <c:pt idx="150">
                        <c:v>49429</c:v>
                      </c:pt>
                      <c:pt idx="151">
                        <c:v>49460</c:v>
                      </c:pt>
                      <c:pt idx="152">
                        <c:v>49490</c:v>
                      </c:pt>
                      <c:pt idx="153">
                        <c:v>49521</c:v>
                      </c:pt>
                      <c:pt idx="154">
                        <c:v>49552</c:v>
                      </c:pt>
                      <c:pt idx="155">
                        <c:v>49582</c:v>
                      </c:pt>
                      <c:pt idx="156">
                        <c:v>49613</c:v>
                      </c:pt>
                      <c:pt idx="157">
                        <c:v>49643</c:v>
                      </c:pt>
                      <c:pt idx="158">
                        <c:v>49674</c:v>
                      </c:pt>
                      <c:pt idx="159">
                        <c:v>49705</c:v>
                      </c:pt>
                      <c:pt idx="160">
                        <c:v>49734</c:v>
                      </c:pt>
                      <c:pt idx="161">
                        <c:v>49765</c:v>
                      </c:pt>
                      <c:pt idx="162">
                        <c:v>49795</c:v>
                      </c:pt>
                      <c:pt idx="163">
                        <c:v>49826</c:v>
                      </c:pt>
                      <c:pt idx="164">
                        <c:v>49856</c:v>
                      </c:pt>
                      <c:pt idx="165">
                        <c:v>49887</c:v>
                      </c:pt>
                      <c:pt idx="166">
                        <c:v>49918</c:v>
                      </c:pt>
                      <c:pt idx="167">
                        <c:v>49948</c:v>
                      </c:pt>
                      <c:pt idx="168">
                        <c:v>49979</c:v>
                      </c:pt>
                      <c:pt idx="169">
                        <c:v>50009</c:v>
                      </c:pt>
                      <c:pt idx="170">
                        <c:v>50040</c:v>
                      </c:pt>
                      <c:pt idx="171">
                        <c:v>50071</c:v>
                      </c:pt>
                      <c:pt idx="172">
                        <c:v>50099</c:v>
                      </c:pt>
                      <c:pt idx="173">
                        <c:v>50130</c:v>
                      </c:pt>
                      <c:pt idx="174">
                        <c:v>50160</c:v>
                      </c:pt>
                      <c:pt idx="175">
                        <c:v>50191</c:v>
                      </c:pt>
                      <c:pt idx="176">
                        <c:v>50221</c:v>
                      </c:pt>
                      <c:pt idx="177">
                        <c:v>50252</c:v>
                      </c:pt>
                      <c:pt idx="178">
                        <c:v>50283</c:v>
                      </c:pt>
                      <c:pt idx="179">
                        <c:v>50313</c:v>
                      </c:pt>
                      <c:pt idx="180">
                        <c:v>50344</c:v>
                      </c:pt>
                      <c:pt idx="181">
                        <c:v>50374</c:v>
                      </c:pt>
                      <c:pt idx="182">
                        <c:v>50405</c:v>
                      </c:pt>
                      <c:pt idx="183">
                        <c:v>50436</c:v>
                      </c:pt>
                      <c:pt idx="184">
                        <c:v>50464</c:v>
                      </c:pt>
                      <c:pt idx="185">
                        <c:v>50495</c:v>
                      </c:pt>
                      <c:pt idx="186">
                        <c:v>50525</c:v>
                      </c:pt>
                      <c:pt idx="187">
                        <c:v>50556</c:v>
                      </c:pt>
                      <c:pt idx="188">
                        <c:v>50586</c:v>
                      </c:pt>
                      <c:pt idx="189">
                        <c:v>50617</c:v>
                      </c:pt>
                      <c:pt idx="190">
                        <c:v>50648</c:v>
                      </c:pt>
                      <c:pt idx="191">
                        <c:v>50678</c:v>
                      </c:pt>
                      <c:pt idx="192">
                        <c:v>50709</c:v>
                      </c:pt>
                      <c:pt idx="193">
                        <c:v>50739</c:v>
                      </c:pt>
                      <c:pt idx="194">
                        <c:v>50770</c:v>
                      </c:pt>
                      <c:pt idx="195">
                        <c:v>50801</c:v>
                      </c:pt>
                      <c:pt idx="196">
                        <c:v>50829</c:v>
                      </c:pt>
                      <c:pt idx="197">
                        <c:v>50860</c:v>
                      </c:pt>
                      <c:pt idx="198">
                        <c:v>50890</c:v>
                      </c:pt>
                      <c:pt idx="199">
                        <c:v>50921</c:v>
                      </c:pt>
                      <c:pt idx="200">
                        <c:v>50951</c:v>
                      </c:pt>
                      <c:pt idx="201">
                        <c:v>50982</c:v>
                      </c:pt>
                      <c:pt idx="202">
                        <c:v>51013</c:v>
                      </c:pt>
                      <c:pt idx="203">
                        <c:v>51043</c:v>
                      </c:pt>
                      <c:pt idx="204">
                        <c:v>51074</c:v>
                      </c:pt>
                      <c:pt idx="205">
                        <c:v>51104</c:v>
                      </c:pt>
                      <c:pt idx="206">
                        <c:v>51135</c:v>
                      </c:pt>
                      <c:pt idx="207">
                        <c:v>51166</c:v>
                      </c:pt>
                      <c:pt idx="208">
                        <c:v>51195</c:v>
                      </c:pt>
                      <c:pt idx="209">
                        <c:v>51226</c:v>
                      </c:pt>
                      <c:pt idx="210">
                        <c:v>51256</c:v>
                      </c:pt>
                      <c:pt idx="211">
                        <c:v>51287</c:v>
                      </c:pt>
                      <c:pt idx="212">
                        <c:v>51317</c:v>
                      </c:pt>
                      <c:pt idx="213">
                        <c:v>51348</c:v>
                      </c:pt>
                      <c:pt idx="214">
                        <c:v>51379</c:v>
                      </c:pt>
                      <c:pt idx="215">
                        <c:v>51409</c:v>
                      </c:pt>
                      <c:pt idx="216">
                        <c:v>51440</c:v>
                      </c:pt>
                      <c:pt idx="217">
                        <c:v>51470</c:v>
                      </c:pt>
                      <c:pt idx="218">
                        <c:v>51501</c:v>
                      </c:pt>
                      <c:pt idx="219">
                        <c:v>51532</c:v>
                      </c:pt>
                      <c:pt idx="220">
                        <c:v>51560</c:v>
                      </c:pt>
                      <c:pt idx="221">
                        <c:v>51591</c:v>
                      </c:pt>
                      <c:pt idx="222">
                        <c:v>51621</c:v>
                      </c:pt>
                      <c:pt idx="223">
                        <c:v>51652</c:v>
                      </c:pt>
                      <c:pt idx="224">
                        <c:v>51682</c:v>
                      </c:pt>
                      <c:pt idx="225">
                        <c:v>51713</c:v>
                      </c:pt>
                      <c:pt idx="226">
                        <c:v>51744</c:v>
                      </c:pt>
                      <c:pt idx="227">
                        <c:v>51774</c:v>
                      </c:pt>
                      <c:pt idx="228">
                        <c:v>51805</c:v>
                      </c:pt>
                      <c:pt idx="229">
                        <c:v>51835</c:v>
                      </c:pt>
                      <c:pt idx="230">
                        <c:v>51866</c:v>
                      </c:pt>
                      <c:pt idx="231">
                        <c:v>51897</c:v>
                      </c:pt>
                      <c:pt idx="232">
                        <c:v>51925</c:v>
                      </c:pt>
                      <c:pt idx="233">
                        <c:v>51956</c:v>
                      </c:pt>
                      <c:pt idx="234">
                        <c:v>51986</c:v>
                      </c:pt>
                      <c:pt idx="235">
                        <c:v>52017</c:v>
                      </c:pt>
                      <c:pt idx="236">
                        <c:v>52047</c:v>
                      </c:pt>
                      <c:pt idx="237">
                        <c:v>52078</c:v>
                      </c:pt>
                      <c:pt idx="238">
                        <c:v>52109</c:v>
                      </c:pt>
                      <c:pt idx="239">
                        <c:v>52139</c:v>
                      </c:pt>
                      <c:pt idx="240">
                        <c:v>52170</c:v>
                      </c:pt>
                      <c:pt idx="241">
                        <c:v>52200</c:v>
                      </c:pt>
                      <c:pt idx="242">
                        <c:v>52231</c:v>
                      </c:pt>
                      <c:pt idx="243">
                        <c:v>52262</c:v>
                      </c:pt>
                      <c:pt idx="244">
                        <c:v>52290</c:v>
                      </c:pt>
                      <c:pt idx="245">
                        <c:v>52321</c:v>
                      </c:pt>
                      <c:pt idx="246">
                        <c:v>52351</c:v>
                      </c:pt>
                      <c:pt idx="247">
                        <c:v>52382</c:v>
                      </c:pt>
                      <c:pt idx="248">
                        <c:v>52412</c:v>
                      </c:pt>
                      <c:pt idx="249">
                        <c:v>52443</c:v>
                      </c:pt>
                      <c:pt idx="250">
                        <c:v>52474</c:v>
                      </c:pt>
                      <c:pt idx="251">
                        <c:v>52504</c:v>
                      </c:pt>
                      <c:pt idx="252">
                        <c:v>52535</c:v>
                      </c:pt>
                      <c:pt idx="253">
                        <c:v>52565</c:v>
                      </c:pt>
                      <c:pt idx="254">
                        <c:v>52596</c:v>
                      </c:pt>
                      <c:pt idx="255">
                        <c:v>52627</c:v>
                      </c:pt>
                      <c:pt idx="256">
                        <c:v>52656</c:v>
                      </c:pt>
                      <c:pt idx="257">
                        <c:v>52687</c:v>
                      </c:pt>
                      <c:pt idx="258">
                        <c:v>52717</c:v>
                      </c:pt>
                      <c:pt idx="259">
                        <c:v>52748</c:v>
                      </c:pt>
                      <c:pt idx="260">
                        <c:v>52778</c:v>
                      </c:pt>
                      <c:pt idx="261">
                        <c:v>52809</c:v>
                      </c:pt>
                      <c:pt idx="262">
                        <c:v>52840</c:v>
                      </c:pt>
                      <c:pt idx="263">
                        <c:v>52870</c:v>
                      </c:pt>
                      <c:pt idx="264">
                        <c:v>52901</c:v>
                      </c:pt>
                      <c:pt idx="265">
                        <c:v>52931</c:v>
                      </c:pt>
                      <c:pt idx="266">
                        <c:v>52962</c:v>
                      </c:pt>
                      <c:pt idx="267">
                        <c:v>52993</c:v>
                      </c:pt>
                      <c:pt idx="268">
                        <c:v>53021</c:v>
                      </c:pt>
                      <c:pt idx="269">
                        <c:v>53052</c:v>
                      </c:pt>
                      <c:pt idx="270">
                        <c:v>53082</c:v>
                      </c:pt>
                      <c:pt idx="271">
                        <c:v>53113</c:v>
                      </c:pt>
                      <c:pt idx="272">
                        <c:v>53143</c:v>
                      </c:pt>
                      <c:pt idx="273">
                        <c:v>53174</c:v>
                      </c:pt>
                      <c:pt idx="274">
                        <c:v>53205</c:v>
                      </c:pt>
                      <c:pt idx="275">
                        <c:v>53235</c:v>
                      </c:pt>
                      <c:pt idx="276">
                        <c:v>53266</c:v>
                      </c:pt>
                      <c:pt idx="277">
                        <c:v>53296</c:v>
                      </c:pt>
                      <c:pt idx="278">
                        <c:v>53327</c:v>
                      </c:pt>
                      <c:pt idx="279">
                        <c:v>53358</c:v>
                      </c:pt>
                      <c:pt idx="280">
                        <c:v>53386</c:v>
                      </c:pt>
                      <c:pt idx="281">
                        <c:v>53417</c:v>
                      </c:pt>
                      <c:pt idx="282">
                        <c:v>53447</c:v>
                      </c:pt>
                      <c:pt idx="283">
                        <c:v>53478</c:v>
                      </c:pt>
                      <c:pt idx="284">
                        <c:v>53508</c:v>
                      </c:pt>
                      <c:pt idx="285">
                        <c:v>53539</c:v>
                      </c:pt>
                      <c:pt idx="286">
                        <c:v>53570</c:v>
                      </c:pt>
                      <c:pt idx="287">
                        <c:v>53600</c:v>
                      </c:pt>
                      <c:pt idx="288">
                        <c:v>53631</c:v>
                      </c:pt>
                      <c:pt idx="289">
                        <c:v>53661</c:v>
                      </c:pt>
                      <c:pt idx="290">
                        <c:v>53692</c:v>
                      </c:pt>
                      <c:pt idx="291">
                        <c:v>53723</c:v>
                      </c:pt>
                      <c:pt idx="292">
                        <c:v>53751</c:v>
                      </c:pt>
                      <c:pt idx="293">
                        <c:v>53782</c:v>
                      </c:pt>
                      <c:pt idx="294">
                        <c:v>53812</c:v>
                      </c:pt>
                      <c:pt idx="295">
                        <c:v>53843</c:v>
                      </c:pt>
                      <c:pt idx="296">
                        <c:v>53873</c:v>
                      </c:pt>
                      <c:pt idx="297">
                        <c:v>53904</c:v>
                      </c:pt>
                      <c:pt idx="298">
                        <c:v>53935</c:v>
                      </c:pt>
                      <c:pt idx="299">
                        <c:v>53965</c:v>
                      </c:pt>
                      <c:pt idx="300">
                        <c:v>53996</c:v>
                      </c:pt>
                      <c:pt idx="301">
                        <c:v>54026</c:v>
                      </c:pt>
                      <c:pt idx="302">
                        <c:v>54057</c:v>
                      </c:pt>
                      <c:pt idx="303">
                        <c:v>54088</c:v>
                      </c:pt>
                      <c:pt idx="304">
                        <c:v>54117</c:v>
                      </c:pt>
                      <c:pt idx="305">
                        <c:v>54148</c:v>
                      </c:pt>
                      <c:pt idx="306">
                        <c:v>54178</c:v>
                      </c:pt>
                      <c:pt idx="307">
                        <c:v>54209</c:v>
                      </c:pt>
                      <c:pt idx="308">
                        <c:v>54239</c:v>
                      </c:pt>
                      <c:pt idx="309">
                        <c:v>54270</c:v>
                      </c:pt>
                      <c:pt idx="310">
                        <c:v>54301</c:v>
                      </c:pt>
                      <c:pt idx="311">
                        <c:v>54331</c:v>
                      </c:pt>
                      <c:pt idx="312">
                        <c:v>54362</c:v>
                      </c:pt>
                      <c:pt idx="313">
                        <c:v>54392</c:v>
                      </c:pt>
                      <c:pt idx="314">
                        <c:v>54423</c:v>
                      </c:pt>
                      <c:pt idx="315">
                        <c:v>54454</c:v>
                      </c:pt>
                      <c:pt idx="316">
                        <c:v>54482</c:v>
                      </c:pt>
                      <c:pt idx="317">
                        <c:v>54513</c:v>
                      </c:pt>
                      <c:pt idx="318">
                        <c:v>54543</c:v>
                      </c:pt>
                      <c:pt idx="319">
                        <c:v>54574</c:v>
                      </c:pt>
                      <c:pt idx="320">
                        <c:v>54604</c:v>
                      </c:pt>
                      <c:pt idx="321">
                        <c:v>54635</c:v>
                      </c:pt>
                      <c:pt idx="322">
                        <c:v>54666</c:v>
                      </c:pt>
                      <c:pt idx="323">
                        <c:v>54696</c:v>
                      </c:pt>
                      <c:pt idx="324">
                        <c:v>54727</c:v>
                      </c:pt>
                      <c:pt idx="325">
                        <c:v>54757</c:v>
                      </c:pt>
                      <c:pt idx="326">
                        <c:v>54788</c:v>
                      </c:pt>
                      <c:pt idx="327">
                        <c:v>54819</c:v>
                      </c:pt>
                      <c:pt idx="328">
                        <c:v>54847</c:v>
                      </c:pt>
                      <c:pt idx="329">
                        <c:v>54878</c:v>
                      </c:pt>
                      <c:pt idx="330">
                        <c:v>54908</c:v>
                      </c:pt>
                      <c:pt idx="331">
                        <c:v>54939</c:v>
                      </c:pt>
                      <c:pt idx="332">
                        <c:v>54969</c:v>
                      </c:pt>
                      <c:pt idx="333">
                        <c:v>55000</c:v>
                      </c:pt>
                      <c:pt idx="334">
                        <c:v>55031</c:v>
                      </c:pt>
                      <c:pt idx="335">
                        <c:v>55061</c:v>
                      </c:pt>
                      <c:pt idx="336">
                        <c:v>55092</c:v>
                      </c:pt>
                      <c:pt idx="337">
                        <c:v>55122</c:v>
                      </c:pt>
                      <c:pt idx="338">
                        <c:v>55153</c:v>
                      </c:pt>
                      <c:pt idx="339">
                        <c:v>55184</c:v>
                      </c:pt>
                      <c:pt idx="340">
                        <c:v>55212</c:v>
                      </c:pt>
                      <c:pt idx="341">
                        <c:v>55243</c:v>
                      </c:pt>
                      <c:pt idx="342">
                        <c:v>55273</c:v>
                      </c:pt>
                      <c:pt idx="343">
                        <c:v>55304</c:v>
                      </c:pt>
                      <c:pt idx="344">
                        <c:v>55334</c:v>
                      </c:pt>
                      <c:pt idx="345">
                        <c:v>55365</c:v>
                      </c:pt>
                      <c:pt idx="346">
                        <c:v>55396</c:v>
                      </c:pt>
                      <c:pt idx="347">
                        <c:v>55426</c:v>
                      </c:pt>
                      <c:pt idx="348">
                        <c:v>55457</c:v>
                      </c:pt>
                      <c:pt idx="349">
                        <c:v>55487</c:v>
                      </c:pt>
                      <c:pt idx="350">
                        <c:v>55518</c:v>
                      </c:pt>
                      <c:pt idx="351">
                        <c:v>55549</c:v>
                      </c:pt>
                      <c:pt idx="352">
                        <c:v>55578</c:v>
                      </c:pt>
                      <c:pt idx="353">
                        <c:v>55609</c:v>
                      </c:pt>
                      <c:pt idx="354">
                        <c:v>55639</c:v>
                      </c:pt>
                      <c:pt idx="355">
                        <c:v>55670</c:v>
                      </c:pt>
                      <c:pt idx="356">
                        <c:v>55700</c:v>
                      </c:pt>
                      <c:pt idx="357">
                        <c:v>55731</c:v>
                      </c:pt>
                      <c:pt idx="358">
                        <c:v>55762</c:v>
                      </c:pt>
                      <c:pt idx="359">
                        <c:v>55792</c:v>
                      </c:pt>
                      <c:pt idx="360">
                        <c:v>55823</c:v>
                      </c:pt>
                      <c:pt idx="361">
                        <c:v>55853</c:v>
                      </c:pt>
                      <c:pt idx="362">
                        <c:v>55884</c:v>
                      </c:pt>
                      <c:pt idx="363">
                        <c:v>55915</c:v>
                      </c:pt>
                      <c:pt idx="364">
                        <c:v>55943</c:v>
                      </c:pt>
                      <c:pt idx="365">
                        <c:v>55974</c:v>
                      </c:pt>
                      <c:pt idx="366">
                        <c:v>56004</c:v>
                      </c:pt>
                      <c:pt idx="367">
                        <c:v>56035</c:v>
                      </c:pt>
                      <c:pt idx="368">
                        <c:v>56065</c:v>
                      </c:pt>
                      <c:pt idx="369">
                        <c:v>56096</c:v>
                      </c:pt>
                      <c:pt idx="370">
                        <c:v>56127</c:v>
                      </c:pt>
                      <c:pt idx="371">
                        <c:v>56157</c:v>
                      </c:pt>
                      <c:pt idx="372">
                        <c:v>56188</c:v>
                      </c:pt>
                      <c:pt idx="373">
                        <c:v>56218</c:v>
                      </c:pt>
                      <c:pt idx="374">
                        <c:v>56249</c:v>
                      </c:pt>
                      <c:pt idx="375">
                        <c:v>56280</c:v>
                      </c:pt>
                      <c:pt idx="376">
                        <c:v>56308</c:v>
                      </c:pt>
                      <c:pt idx="377">
                        <c:v>56339</c:v>
                      </c:pt>
                      <c:pt idx="378">
                        <c:v>56369</c:v>
                      </c:pt>
                      <c:pt idx="379">
                        <c:v>56400</c:v>
                      </c:pt>
                      <c:pt idx="380">
                        <c:v>56430</c:v>
                      </c:pt>
                      <c:pt idx="381">
                        <c:v>56461</c:v>
                      </c:pt>
                      <c:pt idx="382">
                        <c:v>56492</c:v>
                      </c:pt>
                      <c:pt idx="383">
                        <c:v>56522</c:v>
                      </c:pt>
                      <c:pt idx="384">
                        <c:v>56553</c:v>
                      </c:pt>
                      <c:pt idx="385">
                        <c:v>56583</c:v>
                      </c:pt>
                      <c:pt idx="386">
                        <c:v>56614</c:v>
                      </c:pt>
                      <c:pt idx="387">
                        <c:v>56645</c:v>
                      </c:pt>
                      <c:pt idx="388">
                        <c:v>56673</c:v>
                      </c:pt>
                      <c:pt idx="389">
                        <c:v>56704</c:v>
                      </c:pt>
                      <c:pt idx="390">
                        <c:v>56734</c:v>
                      </c:pt>
                      <c:pt idx="391">
                        <c:v>56765</c:v>
                      </c:pt>
                      <c:pt idx="392">
                        <c:v>56795</c:v>
                      </c:pt>
                      <c:pt idx="393">
                        <c:v>56826</c:v>
                      </c:pt>
                      <c:pt idx="394">
                        <c:v>56857</c:v>
                      </c:pt>
                      <c:pt idx="395">
                        <c:v>56887</c:v>
                      </c:pt>
                      <c:pt idx="396">
                        <c:v>56918</c:v>
                      </c:pt>
                      <c:pt idx="397">
                        <c:v>56948</c:v>
                      </c:pt>
                      <c:pt idx="398">
                        <c:v>56979</c:v>
                      </c:pt>
                      <c:pt idx="399">
                        <c:v>57010</c:v>
                      </c:pt>
                      <c:pt idx="400">
                        <c:v>57039</c:v>
                      </c:pt>
                      <c:pt idx="401">
                        <c:v>57070</c:v>
                      </c:pt>
                      <c:pt idx="402">
                        <c:v>57100</c:v>
                      </c:pt>
                      <c:pt idx="403">
                        <c:v>57131</c:v>
                      </c:pt>
                      <c:pt idx="404">
                        <c:v>57161</c:v>
                      </c:pt>
                      <c:pt idx="405">
                        <c:v>57192</c:v>
                      </c:pt>
                      <c:pt idx="406">
                        <c:v>57223</c:v>
                      </c:pt>
                      <c:pt idx="407">
                        <c:v>57253</c:v>
                      </c:pt>
                      <c:pt idx="408">
                        <c:v>57284</c:v>
                      </c:pt>
                      <c:pt idx="409">
                        <c:v>57314</c:v>
                      </c:pt>
                      <c:pt idx="410">
                        <c:v>57345</c:v>
                      </c:pt>
                      <c:pt idx="411">
                        <c:v>57376</c:v>
                      </c:pt>
                      <c:pt idx="412">
                        <c:v>57404</c:v>
                      </c:pt>
                      <c:pt idx="413">
                        <c:v>57435</c:v>
                      </c:pt>
                      <c:pt idx="414">
                        <c:v>57465</c:v>
                      </c:pt>
                      <c:pt idx="415">
                        <c:v>57496</c:v>
                      </c:pt>
                      <c:pt idx="416">
                        <c:v>57526</c:v>
                      </c:pt>
                      <c:pt idx="417">
                        <c:v>57557</c:v>
                      </c:pt>
                      <c:pt idx="418">
                        <c:v>57588</c:v>
                      </c:pt>
                      <c:pt idx="419">
                        <c:v>57618</c:v>
                      </c:pt>
                      <c:pt idx="420">
                        <c:v>57649</c:v>
                      </c:pt>
                      <c:pt idx="421">
                        <c:v>57679</c:v>
                      </c:pt>
                      <c:pt idx="422">
                        <c:v>57710</c:v>
                      </c:pt>
                      <c:pt idx="423">
                        <c:v>57741</c:v>
                      </c:pt>
                      <c:pt idx="424">
                        <c:v>57769</c:v>
                      </c:pt>
                      <c:pt idx="425">
                        <c:v>57800</c:v>
                      </c:pt>
                      <c:pt idx="426">
                        <c:v>57830</c:v>
                      </c:pt>
                      <c:pt idx="427">
                        <c:v>57861</c:v>
                      </c:pt>
                      <c:pt idx="428">
                        <c:v>57891</c:v>
                      </c:pt>
                      <c:pt idx="429">
                        <c:v>57922</c:v>
                      </c:pt>
                      <c:pt idx="430">
                        <c:v>57953</c:v>
                      </c:pt>
                      <c:pt idx="431">
                        <c:v>57983</c:v>
                      </c:pt>
                      <c:pt idx="432">
                        <c:v>58014</c:v>
                      </c:pt>
                      <c:pt idx="433">
                        <c:v>58044</c:v>
                      </c:pt>
                      <c:pt idx="434">
                        <c:v>58075</c:v>
                      </c:pt>
                      <c:pt idx="435">
                        <c:v>58106</c:v>
                      </c:pt>
                      <c:pt idx="436">
                        <c:v>58134</c:v>
                      </c:pt>
                      <c:pt idx="437">
                        <c:v>58165</c:v>
                      </c:pt>
                      <c:pt idx="438">
                        <c:v>58195</c:v>
                      </c:pt>
                      <c:pt idx="439">
                        <c:v>58226</c:v>
                      </c:pt>
                      <c:pt idx="440">
                        <c:v>58256</c:v>
                      </c:pt>
                      <c:pt idx="441">
                        <c:v>58287</c:v>
                      </c:pt>
                      <c:pt idx="442">
                        <c:v>58318</c:v>
                      </c:pt>
                      <c:pt idx="443">
                        <c:v>58348</c:v>
                      </c:pt>
                      <c:pt idx="444">
                        <c:v>58379</c:v>
                      </c:pt>
                      <c:pt idx="445">
                        <c:v>58409</c:v>
                      </c:pt>
                      <c:pt idx="446">
                        <c:v>58440</c:v>
                      </c:pt>
                      <c:pt idx="447">
                        <c:v>58471</c:v>
                      </c:pt>
                      <c:pt idx="448">
                        <c:v>58500</c:v>
                      </c:pt>
                      <c:pt idx="449">
                        <c:v>58531</c:v>
                      </c:pt>
                      <c:pt idx="450">
                        <c:v>58561</c:v>
                      </c:pt>
                      <c:pt idx="451">
                        <c:v>58592</c:v>
                      </c:pt>
                      <c:pt idx="452">
                        <c:v>58622</c:v>
                      </c:pt>
                      <c:pt idx="453">
                        <c:v>58653</c:v>
                      </c:pt>
                      <c:pt idx="454">
                        <c:v>58684</c:v>
                      </c:pt>
                      <c:pt idx="455">
                        <c:v>58714</c:v>
                      </c:pt>
                      <c:pt idx="456">
                        <c:v>58745</c:v>
                      </c:pt>
                      <c:pt idx="457">
                        <c:v>58775</c:v>
                      </c:pt>
                      <c:pt idx="458">
                        <c:v>58806</c:v>
                      </c:pt>
                      <c:pt idx="459">
                        <c:v>58837</c:v>
                      </c:pt>
                      <c:pt idx="460">
                        <c:v>58865</c:v>
                      </c:pt>
                      <c:pt idx="461">
                        <c:v>58896</c:v>
                      </c:pt>
                      <c:pt idx="462">
                        <c:v>58926</c:v>
                      </c:pt>
                      <c:pt idx="463">
                        <c:v>58957</c:v>
                      </c:pt>
                      <c:pt idx="464">
                        <c:v>58987</c:v>
                      </c:pt>
                      <c:pt idx="465">
                        <c:v>59018</c:v>
                      </c:pt>
                      <c:pt idx="466">
                        <c:v>59049</c:v>
                      </c:pt>
                      <c:pt idx="467">
                        <c:v>59079</c:v>
                      </c:pt>
                      <c:pt idx="468">
                        <c:v>59110</c:v>
                      </c:pt>
                      <c:pt idx="469">
                        <c:v>59140</c:v>
                      </c:pt>
                      <c:pt idx="470">
                        <c:v>59171</c:v>
                      </c:pt>
                      <c:pt idx="471">
                        <c:v>59202</c:v>
                      </c:pt>
                      <c:pt idx="472">
                        <c:v>59230</c:v>
                      </c:pt>
                      <c:pt idx="473">
                        <c:v>59261</c:v>
                      </c:pt>
                      <c:pt idx="474">
                        <c:v>59291</c:v>
                      </c:pt>
                      <c:pt idx="475">
                        <c:v>59322</c:v>
                      </c:pt>
                      <c:pt idx="476">
                        <c:v>59352</c:v>
                      </c:pt>
                      <c:pt idx="477">
                        <c:v>59383</c:v>
                      </c:pt>
                      <c:pt idx="478">
                        <c:v>59414</c:v>
                      </c:pt>
                      <c:pt idx="479">
                        <c:v>59444</c:v>
                      </c:pt>
                      <c:pt idx="480">
                        <c:v>59475</c:v>
                      </c:pt>
                      <c:pt idx="481">
                        <c:v>59505</c:v>
                      </c:pt>
                      <c:pt idx="482">
                        <c:v>59536</c:v>
                      </c:pt>
                      <c:pt idx="483">
                        <c:v>59567</c:v>
                      </c:pt>
                      <c:pt idx="484">
                        <c:v>59595</c:v>
                      </c:pt>
                      <c:pt idx="485">
                        <c:v>59626</c:v>
                      </c:pt>
                      <c:pt idx="486">
                        <c:v>59656</c:v>
                      </c:pt>
                      <c:pt idx="487">
                        <c:v>59687</c:v>
                      </c:pt>
                      <c:pt idx="488">
                        <c:v>59717</c:v>
                      </c:pt>
                      <c:pt idx="489">
                        <c:v>59748</c:v>
                      </c:pt>
                      <c:pt idx="490">
                        <c:v>59779</c:v>
                      </c:pt>
                      <c:pt idx="491">
                        <c:v>59809</c:v>
                      </c:pt>
                      <c:pt idx="492">
                        <c:v>59840</c:v>
                      </c:pt>
                      <c:pt idx="493">
                        <c:v>59870</c:v>
                      </c:pt>
                      <c:pt idx="494">
                        <c:v>59901</c:v>
                      </c:pt>
                      <c:pt idx="495">
                        <c:v>59932</c:v>
                      </c:pt>
                      <c:pt idx="496">
                        <c:v>59961</c:v>
                      </c:pt>
                      <c:pt idx="497">
                        <c:v>59992</c:v>
                      </c:pt>
                      <c:pt idx="498">
                        <c:v>60022</c:v>
                      </c:pt>
                      <c:pt idx="499">
                        <c:v>60053</c:v>
                      </c:pt>
                      <c:pt idx="500">
                        <c:v>60083</c:v>
                      </c:pt>
                      <c:pt idx="501">
                        <c:v>60114</c:v>
                      </c:pt>
                      <c:pt idx="502">
                        <c:v>60145</c:v>
                      </c:pt>
                      <c:pt idx="503">
                        <c:v>60175</c:v>
                      </c:pt>
                      <c:pt idx="504">
                        <c:v>60206</c:v>
                      </c:pt>
                      <c:pt idx="505">
                        <c:v>60236</c:v>
                      </c:pt>
                      <c:pt idx="506">
                        <c:v>60267</c:v>
                      </c:pt>
                      <c:pt idx="507">
                        <c:v>60298</c:v>
                      </c:pt>
                      <c:pt idx="508">
                        <c:v>60326</c:v>
                      </c:pt>
                      <c:pt idx="509">
                        <c:v>60357</c:v>
                      </c:pt>
                      <c:pt idx="510">
                        <c:v>60387</c:v>
                      </c:pt>
                      <c:pt idx="511">
                        <c:v>60418</c:v>
                      </c:pt>
                      <c:pt idx="512">
                        <c:v>60448</c:v>
                      </c:pt>
                      <c:pt idx="513">
                        <c:v>60479</c:v>
                      </c:pt>
                      <c:pt idx="514">
                        <c:v>60510</c:v>
                      </c:pt>
                      <c:pt idx="515">
                        <c:v>60540</c:v>
                      </c:pt>
                      <c:pt idx="516">
                        <c:v>60571</c:v>
                      </c:pt>
                      <c:pt idx="517">
                        <c:v>60601</c:v>
                      </c:pt>
                      <c:pt idx="518">
                        <c:v>60632</c:v>
                      </c:pt>
                      <c:pt idx="519">
                        <c:v>60663</c:v>
                      </c:pt>
                      <c:pt idx="520">
                        <c:v>60691</c:v>
                      </c:pt>
                      <c:pt idx="521">
                        <c:v>60722</c:v>
                      </c:pt>
                      <c:pt idx="522">
                        <c:v>60752</c:v>
                      </c:pt>
                      <c:pt idx="523">
                        <c:v>60783</c:v>
                      </c:pt>
                      <c:pt idx="524">
                        <c:v>60813</c:v>
                      </c:pt>
                      <c:pt idx="525">
                        <c:v>60844</c:v>
                      </c:pt>
                      <c:pt idx="526">
                        <c:v>60875</c:v>
                      </c:pt>
                      <c:pt idx="527">
                        <c:v>60905</c:v>
                      </c:pt>
                      <c:pt idx="528">
                        <c:v>60936</c:v>
                      </c:pt>
                      <c:pt idx="529">
                        <c:v>60966</c:v>
                      </c:pt>
                      <c:pt idx="530">
                        <c:v>60997</c:v>
                      </c:pt>
                      <c:pt idx="531">
                        <c:v>61028</c:v>
                      </c:pt>
                      <c:pt idx="532">
                        <c:v>61056</c:v>
                      </c:pt>
                      <c:pt idx="533">
                        <c:v>61087</c:v>
                      </c:pt>
                      <c:pt idx="534">
                        <c:v>61117</c:v>
                      </c:pt>
                      <c:pt idx="535">
                        <c:v>61148</c:v>
                      </c:pt>
                      <c:pt idx="536">
                        <c:v>61178</c:v>
                      </c:pt>
                      <c:pt idx="537">
                        <c:v>61209</c:v>
                      </c:pt>
                      <c:pt idx="538">
                        <c:v>61240</c:v>
                      </c:pt>
                      <c:pt idx="539">
                        <c:v>61270</c:v>
                      </c:pt>
                      <c:pt idx="540">
                        <c:v>61301</c:v>
                      </c:pt>
                      <c:pt idx="541">
                        <c:v>61331</c:v>
                      </c:pt>
                      <c:pt idx="542">
                        <c:v>61362</c:v>
                      </c:pt>
                      <c:pt idx="543">
                        <c:v>61393</c:v>
                      </c:pt>
                      <c:pt idx="544">
                        <c:v>61422</c:v>
                      </c:pt>
                      <c:pt idx="545">
                        <c:v>61453</c:v>
                      </c:pt>
                      <c:pt idx="546">
                        <c:v>61483</c:v>
                      </c:pt>
                      <c:pt idx="547">
                        <c:v>61514</c:v>
                      </c:pt>
                      <c:pt idx="548">
                        <c:v>61544</c:v>
                      </c:pt>
                      <c:pt idx="549">
                        <c:v>61575</c:v>
                      </c:pt>
                      <c:pt idx="550">
                        <c:v>61606</c:v>
                      </c:pt>
                      <c:pt idx="551">
                        <c:v>61636</c:v>
                      </c:pt>
                      <c:pt idx="552">
                        <c:v>61667</c:v>
                      </c:pt>
                      <c:pt idx="553">
                        <c:v>61697</c:v>
                      </c:pt>
                      <c:pt idx="554">
                        <c:v>61728</c:v>
                      </c:pt>
                      <c:pt idx="555">
                        <c:v>61759</c:v>
                      </c:pt>
                      <c:pt idx="556">
                        <c:v>61787</c:v>
                      </c:pt>
                      <c:pt idx="557">
                        <c:v>61818</c:v>
                      </c:pt>
                      <c:pt idx="558">
                        <c:v>61848</c:v>
                      </c:pt>
                      <c:pt idx="559">
                        <c:v>61879</c:v>
                      </c:pt>
                      <c:pt idx="560">
                        <c:v>61909</c:v>
                      </c:pt>
                      <c:pt idx="561">
                        <c:v>61940</c:v>
                      </c:pt>
                      <c:pt idx="562">
                        <c:v>61971</c:v>
                      </c:pt>
                      <c:pt idx="563">
                        <c:v>62001</c:v>
                      </c:pt>
                    </c:numCache>
                  </c:numRef>
                </c:xVal>
                <c:yVal>
                  <c:numRef>
                    <c:extLst xmlns:c15="http://schemas.microsoft.com/office/drawing/2012/chart">
                      <c:ext xmlns:c15="http://schemas.microsoft.com/office/drawing/2012/chart" uri="{02D57815-91ED-43cb-92C2-25804820EDAC}">
                        <c15:formulaRef>
                          <c15:sqref>'01N21W32Q04S'!$N$36:$N$599</c15:sqref>
                        </c15:formulaRef>
                      </c:ext>
                    </c:extLst>
                    <c:numCache>
                      <c:formatCode>General</c:formatCode>
                      <c:ptCount val="564"/>
                      <c:pt idx="0">
                        <c:v>-55.911000000000001</c:v>
                      </c:pt>
                      <c:pt idx="1">
                        <c:v>-55.226999999999997</c:v>
                      </c:pt>
                      <c:pt idx="2">
                        <c:v>-51.405000000000001</c:v>
                      </c:pt>
                      <c:pt idx="3">
                        <c:v>-47.460999999999999</c:v>
                      </c:pt>
                      <c:pt idx="4">
                        <c:v>-44.345999999999997</c:v>
                      </c:pt>
                      <c:pt idx="5">
                        <c:v>-40.67</c:v>
                      </c:pt>
                      <c:pt idx="6">
                        <c:v>-39.420999999999999</c:v>
                      </c:pt>
                      <c:pt idx="7">
                        <c:v>-38.752000000000002</c:v>
                      </c:pt>
                      <c:pt idx="8">
                        <c:v>-38.302</c:v>
                      </c:pt>
                      <c:pt idx="9">
                        <c:v>-37.110999999999997</c:v>
                      </c:pt>
                      <c:pt idx="10">
                        <c:v>-35.716999999999999</c:v>
                      </c:pt>
                      <c:pt idx="11">
                        <c:v>-34.462000000000003</c:v>
                      </c:pt>
                      <c:pt idx="12">
                        <c:v>-33.99</c:v>
                      </c:pt>
                      <c:pt idx="13">
                        <c:v>-33.536999999999999</c:v>
                      </c:pt>
                      <c:pt idx="14">
                        <c:v>-30.803000000000001</c:v>
                      </c:pt>
                      <c:pt idx="15">
                        <c:v>-27.931000000000001</c:v>
                      </c:pt>
                      <c:pt idx="16">
                        <c:v>-25.959</c:v>
                      </c:pt>
                      <c:pt idx="17">
                        <c:v>-23.82</c:v>
                      </c:pt>
                      <c:pt idx="18">
                        <c:v>-23.986999999999998</c:v>
                      </c:pt>
                      <c:pt idx="19">
                        <c:v>-24.388999999999999</c:v>
                      </c:pt>
                      <c:pt idx="20">
                        <c:v>-24.742000000000001</c:v>
                      </c:pt>
                      <c:pt idx="21">
                        <c:v>-24.712</c:v>
                      </c:pt>
                      <c:pt idx="22">
                        <c:v>-24.594000000000001</c:v>
                      </c:pt>
                      <c:pt idx="23">
                        <c:v>-24.655000000000001</c:v>
                      </c:pt>
                      <c:pt idx="24">
                        <c:v>-24.747</c:v>
                      </c:pt>
                      <c:pt idx="25">
                        <c:v>-24.753</c:v>
                      </c:pt>
                      <c:pt idx="26">
                        <c:v>-22.626999999999999</c:v>
                      </c:pt>
                      <c:pt idx="27">
                        <c:v>-20.739000000000001</c:v>
                      </c:pt>
                      <c:pt idx="28">
                        <c:v>-19.335999999999999</c:v>
                      </c:pt>
                      <c:pt idx="29">
                        <c:v>-17.818999999999999</c:v>
                      </c:pt>
                      <c:pt idx="30">
                        <c:v>-18.529</c:v>
                      </c:pt>
                      <c:pt idx="31">
                        <c:v>-19.216999999999999</c:v>
                      </c:pt>
                      <c:pt idx="32">
                        <c:v>-19.739000000000001</c:v>
                      </c:pt>
                      <c:pt idx="33">
                        <c:v>-19.978000000000002</c:v>
                      </c:pt>
                      <c:pt idx="34">
                        <c:v>-20.149000000000001</c:v>
                      </c:pt>
                      <c:pt idx="35">
                        <c:v>-20.481000000000002</c:v>
                      </c:pt>
                      <c:pt idx="36">
                        <c:v>-21.100999999999999</c:v>
                      </c:pt>
                      <c:pt idx="37">
                        <c:v>-21.350999999999999</c:v>
                      </c:pt>
                      <c:pt idx="38">
                        <c:v>-19.387</c:v>
                      </c:pt>
                      <c:pt idx="39">
                        <c:v>-17.448</c:v>
                      </c:pt>
                      <c:pt idx="40">
                        <c:v>-16.428000000000001</c:v>
                      </c:pt>
                      <c:pt idx="41">
                        <c:v>-15.247</c:v>
                      </c:pt>
                      <c:pt idx="42">
                        <c:v>-16.239999999999998</c:v>
                      </c:pt>
                      <c:pt idx="43">
                        <c:v>-17.385999999999999</c:v>
                      </c:pt>
                      <c:pt idx="44">
                        <c:v>-18.475000000000001</c:v>
                      </c:pt>
                      <c:pt idx="45">
                        <c:v>-19.015999999999998</c:v>
                      </c:pt>
                      <c:pt idx="46">
                        <c:v>-19.331</c:v>
                      </c:pt>
                      <c:pt idx="47">
                        <c:v>-19.745999999999999</c:v>
                      </c:pt>
                      <c:pt idx="48">
                        <c:v>-20.13</c:v>
                      </c:pt>
                      <c:pt idx="49">
                        <c:v>-20.335000000000001</c:v>
                      </c:pt>
                      <c:pt idx="50">
                        <c:v>-18.501000000000001</c:v>
                      </c:pt>
                      <c:pt idx="51">
                        <c:v>-16.719000000000001</c:v>
                      </c:pt>
                      <c:pt idx="52">
                        <c:v>-15.423</c:v>
                      </c:pt>
                      <c:pt idx="53">
                        <c:v>-14.071999999999999</c:v>
                      </c:pt>
                      <c:pt idx="54">
                        <c:v>-14.785</c:v>
                      </c:pt>
                      <c:pt idx="55">
                        <c:v>-15.475</c:v>
                      </c:pt>
                      <c:pt idx="56">
                        <c:v>-16.062999999999999</c:v>
                      </c:pt>
                      <c:pt idx="57">
                        <c:v>-16.204000000000001</c:v>
                      </c:pt>
                      <c:pt idx="58">
                        <c:v>-16.167999999999999</c:v>
                      </c:pt>
                      <c:pt idx="59">
                        <c:v>-16.234999999999999</c:v>
                      </c:pt>
                      <c:pt idx="60">
                        <c:v>-16.245000000000001</c:v>
                      </c:pt>
                      <c:pt idx="61">
                        <c:v>-16.224</c:v>
                      </c:pt>
                      <c:pt idx="62">
                        <c:v>-14.101000000000001</c:v>
                      </c:pt>
                      <c:pt idx="63">
                        <c:v>-12.02</c:v>
                      </c:pt>
                      <c:pt idx="64">
                        <c:v>-10.519</c:v>
                      </c:pt>
                      <c:pt idx="65">
                        <c:v>-9.0649999999999995</c:v>
                      </c:pt>
                      <c:pt idx="66">
                        <c:v>-10.045</c:v>
                      </c:pt>
                      <c:pt idx="67">
                        <c:v>-11.052</c:v>
                      </c:pt>
                      <c:pt idx="68">
                        <c:v>-12.018000000000001</c:v>
                      </c:pt>
                      <c:pt idx="69">
                        <c:v>-12.414</c:v>
                      </c:pt>
                      <c:pt idx="70">
                        <c:v>-12.574999999999999</c:v>
                      </c:pt>
                      <c:pt idx="71">
                        <c:v>-12.798999999999999</c:v>
                      </c:pt>
                      <c:pt idx="72">
                        <c:v>-13.044</c:v>
                      </c:pt>
                      <c:pt idx="73">
                        <c:v>-13.19</c:v>
                      </c:pt>
                      <c:pt idx="74">
                        <c:v>-11.121</c:v>
                      </c:pt>
                      <c:pt idx="75">
                        <c:v>-9.3859999999999992</c:v>
                      </c:pt>
                      <c:pt idx="76">
                        <c:v>-8.0960000000000001</c:v>
                      </c:pt>
                      <c:pt idx="77">
                        <c:v>-6.69</c:v>
                      </c:pt>
                      <c:pt idx="78">
                        <c:v>-7.6390000000000002</c:v>
                      </c:pt>
                      <c:pt idx="79">
                        <c:v>-8.8149999999999995</c:v>
                      </c:pt>
                      <c:pt idx="80">
                        <c:v>-9.9469999999999992</c:v>
                      </c:pt>
                      <c:pt idx="81">
                        <c:v>-10.561</c:v>
                      </c:pt>
                      <c:pt idx="82">
                        <c:v>-10.964</c:v>
                      </c:pt>
                      <c:pt idx="83">
                        <c:v>-11.36</c:v>
                      </c:pt>
                      <c:pt idx="84">
                        <c:v>-11.791</c:v>
                      </c:pt>
                      <c:pt idx="85">
                        <c:v>-12.122</c:v>
                      </c:pt>
                      <c:pt idx="86">
                        <c:v>-10.315</c:v>
                      </c:pt>
                      <c:pt idx="87">
                        <c:v>-8.4870000000000001</c:v>
                      </c:pt>
                      <c:pt idx="88">
                        <c:v>-7.49</c:v>
                      </c:pt>
                      <c:pt idx="89">
                        <c:v>-6.343</c:v>
                      </c:pt>
                      <c:pt idx="90">
                        <c:v>-7.407</c:v>
                      </c:pt>
                      <c:pt idx="91">
                        <c:v>-8.6150000000000002</c:v>
                      </c:pt>
                      <c:pt idx="92">
                        <c:v>-10.166</c:v>
                      </c:pt>
                      <c:pt idx="93">
                        <c:v>-10.967000000000001</c:v>
                      </c:pt>
                      <c:pt idx="94">
                        <c:v>-11.641</c:v>
                      </c:pt>
                      <c:pt idx="95">
                        <c:v>-12.287000000000001</c:v>
                      </c:pt>
                      <c:pt idx="96">
                        <c:v>-13.228</c:v>
                      </c:pt>
                      <c:pt idx="97">
                        <c:v>-13.739000000000001</c:v>
                      </c:pt>
                      <c:pt idx="98">
                        <c:v>-11.944000000000001</c:v>
                      </c:pt>
                      <c:pt idx="99">
                        <c:v>-9.9939999999999998</c:v>
                      </c:pt>
                      <c:pt idx="100">
                        <c:v>-8.8260000000000005</c:v>
                      </c:pt>
                      <c:pt idx="101">
                        <c:v>-8.3450000000000006</c:v>
                      </c:pt>
                      <c:pt idx="102">
                        <c:v>-10.06</c:v>
                      </c:pt>
                      <c:pt idx="103">
                        <c:v>-11.093999999999999</c:v>
                      </c:pt>
                      <c:pt idx="104">
                        <c:v>-11.76</c:v>
                      </c:pt>
                      <c:pt idx="105">
                        <c:v>-11.811</c:v>
                      </c:pt>
                      <c:pt idx="106">
                        <c:v>-11.641</c:v>
                      </c:pt>
                      <c:pt idx="107">
                        <c:v>-11.567</c:v>
                      </c:pt>
                      <c:pt idx="108">
                        <c:v>-11.477</c:v>
                      </c:pt>
                      <c:pt idx="109">
                        <c:v>-11.382999999999999</c:v>
                      </c:pt>
                      <c:pt idx="110">
                        <c:v>-9.1489999999999991</c:v>
                      </c:pt>
                      <c:pt idx="111">
                        <c:v>-7.0679999999999996</c:v>
                      </c:pt>
                      <c:pt idx="112">
                        <c:v>-5.6070000000000002</c:v>
                      </c:pt>
                      <c:pt idx="113">
                        <c:v>-4.5229999999999997</c:v>
                      </c:pt>
                      <c:pt idx="114">
                        <c:v>-5.9610000000000003</c:v>
                      </c:pt>
                      <c:pt idx="115">
                        <c:v>-8.1329999999999991</c:v>
                      </c:pt>
                      <c:pt idx="116">
                        <c:v>-10.29</c:v>
                      </c:pt>
                      <c:pt idx="117">
                        <c:v>-11.013999999999999</c:v>
                      </c:pt>
                      <c:pt idx="118">
                        <c:v>-11.218999999999999</c:v>
                      </c:pt>
                      <c:pt idx="119">
                        <c:v>-11.441000000000001</c:v>
                      </c:pt>
                      <c:pt idx="120">
                        <c:v>-11.545</c:v>
                      </c:pt>
                      <c:pt idx="121">
                        <c:v>-11.657999999999999</c:v>
                      </c:pt>
                      <c:pt idx="122">
                        <c:v>-9.6270000000000007</c:v>
                      </c:pt>
                      <c:pt idx="123">
                        <c:v>-7.7350000000000003</c:v>
                      </c:pt>
                      <c:pt idx="124">
                        <c:v>-6.5529999999999999</c:v>
                      </c:pt>
                      <c:pt idx="125">
                        <c:v>-5.5830000000000002</c:v>
                      </c:pt>
                      <c:pt idx="126">
                        <c:v>-6.2539999999999996</c:v>
                      </c:pt>
                      <c:pt idx="127">
                        <c:v>-7.1079999999999997</c:v>
                      </c:pt>
                      <c:pt idx="128">
                        <c:v>-7.9429999999999996</c:v>
                      </c:pt>
                      <c:pt idx="129">
                        <c:v>-8.3170000000000002</c:v>
                      </c:pt>
                      <c:pt idx="130">
                        <c:v>-8.5030000000000001</c:v>
                      </c:pt>
                      <c:pt idx="131">
                        <c:v>-8.7799999999999994</c:v>
                      </c:pt>
                      <c:pt idx="132">
                        <c:v>-8.9459999999999997</c:v>
                      </c:pt>
                      <c:pt idx="133">
                        <c:v>-9.1329999999999991</c:v>
                      </c:pt>
                      <c:pt idx="134">
                        <c:v>-7.19</c:v>
                      </c:pt>
                      <c:pt idx="135">
                        <c:v>-5.3019999999999996</c:v>
                      </c:pt>
                      <c:pt idx="136">
                        <c:v>-4.1920000000000002</c:v>
                      </c:pt>
                      <c:pt idx="137">
                        <c:v>-2.9430000000000001</c:v>
                      </c:pt>
                      <c:pt idx="138">
                        <c:v>-3.839</c:v>
                      </c:pt>
                      <c:pt idx="139">
                        <c:v>-4.9359999999999999</c:v>
                      </c:pt>
                      <c:pt idx="140">
                        <c:v>-5.9859999999999998</c:v>
                      </c:pt>
                      <c:pt idx="141">
                        <c:v>-6.5430000000000001</c:v>
                      </c:pt>
                      <c:pt idx="142">
                        <c:v>-6.9009999999999998</c:v>
                      </c:pt>
                      <c:pt idx="143">
                        <c:v>-7.3209999999999997</c:v>
                      </c:pt>
                      <c:pt idx="144">
                        <c:v>-7.7030000000000003</c:v>
                      </c:pt>
                      <c:pt idx="145">
                        <c:v>-8.0489999999999995</c:v>
                      </c:pt>
                      <c:pt idx="146">
                        <c:v>-6.0839999999999996</c:v>
                      </c:pt>
                      <c:pt idx="147">
                        <c:v>-4.2629999999999999</c:v>
                      </c:pt>
                      <c:pt idx="148">
                        <c:v>-3.0739999999999998</c:v>
                      </c:pt>
                      <c:pt idx="149">
                        <c:v>-1.865</c:v>
                      </c:pt>
                      <c:pt idx="150">
                        <c:v>-2.9550000000000001</c:v>
                      </c:pt>
                      <c:pt idx="151">
                        <c:v>-4.1980000000000004</c:v>
                      </c:pt>
                      <c:pt idx="152">
                        <c:v>-5.3929999999999998</c:v>
                      </c:pt>
                      <c:pt idx="153">
                        <c:v>-6.1230000000000002</c:v>
                      </c:pt>
                      <c:pt idx="154">
                        <c:v>-6.6550000000000002</c:v>
                      </c:pt>
                      <c:pt idx="155">
                        <c:v>-7.2309999999999999</c:v>
                      </c:pt>
                      <c:pt idx="156">
                        <c:v>-7.8159999999999998</c:v>
                      </c:pt>
                      <c:pt idx="157">
                        <c:v>-8.1509999999999998</c:v>
                      </c:pt>
                      <c:pt idx="158">
                        <c:v>-6.5190000000000001</c:v>
                      </c:pt>
                      <c:pt idx="159">
                        <c:v>-4.9539999999999997</c:v>
                      </c:pt>
                      <c:pt idx="160">
                        <c:v>-3.8410000000000002</c:v>
                      </c:pt>
                      <c:pt idx="161">
                        <c:v>-2.5550000000000002</c:v>
                      </c:pt>
                      <c:pt idx="162">
                        <c:v>-3.6379999999999999</c:v>
                      </c:pt>
                      <c:pt idx="163">
                        <c:v>-4.8319999999999999</c:v>
                      </c:pt>
                      <c:pt idx="164">
                        <c:v>-5.9370000000000003</c:v>
                      </c:pt>
                      <c:pt idx="165">
                        <c:v>-6.6159999999999997</c:v>
                      </c:pt>
                      <c:pt idx="166">
                        <c:v>-7.1050000000000004</c:v>
                      </c:pt>
                      <c:pt idx="167">
                        <c:v>-7.6429999999999998</c:v>
                      </c:pt>
                      <c:pt idx="168">
                        <c:v>-8.2240000000000002</c:v>
                      </c:pt>
                      <c:pt idx="169">
                        <c:v>-8.7260000000000009</c:v>
                      </c:pt>
                      <c:pt idx="170">
                        <c:v>-6.9729999999999999</c:v>
                      </c:pt>
                      <c:pt idx="171">
                        <c:v>-5.2869999999999999</c:v>
                      </c:pt>
                      <c:pt idx="172">
                        <c:v>-4.2750000000000004</c:v>
                      </c:pt>
                      <c:pt idx="173">
                        <c:v>-3.0289999999999999</c:v>
                      </c:pt>
                      <c:pt idx="174">
                        <c:v>-4.12</c:v>
                      </c:pt>
                      <c:pt idx="175">
                        <c:v>-5.351</c:v>
                      </c:pt>
                      <c:pt idx="176">
                        <c:v>-6.508</c:v>
                      </c:pt>
                      <c:pt idx="177">
                        <c:v>-7.3220000000000001</c:v>
                      </c:pt>
                      <c:pt idx="178">
                        <c:v>-7.9889999999999999</c:v>
                      </c:pt>
                      <c:pt idx="179">
                        <c:v>-8.6989999999999998</c:v>
                      </c:pt>
                      <c:pt idx="180">
                        <c:v>-9.4589999999999996</c:v>
                      </c:pt>
                      <c:pt idx="181">
                        <c:v>-9.907</c:v>
                      </c:pt>
                      <c:pt idx="182">
                        <c:v>-8.3010000000000002</c:v>
                      </c:pt>
                      <c:pt idx="183">
                        <c:v>-6.8250000000000002</c:v>
                      </c:pt>
                      <c:pt idx="184">
                        <c:v>-5.9930000000000003</c:v>
                      </c:pt>
                      <c:pt idx="185">
                        <c:v>-5.05</c:v>
                      </c:pt>
                      <c:pt idx="186">
                        <c:v>-6.3280000000000003</c:v>
                      </c:pt>
                      <c:pt idx="187">
                        <c:v>-7.6210000000000004</c:v>
                      </c:pt>
                      <c:pt idx="188">
                        <c:v>-8.8889999999999993</c:v>
                      </c:pt>
                      <c:pt idx="189">
                        <c:v>-9.7650000000000006</c:v>
                      </c:pt>
                      <c:pt idx="190">
                        <c:v>-10.555999999999999</c:v>
                      </c:pt>
                      <c:pt idx="191">
                        <c:v>-11.449</c:v>
                      </c:pt>
                      <c:pt idx="192">
                        <c:v>-13.26</c:v>
                      </c:pt>
                      <c:pt idx="193">
                        <c:v>-14.29</c:v>
                      </c:pt>
                      <c:pt idx="194">
                        <c:v>-12.911</c:v>
                      </c:pt>
                      <c:pt idx="195">
                        <c:v>-11.593</c:v>
                      </c:pt>
                      <c:pt idx="196">
                        <c:v>-10.845000000000001</c:v>
                      </c:pt>
                      <c:pt idx="197">
                        <c:v>-9.8810000000000002</c:v>
                      </c:pt>
                      <c:pt idx="198">
                        <c:v>-11.355</c:v>
                      </c:pt>
                      <c:pt idx="199">
                        <c:v>-13.381</c:v>
                      </c:pt>
                      <c:pt idx="200">
                        <c:v>-15.327999999999999</c:v>
                      </c:pt>
                      <c:pt idx="201">
                        <c:v>-16.216000000000001</c:v>
                      </c:pt>
                      <c:pt idx="202">
                        <c:v>-16.87</c:v>
                      </c:pt>
                      <c:pt idx="203">
                        <c:v>-17.669</c:v>
                      </c:pt>
                      <c:pt idx="204">
                        <c:v>-20.219000000000001</c:v>
                      </c:pt>
                      <c:pt idx="205">
                        <c:v>-21.376999999999999</c:v>
                      </c:pt>
                      <c:pt idx="206">
                        <c:v>-19.757999999999999</c:v>
                      </c:pt>
                      <c:pt idx="207">
                        <c:v>-17.998000000000001</c:v>
                      </c:pt>
                      <c:pt idx="208">
                        <c:v>-16.535</c:v>
                      </c:pt>
                      <c:pt idx="209">
                        <c:v>-14.991</c:v>
                      </c:pt>
                      <c:pt idx="210">
                        <c:v>-15.981999999999999</c:v>
                      </c:pt>
                      <c:pt idx="211">
                        <c:v>-17.111999999999998</c:v>
                      </c:pt>
                      <c:pt idx="212">
                        <c:v>-19.055</c:v>
                      </c:pt>
                      <c:pt idx="213">
                        <c:v>-20.074000000000002</c:v>
                      </c:pt>
                      <c:pt idx="214">
                        <c:v>-21.638999999999999</c:v>
                      </c:pt>
                      <c:pt idx="215">
                        <c:v>-23.631</c:v>
                      </c:pt>
                      <c:pt idx="216">
                        <c:v>-27.370999999999999</c:v>
                      </c:pt>
                      <c:pt idx="217">
                        <c:v>-29.047999999999998</c:v>
                      </c:pt>
                      <c:pt idx="218">
                        <c:v>-27.44</c:v>
                      </c:pt>
                      <c:pt idx="219">
                        <c:v>-25.777000000000001</c:v>
                      </c:pt>
                      <c:pt idx="220">
                        <c:v>-24.84</c:v>
                      </c:pt>
                      <c:pt idx="221">
                        <c:v>-24.344000000000001</c:v>
                      </c:pt>
                      <c:pt idx="222">
                        <c:v>-26.524000000000001</c:v>
                      </c:pt>
                      <c:pt idx="223">
                        <c:v>-29.329000000000001</c:v>
                      </c:pt>
                      <c:pt idx="224">
                        <c:v>-31.59</c:v>
                      </c:pt>
                      <c:pt idx="225">
                        <c:v>-32.508000000000003</c:v>
                      </c:pt>
                      <c:pt idx="226">
                        <c:v>-33.097999999999999</c:v>
                      </c:pt>
                      <c:pt idx="227">
                        <c:v>-33.756999999999998</c:v>
                      </c:pt>
                      <c:pt idx="228">
                        <c:v>-36.335000000000001</c:v>
                      </c:pt>
                      <c:pt idx="229">
                        <c:v>-37.008000000000003</c:v>
                      </c:pt>
                      <c:pt idx="230">
                        <c:v>-34.770000000000003</c:v>
                      </c:pt>
                      <c:pt idx="231">
                        <c:v>-31.765000000000001</c:v>
                      </c:pt>
                      <c:pt idx="232">
                        <c:v>-29.443000000000001</c:v>
                      </c:pt>
                      <c:pt idx="233">
                        <c:v>-26.942</c:v>
                      </c:pt>
                      <c:pt idx="234">
                        <c:v>-26.448</c:v>
                      </c:pt>
                      <c:pt idx="235">
                        <c:v>-26.164000000000001</c:v>
                      </c:pt>
                      <c:pt idx="236">
                        <c:v>-25.991</c:v>
                      </c:pt>
                      <c:pt idx="237">
                        <c:v>-25.446999999999999</c:v>
                      </c:pt>
                      <c:pt idx="238">
                        <c:v>-24.838999999999999</c:v>
                      </c:pt>
                      <c:pt idx="239">
                        <c:v>-24.437000000000001</c:v>
                      </c:pt>
                      <c:pt idx="240">
                        <c:v>-24.094000000000001</c:v>
                      </c:pt>
                      <c:pt idx="241">
                        <c:v>-23.684000000000001</c:v>
                      </c:pt>
                      <c:pt idx="242">
                        <c:v>-21.068999999999999</c:v>
                      </c:pt>
                      <c:pt idx="243">
                        <c:v>-18.501000000000001</c:v>
                      </c:pt>
                      <c:pt idx="244">
                        <c:v>-16.981000000000002</c:v>
                      </c:pt>
                      <c:pt idx="245">
                        <c:v>-15.287000000000001</c:v>
                      </c:pt>
                      <c:pt idx="246">
                        <c:v>-15.808</c:v>
                      </c:pt>
                      <c:pt idx="247">
                        <c:v>-16.648</c:v>
                      </c:pt>
                      <c:pt idx="248">
                        <c:v>-17.815999999999999</c:v>
                      </c:pt>
                      <c:pt idx="249">
                        <c:v>-18.254000000000001</c:v>
                      </c:pt>
                      <c:pt idx="250">
                        <c:v>-18.556000000000001</c:v>
                      </c:pt>
                      <c:pt idx="251">
                        <c:v>-18.963999999999999</c:v>
                      </c:pt>
                      <c:pt idx="252">
                        <c:v>-21.292999999999999</c:v>
                      </c:pt>
                      <c:pt idx="253">
                        <c:v>-22.004999999999999</c:v>
                      </c:pt>
                      <c:pt idx="254">
                        <c:v>-20.071000000000002</c:v>
                      </c:pt>
                      <c:pt idx="255">
                        <c:v>-18.157</c:v>
                      </c:pt>
                      <c:pt idx="256">
                        <c:v>-16.917000000000002</c:v>
                      </c:pt>
                      <c:pt idx="257">
                        <c:v>-15.488</c:v>
                      </c:pt>
                      <c:pt idx="258">
                        <c:v>-16.103999999999999</c:v>
                      </c:pt>
                      <c:pt idx="259">
                        <c:v>-16.838999999999999</c:v>
                      </c:pt>
                      <c:pt idx="260">
                        <c:v>-17.614000000000001</c:v>
                      </c:pt>
                      <c:pt idx="261">
                        <c:v>-17.989000000000001</c:v>
                      </c:pt>
                      <c:pt idx="262">
                        <c:v>-18.384</c:v>
                      </c:pt>
                      <c:pt idx="263">
                        <c:v>-18.991</c:v>
                      </c:pt>
                      <c:pt idx="264">
                        <c:v>-21.103000000000002</c:v>
                      </c:pt>
                      <c:pt idx="265">
                        <c:v>-21.901</c:v>
                      </c:pt>
                      <c:pt idx="266">
                        <c:v>-20.251999999999999</c:v>
                      </c:pt>
                      <c:pt idx="267">
                        <c:v>-18.411999999999999</c:v>
                      </c:pt>
                      <c:pt idx="268">
                        <c:v>-17.228999999999999</c:v>
                      </c:pt>
                      <c:pt idx="269">
                        <c:v>-15.782999999999999</c:v>
                      </c:pt>
                      <c:pt idx="270">
                        <c:v>-16.888000000000002</c:v>
                      </c:pt>
                      <c:pt idx="271">
                        <c:v>-17.927</c:v>
                      </c:pt>
                      <c:pt idx="272">
                        <c:v>-18.920999999999999</c:v>
                      </c:pt>
                      <c:pt idx="273">
                        <c:v>-19.378</c:v>
                      </c:pt>
                      <c:pt idx="274">
                        <c:v>-19.888999999999999</c:v>
                      </c:pt>
                      <c:pt idx="275">
                        <c:v>-20.844000000000001</c:v>
                      </c:pt>
                      <c:pt idx="276">
                        <c:v>-24.364999999999998</c:v>
                      </c:pt>
                      <c:pt idx="277">
                        <c:v>-26.053999999999998</c:v>
                      </c:pt>
                      <c:pt idx="278">
                        <c:v>-25.079000000000001</c:v>
                      </c:pt>
                      <c:pt idx="279">
                        <c:v>-23.13</c:v>
                      </c:pt>
                      <c:pt idx="280">
                        <c:v>-21.535</c:v>
                      </c:pt>
                      <c:pt idx="281">
                        <c:v>-19.721</c:v>
                      </c:pt>
                      <c:pt idx="282">
                        <c:v>-20.12</c:v>
                      </c:pt>
                      <c:pt idx="283">
                        <c:v>-20.609000000000002</c:v>
                      </c:pt>
                      <c:pt idx="284">
                        <c:v>-21.288</c:v>
                      </c:pt>
                      <c:pt idx="285">
                        <c:v>-21.454000000000001</c:v>
                      </c:pt>
                      <c:pt idx="286">
                        <c:v>-22.065000000000001</c:v>
                      </c:pt>
                      <c:pt idx="287">
                        <c:v>-23.334</c:v>
                      </c:pt>
                      <c:pt idx="288">
                        <c:v>-27.018000000000001</c:v>
                      </c:pt>
                      <c:pt idx="289">
                        <c:v>-28.503</c:v>
                      </c:pt>
                      <c:pt idx="290">
                        <c:v>-27.068000000000001</c:v>
                      </c:pt>
                      <c:pt idx="291">
                        <c:v>-25.763000000000002</c:v>
                      </c:pt>
                      <c:pt idx="292">
                        <c:v>-25.111000000000001</c:v>
                      </c:pt>
                      <c:pt idx="293">
                        <c:v>-24.832000000000001</c:v>
                      </c:pt>
                      <c:pt idx="294">
                        <c:v>-26.402999999999999</c:v>
                      </c:pt>
                      <c:pt idx="295">
                        <c:v>-28.55</c:v>
                      </c:pt>
                      <c:pt idx="296">
                        <c:v>-30.722999999999999</c:v>
                      </c:pt>
                      <c:pt idx="297">
                        <c:v>-31.355</c:v>
                      </c:pt>
                      <c:pt idx="298">
                        <c:v>-31.606999999999999</c:v>
                      </c:pt>
                      <c:pt idx="299">
                        <c:v>-32.070999999999998</c:v>
                      </c:pt>
                      <c:pt idx="300">
                        <c:v>-34.292999999999999</c:v>
                      </c:pt>
                      <c:pt idx="301">
                        <c:v>-35.112000000000002</c:v>
                      </c:pt>
                      <c:pt idx="302">
                        <c:v>-33.142000000000003</c:v>
                      </c:pt>
                      <c:pt idx="303">
                        <c:v>-30.523</c:v>
                      </c:pt>
                      <c:pt idx="304">
                        <c:v>-28.463000000000001</c:v>
                      </c:pt>
                      <c:pt idx="305">
                        <c:v>-26.106000000000002</c:v>
                      </c:pt>
                      <c:pt idx="306">
                        <c:v>-26.716000000000001</c:v>
                      </c:pt>
                      <c:pt idx="307">
                        <c:v>-26.687000000000001</c:v>
                      </c:pt>
                      <c:pt idx="308">
                        <c:v>-26.428999999999998</c:v>
                      </c:pt>
                      <c:pt idx="309">
                        <c:v>-25.638000000000002</c:v>
                      </c:pt>
                      <c:pt idx="310">
                        <c:v>-24.71</c:v>
                      </c:pt>
                      <c:pt idx="311">
                        <c:v>-24.004000000000001</c:v>
                      </c:pt>
                      <c:pt idx="312">
                        <c:v>-23.292000000000002</c:v>
                      </c:pt>
                      <c:pt idx="313">
                        <c:v>-22.713999999999999</c:v>
                      </c:pt>
                      <c:pt idx="314">
                        <c:v>-20.143000000000001</c:v>
                      </c:pt>
                      <c:pt idx="315">
                        <c:v>-18.088999999999999</c:v>
                      </c:pt>
                      <c:pt idx="316">
                        <c:v>-16.466999999999999</c:v>
                      </c:pt>
                      <c:pt idx="317">
                        <c:v>-14.583</c:v>
                      </c:pt>
                      <c:pt idx="318">
                        <c:v>-15.112</c:v>
                      </c:pt>
                      <c:pt idx="319">
                        <c:v>-16.120999999999999</c:v>
                      </c:pt>
                      <c:pt idx="320">
                        <c:v>-18.622</c:v>
                      </c:pt>
                      <c:pt idx="321">
                        <c:v>-19.802</c:v>
                      </c:pt>
                      <c:pt idx="322">
                        <c:v>-20.687000000000001</c:v>
                      </c:pt>
                      <c:pt idx="323">
                        <c:v>-21.14</c:v>
                      </c:pt>
                      <c:pt idx="324">
                        <c:v>-22.536999999999999</c:v>
                      </c:pt>
                      <c:pt idx="325">
                        <c:v>-23.190999999999999</c:v>
                      </c:pt>
                      <c:pt idx="326">
                        <c:v>-21.42</c:v>
                      </c:pt>
                      <c:pt idx="327">
                        <c:v>-19.623999999999999</c:v>
                      </c:pt>
                      <c:pt idx="328">
                        <c:v>-18.420000000000002</c:v>
                      </c:pt>
                      <c:pt idx="329">
                        <c:v>-16.975000000000001</c:v>
                      </c:pt>
                      <c:pt idx="330">
                        <c:v>-17.920000000000002</c:v>
                      </c:pt>
                      <c:pt idx="331">
                        <c:v>-18.887</c:v>
                      </c:pt>
                      <c:pt idx="332">
                        <c:v>-20.449000000000002</c:v>
                      </c:pt>
                      <c:pt idx="333">
                        <c:v>-21.753</c:v>
                      </c:pt>
                      <c:pt idx="334">
                        <c:v>-23.195</c:v>
                      </c:pt>
                      <c:pt idx="335">
                        <c:v>-24.99</c:v>
                      </c:pt>
                      <c:pt idx="336">
                        <c:v>-28.387</c:v>
                      </c:pt>
                      <c:pt idx="337">
                        <c:v>-30.163</c:v>
                      </c:pt>
                      <c:pt idx="338">
                        <c:v>-28.856999999999999</c:v>
                      </c:pt>
                      <c:pt idx="339">
                        <c:v>-27.143000000000001</c:v>
                      </c:pt>
                      <c:pt idx="340">
                        <c:v>-26.15</c:v>
                      </c:pt>
                      <c:pt idx="341">
                        <c:v>-25.553000000000001</c:v>
                      </c:pt>
                      <c:pt idx="342">
                        <c:v>-27.885999999999999</c:v>
                      </c:pt>
                      <c:pt idx="343">
                        <c:v>-30.715</c:v>
                      </c:pt>
                      <c:pt idx="344">
                        <c:v>-33.185000000000002</c:v>
                      </c:pt>
                      <c:pt idx="345">
                        <c:v>-34.249000000000002</c:v>
                      </c:pt>
                      <c:pt idx="346">
                        <c:v>-34.948999999999998</c:v>
                      </c:pt>
                      <c:pt idx="347">
                        <c:v>-35.874000000000002</c:v>
                      </c:pt>
                      <c:pt idx="348">
                        <c:v>-38.088999999999999</c:v>
                      </c:pt>
                      <c:pt idx="349">
                        <c:v>-38.180999999999997</c:v>
                      </c:pt>
                      <c:pt idx="350">
                        <c:v>-36.107999999999997</c:v>
                      </c:pt>
                      <c:pt idx="351">
                        <c:v>-34.008000000000003</c:v>
                      </c:pt>
                      <c:pt idx="352">
                        <c:v>-32.173999999999999</c:v>
                      </c:pt>
                      <c:pt idx="353">
                        <c:v>-30.004000000000001</c:v>
                      </c:pt>
                      <c:pt idx="354">
                        <c:v>-29.933</c:v>
                      </c:pt>
                      <c:pt idx="355">
                        <c:v>-29.478999999999999</c:v>
                      </c:pt>
                      <c:pt idx="356">
                        <c:v>-29.827999999999999</c:v>
                      </c:pt>
                      <c:pt idx="357">
                        <c:v>-30.266999999999999</c:v>
                      </c:pt>
                      <c:pt idx="358">
                        <c:v>-30.831</c:v>
                      </c:pt>
                      <c:pt idx="359">
                        <c:v>-31.783999999999999</c:v>
                      </c:pt>
                      <c:pt idx="360">
                        <c:v>-32.188000000000002</c:v>
                      </c:pt>
                      <c:pt idx="361">
                        <c:v>-31.462</c:v>
                      </c:pt>
                      <c:pt idx="362">
                        <c:v>-28.439</c:v>
                      </c:pt>
                      <c:pt idx="363">
                        <c:v>-25.553000000000001</c:v>
                      </c:pt>
                      <c:pt idx="364">
                        <c:v>-23.437000000000001</c:v>
                      </c:pt>
                      <c:pt idx="365">
                        <c:v>-21.248999999999999</c:v>
                      </c:pt>
                      <c:pt idx="366">
                        <c:v>-21.577000000000002</c:v>
                      </c:pt>
                      <c:pt idx="367">
                        <c:v>-22.081</c:v>
                      </c:pt>
                      <c:pt idx="368">
                        <c:v>-22.585000000000001</c:v>
                      </c:pt>
                      <c:pt idx="369">
                        <c:v>-22.67</c:v>
                      </c:pt>
                      <c:pt idx="370">
                        <c:v>-22.954999999999998</c:v>
                      </c:pt>
                      <c:pt idx="371">
                        <c:v>-24.288</c:v>
                      </c:pt>
                      <c:pt idx="372">
                        <c:v>-27.09</c:v>
                      </c:pt>
                      <c:pt idx="373">
                        <c:v>-28.745999999999999</c:v>
                      </c:pt>
                      <c:pt idx="374">
                        <c:v>-27.952000000000002</c:v>
                      </c:pt>
                      <c:pt idx="375">
                        <c:v>-27.742000000000001</c:v>
                      </c:pt>
                      <c:pt idx="376">
                        <c:v>-27.454999999999998</c:v>
                      </c:pt>
                      <c:pt idx="377">
                        <c:v>-26.706</c:v>
                      </c:pt>
                      <c:pt idx="378">
                        <c:v>-28.073</c:v>
                      </c:pt>
                      <c:pt idx="379">
                        <c:v>-30.527999999999999</c:v>
                      </c:pt>
                      <c:pt idx="380">
                        <c:v>-32.423999999999999</c:v>
                      </c:pt>
                      <c:pt idx="381">
                        <c:v>-33.267000000000003</c:v>
                      </c:pt>
                      <c:pt idx="382">
                        <c:v>-33.795000000000002</c:v>
                      </c:pt>
                      <c:pt idx="383">
                        <c:v>-34.673999999999999</c:v>
                      </c:pt>
                      <c:pt idx="384">
                        <c:v>-36.792000000000002</c:v>
                      </c:pt>
                      <c:pt idx="385">
                        <c:v>-36.968000000000004</c:v>
                      </c:pt>
                      <c:pt idx="386">
                        <c:v>-35.283999999999999</c:v>
                      </c:pt>
                      <c:pt idx="387">
                        <c:v>-33.639000000000003</c:v>
                      </c:pt>
                      <c:pt idx="388">
                        <c:v>-32.969000000000001</c:v>
                      </c:pt>
                      <c:pt idx="389">
                        <c:v>-31.952999999999999</c:v>
                      </c:pt>
                      <c:pt idx="390">
                        <c:v>-32.551000000000002</c:v>
                      </c:pt>
                      <c:pt idx="391">
                        <c:v>-34.143999999999998</c:v>
                      </c:pt>
                      <c:pt idx="392">
                        <c:v>-35.588000000000001</c:v>
                      </c:pt>
                      <c:pt idx="393">
                        <c:v>-36.390999999999998</c:v>
                      </c:pt>
                      <c:pt idx="394">
                        <c:v>-37.003999999999998</c:v>
                      </c:pt>
                      <c:pt idx="395">
                        <c:v>-37.948</c:v>
                      </c:pt>
                      <c:pt idx="396">
                        <c:v>-40.381</c:v>
                      </c:pt>
                      <c:pt idx="397">
                        <c:v>-40.331000000000003</c:v>
                      </c:pt>
                      <c:pt idx="398">
                        <c:v>-37.095999999999997</c:v>
                      </c:pt>
                      <c:pt idx="399">
                        <c:v>-33.539000000000001</c:v>
                      </c:pt>
                      <c:pt idx="400">
                        <c:v>-30.776</c:v>
                      </c:pt>
                      <c:pt idx="401">
                        <c:v>-27.97</c:v>
                      </c:pt>
                      <c:pt idx="402">
                        <c:v>-27.492000000000001</c:v>
                      </c:pt>
                      <c:pt idx="403">
                        <c:v>-27.414999999999999</c:v>
                      </c:pt>
                      <c:pt idx="404">
                        <c:v>-28.04</c:v>
                      </c:pt>
                      <c:pt idx="405">
                        <c:v>-28.925999999999998</c:v>
                      </c:pt>
                      <c:pt idx="406">
                        <c:v>-29.675999999999998</c:v>
                      </c:pt>
                      <c:pt idx="407">
                        <c:v>-30.923999999999999</c:v>
                      </c:pt>
                      <c:pt idx="408">
                        <c:v>-31.038</c:v>
                      </c:pt>
                      <c:pt idx="409">
                        <c:v>-30.347000000000001</c:v>
                      </c:pt>
                      <c:pt idx="410">
                        <c:v>-27.577000000000002</c:v>
                      </c:pt>
                      <c:pt idx="411">
                        <c:v>-24.72</c:v>
                      </c:pt>
                      <c:pt idx="412">
                        <c:v>-22.652999999999999</c:v>
                      </c:pt>
                      <c:pt idx="413">
                        <c:v>-20.518999999999998</c:v>
                      </c:pt>
                      <c:pt idx="414">
                        <c:v>-20.873000000000001</c:v>
                      </c:pt>
                      <c:pt idx="415">
                        <c:v>-21.032</c:v>
                      </c:pt>
                      <c:pt idx="416">
                        <c:v>-21.082000000000001</c:v>
                      </c:pt>
                      <c:pt idx="417">
                        <c:v>-20.777000000000001</c:v>
                      </c:pt>
                      <c:pt idx="418">
                        <c:v>-20.361999999999998</c:v>
                      </c:pt>
                      <c:pt idx="419">
                        <c:v>-20.113</c:v>
                      </c:pt>
                      <c:pt idx="420">
                        <c:v>-19.974</c:v>
                      </c:pt>
                      <c:pt idx="421">
                        <c:v>-19.649999999999999</c:v>
                      </c:pt>
                      <c:pt idx="422">
                        <c:v>-17.289000000000001</c:v>
                      </c:pt>
                      <c:pt idx="423">
                        <c:v>-15.151</c:v>
                      </c:pt>
                      <c:pt idx="424">
                        <c:v>-13.87</c:v>
                      </c:pt>
                      <c:pt idx="425">
                        <c:v>-12.535</c:v>
                      </c:pt>
                      <c:pt idx="426">
                        <c:v>-13.041</c:v>
                      </c:pt>
                      <c:pt idx="427">
                        <c:v>-13.907999999999999</c:v>
                      </c:pt>
                      <c:pt idx="428">
                        <c:v>-15.672000000000001</c:v>
                      </c:pt>
                      <c:pt idx="429">
                        <c:v>-16.439</c:v>
                      </c:pt>
                      <c:pt idx="430">
                        <c:v>-17.184000000000001</c:v>
                      </c:pt>
                      <c:pt idx="431">
                        <c:v>-17.576000000000001</c:v>
                      </c:pt>
                      <c:pt idx="432">
                        <c:v>-18.835999999999999</c:v>
                      </c:pt>
                      <c:pt idx="433">
                        <c:v>-19.187000000000001</c:v>
                      </c:pt>
                      <c:pt idx="434">
                        <c:v>-17.251999999999999</c:v>
                      </c:pt>
                      <c:pt idx="435">
                        <c:v>-15.663</c:v>
                      </c:pt>
                      <c:pt idx="436">
                        <c:v>-14.811999999999999</c:v>
                      </c:pt>
                      <c:pt idx="437">
                        <c:v>-13.5</c:v>
                      </c:pt>
                      <c:pt idx="438">
                        <c:v>-14.021000000000001</c:v>
                      </c:pt>
                      <c:pt idx="439">
                        <c:v>-14.492000000000001</c:v>
                      </c:pt>
                      <c:pt idx="440">
                        <c:v>-14.853</c:v>
                      </c:pt>
                      <c:pt idx="441">
                        <c:v>-14.811999999999999</c:v>
                      </c:pt>
                      <c:pt idx="442">
                        <c:v>-14.535</c:v>
                      </c:pt>
                      <c:pt idx="443">
                        <c:v>-14.395</c:v>
                      </c:pt>
                      <c:pt idx="444">
                        <c:v>-14.528</c:v>
                      </c:pt>
                      <c:pt idx="445">
                        <c:v>-14.416</c:v>
                      </c:pt>
                      <c:pt idx="446">
                        <c:v>-12.135</c:v>
                      </c:pt>
                      <c:pt idx="447">
                        <c:v>-9.9290000000000003</c:v>
                      </c:pt>
                      <c:pt idx="448">
                        <c:v>-8.3160000000000007</c:v>
                      </c:pt>
                      <c:pt idx="449">
                        <c:v>-6.8259999999999996</c:v>
                      </c:pt>
                      <c:pt idx="450">
                        <c:v>-7.7539999999999996</c:v>
                      </c:pt>
                      <c:pt idx="451">
                        <c:v>-9.1419999999999995</c:v>
                      </c:pt>
                      <c:pt idx="452">
                        <c:v>-10.596</c:v>
                      </c:pt>
                      <c:pt idx="453">
                        <c:v>-11.169</c:v>
                      </c:pt>
                      <c:pt idx="454">
                        <c:v>-11.619</c:v>
                      </c:pt>
                      <c:pt idx="455">
                        <c:v>-12.053000000000001</c:v>
                      </c:pt>
                      <c:pt idx="456">
                        <c:v>-14.195</c:v>
                      </c:pt>
                      <c:pt idx="457">
                        <c:v>-14.981999999999999</c:v>
                      </c:pt>
                      <c:pt idx="458">
                        <c:v>-13.195</c:v>
                      </c:pt>
                      <c:pt idx="459">
                        <c:v>-11.122999999999999</c:v>
                      </c:pt>
                      <c:pt idx="460">
                        <c:v>-9.6989999999999998</c:v>
                      </c:pt>
                      <c:pt idx="461">
                        <c:v>-8.1219999999999999</c:v>
                      </c:pt>
                      <c:pt idx="462">
                        <c:v>-8.8680000000000003</c:v>
                      </c:pt>
                      <c:pt idx="463">
                        <c:v>-9.7040000000000006</c:v>
                      </c:pt>
                      <c:pt idx="464">
                        <c:v>-10.593</c:v>
                      </c:pt>
                      <c:pt idx="465">
                        <c:v>-11.244</c:v>
                      </c:pt>
                      <c:pt idx="466">
                        <c:v>-11.772</c:v>
                      </c:pt>
                      <c:pt idx="467">
                        <c:v>-12.468</c:v>
                      </c:pt>
                      <c:pt idx="468">
                        <c:v>-13.073</c:v>
                      </c:pt>
                      <c:pt idx="469">
                        <c:v>-13.377000000000001</c:v>
                      </c:pt>
                      <c:pt idx="470">
                        <c:v>-11.523999999999999</c:v>
                      </c:pt>
                      <c:pt idx="471">
                        <c:v>-9.6959999999999997</c:v>
                      </c:pt>
                      <c:pt idx="472">
                        <c:v>-8.625</c:v>
                      </c:pt>
                      <c:pt idx="473">
                        <c:v>-7.4870000000000001</c:v>
                      </c:pt>
                      <c:pt idx="474">
                        <c:v>-8.5540000000000003</c:v>
                      </c:pt>
                      <c:pt idx="475">
                        <c:v>-9.609</c:v>
                      </c:pt>
                      <c:pt idx="476">
                        <c:v>-11.202999999999999</c:v>
                      </c:pt>
                      <c:pt idx="477">
                        <c:v>-12.163</c:v>
                      </c:pt>
                      <c:pt idx="478">
                        <c:v>-13.18</c:v>
                      </c:pt>
                      <c:pt idx="479">
                        <c:v>-14.208</c:v>
                      </c:pt>
                      <c:pt idx="480">
                        <c:v>-16.335000000000001</c:v>
                      </c:pt>
                      <c:pt idx="481">
                        <c:v>-17.097000000000001</c:v>
                      </c:pt>
                      <c:pt idx="482">
                        <c:v>-15.170999999999999</c:v>
                      </c:pt>
                      <c:pt idx="483">
                        <c:v>-13.263</c:v>
                      </c:pt>
                      <c:pt idx="484">
                        <c:v>-12.2</c:v>
                      </c:pt>
                      <c:pt idx="485">
                        <c:v>-10.689</c:v>
                      </c:pt>
                      <c:pt idx="486">
                        <c:v>-11.173</c:v>
                      </c:pt>
                      <c:pt idx="487">
                        <c:v>-11.581</c:v>
                      </c:pt>
                      <c:pt idx="488">
                        <c:v>-12.105</c:v>
                      </c:pt>
                      <c:pt idx="489">
                        <c:v>-12.249000000000001</c:v>
                      </c:pt>
                      <c:pt idx="490">
                        <c:v>-12.444000000000001</c:v>
                      </c:pt>
                      <c:pt idx="491">
                        <c:v>-12.688000000000001</c:v>
                      </c:pt>
                      <c:pt idx="492">
                        <c:v>-12.98</c:v>
                      </c:pt>
                      <c:pt idx="493">
                        <c:v>-13.002000000000001</c:v>
                      </c:pt>
                      <c:pt idx="494">
                        <c:v>-10.996</c:v>
                      </c:pt>
                      <c:pt idx="495">
                        <c:v>-9.0120000000000005</c:v>
                      </c:pt>
                      <c:pt idx="496">
                        <c:v>-7.4829999999999997</c:v>
                      </c:pt>
                      <c:pt idx="497">
                        <c:v>-6.0759999999999996</c:v>
                      </c:pt>
                      <c:pt idx="498">
                        <c:v>-7.1440000000000001</c:v>
                      </c:pt>
                      <c:pt idx="499">
                        <c:v>-8.3569999999999993</c:v>
                      </c:pt>
                      <c:pt idx="500">
                        <c:v>-9.4770000000000003</c:v>
                      </c:pt>
                      <c:pt idx="501">
                        <c:v>-10.531000000000001</c:v>
                      </c:pt>
                      <c:pt idx="502">
                        <c:v>-11.157999999999999</c:v>
                      </c:pt>
                      <c:pt idx="503">
                        <c:v>-11.61</c:v>
                      </c:pt>
                      <c:pt idx="504">
                        <c:v>-11.929</c:v>
                      </c:pt>
                      <c:pt idx="505">
                        <c:v>-12.12</c:v>
                      </c:pt>
                      <c:pt idx="506">
                        <c:v>-10.214</c:v>
                      </c:pt>
                      <c:pt idx="507">
                        <c:v>-8.2780000000000005</c:v>
                      </c:pt>
                      <c:pt idx="508">
                        <c:v>-7.1989999999999998</c:v>
                      </c:pt>
                      <c:pt idx="509">
                        <c:v>-5.8929999999999998</c:v>
                      </c:pt>
                      <c:pt idx="510">
                        <c:v>-6.8570000000000002</c:v>
                      </c:pt>
                      <c:pt idx="511">
                        <c:v>-7.9690000000000003</c:v>
                      </c:pt>
                      <c:pt idx="512">
                        <c:v>-8.9969999999999999</c:v>
                      </c:pt>
                      <c:pt idx="513">
                        <c:v>-9.9410000000000007</c:v>
                      </c:pt>
                      <c:pt idx="514">
                        <c:v>-10.487</c:v>
                      </c:pt>
                      <c:pt idx="515">
                        <c:v>-10.945</c:v>
                      </c:pt>
                      <c:pt idx="516">
                        <c:v>-11.545</c:v>
                      </c:pt>
                      <c:pt idx="517">
                        <c:v>-12.013999999999999</c:v>
                      </c:pt>
                      <c:pt idx="518">
                        <c:v>-10.353</c:v>
                      </c:pt>
                      <c:pt idx="519">
                        <c:v>-9.24</c:v>
                      </c:pt>
                      <c:pt idx="520">
                        <c:v>-8.48</c:v>
                      </c:pt>
                      <c:pt idx="521">
                        <c:v>-7.3860000000000001</c:v>
                      </c:pt>
                      <c:pt idx="522">
                        <c:v>-8.4689999999999994</c:v>
                      </c:pt>
                      <c:pt idx="523">
                        <c:v>-9.7469999999999999</c:v>
                      </c:pt>
                      <c:pt idx="524">
                        <c:v>-11.603</c:v>
                      </c:pt>
                      <c:pt idx="525">
                        <c:v>-12.725</c:v>
                      </c:pt>
                      <c:pt idx="526">
                        <c:v>-13.913</c:v>
                      </c:pt>
                      <c:pt idx="527">
                        <c:v>-14.69</c:v>
                      </c:pt>
                      <c:pt idx="528">
                        <c:v>-15.862</c:v>
                      </c:pt>
                      <c:pt idx="529">
                        <c:v>-16.504000000000001</c:v>
                      </c:pt>
                      <c:pt idx="530">
                        <c:v>-15.026</c:v>
                      </c:pt>
                      <c:pt idx="531">
                        <c:v>-13.659000000000001</c:v>
                      </c:pt>
                      <c:pt idx="532">
                        <c:v>-12.614000000000001</c:v>
                      </c:pt>
                      <c:pt idx="533">
                        <c:v>-11.298</c:v>
                      </c:pt>
                      <c:pt idx="534">
                        <c:v>-12.103999999999999</c:v>
                      </c:pt>
                      <c:pt idx="535">
                        <c:v>-13.285</c:v>
                      </c:pt>
                      <c:pt idx="536">
                        <c:v>-14.597</c:v>
                      </c:pt>
                      <c:pt idx="537">
                        <c:v>-15.352</c:v>
                      </c:pt>
                      <c:pt idx="538">
                        <c:v>-16.312999999999999</c:v>
                      </c:pt>
                      <c:pt idx="539">
                        <c:v>-17.111999999999998</c:v>
                      </c:pt>
                      <c:pt idx="540">
                        <c:v>-19.231999999999999</c:v>
                      </c:pt>
                      <c:pt idx="541">
                        <c:v>-20.091000000000001</c:v>
                      </c:pt>
                      <c:pt idx="542">
                        <c:v>-18.518000000000001</c:v>
                      </c:pt>
                      <c:pt idx="543">
                        <c:v>-16.765999999999998</c:v>
                      </c:pt>
                      <c:pt idx="544">
                        <c:v>-15.692</c:v>
                      </c:pt>
                      <c:pt idx="545">
                        <c:v>-14.593999999999999</c:v>
                      </c:pt>
                      <c:pt idx="546">
                        <c:v>-15.365</c:v>
                      </c:pt>
                      <c:pt idx="547">
                        <c:v>-15.66</c:v>
                      </c:pt>
                      <c:pt idx="548">
                        <c:v>-15.865</c:v>
                      </c:pt>
                      <c:pt idx="549">
                        <c:v>-15.590999999999999</c:v>
                      </c:pt>
                      <c:pt idx="550">
                        <c:v>-15.103</c:v>
                      </c:pt>
                      <c:pt idx="551">
                        <c:v>-14.791</c:v>
                      </c:pt>
                      <c:pt idx="552">
                        <c:v>-14.526999999999999</c:v>
                      </c:pt>
                      <c:pt idx="553">
                        <c:v>-14.266</c:v>
                      </c:pt>
                      <c:pt idx="554">
                        <c:v>-11.861000000000001</c:v>
                      </c:pt>
                      <c:pt idx="555">
                        <c:v>-9.6349999999999998</c:v>
                      </c:pt>
                      <c:pt idx="556">
                        <c:v>-8.2919999999999998</c:v>
                      </c:pt>
                      <c:pt idx="557">
                        <c:v>-6.9710000000000001</c:v>
                      </c:pt>
                      <c:pt idx="558">
                        <c:v>-7.6280000000000001</c:v>
                      </c:pt>
                      <c:pt idx="559">
                        <c:v>-8.8000000000000007</c:v>
                      </c:pt>
                      <c:pt idx="560">
                        <c:v>-9.9890000000000008</c:v>
                      </c:pt>
                      <c:pt idx="561">
                        <c:v>-10.388999999999999</c:v>
                      </c:pt>
                      <c:pt idx="562">
                        <c:v>-10.59</c:v>
                      </c:pt>
                      <c:pt idx="563">
                        <c:v>-10.757</c:v>
                      </c:pt>
                    </c:numCache>
                  </c:numRef>
                </c:yVal>
                <c:smooth val="0"/>
                <c:extLst xmlns:c15="http://schemas.microsoft.com/office/drawing/2012/chart">
                  <c:ext xmlns:c16="http://schemas.microsoft.com/office/drawing/2014/chart" uri="{C3380CC4-5D6E-409C-BE32-E72D297353CC}">
                    <c16:uniqueId val="{00000015-5620-43D7-BD35-AA44062E67BC}"/>
                  </c:ext>
                </c:extLst>
              </c15:ser>
            </c15:filteredScatterSeries>
          </c:ext>
        </c:extLst>
      </c:scatterChart>
      <c:valAx>
        <c:axId val="76771328"/>
        <c:scaling>
          <c:orientation val="minMax"/>
          <c:max val="44835"/>
          <c:min val="29495"/>
        </c:scaling>
        <c:delete val="0"/>
        <c:axPos val="b"/>
        <c:majorGridlines>
          <c:spPr>
            <a:ln w="9525" cap="flat" cmpd="sng" algn="ctr">
              <a:solidFill>
                <a:schemeClr val="tx1">
                  <a:lumMod val="15000"/>
                  <a:lumOff val="85000"/>
                </a:schemeClr>
              </a:solidFill>
              <a:round/>
            </a:ln>
            <a:effectLst/>
          </c:spPr>
        </c:majorGridlines>
        <c:numFmt formatCode="yyyy" sourceLinked="0"/>
        <c:majorTickMark val="none"/>
        <c:minorTickMark val="none"/>
        <c:tickLblPos val="low"/>
        <c:spPr>
          <a:noFill/>
          <a:ln w="9525" cap="flat" cmpd="sng" algn="ctr">
            <a:noFill/>
            <a:round/>
          </a:ln>
          <a:effectLst/>
        </c:spPr>
        <c:txPr>
          <a:bodyPr rot="-5400000" vert="horz"/>
          <a:lstStyle/>
          <a:p>
            <a:pPr>
              <a:defRPr/>
            </a:pPr>
            <a:endParaRPr lang="en-US"/>
          </a:p>
        </c:txPr>
        <c:crossAx val="76772864"/>
        <c:crossesAt val="-100"/>
        <c:crossBetween val="midCat"/>
        <c:majorUnit val="1826.5"/>
      </c:valAx>
      <c:valAx>
        <c:axId val="76772864"/>
        <c:scaling>
          <c:orientation val="minMax"/>
          <c:max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76771328"/>
        <c:crosses val="autoZero"/>
        <c:crossBetween val="midCat"/>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600" baseline="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396483425682901E-2"/>
          <c:y val="8.5856481481481478E-2"/>
          <c:w val="0.89825738796539312"/>
          <c:h val="0.68741433362496362"/>
        </c:manualLayout>
      </c:layout>
      <c:scatterChart>
        <c:scatterStyle val="lineMarker"/>
        <c:varyColors val="0"/>
        <c:ser>
          <c:idx val="3"/>
          <c:order val="3"/>
          <c:tx>
            <c:v>Projects with 20% Reduction</c:v>
          </c:tx>
          <c:marker>
            <c:symbol val="none"/>
          </c:marker>
          <c:xVal>
            <c:numRef>
              <c:f>(Sheet1!$AD$5:$AD$421,Sheet1!$AD$423:$AD$471,Sheet1!$AD$473:$AD$604)</c:f>
              <c:numCache>
                <c:formatCode>General</c:formatCode>
                <c:ptCount val="598"/>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56583</c:v>
                </c:pt>
                <c:pt idx="418">
                  <c:v>56614</c:v>
                </c:pt>
                <c:pt idx="419">
                  <c:v>56645</c:v>
                </c:pt>
                <c:pt idx="420">
                  <c:v>56673</c:v>
                </c:pt>
                <c:pt idx="421">
                  <c:v>56704</c:v>
                </c:pt>
                <c:pt idx="422">
                  <c:v>56734</c:v>
                </c:pt>
                <c:pt idx="423">
                  <c:v>56765</c:v>
                </c:pt>
                <c:pt idx="424">
                  <c:v>56795</c:v>
                </c:pt>
                <c:pt idx="425">
                  <c:v>56826</c:v>
                </c:pt>
                <c:pt idx="426">
                  <c:v>56857</c:v>
                </c:pt>
                <c:pt idx="427">
                  <c:v>56887</c:v>
                </c:pt>
                <c:pt idx="428">
                  <c:v>56918</c:v>
                </c:pt>
                <c:pt idx="429">
                  <c:v>56948</c:v>
                </c:pt>
                <c:pt idx="430">
                  <c:v>56979</c:v>
                </c:pt>
                <c:pt idx="431">
                  <c:v>57010</c:v>
                </c:pt>
                <c:pt idx="432">
                  <c:v>57039</c:v>
                </c:pt>
                <c:pt idx="433">
                  <c:v>57070</c:v>
                </c:pt>
                <c:pt idx="434">
                  <c:v>57100</c:v>
                </c:pt>
                <c:pt idx="435">
                  <c:v>57131</c:v>
                </c:pt>
                <c:pt idx="436">
                  <c:v>57161</c:v>
                </c:pt>
                <c:pt idx="437">
                  <c:v>57192</c:v>
                </c:pt>
                <c:pt idx="438">
                  <c:v>57223</c:v>
                </c:pt>
                <c:pt idx="439">
                  <c:v>57253</c:v>
                </c:pt>
                <c:pt idx="440">
                  <c:v>57284</c:v>
                </c:pt>
                <c:pt idx="441">
                  <c:v>57314</c:v>
                </c:pt>
                <c:pt idx="442">
                  <c:v>57345</c:v>
                </c:pt>
                <c:pt idx="443">
                  <c:v>57376</c:v>
                </c:pt>
                <c:pt idx="444">
                  <c:v>57404</c:v>
                </c:pt>
                <c:pt idx="445">
                  <c:v>57435</c:v>
                </c:pt>
                <c:pt idx="446">
                  <c:v>57465</c:v>
                </c:pt>
                <c:pt idx="447">
                  <c:v>57496</c:v>
                </c:pt>
                <c:pt idx="448">
                  <c:v>57526</c:v>
                </c:pt>
                <c:pt idx="449">
                  <c:v>57557</c:v>
                </c:pt>
                <c:pt idx="450">
                  <c:v>57588</c:v>
                </c:pt>
                <c:pt idx="451">
                  <c:v>57618</c:v>
                </c:pt>
                <c:pt idx="452">
                  <c:v>57649</c:v>
                </c:pt>
                <c:pt idx="453">
                  <c:v>57679</c:v>
                </c:pt>
                <c:pt idx="454">
                  <c:v>57710</c:v>
                </c:pt>
                <c:pt idx="455">
                  <c:v>57741</c:v>
                </c:pt>
                <c:pt idx="456">
                  <c:v>57769</c:v>
                </c:pt>
                <c:pt idx="457">
                  <c:v>57800</c:v>
                </c:pt>
                <c:pt idx="458">
                  <c:v>57830</c:v>
                </c:pt>
                <c:pt idx="459">
                  <c:v>57861</c:v>
                </c:pt>
                <c:pt idx="460">
                  <c:v>57891</c:v>
                </c:pt>
                <c:pt idx="461">
                  <c:v>57922</c:v>
                </c:pt>
                <c:pt idx="462">
                  <c:v>57953</c:v>
                </c:pt>
                <c:pt idx="463">
                  <c:v>57983</c:v>
                </c:pt>
                <c:pt idx="464">
                  <c:v>58014</c:v>
                </c:pt>
                <c:pt idx="465">
                  <c:v>58044</c:v>
                </c:pt>
                <c:pt idx="466">
                  <c:v>58106</c:v>
                </c:pt>
                <c:pt idx="467">
                  <c:v>58134</c:v>
                </c:pt>
                <c:pt idx="468">
                  <c:v>58165</c:v>
                </c:pt>
                <c:pt idx="469">
                  <c:v>58195</c:v>
                </c:pt>
                <c:pt idx="470">
                  <c:v>58226</c:v>
                </c:pt>
                <c:pt idx="471">
                  <c:v>58256</c:v>
                </c:pt>
                <c:pt idx="472">
                  <c:v>58287</c:v>
                </c:pt>
                <c:pt idx="473">
                  <c:v>58318</c:v>
                </c:pt>
                <c:pt idx="474">
                  <c:v>58348</c:v>
                </c:pt>
                <c:pt idx="475">
                  <c:v>58379</c:v>
                </c:pt>
                <c:pt idx="476">
                  <c:v>58409</c:v>
                </c:pt>
                <c:pt idx="477">
                  <c:v>58440</c:v>
                </c:pt>
                <c:pt idx="478">
                  <c:v>58471</c:v>
                </c:pt>
                <c:pt idx="479">
                  <c:v>58500</c:v>
                </c:pt>
                <c:pt idx="480">
                  <c:v>58531</c:v>
                </c:pt>
                <c:pt idx="481">
                  <c:v>58561</c:v>
                </c:pt>
                <c:pt idx="482">
                  <c:v>58592</c:v>
                </c:pt>
                <c:pt idx="483">
                  <c:v>58622</c:v>
                </c:pt>
                <c:pt idx="484">
                  <c:v>58653</c:v>
                </c:pt>
                <c:pt idx="485">
                  <c:v>58684</c:v>
                </c:pt>
                <c:pt idx="486">
                  <c:v>58714</c:v>
                </c:pt>
                <c:pt idx="487">
                  <c:v>58745</c:v>
                </c:pt>
                <c:pt idx="488">
                  <c:v>58775</c:v>
                </c:pt>
                <c:pt idx="489">
                  <c:v>58806</c:v>
                </c:pt>
                <c:pt idx="490">
                  <c:v>58837</c:v>
                </c:pt>
                <c:pt idx="491">
                  <c:v>58865</c:v>
                </c:pt>
                <c:pt idx="492">
                  <c:v>58896</c:v>
                </c:pt>
                <c:pt idx="493">
                  <c:v>58926</c:v>
                </c:pt>
                <c:pt idx="494">
                  <c:v>58957</c:v>
                </c:pt>
                <c:pt idx="495">
                  <c:v>58987</c:v>
                </c:pt>
                <c:pt idx="496">
                  <c:v>59018</c:v>
                </c:pt>
                <c:pt idx="497">
                  <c:v>59049</c:v>
                </c:pt>
                <c:pt idx="498">
                  <c:v>59079</c:v>
                </c:pt>
                <c:pt idx="499">
                  <c:v>59110</c:v>
                </c:pt>
                <c:pt idx="500">
                  <c:v>59140</c:v>
                </c:pt>
                <c:pt idx="501">
                  <c:v>59171</c:v>
                </c:pt>
                <c:pt idx="502">
                  <c:v>59202</c:v>
                </c:pt>
                <c:pt idx="503">
                  <c:v>59230</c:v>
                </c:pt>
                <c:pt idx="504">
                  <c:v>59261</c:v>
                </c:pt>
                <c:pt idx="505">
                  <c:v>59291</c:v>
                </c:pt>
                <c:pt idx="506">
                  <c:v>59322</c:v>
                </c:pt>
                <c:pt idx="507">
                  <c:v>59352</c:v>
                </c:pt>
                <c:pt idx="508">
                  <c:v>59383</c:v>
                </c:pt>
                <c:pt idx="509">
                  <c:v>59414</c:v>
                </c:pt>
                <c:pt idx="510">
                  <c:v>59444</c:v>
                </c:pt>
                <c:pt idx="511">
                  <c:v>59475</c:v>
                </c:pt>
                <c:pt idx="512">
                  <c:v>59505</c:v>
                </c:pt>
                <c:pt idx="513">
                  <c:v>59536</c:v>
                </c:pt>
                <c:pt idx="514">
                  <c:v>59567</c:v>
                </c:pt>
                <c:pt idx="515">
                  <c:v>59595</c:v>
                </c:pt>
                <c:pt idx="516">
                  <c:v>59626</c:v>
                </c:pt>
                <c:pt idx="517">
                  <c:v>59656</c:v>
                </c:pt>
                <c:pt idx="518">
                  <c:v>59687</c:v>
                </c:pt>
                <c:pt idx="519">
                  <c:v>59717</c:v>
                </c:pt>
                <c:pt idx="520">
                  <c:v>59748</c:v>
                </c:pt>
                <c:pt idx="521">
                  <c:v>59779</c:v>
                </c:pt>
                <c:pt idx="522">
                  <c:v>59809</c:v>
                </c:pt>
                <c:pt idx="523">
                  <c:v>59840</c:v>
                </c:pt>
                <c:pt idx="524">
                  <c:v>59870</c:v>
                </c:pt>
                <c:pt idx="525">
                  <c:v>59901</c:v>
                </c:pt>
                <c:pt idx="526">
                  <c:v>59932</c:v>
                </c:pt>
                <c:pt idx="527">
                  <c:v>59961</c:v>
                </c:pt>
                <c:pt idx="528">
                  <c:v>59992</c:v>
                </c:pt>
                <c:pt idx="529">
                  <c:v>60022</c:v>
                </c:pt>
                <c:pt idx="530">
                  <c:v>60053</c:v>
                </c:pt>
                <c:pt idx="531">
                  <c:v>60083</c:v>
                </c:pt>
                <c:pt idx="532">
                  <c:v>60114</c:v>
                </c:pt>
                <c:pt idx="533">
                  <c:v>60145</c:v>
                </c:pt>
                <c:pt idx="534">
                  <c:v>60175</c:v>
                </c:pt>
                <c:pt idx="535">
                  <c:v>60206</c:v>
                </c:pt>
                <c:pt idx="536">
                  <c:v>60236</c:v>
                </c:pt>
                <c:pt idx="537">
                  <c:v>60267</c:v>
                </c:pt>
                <c:pt idx="538">
                  <c:v>60298</c:v>
                </c:pt>
                <c:pt idx="539">
                  <c:v>60326</c:v>
                </c:pt>
                <c:pt idx="540">
                  <c:v>60357</c:v>
                </c:pt>
                <c:pt idx="541">
                  <c:v>60387</c:v>
                </c:pt>
                <c:pt idx="542">
                  <c:v>60418</c:v>
                </c:pt>
                <c:pt idx="543">
                  <c:v>60448</c:v>
                </c:pt>
                <c:pt idx="544">
                  <c:v>60479</c:v>
                </c:pt>
                <c:pt idx="545">
                  <c:v>60510</c:v>
                </c:pt>
                <c:pt idx="546">
                  <c:v>60540</c:v>
                </c:pt>
                <c:pt idx="547">
                  <c:v>60571</c:v>
                </c:pt>
                <c:pt idx="548">
                  <c:v>60601</c:v>
                </c:pt>
                <c:pt idx="549">
                  <c:v>60632</c:v>
                </c:pt>
                <c:pt idx="550">
                  <c:v>60663</c:v>
                </c:pt>
                <c:pt idx="551">
                  <c:v>60691</c:v>
                </c:pt>
                <c:pt idx="552">
                  <c:v>60722</c:v>
                </c:pt>
                <c:pt idx="553">
                  <c:v>60752</c:v>
                </c:pt>
                <c:pt idx="554">
                  <c:v>60783</c:v>
                </c:pt>
                <c:pt idx="555">
                  <c:v>60813</c:v>
                </c:pt>
                <c:pt idx="556">
                  <c:v>60844</c:v>
                </c:pt>
                <c:pt idx="557">
                  <c:v>60875</c:v>
                </c:pt>
                <c:pt idx="558">
                  <c:v>60905</c:v>
                </c:pt>
                <c:pt idx="559">
                  <c:v>60936</c:v>
                </c:pt>
                <c:pt idx="560">
                  <c:v>60966</c:v>
                </c:pt>
                <c:pt idx="561">
                  <c:v>60997</c:v>
                </c:pt>
                <c:pt idx="562">
                  <c:v>61028</c:v>
                </c:pt>
                <c:pt idx="563">
                  <c:v>61056</c:v>
                </c:pt>
                <c:pt idx="564">
                  <c:v>61087</c:v>
                </c:pt>
                <c:pt idx="565">
                  <c:v>61117</c:v>
                </c:pt>
                <c:pt idx="566">
                  <c:v>61148</c:v>
                </c:pt>
                <c:pt idx="567">
                  <c:v>61178</c:v>
                </c:pt>
                <c:pt idx="568">
                  <c:v>61209</c:v>
                </c:pt>
                <c:pt idx="569">
                  <c:v>61240</c:v>
                </c:pt>
                <c:pt idx="570">
                  <c:v>61270</c:v>
                </c:pt>
                <c:pt idx="571">
                  <c:v>61301</c:v>
                </c:pt>
                <c:pt idx="572">
                  <c:v>61331</c:v>
                </c:pt>
                <c:pt idx="573">
                  <c:v>61362</c:v>
                </c:pt>
                <c:pt idx="574">
                  <c:v>61393</c:v>
                </c:pt>
                <c:pt idx="575">
                  <c:v>61422</c:v>
                </c:pt>
                <c:pt idx="576">
                  <c:v>61453</c:v>
                </c:pt>
                <c:pt idx="577">
                  <c:v>61483</c:v>
                </c:pt>
                <c:pt idx="578">
                  <c:v>61514</c:v>
                </c:pt>
                <c:pt idx="579">
                  <c:v>61544</c:v>
                </c:pt>
                <c:pt idx="580">
                  <c:v>61575</c:v>
                </c:pt>
                <c:pt idx="581">
                  <c:v>61606</c:v>
                </c:pt>
                <c:pt idx="582">
                  <c:v>61636</c:v>
                </c:pt>
                <c:pt idx="583">
                  <c:v>61667</c:v>
                </c:pt>
                <c:pt idx="584">
                  <c:v>61697</c:v>
                </c:pt>
                <c:pt idx="585">
                  <c:v>61728</c:v>
                </c:pt>
                <c:pt idx="586">
                  <c:v>61759</c:v>
                </c:pt>
                <c:pt idx="587">
                  <c:v>61787</c:v>
                </c:pt>
                <c:pt idx="588">
                  <c:v>61818</c:v>
                </c:pt>
                <c:pt idx="589">
                  <c:v>61848</c:v>
                </c:pt>
                <c:pt idx="590">
                  <c:v>61879</c:v>
                </c:pt>
                <c:pt idx="591">
                  <c:v>61909</c:v>
                </c:pt>
                <c:pt idx="592">
                  <c:v>61940</c:v>
                </c:pt>
                <c:pt idx="593">
                  <c:v>61971</c:v>
                </c:pt>
                <c:pt idx="594">
                  <c:v>62001</c:v>
                </c:pt>
                <c:pt idx="595">
                  <c:v>62032</c:v>
                </c:pt>
                <c:pt idx="596">
                  <c:v>62062</c:v>
                </c:pt>
                <c:pt idx="597">
                  <c:v>62093</c:v>
                </c:pt>
              </c:numCache>
              <c:extLst xmlns:c15="http://schemas.microsoft.com/office/drawing/2012/chart"/>
            </c:numRef>
          </c:xVal>
          <c:yVal>
            <c:numRef>
              <c:f>(Sheet1!$FN$5:$FN$421,Sheet1!$FN$423:$FN$471,Sheet1!$FN$473:$FN$604)</c:f>
              <c:extLst xmlns:c15="http://schemas.microsoft.com/office/drawing/2012/chart"/>
            </c:numRef>
          </c:yVal>
          <c:smooth val="0"/>
          <c:extLst xmlns:c15="http://schemas.microsoft.com/office/drawing/2012/chart">
            <c:ext xmlns:c16="http://schemas.microsoft.com/office/drawing/2014/chart" uri="{C3380CC4-5D6E-409C-BE32-E72D297353CC}">
              <c16:uniqueId val="{00000000-FF6A-48BB-B0F7-E28C2F7EA5EE}"/>
            </c:ext>
          </c:extLst>
        </c:ser>
        <c:ser>
          <c:idx val="5"/>
          <c:order val="7"/>
          <c:tx>
            <c:strRef>
              <c:f>Sheet1!$HH$2</c:f>
              <c:strCache>
                <c:ptCount val="1"/>
                <c:pt idx="0">
                  <c:v>Projects - 55 % OX, 0% PV &amp; WLP </c:v>
                </c:pt>
              </c:strCache>
              <c:extLst xmlns:c15="http://schemas.microsoft.com/office/drawing/2012/chart"/>
            </c:strRef>
          </c:tx>
          <c:marker>
            <c:symbol val="none"/>
          </c:marker>
          <c:xVal>
            <c:numRef>
              <c:f>(Sheet1!$AD$5:$AD$421,Sheet1!$AD$423:$AD$471,Sheet1!$AD$473:$AD$604)</c:f>
              <c:numCache>
                <c:formatCode>General</c:formatCode>
                <c:ptCount val="598"/>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56583</c:v>
                </c:pt>
                <c:pt idx="418">
                  <c:v>56614</c:v>
                </c:pt>
                <c:pt idx="419">
                  <c:v>56645</c:v>
                </c:pt>
                <c:pt idx="420">
                  <c:v>56673</c:v>
                </c:pt>
                <c:pt idx="421">
                  <c:v>56704</c:v>
                </c:pt>
                <c:pt idx="422">
                  <c:v>56734</c:v>
                </c:pt>
                <c:pt idx="423">
                  <c:v>56765</c:v>
                </c:pt>
                <c:pt idx="424">
                  <c:v>56795</c:v>
                </c:pt>
                <c:pt idx="425">
                  <c:v>56826</c:v>
                </c:pt>
                <c:pt idx="426">
                  <c:v>56857</c:v>
                </c:pt>
                <c:pt idx="427">
                  <c:v>56887</c:v>
                </c:pt>
                <c:pt idx="428">
                  <c:v>56918</c:v>
                </c:pt>
                <c:pt idx="429">
                  <c:v>56948</c:v>
                </c:pt>
                <c:pt idx="430">
                  <c:v>56979</c:v>
                </c:pt>
                <c:pt idx="431">
                  <c:v>57010</c:v>
                </c:pt>
                <c:pt idx="432">
                  <c:v>57039</c:v>
                </c:pt>
                <c:pt idx="433">
                  <c:v>57070</c:v>
                </c:pt>
                <c:pt idx="434">
                  <c:v>57100</c:v>
                </c:pt>
                <c:pt idx="435">
                  <c:v>57131</c:v>
                </c:pt>
                <c:pt idx="436">
                  <c:v>57161</c:v>
                </c:pt>
                <c:pt idx="437">
                  <c:v>57192</c:v>
                </c:pt>
                <c:pt idx="438">
                  <c:v>57223</c:v>
                </c:pt>
                <c:pt idx="439">
                  <c:v>57253</c:v>
                </c:pt>
                <c:pt idx="440">
                  <c:v>57284</c:v>
                </c:pt>
                <c:pt idx="441">
                  <c:v>57314</c:v>
                </c:pt>
                <c:pt idx="442">
                  <c:v>57345</c:v>
                </c:pt>
                <c:pt idx="443">
                  <c:v>57376</c:v>
                </c:pt>
                <c:pt idx="444">
                  <c:v>57404</c:v>
                </c:pt>
                <c:pt idx="445">
                  <c:v>57435</c:v>
                </c:pt>
                <c:pt idx="446">
                  <c:v>57465</c:v>
                </c:pt>
                <c:pt idx="447">
                  <c:v>57496</c:v>
                </c:pt>
                <c:pt idx="448">
                  <c:v>57526</c:v>
                </c:pt>
                <c:pt idx="449">
                  <c:v>57557</c:v>
                </c:pt>
                <c:pt idx="450">
                  <c:v>57588</c:v>
                </c:pt>
                <c:pt idx="451">
                  <c:v>57618</c:v>
                </c:pt>
                <c:pt idx="452">
                  <c:v>57649</c:v>
                </c:pt>
                <c:pt idx="453">
                  <c:v>57679</c:v>
                </c:pt>
                <c:pt idx="454">
                  <c:v>57710</c:v>
                </c:pt>
                <c:pt idx="455">
                  <c:v>57741</c:v>
                </c:pt>
                <c:pt idx="456">
                  <c:v>57769</c:v>
                </c:pt>
                <c:pt idx="457">
                  <c:v>57800</c:v>
                </c:pt>
                <c:pt idx="458">
                  <c:v>57830</c:v>
                </c:pt>
                <c:pt idx="459">
                  <c:v>57861</c:v>
                </c:pt>
                <c:pt idx="460">
                  <c:v>57891</c:v>
                </c:pt>
                <c:pt idx="461">
                  <c:v>57922</c:v>
                </c:pt>
                <c:pt idx="462">
                  <c:v>57953</c:v>
                </c:pt>
                <c:pt idx="463">
                  <c:v>57983</c:v>
                </c:pt>
                <c:pt idx="464">
                  <c:v>58014</c:v>
                </c:pt>
                <c:pt idx="465">
                  <c:v>58044</c:v>
                </c:pt>
                <c:pt idx="466">
                  <c:v>58106</c:v>
                </c:pt>
                <c:pt idx="467">
                  <c:v>58134</c:v>
                </c:pt>
                <c:pt idx="468">
                  <c:v>58165</c:v>
                </c:pt>
                <c:pt idx="469">
                  <c:v>58195</c:v>
                </c:pt>
                <c:pt idx="470">
                  <c:v>58226</c:v>
                </c:pt>
                <c:pt idx="471">
                  <c:v>58256</c:v>
                </c:pt>
                <c:pt idx="472">
                  <c:v>58287</c:v>
                </c:pt>
                <c:pt idx="473">
                  <c:v>58318</c:v>
                </c:pt>
                <c:pt idx="474">
                  <c:v>58348</c:v>
                </c:pt>
                <c:pt idx="475">
                  <c:v>58379</c:v>
                </c:pt>
                <c:pt idx="476">
                  <c:v>58409</c:v>
                </c:pt>
                <c:pt idx="477">
                  <c:v>58440</c:v>
                </c:pt>
                <c:pt idx="478">
                  <c:v>58471</c:v>
                </c:pt>
                <c:pt idx="479">
                  <c:v>58500</c:v>
                </c:pt>
                <c:pt idx="480">
                  <c:v>58531</c:v>
                </c:pt>
                <c:pt idx="481">
                  <c:v>58561</c:v>
                </c:pt>
                <c:pt idx="482">
                  <c:v>58592</c:v>
                </c:pt>
                <c:pt idx="483">
                  <c:v>58622</c:v>
                </c:pt>
                <c:pt idx="484">
                  <c:v>58653</c:v>
                </c:pt>
                <c:pt idx="485">
                  <c:v>58684</c:v>
                </c:pt>
                <c:pt idx="486">
                  <c:v>58714</c:v>
                </c:pt>
                <c:pt idx="487">
                  <c:v>58745</c:v>
                </c:pt>
                <c:pt idx="488">
                  <c:v>58775</c:v>
                </c:pt>
                <c:pt idx="489">
                  <c:v>58806</c:v>
                </c:pt>
                <c:pt idx="490">
                  <c:v>58837</c:v>
                </c:pt>
                <c:pt idx="491">
                  <c:v>58865</c:v>
                </c:pt>
                <c:pt idx="492">
                  <c:v>58896</c:v>
                </c:pt>
                <c:pt idx="493">
                  <c:v>58926</c:v>
                </c:pt>
                <c:pt idx="494">
                  <c:v>58957</c:v>
                </c:pt>
                <c:pt idx="495">
                  <c:v>58987</c:v>
                </c:pt>
                <c:pt idx="496">
                  <c:v>59018</c:v>
                </c:pt>
                <c:pt idx="497">
                  <c:v>59049</c:v>
                </c:pt>
                <c:pt idx="498">
                  <c:v>59079</c:v>
                </c:pt>
                <c:pt idx="499">
                  <c:v>59110</c:v>
                </c:pt>
                <c:pt idx="500">
                  <c:v>59140</c:v>
                </c:pt>
                <c:pt idx="501">
                  <c:v>59171</c:v>
                </c:pt>
                <c:pt idx="502">
                  <c:v>59202</c:v>
                </c:pt>
                <c:pt idx="503">
                  <c:v>59230</c:v>
                </c:pt>
                <c:pt idx="504">
                  <c:v>59261</c:v>
                </c:pt>
                <c:pt idx="505">
                  <c:v>59291</c:v>
                </c:pt>
                <c:pt idx="506">
                  <c:v>59322</c:v>
                </c:pt>
                <c:pt idx="507">
                  <c:v>59352</c:v>
                </c:pt>
                <c:pt idx="508">
                  <c:v>59383</c:v>
                </c:pt>
                <c:pt idx="509">
                  <c:v>59414</c:v>
                </c:pt>
                <c:pt idx="510">
                  <c:v>59444</c:v>
                </c:pt>
                <c:pt idx="511">
                  <c:v>59475</c:v>
                </c:pt>
                <c:pt idx="512">
                  <c:v>59505</c:v>
                </c:pt>
                <c:pt idx="513">
                  <c:v>59536</c:v>
                </c:pt>
                <c:pt idx="514">
                  <c:v>59567</c:v>
                </c:pt>
                <c:pt idx="515">
                  <c:v>59595</c:v>
                </c:pt>
                <c:pt idx="516">
                  <c:v>59626</c:v>
                </c:pt>
                <c:pt idx="517">
                  <c:v>59656</c:v>
                </c:pt>
                <c:pt idx="518">
                  <c:v>59687</c:v>
                </c:pt>
                <c:pt idx="519">
                  <c:v>59717</c:v>
                </c:pt>
                <c:pt idx="520">
                  <c:v>59748</c:v>
                </c:pt>
                <c:pt idx="521">
                  <c:v>59779</c:v>
                </c:pt>
                <c:pt idx="522">
                  <c:v>59809</c:v>
                </c:pt>
                <c:pt idx="523">
                  <c:v>59840</c:v>
                </c:pt>
                <c:pt idx="524">
                  <c:v>59870</c:v>
                </c:pt>
                <c:pt idx="525">
                  <c:v>59901</c:v>
                </c:pt>
                <c:pt idx="526">
                  <c:v>59932</c:v>
                </c:pt>
                <c:pt idx="527">
                  <c:v>59961</c:v>
                </c:pt>
                <c:pt idx="528">
                  <c:v>59992</c:v>
                </c:pt>
                <c:pt idx="529">
                  <c:v>60022</c:v>
                </c:pt>
                <c:pt idx="530">
                  <c:v>60053</c:v>
                </c:pt>
                <c:pt idx="531">
                  <c:v>60083</c:v>
                </c:pt>
                <c:pt idx="532">
                  <c:v>60114</c:v>
                </c:pt>
                <c:pt idx="533">
                  <c:v>60145</c:v>
                </c:pt>
                <c:pt idx="534">
                  <c:v>60175</c:v>
                </c:pt>
                <c:pt idx="535">
                  <c:v>60206</c:v>
                </c:pt>
                <c:pt idx="536">
                  <c:v>60236</c:v>
                </c:pt>
                <c:pt idx="537">
                  <c:v>60267</c:v>
                </c:pt>
                <c:pt idx="538">
                  <c:v>60298</c:v>
                </c:pt>
                <c:pt idx="539">
                  <c:v>60326</c:v>
                </c:pt>
                <c:pt idx="540">
                  <c:v>60357</c:v>
                </c:pt>
                <c:pt idx="541">
                  <c:v>60387</c:v>
                </c:pt>
                <c:pt idx="542">
                  <c:v>60418</c:v>
                </c:pt>
                <c:pt idx="543">
                  <c:v>60448</c:v>
                </c:pt>
                <c:pt idx="544">
                  <c:v>60479</c:v>
                </c:pt>
                <c:pt idx="545">
                  <c:v>60510</c:v>
                </c:pt>
                <c:pt idx="546">
                  <c:v>60540</c:v>
                </c:pt>
                <c:pt idx="547">
                  <c:v>60571</c:v>
                </c:pt>
                <c:pt idx="548">
                  <c:v>60601</c:v>
                </c:pt>
                <c:pt idx="549">
                  <c:v>60632</c:v>
                </c:pt>
                <c:pt idx="550">
                  <c:v>60663</c:v>
                </c:pt>
                <c:pt idx="551">
                  <c:v>60691</c:v>
                </c:pt>
                <c:pt idx="552">
                  <c:v>60722</c:v>
                </c:pt>
                <c:pt idx="553">
                  <c:v>60752</c:v>
                </c:pt>
                <c:pt idx="554">
                  <c:v>60783</c:v>
                </c:pt>
                <c:pt idx="555">
                  <c:v>60813</c:v>
                </c:pt>
                <c:pt idx="556">
                  <c:v>60844</c:v>
                </c:pt>
                <c:pt idx="557">
                  <c:v>60875</c:v>
                </c:pt>
                <c:pt idx="558">
                  <c:v>60905</c:v>
                </c:pt>
                <c:pt idx="559">
                  <c:v>60936</c:v>
                </c:pt>
                <c:pt idx="560">
                  <c:v>60966</c:v>
                </c:pt>
                <c:pt idx="561">
                  <c:v>60997</c:v>
                </c:pt>
                <c:pt idx="562">
                  <c:v>61028</c:v>
                </c:pt>
                <c:pt idx="563">
                  <c:v>61056</c:v>
                </c:pt>
                <c:pt idx="564">
                  <c:v>61087</c:v>
                </c:pt>
                <c:pt idx="565">
                  <c:v>61117</c:v>
                </c:pt>
                <c:pt idx="566">
                  <c:v>61148</c:v>
                </c:pt>
                <c:pt idx="567">
                  <c:v>61178</c:v>
                </c:pt>
                <c:pt idx="568">
                  <c:v>61209</c:v>
                </c:pt>
                <c:pt idx="569">
                  <c:v>61240</c:v>
                </c:pt>
                <c:pt idx="570">
                  <c:v>61270</c:v>
                </c:pt>
                <c:pt idx="571">
                  <c:v>61301</c:v>
                </c:pt>
                <c:pt idx="572">
                  <c:v>61331</c:v>
                </c:pt>
                <c:pt idx="573">
                  <c:v>61362</c:v>
                </c:pt>
                <c:pt idx="574">
                  <c:v>61393</c:v>
                </c:pt>
                <c:pt idx="575">
                  <c:v>61422</c:v>
                </c:pt>
                <c:pt idx="576">
                  <c:v>61453</c:v>
                </c:pt>
                <c:pt idx="577">
                  <c:v>61483</c:v>
                </c:pt>
                <c:pt idx="578">
                  <c:v>61514</c:v>
                </c:pt>
                <c:pt idx="579">
                  <c:v>61544</c:v>
                </c:pt>
                <c:pt idx="580">
                  <c:v>61575</c:v>
                </c:pt>
                <c:pt idx="581">
                  <c:v>61606</c:v>
                </c:pt>
                <c:pt idx="582">
                  <c:v>61636</c:v>
                </c:pt>
                <c:pt idx="583">
                  <c:v>61667</c:v>
                </c:pt>
                <c:pt idx="584">
                  <c:v>61697</c:v>
                </c:pt>
                <c:pt idx="585">
                  <c:v>61728</c:v>
                </c:pt>
                <c:pt idx="586">
                  <c:v>61759</c:v>
                </c:pt>
                <c:pt idx="587">
                  <c:v>61787</c:v>
                </c:pt>
                <c:pt idx="588">
                  <c:v>61818</c:v>
                </c:pt>
                <c:pt idx="589">
                  <c:v>61848</c:v>
                </c:pt>
                <c:pt idx="590">
                  <c:v>61879</c:v>
                </c:pt>
                <c:pt idx="591">
                  <c:v>61909</c:v>
                </c:pt>
                <c:pt idx="592">
                  <c:v>61940</c:v>
                </c:pt>
                <c:pt idx="593">
                  <c:v>61971</c:v>
                </c:pt>
                <c:pt idx="594">
                  <c:v>62001</c:v>
                </c:pt>
                <c:pt idx="595">
                  <c:v>62032</c:v>
                </c:pt>
                <c:pt idx="596">
                  <c:v>62062</c:v>
                </c:pt>
                <c:pt idx="597">
                  <c:v>62093</c:v>
                </c:pt>
              </c:numCache>
              <c:extLst xmlns:c15="http://schemas.microsoft.com/office/drawing/2012/chart"/>
            </c:numRef>
          </c:xVal>
          <c:yVal>
            <c:numRef>
              <c:f>(Sheet1!$IJ$5:$IJ$421,Sheet1!$IJ$423:$IJ$471,Sheet1!$IJ$473:$IJ$604)</c:f>
              <c:extLst xmlns:c15="http://schemas.microsoft.com/office/drawing/2012/chart"/>
            </c:numRef>
          </c:yVal>
          <c:smooth val="0"/>
          <c:extLst xmlns:c15="http://schemas.microsoft.com/office/drawing/2012/chart">
            <c:ext xmlns:c16="http://schemas.microsoft.com/office/drawing/2014/chart" uri="{C3380CC4-5D6E-409C-BE32-E72D297353CC}">
              <c16:uniqueId val="{00000001-FF6A-48BB-B0F7-E28C2F7EA5EE}"/>
            </c:ext>
          </c:extLst>
        </c:ser>
        <c:ser>
          <c:idx val="9"/>
          <c:order val="8"/>
          <c:tx>
            <c:v>Groundwater Elevation</c:v>
          </c:tx>
          <c:spPr>
            <a:ln>
              <a:solidFill>
                <a:schemeClr val="tx1">
                  <a:lumMod val="85000"/>
                  <a:lumOff val="15000"/>
                </a:schemeClr>
              </a:solidFill>
            </a:ln>
          </c:spPr>
          <c:marker>
            <c:symbol val="none"/>
          </c:marker>
          <c:dPt>
            <c:idx val="390"/>
            <c:bubble3D val="0"/>
            <c:extLst xmlns:c15="http://schemas.microsoft.com/office/drawing/2012/chart">
              <c:ext xmlns:c16="http://schemas.microsoft.com/office/drawing/2014/chart" uri="{C3380CC4-5D6E-409C-BE32-E72D297353CC}">
                <c16:uniqueId val="{00000002-FF6A-48BB-B0F7-E28C2F7EA5EE}"/>
              </c:ext>
            </c:extLst>
          </c:dPt>
          <c:dPt>
            <c:idx val="442"/>
            <c:bubble3D val="0"/>
            <c:extLst xmlns:c15="http://schemas.microsoft.com/office/drawing/2012/chart">
              <c:ext xmlns:c16="http://schemas.microsoft.com/office/drawing/2014/chart" uri="{C3380CC4-5D6E-409C-BE32-E72D297353CC}">
                <c16:uniqueId val="{00000003-FF6A-48BB-B0F7-E28C2F7EA5EE}"/>
              </c:ext>
            </c:extLst>
          </c:dPt>
          <c:dPt>
            <c:idx val="452"/>
            <c:bubble3D val="0"/>
            <c:extLst xmlns:c15="http://schemas.microsoft.com/office/drawing/2012/chart">
              <c:ext xmlns:c16="http://schemas.microsoft.com/office/drawing/2014/chart" uri="{C3380CC4-5D6E-409C-BE32-E72D297353CC}">
                <c16:uniqueId val="{00000004-FF6A-48BB-B0F7-E28C2F7EA5EE}"/>
              </c:ext>
            </c:extLst>
          </c:dPt>
          <c:dPt>
            <c:idx val="473"/>
            <c:bubble3D val="0"/>
            <c:extLst>
              <c:ext xmlns:c16="http://schemas.microsoft.com/office/drawing/2014/chart" uri="{C3380CC4-5D6E-409C-BE32-E72D297353CC}">
                <c16:uniqueId val="{00000005-FF6A-48BB-B0F7-E28C2F7EA5EE}"/>
              </c:ext>
            </c:extLst>
          </c:dPt>
          <c:xVal>
            <c:numRef>
              <c:f>('01N23W01C02S'!$B$2:$B$418,'01N23W01C02S'!$B$420:$B$468,'01N23W01C02S'!$B$470:$B$719)</c:f>
              <c:numCache>
                <c:formatCode>m/d/yyyy</c:formatCode>
                <c:ptCount val="716"/>
                <c:pt idx="0">
                  <c:v>32841</c:v>
                </c:pt>
                <c:pt idx="1">
                  <c:v>32857</c:v>
                </c:pt>
                <c:pt idx="2">
                  <c:v>32879</c:v>
                </c:pt>
                <c:pt idx="3">
                  <c:v>32885</c:v>
                </c:pt>
                <c:pt idx="4">
                  <c:v>32898</c:v>
                </c:pt>
                <c:pt idx="5">
                  <c:v>32905</c:v>
                </c:pt>
                <c:pt idx="6">
                  <c:v>32909</c:v>
                </c:pt>
                <c:pt idx="7">
                  <c:v>32955</c:v>
                </c:pt>
                <c:pt idx="8">
                  <c:v>32967</c:v>
                </c:pt>
                <c:pt idx="9">
                  <c:v>32998</c:v>
                </c:pt>
                <c:pt idx="10">
                  <c:v>33016</c:v>
                </c:pt>
                <c:pt idx="11">
                  <c:v>33030</c:v>
                </c:pt>
                <c:pt idx="12">
                  <c:v>33087</c:v>
                </c:pt>
                <c:pt idx="13">
                  <c:v>33151</c:v>
                </c:pt>
                <c:pt idx="14">
                  <c:v>33163</c:v>
                </c:pt>
                <c:pt idx="15">
                  <c:v>33211</c:v>
                </c:pt>
                <c:pt idx="16">
                  <c:v>33245</c:v>
                </c:pt>
                <c:pt idx="17">
                  <c:v>33302</c:v>
                </c:pt>
                <c:pt idx="18">
                  <c:v>33321</c:v>
                </c:pt>
                <c:pt idx="19">
                  <c:v>33491</c:v>
                </c:pt>
                <c:pt idx="20">
                  <c:v>33522</c:v>
                </c:pt>
                <c:pt idx="21">
                  <c:v>33554</c:v>
                </c:pt>
                <c:pt idx="22">
                  <c:v>33560</c:v>
                </c:pt>
                <c:pt idx="23">
                  <c:v>33610</c:v>
                </c:pt>
                <c:pt idx="24">
                  <c:v>33624</c:v>
                </c:pt>
                <c:pt idx="25">
                  <c:v>33655</c:v>
                </c:pt>
                <c:pt idx="26">
                  <c:v>33661</c:v>
                </c:pt>
                <c:pt idx="27">
                  <c:v>33702</c:v>
                </c:pt>
                <c:pt idx="28">
                  <c:v>33743</c:v>
                </c:pt>
                <c:pt idx="29">
                  <c:v>33786</c:v>
                </c:pt>
                <c:pt idx="30">
                  <c:v>33834</c:v>
                </c:pt>
                <c:pt idx="31">
                  <c:v>33870</c:v>
                </c:pt>
                <c:pt idx="32">
                  <c:v>33917</c:v>
                </c:pt>
                <c:pt idx="33">
                  <c:v>33953</c:v>
                </c:pt>
                <c:pt idx="34">
                  <c:v>34005</c:v>
                </c:pt>
                <c:pt idx="35">
                  <c:v>34065</c:v>
                </c:pt>
                <c:pt idx="36">
                  <c:v>34129</c:v>
                </c:pt>
                <c:pt idx="37">
                  <c:v>34166</c:v>
                </c:pt>
                <c:pt idx="38">
                  <c:v>34198</c:v>
                </c:pt>
                <c:pt idx="39">
                  <c:v>34281</c:v>
                </c:pt>
                <c:pt idx="40">
                  <c:v>34326</c:v>
                </c:pt>
                <c:pt idx="41">
                  <c:v>34365</c:v>
                </c:pt>
                <c:pt idx="42">
                  <c:v>34373</c:v>
                </c:pt>
                <c:pt idx="43">
                  <c:v>34423</c:v>
                </c:pt>
                <c:pt idx="44">
                  <c:v>34442</c:v>
                </c:pt>
                <c:pt idx="45">
                  <c:v>34481</c:v>
                </c:pt>
                <c:pt idx="46">
                  <c:v>34631</c:v>
                </c:pt>
                <c:pt idx="47">
                  <c:v>34954</c:v>
                </c:pt>
                <c:pt idx="48">
                  <c:v>35172</c:v>
                </c:pt>
                <c:pt idx="49">
                  <c:v>35284</c:v>
                </c:pt>
                <c:pt idx="50">
                  <c:v>35418</c:v>
                </c:pt>
                <c:pt idx="51">
                  <c:v>35443</c:v>
                </c:pt>
                <c:pt idx="52">
                  <c:v>35514</c:v>
                </c:pt>
                <c:pt idx="53">
                  <c:v>35560</c:v>
                </c:pt>
                <c:pt idx="54">
                  <c:v>35636</c:v>
                </c:pt>
                <c:pt idx="55">
                  <c:v>35681</c:v>
                </c:pt>
                <c:pt idx="56">
                  <c:v>35872</c:v>
                </c:pt>
                <c:pt idx="57">
                  <c:v>35951</c:v>
                </c:pt>
                <c:pt idx="58">
                  <c:v>36042</c:v>
                </c:pt>
                <c:pt idx="59">
                  <c:v>36136</c:v>
                </c:pt>
                <c:pt idx="60">
                  <c:v>36227</c:v>
                </c:pt>
                <c:pt idx="61">
                  <c:v>36313</c:v>
                </c:pt>
                <c:pt idx="62">
                  <c:v>36419</c:v>
                </c:pt>
                <c:pt idx="63">
                  <c:v>36508</c:v>
                </c:pt>
                <c:pt idx="64">
                  <c:v>36524</c:v>
                </c:pt>
                <c:pt idx="65">
                  <c:v>36556</c:v>
                </c:pt>
                <c:pt idx="66">
                  <c:v>36587</c:v>
                </c:pt>
                <c:pt idx="67">
                  <c:v>36620</c:v>
                </c:pt>
                <c:pt idx="68">
                  <c:v>36648</c:v>
                </c:pt>
                <c:pt idx="69">
                  <c:v>36682</c:v>
                </c:pt>
                <c:pt idx="70">
                  <c:v>36706</c:v>
                </c:pt>
                <c:pt idx="71">
                  <c:v>36734</c:v>
                </c:pt>
                <c:pt idx="72">
                  <c:v>36776</c:v>
                </c:pt>
                <c:pt idx="73">
                  <c:v>36804</c:v>
                </c:pt>
                <c:pt idx="74">
                  <c:v>36831</c:v>
                </c:pt>
                <c:pt idx="75">
                  <c:v>36865</c:v>
                </c:pt>
                <c:pt idx="76">
                  <c:v>36889</c:v>
                </c:pt>
                <c:pt idx="77">
                  <c:v>36921</c:v>
                </c:pt>
                <c:pt idx="78">
                  <c:v>36951</c:v>
                </c:pt>
                <c:pt idx="79">
                  <c:v>37007</c:v>
                </c:pt>
                <c:pt idx="80">
                  <c:v>37048</c:v>
                </c:pt>
                <c:pt idx="81">
                  <c:v>37069</c:v>
                </c:pt>
                <c:pt idx="82">
                  <c:v>37098</c:v>
                </c:pt>
                <c:pt idx="83">
                  <c:v>37140</c:v>
                </c:pt>
                <c:pt idx="84">
                  <c:v>37200</c:v>
                </c:pt>
                <c:pt idx="85">
                  <c:v>37228</c:v>
                </c:pt>
                <c:pt idx="86">
                  <c:v>37256</c:v>
                </c:pt>
                <c:pt idx="87">
                  <c:v>37293</c:v>
                </c:pt>
                <c:pt idx="88">
                  <c:v>37316</c:v>
                </c:pt>
                <c:pt idx="89">
                  <c:v>37343</c:v>
                </c:pt>
                <c:pt idx="90">
                  <c:v>37378</c:v>
                </c:pt>
                <c:pt idx="91">
                  <c:v>37410</c:v>
                </c:pt>
                <c:pt idx="92">
                  <c:v>37438</c:v>
                </c:pt>
                <c:pt idx="93">
                  <c:v>37470</c:v>
                </c:pt>
                <c:pt idx="94">
                  <c:v>37503</c:v>
                </c:pt>
                <c:pt idx="95">
                  <c:v>37531</c:v>
                </c:pt>
                <c:pt idx="96">
                  <c:v>37565</c:v>
                </c:pt>
                <c:pt idx="97">
                  <c:v>37627</c:v>
                </c:pt>
                <c:pt idx="98">
                  <c:v>37656</c:v>
                </c:pt>
                <c:pt idx="99">
                  <c:v>37684</c:v>
                </c:pt>
                <c:pt idx="100">
                  <c:v>37747</c:v>
                </c:pt>
                <c:pt idx="101">
                  <c:v>37782</c:v>
                </c:pt>
                <c:pt idx="102">
                  <c:v>37840</c:v>
                </c:pt>
                <c:pt idx="103">
                  <c:v>37869</c:v>
                </c:pt>
                <c:pt idx="104">
                  <c:v>37924</c:v>
                </c:pt>
                <c:pt idx="105">
                  <c:v>37957</c:v>
                </c:pt>
                <c:pt idx="106">
                  <c:v>37986</c:v>
                </c:pt>
                <c:pt idx="107">
                  <c:v>38020</c:v>
                </c:pt>
                <c:pt idx="108">
                  <c:v>38050</c:v>
                </c:pt>
                <c:pt idx="109">
                  <c:v>38098</c:v>
                </c:pt>
                <c:pt idx="110">
                  <c:v>38140</c:v>
                </c:pt>
                <c:pt idx="111">
                  <c:v>38169</c:v>
                </c:pt>
                <c:pt idx="112">
                  <c:v>38202</c:v>
                </c:pt>
                <c:pt idx="113">
                  <c:v>38230</c:v>
                </c:pt>
                <c:pt idx="114">
                  <c:v>38265</c:v>
                </c:pt>
                <c:pt idx="115">
                  <c:v>38294</c:v>
                </c:pt>
                <c:pt idx="116">
                  <c:v>38322</c:v>
                </c:pt>
                <c:pt idx="117">
                  <c:v>38355</c:v>
                </c:pt>
                <c:pt idx="118">
                  <c:v>38384</c:v>
                </c:pt>
                <c:pt idx="119">
                  <c:v>38412</c:v>
                </c:pt>
                <c:pt idx="120">
                  <c:v>38429</c:v>
                </c:pt>
                <c:pt idx="121">
                  <c:v>38447</c:v>
                </c:pt>
                <c:pt idx="122">
                  <c:v>38474</c:v>
                </c:pt>
                <c:pt idx="123">
                  <c:v>38490</c:v>
                </c:pt>
                <c:pt idx="124">
                  <c:v>38505</c:v>
                </c:pt>
                <c:pt idx="125">
                  <c:v>38531</c:v>
                </c:pt>
                <c:pt idx="126">
                  <c:v>38565</c:v>
                </c:pt>
                <c:pt idx="127">
                  <c:v>38595</c:v>
                </c:pt>
                <c:pt idx="128">
                  <c:v>38630</c:v>
                </c:pt>
                <c:pt idx="129">
                  <c:v>38658</c:v>
                </c:pt>
                <c:pt idx="130">
                  <c:v>38691</c:v>
                </c:pt>
                <c:pt idx="131">
                  <c:v>38716</c:v>
                </c:pt>
                <c:pt idx="132">
                  <c:v>38747</c:v>
                </c:pt>
                <c:pt idx="133">
                  <c:v>38772</c:v>
                </c:pt>
                <c:pt idx="134">
                  <c:v>38810</c:v>
                </c:pt>
                <c:pt idx="135">
                  <c:v>38834</c:v>
                </c:pt>
                <c:pt idx="136">
                  <c:v>38903</c:v>
                </c:pt>
                <c:pt idx="137">
                  <c:v>38926</c:v>
                </c:pt>
                <c:pt idx="138">
                  <c:v>38961</c:v>
                </c:pt>
                <c:pt idx="139">
                  <c:v>38992</c:v>
                </c:pt>
                <c:pt idx="140">
                  <c:v>39017</c:v>
                </c:pt>
                <c:pt idx="141">
                  <c:v>39055</c:v>
                </c:pt>
                <c:pt idx="142">
                  <c:v>39084</c:v>
                </c:pt>
                <c:pt idx="143">
                  <c:v>39111</c:v>
                </c:pt>
                <c:pt idx="144">
                  <c:v>39147</c:v>
                </c:pt>
                <c:pt idx="145">
                  <c:v>39175</c:v>
                </c:pt>
                <c:pt idx="146">
                  <c:v>39204</c:v>
                </c:pt>
                <c:pt idx="147">
                  <c:v>39237</c:v>
                </c:pt>
                <c:pt idx="148">
                  <c:v>39261</c:v>
                </c:pt>
                <c:pt idx="149">
                  <c:v>39294</c:v>
                </c:pt>
                <c:pt idx="150">
                  <c:v>39329</c:v>
                </c:pt>
                <c:pt idx="151">
                  <c:v>39345</c:v>
                </c:pt>
                <c:pt idx="152">
                  <c:v>39391</c:v>
                </c:pt>
                <c:pt idx="153">
                  <c:v>39420</c:v>
                </c:pt>
                <c:pt idx="154">
                  <c:v>39434</c:v>
                </c:pt>
                <c:pt idx="155">
                  <c:v>39477</c:v>
                </c:pt>
                <c:pt idx="156">
                  <c:v>39511</c:v>
                </c:pt>
                <c:pt idx="157">
                  <c:v>39538</c:v>
                </c:pt>
                <c:pt idx="158">
                  <c:v>39566</c:v>
                </c:pt>
                <c:pt idx="159">
                  <c:v>39598</c:v>
                </c:pt>
                <c:pt idx="160">
                  <c:v>39629</c:v>
                </c:pt>
                <c:pt idx="161">
                  <c:v>39666</c:v>
                </c:pt>
                <c:pt idx="162">
                  <c:v>39689</c:v>
                </c:pt>
                <c:pt idx="163">
                  <c:v>39727</c:v>
                </c:pt>
                <c:pt idx="164">
                  <c:v>39755</c:v>
                </c:pt>
                <c:pt idx="165">
                  <c:v>39784</c:v>
                </c:pt>
                <c:pt idx="166">
                  <c:v>39813</c:v>
                </c:pt>
                <c:pt idx="167">
                  <c:v>39847</c:v>
                </c:pt>
                <c:pt idx="168">
                  <c:v>39874</c:v>
                </c:pt>
                <c:pt idx="169">
                  <c:v>39903</c:v>
                </c:pt>
                <c:pt idx="170">
                  <c:v>39933</c:v>
                </c:pt>
                <c:pt idx="171">
                  <c:v>39965</c:v>
                </c:pt>
                <c:pt idx="172">
                  <c:v>39986</c:v>
                </c:pt>
                <c:pt idx="173">
                  <c:v>40028</c:v>
                </c:pt>
                <c:pt idx="174">
                  <c:v>40056</c:v>
                </c:pt>
                <c:pt idx="175">
                  <c:v>40067</c:v>
                </c:pt>
                <c:pt idx="176">
                  <c:v>40087</c:v>
                </c:pt>
                <c:pt idx="177">
                  <c:v>40126</c:v>
                </c:pt>
                <c:pt idx="178">
                  <c:v>40147</c:v>
                </c:pt>
                <c:pt idx="179">
                  <c:v>40169</c:v>
                </c:pt>
                <c:pt idx="180">
                  <c:v>40210</c:v>
                </c:pt>
                <c:pt idx="181">
                  <c:v>40238</c:v>
                </c:pt>
                <c:pt idx="182">
                  <c:v>40254</c:v>
                </c:pt>
                <c:pt idx="183">
                  <c:v>40273</c:v>
                </c:pt>
                <c:pt idx="184">
                  <c:v>40302</c:v>
                </c:pt>
                <c:pt idx="185">
                  <c:v>40330</c:v>
                </c:pt>
                <c:pt idx="186">
                  <c:v>40344</c:v>
                </c:pt>
                <c:pt idx="187">
                  <c:v>40365</c:v>
                </c:pt>
                <c:pt idx="188">
                  <c:v>40392</c:v>
                </c:pt>
                <c:pt idx="189">
                  <c:v>40420</c:v>
                </c:pt>
                <c:pt idx="190">
                  <c:v>40436</c:v>
                </c:pt>
                <c:pt idx="191">
                  <c:v>40456</c:v>
                </c:pt>
                <c:pt idx="192">
                  <c:v>40483</c:v>
                </c:pt>
                <c:pt idx="193">
                  <c:v>40511</c:v>
                </c:pt>
                <c:pt idx="194">
                  <c:v>40541</c:v>
                </c:pt>
                <c:pt idx="195">
                  <c:v>40571</c:v>
                </c:pt>
                <c:pt idx="196">
                  <c:v>40597</c:v>
                </c:pt>
                <c:pt idx="197">
                  <c:v>40638</c:v>
                </c:pt>
                <c:pt idx="198">
                  <c:v>40665</c:v>
                </c:pt>
                <c:pt idx="199">
                  <c:v>40680</c:v>
                </c:pt>
                <c:pt idx="200">
                  <c:v>40687</c:v>
                </c:pt>
                <c:pt idx="201">
                  <c:v>40724</c:v>
                </c:pt>
                <c:pt idx="202">
                  <c:v>40750</c:v>
                </c:pt>
                <c:pt idx="203">
                  <c:v>40792</c:v>
                </c:pt>
                <c:pt idx="204">
                  <c:v>40814</c:v>
                </c:pt>
                <c:pt idx="205">
                  <c:v>40848</c:v>
                </c:pt>
                <c:pt idx="206">
                  <c:v>40877</c:v>
                </c:pt>
                <c:pt idx="207">
                  <c:v>40906</c:v>
                </c:pt>
                <c:pt idx="208">
                  <c:v>40938</c:v>
                </c:pt>
                <c:pt idx="209">
                  <c:v>40968</c:v>
                </c:pt>
                <c:pt idx="210">
                  <c:v>40996</c:v>
                </c:pt>
                <c:pt idx="211">
                  <c:v>41026</c:v>
                </c:pt>
                <c:pt idx="212">
                  <c:v>41065</c:v>
                </c:pt>
                <c:pt idx="213">
                  <c:v>41092</c:v>
                </c:pt>
                <c:pt idx="214">
                  <c:v>41102</c:v>
                </c:pt>
                <c:pt idx="215">
                  <c:v>41122</c:v>
                </c:pt>
                <c:pt idx="216">
                  <c:v>41149</c:v>
                </c:pt>
                <c:pt idx="217">
                  <c:v>41178</c:v>
                </c:pt>
                <c:pt idx="218">
                  <c:v>41200</c:v>
                </c:pt>
                <c:pt idx="219">
                  <c:v>41214</c:v>
                </c:pt>
                <c:pt idx="220">
                  <c:v>41242</c:v>
                </c:pt>
                <c:pt idx="221">
                  <c:v>41269</c:v>
                </c:pt>
                <c:pt idx="222">
                  <c:v>41305</c:v>
                </c:pt>
                <c:pt idx="223">
                  <c:v>41333</c:v>
                </c:pt>
                <c:pt idx="224">
                  <c:v>41345</c:v>
                </c:pt>
                <c:pt idx="225">
                  <c:v>41351</c:v>
                </c:pt>
                <c:pt idx="226">
                  <c:v>41361</c:v>
                </c:pt>
                <c:pt idx="227">
                  <c:v>41389</c:v>
                </c:pt>
                <c:pt idx="228">
                  <c:v>41424</c:v>
                </c:pt>
                <c:pt idx="229">
                  <c:v>41452</c:v>
                </c:pt>
                <c:pt idx="230">
                  <c:v>41484</c:v>
                </c:pt>
                <c:pt idx="231">
                  <c:v>41514</c:v>
                </c:pt>
                <c:pt idx="232">
                  <c:v>41535</c:v>
                </c:pt>
                <c:pt idx="233">
                  <c:v>41542</c:v>
                </c:pt>
                <c:pt idx="234">
                  <c:v>41579</c:v>
                </c:pt>
                <c:pt idx="235">
                  <c:v>41610</c:v>
                </c:pt>
                <c:pt idx="236">
                  <c:v>41634</c:v>
                </c:pt>
                <c:pt idx="237">
                  <c:v>41653</c:v>
                </c:pt>
                <c:pt idx="238">
                  <c:v>41694</c:v>
                </c:pt>
                <c:pt idx="239">
                  <c:v>41709</c:v>
                </c:pt>
                <c:pt idx="240">
                  <c:v>41724</c:v>
                </c:pt>
                <c:pt idx="241">
                  <c:v>41757</c:v>
                </c:pt>
                <c:pt idx="242">
                  <c:v>41764</c:v>
                </c:pt>
                <c:pt idx="243">
                  <c:v>41789</c:v>
                </c:pt>
                <c:pt idx="244">
                  <c:v>41820</c:v>
                </c:pt>
                <c:pt idx="245">
                  <c:v>41852</c:v>
                </c:pt>
                <c:pt idx="246">
                  <c:v>41855</c:v>
                </c:pt>
                <c:pt idx="247">
                  <c:v>41880</c:v>
                </c:pt>
                <c:pt idx="248">
                  <c:v>41894</c:v>
                </c:pt>
                <c:pt idx="249">
                  <c:v>41908</c:v>
                </c:pt>
                <c:pt idx="250">
                  <c:v>41946</c:v>
                </c:pt>
                <c:pt idx="251">
                  <c:v>41974</c:v>
                </c:pt>
                <c:pt idx="252">
                  <c:v>42009</c:v>
                </c:pt>
                <c:pt idx="253">
                  <c:v>42009</c:v>
                </c:pt>
                <c:pt idx="254">
                  <c:v>42037</c:v>
                </c:pt>
                <c:pt idx="255">
                  <c:v>42037</c:v>
                </c:pt>
                <c:pt idx="256">
                  <c:v>42065</c:v>
                </c:pt>
                <c:pt idx="257">
                  <c:v>42065</c:v>
                </c:pt>
                <c:pt idx="258">
                  <c:v>42075</c:v>
                </c:pt>
                <c:pt idx="259">
                  <c:v>42075</c:v>
                </c:pt>
                <c:pt idx="260">
                  <c:v>42093</c:v>
                </c:pt>
                <c:pt idx="261">
                  <c:v>42093</c:v>
                </c:pt>
                <c:pt idx="262">
                  <c:v>42123</c:v>
                </c:pt>
                <c:pt idx="263">
                  <c:v>42123</c:v>
                </c:pt>
                <c:pt idx="264">
                  <c:v>42128</c:v>
                </c:pt>
                <c:pt idx="265">
                  <c:v>42128</c:v>
                </c:pt>
                <c:pt idx="266">
                  <c:v>42156</c:v>
                </c:pt>
                <c:pt idx="267">
                  <c:v>42156</c:v>
                </c:pt>
                <c:pt idx="268">
                  <c:v>42184</c:v>
                </c:pt>
                <c:pt idx="269">
                  <c:v>42184</c:v>
                </c:pt>
                <c:pt idx="270">
                  <c:v>42207</c:v>
                </c:pt>
                <c:pt idx="271">
                  <c:v>42207</c:v>
                </c:pt>
                <c:pt idx="272">
                  <c:v>42219</c:v>
                </c:pt>
                <c:pt idx="273">
                  <c:v>42219</c:v>
                </c:pt>
                <c:pt idx="274">
                  <c:v>42247</c:v>
                </c:pt>
                <c:pt idx="275">
                  <c:v>42247</c:v>
                </c:pt>
                <c:pt idx="276">
                  <c:v>42279</c:v>
                </c:pt>
                <c:pt idx="277">
                  <c:v>42279</c:v>
                </c:pt>
                <c:pt idx="278">
                  <c:v>42310</c:v>
                </c:pt>
                <c:pt idx="279">
                  <c:v>42310</c:v>
                </c:pt>
                <c:pt idx="280">
                  <c:v>42312</c:v>
                </c:pt>
                <c:pt idx="281">
                  <c:v>42312</c:v>
                </c:pt>
                <c:pt idx="282">
                  <c:v>42338</c:v>
                </c:pt>
                <c:pt idx="283">
                  <c:v>42338</c:v>
                </c:pt>
                <c:pt idx="284">
                  <c:v>42373</c:v>
                </c:pt>
                <c:pt idx="285">
                  <c:v>42373</c:v>
                </c:pt>
                <c:pt idx="286">
                  <c:v>42396</c:v>
                </c:pt>
                <c:pt idx="287">
                  <c:v>42396</c:v>
                </c:pt>
                <c:pt idx="288">
                  <c:v>42399</c:v>
                </c:pt>
                <c:pt idx="289">
                  <c:v>42401</c:v>
                </c:pt>
                <c:pt idx="290">
                  <c:v>42401</c:v>
                </c:pt>
                <c:pt idx="291">
                  <c:v>42426</c:v>
                </c:pt>
                <c:pt idx="292">
                  <c:v>42426</c:v>
                </c:pt>
                <c:pt idx="293">
                  <c:v>42443</c:v>
                </c:pt>
                <c:pt idx="294">
                  <c:v>42443</c:v>
                </c:pt>
                <c:pt idx="295">
                  <c:v>42464</c:v>
                </c:pt>
                <c:pt idx="296">
                  <c:v>42464</c:v>
                </c:pt>
                <c:pt idx="297">
                  <c:v>42478</c:v>
                </c:pt>
                <c:pt idx="298">
                  <c:v>42478</c:v>
                </c:pt>
                <c:pt idx="299">
                  <c:v>42492</c:v>
                </c:pt>
                <c:pt idx="300">
                  <c:v>42492</c:v>
                </c:pt>
                <c:pt idx="301">
                  <c:v>42521</c:v>
                </c:pt>
                <c:pt idx="302">
                  <c:v>42521</c:v>
                </c:pt>
                <c:pt idx="303">
                  <c:v>42556</c:v>
                </c:pt>
                <c:pt idx="304">
                  <c:v>42556</c:v>
                </c:pt>
                <c:pt idx="305">
                  <c:v>42583</c:v>
                </c:pt>
                <c:pt idx="306">
                  <c:v>42583</c:v>
                </c:pt>
                <c:pt idx="307">
                  <c:v>42611</c:v>
                </c:pt>
                <c:pt idx="308">
                  <c:v>42611</c:v>
                </c:pt>
                <c:pt idx="309">
                  <c:v>42612</c:v>
                </c:pt>
                <c:pt idx="310">
                  <c:v>42612</c:v>
                </c:pt>
                <c:pt idx="311">
                  <c:v>42619</c:v>
                </c:pt>
                <c:pt idx="312">
                  <c:v>42619</c:v>
                </c:pt>
                <c:pt idx="313">
                  <c:v>42646</c:v>
                </c:pt>
                <c:pt idx="314">
                  <c:v>42646</c:v>
                </c:pt>
                <c:pt idx="315">
                  <c:v>42674</c:v>
                </c:pt>
                <c:pt idx="316">
                  <c:v>42674</c:v>
                </c:pt>
                <c:pt idx="317">
                  <c:v>42706</c:v>
                </c:pt>
                <c:pt idx="318">
                  <c:v>42706</c:v>
                </c:pt>
                <c:pt idx="319">
                  <c:v>42733</c:v>
                </c:pt>
                <c:pt idx="320">
                  <c:v>42733</c:v>
                </c:pt>
                <c:pt idx="321">
                  <c:v>42759</c:v>
                </c:pt>
                <c:pt idx="322">
                  <c:v>42793</c:v>
                </c:pt>
                <c:pt idx="323">
                  <c:v>42796</c:v>
                </c:pt>
                <c:pt idx="324">
                  <c:v>42828</c:v>
                </c:pt>
                <c:pt idx="325">
                  <c:v>42849</c:v>
                </c:pt>
                <c:pt idx="326">
                  <c:v>42851</c:v>
                </c:pt>
                <c:pt idx="327">
                  <c:v>42891</c:v>
                </c:pt>
                <c:pt idx="328">
                  <c:v>42916</c:v>
                </c:pt>
                <c:pt idx="329">
                  <c:v>42940</c:v>
                </c:pt>
                <c:pt idx="330">
                  <c:v>42947</c:v>
                </c:pt>
                <c:pt idx="331">
                  <c:v>42978</c:v>
                </c:pt>
                <c:pt idx="332">
                  <c:v>43007</c:v>
                </c:pt>
                <c:pt idx="333">
                  <c:v>43018</c:v>
                </c:pt>
                <c:pt idx="334">
                  <c:v>43028</c:v>
                </c:pt>
                <c:pt idx="335">
                  <c:v>43038</c:v>
                </c:pt>
                <c:pt idx="336">
                  <c:v>43041</c:v>
                </c:pt>
                <c:pt idx="337">
                  <c:v>43073</c:v>
                </c:pt>
                <c:pt idx="338">
                  <c:v>43084</c:v>
                </c:pt>
                <c:pt idx="339">
                  <c:v>43098</c:v>
                </c:pt>
                <c:pt idx="340">
                  <c:v>43119</c:v>
                </c:pt>
                <c:pt idx="341">
                  <c:v>43132</c:v>
                </c:pt>
                <c:pt idx="342">
                  <c:v>43136</c:v>
                </c:pt>
                <c:pt idx="343">
                  <c:v>43139</c:v>
                </c:pt>
                <c:pt idx="344">
                  <c:v>43160</c:v>
                </c:pt>
                <c:pt idx="345">
                  <c:v>43178</c:v>
                </c:pt>
                <c:pt idx="346">
                  <c:v>43181</c:v>
                </c:pt>
                <c:pt idx="347">
                  <c:v>43188</c:v>
                </c:pt>
                <c:pt idx="348">
                  <c:v>43215</c:v>
                </c:pt>
                <c:pt idx="349">
                  <c:v>43223</c:v>
                </c:pt>
                <c:pt idx="350">
                  <c:v>43234</c:v>
                </c:pt>
                <c:pt idx="351">
                  <c:v>43251</c:v>
                </c:pt>
                <c:pt idx="352">
                  <c:v>43264</c:v>
                </c:pt>
                <c:pt idx="353">
                  <c:v>43279</c:v>
                </c:pt>
                <c:pt idx="354">
                  <c:v>43293</c:v>
                </c:pt>
                <c:pt idx="355">
                  <c:v>43307</c:v>
                </c:pt>
                <c:pt idx="356">
                  <c:v>43329</c:v>
                </c:pt>
                <c:pt idx="357">
                  <c:v>43342</c:v>
                </c:pt>
                <c:pt idx="358">
                  <c:v>43350</c:v>
                </c:pt>
                <c:pt idx="359">
                  <c:v>43367</c:v>
                </c:pt>
                <c:pt idx="360">
                  <c:v>43371</c:v>
                </c:pt>
                <c:pt idx="361">
                  <c:v>43397</c:v>
                </c:pt>
                <c:pt idx="362">
                  <c:v>43402</c:v>
                </c:pt>
                <c:pt idx="363">
                  <c:v>43405</c:v>
                </c:pt>
                <c:pt idx="364">
                  <c:v>43418</c:v>
                </c:pt>
                <c:pt idx="365">
                  <c:v>43433</c:v>
                </c:pt>
                <c:pt idx="366">
                  <c:v>43438</c:v>
                </c:pt>
                <c:pt idx="367">
                  <c:v>43465</c:v>
                </c:pt>
                <c:pt idx="368">
                  <c:v>43481</c:v>
                </c:pt>
                <c:pt idx="369">
                  <c:v>43489</c:v>
                </c:pt>
                <c:pt idx="370">
                  <c:v>43496</c:v>
                </c:pt>
                <c:pt idx="371">
                  <c:v>43507</c:v>
                </c:pt>
                <c:pt idx="372">
                  <c:v>43523</c:v>
                </c:pt>
                <c:pt idx="373">
                  <c:v>43531</c:v>
                </c:pt>
                <c:pt idx="374">
                  <c:v>43544</c:v>
                </c:pt>
                <c:pt idx="375">
                  <c:v>43552</c:v>
                </c:pt>
                <c:pt idx="376">
                  <c:v>43563</c:v>
                </c:pt>
                <c:pt idx="377">
                  <c:v>43577</c:v>
                </c:pt>
                <c:pt idx="378">
                  <c:v>43584</c:v>
                </c:pt>
                <c:pt idx="379">
                  <c:v>43600</c:v>
                </c:pt>
                <c:pt idx="380">
                  <c:v>43615</c:v>
                </c:pt>
                <c:pt idx="381">
                  <c:v>43636</c:v>
                </c:pt>
                <c:pt idx="382">
                  <c:v>43642</c:v>
                </c:pt>
                <c:pt idx="383">
                  <c:v>43662</c:v>
                </c:pt>
                <c:pt idx="384">
                  <c:v>43678</c:v>
                </c:pt>
                <c:pt idx="385">
                  <c:v>43697</c:v>
                </c:pt>
                <c:pt idx="386">
                  <c:v>43706</c:v>
                </c:pt>
                <c:pt idx="387">
                  <c:v>43718</c:v>
                </c:pt>
                <c:pt idx="388">
                  <c:v>43731</c:v>
                </c:pt>
                <c:pt idx="389">
                  <c:v>43738</c:v>
                </c:pt>
                <c:pt idx="390">
                  <c:v>43753</c:v>
                </c:pt>
                <c:pt idx="391">
                  <c:v>43766</c:v>
                </c:pt>
                <c:pt idx="392">
                  <c:v>43796</c:v>
                </c:pt>
                <c:pt idx="393">
                  <c:v>43801</c:v>
                </c:pt>
                <c:pt idx="394">
                  <c:v>43809</c:v>
                </c:pt>
                <c:pt idx="395">
                  <c:v>43829</c:v>
                </c:pt>
                <c:pt idx="396">
                  <c:v>43839</c:v>
                </c:pt>
                <c:pt idx="397">
                  <c:v>43860</c:v>
                </c:pt>
                <c:pt idx="398">
                  <c:v>43874</c:v>
                </c:pt>
                <c:pt idx="399">
                  <c:v>43888</c:v>
                </c:pt>
                <c:pt idx="400">
                  <c:v>43893</c:v>
                </c:pt>
                <c:pt idx="401">
                  <c:v>43909</c:v>
                </c:pt>
                <c:pt idx="402">
                  <c:v>43916</c:v>
                </c:pt>
                <c:pt idx="403">
                  <c:v>43950</c:v>
                </c:pt>
                <c:pt idx="404">
                  <c:v>43951</c:v>
                </c:pt>
                <c:pt idx="405">
                  <c:v>43969</c:v>
                </c:pt>
                <c:pt idx="406">
                  <c:v>43979</c:v>
                </c:pt>
                <c:pt idx="407">
                  <c:v>44007</c:v>
                </c:pt>
                <c:pt idx="408">
                  <c:v>44011</c:v>
                </c:pt>
                <c:pt idx="409">
                  <c:v>44025</c:v>
                </c:pt>
                <c:pt idx="410">
                  <c:v>44035</c:v>
                </c:pt>
                <c:pt idx="411">
                  <c:v>44042</c:v>
                </c:pt>
                <c:pt idx="412">
                  <c:v>44057</c:v>
                </c:pt>
                <c:pt idx="413">
                  <c:v>44070</c:v>
                </c:pt>
                <c:pt idx="414">
                  <c:v>44088</c:v>
                </c:pt>
                <c:pt idx="415">
                  <c:v>44090</c:v>
                </c:pt>
                <c:pt idx="416">
                  <c:v>44105</c:v>
                </c:pt>
                <c:pt idx="417">
                  <c:v>44137</c:v>
                </c:pt>
                <c:pt idx="418">
                  <c:v>44155</c:v>
                </c:pt>
                <c:pt idx="419">
                  <c:v>44165</c:v>
                </c:pt>
                <c:pt idx="420">
                  <c:v>44180</c:v>
                </c:pt>
                <c:pt idx="421">
                  <c:v>44195</c:v>
                </c:pt>
                <c:pt idx="422">
                  <c:v>44209</c:v>
                </c:pt>
                <c:pt idx="423">
                  <c:v>44217</c:v>
                </c:pt>
                <c:pt idx="424">
                  <c:v>44222</c:v>
                </c:pt>
                <c:pt idx="425">
                  <c:v>44237</c:v>
                </c:pt>
                <c:pt idx="426">
                  <c:v>44252</c:v>
                </c:pt>
                <c:pt idx="427">
                  <c:v>44260</c:v>
                </c:pt>
                <c:pt idx="428">
                  <c:v>44267</c:v>
                </c:pt>
                <c:pt idx="429">
                  <c:v>44287</c:v>
                </c:pt>
                <c:pt idx="430">
                  <c:v>44294</c:v>
                </c:pt>
                <c:pt idx="431">
                  <c:v>44315</c:v>
                </c:pt>
                <c:pt idx="432">
                  <c:v>44341</c:v>
                </c:pt>
                <c:pt idx="433">
                  <c:v>44343</c:v>
                </c:pt>
                <c:pt idx="434">
                  <c:v>44368</c:v>
                </c:pt>
                <c:pt idx="435">
                  <c:v>44377</c:v>
                </c:pt>
                <c:pt idx="436">
                  <c:v>44404</c:v>
                </c:pt>
                <c:pt idx="437">
                  <c:v>44405</c:v>
                </c:pt>
                <c:pt idx="438">
                  <c:v>44426</c:v>
                </c:pt>
                <c:pt idx="439">
                  <c:v>44438</c:v>
                </c:pt>
                <c:pt idx="440">
                  <c:v>44448</c:v>
                </c:pt>
                <c:pt idx="441">
                  <c:v>44468</c:v>
                </c:pt>
                <c:pt idx="442">
                  <c:v>44488</c:v>
                </c:pt>
                <c:pt idx="443">
                  <c:v>44501</c:v>
                </c:pt>
                <c:pt idx="444">
                  <c:v>44543</c:v>
                </c:pt>
                <c:pt idx="445">
                  <c:v>44564</c:v>
                </c:pt>
                <c:pt idx="446">
                  <c:v>44588</c:v>
                </c:pt>
                <c:pt idx="447">
                  <c:v>44614</c:v>
                </c:pt>
                <c:pt idx="448">
                  <c:v>44620</c:v>
                </c:pt>
                <c:pt idx="449">
                  <c:v>44624</c:v>
                </c:pt>
                <c:pt idx="450">
                  <c:v>44628</c:v>
                </c:pt>
                <c:pt idx="451">
                  <c:v>44638</c:v>
                </c:pt>
                <c:pt idx="452">
                  <c:v>44651</c:v>
                </c:pt>
                <c:pt idx="453">
                  <c:v>44679</c:v>
                </c:pt>
                <c:pt idx="454">
                  <c:v>44705</c:v>
                </c:pt>
                <c:pt idx="455">
                  <c:v>44706</c:v>
                </c:pt>
                <c:pt idx="456">
                  <c:v>44707</c:v>
                </c:pt>
                <c:pt idx="457">
                  <c:v>44729</c:v>
                </c:pt>
                <c:pt idx="458">
                  <c:v>44742</c:v>
                </c:pt>
                <c:pt idx="459">
                  <c:v>44769</c:v>
                </c:pt>
                <c:pt idx="460">
                  <c:v>44784</c:v>
                </c:pt>
                <c:pt idx="461">
                  <c:v>44803</c:v>
                </c:pt>
                <c:pt idx="462">
                  <c:v>44817</c:v>
                </c:pt>
                <c:pt idx="463">
                  <c:v>44831</c:v>
                </c:pt>
                <c:pt idx="464">
                  <c:v>44852</c:v>
                </c:pt>
                <c:pt idx="465">
                  <c:v>44861</c:v>
                </c:pt>
                <c:pt idx="466">
                  <c:v>44896</c:v>
                </c:pt>
                <c:pt idx="467">
                  <c:v>44910</c:v>
                </c:pt>
                <c:pt idx="468">
                  <c:v>44923</c:v>
                </c:pt>
                <c:pt idx="469">
                  <c:v>44949</c:v>
                </c:pt>
                <c:pt idx="470">
                  <c:v>44980</c:v>
                </c:pt>
                <c:pt idx="471">
                  <c:v>45001</c:v>
                </c:pt>
                <c:pt idx="472">
                  <c:v>45009</c:v>
                </c:pt>
                <c:pt idx="473">
                  <c:v>45013</c:v>
                </c:pt>
                <c:pt idx="474">
                  <c:v>45036</c:v>
                </c:pt>
                <c:pt idx="475">
                  <c:v>45042</c:v>
                </c:pt>
              </c:numCache>
              <c:extLst xmlns:c15="http://schemas.microsoft.com/office/drawing/2012/chart"/>
            </c:numRef>
          </c:xVal>
          <c:yVal>
            <c:numRef>
              <c:f>('01N23W01C02S'!$E$2:$E$418,'01N23W01C02S'!$E$420:$E$468,'01N23W01C02S'!$E$470:$E$719)</c:f>
              <c:numCache>
                <c:formatCode>General</c:formatCode>
                <c:ptCount val="716"/>
                <c:pt idx="0">
                  <c:v>-29.68000031</c:v>
                </c:pt>
                <c:pt idx="1">
                  <c:v>-31.25</c:v>
                </c:pt>
                <c:pt idx="2">
                  <c:v>-32.959999080000003</c:v>
                </c:pt>
                <c:pt idx="3">
                  <c:v>-31.380001069999999</c:v>
                </c:pt>
                <c:pt idx="4">
                  <c:v>-33.159999849999998</c:v>
                </c:pt>
                <c:pt idx="5">
                  <c:v>-32.61000061</c:v>
                </c:pt>
                <c:pt idx="6">
                  <c:v>-32.700000760000002</c:v>
                </c:pt>
                <c:pt idx="7">
                  <c:v>-31.209999079999999</c:v>
                </c:pt>
                <c:pt idx="8">
                  <c:v>-32.510002139999997</c:v>
                </c:pt>
                <c:pt idx="9">
                  <c:v>-33.260002139999997</c:v>
                </c:pt>
                <c:pt idx="10">
                  <c:v>-34.88999939</c:v>
                </c:pt>
                <c:pt idx="11">
                  <c:v>-36.290000919999997</c:v>
                </c:pt>
                <c:pt idx="12">
                  <c:v>-39.099998470000003</c:v>
                </c:pt>
                <c:pt idx="13">
                  <c:v>-42.180000309999997</c:v>
                </c:pt>
                <c:pt idx="14">
                  <c:v>-43.650001529999997</c:v>
                </c:pt>
                <c:pt idx="15">
                  <c:v>-46.36000061</c:v>
                </c:pt>
                <c:pt idx="16">
                  <c:v>-48.299999239999998</c:v>
                </c:pt>
                <c:pt idx="17">
                  <c:v>-47.520000459999999</c:v>
                </c:pt>
                <c:pt idx="18">
                  <c:v>-45.880001069999999</c:v>
                </c:pt>
                <c:pt idx="19">
                  <c:v>-38.27999878</c:v>
                </c:pt>
                <c:pt idx="20">
                  <c:v>-39.740001679999999</c:v>
                </c:pt>
                <c:pt idx="21">
                  <c:v>-41.520000459999999</c:v>
                </c:pt>
                <c:pt idx="22">
                  <c:v>-44.27999878</c:v>
                </c:pt>
                <c:pt idx="23">
                  <c:v>-43.130001069999999</c:v>
                </c:pt>
                <c:pt idx="24">
                  <c:v>-44.229999540000001</c:v>
                </c:pt>
                <c:pt idx="25">
                  <c:v>-41.400001529999997</c:v>
                </c:pt>
                <c:pt idx="26">
                  <c:v>-41.049999239999998</c:v>
                </c:pt>
                <c:pt idx="27">
                  <c:v>-35.38999939</c:v>
                </c:pt>
                <c:pt idx="28">
                  <c:v>-30.270000459999999</c:v>
                </c:pt>
                <c:pt idx="29">
                  <c:v>-27.170001979999999</c:v>
                </c:pt>
                <c:pt idx="30">
                  <c:v>-24.090000150000002</c:v>
                </c:pt>
                <c:pt idx="31">
                  <c:v>-25.630001069999999</c:v>
                </c:pt>
                <c:pt idx="32">
                  <c:v>-27.33000183</c:v>
                </c:pt>
                <c:pt idx="33">
                  <c:v>-24.670001979999999</c:v>
                </c:pt>
                <c:pt idx="34">
                  <c:v>-19.370000839999999</c:v>
                </c:pt>
                <c:pt idx="35">
                  <c:v>-11.84000015</c:v>
                </c:pt>
                <c:pt idx="36">
                  <c:v>-7.9999995229999996</c:v>
                </c:pt>
                <c:pt idx="37">
                  <c:v>-7.7100005149999999</c:v>
                </c:pt>
                <c:pt idx="38">
                  <c:v>-7.8099989890000003</c:v>
                </c:pt>
                <c:pt idx="39">
                  <c:v>-8.0699996949999999</c:v>
                </c:pt>
                <c:pt idx="40">
                  <c:v>-7.300000668</c:v>
                </c:pt>
                <c:pt idx="41">
                  <c:v>-4.2699999809999998</c:v>
                </c:pt>
                <c:pt idx="42">
                  <c:v>-3.030000448</c:v>
                </c:pt>
                <c:pt idx="43">
                  <c:v>-0.99999970199999999</c:v>
                </c:pt>
                <c:pt idx="44">
                  <c:v>-0.32999962599999999</c:v>
                </c:pt>
                <c:pt idx="45">
                  <c:v>1.5700000519999999</c:v>
                </c:pt>
                <c:pt idx="46">
                  <c:v>-5.9500002859999999</c:v>
                </c:pt>
                <c:pt idx="47">
                  <c:v>5.4800000190000002</c:v>
                </c:pt>
                <c:pt idx="48">
                  <c:v>10.77</c:v>
                </c:pt>
                <c:pt idx="49">
                  <c:v>6.92</c:v>
                </c:pt>
                <c:pt idx="50">
                  <c:v>5.42</c:v>
                </c:pt>
                <c:pt idx="51">
                  <c:v>1.62</c:v>
                </c:pt>
                <c:pt idx="52">
                  <c:v>7.49</c:v>
                </c:pt>
                <c:pt idx="53">
                  <c:v>6.86</c:v>
                </c:pt>
                <c:pt idx="54">
                  <c:v>0.99</c:v>
                </c:pt>
                <c:pt idx="55">
                  <c:v>-2.04</c:v>
                </c:pt>
                <c:pt idx="56">
                  <c:v>5.65</c:v>
                </c:pt>
                <c:pt idx="57">
                  <c:v>10.11</c:v>
                </c:pt>
                <c:pt idx="58">
                  <c:v>10.119999999999999</c:v>
                </c:pt>
                <c:pt idx="59">
                  <c:v>9.3800000000000008</c:v>
                </c:pt>
                <c:pt idx="60">
                  <c:v>14.67</c:v>
                </c:pt>
                <c:pt idx="61">
                  <c:v>17.27</c:v>
                </c:pt>
                <c:pt idx="62">
                  <c:v>10.87</c:v>
                </c:pt>
                <c:pt idx="63">
                  <c:v>6.03</c:v>
                </c:pt>
                <c:pt idx="64">
                  <c:v>5.51</c:v>
                </c:pt>
                <c:pt idx="65">
                  <c:v>3.12</c:v>
                </c:pt>
                <c:pt idx="66">
                  <c:v>4.96</c:v>
                </c:pt>
                <c:pt idx="67">
                  <c:v>6.4</c:v>
                </c:pt>
                <c:pt idx="68">
                  <c:v>8.08</c:v>
                </c:pt>
                <c:pt idx="69">
                  <c:v>8.74</c:v>
                </c:pt>
                <c:pt idx="70">
                  <c:v>8.5</c:v>
                </c:pt>
                <c:pt idx="71">
                  <c:v>7.64</c:v>
                </c:pt>
                <c:pt idx="72">
                  <c:v>4.3899999999999997</c:v>
                </c:pt>
                <c:pt idx="73">
                  <c:v>2.13</c:v>
                </c:pt>
                <c:pt idx="74">
                  <c:v>1.27</c:v>
                </c:pt>
                <c:pt idx="75">
                  <c:v>1.31</c:v>
                </c:pt>
                <c:pt idx="76">
                  <c:v>1.94</c:v>
                </c:pt>
                <c:pt idx="77">
                  <c:v>2.17</c:v>
                </c:pt>
                <c:pt idx="78">
                  <c:v>4.3499999999999996</c:v>
                </c:pt>
                <c:pt idx="79">
                  <c:v>8.94</c:v>
                </c:pt>
                <c:pt idx="80">
                  <c:v>10.69</c:v>
                </c:pt>
                <c:pt idx="81">
                  <c:v>10.78</c:v>
                </c:pt>
                <c:pt idx="82">
                  <c:v>11.97</c:v>
                </c:pt>
                <c:pt idx="83">
                  <c:v>10.93</c:v>
                </c:pt>
                <c:pt idx="84">
                  <c:v>8.15</c:v>
                </c:pt>
                <c:pt idx="85">
                  <c:v>8.69</c:v>
                </c:pt>
                <c:pt idx="86">
                  <c:v>10.6</c:v>
                </c:pt>
                <c:pt idx="87">
                  <c:v>12.07</c:v>
                </c:pt>
                <c:pt idx="88">
                  <c:v>14.38</c:v>
                </c:pt>
                <c:pt idx="89">
                  <c:v>15.54</c:v>
                </c:pt>
                <c:pt idx="90">
                  <c:v>12.32</c:v>
                </c:pt>
                <c:pt idx="91">
                  <c:v>10.91</c:v>
                </c:pt>
                <c:pt idx="92">
                  <c:v>8.86</c:v>
                </c:pt>
                <c:pt idx="93">
                  <c:v>5.91</c:v>
                </c:pt>
                <c:pt idx="94">
                  <c:v>3.22</c:v>
                </c:pt>
                <c:pt idx="95">
                  <c:v>0.26</c:v>
                </c:pt>
                <c:pt idx="96">
                  <c:v>-1.81</c:v>
                </c:pt>
                <c:pt idx="97">
                  <c:v>-3.28</c:v>
                </c:pt>
                <c:pt idx="98">
                  <c:v>-1.71</c:v>
                </c:pt>
                <c:pt idx="99">
                  <c:v>-1.43</c:v>
                </c:pt>
                <c:pt idx="100">
                  <c:v>0.49</c:v>
                </c:pt>
                <c:pt idx="101">
                  <c:v>1.55</c:v>
                </c:pt>
                <c:pt idx="102">
                  <c:v>3.32</c:v>
                </c:pt>
                <c:pt idx="103">
                  <c:v>2.3199999999999998</c:v>
                </c:pt>
                <c:pt idx="104">
                  <c:v>-0.48</c:v>
                </c:pt>
                <c:pt idx="105">
                  <c:v>-2.95</c:v>
                </c:pt>
                <c:pt idx="106">
                  <c:v>-2.62</c:v>
                </c:pt>
                <c:pt idx="107">
                  <c:v>-1.73</c:v>
                </c:pt>
                <c:pt idx="108">
                  <c:v>-0.09</c:v>
                </c:pt>
                <c:pt idx="109">
                  <c:v>7.0000000000000007E-2</c:v>
                </c:pt>
                <c:pt idx="110">
                  <c:v>-1.39</c:v>
                </c:pt>
                <c:pt idx="111">
                  <c:v>-3.59</c:v>
                </c:pt>
                <c:pt idx="112">
                  <c:v>-4.6100000000000003</c:v>
                </c:pt>
                <c:pt idx="113">
                  <c:v>-6.97</c:v>
                </c:pt>
                <c:pt idx="114">
                  <c:v>-11.67</c:v>
                </c:pt>
                <c:pt idx="115">
                  <c:v>-13.68</c:v>
                </c:pt>
                <c:pt idx="116">
                  <c:v>-13.34</c:v>
                </c:pt>
                <c:pt idx="117">
                  <c:v>-12.86</c:v>
                </c:pt>
                <c:pt idx="118">
                  <c:v>-10.83</c:v>
                </c:pt>
                <c:pt idx="119">
                  <c:v>-7.45</c:v>
                </c:pt>
                <c:pt idx="120">
                  <c:v>-5.32</c:v>
                </c:pt>
                <c:pt idx="121">
                  <c:v>-3.33</c:v>
                </c:pt>
                <c:pt idx="122">
                  <c:v>-1.57</c:v>
                </c:pt>
                <c:pt idx="123">
                  <c:v>11.32</c:v>
                </c:pt>
                <c:pt idx="124">
                  <c:v>-0.06</c:v>
                </c:pt>
                <c:pt idx="125">
                  <c:v>0.46</c:v>
                </c:pt>
                <c:pt idx="126">
                  <c:v>1.97</c:v>
                </c:pt>
                <c:pt idx="127">
                  <c:v>2.42</c:v>
                </c:pt>
                <c:pt idx="128">
                  <c:v>1.89</c:v>
                </c:pt>
                <c:pt idx="129">
                  <c:v>2.59</c:v>
                </c:pt>
                <c:pt idx="130">
                  <c:v>3.64</c:v>
                </c:pt>
                <c:pt idx="131">
                  <c:v>3.91</c:v>
                </c:pt>
                <c:pt idx="132">
                  <c:v>5.4</c:v>
                </c:pt>
                <c:pt idx="133">
                  <c:v>5.57</c:v>
                </c:pt>
                <c:pt idx="134">
                  <c:v>8.57</c:v>
                </c:pt>
                <c:pt idx="135">
                  <c:v>10.67</c:v>
                </c:pt>
                <c:pt idx="136">
                  <c:v>12.07</c:v>
                </c:pt>
                <c:pt idx="137">
                  <c:v>13.23</c:v>
                </c:pt>
                <c:pt idx="138">
                  <c:v>11.37</c:v>
                </c:pt>
                <c:pt idx="139">
                  <c:v>7.98</c:v>
                </c:pt>
                <c:pt idx="140">
                  <c:v>9.1</c:v>
                </c:pt>
                <c:pt idx="141">
                  <c:v>7.73</c:v>
                </c:pt>
                <c:pt idx="142">
                  <c:v>7.86</c:v>
                </c:pt>
                <c:pt idx="143">
                  <c:v>7.61</c:v>
                </c:pt>
                <c:pt idx="144">
                  <c:v>10.039999999999999</c:v>
                </c:pt>
                <c:pt idx="145">
                  <c:v>10.77</c:v>
                </c:pt>
                <c:pt idx="146">
                  <c:v>10.66</c:v>
                </c:pt>
                <c:pt idx="147">
                  <c:v>9.07</c:v>
                </c:pt>
                <c:pt idx="148">
                  <c:v>9.4499999999999993</c:v>
                </c:pt>
                <c:pt idx="149">
                  <c:v>8</c:v>
                </c:pt>
                <c:pt idx="150">
                  <c:v>5.22</c:v>
                </c:pt>
                <c:pt idx="151">
                  <c:v>3.9</c:v>
                </c:pt>
                <c:pt idx="152">
                  <c:v>0.84</c:v>
                </c:pt>
                <c:pt idx="153">
                  <c:v>-0.56000000000000005</c:v>
                </c:pt>
                <c:pt idx="154">
                  <c:v>-1.43</c:v>
                </c:pt>
                <c:pt idx="155">
                  <c:v>-0.23</c:v>
                </c:pt>
                <c:pt idx="156">
                  <c:v>1.85</c:v>
                </c:pt>
                <c:pt idx="157">
                  <c:v>2.99</c:v>
                </c:pt>
                <c:pt idx="158">
                  <c:v>2.42</c:v>
                </c:pt>
                <c:pt idx="159">
                  <c:v>2.02</c:v>
                </c:pt>
                <c:pt idx="160">
                  <c:v>1.76</c:v>
                </c:pt>
                <c:pt idx="161">
                  <c:v>1.38</c:v>
                </c:pt>
                <c:pt idx="162">
                  <c:v>1.02</c:v>
                </c:pt>
                <c:pt idx="163">
                  <c:v>-1.91</c:v>
                </c:pt>
                <c:pt idx="164">
                  <c:v>8.85</c:v>
                </c:pt>
                <c:pt idx="165">
                  <c:v>7.0000000000000007E-2</c:v>
                </c:pt>
                <c:pt idx="166">
                  <c:v>-3.73</c:v>
                </c:pt>
                <c:pt idx="167">
                  <c:v>-2.4500000000000002</c:v>
                </c:pt>
                <c:pt idx="168">
                  <c:v>-0.89</c:v>
                </c:pt>
                <c:pt idx="169">
                  <c:v>1.1499999999999999</c:v>
                </c:pt>
                <c:pt idx="170">
                  <c:v>1.42</c:v>
                </c:pt>
                <c:pt idx="171">
                  <c:v>0.9</c:v>
                </c:pt>
                <c:pt idx="172">
                  <c:v>1.49</c:v>
                </c:pt>
                <c:pt idx="173">
                  <c:v>0.97</c:v>
                </c:pt>
                <c:pt idx="174">
                  <c:v>-0.88</c:v>
                </c:pt>
                <c:pt idx="175">
                  <c:v>-1.75</c:v>
                </c:pt>
                <c:pt idx="176">
                  <c:v>-4.74</c:v>
                </c:pt>
                <c:pt idx="177">
                  <c:v>-7.66</c:v>
                </c:pt>
                <c:pt idx="178">
                  <c:v>-8.98</c:v>
                </c:pt>
                <c:pt idx="179">
                  <c:v>-8.82</c:v>
                </c:pt>
                <c:pt idx="180">
                  <c:v>-7.61</c:v>
                </c:pt>
                <c:pt idx="181">
                  <c:v>-4.82</c:v>
                </c:pt>
                <c:pt idx="182">
                  <c:v>-3.72</c:v>
                </c:pt>
                <c:pt idx="183">
                  <c:v>-2.75</c:v>
                </c:pt>
                <c:pt idx="184">
                  <c:v>-1.54</c:v>
                </c:pt>
                <c:pt idx="185">
                  <c:v>-0.41</c:v>
                </c:pt>
                <c:pt idx="186">
                  <c:v>0.87</c:v>
                </c:pt>
                <c:pt idx="187">
                  <c:v>0.64</c:v>
                </c:pt>
                <c:pt idx="188">
                  <c:v>1.45</c:v>
                </c:pt>
                <c:pt idx="189">
                  <c:v>0.28999999999999998</c:v>
                </c:pt>
                <c:pt idx="190">
                  <c:v>-0.91</c:v>
                </c:pt>
                <c:pt idx="191">
                  <c:v>-1.41</c:v>
                </c:pt>
                <c:pt idx="192">
                  <c:v>-3.27</c:v>
                </c:pt>
                <c:pt idx="193">
                  <c:v>-3.27</c:v>
                </c:pt>
                <c:pt idx="194">
                  <c:v>-1.6</c:v>
                </c:pt>
                <c:pt idx="195">
                  <c:v>0.09</c:v>
                </c:pt>
                <c:pt idx="196">
                  <c:v>1.56</c:v>
                </c:pt>
                <c:pt idx="197">
                  <c:v>3.81</c:v>
                </c:pt>
                <c:pt idx="198">
                  <c:v>5.42</c:v>
                </c:pt>
                <c:pt idx="199">
                  <c:v>5.74</c:v>
                </c:pt>
                <c:pt idx="200">
                  <c:v>5.53</c:v>
                </c:pt>
                <c:pt idx="201">
                  <c:v>7.64</c:v>
                </c:pt>
                <c:pt idx="202">
                  <c:v>7.75</c:v>
                </c:pt>
                <c:pt idx="203">
                  <c:v>7.55</c:v>
                </c:pt>
                <c:pt idx="204">
                  <c:v>7.03</c:v>
                </c:pt>
                <c:pt idx="205">
                  <c:v>5.16</c:v>
                </c:pt>
                <c:pt idx="206">
                  <c:v>5.21</c:v>
                </c:pt>
                <c:pt idx="207">
                  <c:v>5.91</c:v>
                </c:pt>
                <c:pt idx="208">
                  <c:v>7.05</c:v>
                </c:pt>
                <c:pt idx="209">
                  <c:v>11.663999560000001</c:v>
                </c:pt>
                <c:pt idx="210">
                  <c:v>7.8940000530000001</c:v>
                </c:pt>
                <c:pt idx="211">
                  <c:v>8.2139997480000009</c:v>
                </c:pt>
                <c:pt idx="212">
                  <c:v>9.0539999009999992</c:v>
                </c:pt>
                <c:pt idx="213">
                  <c:v>8.5740003589999993</c:v>
                </c:pt>
                <c:pt idx="214">
                  <c:v>8.1700000760000009</c:v>
                </c:pt>
                <c:pt idx="215">
                  <c:v>7.1739997860000004</c:v>
                </c:pt>
                <c:pt idx="216">
                  <c:v>5.713999748</c:v>
                </c:pt>
                <c:pt idx="217">
                  <c:v>3.6539998050000002</c:v>
                </c:pt>
                <c:pt idx="218">
                  <c:v>1.1899999379999999</c:v>
                </c:pt>
                <c:pt idx="219">
                  <c:v>-0.27600038100000002</c:v>
                </c:pt>
                <c:pt idx="220">
                  <c:v>-2.63</c:v>
                </c:pt>
                <c:pt idx="221">
                  <c:v>-2.3359999660000001</c:v>
                </c:pt>
                <c:pt idx="222">
                  <c:v>0.19399988700000001</c:v>
                </c:pt>
                <c:pt idx="223">
                  <c:v>1.004000306</c:v>
                </c:pt>
                <c:pt idx="224">
                  <c:v>0.41000014499999998</c:v>
                </c:pt>
                <c:pt idx="225">
                  <c:v>0.17400038200000001</c:v>
                </c:pt>
                <c:pt idx="226">
                  <c:v>0.67400038200000001</c:v>
                </c:pt>
                <c:pt idx="227">
                  <c:v>0.70400011500000004</c:v>
                </c:pt>
                <c:pt idx="228">
                  <c:v>0</c:v>
                </c:pt>
                <c:pt idx="229">
                  <c:v>-3.639999151</c:v>
                </c:pt>
                <c:pt idx="230">
                  <c:v>-5.2100009920000003</c:v>
                </c:pt>
                <c:pt idx="231">
                  <c:v>-8.3199996949999999</c:v>
                </c:pt>
                <c:pt idx="232">
                  <c:v>-10.010000229999999</c:v>
                </c:pt>
                <c:pt idx="233">
                  <c:v>-11.960000989999999</c:v>
                </c:pt>
                <c:pt idx="234">
                  <c:v>-17.510000229999999</c:v>
                </c:pt>
                <c:pt idx="235">
                  <c:v>-20.22</c:v>
                </c:pt>
                <c:pt idx="236">
                  <c:v>-21.459999079999999</c:v>
                </c:pt>
                <c:pt idx="237">
                  <c:v>-21.7</c:v>
                </c:pt>
                <c:pt idx="238">
                  <c:v>-23.41</c:v>
                </c:pt>
                <c:pt idx="239">
                  <c:v>-23.26</c:v>
                </c:pt>
                <c:pt idx="240">
                  <c:v>-22.88</c:v>
                </c:pt>
                <c:pt idx="241">
                  <c:v>-22.5</c:v>
                </c:pt>
                <c:pt idx="242">
                  <c:v>-22.99</c:v>
                </c:pt>
                <c:pt idx="243">
                  <c:v>-24.92</c:v>
                </c:pt>
                <c:pt idx="244">
                  <c:v>-26.35</c:v>
                </c:pt>
                <c:pt idx="245">
                  <c:v>-27.63</c:v>
                </c:pt>
                <c:pt idx="246">
                  <c:v>-27.03</c:v>
                </c:pt>
                <c:pt idx="247">
                  <c:v>-27.44</c:v>
                </c:pt>
                <c:pt idx="248">
                  <c:v>-28.35</c:v>
                </c:pt>
                <c:pt idx="249">
                  <c:v>-29.17</c:v>
                </c:pt>
                <c:pt idx="250">
                  <c:v>-33.01</c:v>
                </c:pt>
                <c:pt idx="251">
                  <c:v>-34.229999999999997</c:v>
                </c:pt>
                <c:pt idx="252">
                  <c:v>-32.51</c:v>
                </c:pt>
                <c:pt idx="253">
                  <c:v>-32.509998321533203</c:v>
                </c:pt>
                <c:pt idx="254">
                  <c:v>-30.21</c:v>
                </c:pt>
                <c:pt idx="255">
                  <c:v>-30.209999084472699</c:v>
                </c:pt>
                <c:pt idx="256">
                  <c:v>-29.32</c:v>
                </c:pt>
                <c:pt idx="257">
                  <c:v>-29.319999694824201</c:v>
                </c:pt>
                <c:pt idx="258">
                  <c:v>-29.34</c:v>
                </c:pt>
                <c:pt idx="259">
                  <c:v>-29.340000152587901</c:v>
                </c:pt>
                <c:pt idx="260">
                  <c:v>-29.01</c:v>
                </c:pt>
                <c:pt idx="261">
                  <c:v>-29.0099983215332</c:v>
                </c:pt>
                <c:pt idx="262">
                  <c:v>-30.42</c:v>
                </c:pt>
                <c:pt idx="263">
                  <c:v>-30.420001983642599</c:v>
                </c:pt>
                <c:pt idx="264">
                  <c:v>-30.09</c:v>
                </c:pt>
                <c:pt idx="265">
                  <c:v>-30.090000152587901</c:v>
                </c:pt>
                <c:pt idx="266">
                  <c:v>-31.5</c:v>
                </c:pt>
                <c:pt idx="267">
                  <c:v>-31.5</c:v>
                </c:pt>
                <c:pt idx="268">
                  <c:v>-32.24</c:v>
                </c:pt>
                <c:pt idx="269">
                  <c:v>-32.240001678466797</c:v>
                </c:pt>
                <c:pt idx="270">
                  <c:v>-32.35</c:v>
                </c:pt>
                <c:pt idx="271">
                  <c:v>-32.349998474121101</c:v>
                </c:pt>
                <c:pt idx="272">
                  <c:v>-32.340000000000003</c:v>
                </c:pt>
                <c:pt idx="273">
                  <c:v>-32.340000152587898</c:v>
                </c:pt>
                <c:pt idx="274">
                  <c:v>-31.65</c:v>
                </c:pt>
                <c:pt idx="275">
                  <c:v>-31.650001525878899</c:v>
                </c:pt>
                <c:pt idx="276">
                  <c:v>-34.340000000000003</c:v>
                </c:pt>
                <c:pt idx="277">
                  <c:v>-34.340000152587898</c:v>
                </c:pt>
                <c:pt idx="278">
                  <c:v>-35.85</c:v>
                </c:pt>
                <c:pt idx="279">
                  <c:v>-35.849998474121101</c:v>
                </c:pt>
                <c:pt idx="280">
                  <c:v>-36.159999999999997</c:v>
                </c:pt>
                <c:pt idx="281">
                  <c:v>-36.159999847412102</c:v>
                </c:pt>
                <c:pt idx="282">
                  <c:v>-37.630000000000003</c:v>
                </c:pt>
                <c:pt idx="283">
                  <c:v>-37.630001068115199</c:v>
                </c:pt>
                <c:pt idx="284">
                  <c:v>-39.11</c:v>
                </c:pt>
                <c:pt idx="285">
                  <c:v>-39.110000610351598</c:v>
                </c:pt>
                <c:pt idx="286">
                  <c:v>-37.869999999999997</c:v>
                </c:pt>
                <c:pt idx="287">
                  <c:v>-37.869998931884801</c:v>
                </c:pt>
                <c:pt idx="288">
                  <c:v>-41.259998321533203</c:v>
                </c:pt>
                <c:pt idx="289">
                  <c:v>-38.28</c:v>
                </c:pt>
                <c:pt idx="290">
                  <c:v>-38.279998779296903</c:v>
                </c:pt>
                <c:pt idx="291">
                  <c:v>-36.71</c:v>
                </c:pt>
                <c:pt idx="292">
                  <c:v>-36.709999084472699</c:v>
                </c:pt>
                <c:pt idx="293">
                  <c:v>-37.06</c:v>
                </c:pt>
                <c:pt idx="294">
                  <c:v>-37.060001373291001</c:v>
                </c:pt>
                <c:pt idx="295">
                  <c:v>-36.700000000000003</c:v>
                </c:pt>
                <c:pt idx="296">
                  <c:v>-36.700000762939503</c:v>
                </c:pt>
                <c:pt idx="297">
                  <c:v>-36.979999999999997</c:v>
                </c:pt>
                <c:pt idx="298">
                  <c:v>-36.9799995422363</c:v>
                </c:pt>
                <c:pt idx="299">
                  <c:v>-36.71</c:v>
                </c:pt>
                <c:pt idx="300">
                  <c:v>-36.709999084472699</c:v>
                </c:pt>
                <c:pt idx="301">
                  <c:v>-37.9</c:v>
                </c:pt>
                <c:pt idx="302">
                  <c:v>-37.900001525878899</c:v>
                </c:pt>
                <c:pt idx="303">
                  <c:v>-38.9</c:v>
                </c:pt>
                <c:pt idx="304">
                  <c:v>-38.900001525878899</c:v>
                </c:pt>
                <c:pt idx="305">
                  <c:v>-39.65</c:v>
                </c:pt>
                <c:pt idx="306">
                  <c:v>-39.650001525878899</c:v>
                </c:pt>
                <c:pt idx="307">
                  <c:v>-40.659999999999997</c:v>
                </c:pt>
                <c:pt idx="308">
                  <c:v>-40.659999847412102</c:v>
                </c:pt>
                <c:pt idx="309">
                  <c:v>-40.950000000000003</c:v>
                </c:pt>
                <c:pt idx="310">
                  <c:v>-40.950000762939503</c:v>
                </c:pt>
                <c:pt idx="311">
                  <c:v>-41.45</c:v>
                </c:pt>
                <c:pt idx="312">
                  <c:v>-41.450000762939503</c:v>
                </c:pt>
                <c:pt idx="313">
                  <c:v>-42.31</c:v>
                </c:pt>
                <c:pt idx="314">
                  <c:v>-42.310001373291001</c:v>
                </c:pt>
                <c:pt idx="315">
                  <c:v>-43.61</c:v>
                </c:pt>
                <c:pt idx="316">
                  <c:v>-43.610000610351598</c:v>
                </c:pt>
                <c:pt idx="317">
                  <c:v>-44.77</c:v>
                </c:pt>
                <c:pt idx="318">
                  <c:v>-44.7700004577637</c:v>
                </c:pt>
                <c:pt idx="319">
                  <c:v>-44.35</c:v>
                </c:pt>
                <c:pt idx="320">
                  <c:v>-44.349998474121101</c:v>
                </c:pt>
                <c:pt idx="321">
                  <c:v>-42.810001373291001</c:v>
                </c:pt>
                <c:pt idx="322">
                  <c:v>-38.540000915527301</c:v>
                </c:pt>
                <c:pt idx="323">
                  <c:v>-39.209999084472699</c:v>
                </c:pt>
                <c:pt idx="324">
                  <c:v>-36.0200004577637</c:v>
                </c:pt>
                <c:pt idx="325">
                  <c:v>-34.130001068115199</c:v>
                </c:pt>
                <c:pt idx="326">
                  <c:v>-34.630001068115199</c:v>
                </c:pt>
                <c:pt idx="327">
                  <c:v>-35.220001220703097</c:v>
                </c:pt>
                <c:pt idx="328">
                  <c:v>-36.25</c:v>
                </c:pt>
                <c:pt idx="329">
                  <c:v>-35.799999237060497</c:v>
                </c:pt>
                <c:pt idx="330">
                  <c:v>-36.540000915527301</c:v>
                </c:pt>
                <c:pt idx="331">
                  <c:v>-37.150001525878899</c:v>
                </c:pt>
                <c:pt idx="332">
                  <c:v>-38.720001220703097</c:v>
                </c:pt>
                <c:pt idx="333">
                  <c:v>-39.490001678466797</c:v>
                </c:pt>
                <c:pt idx="334">
                  <c:v>-39.889999389648402</c:v>
                </c:pt>
                <c:pt idx="335">
                  <c:v>-40.869998931884801</c:v>
                </c:pt>
                <c:pt idx="336">
                  <c:v>-41.4799995422363</c:v>
                </c:pt>
                <c:pt idx="337">
                  <c:v>-42.420001983642599</c:v>
                </c:pt>
                <c:pt idx="338">
                  <c:v>-43.360000610351598</c:v>
                </c:pt>
                <c:pt idx="339">
                  <c:v>-43.330001831054702</c:v>
                </c:pt>
                <c:pt idx="340">
                  <c:v>-43.259998321533203</c:v>
                </c:pt>
                <c:pt idx="341">
                  <c:v>-41.639999389648402</c:v>
                </c:pt>
                <c:pt idx="342">
                  <c:v>-42.299999237060497</c:v>
                </c:pt>
                <c:pt idx="343">
                  <c:v>-42.709999084472699</c:v>
                </c:pt>
                <c:pt idx="344">
                  <c:v>-41.220001220703097</c:v>
                </c:pt>
                <c:pt idx="345">
                  <c:v>-40.990001678466797</c:v>
                </c:pt>
                <c:pt idx="346">
                  <c:v>-40.849998474121101</c:v>
                </c:pt>
                <c:pt idx="347">
                  <c:v>-39.549999237060497</c:v>
                </c:pt>
                <c:pt idx="348">
                  <c:v>-38.990001678466797</c:v>
                </c:pt>
                <c:pt idx="349">
                  <c:v>-38.959999084472699</c:v>
                </c:pt>
                <c:pt idx="350">
                  <c:v>-37.950000762939503</c:v>
                </c:pt>
                <c:pt idx="351">
                  <c:v>-38.569999694824197</c:v>
                </c:pt>
                <c:pt idx="352">
                  <c:v>-38.599998474121101</c:v>
                </c:pt>
                <c:pt idx="353">
                  <c:v>-39.470001220703097</c:v>
                </c:pt>
                <c:pt idx="354">
                  <c:v>-39.159999847412102</c:v>
                </c:pt>
                <c:pt idx="355">
                  <c:v>-39</c:v>
                </c:pt>
                <c:pt idx="356">
                  <c:v>-42.159999847412102</c:v>
                </c:pt>
                <c:pt idx="357">
                  <c:v>-40.439998626708999</c:v>
                </c:pt>
                <c:pt idx="358">
                  <c:v>-40.7299995422363</c:v>
                </c:pt>
                <c:pt idx="359">
                  <c:v>-42.650001525878899</c:v>
                </c:pt>
                <c:pt idx="360">
                  <c:v>-42.220001220703097</c:v>
                </c:pt>
                <c:pt idx="361">
                  <c:v>-42.860000610351598</c:v>
                </c:pt>
                <c:pt idx="362">
                  <c:v>-42.75</c:v>
                </c:pt>
                <c:pt idx="363">
                  <c:v>-43.630001068115199</c:v>
                </c:pt>
                <c:pt idx="364">
                  <c:v>-44.090000152587898</c:v>
                </c:pt>
                <c:pt idx="365">
                  <c:v>-44.310001373291001</c:v>
                </c:pt>
                <c:pt idx="366">
                  <c:v>-45.369998931884801</c:v>
                </c:pt>
                <c:pt idx="367">
                  <c:v>-43.990001678466797</c:v>
                </c:pt>
                <c:pt idx="368">
                  <c:v>-43.080001831054702</c:v>
                </c:pt>
                <c:pt idx="369">
                  <c:v>-41.610000610351598</c:v>
                </c:pt>
                <c:pt idx="370">
                  <c:v>-41.450000762939503</c:v>
                </c:pt>
                <c:pt idx="371">
                  <c:v>-40.970001220703097</c:v>
                </c:pt>
                <c:pt idx="372">
                  <c:v>-40.200000762939503</c:v>
                </c:pt>
                <c:pt idx="373">
                  <c:v>-38.130001068115199</c:v>
                </c:pt>
                <c:pt idx="374">
                  <c:v>-36.340000152587898</c:v>
                </c:pt>
                <c:pt idx="375">
                  <c:v>-36.7299995422363</c:v>
                </c:pt>
                <c:pt idx="376">
                  <c:v>-35.189998626708999</c:v>
                </c:pt>
                <c:pt idx="377">
                  <c:v>-34.299999237060497</c:v>
                </c:pt>
                <c:pt idx="378">
                  <c:v>-34.619998931884801</c:v>
                </c:pt>
                <c:pt idx="379">
                  <c:v>-34.040000915527301</c:v>
                </c:pt>
                <c:pt idx="380">
                  <c:v>-33.2700004577637</c:v>
                </c:pt>
                <c:pt idx="381">
                  <c:v>-32.580001831054702</c:v>
                </c:pt>
                <c:pt idx="382">
                  <c:v>-32.900001525878899</c:v>
                </c:pt>
                <c:pt idx="383">
                  <c:v>-31.080001831054702</c:v>
                </c:pt>
                <c:pt idx="384">
                  <c:v>-29.9799995422363</c:v>
                </c:pt>
                <c:pt idx="385">
                  <c:v>-29.590000152587901</c:v>
                </c:pt>
                <c:pt idx="386">
                  <c:v>-28.900001525878899</c:v>
                </c:pt>
                <c:pt idx="387">
                  <c:v>-29.2299995422363</c:v>
                </c:pt>
                <c:pt idx="388">
                  <c:v>-30.540000915527301</c:v>
                </c:pt>
                <c:pt idx="389">
                  <c:v>-30</c:v>
                </c:pt>
                <c:pt idx="390">
                  <c:v>-31.330001831054702</c:v>
                </c:pt>
                <c:pt idx="391">
                  <c:v>-31.180000305175799</c:v>
                </c:pt>
                <c:pt idx="392">
                  <c:v>-34.790000915527301</c:v>
                </c:pt>
                <c:pt idx="393">
                  <c:v>-34.659999847412102</c:v>
                </c:pt>
                <c:pt idx="394">
                  <c:v>-35.9799995422363</c:v>
                </c:pt>
                <c:pt idx="395">
                  <c:v>-33.860000610351598</c:v>
                </c:pt>
                <c:pt idx="396">
                  <c:v>-33.299999237060497</c:v>
                </c:pt>
                <c:pt idx="397">
                  <c:v>-31.930000305175799</c:v>
                </c:pt>
                <c:pt idx="398">
                  <c:v>-30.709999084472699</c:v>
                </c:pt>
                <c:pt idx="399">
                  <c:v>-29.830001831054702</c:v>
                </c:pt>
                <c:pt idx="400">
                  <c:v>-30.069999694824201</c:v>
                </c:pt>
                <c:pt idx="401">
                  <c:v>-28.4700012207031</c:v>
                </c:pt>
                <c:pt idx="402">
                  <c:v>-28.25</c:v>
                </c:pt>
                <c:pt idx="403">
                  <c:v>-26.4900016784668</c:v>
                </c:pt>
                <c:pt idx="404">
                  <c:v>-26.5099983215332</c:v>
                </c:pt>
                <c:pt idx="405">
                  <c:v>-24.909999847412099</c:v>
                </c:pt>
                <c:pt idx="406">
                  <c:v>-25.700000762939499</c:v>
                </c:pt>
                <c:pt idx="407">
                  <c:v>-25.5099983215332</c:v>
                </c:pt>
                <c:pt idx="408">
                  <c:v>-25.450000762939499</c:v>
                </c:pt>
                <c:pt idx="409">
                  <c:v>-24.689998626708999</c:v>
                </c:pt>
                <c:pt idx="410">
                  <c:v>-24.2200012207031</c:v>
                </c:pt>
                <c:pt idx="411">
                  <c:v>-24.099998474121101</c:v>
                </c:pt>
                <c:pt idx="412">
                  <c:v>-23.670001983642599</c:v>
                </c:pt>
                <c:pt idx="413">
                  <c:v>-24.159999847412099</c:v>
                </c:pt>
                <c:pt idx="414">
                  <c:v>-25.290000915527301</c:v>
                </c:pt>
                <c:pt idx="415">
                  <c:v>-24.819999694824201</c:v>
                </c:pt>
                <c:pt idx="416">
                  <c:v>-25.5299987792969</c:v>
                </c:pt>
                <c:pt idx="417">
                  <c:v>-25.099998474121101</c:v>
                </c:pt>
                <c:pt idx="418">
                  <c:v>-24.650001525878899</c:v>
                </c:pt>
                <c:pt idx="419">
                  <c:v>-26.619998931884801</c:v>
                </c:pt>
                <c:pt idx="420">
                  <c:v>-26.4900016784668</c:v>
                </c:pt>
                <c:pt idx="421">
                  <c:v>-25.5200004577637</c:v>
                </c:pt>
                <c:pt idx="422" formatCode="#,##0.00">
                  <c:v>-26.709999084472699</c:v>
                </c:pt>
                <c:pt idx="423" formatCode="#,##0.00">
                  <c:v>-26.049999237060501</c:v>
                </c:pt>
                <c:pt idx="424" formatCode="#,##0.00">
                  <c:v>-26.380001068115199</c:v>
                </c:pt>
                <c:pt idx="425" formatCode="#,##0.00">
                  <c:v>-25.170001983642599</c:v>
                </c:pt>
                <c:pt idx="426" formatCode="#,##0.00">
                  <c:v>-24.159999847412099</c:v>
                </c:pt>
                <c:pt idx="427" formatCode="#,##0.00">
                  <c:v>-24.799999237060501</c:v>
                </c:pt>
                <c:pt idx="428" formatCode="#,##0.00">
                  <c:v>-24.799999237060501</c:v>
                </c:pt>
                <c:pt idx="429" formatCode="#,##0.00">
                  <c:v>-23.869998931884801</c:v>
                </c:pt>
                <c:pt idx="430" formatCode="#,##0.00">
                  <c:v>-24.080001831054702</c:v>
                </c:pt>
                <c:pt idx="431" formatCode="#,##0.00">
                  <c:v>-23.9799995422363</c:v>
                </c:pt>
                <c:pt idx="432" formatCode="#,##0.00">
                  <c:v>-25.459999084472699</c:v>
                </c:pt>
                <c:pt idx="433" formatCode="#,##0.00">
                  <c:v>-25.049999237060501</c:v>
                </c:pt>
                <c:pt idx="434" formatCode="#,##0.00">
                  <c:v>-26.060001373291001</c:v>
                </c:pt>
                <c:pt idx="435" formatCode="#,##0.00">
                  <c:v>-26.9700012207031</c:v>
                </c:pt>
                <c:pt idx="436" formatCode="#,##0.00">
                  <c:v>-27.110000610351602</c:v>
                </c:pt>
                <c:pt idx="437" formatCode="#,##0.00">
                  <c:v>-27.630001068115199</c:v>
                </c:pt>
                <c:pt idx="438" formatCode="#,##0.00">
                  <c:v>-27.869998931884801</c:v>
                </c:pt>
                <c:pt idx="439" formatCode="#,##0.00">
                  <c:v>-28.709998931884801</c:v>
                </c:pt>
                <c:pt idx="440" formatCode="#,##0.00">
                  <c:v>-28.990001525878899</c:v>
                </c:pt>
                <c:pt idx="441" formatCode="#,##0.00">
                  <c:v>-31.180000152587898</c:v>
                </c:pt>
                <c:pt idx="442">
                  <c:v>-32.7299995422363</c:v>
                </c:pt>
                <c:pt idx="443" formatCode="#,##0.00">
                  <c:v>-32.869998779296907</c:v>
                </c:pt>
                <c:pt idx="444">
                  <c:v>-34.299999237060497</c:v>
                </c:pt>
                <c:pt idx="445">
                  <c:v>-33.009998321533203</c:v>
                </c:pt>
                <c:pt idx="446">
                  <c:v>-32.930000305175803</c:v>
                </c:pt>
                <c:pt idx="447">
                  <c:v>-30.7799987792969</c:v>
                </c:pt>
                <c:pt idx="448">
                  <c:v>-30.4799995422363</c:v>
                </c:pt>
                <c:pt idx="449">
                  <c:v>-30.619998931884801</c:v>
                </c:pt>
                <c:pt idx="450">
                  <c:v>-30.849998474121101</c:v>
                </c:pt>
                <c:pt idx="451">
                  <c:v>-29.7299995422363</c:v>
                </c:pt>
                <c:pt idx="452">
                  <c:v>-29.689998626708999</c:v>
                </c:pt>
                <c:pt idx="453">
                  <c:v>-29.869998931884801</c:v>
                </c:pt>
                <c:pt idx="454">
                  <c:v>-30.790000915527301</c:v>
                </c:pt>
                <c:pt idx="455">
                  <c:v>-30.7799987792969</c:v>
                </c:pt>
                <c:pt idx="456">
                  <c:v>-30.459999084472699</c:v>
                </c:pt>
                <c:pt idx="457">
                  <c:v>-30.830001831054702</c:v>
                </c:pt>
                <c:pt idx="458">
                  <c:v>-31.380001068115199</c:v>
                </c:pt>
                <c:pt idx="459">
                  <c:v>-31.310001373291001</c:v>
                </c:pt>
                <c:pt idx="460">
                  <c:v>-31.7700004577637</c:v>
                </c:pt>
                <c:pt idx="461">
                  <c:v>-32.799999237060497</c:v>
                </c:pt>
                <c:pt idx="462">
                  <c:v>-32.920001983642599</c:v>
                </c:pt>
                <c:pt idx="463">
                  <c:v>-34.4799995422363</c:v>
                </c:pt>
                <c:pt idx="464">
                  <c:v>-35.639999389648402</c:v>
                </c:pt>
                <c:pt idx="465">
                  <c:v>-36.040000915527301</c:v>
                </c:pt>
                <c:pt idx="466" formatCode="0.00">
                  <c:v>-38.709999084472699</c:v>
                </c:pt>
                <c:pt idx="467" formatCode="0.00">
                  <c:v>-38.75</c:v>
                </c:pt>
                <c:pt idx="468" formatCode="0.00">
                  <c:v>-37.970001220703097</c:v>
                </c:pt>
                <c:pt idx="469" formatCode="0.00">
                  <c:v>-37.080001831054702</c:v>
                </c:pt>
                <c:pt idx="470" formatCode="0.00">
                  <c:v>-34.150001525878899</c:v>
                </c:pt>
                <c:pt idx="471" formatCode="0.00">
                  <c:v>-31.930000305175799</c:v>
                </c:pt>
                <c:pt idx="472" formatCode="0.00">
                  <c:v>-30.9700012207031</c:v>
                </c:pt>
                <c:pt idx="473" formatCode="0.00">
                  <c:v>-31.200000762939499</c:v>
                </c:pt>
                <c:pt idx="474" formatCode="0.00">
                  <c:v>-27.409999847412099</c:v>
                </c:pt>
                <c:pt idx="475" formatCode="0.00">
                  <c:v>-27.4799995422363</c:v>
                </c:pt>
              </c:numCache>
              <c:extLst xmlns:c15="http://schemas.microsoft.com/office/drawing/2012/chart"/>
            </c:numRef>
          </c:yVal>
          <c:smooth val="0"/>
          <c:extLst xmlns:c15="http://schemas.microsoft.com/office/drawing/2012/chart">
            <c:ext xmlns:c16="http://schemas.microsoft.com/office/drawing/2014/chart" uri="{C3380CC4-5D6E-409C-BE32-E72D297353CC}">
              <c16:uniqueId val="{00000006-FF6A-48BB-B0F7-E28C2F7EA5EE}"/>
            </c:ext>
          </c:extLst>
        </c:ser>
        <c:ser>
          <c:idx val="16"/>
          <c:order val="16"/>
          <c:tx>
            <c:v>Current Conditions</c:v>
          </c:tx>
          <c:spPr>
            <a:ln w="25400">
              <a:solidFill>
                <a:schemeClr val="accent4">
                  <a:lumMod val="75000"/>
                </a:schemeClr>
              </a:solidFill>
            </a:ln>
          </c:spPr>
          <c:marker>
            <c:symbol val="none"/>
          </c:marker>
          <c:xVal>
            <c:numRef>
              <c:f>'01N23W01C02S'!$T$2:$T$454</c:f>
              <c:numCache>
                <c:formatCode>m/d/yyyy</c:formatCode>
                <c:ptCount val="453"/>
                <c:pt idx="0">
                  <c:v>31078</c:v>
                </c:pt>
                <c:pt idx="1">
                  <c:v>31106</c:v>
                </c:pt>
                <c:pt idx="2">
                  <c:v>31137</c:v>
                </c:pt>
                <c:pt idx="3">
                  <c:v>31167</c:v>
                </c:pt>
                <c:pt idx="4">
                  <c:v>31198</c:v>
                </c:pt>
                <c:pt idx="5">
                  <c:v>31228</c:v>
                </c:pt>
                <c:pt idx="6">
                  <c:v>31259</c:v>
                </c:pt>
                <c:pt idx="7">
                  <c:v>31290</c:v>
                </c:pt>
                <c:pt idx="8">
                  <c:v>31320</c:v>
                </c:pt>
                <c:pt idx="9">
                  <c:v>31351</c:v>
                </c:pt>
                <c:pt idx="10">
                  <c:v>31381</c:v>
                </c:pt>
                <c:pt idx="11">
                  <c:v>31412</c:v>
                </c:pt>
                <c:pt idx="12">
                  <c:v>31443</c:v>
                </c:pt>
                <c:pt idx="13">
                  <c:v>31471</c:v>
                </c:pt>
                <c:pt idx="14">
                  <c:v>31502</c:v>
                </c:pt>
                <c:pt idx="15">
                  <c:v>31532</c:v>
                </c:pt>
                <c:pt idx="16">
                  <c:v>31563</c:v>
                </c:pt>
                <c:pt idx="17">
                  <c:v>31593</c:v>
                </c:pt>
                <c:pt idx="18">
                  <c:v>31624</c:v>
                </c:pt>
                <c:pt idx="19">
                  <c:v>31655</c:v>
                </c:pt>
                <c:pt idx="20">
                  <c:v>31685</c:v>
                </c:pt>
                <c:pt idx="21">
                  <c:v>31716</c:v>
                </c:pt>
                <c:pt idx="22">
                  <c:v>31746</c:v>
                </c:pt>
                <c:pt idx="23">
                  <c:v>31777</c:v>
                </c:pt>
                <c:pt idx="24">
                  <c:v>31808</c:v>
                </c:pt>
                <c:pt idx="25">
                  <c:v>31836</c:v>
                </c:pt>
                <c:pt idx="26">
                  <c:v>31867</c:v>
                </c:pt>
                <c:pt idx="27">
                  <c:v>31897</c:v>
                </c:pt>
                <c:pt idx="28">
                  <c:v>31928</c:v>
                </c:pt>
                <c:pt idx="29">
                  <c:v>31958</c:v>
                </c:pt>
                <c:pt idx="30">
                  <c:v>31989</c:v>
                </c:pt>
                <c:pt idx="31">
                  <c:v>32020</c:v>
                </c:pt>
                <c:pt idx="32">
                  <c:v>32050</c:v>
                </c:pt>
                <c:pt idx="33">
                  <c:v>32081</c:v>
                </c:pt>
                <c:pt idx="34">
                  <c:v>32111</c:v>
                </c:pt>
                <c:pt idx="35">
                  <c:v>32142</c:v>
                </c:pt>
                <c:pt idx="36">
                  <c:v>32173</c:v>
                </c:pt>
                <c:pt idx="37">
                  <c:v>32202</c:v>
                </c:pt>
                <c:pt idx="38">
                  <c:v>32233</c:v>
                </c:pt>
                <c:pt idx="39">
                  <c:v>32263</c:v>
                </c:pt>
                <c:pt idx="40">
                  <c:v>32294</c:v>
                </c:pt>
                <c:pt idx="41">
                  <c:v>32324</c:v>
                </c:pt>
                <c:pt idx="42">
                  <c:v>32355</c:v>
                </c:pt>
                <c:pt idx="43">
                  <c:v>32386</c:v>
                </c:pt>
                <c:pt idx="44">
                  <c:v>32416</c:v>
                </c:pt>
                <c:pt idx="45">
                  <c:v>32447</c:v>
                </c:pt>
                <c:pt idx="46">
                  <c:v>32477</c:v>
                </c:pt>
                <c:pt idx="47">
                  <c:v>32508</c:v>
                </c:pt>
                <c:pt idx="48">
                  <c:v>32539</c:v>
                </c:pt>
                <c:pt idx="49">
                  <c:v>32567</c:v>
                </c:pt>
                <c:pt idx="50">
                  <c:v>32598</c:v>
                </c:pt>
                <c:pt idx="51">
                  <c:v>32628</c:v>
                </c:pt>
                <c:pt idx="52">
                  <c:v>32659</c:v>
                </c:pt>
                <c:pt idx="53">
                  <c:v>32689</c:v>
                </c:pt>
                <c:pt idx="54">
                  <c:v>32720</c:v>
                </c:pt>
                <c:pt idx="55">
                  <c:v>32751</c:v>
                </c:pt>
                <c:pt idx="56">
                  <c:v>32781</c:v>
                </c:pt>
                <c:pt idx="57">
                  <c:v>32812</c:v>
                </c:pt>
                <c:pt idx="58">
                  <c:v>32842</c:v>
                </c:pt>
                <c:pt idx="59">
                  <c:v>32873</c:v>
                </c:pt>
                <c:pt idx="60">
                  <c:v>32904</c:v>
                </c:pt>
                <c:pt idx="61">
                  <c:v>32932</c:v>
                </c:pt>
                <c:pt idx="62">
                  <c:v>32963</c:v>
                </c:pt>
                <c:pt idx="63">
                  <c:v>32993</c:v>
                </c:pt>
                <c:pt idx="64">
                  <c:v>33024</c:v>
                </c:pt>
                <c:pt idx="65">
                  <c:v>33054</c:v>
                </c:pt>
                <c:pt idx="66">
                  <c:v>33085</c:v>
                </c:pt>
                <c:pt idx="67">
                  <c:v>33116</c:v>
                </c:pt>
                <c:pt idx="68">
                  <c:v>33146</c:v>
                </c:pt>
                <c:pt idx="69">
                  <c:v>33177</c:v>
                </c:pt>
                <c:pt idx="70">
                  <c:v>33207</c:v>
                </c:pt>
                <c:pt idx="71">
                  <c:v>33238</c:v>
                </c:pt>
                <c:pt idx="72">
                  <c:v>33269</c:v>
                </c:pt>
                <c:pt idx="73">
                  <c:v>33297</c:v>
                </c:pt>
                <c:pt idx="74">
                  <c:v>33328</c:v>
                </c:pt>
                <c:pt idx="75">
                  <c:v>33358</c:v>
                </c:pt>
                <c:pt idx="76">
                  <c:v>33389</c:v>
                </c:pt>
                <c:pt idx="77">
                  <c:v>33419</c:v>
                </c:pt>
                <c:pt idx="78">
                  <c:v>33450</c:v>
                </c:pt>
                <c:pt idx="79">
                  <c:v>33481</c:v>
                </c:pt>
                <c:pt idx="80">
                  <c:v>33511</c:v>
                </c:pt>
                <c:pt idx="81">
                  <c:v>33542</c:v>
                </c:pt>
                <c:pt idx="82">
                  <c:v>33572</c:v>
                </c:pt>
                <c:pt idx="83">
                  <c:v>33603</c:v>
                </c:pt>
                <c:pt idx="84">
                  <c:v>33634</c:v>
                </c:pt>
                <c:pt idx="85">
                  <c:v>33663</c:v>
                </c:pt>
                <c:pt idx="86">
                  <c:v>33694</c:v>
                </c:pt>
                <c:pt idx="87">
                  <c:v>33724</c:v>
                </c:pt>
                <c:pt idx="88">
                  <c:v>33755</c:v>
                </c:pt>
                <c:pt idx="89">
                  <c:v>33785</c:v>
                </c:pt>
                <c:pt idx="90">
                  <c:v>33816</c:v>
                </c:pt>
                <c:pt idx="91">
                  <c:v>33847</c:v>
                </c:pt>
                <c:pt idx="92">
                  <c:v>33877</c:v>
                </c:pt>
                <c:pt idx="93">
                  <c:v>33908</c:v>
                </c:pt>
                <c:pt idx="94">
                  <c:v>33938</c:v>
                </c:pt>
                <c:pt idx="95">
                  <c:v>33969</c:v>
                </c:pt>
                <c:pt idx="96">
                  <c:v>34000</c:v>
                </c:pt>
                <c:pt idx="97">
                  <c:v>34028</c:v>
                </c:pt>
                <c:pt idx="98">
                  <c:v>34059</c:v>
                </c:pt>
                <c:pt idx="99">
                  <c:v>34089</c:v>
                </c:pt>
                <c:pt idx="100">
                  <c:v>34120</c:v>
                </c:pt>
                <c:pt idx="101">
                  <c:v>34150</c:v>
                </c:pt>
                <c:pt idx="102">
                  <c:v>34181</c:v>
                </c:pt>
                <c:pt idx="103">
                  <c:v>34212</c:v>
                </c:pt>
                <c:pt idx="104">
                  <c:v>34242</c:v>
                </c:pt>
                <c:pt idx="105">
                  <c:v>34273</c:v>
                </c:pt>
                <c:pt idx="106">
                  <c:v>34303</c:v>
                </c:pt>
                <c:pt idx="107">
                  <c:v>34334</c:v>
                </c:pt>
                <c:pt idx="108">
                  <c:v>34365</c:v>
                </c:pt>
                <c:pt idx="109">
                  <c:v>34393</c:v>
                </c:pt>
                <c:pt idx="110">
                  <c:v>34424</c:v>
                </c:pt>
                <c:pt idx="111">
                  <c:v>34454</c:v>
                </c:pt>
                <c:pt idx="112">
                  <c:v>34485</c:v>
                </c:pt>
                <c:pt idx="113">
                  <c:v>34515</c:v>
                </c:pt>
                <c:pt idx="114">
                  <c:v>34546</c:v>
                </c:pt>
                <c:pt idx="115">
                  <c:v>34577</c:v>
                </c:pt>
                <c:pt idx="116">
                  <c:v>34607</c:v>
                </c:pt>
                <c:pt idx="117">
                  <c:v>34638</c:v>
                </c:pt>
                <c:pt idx="118">
                  <c:v>34668</c:v>
                </c:pt>
                <c:pt idx="119">
                  <c:v>34699</c:v>
                </c:pt>
                <c:pt idx="120">
                  <c:v>34730</c:v>
                </c:pt>
                <c:pt idx="121">
                  <c:v>34758</c:v>
                </c:pt>
                <c:pt idx="122">
                  <c:v>34789</c:v>
                </c:pt>
                <c:pt idx="123">
                  <c:v>34819</c:v>
                </c:pt>
                <c:pt idx="124">
                  <c:v>34850</c:v>
                </c:pt>
                <c:pt idx="125">
                  <c:v>34880</c:v>
                </c:pt>
                <c:pt idx="126">
                  <c:v>34911</c:v>
                </c:pt>
                <c:pt idx="127">
                  <c:v>34942</c:v>
                </c:pt>
                <c:pt idx="128">
                  <c:v>34972</c:v>
                </c:pt>
                <c:pt idx="129">
                  <c:v>35003</c:v>
                </c:pt>
                <c:pt idx="130">
                  <c:v>35033</c:v>
                </c:pt>
                <c:pt idx="131">
                  <c:v>35064</c:v>
                </c:pt>
                <c:pt idx="132">
                  <c:v>35095</c:v>
                </c:pt>
                <c:pt idx="133">
                  <c:v>35124</c:v>
                </c:pt>
                <c:pt idx="134">
                  <c:v>35155</c:v>
                </c:pt>
                <c:pt idx="135">
                  <c:v>35185</c:v>
                </c:pt>
                <c:pt idx="136">
                  <c:v>35216</c:v>
                </c:pt>
                <c:pt idx="137">
                  <c:v>35246</c:v>
                </c:pt>
                <c:pt idx="138">
                  <c:v>35277</c:v>
                </c:pt>
                <c:pt idx="139">
                  <c:v>35308</c:v>
                </c:pt>
                <c:pt idx="140">
                  <c:v>35338</c:v>
                </c:pt>
                <c:pt idx="141">
                  <c:v>35369</c:v>
                </c:pt>
                <c:pt idx="142">
                  <c:v>35399</c:v>
                </c:pt>
                <c:pt idx="143">
                  <c:v>35430</c:v>
                </c:pt>
                <c:pt idx="144">
                  <c:v>35461</c:v>
                </c:pt>
                <c:pt idx="145">
                  <c:v>35489</c:v>
                </c:pt>
                <c:pt idx="146">
                  <c:v>35520</c:v>
                </c:pt>
                <c:pt idx="147">
                  <c:v>35550</c:v>
                </c:pt>
                <c:pt idx="148">
                  <c:v>35581</c:v>
                </c:pt>
                <c:pt idx="149">
                  <c:v>35611</c:v>
                </c:pt>
                <c:pt idx="150">
                  <c:v>35642</c:v>
                </c:pt>
                <c:pt idx="151">
                  <c:v>35673</c:v>
                </c:pt>
                <c:pt idx="152">
                  <c:v>35703</c:v>
                </c:pt>
                <c:pt idx="153">
                  <c:v>35734</c:v>
                </c:pt>
                <c:pt idx="154">
                  <c:v>35764</c:v>
                </c:pt>
                <c:pt idx="155">
                  <c:v>35795</c:v>
                </c:pt>
                <c:pt idx="156">
                  <c:v>35826</c:v>
                </c:pt>
                <c:pt idx="157">
                  <c:v>35854</c:v>
                </c:pt>
                <c:pt idx="158">
                  <c:v>35885</c:v>
                </c:pt>
                <c:pt idx="159">
                  <c:v>35915</c:v>
                </c:pt>
                <c:pt idx="160">
                  <c:v>35946</c:v>
                </c:pt>
                <c:pt idx="161">
                  <c:v>35976</c:v>
                </c:pt>
                <c:pt idx="162">
                  <c:v>36007</c:v>
                </c:pt>
                <c:pt idx="163">
                  <c:v>36038</c:v>
                </c:pt>
                <c:pt idx="164">
                  <c:v>36068</c:v>
                </c:pt>
                <c:pt idx="165">
                  <c:v>36099</c:v>
                </c:pt>
                <c:pt idx="166">
                  <c:v>36129</c:v>
                </c:pt>
                <c:pt idx="167">
                  <c:v>36160</c:v>
                </c:pt>
                <c:pt idx="168">
                  <c:v>36191</c:v>
                </c:pt>
                <c:pt idx="169">
                  <c:v>36219</c:v>
                </c:pt>
                <c:pt idx="170">
                  <c:v>36250</c:v>
                </c:pt>
                <c:pt idx="171">
                  <c:v>36280</c:v>
                </c:pt>
                <c:pt idx="172">
                  <c:v>36311</c:v>
                </c:pt>
                <c:pt idx="173">
                  <c:v>36341</c:v>
                </c:pt>
                <c:pt idx="174">
                  <c:v>36372</c:v>
                </c:pt>
                <c:pt idx="175">
                  <c:v>36403</c:v>
                </c:pt>
                <c:pt idx="176">
                  <c:v>36433</c:v>
                </c:pt>
                <c:pt idx="177">
                  <c:v>36464</c:v>
                </c:pt>
                <c:pt idx="178">
                  <c:v>36494</c:v>
                </c:pt>
                <c:pt idx="179">
                  <c:v>36525</c:v>
                </c:pt>
                <c:pt idx="180">
                  <c:v>36556</c:v>
                </c:pt>
                <c:pt idx="181">
                  <c:v>36585</c:v>
                </c:pt>
                <c:pt idx="182">
                  <c:v>36616</c:v>
                </c:pt>
                <c:pt idx="183">
                  <c:v>36646</c:v>
                </c:pt>
                <c:pt idx="184">
                  <c:v>36677</c:v>
                </c:pt>
                <c:pt idx="185">
                  <c:v>36707</c:v>
                </c:pt>
                <c:pt idx="186">
                  <c:v>36738</c:v>
                </c:pt>
                <c:pt idx="187">
                  <c:v>36769</c:v>
                </c:pt>
                <c:pt idx="188">
                  <c:v>36799</c:v>
                </c:pt>
                <c:pt idx="189">
                  <c:v>36830</c:v>
                </c:pt>
                <c:pt idx="190">
                  <c:v>36860</c:v>
                </c:pt>
                <c:pt idx="191">
                  <c:v>36891</c:v>
                </c:pt>
                <c:pt idx="192">
                  <c:v>36922</c:v>
                </c:pt>
                <c:pt idx="193">
                  <c:v>36950</c:v>
                </c:pt>
                <c:pt idx="194">
                  <c:v>36981</c:v>
                </c:pt>
                <c:pt idx="195">
                  <c:v>37011</c:v>
                </c:pt>
                <c:pt idx="196">
                  <c:v>37042</c:v>
                </c:pt>
                <c:pt idx="197">
                  <c:v>37072</c:v>
                </c:pt>
                <c:pt idx="198">
                  <c:v>37103</c:v>
                </c:pt>
                <c:pt idx="199">
                  <c:v>37134</c:v>
                </c:pt>
                <c:pt idx="200">
                  <c:v>37164</c:v>
                </c:pt>
                <c:pt idx="201">
                  <c:v>37195</c:v>
                </c:pt>
                <c:pt idx="202">
                  <c:v>37225</c:v>
                </c:pt>
                <c:pt idx="203">
                  <c:v>37256</c:v>
                </c:pt>
                <c:pt idx="204">
                  <c:v>37287</c:v>
                </c:pt>
                <c:pt idx="205">
                  <c:v>37315</c:v>
                </c:pt>
                <c:pt idx="206">
                  <c:v>37346</c:v>
                </c:pt>
                <c:pt idx="207">
                  <c:v>37376</c:v>
                </c:pt>
                <c:pt idx="208">
                  <c:v>37407</c:v>
                </c:pt>
                <c:pt idx="209">
                  <c:v>37437</c:v>
                </c:pt>
                <c:pt idx="210">
                  <c:v>37468</c:v>
                </c:pt>
                <c:pt idx="211">
                  <c:v>37499</c:v>
                </c:pt>
                <c:pt idx="212">
                  <c:v>37529</c:v>
                </c:pt>
                <c:pt idx="213">
                  <c:v>37560</c:v>
                </c:pt>
                <c:pt idx="214">
                  <c:v>37590</c:v>
                </c:pt>
                <c:pt idx="215">
                  <c:v>37621</c:v>
                </c:pt>
                <c:pt idx="216">
                  <c:v>37652</c:v>
                </c:pt>
                <c:pt idx="217">
                  <c:v>37680</c:v>
                </c:pt>
                <c:pt idx="218">
                  <c:v>37711</c:v>
                </c:pt>
                <c:pt idx="219">
                  <c:v>37741</c:v>
                </c:pt>
                <c:pt idx="220">
                  <c:v>37772</c:v>
                </c:pt>
                <c:pt idx="221">
                  <c:v>37802</c:v>
                </c:pt>
                <c:pt idx="222">
                  <c:v>37833</c:v>
                </c:pt>
                <c:pt idx="223">
                  <c:v>37864</c:v>
                </c:pt>
                <c:pt idx="224">
                  <c:v>37894</c:v>
                </c:pt>
                <c:pt idx="225">
                  <c:v>37925</c:v>
                </c:pt>
                <c:pt idx="226">
                  <c:v>37955</c:v>
                </c:pt>
                <c:pt idx="227">
                  <c:v>37986</c:v>
                </c:pt>
                <c:pt idx="228">
                  <c:v>38017</c:v>
                </c:pt>
                <c:pt idx="229">
                  <c:v>38046</c:v>
                </c:pt>
                <c:pt idx="230">
                  <c:v>38077</c:v>
                </c:pt>
                <c:pt idx="231">
                  <c:v>38107</c:v>
                </c:pt>
                <c:pt idx="232">
                  <c:v>38138</c:v>
                </c:pt>
                <c:pt idx="233">
                  <c:v>38168</c:v>
                </c:pt>
                <c:pt idx="234">
                  <c:v>38199</c:v>
                </c:pt>
                <c:pt idx="235">
                  <c:v>38230</c:v>
                </c:pt>
                <c:pt idx="236">
                  <c:v>38260</c:v>
                </c:pt>
                <c:pt idx="237">
                  <c:v>38291</c:v>
                </c:pt>
                <c:pt idx="238">
                  <c:v>38321</c:v>
                </c:pt>
                <c:pt idx="239">
                  <c:v>38352</c:v>
                </c:pt>
                <c:pt idx="240">
                  <c:v>38383</c:v>
                </c:pt>
                <c:pt idx="241">
                  <c:v>38411</c:v>
                </c:pt>
                <c:pt idx="242">
                  <c:v>38442</c:v>
                </c:pt>
                <c:pt idx="243">
                  <c:v>38472</c:v>
                </c:pt>
                <c:pt idx="244">
                  <c:v>38503</c:v>
                </c:pt>
                <c:pt idx="245">
                  <c:v>38533</c:v>
                </c:pt>
                <c:pt idx="246">
                  <c:v>38564</c:v>
                </c:pt>
                <c:pt idx="247">
                  <c:v>38595</c:v>
                </c:pt>
                <c:pt idx="248">
                  <c:v>38625</c:v>
                </c:pt>
                <c:pt idx="249">
                  <c:v>38656</c:v>
                </c:pt>
                <c:pt idx="250">
                  <c:v>38686</c:v>
                </c:pt>
                <c:pt idx="251">
                  <c:v>38717</c:v>
                </c:pt>
                <c:pt idx="252">
                  <c:v>38748</c:v>
                </c:pt>
                <c:pt idx="253">
                  <c:v>38776</c:v>
                </c:pt>
                <c:pt idx="254">
                  <c:v>38807</c:v>
                </c:pt>
                <c:pt idx="255">
                  <c:v>38837</c:v>
                </c:pt>
                <c:pt idx="256">
                  <c:v>38868</c:v>
                </c:pt>
                <c:pt idx="257">
                  <c:v>38898</c:v>
                </c:pt>
                <c:pt idx="258">
                  <c:v>38929</c:v>
                </c:pt>
                <c:pt idx="259">
                  <c:v>38960</c:v>
                </c:pt>
                <c:pt idx="260">
                  <c:v>38990</c:v>
                </c:pt>
                <c:pt idx="261">
                  <c:v>39021</c:v>
                </c:pt>
                <c:pt idx="262">
                  <c:v>39051</c:v>
                </c:pt>
                <c:pt idx="263">
                  <c:v>39082</c:v>
                </c:pt>
                <c:pt idx="264">
                  <c:v>39113</c:v>
                </c:pt>
                <c:pt idx="265">
                  <c:v>39141</c:v>
                </c:pt>
                <c:pt idx="266">
                  <c:v>39172</c:v>
                </c:pt>
                <c:pt idx="267">
                  <c:v>39202</c:v>
                </c:pt>
                <c:pt idx="268">
                  <c:v>39233</c:v>
                </c:pt>
                <c:pt idx="269">
                  <c:v>39263</c:v>
                </c:pt>
                <c:pt idx="270">
                  <c:v>39294</c:v>
                </c:pt>
                <c:pt idx="271">
                  <c:v>39325</c:v>
                </c:pt>
                <c:pt idx="272">
                  <c:v>39355</c:v>
                </c:pt>
                <c:pt idx="273">
                  <c:v>39386</c:v>
                </c:pt>
                <c:pt idx="274">
                  <c:v>39416</c:v>
                </c:pt>
                <c:pt idx="275">
                  <c:v>39447</c:v>
                </c:pt>
                <c:pt idx="276">
                  <c:v>39478</c:v>
                </c:pt>
                <c:pt idx="277">
                  <c:v>39507</c:v>
                </c:pt>
                <c:pt idx="278">
                  <c:v>39538</c:v>
                </c:pt>
                <c:pt idx="279">
                  <c:v>39568</c:v>
                </c:pt>
                <c:pt idx="280">
                  <c:v>39599</c:v>
                </c:pt>
                <c:pt idx="281">
                  <c:v>39629</c:v>
                </c:pt>
                <c:pt idx="282">
                  <c:v>39660</c:v>
                </c:pt>
                <c:pt idx="283">
                  <c:v>39691</c:v>
                </c:pt>
                <c:pt idx="284">
                  <c:v>39721</c:v>
                </c:pt>
                <c:pt idx="285">
                  <c:v>39752</c:v>
                </c:pt>
                <c:pt idx="286">
                  <c:v>39782</c:v>
                </c:pt>
                <c:pt idx="287">
                  <c:v>39813</c:v>
                </c:pt>
                <c:pt idx="288">
                  <c:v>39844</c:v>
                </c:pt>
                <c:pt idx="289">
                  <c:v>39872</c:v>
                </c:pt>
                <c:pt idx="290">
                  <c:v>39903</c:v>
                </c:pt>
                <c:pt idx="291">
                  <c:v>39933</c:v>
                </c:pt>
                <c:pt idx="292">
                  <c:v>39964</c:v>
                </c:pt>
                <c:pt idx="293">
                  <c:v>39994</c:v>
                </c:pt>
                <c:pt idx="294">
                  <c:v>40025</c:v>
                </c:pt>
                <c:pt idx="295">
                  <c:v>40056</c:v>
                </c:pt>
                <c:pt idx="296">
                  <c:v>40086</c:v>
                </c:pt>
                <c:pt idx="297">
                  <c:v>40117</c:v>
                </c:pt>
                <c:pt idx="298">
                  <c:v>40147</c:v>
                </c:pt>
                <c:pt idx="299">
                  <c:v>40178</c:v>
                </c:pt>
                <c:pt idx="300">
                  <c:v>40209</c:v>
                </c:pt>
                <c:pt idx="301">
                  <c:v>40237</c:v>
                </c:pt>
                <c:pt idx="302">
                  <c:v>40268</c:v>
                </c:pt>
                <c:pt idx="303">
                  <c:v>40298</c:v>
                </c:pt>
                <c:pt idx="304">
                  <c:v>40329</c:v>
                </c:pt>
                <c:pt idx="305">
                  <c:v>40359</c:v>
                </c:pt>
                <c:pt idx="306">
                  <c:v>40390</c:v>
                </c:pt>
                <c:pt idx="307">
                  <c:v>40421</c:v>
                </c:pt>
                <c:pt idx="308">
                  <c:v>40451</c:v>
                </c:pt>
                <c:pt idx="309">
                  <c:v>40482</c:v>
                </c:pt>
                <c:pt idx="310">
                  <c:v>40512</c:v>
                </c:pt>
                <c:pt idx="311">
                  <c:v>40543</c:v>
                </c:pt>
                <c:pt idx="312">
                  <c:v>40574</c:v>
                </c:pt>
                <c:pt idx="313">
                  <c:v>40602</c:v>
                </c:pt>
                <c:pt idx="314">
                  <c:v>40633</c:v>
                </c:pt>
                <c:pt idx="315">
                  <c:v>40663</c:v>
                </c:pt>
                <c:pt idx="316">
                  <c:v>40694</c:v>
                </c:pt>
                <c:pt idx="317">
                  <c:v>40724</c:v>
                </c:pt>
                <c:pt idx="318">
                  <c:v>40755</c:v>
                </c:pt>
                <c:pt idx="319">
                  <c:v>40786</c:v>
                </c:pt>
                <c:pt idx="320">
                  <c:v>40816</c:v>
                </c:pt>
                <c:pt idx="321">
                  <c:v>40847</c:v>
                </c:pt>
                <c:pt idx="322">
                  <c:v>40877</c:v>
                </c:pt>
                <c:pt idx="323">
                  <c:v>40908</c:v>
                </c:pt>
                <c:pt idx="324">
                  <c:v>40939</c:v>
                </c:pt>
                <c:pt idx="325">
                  <c:v>40968</c:v>
                </c:pt>
                <c:pt idx="326">
                  <c:v>40999</c:v>
                </c:pt>
                <c:pt idx="327">
                  <c:v>41029</c:v>
                </c:pt>
                <c:pt idx="328">
                  <c:v>41060</c:v>
                </c:pt>
                <c:pt idx="329">
                  <c:v>41090</c:v>
                </c:pt>
                <c:pt idx="330">
                  <c:v>41121</c:v>
                </c:pt>
                <c:pt idx="331">
                  <c:v>41152</c:v>
                </c:pt>
                <c:pt idx="332">
                  <c:v>41182</c:v>
                </c:pt>
                <c:pt idx="333">
                  <c:v>41213</c:v>
                </c:pt>
                <c:pt idx="334">
                  <c:v>41243</c:v>
                </c:pt>
                <c:pt idx="335">
                  <c:v>41274</c:v>
                </c:pt>
                <c:pt idx="336">
                  <c:v>41305</c:v>
                </c:pt>
                <c:pt idx="337">
                  <c:v>41333</c:v>
                </c:pt>
                <c:pt idx="338">
                  <c:v>41364</c:v>
                </c:pt>
                <c:pt idx="339">
                  <c:v>41394</c:v>
                </c:pt>
                <c:pt idx="340">
                  <c:v>41425</c:v>
                </c:pt>
                <c:pt idx="341">
                  <c:v>41455</c:v>
                </c:pt>
                <c:pt idx="342">
                  <c:v>41486</c:v>
                </c:pt>
                <c:pt idx="343">
                  <c:v>41517</c:v>
                </c:pt>
                <c:pt idx="344">
                  <c:v>41547</c:v>
                </c:pt>
                <c:pt idx="345">
                  <c:v>41578</c:v>
                </c:pt>
                <c:pt idx="346">
                  <c:v>41608</c:v>
                </c:pt>
                <c:pt idx="347">
                  <c:v>41639</c:v>
                </c:pt>
                <c:pt idx="348">
                  <c:v>41670</c:v>
                </c:pt>
                <c:pt idx="349">
                  <c:v>41698</c:v>
                </c:pt>
                <c:pt idx="350">
                  <c:v>41729</c:v>
                </c:pt>
                <c:pt idx="351">
                  <c:v>41759</c:v>
                </c:pt>
                <c:pt idx="352">
                  <c:v>41790</c:v>
                </c:pt>
                <c:pt idx="353">
                  <c:v>41820</c:v>
                </c:pt>
                <c:pt idx="354">
                  <c:v>41851</c:v>
                </c:pt>
                <c:pt idx="355">
                  <c:v>41882</c:v>
                </c:pt>
                <c:pt idx="356">
                  <c:v>41912</c:v>
                </c:pt>
                <c:pt idx="357">
                  <c:v>41943</c:v>
                </c:pt>
                <c:pt idx="358">
                  <c:v>41973</c:v>
                </c:pt>
                <c:pt idx="359">
                  <c:v>42004</c:v>
                </c:pt>
                <c:pt idx="360">
                  <c:v>42035</c:v>
                </c:pt>
                <c:pt idx="361">
                  <c:v>42063</c:v>
                </c:pt>
                <c:pt idx="362">
                  <c:v>42094</c:v>
                </c:pt>
                <c:pt idx="363">
                  <c:v>42124</c:v>
                </c:pt>
                <c:pt idx="364">
                  <c:v>42155</c:v>
                </c:pt>
                <c:pt idx="365">
                  <c:v>42185</c:v>
                </c:pt>
                <c:pt idx="366">
                  <c:v>42216</c:v>
                </c:pt>
                <c:pt idx="367">
                  <c:v>42247</c:v>
                </c:pt>
                <c:pt idx="368">
                  <c:v>42277</c:v>
                </c:pt>
                <c:pt idx="369">
                  <c:v>42308</c:v>
                </c:pt>
                <c:pt idx="370">
                  <c:v>42338</c:v>
                </c:pt>
                <c:pt idx="371">
                  <c:v>42369</c:v>
                </c:pt>
                <c:pt idx="372">
                  <c:v>42400</c:v>
                </c:pt>
                <c:pt idx="373">
                  <c:v>42429</c:v>
                </c:pt>
                <c:pt idx="374">
                  <c:v>42460</c:v>
                </c:pt>
                <c:pt idx="375">
                  <c:v>42490</c:v>
                </c:pt>
                <c:pt idx="376">
                  <c:v>42521</c:v>
                </c:pt>
                <c:pt idx="377">
                  <c:v>42551</c:v>
                </c:pt>
                <c:pt idx="378">
                  <c:v>42582</c:v>
                </c:pt>
                <c:pt idx="379">
                  <c:v>42613</c:v>
                </c:pt>
                <c:pt idx="380">
                  <c:v>42643</c:v>
                </c:pt>
                <c:pt idx="381">
                  <c:v>42674</c:v>
                </c:pt>
                <c:pt idx="382">
                  <c:v>42704</c:v>
                </c:pt>
                <c:pt idx="383">
                  <c:v>42735</c:v>
                </c:pt>
                <c:pt idx="384">
                  <c:v>42766</c:v>
                </c:pt>
                <c:pt idx="385">
                  <c:v>42794</c:v>
                </c:pt>
                <c:pt idx="386">
                  <c:v>42825</c:v>
                </c:pt>
                <c:pt idx="387">
                  <c:v>42855</c:v>
                </c:pt>
                <c:pt idx="388">
                  <c:v>42886</c:v>
                </c:pt>
                <c:pt idx="389">
                  <c:v>42916</c:v>
                </c:pt>
                <c:pt idx="390">
                  <c:v>42947</c:v>
                </c:pt>
                <c:pt idx="391">
                  <c:v>42978</c:v>
                </c:pt>
                <c:pt idx="392">
                  <c:v>43008</c:v>
                </c:pt>
                <c:pt idx="393">
                  <c:v>43039</c:v>
                </c:pt>
                <c:pt idx="394">
                  <c:v>43069</c:v>
                </c:pt>
                <c:pt idx="395">
                  <c:v>43100</c:v>
                </c:pt>
                <c:pt idx="396">
                  <c:v>43131</c:v>
                </c:pt>
                <c:pt idx="397">
                  <c:v>43159</c:v>
                </c:pt>
                <c:pt idx="398">
                  <c:v>43190</c:v>
                </c:pt>
                <c:pt idx="399">
                  <c:v>43220</c:v>
                </c:pt>
                <c:pt idx="400">
                  <c:v>43251</c:v>
                </c:pt>
                <c:pt idx="401">
                  <c:v>43281</c:v>
                </c:pt>
                <c:pt idx="402">
                  <c:v>43312</c:v>
                </c:pt>
                <c:pt idx="403">
                  <c:v>43343</c:v>
                </c:pt>
                <c:pt idx="404">
                  <c:v>43373</c:v>
                </c:pt>
                <c:pt idx="405">
                  <c:v>43404</c:v>
                </c:pt>
                <c:pt idx="406">
                  <c:v>43434</c:v>
                </c:pt>
                <c:pt idx="407">
                  <c:v>43465</c:v>
                </c:pt>
                <c:pt idx="408">
                  <c:v>43496</c:v>
                </c:pt>
                <c:pt idx="409">
                  <c:v>43524</c:v>
                </c:pt>
                <c:pt idx="410">
                  <c:v>43555</c:v>
                </c:pt>
                <c:pt idx="411">
                  <c:v>43585</c:v>
                </c:pt>
                <c:pt idx="412">
                  <c:v>43616</c:v>
                </c:pt>
                <c:pt idx="413">
                  <c:v>43646</c:v>
                </c:pt>
                <c:pt idx="414">
                  <c:v>43677</c:v>
                </c:pt>
                <c:pt idx="415">
                  <c:v>43708</c:v>
                </c:pt>
                <c:pt idx="416">
                  <c:v>43738</c:v>
                </c:pt>
                <c:pt idx="417">
                  <c:v>43769</c:v>
                </c:pt>
                <c:pt idx="418">
                  <c:v>43799</c:v>
                </c:pt>
                <c:pt idx="419">
                  <c:v>43830</c:v>
                </c:pt>
                <c:pt idx="420">
                  <c:v>43861</c:v>
                </c:pt>
                <c:pt idx="421">
                  <c:v>43890</c:v>
                </c:pt>
                <c:pt idx="422">
                  <c:v>43921</c:v>
                </c:pt>
                <c:pt idx="423">
                  <c:v>43951</c:v>
                </c:pt>
                <c:pt idx="424">
                  <c:v>43982</c:v>
                </c:pt>
                <c:pt idx="425">
                  <c:v>44012</c:v>
                </c:pt>
                <c:pt idx="426">
                  <c:v>44043</c:v>
                </c:pt>
                <c:pt idx="427">
                  <c:v>44074</c:v>
                </c:pt>
                <c:pt idx="428">
                  <c:v>44104</c:v>
                </c:pt>
                <c:pt idx="429">
                  <c:v>44135</c:v>
                </c:pt>
                <c:pt idx="430">
                  <c:v>44165</c:v>
                </c:pt>
                <c:pt idx="431">
                  <c:v>44196</c:v>
                </c:pt>
                <c:pt idx="432">
                  <c:v>44227</c:v>
                </c:pt>
                <c:pt idx="433">
                  <c:v>44255</c:v>
                </c:pt>
                <c:pt idx="434">
                  <c:v>44286</c:v>
                </c:pt>
                <c:pt idx="435">
                  <c:v>44316</c:v>
                </c:pt>
                <c:pt idx="436">
                  <c:v>44347</c:v>
                </c:pt>
                <c:pt idx="437">
                  <c:v>44377</c:v>
                </c:pt>
                <c:pt idx="438">
                  <c:v>44408</c:v>
                </c:pt>
                <c:pt idx="439">
                  <c:v>44439</c:v>
                </c:pt>
                <c:pt idx="440">
                  <c:v>44469</c:v>
                </c:pt>
                <c:pt idx="441">
                  <c:v>44500</c:v>
                </c:pt>
                <c:pt idx="442">
                  <c:v>44530</c:v>
                </c:pt>
                <c:pt idx="443">
                  <c:v>44561</c:v>
                </c:pt>
                <c:pt idx="444">
                  <c:v>44592</c:v>
                </c:pt>
                <c:pt idx="445">
                  <c:v>44620</c:v>
                </c:pt>
                <c:pt idx="446">
                  <c:v>44651</c:v>
                </c:pt>
                <c:pt idx="447">
                  <c:v>44681</c:v>
                </c:pt>
                <c:pt idx="448">
                  <c:v>44712</c:v>
                </c:pt>
                <c:pt idx="449">
                  <c:v>44742</c:v>
                </c:pt>
                <c:pt idx="450">
                  <c:v>44773</c:v>
                </c:pt>
                <c:pt idx="451">
                  <c:v>44804</c:v>
                </c:pt>
                <c:pt idx="452">
                  <c:v>44834</c:v>
                </c:pt>
              </c:numCache>
            </c:numRef>
          </c:xVal>
          <c:yVal>
            <c:numRef>
              <c:f>'01N23W01C02S'!$U$2:$U$454</c:f>
              <c:numCache>
                <c:formatCode>0.00</c:formatCode>
                <c:ptCount val="453"/>
                <c:pt idx="0">
                  <c:v>8.2680000000000007</c:v>
                </c:pt>
                <c:pt idx="1">
                  <c:v>7.9619999999999997</c:v>
                </c:pt>
                <c:pt idx="2">
                  <c:v>7.3330000000000002</c:v>
                </c:pt>
                <c:pt idx="3">
                  <c:v>6.5049999999999999</c:v>
                </c:pt>
                <c:pt idx="4">
                  <c:v>5.6520000000000001</c:v>
                </c:pt>
                <c:pt idx="5">
                  <c:v>4.6859999999999999</c:v>
                </c:pt>
                <c:pt idx="6">
                  <c:v>3.6539999999999999</c:v>
                </c:pt>
                <c:pt idx="7">
                  <c:v>2.5059999999999998</c:v>
                </c:pt>
                <c:pt idx="8">
                  <c:v>1.208</c:v>
                </c:pt>
                <c:pt idx="9">
                  <c:v>-9.1999999999999998E-2</c:v>
                </c:pt>
                <c:pt idx="10">
                  <c:v>-0.59399999999999997</c:v>
                </c:pt>
                <c:pt idx="11">
                  <c:v>-1.603</c:v>
                </c:pt>
                <c:pt idx="12">
                  <c:v>-0.82</c:v>
                </c:pt>
                <c:pt idx="13">
                  <c:v>0.38300000000000001</c:v>
                </c:pt>
                <c:pt idx="14">
                  <c:v>2.1389999999999998</c:v>
                </c:pt>
                <c:pt idx="15">
                  <c:v>2.5470000000000002</c:v>
                </c:pt>
                <c:pt idx="16">
                  <c:v>1.7949999999999999</c:v>
                </c:pt>
                <c:pt idx="17">
                  <c:v>0.72299999999999998</c:v>
                </c:pt>
                <c:pt idx="18">
                  <c:v>0.59799999999999998</c:v>
                </c:pt>
                <c:pt idx="19">
                  <c:v>0.66300000000000003</c:v>
                </c:pt>
                <c:pt idx="20">
                  <c:v>0.55600000000000005</c:v>
                </c:pt>
                <c:pt idx="21">
                  <c:v>0.35399999999999998</c:v>
                </c:pt>
                <c:pt idx="22">
                  <c:v>2.9000000000000001E-2</c:v>
                </c:pt>
                <c:pt idx="23">
                  <c:v>-0.3</c:v>
                </c:pt>
                <c:pt idx="24">
                  <c:v>-0.373</c:v>
                </c:pt>
                <c:pt idx="25">
                  <c:v>-0.6</c:v>
                </c:pt>
                <c:pt idx="26">
                  <c:v>-0.74399999999999999</c:v>
                </c:pt>
                <c:pt idx="27">
                  <c:v>-1.653</c:v>
                </c:pt>
                <c:pt idx="28">
                  <c:v>-2.7679999999999998</c:v>
                </c:pt>
                <c:pt idx="29">
                  <c:v>-4.0170000000000003</c:v>
                </c:pt>
                <c:pt idx="30">
                  <c:v>-5.3949999999999996</c:v>
                </c:pt>
                <c:pt idx="31">
                  <c:v>-6.64</c:v>
                </c:pt>
                <c:pt idx="32">
                  <c:v>-7.851</c:v>
                </c:pt>
                <c:pt idx="33">
                  <c:v>-8.1560000000000006</c:v>
                </c:pt>
                <c:pt idx="34">
                  <c:v>-8.6769999999999996</c:v>
                </c:pt>
                <c:pt idx="35">
                  <c:v>-8.68</c:v>
                </c:pt>
                <c:pt idx="36">
                  <c:v>-8.2810000000000006</c:v>
                </c:pt>
                <c:pt idx="37">
                  <c:v>-8.4090000000000007</c:v>
                </c:pt>
                <c:pt idx="38">
                  <c:v>-8.4309999999999992</c:v>
                </c:pt>
                <c:pt idx="39">
                  <c:v>-7.7779999999999996</c:v>
                </c:pt>
                <c:pt idx="40">
                  <c:v>-7.6589999999999998</c:v>
                </c:pt>
                <c:pt idx="41">
                  <c:v>-7.8650000000000002</c:v>
                </c:pt>
                <c:pt idx="42">
                  <c:v>-8.593</c:v>
                </c:pt>
                <c:pt idx="43">
                  <c:v>-9.4260000000000002</c:v>
                </c:pt>
                <c:pt idx="44">
                  <c:v>-10.382999999999999</c:v>
                </c:pt>
                <c:pt idx="45">
                  <c:v>-11.295999999999999</c:v>
                </c:pt>
                <c:pt idx="46">
                  <c:v>-12.262</c:v>
                </c:pt>
                <c:pt idx="47">
                  <c:v>-12.499000000000001</c:v>
                </c:pt>
                <c:pt idx="48">
                  <c:v>-13.106999999999999</c:v>
                </c:pt>
                <c:pt idx="49">
                  <c:v>-13.662000000000001</c:v>
                </c:pt>
                <c:pt idx="50">
                  <c:v>-14.223000000000001</c:v>
                </c:pt>
                <c:pt idx="51">
                  <c:v>-14.833</c:v>
                </c:pt>
                <c:pt idx="52">
                  <c:v>-15.332000000000001</c:v>
                </c:pt>
                <c:pt idx="53">
                  <c:v>-15.879</c:v>
                </c:pt>
                <c:pt idx="54">
                  <c:v>-16.783000000000001</c:v>
                </c:pt>
                <c:pt idx="55">
                  <c:v>-17.864999999999998</c:v>
                </c:pt>
                <c:pt idx="56">
                  <c:v>-19.096</c:v>
                </c:pt>
                <c:pt idx="57">
                  <c:v>-20.288</c:v>
                </c:pt>
                <c:pt idx="58">
                  <c:v>-21.518999999999998</c:v>
                </c:pt>
                <c:pt idx="59">
                  <c:v>-22.661000000000001</c:v>
                </c:pt>
                <c:pt idx="60">
                  <c:v>-23.120999999999999</c:v>
                </c:pt>
                <c:pt idx="61">
                  <c:v>-23.917999999999999</c:v>
                </c:pt>
                <c:pt idx="62">
                  <c:v>-24.925999999999998</c:v>
                </c:pt>
                <c:pt idx="63">
                  <c:v>-26.001999999999999</c:v>
                </c:pt>
                <c:pt idx="64">
                  <c:v>-26.94</c:v>
                </c:pt>
                <c:pt idx="65">
                  <c:v>-27.887</c:v>
                </c:pt>
                <c:pt idx="66">
                  <c:v>-28.689</c:v>
                </c:pt>
                <c:pt idx="67">
                  <c:v>-29.466000000000001</c:v>
                </c:pt>
                <c:pt idx="68">
                  <c:v>-30.367000000000001</c:v>
                </c:pt>
                <c:pt idx="69">
                  <c:v>-31.216000000000001</c:v>
                </c:pt>
                <c:pt idx="70">
                  <c:v>-32.136000000000003</c:v>
                </c:pt>
                <c:pt idx="71">
                  <c:v>-32.970999999999997</c:v>
                </c:pt>
                <c:pt idx="72">
                  <c:v>-33.033999999999999</c:v>
                </c:pt>
                <c:pt idx="73">
                  <c:v>-31.541</c:v>
                </c:pt>
                <c:pt idx="74">
                  <c:v>-29.143999999999998</c:v>
                </c:pt>
                <c:pt idx="75">
                  <c:v>-28.431999999999999</c:v>
                </c:pt>
                <c:pt idx="76">
                  <c:v>-28.059000000000001</c:v>
                </c:pt>
                <c:pt idx="77">
                  <c:v>-27.893999999999998</c:v>
                </c:pt>
                <c:pt idx="78">
                  <c:v>-27.503</c:v>
                </c:pt>
                <c:pt idx="79">
                  <c:v>-27.273</c:v>
                </c:pt>
                <c:pt idx="80">
                  <c:v>-27.332999999999998</c:v>
                </c:pt>
                <c:pt idx="81">
                  <c:v>-27.457999999999998</c:v>
                </c:pt>
                <c:pt idx="82">
                  <c:v>-27.716999999999999</c:v>
                </c:pt>
                <c:pt idx="83">
                  <c:v>-27.216000000000001</c:v>
                </c:pt>
                <c:pt idx="84">
                  <c:v>-25.577000000000002</c:v>
                </c:pt>
                <c:pt idx="85">
                  <c:v>-23.385000000000002</c:v>
                </c:pt>
                <c:pt idx="86">
                  <c:v>-20.533999999999999</c:v>
                </c:pt>
                <c:pt idx="87">
                  <c:v>-19.21</c:v>
                </c:pt>
                <c:pt idx="88">
                  <c:v>-18.170999999999999</c:v>
                </c:pt>
                <c:pt idx="89">
                  <c:v>-17.38</c:v>
                </c:pt>
                <c:pt idx="90">
                  <c:v>-16.486999999999998</c:v>
                </c:pt>
                <c:pt idx="91">
                  <c:v>-15.789</c:v>
                </c:pt>
                <c:pt idx="92">
                  <c:v>-15.407999999999999</c:v>
                </c:pt>
                <c:pt idx="93">
                  <c:v>-14.917999999999999</c:v>
                </c:pt>
                <c:pt idx="94">
                  <c:v>-14.477</c:v>
                </c:pt>
                <c:pt idx="95">
                  <c:v>-13.077</c:v>
                </c:pt>
                <c:pt idx="96">
                  <c:v>-10.167999999999999</c:v>
                </c:pt>
                <c:pt idx="97">
                  <c:v>-7.1120000000000001</c:v>
                </c:pt>
                <c:pt idx="98">
                  <c:v>-3.4940000000000002</c:v>
                </c:pt>
                <c:pt idx="99">
                  <c:v>-1.83</c:v>
                </c:pt>
                <c:pt idx="100">
                  <c:v>-0.44600000000000001</c:v>
                </c:pt>
                <c:pt idx="101">
                  <c:v>0.69</c:v>
                </c:pt>
                <c:pt idx="102">
                  <c:v>1.6020000000000001</c:v>
                </c:pt>
                <c:pt idx="103">
                  <c:v>2.1080000000000001</c:v>
                </c:pt>
                <c:pt idx="104">
                  <c:v>2.31</c:v>
                </c:pt>
                <c:pt idx="105">
                  <c:v>2.5939999999999999</c:v>
                </c:pt>
                <c:pt idx="106">
                  <c:v>2.8559999999999999</c:v>
                </c:pt>
                <c:pt idx="107">
                  <c:v>3.7850000000000001</c:v>
                </c:pt>
                <c:pt idx="108">
                  <c:v>4.0759999999999996</c:v>
                </c:pt>
                <c:pt idx="109">
                  <c:v>5.133</c:v>
                </c:pt>
                <c:pt idx="110">
                  <c:v>6.6950000000000003</c:v>
                </c:pt>
                <c:pt idx="111">
                  <c:v>7.0289999999999999</c:v>
                </c:pt>
                <c:pt idx="112">
                  <c:v>7.0780000000000003</c:v>
                </c:pt>
                <c:pt idx="113">
                  <c:v>6.8890000000000002</c:v>
                </c:pt>
                <c:pt idx="114">
                  <c:v>6.069</c:v>
                </c:pt>
                <c:pt idx="115">
                  <c:v>4.9710000000000001</c:v>
                </c:pt>
                <c:pt idx="116">
                  <c:v>3.7559999999999998</c:v>
                </c:pt>
                <c:pt idx="117">
                  <c:v>2.734</c:v>
                </c:pt>
                <c:pt idx="118">
                  <c:v>2.2450000000000001</c:v>
                </c:pt>
                <c:pt idx="119">
                  <c:v>1.603</c:v>
                </c:pt>
                <c:pt idx="120">
                  <c:v>3.96</c:v>
                </c:pt>
                <c:pt idx="121">
                  <c:v>4.3789999999999996</c:v>
                </c:pt>
                <c:pt idx="122">
                  <c:v>7.25</c:v>
                </c:pt>
                <c:pt idx="123">
                  <c:v>8.0429999999999993</c:v>
                </c:pt>
                <c:pt idx="124">
                  <c:v>8.4280000000000008</c:v>
                </c:pt>
                <c:pt idx="125">
                  <c:v>8.6679999999999993</c:v>
                </c:pt>
                <c:pt idx="126">
                  <c:v>9.4920000000000009</c:v>
                </c:pt>
                <c:pt idx="127">
                  <c:v>10.308999999999999</c:v>
                </c:pt>
                <c:pt idx="128">
                  <c:v>10.856</c:v>
                </c:pt>
                <c:pt idx="129">
                  <c:v>11.343999999999999</c:v>
                </c:pt>
                <c:pt idx="130">
                  <c:v>11.625999999999999</c:v>
                </c:pt>
                <c:pt idx="131">
                  <c:v>12.375999999999999</c:v>
                </c:pt>
                <c:pt idx="132">
                  <c:v>13.420999999999999</c:v>
                </c:pt>
                <c:pt idx="133">
                  <c:v>14.938000000000001</c:v>
                </c:pt>
                <c:pt idx="134">
                  <c:v>16.079000000000001</c:v>
                </c:pt>
                <c:pt idx="135">
                  <c:v>16.611000000000001</c:v>
                </c:pt>
                <c:pt idx="136">
                  <c:v>16.983000000000001</c:v>
                </c:pt>
                <c:pt idx="137">
                  <c:v>17.102</c:v>
                </c:pt>
                <c:pt idx="138">
                  <c:v>16.298999999999999</c:v>
                </c:pt>
                <c:pt idx="139">
                  <c:v>15.09</c:v>
                </c:pt>
                <c:pt idx="140">
                  <c:v>13.683</c:v>
                </c:pt>
                <c:pt idx="141">
                  <c:v>12.528</c:v>
                </c:pt>
                <c:pt idx="142">
                  <c:v>12.574999999999999</c:v>
                </c:pt>
                <c:pt idx="143">
                  <c:v>13.266</c:v>
                </c:pt>
                <c:pt idx="144">
                  <c:v>14.154999999999999</c:v>
                </c:pt>
                <c:pt idx="145">
                  <c:v>14.177</c:v>
                </c:pt>
                <c:pt idx="146">
                  <c:v>14.250999999999999</c:v>
                </c:pt>
                <c:pt idx="147">
                  <c:v>14.202999999999999</c:v>
                </c:pt>
                <c:pt idx="148">
                  <c:v>14.093</c:v>
                </c:pt>
                <c:pt idx="149">
                  <c:v>13.784000000000001</c:v>
                </c:pt>
                <c:pt idx="150">
                  <c:v>12.763</c:v>
                </c:pt>
                <c:pt idx="151">
                  <c:v>11.566000000000001</c:v>
                </c:pt>
                <c:pt idx="152">
                  <c:v>10.329000000000001</c:v>
                </c:pt>
                <c:pt idx="153">
                  <c:v>9.2089999999999996</c:v>
                </c:pt>
                <c:pt idx="154">
                  <c:v>9.5860000000000003</c:v>
                </c:pt>
                <c:pt idx="155">
                  <c:v>10.526999999999999</c:v>
                </c:pt>
                <c:pt idx="156">
                  <c:v>12.362</c:v>
                </c:pt>
                <c:pt idx="157">
                  <c:v>14.295</c:v>
                </c:pt>
                <c:pt idx="158">
                  <c:v>16.579000000000001</c:v>
                </c:pt>
                <c:pt idx="159">
                  <c:v>17.356999999999999</c:v>
                </c:pt>
                <c:pt idx="160">
                  <c:v>19.053000000000001</c:v>
                </c:pt>
                <c:pt idx="161">
                  <c:v>18.466000000000001</c:v>
                </c:pt>
                <c:pt idx="162">
                  <c:v>18.629000000000001</c:v>
                </c:pt>
                <c:pt idx="163">
                  <c:v>18.844000000000001</c:v>
                </c:pt>
                <c:pt idx="164">
                  <c:v>18.861000000000001</c:v>
                </c:pt>
                <c:pt idx="165">
                  <c:v>18.863</c:v>
                </c:pt>
                <c:pt idx="166">
                  <c:v>18.829000000000001</c:v>
                </c:pt>
                <c:pt idx="167">
                  <c:v>18.911000000000001</c:v>
                </c:pt>
                <c:pt idx="168">
                  <c:v>20.129000000000001</c:v>
                </c:pt>
                <c:pt idx="169">
                  <c:v>20.678999999999998</c:v>
                </c:pt>
                <c:pt idx="170">
                  <c:v>21.67</c:v>
                </c:pt>
                <c:pt idx="171">
                  <c:v>22.611000000000001</c:v>
                </c:pt>
                <c:pt idx="172">
                  <c:v>22.888000000000002</c:v>
                </c:pt>
                <c:pt idx="173">
                  <c:v>22.789000000000001</c:v>
                </c:pt>
                <c:pt idx="174">
                  <c:v>21.824000000000002</c:v>
                </c:pt>
                <c:pt idx="175">
                  <c:v>20.535</c:v>
                </c:pt>
                <c:pt idx="176">
                  <c:v>19.103999999999999</c:v>
                </c:pt>
                <c:pt idx="177">
                  <c:v>17.681000000000001</c:v>
                </c:pt>
                <c:pt idx="178">
                  <c:v>16.260999999999999</c:v>
                </c:pt>
                <c:pt idx="179">
                  <c:v>14.869</c:v>
                </c:pt>
                <c:pt idx="180">
                  <c:v>14.048999999999999</c:v>
                </c:pt>
                <c:pt idx="181">
                  <c:v>14.221</c:v>
                </c:pt>
                <c:pt idx="182">
                  <c:v>14.965999999999999</c:v>
                </c:pt>
                <c:pt idx="183">
                  <c:v>15.98</c:v>
                </c:pt>
                <c:pt idx="184">
                  <c:v>15.496</c:v>
                </c:pt>
                <c:pt idx="185">
                  <c:v>14.509</c:v>
                </c:pt>
                <c:pt idx="186">
                  <c:v>13.614000000000001</c:v>
                </c:pt>
                <c:pt idx="187">
                  <c:v>12.629</c:v>
                </c:pt>
                <c:pt idx="188">
                  <c:v>11.554</c:v>
                </c:pt>
                <c:pt idx="189">
                  <c:v>10.593999999999999</c:v>
                </c:pt>
                <c:pt idx="190">
                  <c:v>9.6850000000000005</c:v>
                </c:pt>
                <c:pt idx="191">
                  <c:v>8.8550000000000004</c:v>
                </c:pt>
                <c:pt idx="192">
                  <c:v>9.93</c:v>
                </c:pt>
                <c:pt idx="193">
                  <c:v>11.475</c:v>
                </c:pt>
                <c:pt idx="194">
                  <c:v>13.645</c:v>
                </c:pt>
                <c:pt idx="195">
                  <c:v>13.795999999999999</c:v>
                </c:pt>
                <c:pt idx="196">
                  <c:v>13.55</c:v>
                </c:pt>
                <c:pt idx="197">
                  <c:v>13.122999999999999</c:v>
                </c:pt>
                <c:pt idx="198">
                  <c:v>13.097</c:v>
                </c:pt>
                <c:pt idx="199">
                  <c:v>13.005000000000001</c:v>
                </c:pt>
                <c:pt idx="200">
                  <c:v>12.749000000000001</c:v>
                </c:pt>
                <c:pt idx="201">
                  <c:v>12.571</c:v>
                </c:pt>
                <c:pt idx="202">
                  <c:v>12.861000000000001</c:v>
                </c:pt>
                <c:pt idx="203">
                  <c:v>13.292</c:v>
                </c:pt>
                <c:pt idx="204">
                  <c:v>13.291</c:v>
                </c:pt>
                <c:pt idx="205">
                  <c:v>12.933</c:v>
                </c:pt>
                <c:pt idx="206">
                  <c:v>12.680999999999999</c:v>
                </c:pt>
                <c:pt idx="207">
                  <c:v>12.31</c:v>
                </c:pt>
                <c:pt idx="208">
                  <c:v>11.903</c:v>
                </c:pt>
                <c:pt idx="209">
                  <c:v>11.349</c:v>
                </c:pt>
                <c:pt idx="210">
                  <c:v>10.31</c:v>
                </c:pt>
                <c:pt idx="211">
                  <c:v>8.9700000000000006</c:v>
                </c:pt>
                <c:pt idx="212">
                  <c:v>7.5149999999999997</c:v>
                </c:pt>
                <c:pt idx="213">
                  <c:v>6.1150000000000002</c:v>
                </c:pt>
                <c:pt idx="214">
                  <c:v>5.9939999999999998</c:v>
                </c:pt>
                <c:pt idx="215">
                  <c:v>6.3120000000000003</c:v>
                </c:pt>
                <c:pt idx="216">
                  <c:v>6.1689999999999996</c:v>
                </c:pt>
                <c:pt idx="217">
                  <c:v>7.0119999999999996</c:v>
                </c:pt>
                <c:pt idx="218">
                  <c:v>8.5609999999999999</c:v>
                </c:pt>
                <c:pt idx="219">
                  <c:v>9.0129999999999999</c:v>
                </c:pt>
                <c:pt idx="220">
                  <c:v>9.6980000000000004</c:v>
                </c:pt>
                <c:pt idx="221">
                  <c:v>9.923</c:v>
                </c:pt>
                <c:pt idx="222">
                  <c:v>9.9730000000000008</c:v>
                </c:pt>
                <c:pt idx="223">
                  <c:v>9.6460000000000008</c:v>
                </c:pt>
                <c:pt idx="224">
                  <c:v>8.9719999999999995</c:v>
                </c:pt>
                <c:pt idx="225">
                  <c:v>8.1809999999999992</c:v>
                </c:pt>
                <c:pt idx="226">
                  <c:v>7.6820000000000004</c:v>
                </c:pt>
                <c:pt idx="227">
                  <c:v>7.1710000000000003</c:v>
                </c:pt>
                <c:pt idx="228">
                  <c:v>6.1589999999999998</c:v>
                </c:pt>
                <c:pt idx="229">
                  <c:v>6.0590000000000002</c:v>
                </c:pt>
                <c:pt idx="230">
                  <c:v>5.6449999999999996</c:v>
                </c:pt>
                <c:pt idx="231">
                  <c:v>5.0750000000000002</c:v>
                </c:pt>
                <c:pt idx="232">
                  <c:v>4.5209999999999999</c:v>
                </c:pt>
                <c:pt idx="233">
                  <c:v>3.871</c:v>
                </c:pt>
                <c:pt idx="234">
                  <c:v>2.6160000000000001</c:v>
                </c:pt>
                <c:pt idx="235">
                  <c:v>1.1739999999999999</c:v>
                </c:pt>
                <c:pt idx="236">
                  <c:v>-0.38</c:v>
                </c:pt>
                <c:pt idx="237">
                  <c:v>-0.32200000000000001</c:v>
                </c:pt>
                <c:pt idx="238">
                  <c:v>-1.325</c:v>
                </c:pt>
                <c:pt idx="239">
                  <c:v>-0.93799999999999994</c:v>
                </c:pt>
                <c:pt idx="240">
                  <c:v>1.0049999999999999</c:v>
                </c:pt>
                <c:pt idx="241">
                  <c:v>3.2869999999999999</c:v>
                </c:pt>
                <c:pt idx="242">
                  <c:v>6.2329999999999997</c:v>
                </c:pt>
                <c:pt idx="243">
                  <c:v>6.7450000000000001</c:v>
                </c:pt>
                <c:pt idx="244">
                  <c:v>6.968</c:v>
                </c:pt>
                <c:pt idx="245">
                  <c:v>7.1109999999999998</c:v>
                </c:pt>
                <c:pt idx="246">
                  <c:v>8.1050000000000004</c:v>
                </c:pt>
                <c:pt idx="247">
                  <c:v>9.0719999999999992</c:v>
                </c:pt>
                <c:pt idx="248">
                  <c:v>9.7750000000000004</c:v>
                </c:pt>
                <c:pt idx="249">
                  <c:v>10.491</c:v>
                </c:pt>
                <c:pt idx="250">
                  <c:v>10.96</c:v>
                </c:pt>
                <c:pt idx="251">
                  <c:v>11.404999999999999</c:v>
                </c:pt>
                <c:pt idx="252">
                  <c:v>12.912000000000001</c:v>
                </c:pt>
                <c:pt idx="253">
                  <c:v>14.259</c:v>
                </c:pt>
                <c:pt idx="254">
                  <c:v>15.861000000000001</c:v>
                </c:pt>
                <c:pt idx="255">
                  <c:v>17.317</c:v>
                </c:pt>
                <c:pt idx="256">
                  <c:v>17.324999999999999</c:v>
                </c:pt>
                <c:pt idx="257">
                  <c:v>16.677</c:v>
                </c:pt>
                <c:pt idx="258">
                  <c:v>16.356000000000002</c:v>
                </c:pt>
                <c:pt idx="259">
                  <c:v>16.038</c:v>
                </c:pt>
                <c:pt idx="260">
                  <c:v>15.571999999999999</c:v>
                </c:pt>
                <c:pt idx="261">
                  <c:v>15.12</c:v>
                </c:pt>
                <c:pt idx="262">
                  <c:v>14.571</c:v>
                </c:pt>
                <c:pt idx="263">
                  <c:v>14.071</c:v>
                </c:pt>
                <c:pt idx="264">
                  <c:v>14.882</c:v>
                </c:pt>
                <c:pt idx="265">
                  <c:v>15.237</c:v>
                </c:pt>
                <c:pt idx="266">
                  <c:v>15.542999999999999</c:v>
                </c:pt>
                <c:pt idx="267">
                  <c:v>15.706</c:v>
                </c:pt>
                <c:pt idx="268">
                  <c:v>15.641</c:v>
                </c:pt>
                <c:pt idx="269">
                  <c:v>15.326000000000001</c:v>
                </c:pt>
                <c:pt idx="270">
                  <c:v>14.813000000000001</c:v>
                </c:pt>
                <c:pt idx="271">
                  <c:v>14.089</c:v>
                </c:pt>
                <c:pt idx="272">
                  <c:v>13.222</c:v>
                </c:pt>
                <c:pt idx="273">
                  <c:v>12.363</c:v>
                </c:pt>
                <c:pt idx="274">
                  <c:v>11.459</c:v>
                </c:pt>
                <c:pt idx="275">
                  <c:v>10.872999999999999</c:v>
                </c:pt>
                <c:pt idx="276">
                  <c:v>11.25</c:v>
                </c:pt>
                <c:pt idx="277">
                  <c:v>11.645</c:v>
                </c:pt>
                <c:pt idx="278">
                  <c:v>11.48</c:v>
                </c:pt>
                <c:pt idx="279">
                  <c:v>11.228999999999999</c:v>
                </c:pt>
                <c:pt idx="280">
                  <c:v>11.07</c:v>
                </c:pt>
                <c:pt idx="281">
                  <c:v>10.83</c:v>
                </c:pt>
                <c:pt idx="282">
                  <c:v>10.473000000000001</c:v>
                </c:pt>
                <c:pt idx="283">
                  <c:v>9.9659999999999993</c:v>
                </c:pt>
                <c:pt idx="284">
                  <c:v>9.2940000000000005</c:v>
                </c:pt>
                <c:pt idx="285">
                  <c:v>8.6349999999999998</c:v>
                </c:pt>
                <c:pt idx="286">
                  <c:v>8.4450000000000003</c:v>
                </c:pt>
                <c:pt idx="287">
                  <c:v>8.5</c:v>
                </c:pt>
                <c:pt idx="288">
                  <c:v>8.5350000000000001</c:v>
                </c:pt>
                <c:pt idx="289">
                  <c:v>9.1820000000000004</c:v>
                </c:pt>
                <c:pt idx="290">
                  <c:v>9.6319999999999997</c:v>
                </c:pt>
                <c:pt idx="291">
                  <c:v>9.85</c:v>
                </c:pt>
                <c:pt idx="292">
                  <c:v>9.9719999999999995</c:v>
                </c:pt>
                <c:pt idx="293">
                  <c:v>9.8819999999999997</c:v>
                </c:pt>
                <c:pt idx="294">
                  <c:v>9.1590000000000007</c:v>
                </c:pt>
                <c:pt idx="295">
                  <c:v>8.1059999999999999</c:v>
                </c:pt>
                <c:pt idx="296">
                  <c:v>6.86</c:v>
                </c:pt>
                <c:pt idx="297">
                  <c:v>5.8079999999999998</c:v>
                </c:pt>
                <c:pt idx="298">
                  <c:v>4.5709999999999997</c:v>
                </c:pt>
                <c:pt idx="299">
                  <c:v>3.7330000000000001</c:v>
                </c:pt>
                <c:pt idx="300">
                  <c:v>4.452</c:v>
                </c:pt>
                <c:pt idx="301">
                  <c:v>5.601</c:v>
                </c:pt>
                <c:pt idx="302">
                  <c:v>6.1340000000000003</c:v>
                </c:pt>
                <c:pt idx="303">
                  <c:v>6.726</c:v>
                </c:pt>
                <c:pt idx="304">
                  <c:v>7.1630000000000003</c:v>
                </c:pt>
                <c:pt idx="305">
                  <c:v>7.38</c:v>
                </c:pt>
                <c:pt idx="306">
                  <c:v>7.2619999999999996</c:v>
                </c:pt>
                <c:pt idx="307">
                  <c:v>6.85</c:v>
                </c:pt>
                <c:pt idx="308">
                  <c:v>6.1719999999999997</c:v>
                </c:pt>
                <c:pt idx="309">
                  <c:v>6.7060000000000004</c:v>
                </c:pt>
                <c:pt idx="310">
                  <c:v>6.3979999999999997</c:v>
                </c:pt>
                <c:pt idx="311">
                  <c:v>7.3559999999999999</c:v>
                </c:pt>
                <c:pt idx="312">
                  <c:v>7.6020000000000003</c:v>
                </c:pt>
                <c:pt idx="313">
                  <c:v>8.3239999999999998</c:v>
                </c:pt>
                <c:pt idx="314">
                  <c:v>9.766</c:v>
                </c:pt>
                <c:pt idx="315">
                  <c:v>10.631</c:v>
                </c:pt>
                <c:pt idx="316">
                  <c:v>11.401</c:v>
                </c:pt>
                <c:pt idx="317">
                  <c:v>11.978</c:v>
                </c:pt>
                <c:pt idx="318">
                  <c:v>12.378</c:v>
                </c:pt>
                <c:pt idx="319">
                  <c:v>12.587</c:v>
                </c:pt>
                <c:pt idx="320">
                  <c:v>12.574999999999999</c:v>
                </c:pt>
                <c:pt idx="321">
                  <c:v>12.705</c:v>
                </c:pt>
                <c:pt idx="322">
                  <c:v>13.06</c:v>
                </c:pt>
                <c:pt idx="323">
                  <c:v>13.076000000000001</c:v>
                </c:pt>
                <c:pt idx="324">
                  <c:v>13.585000000000001</c:v>
                </c:pt>
                <c:pt idx="325">
                  <c:v>13.45</c:v>
                </c:pt>
                <c:pt idx="326">
                  <c:v>13.763</c:v>
                </c:pt>
                <c:pt idx="327">
                  <c:v>14.151</c:v>
                </c:pt>
                <c:pt idx="328">
                  <c:v>14.003</c:v>
                </c:pt>
                <c:pt idx="329">
                  <c:v>13.551</c:v>
                </c:pt>
                <c:pt idx="330">
                  <c:v>12.97</c:v>
                </c:pt>
                <c:pt idx="331">
                  <c:v>12.141</c:v>
                </c:pt>
                <c:pt idx="332">
                  <c:v>11.095000000000001</c:v>
                </c:pt>
                <c:pt idx="333">
                  <c:v>10.050000000000001</c:v>
                </c:pt>
                <c:pt idx="334">
                  <c:v>9.0280000000000005</c:v>
                </c:pt>
                <c:pt idx="335">
                  <c:v>8.4320000000000004</c:v>
                </c:pt>
                <c:pt idx="336">
                  <c:v>7.95</c:v>
                </c:pt>
                <c:pt idx="337">
                  <c:v>7.3449999999999998</c:v>
                </c:pt>
                <c:pt idx="338">
                  <c:v>6.8159999999999998</c:v>
                </c:pt>
                <c:pt idx="339">
                  <c:v>6.2629999999999999</c:v>
                </c:pt>
                <c:pt idx="340">
                  <c:v>5.7169999999999996</c:v>
                </c:pt>
                <c:pt idx="341">
                  <c:v>5.1130000000000004</c:v>
                </c:pt>
                <c:pt idx="342">
                  <c:v>3.7879999999999998</c:v>
                </c:pt>
                <c:pt idx="343">
                  <c:v>2.141</c:v>
                </c:pt>
                <c:pt idx="344">
                  <c:v>0.375</c:v>
                </c:pt>
                <c:pt idx="345">
                  <c:v>-1.3680000000000001</c:v>
                </c:pt>
                <c:pt idx="346">
                  <c:v>-3.0579999999999998</c:v>
                </c:pt>
                <c:pt idx="347">
                  <c:v>-4.6440000000000001</c:v>
                </c:pt>
                <c:pt idx="348">
                  <c:v>-5.9020000000000001</c:v>
                </c:pt>
                <c:pt idx="349">
                  <c:v>-6.6070000000000002</c:v>
                </c:pt>
                <c:pt idx="350">
                  <c:v>-7.306</c:v>
                </c:pt>
                <c:pt idx="351">
                  <c:v>-8.0579999999999998</c:v>
                </c:pt>
                <c:pt idx="352">
                  <c:v>-8.75</c:v>
                </c:pt>
                <c:pt idx="353">
                  <c:v>-9.4550000000000001</c:v>
                </c:pt>
                <c:pt idx="354">
                  <c:v>-10.212999999999999</c:v>
                </c:pt>
                <c:pt idx="355">
                  <c:v>-11.013999999999999</c:v>
                </c:pt>
                <c:pt idx="356">
                  <c:v>-11.87</c:v>
                </c:pt>
                <c:pt idx="357">
                  <c:v>-12.67</c:v>
                </c:pt>
                <c:pt idx="358">
                  <c:v>-13.465999999999999</c:v>
                </c:pt>
                <c:pt idx="359">
                  <c:v>-13.5</c:v>
                </c:pt>
                <c:pt idx="360">
                  <c:v>-13.317</c:v>
                </c:pt>
                <c:pt idx="361">
                  <c:v>-13.513999999999999</c:v>
                </c:pt>
                <c:pt idx="362">
                  <c:v>-13.645</c:v>
                </c:pt>
                <c:pt idx="363">
                  <c:v>-13.811</c:v>
                </c:pt>
                <c:pt idx="364">
                  <c:v>-13.944000000000001</c:v>
                </c:pt>
                <c:pt idx="365">
                  <c:v>-14.145</c:v>
                </c:pt>
                <c:pt idx="366">
                  <c:v>-14.577999999999999</c:v>
                </c:pt>
                <c:pt idx="367">
                  <c:v>-15.129</c:v>
                </c:pt>
                <c:pt idx="368">
                  <c:v>-15.798</c:v>
                </c:pt>
                <c:pt idx="369">
                  <c:v>-16.463999999999999</c:v>
                </c:pt>
                <c:pt idx="370">
                  <c:v>-17.169</c:v>
                </c:pt>
                <c:pt idx="371">
                  <c:v>-17.829999999999998</c:v>
                </c:pt>
                <c:pt idx="372">
                  <c:v>-17.879000000000001</c:v>
                </c:pt>
                <c:pt idx="373">
                  <c:v>-18.373000000000001</c:v>
                </c:pt>
                <c:pt idx="374">
                  <c:v>-18.251999999999999</c:v>
                </c:pt>
                <c:pt idx="375">
                  <c:v>-18.527999999999999</c:v>
                </c:pt>
                <c:pt idx="376">
                  <c:v>-18.882999999999999</c:v>
                </c:pt>
                <c:pt idx="377">
                  <c:v>-19.312000000000001</c:v>
                </c:pt>
                <c:pt idx="378">
                  <c:v>-20.166</c:v>
                </c:pt>
                <c:pt idx="379">
                  <c:v>-21.056000000000001</c:v>
                </c:pt>
                <c:pt idx="380">
                  <c:v>-21.946999999999999</c:v>
                </c:pt>
                <c:pt idx="381">
                  <c:v>-22.727</c:v>
                </c:pt>
                <c:pt idx="382">
                  <c:v>-23.481000000000002</c:v>
                </c:pt>
                <c:pt idx="383">
                  <c:v>-23.693999999999999</c:v>
                </c:pt>
                <c:pt idx="384">
                  <c:v>-21.989000000000001</c:v>
                </c:pt>
                <c:pt idx="385">
                  <c:v>-19.914999999999999</c:v>
                </c:pt>
                <c:pt idx="386">
                  <c:v>-18.843</c:v>
                </c:pt>
                <c:pt idx="387">
                  <c:v>-18.376999999999999</c:v>
                </c:pt>
                <c:pt idx="388">
                  <c:v>-18.071999999999999</c:v>
                </c:pt>
                <c:pt idx="389">
                  <c:v>-17.943000000000001</c:v>
                </c:pt>
                <c:pt idx="390">
                  <c:v>-18.582000000000001</c:v>
                </c:pt>
                <c:pt idx="391">
                  <c:v>-19.423999999999999</c:v>
                </c:pt>
                <c:pt idx="392">
                  <c:v>-20.379000000000001</c:v>
                </c:pt>
                <c:pt idx="393">
                  <c:v>-21.295999999999999</c:v>
                </c:pt>
                <c:pt idx="394">
                  <c:v>-22.234000000000002</c:v>
                </c:pt>
                <c:pt idx="395">
                  <c:v>-23.09</c:v>
                </c:pt>
                <c:pt idx="396">
                  <c:v>-22.745999999999999</c:v>
                </c:pt>
                <c:pt idx="397">
                  <c:v>-22.335999999999999</c:v>
                </c:pt>
                <c:pt idx="398">
                  <c:v>-21.103999999999999</c:v>
                </c:pt>
                <c:pt idx="399">
                  <c:v>-20.347000000000001</c:v>
                </c:pt>
                <c:pt idx="400">
                  <c:v>-19.75</c:v>
                </c:pt>
                <c:pt idx="401">
                  <c:v>-19.346</c:v>
                </c:pt>
                <c:pt idx="402">
                  <c:v>-19.774999999999999</c:v>
                </c:pt>
                <c:pt idx="403">
                  <c:v>-20.481000000000002</c:v>
                </c:pt>
                <c:pt idx="404">
                  <c:v>-21.303999999999998</c:v>
                </c:pt>
                <c:pt idx="405">
                  <c:v>-22.088000000000001</c:v>
                </c:pt>
                <c:pt idx="406">
                  <c:v>-22.59</c:v>
                </c:pt>
                <c:pt idx="407">
                  <c:v>-22.87</c:v>
                </c:pt>
                <c:pt idx="408">
                  <c:v>-21.698</c:v>
                </c:pt>
                <c:pt idx="409">
                  <c:v>-20.18</c:v>
                </c:pt>
                <c:pt idx="410">
                  <c:v>-18.257000000000001</c:v>
                </c:pt>
                <c:pt idx="411">
                  <c:v>-17.734999999999999</c:v>
                </c:pt>
                <c:pt idx="412">
                  <c:v>-17.489000000000001</c:v>
                </c:pt>
                <c:pt idx="413">
                  <c:v>-17.446000000000002</c:v>
                </c:pt>
                <c:pt idx="414">
                  <c:v>-17.527000000000001</c:v>
                </c:pt>
                <c:pt idx="415">
                  <c:v>-17.754000000000001</c:v>
                </c:pt>
                <c:pt idx="416">
                  <c:v>-18.172000000000001</c:v>
                </c:pt>
                <c:pt idx="417">
                  <c:v>-18.623999999999999</c:v>
                </c:pt>
                <c:pt idx="418">
                  <c:v>-18.204999999999998</c:v>
                </c:pt>
                <c:pt idx="419">
                  <c:v>-17.373000000000001</c:v>
                </c:pt>
                <c:pt idx="420">
                  <c:v>-16.492999999999999</c:v>
                </c:pt>
                <c:pt idx="421">
                  <c:v>-15.715999999999999</c:v>
                </c:pt>
                <c:pt idx="422">
                  <c:v>-14.666</c:v>
                </c:pt>
                <c:pt idx="423">
                  <c:v>-13.579000000000001</c:v>
                </c:pt>
                <c:pt idx="424">
                  <c:v>-12.455</c:v>
                </c:pt>
                <c:pt idx="425">
                  <c:v>-11.532</c:v>
                </c:pt>
                <c:pt idx="426">
                  <c:v>-11.3</c:v>
                </c:pt>
                <c:pt idx="427">
                  <c:v>-11.372</c:v>
                </c:pt>
                <c:pt idx="428">
                  <c:v>-11.63</c:v>
                </c:pt>
                <c:pt idx="429">
                  <c:v>-11.865</c:v>
                </c:pt>
                <c:pt idx="430">
                  <c:v>-12.154</c:v>
                </c:pt>
                <c:pt idx="431">
                  <c:v>-12.4</c:v>
                </c:pt>
                <c:pt idx="432">
                  <c:v>-12.019</c:v>
                </c:pt>
                <c:pt idx="433">
                  <c:v>-11.778</c:v>
                </c:pt>
                <c:pt idx="434">
                  <c:v>-11.461</c:v>
                </c:pt>
                <c:pt idx="435">
                  <c:v>-11.262</c:v>
                </c:pt>
                <c:pt idx="436">
                  <c:v>-11.103999999999999</c:v>
                </c:pt>
                <c:pt idx="437">
                  <c:v>-11.08</c:v>
                </c:pt>
                <c:pt idx="438">
                  <c:v>-11.426</c:v>
                </c:pt>
                <c:pt idx="439">
                  <c:v>-11.907999999999999</c:v>
                </c:pt>
                <c:pt idx="440">
                  <c:v>-12.484</c:v>
                </c:pt>
                <c:pt idx="441">
                  <c:v>-13.037000000000001</c:v>
                </c:pt>
                <c:pt idx="442">
                  <c:v>-13.616</c:v>
                </c:pt>
                <c:pt idx="443">
                  <c:v>-14.003</c:v>
                </c:pt>
                <c:pt idx="444">
                  <c:v>-13.901</c:v>
                </c:pt>
                <c:pt idx="445">
                  <c:v>-13.821</c:v>
                </c:pt>
                <c:pt idx="446">
                  <c:v>-13.568</c:v>
                </c:pt>
                <c:pt idx="447">
                  <c:v>-13.364000000000001</c:v>
                </c:pt>
                <c:pt idx="448">
                  <c:v>-13.162000000000001</c:v>
                </c:pt>
                <c:pt idx="449">
                  <c:v>-13.073</c:v>
                </c:pt>
                <c:pt idx="450">
                  <c:v>-13.55</c:v>
                </c:pt>
                <c:pt idx="451">
                  <c:v>-14.25</c:v>
                </c:pt>
                <c:pt idx="452">
                  <c:v>-15.061</c:v>
                </c:pt>
              </c:numCache>
            </c:numRef>
          </c:yVal>
          <c:smooth val="0"/>
          <c:extLst>
            <c:ext xmlns:c16="http://schemas.microsoft.com/office/drawing/2014/chart" uri="{C3380CC4-5D6E-409C-BE32-E72D297353CC}">
              <c16:uniqueId val="{00000007-FF6A-48BB-B0F7-E28C2F7EA5EE}"/>
            </c:ext>
          </c:extLst>
        </c:ser>
        <c:dLbls>
          <c:showLegendKey val="0"/>
          <c:showVal val="0"/>
          <c:showCatName val="0"/>
          <c:showSerName val="0"/>
          <c:showPercent val="0"/>
          <c:showBubbleSize val="0"/>
        </c:dLbls>
        <c:axId val="78020608"/>
        <c:axId val="78022144"/>
        <c:extLst>
          <c:ext xmlns:c15="http://schemas.microsoft.com/office/drawing/2012/chart" uri="{02D57815-91ED-43cb-92C2-25804820EDAC}">
            <c15:filteredScatterSeries>
              <c15:ser>
                <c:idx val="0"/>
                <c:order val="0"/>
                <c:tx>
                  <c:v>Baseline</c:v>
                </c:tx>
                <c:spPr>
                  <a:ln w="19050" cap="rnd">
                    <a:solidFill>
                      <a:schemeClr val="accent1"/>
                    </a:solidFill>
                    <a:round/>
                  </a:ln>
                  <a:effectLst/>
                </c:spPr>
                <c:marker>
                  <c:symbol val="none"/>
                </c:marker>
                <c:xVal>
                  <c:numRef>
                    <c:extLst>
                      <c:ext uri="{02D57815-91ED-43cb-92C2-25804820EDAC}">
                        <c15:formulaRef>
                          <c15:sqref>(Sheet1!$AD$5:$AD$421,Sheet1!$AD$423:$AD$471,Sheet1!$AD$473:$AD$604)</c15:sqref>
                        </c15:formulaRef>
                      </c:ext>
                    </c:extLst>
                    <c:numCache>
                      <c:formatCode>General</c:formatCode>
                      <c:ptCount val="598"/>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56583</c:v>
                      </c:pt>
                      <c:pt idx="418">
                        <c:v>56614</c:v>
                      </c:pt>
                      <c:pt idx="419">
                        <c:v>56645</c:v>
                      </c:pt>
                      <c:pt idx="420">
                        <c:v>56673</c:v>
                      </c:pt>
                      <c:pt idx="421">
                        <c:v>56704</c:v>
                      </c:pt>
                      <c:pt idx="422">
                        <c:v>56734</c:v>
                      </c:pt>
                      <c:pt idx="423">
                        <c:v>56765</c:v>
                      </c:pt>
                      <c:pt idx="424">
                        <c:v>56795</c:v>
                      </c:pt>
                      <c:pt idx="425">
                        <c:v>56826</c:v>
                      </c:pt>
                      <c:pt idx="426">
                        <c:v>56857</c:v>
                      </c:pt>
                      <c:pt idx="427">
                        <c:v>56887</c:v>
                      </c:pt>
                      <c:pt idx="428">
                        <c:v>56918</c:v>
                      </c:pt>
                      <c:pt idx="429">
                        <c:v>56948</c:v>
                      </c:pt>
                      <c:pt idx="430">
                        <c:v>56979</c:v>
                      </c:pt>
                      <c:pt idx="431">
                        <c:v>57010</c:v>
                      </c:pt>
                      <c:pt idx="432">
                        <c:v>57039</c:v>
                      </c:pt>
                      <c:pt idx="433">
                        <c:v>57070</c:v>
                      </c:pt>
                      <c:pt idx="434">
                        <c:v>57100</c:v>
                      </c:pt>
                      <c:pt idx="435">
                        <c:v>57131</c:v>
                      </c:pt>
                      <c:pt idx="436">
                        <c:v>57161</c:v>
                      </c:pt>
                      <c:pt idx="437">
                        <c:v>57192</c:v>
                      </c:pt>
                      <c:pt idx="438">
                        <c:v>57223</c:v>
                      </c:pt>
                      <c:pt idx="439">
                        <c:v>57253</c:v>
                      </c:pt>
                      <c:pt idx="440">
                        <c:v>57284</c:v>
                      </c:pt>
                      <c:pt idx="441">
                        <c:v>57314</c:v>
                      </c:pt>
                      <c:pt idx="442">
                        <c:v>57345</c:v>
                      </c:pt>
                      <c:pt idx="443">
                        <c:v>57376</c:v>
                      </c:pt>
                      <c:pt idx="444">
                        <c:v>57404</c:v>
                      </c:pt>
                      <c:pt idx="445">
                        <c:v>57435</c:v>
                      </c:pt>
                      <c:pt idx="446">
                        <c:v>57465</c:v>
                      </c:pt>
                      <c:pt idx="447">
                        <c:v>57496</c:v>
                      </c:pt>
                      <c:pt idx="448">
                        <c:v>57526</c:v>
                      </c:pt>
                      <c:pt idx="449">
                        <c:v>57557</c:v>
                      </c:pt>
                      <c:pt idx="450">
                        <c:v>57588</c:v>
                      </c:pt>
                      <c:pt idx="451">
                        <c:v>57618</c:v>
                      </c:pt>
                      <c:pt idx="452">
                        <c:v>57649</c:v>
                      </c:pt>
                      <c:pt idx="453">
                        <c:v>57679</c:v>
                      </c:pt>
                      <c:pt idx="454">
                        <c:v>57710</c:v>
                      </c:pt>
                      <c:pt idx="455">
                        <c:v>57741</c:v>
                      </c:pt>
                      <c:pt idx="456">
                        <c:v>57769</c:v>
                      </c:pt>
                      <c:pt idx="457">
                        <c:v>57800</c:v>
                      </c:pt>
                      <c:pt idx="458">
                        <c:v>57830</c:v>
                      </c:pt>
                      <c:pt idx="459">
                        <c:v>57861</c:v>
                      </c:pt>
                      <c:pt idx="460">
                        <c:v>57891</c:v>
                      </c:pt>
                      <c:pt idx="461">
                        <c:v>57922</c:v>
                      </c:pt>
                      <c:pt idx="462">
                        <c:v>57953</c:v>
                      </c:pt>
                      <c:pt idx="463">
                        <c:v>57983</c:v>
                      </c:pt>
                      <c:pt idx="464">
                        <c:v>58014</c:v>
                      </c:pt>
                      <c:pt idx="465">
                        <c:v>58044</c:v>
                      </c:pt>
                      <c:pt idx="466">
                        <c:v>58106</c:v>
                      </c:pt>
                      <c:pt idx="467">
                        <c:v>58134</c:v>
                      </c:pt>
                      <c:pt idx="468">
                        <c:v>58165</c:v>
                      </c:pt>
                      <c:pt idx="469">
                        <c:v>58195</c:v>
                      </c:pt>
                      <c:pt idx="470">
                        <c:v>58226</c:v>
                      </c:pt>
                      <c:pt idx="471">
                        <c:v>58256</c:v>
                      </c:pt>
                      <c:pt idx="472">
                        <c:v>58287</c:v>
                      </c:pt>
                      <c:pt idx="473">
                        <c:v>58318</c:v>
                      </c:pt>
                      <c:pt idx="474">
                        <c:v>58348</c:v>
                      </c:pt>
                      <c:pt idx="475">
                        <c:v>58379</c:v>
                      </c:pt>
                      <c:pt idx="476">
                        <c:v>58409</c:v>
                      </c:pt>
                      <c:pt idx="477">
                        <c:v>58440</c:v>
                      </c:pt>
                      <c:pt idx="478">
                        <c:v>58471</c:v>
                      </c:pt>
                      <c:pt idx="479">
                        <c:v>58500</c:v>
                      </c:pt>
                      <c:pt idx="480">
                        <c:v>58531</c:v>
                      </c:pt>
                      <c:pt idx="481">
                        <c:v>58561</c:v>
                      </c:pt>
                      <c:pt idx="482">
                        <c:v>58592</c:v>
                      </c:pt>
                      <c:pt idx="483">
                        <c:v>58622</c:v>
                      </c:pt>
                      <c:pt idx="484">
                        <c:v>58653</c:v>
                      </c:pt>
                      <c:pt idx="485">
                        <c:v>58684</c:v>
                      </c:pt>
                      <c:pt idx="486">
                        <c:v>58714</c:v>
                      </c:pt>
                      <c:pt idx="487">
                        <c:v>58745</c:v>
                      </c:pt>
                      <c:pt idx="488">
                        <c:v>58775</c:v>
                      </c:pt>
                      <c:pt idx="489">
                        <c:v>58806</c:v>
                      </c:pt>
                      <c:pt idx="490">
                        <c:v>58837</c:v>
                      </c:pt>
                      <c:pt idx="491">
                        <c:v>58865</c:v>
                      </c:pt>
                      <c:pt idx="492">
                        <c:v>58896</c:v>
                      </c:pt>
                      <c:pt idx="493">
                        <c:v>58926</c:v>
                      </c:pt>
                      <c:pt idx="494">
                        <c:v>58957</c:v>
                      </c:pt>
                      <c:pt idx="495">
                        <c:v>58987</c:v>
                      </c:pt>
                      <c:pt idx="496">
                        <c:v>59018</c:v>
                      </c:pt>
                      <c:pt idx="497">
                        <c:v>59049</c:v>
                      </c:pt>
                      <c:pt idx="498">
                        <c:v>59079</c:v>
                      </c:pt>
                      <c:pt idx="499">
                        <c:v>59110</c:v>
                      </c:pt>
                      <c:pt idx="500">
                        <c:v>59140</c:v>
                      </c:pt>
                      <c:pt idx="501">
                        <c:v>59171</c:v>
                      </c:pt>
                      <c:pt idx="502">
                        <c:v>59202</c:v>
                      </c:pt>
                      <c:pt idx="503">
                        <c:v>59230</c:v>
                      </c:pt>
                      <c:pt idx="504">
                        <c:v>59261</c:v>
                      </c:pt>
                      <c:pt idx="505">
                        <c:v>59291</c:v>
                      </c:pt>
                      <c:pt idx="506">
                        <c:v>59322</c:v>
                      </c:pt>
                      <c:pt idx="507">
                        <c:v>59352</c:v>
                      </c:pt>
                      <c:pt idx="508">
                        <c:v>59383</c:v>
                      </c:pt>
                      <c:pt idx="509">
                        <c:v>59414</c:v>
                      </c:pt>
                      <c:pt idx="510">
                        <c:v>59444</c:v>
                      </c:pt>
                      <c:pt idx="511">
                        <c:v>59475</c:v>
                      </c:pt>
                      <c:pt idx="512">
                        <c:v>59505</c:v>
                      </c:pt>
                      <c:pt idx="513">
                        <c:v>59536</c:v>
                      </c:pt>
                      <c:pt idx="514">
                        <c:v>59567</c:v>
                      </c:pt>
                      <c:pt idx="515">
                        <c:v>59595</c:v>
                      </c:pt>
                      <c:pt idx="516">
                        <c:v>59626</c:v>
                      </c:pt>
                      <c:pt idx="517">
                        <c:v>59656</c:v>
                      </c:pt>
                      <c:pt idx="518">
                        <c:v>59687</c:v>
                      </c:pt>
                      <c:pt idx="519">
                        <c:v>59717</c:v>
                      </c:pt>
                      <c:pt idx="520">
                        <c:v>59748</c:v>
                      </c:pt>
                      <c:pt idx="521">
                        <c:v>59779</c:v>
                      </c:pt>
                      <c:pt idx="522">
                        <c:v>59809</c:v>
                      </c:pt>
                      <c:pt idx="523">
                        <c:v>59840</c:v>
                      </c:pt>
                      <c:pt idx="524">
                        <c:v>59870</c:v>
                      </c:pt>
                      <c:pt idx="525">
                        <c:v>59901</c:v>
                      </c:pt>
                      <c:pt idx="526">
                        <c:v>59932</c:v>
                      </c:pt>
                      <c:pt idx="527">
                        <c:v>59961</c:v>
                      </c:pt>
                      <c:pt idx="528">
                        <c:v>59992</c:v>
                      </c:pt>
                      <c:pt idx="529">
                        <c:v>60022</c:v>
                      </c:pt>
                      <c:pt idx="530">
                        <c:v>60053</c:v>
                      </c:pt>
                      <c:pt idx="531">
                        <c:v>60083</c:v>
                      </c:pt>
                      <c:pt idx="532">
                        <c:v>60114</c:v>
                      </c:pt>
                      <c:pt idx="533">
                        <c:v>60145</c:v>
                      </c:pt>
                      <c:pt idx="534">
                        <c:v>60175</c:v>
                      </c:pt>
                      <c:pt idx="535">
                        <c:v>60206</c:v>
                      </c:pt>
                      <c:pt idx="536">
                        <c:v>60236</c:v>
                      </c:pt>
                      <c:pt idx="537">
                        <c:v>60267</c:v>
                      </c:pt>
                      <c:pt idx="538">
                        <c:v>60298</c:v>
                      </c:pt>
                      <c:pt idx="539">
                        <c:v>60326</c:v>
                      </c:pt>
                      <c:pt idx="540">
                        <c:v>60357</c:v>
                      </c:pt>
                      <c:pt idx="541">
                        <c:v>60387</c:v>
                      </c:pt>
                      <c:pt idx="542">
                        <c:v>60418</c:v>
                      </c:pt>
                      <c:pt idx="543">
                        <c:v>60448</c:v>
                      </c:pt>
                      <c:pt idx="544">
                        <c:v>60479</c:v>
                      </c:pt>
                      <c:pt idx="545">
                        <c:v>60510</c:v>
                      </c:pt>
                      <c:pt idx="546">
                        <c:v>60540</c:v>
                      </c:pt>
                      <c:pt idx="547">
                        <c:v>60571</c:v>
                      </c:pt>
                      <c:pt idx="548">
                        <c:v>60601</c:v>
                      </c:pt>
                      <c:pt idx="549">
                        <c:v>60632</c:v>
                      </c:pt>
                      <c:pt idx="550">
                        <c:v>60663</c:v>
                      </c:pt>
                      <c:pt idx="551">
                        <c:v>60691</c:v>
                      </c:pt>
                      <c:pt idx="552">
                        <c:v>60722</c:v>
                      </c:pt>
                      <c:pt idx="553">
                        <c:v>60752</c:v>
                      </c:pt>
                      <c:pt idx="554">
                        <c:v>60783</c:v>
                      </c:pt>
                      <c:pt idx="555">
                        <c:v>60813</c:v>
                      </c:pt>
                      <c:pt idx="556">
                        <c:v>60844</c:v>
                      </c:pt>
                      <c:pt idx="557">
                        <c:v>60875</c:v>
                      </c:pt>
                      <c:pt idx="558">
                        <c:v>60905</c:v>
                      </c:pt>
                      <c:pt idx="559">
                        <c:v>60936</c:v>
                      </c:pt>
                      <c:pt idx="560">
                        <c:v>60966</c:v>
                      </c:pt>
                      <c:pt idx="561">
                        <c:v>60997</c:v>
                      </c:pt>
                      <c:pt idx="562">
                        <c:v>61028</c:v>
                      </c:pt>
                      <c:pt idx="563">
                        <c:v>61056</c:v>
                      </c:pt>
                      <c:pt idx="564">
                        <c:v>61087</c:v>
                      </c:pt>
                      <c:pt idx="565">
                        <c:v>61117</c:v>
                      </c:pt>
                      <c:pt idx="566">
                        <c:v>61148</c:v>
                      </c:pt>
                      <c:pt idx="567">
                        <c:v>61178</c:v>
                      </c:pt>
                      <c:pt idx="568">
                        <c:v>61209</c:v>
                      </c:pt>
                      <c:pt idx="569">
                        <c:v>61240</c:v>
                      </c:pt>
                      <c:pt idx="570">
                        <c:v>61270</c:v>
                      </c:pt>
                      <c:pt idx="571">
                        <c:v>61301</c:v>
                      </c:pt>
                      <c:pt idx="572">
                        <c:v>61331</c:v>
                      </c:pt>
                      <c:pt idx="573">
                        <c:v>61362</c:v>
                      </c:pt>
                      <c:pt idx="574">
                        <c:v>61393</c:v>
                      </c:pt>
                      <c:pt idx="575">
                        <c:v>61422</c:v>
                      </c:pt>
                      <c:pt idx="576">
                        <c:v>61453</c:v>
                      </c:pt>
                      <c:pt idx="577">
                        <c:v>61483</c:v>
                      </c:pt>
                      <c:pt idx="578">
                        <c:v>61514</c:v>
                      </c:pt>
                      <c:pt idx="579">
                        <c:v>61544</c:v>
                      </c:pt>
                      <c:pt idx="580">
                        <c:v>61575</c:v>
                      </c:pt>
                      <c:pt idx="581">
                        <c:v>61606</c:v>
                      </c:pt>
                      <c:pt idx="582">
                        <c:v>61636</c:v>
                      </c:pt>
                      <c:pt idx="583">
                        <c:v>61667</c:v>
                      </c:pt>
                      <c:pt idx="584">
                        <c:v>61697</c:v>
                      </c:pt>
                      <c:pt idx="585">
                        <c:v>61728</c:v>
                      </c:pt>
                      <c:pt idx="586">
                        <c:v>61759</c:v>
                      </c:pt>
                      <c:pt idx="587">
                        <c:v>61787</c:v>
                      </c:pt>
                      <c:pt idx="588">
                        <c:v>61818</c:v>
                      </c:pt>
                      <c:pt idx="589">
                        <c:v>61848</c:v>
                      </c:pt>
                      <c:pt idx="590">
                        <c:v>61879</c:v>
                      </c:pt>
                      <c:pt idx="591">
                        <c:v>61909</c:v>
                      </c:pt>
                      <c:pt idx="592">
                        <c:v>61940</c:v>
                      </c:pt>
                      <c:pt idx="593">
                        <c:v>61971</c:v>
                      </c:pt>
                      <c:pt idx="594">
                        <c:v>62001</c:v>
                      </c:pt>
                      <c:pt idx="595">
                        <c:v>62032</c:v>
                      </c:pt>
                      <c:pt idx="596">
                        <c:v>62062</c:v>
                      </c:pt>
                      <c:pt idx="597">
                        <c:v>62093</c:v>
                      </c:pt>
                    </c:numCache>
                  </c:numRef>
                </c:xVal>
                <c:yVal>
                  <c:numRef>
                    <c:extLst>
                      <c:ext uri="{02D57815-91ED-43cb-92C2-25804820EDAC}">
                        <c15:formulaRef>
                          <c15:sqref>(Sheet1!$BG$5:$BG$421,Sheet1!$BG$423:$BG$471,Sheet1!$BG$473:$BG$604)</c15:sqref>
                        </c15:formulaRef>
                      </c:ext>
                    </c:extLst>
                    <c:numCache>
                      <c:formatCode>General</c:formatCode>
                      <c:ptCount val="598"/>
                      <c:pt idx="0">
                        <c:v>-18.914000000000001</c:v>
                      </c:pt>
                      <c:pt idx="1">
                        <c:v>-18.855</c:v>
                      </c:pt>
                      <c:pt idx="2">
                        <c:v>-18.14</c:v>
                      </c:pt>
                      <c:pt idx="3">
                        <c:v>-18.088000000000001</c:v>
                      </c:pt>
                      <c:pt idx="4">
                        <c:v>-18.053999999999998</c:v>
                      </c:pt>
                      <c:pt idx="5">
                        <c:v>-18.331</c:v>
                      </c:pt>
                      <c:pt idx="6">
                        <c:v>-18.300999999999998</c:v>
                      </c:pt>
                      <c:pt idx="7">
                        <c:v>-18.323</c:v>
                      </c:pt>
                      <c:pt idx="8">
                        <c:v>-18.484999999999999</c:v>
                      </c:pt>
                      <c:pt idx="9">
                        <c:v>-19.04</c:v>
                      </c:pt>
                      <c:pt idx="10">
                        <c:v>-19.021999999999998</c:v>
                      </c:pt>
                      <c:pt idx="11">
                        <c:v>-19.202000000000002</c:v>
                      </c:pt>
                      <c:pt idx="12">
                        <c:v>-18.646999999999998</c:v>
                      </c:pt>
                      <c:pt idx="13">
                        <c:v>-18.024999999999999</c:v>
                      </c:pt>
                      <c:pt idx="14">
                        <c:v>-18.117999999999999</c:v>
                      </c:pt>
                      <c:pt idx="15">
                        <c:v>-17.835000000000001</c:v>
                      </c:pt>
                      <c:pt idx="16">
                        <c:v>-17.974</c:v>
                      </c:pt>
                      <c:pt idx="17">
                        <c:v>-18.398</c:v>
                      </c:pt>
                      <c:pt idx="18">
                        <c:v>-18.567</c:v>
                      </c:pt>
                      <c:pt idx="19">
                        <c:v>-18.814</c:v>
                      </c:pt>
                      <c:pt idx="20">
                        <c:v>-19.198</c:v>
                      </c:pt>
                      <c:pt idx="21">
                        <c:v>-20.007000000000001</c:v>
                      </c:pt>
                      <c:pt idx="22">
                        <c:v>-20.181000000000001</c:v>
                      </c:pt>
                      <c:pt idx="23">
                        <c:v>-19.190999999999999</c:v>
                      </c:pt>
                      <c:pt idx="24">
                        <c:v>-18.126000000000001</c:v>
                      </c:pt>
                      <c:pt idx="25">
                        <c:v>-16.760000000000002</c:v>
                      </c:pt>
                      <c:pt idx="26">
                        <c:v>-15.898999999999999</c:v>
                      </c:pt>
                      <c:pt idx="27">
                        <c:v>-15.42</c:v>
                      </c:pt>
                      <c:pt idx="28">
                        <c:v>-15.178000000000001</c:v>
                      </c:pt>
                      <c:pt idx="29">
                        <c:v>-15.147</c:v>
                      </c:pt>
                      <c:pt idx="30">
                        <c:v>-14.856</c:v>
                      </c:pt>
                      <c:pt idx="31">
                        <c:v>-14.696999999999999</c:v>
                      </c:pt>
                      <c:pt idx="32">
                        <c:v>-14.471</c:v>
                      </c:pt>
                      <c:pt idx="33">
                        <c:v>-14.542999999999999</c:v>
                      </c:pt>
                      <c:pt idx="34">
                        <c:v>-14.67</c:v>
                      </c:pt>
                      <c:pt idx="35">
                        <c:v>-14.445</c:v>
                      </c:pt>
                      <c:pt idx="36">
                        <c:v>-13.3</c:v>
                      </c:pt>
                      <c:pt idx="37">
                        <c:v>-12.974</c:v>
                      </c:pt>
                      <c:pt idx="38">
                        <c:v>-12.618</c:v>
                      </c:pt>
                      <c:pt idx="39">
                        <c:v>-12.487</c:v>
                      </c:pt>
                      <c:pt idx="40">
                        <c:v>-12.414</c:v>
                      </c:pt>
                      <c:pt idx="41">
                        <c:v>-12.477</c:v>
                      </c:pt>
                      <c:pt idx="42">
                        <c:v>-12.340999999999999</c:v>
                      </c:pt>
                      <c:pt idx="43">
                        <c:v>-12.32</c:v>
                      </c:pt>
                      <c:pt idx="44">
                        <c:v>-12.521000000000001</c:v>
                      </c:pt>
                      <c:pt idx="45">
                        <c:v>-13.162000000000001</c:v>
                      </c:pt>
                      <c:pt idx="46">
                        <c:v>-13.696999999999999</c:v>
                      </c:pt>
                      <c:pt idx="47">
                        <c:v>-13.268000000000001</c:v>
                      </c:pt>
                      <c:pt idx="48">
                        <c:v>-12.333</c:v>
                      </c:pt>
                      <c:pt idx="49">
                        <c:v>-11.262</c:v>
                      </c:pt>
                      <c:pt idx="50">
                        <c:v>-10.752000000000001</c:v>
                      </c:pt>
                      <c:pt idx="51">
                        <c:v>-10.65</c:v>
                      </c:pt>
                      <c:pt idx="52">
                        <c:v>-10.696999999999999</c:v>
                      </c:pt>
                      <c:pt idx="53">
                        <c:v>-10.811</c:v>
                      </c:pt>
                      <c:pt idx="54">
                        <c:v>-10.784000000000001</c:v>
                      </c:pt>
                      <c:pt idx="55">
                        <c:v>-10.976000000000001</c:v>
                      </c:pt>
                      <c:pt idx="56">
                        <c:v>-11.36</c:v>
                      </c:pt>
                      <c:pt idx="57">
                        <c:v>-11.78</c:v>
                      </c:pt>
                      <c:pt idx="58">
                        <c:v>-11.688000000000001</c:v>
                      </c:pt>
                      <c:pt idx="59">
                        <c:v>-11.089</c:v>
                      </c:pt>
                      <c:pt idx="60">
                        <c:v>-9.8840000000000003</c:v>
                      </c:pt>
                      <c:pt idx="61">
                        <c:v>-9.2189999999999994</c:v>
                      </c:pt>
                      <c:pt idx="62">
                        <c:v>-7.843</c:v>
                      </c:pt>
                      <c:pt idx="63">
                        <c:v>-6.4009999999999998</c:v>
                      </c:pt>
                      <c:pt idx="64">
                        <c:v>-5.6820000000000004</c:v>
                      </c:pt>
                      <c:pt idx="65">
                        <c:v>-5.681</c:v>
                      </c:pt>
                      <c:pt idx="66">
                        <c:v>-5.6669999999999998</c:v>
                      </c:pt>
                      <c:pt idx="67">
                        <c:v>-5.82</c:v>
                      </c:pt>
                      <c:pt idx="68">
                        <c:v>-6.2169999999999996</c:v>
                      </c:pt>
                      <c:pt idx="69">
                        <c:v>-6.99</c:v>
                      </c:pt>
                      <c:pt idx="70">
                        <c:v>-7.5389999999999997</c:v>
                      </c:pt>
                      <c:pt idx="71">
                        <c:v>-7.6669999999999998</c:v>
                      </c:pt>
                      <c:pt idx="72">
                        <c:v>-8.1229999999999993</c:v>
                      </c:pt>
                      <c:pt idx="73">
                        <c:v>-7.5019999999999998</c:v>
                      </c:pt>
                      <c:pt idx="74">
                        <c:v>-6.4290000000000003</c:v>
                      </c:pt>
                      <c:pt idx="75">
                        <c:v>-6.0279999999999996</c:v>
                      </c:pt>
                      <c:pt idx="76">
                        <c:v>-6.1920000000000002</c:v>
                      </c:pt>
                      <c:pt idx="77">
                        <c:v>-6.5810000000000004</c:v>
                      </c:pt>
                      <c:pt idx="78">
                        <c:v>-6.7530000000000001</c:v>
                      </c:pt>
                      <c:pt idx="79">
                        <c:v>-7.0590000000000002</c:v>
                      </c:pt>
                      <c:pt idx="80">
                        <c:v>-7.5190000000000001</c:v>
                      </c:pt>
                      <c:pt idx="81">
                        <c:v>-7.7610000000000001</c:v>
                      </c:pt>
                      <c:pt idx="82">
                        <c:v>-8.3149999999999995</c:v>
                      </c:pt>
                      <c:pt idx="83">
                        <c:v>-7.8049999999999997</c:v>
                      </c:pt>
                      <c:pt idx="84">
                        <c:v>-6.6479999999999997</c:v>
                      </c:pt>
                      <c:pt idx="85">
                        <c:v>-5.0149999999999997</c:v>
                      </c:pt>
                      <c:pt idx="86">
                        <c:v>-2.8210000000000002</c:v>
                      </c:pt>
                      <c:pt idx="87">
                        <c:v>-1.4159999999999999</c:v>
                      </c:pt>
                      <c:pt idx="88">
                        <c:v>-0.14599999999999999</c:v>
                      </c:pt>
                      <c:pt idx="89">
                        <c:v>0.84499999999999997</c:v>
                      </c:pt>
                      <c:pt idx="90">
                        <c:v>1.899</c:v>
                      </c:pt>
                      <c:pt idx="91">
                        <c:v>2.8519999999999999</c:v>
                      </c:pt>
                      <c:pt idx="92">
                        <c:v>3.4609999999999999</c:v>
                      </c:pt>
                      <c:pt idx="93">
                        <c:v>3.6389999999999998</c:v>
                      </c:pt>
                      <c:pt idx="94">
                        <c:v>3.6259999999999999</c:v>
                      </c:pt>
                      <c:pt idx="95">
                        <c:v>4.2530000000000001</c:v>
                      </c:pt>
                      <c:pt idx="96">
                        <c:v>4.593</c:v>
                      </c:pt>
                      <c:pt idx="97">
                        <c:v>5.4279999999999999</c:v>
                      </c:pt>
                      <c:pt idx="98">
                        <c:v>7.0640000000000001</c:v>
                      </c:pt>
                      <c:pt idx="99">
                        <c:v>8.0809999999999995</c:v>
                      </c:pt>
                      <c:pt idx="100">
                        <c:v>9.0190000000000001</c:v>
                      </c:pt>
                      <c:pt idx="101">
                        <c:v>9.7989999999999995</c:v>
                      </c:pt>
                      <c:pt idx="102">
                        <c:v>10.724</c:v>
                      </c:pt>
                      <c:pt idx="103">
                        <c:v>11.606</c:v>
                      </c:pt>
                      <c:pt idx="104">
                        <c:v>12.333</c:v>
                      </c:pt>
                      <c:pt idx="105">
                        <c:v>12.829000000000001</c:v>
                      </c:pt>
                      <c:pt idx="106">
                        <c:v>13.076000000000001</c:v>
                      </c:pt>
                      <c:pt idx="107">
                        <c:v>14.178000000000001</c:v>
                      </c:pt>
                      <c:pt idx="108">
                        <c:v>15.398</c:v>
                      </c:pt>
                      <c:pt idx="109">
                        <c:v>16.085999999999999</c:v>
                      </c:pt>
                      <c:pt idx="110">
                        <c:v>16.885999999999999</c:v>
                      </c:pt>
                      <c:pt idx="111">
                        <c:v>17.103999999999999</c:v>
                      </c:pt>
                      <c:pt idx="112">
                        <c:v>17.152999999999999</c:v>
                      </c:pt>
                      <c:pt idx="113">
                        <c:v>16.978000000000002</c:v>
                      </c:pt>
                      <c:pt idx="114">
                        <c:v>16.835999999999999</c:v>
                      </c:pt>
                      <c:pt idx="115">
                        <c:v>16.492999999999999</c:v>
                      </c:pt>
                      <c:pt idx="116">
                        <c:v>17.013000000000002</c:v>
                      </c:pt>
                      <c:pt idx="117">
                        <c:v>16.920999999999999</c:v>
                      </c:pt>
                      <c:pt idx="118">
                        <c:v>16.768999999999998</c:v>
                      </c:pt>
                      <c:pt idx="119">
                        <c:v>16.992000000000001</c:v>
                      </c:pt>
                      <c:pt idx="120">
                        <c:v>17.631</c:v>
                      </c:pt>
                      <c:pt idx="121">
                        <c:v>18.324999999999999</c:v>
                      </c:pt>
                      <c:pt idx="122">
                        <c:v>18.491</c:v>
                      </c:pt>
                      <c:pt idx="123">
                        <c:v>18.905999999999999</c:v>
                      </c:pt>
                      <c:pt idx="124">
                        <c:v>18.66</c:v>
                      </c:pt>
                      <c:pt idx="125">
                        <c:v>18.027000000000001</c:v>
                      </c:pt>
                      <c:pt idx="126">
                        <c:v>17.417000000000002</c:v>
                      </c:pt>
                      <c:pt idx="127">
                        <c:v>16.606000000000002</c:v>
                      </c:pt>
                      <c:pt idx="128">
                        <c:v>15.794</c:v>
                      </c:pt>
                      <c:pt idx="129">
                        <c:v>14.914999999999999</c:v>
                      </c:pt>
                      <c:pt idx="130">
                        <c:v>13.862</c:v>
                      </c:pt>
                      <c:pt idx="131">
                        <c:v>14.02</c:v>
                      </c:pt>
                      <c:pt idx="132">
                        <c:v>14.837</c:v>
                      </c:pt>
                      <c:pt idx="133">
                        <c:v>15.879</c:v>
                      </c:pt>
                      <c:pt idx="134">
                        <c:v>17.417000000000002</c:v>
                      </c:pt>
                      <c:pt idx="135">
                        <c:v>18.811</c:v>
                      </c:pt>
                      <c:pt idx="136">
                        <c:v>19.544</c:v>
                      </c:pt>
                      <c:pt idx="137">
                        <c:v>19.654</c:v>
                      </c:pt>
                      <c:pt idx="138">
                        <c:v>19.991</c:v>
                      </c:pt>
                      <c:pt idx="139">
                        <c:v>20.359000000000002</c:v>
                      </c:pt>
                      <c:pt idx="140">
                        <c:v>20.638000000000002</c:v>
                      </c:pt>
                      <c:pt idx="141">
                        <c:v>21.158000000000001</c:v>
                      </c:pt>
                      <c:pt idx="142">
                        <c:v>21.245999999999999</c:v>
                      </c:pt>
                      <c:pt idx="143">
                        <c:v>22.135000000000002</c:v>
                      </c:pt>
                      <c:pt idx="144">
                        <c:v>22.74</c:v>
                      </c:pt>
                      <c:pt idx="145">
                        <c:v>22.829000000000001</c:v>
                      </c:pt>
                      <c:pt idx="146">
                        <c:v>23.292000000000002</c:v>
                      </c:pt>
                      <c:pt idx="147">
                        <c:v>23.908999999999999</c:v>
                      </c:pt>
                      <c:pt idx="148">
                        <c:v>23.893000000000001</c:v>
                      </c:pt>
                      <c:pt idx="149">
                        <c:v>23.620999999999999</c:v>
                      </c:pt>
                      <c:pt idx="150">
                        <c:v>23.428999999999998</c:v>
                      </c:pt>
                      <c:pt idx="151">
                        <c:v>23.164000000000001</c:v>
                      </c:pt>
                      <c:pt idx="152">
                        <c:v>22.829000000000001</c:v>
                      </c:pt>
                      <c:pt idx="153">
                        <c:v>22.585999999999999</c:v>
                      </c:pt>
                      <c:pt idx="154">
                        <c:v>22.109000000000002</c:v>
                      </c:pt>
                      <c:pt idx="155">
                        <c:v>21.937000000000001</c:v>
                      </c:pt>
                      <c:pt idx="156">
                        <c:v>22.428000000000001</c:v>
                      </c:pt>
                      <c:pt idx="157">
                        <c:v>22.751999999999999</c:v>
                      </c:pt>
                      <c:pt idx="158">
                        <c:v>23.614000000000001</c:v>
                      </c:pt>
                      <c:pt idx="159">
                        <c:v>23.754000000000001</c:v>
                      </c:pt>
                      <c:pt idx="160">
                        <c:v>23.742999999999999</c:v>
                      </c:pt>
                      <c:pt idx="161">
                        <c:v>23.588999999999999</c:v>
                      </c:pt>
                      <c:pt idx="162">
                        <c:v>23.568999999999999</c:v>
                      </c:pt>
                      <c:pt idx="163">
                        <c:v>23.544</c:v>
                      </c:pt>
                      <c:pt idx="164">
                        <c:v>23.431000000000001</c:v>
                      </c:pt>
                      <c:pt idx="165">
                        <c:v>23.241</c:v>
                      </c:pt>
                      <c:pt idx="166">
                        <c:v>22.992999999999999</c:v>
                      </c:pt>
                      <c:pt idx="167">
                        <c:v>23.736999999999998</c:v>
                      </c:pt>
                      <c:pt idx="168">
                        <c:v>24.19</c:v>
                      </c:pt>
                      <c:pt idx="169">
                        <c:v>24.872</c:v>
                      </c:pt>
                      <c:pt idx="170">
                        <c:v>25.675999999999998</c:v>
                      </c:pt>
                      <c:pt idx="171">
                        <c:v>25.795000000000002</c:v>
                      </c:pt>
                      <c:pt idx="172">
                        <c:v>25.734000000000002</c:v>
                      </c:pt>
                      <c:pt idx="173">
                        <c:v>25.524999999999999</c:v>
                      </c:pt>
                      <c:pt idx="174">
                        <c:v>25.420999999999999</c:v>
                      </c:pt>
                      <c:pt idx="175">
                        <c:v>25.315000000000001</c:v>
                      </c:pt>
                      <c:pt idx="176">
                        <c:v>25.164999999999999</c:v>
                      </c:pt>
                      <c:pt idx="177">
                        <c:v>24.94</c:v>
                      </c:pt>
                      <c:pt idx="178">
                        <c:v>25.143999999999998</c:v>
                      </c:pt>
                      <c:pt idx="179">
                        <c:v>25.21</c:v>
                      </c:pt>
                      <c:pt idx="180">
                        <c:v>25.052</c:v>
                      </c:pt>
                      <c:pt idx="181">
                        <c:v>25.228000000000002</c:v>
                      </c:pt>
                      <c:pt idx="182">
                        <c:v>25.954999999999998</c:v>
                      </c:pt>
                      <c:pt idx="183">
                        <c:v>25.859000000000002</c:v>
                      </c:pt>
                      <c:pt idx="184">
                        <c:v>25.463999999999999</c:v>
                      </c:pt>
                      <c:pt idx="185">
                        <c:v>24.923999999999999</c:v>
                      </c:pt>
                      <c:pt idx="186">
                        <c:v>24.521999999999998</c:v>
                      </c:pt>
                      <c:pt idx="187">
                        <c:v>24.14</c:v>
                      </c:pt>
                      <c:pt idx="188">
                        <c:v>23.768999999999998</c:v>
                      </c:pt>
                      <c:pt idx="189">
                        <c:v>23.454999999999998</c:v>
                      </c:pt>
                      <c:pt idx="190">
                        <c:v>23.209</c:v>
                      </c:pt>
                      <c:pt idx="191">
                        <c:v>23.686</c:v>
                      </c:pt>
                      <c:pt idx="192">
                        <c:v>23.8</c:v>
                      </c:pt>
                      <c:pt idx="193">
                        <c:v>23.632999999999999</c:v>
                      </c:pt>
                      <c:pt idx="194">
                        <c:v>24.173999999999999</c:v>
                      </c:pt>
                      <c:pt idx="195">
                        <c:v>24.042000000000002</c:v>
                      </c:pt>
                      <c:pt idx="196">
                        <c:v>23.754000000000001</c:v>
                      </c:pt>
                      <c:pt idx="197">
                        <c:v>23.373000000000001</c:v>
                      </c:pt>
                      <c:pt idx="198">
                        <c:v>23.100999999999999</c:v>
                      </c:pt>
                      <c:pt idx="199">
                        <c:v>22.786999999999999</c:v>
                      </c:pt>
                      <c:pt idx="200">
                        <c:v>22.41</c:v>
                      </c:pt>
                      <c:pt idx="201">
                        <c:v>21.922000000000001</c:v>
                      </c:pt>
                      <c:pt idx="202">
                        <c:v>22.222999999999999</c:v>
                      </c:pt>
                      <c:pt idx="203">
                        <c:v>22.713999999999999</c:v>
                      </c:pt>
                      <c:pt idx="204">
                        <c:v>22.867000000000001</c:v>
                      </c:pt>
                      <c:pt idx="205">
                        <c:v>22.745999999999999</c:v>
                      </c:pt>
                      <c:pt idx="206">
                        <c:v>22.907</c:v>
                      </c:pt>
                      <c:pt idx="207">
                        <c:v>22.815999999999999</c:v>
                      </c:pt>
                      <c:pt idx="208">
                        <c:v>22.663</c:v>
                      </c:pt>
                      <c:pt idx="209">
                        <c:v>22.347999999999999</c:v>
                      </c:pt>
                      <c:pt idx="210">
                        <c:v>22.053999999999998</c:v>
                      </c:pt>
                      <c:pt idx="211">
                        <c:v>21.667000000000002</c:v>
                      </c:pt>
                      <c:pt idx="212">
                        <c:v>21.164999999999999</c:v>
                      </c:pt>
                      <c:pt idx="213">
                        <c:v>20.460999999999999</c:v>
                      </c:pt>
                      <c:pt idx="214">
                        <c:v>19.701000000000001</c:v>
                      </c:pt>
                      <c:pt idx="215">
                        <c:v>19.108000000000001</c:v>
                      </c:pt>
                      <c:pt idx="216">
                        <c:v>18.221</c:v>
                      </c:pt>
                      <c:pt idx="217">
                        <c:v>17.193999999999999</c:v>
                      </c:pt>
                      <c:pt idx="218">
                        <c:v>16.815000000000001</c:v>
                      </c:pt>
                      <c:pt idx="219">
                        <c:v>16.343</c:v>
                      </c:pt>
                      <c:pt idx="220">
                        <c:v>15.478</c:v>
                      </c:pt>
                      <c:pt idx="221">
                        <c:v>14.494999999999999</c:v>
                      </c:pt>
                      <c:pt idx="222">
                        <c:v>13.744</c:v>
                      </c:pt>
                      <c:pt idx="223">
                        <c:v>12.948</c:v>
                      </c:pt>
                      <c:pt idx="224">
                        <c:v>12.061</c:v>
                      </c:pt>
                      <c:pt idx="225">
                        <c:v>10.797000000000001</c:v>
                      </c:pt>
                      <c:pt idx="226">
                        <c:v>9.6809999999999992</c:v>
                      </c:pt>
                      <c:pt idx="227">
                        <c:v>9.3070000000000004</c:v>
                      </c:pt>
                      <c:pt idx="228">
                        <c:v>9.1219999999999999</c:v>
                      </c:pt>
                      <c:pt idx="229">
                        <c:v>8.7629999999999999</c:v>
                      </c:pt>
                      <c:pt idx="230">
                        <c:v>8.7029999999999994</c:v>
                      </c:pt>
                      <c:pt idx="231">
                        <c:v>7.968</c:v>
                      </c:pt>
                      <c:pt idx="232">
                        <c:v>7.0359999999999996</c:v>
                      </c:pt>
                      <c:pt idx="233">
                        <c:v>6.0750000000000002</c:v>
                      </c:pt>
                      <c:pt idx="234">
                        <c:v>5.4210000000000003</c:v>
                      </c:pt>
                      <c:pt idx="235">
                        <c:v>4.7309999999999999</c:v>
                      </c:pt>
                      <c:pt idx="236">
                        <c:v>3.9420000000000002</c:v>
                      </c:pt>
                      <c:pt idx="237">
                        <c:v>2.6869999999999998</c:v>
                      </c:pt>
                      <c:pt idx="238">
                        <c:v>1.6519999999999999</c:v>
                      </c:pt>
                      <c:pt idx="239">
                        <c:v>1.6279999999999999</c:v>
                      </c:pt>
                      <c:pt idx="240">
                        <c:v>2.0219999999999998</c:v>
                      </c:pt>
                      <c:pt idx="241">
                        <c:v>2.569</c:v>
                      </c:pt>
                      <c:pt idx="242">
                        <c:v>2.9660000000000002</c:v>
                      </c:pt>
                      <c:pt idx="243">
                        <c:v>2.944</c:v>
                      </c:pt>
                      <c:pt idx="244">
                        <c:v>2.597</c:v>
                      </c:pt>
                      <c:pt idx="245">
                        <c:v>1.931</c:v>
                      </c:pt>
                      <c:pt idx="246">
                        <c:v>1.4279999999999999</c:v>
                      </c:pt>
                      <c:pt idx="247">
                        <c:v>0.82</c:v>
                      </c:pt>
                      <c:pt idx="248">
                        <c:v>0.14799999999999999</c:v>
                      </c:pt>
                      <c:pt idx="249">
                        <c:v>-0.96299999999999997</c:v>
                      </c:pt>
                      <c:pt idx="250">
                        <c:v>-1.7849999999999999</c:v>
                      </c:pt>
                      <c:pt idx="251">
                        <c:v>-2.4340000000000002</c:v>
                      </c:pt>
                      <c:pt idx="252">
                        <c:v>-2.3620000000000001</c:v>
                      </c:pt>
                      <c:pt idx="253">
                        <c:v>-2.69</c:v>
                      </c:pt>
                      <c:pt idx="254">
                        <c:v>-3.1030000000000002</c:v>
                      </c:pt>
                      <c:pt idx="255">
                        <c:v>-3.3340000000000001</c:v>
                      </c:pt>
                      <c:pt idx="256">
                        <c:v>-4.1260000000000003</c:v>
                      </c:pt>
                      <c:pt idx="257">
                        <c:v>-5.0629999999999997</c:v>
                      </c:pt>
                      <c:pt idx="258">
                        <c:v>-5.681</c:v>
                      </c:pt>
                      <c:pt idx="259">
                        <c:v>-6.3179999999999996</c:v>
                      </c:pt>
                      <c:pt idx="260">
                        <c:v>-7.024</c:v>
                      </c:pt>
                      <c:pt idx="261">
                        <c:v>-8.0299999999999994</c:v>
                      </c:pt>
                      <c:pt idx="262">
                        <c:v>-8.6760000000000002</c:v>
                      </c:pt>
                      <c:pt idx="263">
                        <c:v>-8.2949999999999999</c:v>
                      </c:pt>
                      <c:pt idx="264">
                        <c:v>-6.8650000000000002</c:v>
                      </c:pt>
                      <c:pt idx="265">
                        <c:v>-6.6260000000000003</c:v>
                      </c:pt>
                      <c:pt idx="266">
                        <c:v>-5.024</c:v>
                      </c:pt>
                      <c:pt idx="267">
                        <c:v>-3.3849999999999998</c:v>
                      </c:pt>
                      <c:pt idx="268">
                        <c:v>-2.3370000000000002</c:v>
                      </c:pt>
                      <c:pt idx="269">
                        <c:v>-1.6830000000000001</c:v>
                      </c:pt>
                      <c:pt idx="270">
                        <c:v>-1.0109999999999999</c:v>
                      </c:pt>
                      <c:pt idx="271">
                        <c:v>-0.54800000000000004</c:v>
                      </c:pt>
                      <c:pt idx="272">
                        <c:v>-0.53</c:v>
                      </c:pt>
                      <c:pt idx="273">
                        <c:v>-0.88200000000000001</c:v>
                      </c:pt>
                      <c:pt idx="274">
                        <c:v>-0.66400000000000003</c:v>
                      </c:pt>
                      <c:pt idx="275">
                        <c:v>0.21199999999999999</c:v>
                      </c:pt>
                      <c:pt idx="276">
                        <c:v>1.1080000000000001</c:v>
                      </c:pt>
                      <c:pt idx="277">
                        <c:v>1.2410000000000001</c:v>
                      </c:pt>
                      <c:pt idx="278">
                        <c:v>1.367</c:v>
                      </c:pt>
                      <c:pt idx="279">
                        <c:v>1.464</c:v>
                      </c:pt>
                      <c:pt idx="280">
                        <c:v>1.0009999999999999</c:v>
                      </c:pt>
                      <c:pt idx="281">
                        <c:v>0.29499999999999998</c:v>
                      </c:pt>
                      <c:pt idx="282">
                        <c:v>-0.18</c:v>
                      </c:pt>
                      <c:pt idx="283">
                        <c:v>-0.69599999999999995</c:v>
                      </c:pt>
                      <c:pt idx="284">
                        <c:v>-1.2969999999999999</c:v>
                      </c:pt>
                      <c:pt idx="285">
                        <c:v>-2.2719999999999998</c:v>
                      </c:pt>
                      <c:pt idx="286">
                        <c:v>-2.7509999999999999</c:v>
                      </c:pt>
                      <c:pt idx="287">
                        <c:v>-3.27</c:v>
                      </c:pt>
                      <c:pt idx="288">
                        <c:v>-2.8570000000000002</c:v>
                      </c:pt>
                      <c:pt idx="289">
                        <c:v>-2.3940000000000001</c:v>
                      </c:pt>
                      <c:pt idx="290">
                        <c:v>-1.4419999999999999</c:v>
                      </c:pt>
                      <c:pt idx="291">
                        <c:v>-0.97</c:v>
                      </c:pt>
                      <c:pt idx="292">
                        <c:v>-0.58399999999999996</c:v>
                      </c:pt>
                      <c:pt idx="293">
                        <c:v>-0.69399999999999995</c:v>
                      </c:pt>
                      <c:pt idx="294">
                        <c:v>-0.76600000000000001</c:v>
                      </c:pt>
                      <c:pt idx="295">
                        <c:v>-1.0640000000000001</c:v>
                      </c:pt>
                      <c:pt idx="296">
                        <c:v>-1.554</c:v>
                      </c:pt>
                      <c:pt idx="297">
                        <c:v>-2.484</c:v>
                      </c:pt>
                      <c:pt idx="298">
                        <c:v>-3.1389999999999998</c:v>
                      </c:pt>
                      <c:pt idx="299">
                        <c:v>-3.323</c:v>
                      </c:pt>
                      <c:pt idx="300">
                        <c:v>-2.9049999999999998</c:v>
                      </c:pt>
                      <c:pt idx="301">
                        <c:v>-2.7909999999999999</c:v>
                      </c:pt>
                      <c:pt idx="302">
                        <c:v>-3.1560000000000001</c:v>
                      </c:pt>
                      <c:pt idx="303">
                        <c:v>-3.2770000000000001</c:v>
                      </c:pt>
                      <c:pt idx="304">
                        <c:v>-3.181</c:v>
                      </c:pt>
                      <c:pt idx="305">
                        <c:v>-3.806</c:v>
                      </c:pt>
                      <c:pt idx="306">
                        <c:v>-4.2190000000000003</c:v>
                      </c:pt>
                      <c:pt idx="307">
                        <c:v>-4.694</c:v>
                      </c:pt>
                      <c:pt idx="308">
                        <c:v>-5.2830000000000004</c:v>
                      </c:pt>
                      <c:pt idx="309">
                        <c:v>-6.2889999999999997</c:v>
                      </c:pt>
                      <c:pt idx="310">
                        <c:v>-6.7290000000000001</c:v>
                      </c:pt>
                      <c:pt idx="311">
                        <c:v>-6.4930000000000003</c:v>
                      </c:pt>
                      <c:pt idx="312">
                        <c:v>-5.6319999999999997</c:v>
                      </c:pt>
                      <c:pt idx="313">
                        <c:v>-5.3719999999999999</c:v>
                      </c:pt>
                      <c:pt idx="314">
                        <c:v>-5.4329999999999998</c:v>
                      </c:pt>
                      <c:pt idx="315">
                        <c:v>-5.0919999999999996</c:v>
                      </c:pt>
                      <c:pt idx="316">
                        <c:v>-5.2320000000000002</c:v>
                      </c:pt>
                      <c:pt idx="317">
                        <c:v>-5.59</c:v>
                      </c:pt>
                      <c:pt idx="318">
                        <c:v>-5.6980000000000004</c:v>
                      </c:pt>
                      <c:pt idx="319">
                        <c:v>-5.907</c:v>
                      </c:pt>
                      <c:pt idx="320">
                        <c:v>-6.2649999999999997</c:v>
                      </c:pt>
                      <c:pt idx="321">
                        <c:v>-7.0229999999999997</c:v>
                      </c:pt>
                      <c:pt idx="322">
                        <c:v>-7.7089999999999996</c:v>
                      </c:pt>
                      <c:pt idx="323">
                        <c:v>-8.2449999999999992</c:v>
                      </c:pt>
                      <c:pt idx="324">
                        <c:v>-7.7279999999999998</c:v>
                      </c:pt>
                      <c:pt idx="325">
                        <c:v>-7.65</c:v>
                      </c:pt>
                      <c:pt idx="326">
                        <c:v>-7.1879999999999997</c:v>
                      </c:pt>
                      <c:pt idx="327">
                        <c:v>-7.2249999999999996</c:v>
                      </c:pt>
                      <c:pt idx="328">
                        <c:v>-7.6639999999999997</c:v>
                      </c:pt>
                      <c:pt idx="329">
                        <c:v>-8.1969999999999992</c:v>
                      </c:pt>
                      <c:pt idx="330">
                        <c:v>-8.4559999999999995</c:v>
                      </c:pt>
                      <c:pt idx="331">
                        <c:v>-8.7940000000000005</c:v>
                      </c:pt>
                      <c:pt idx="332">
                        <c:v>-9.2810000000000006</c:v>
                      </c:pt>
                      <c:pt idx="333">
                        <c:v>-9.7829999999999995</c:v>
                      </c:pt>
                      <c:pt idx="334">
                        <c:v>-10.461</c:v>
                      </c:pt>
                      <c:pt idx="335">
                        <c:v>-10.11</c:v>
                      </c:pt>
                      <c:pt idx="336">
                        <c:v>-9.766</c:v>
                      </c:pt>
                      <c:pt idx="337">
                        <c:v>-8.6989999999999998</c:v>
                      </c:pt>
                      <c:pt idx="338">
                        <c:v>-6.8289999999999997</c:v>
                      </c:pt>
                      <c:pt idx="339">
                        <c:v>-4.8940000000000001</c:v>
                      </c:pt>
                      <c:pt idx="340">
                        <c:v>-3.621</c:v>
                      </c:pt>
                      <c:pt idx="341">
                        <c:v>-2.7370000000000001</c:v>
                      </c:pt>
                      <c:pt idx="342">
                        <c:v>-1.752</c:v>
                      </c:pt>
                      <c:pt idx="343">
                        <c:v>-0.871</c:v>
                      </c:pt>
                      <c:pt idx="344">
                        <c:v>-0.22900000000000001</c:v>
                      </c:pt>
                      <c:pt idx="345">
                        <c:v>-4.4999999999999998E-2</c:v>
                      </c:pt>
                      <c:pt idx="346">
                        <c:v>-4.2000000000000003E-2</c:v>
                      </c:pt>
                      <c:pt idx="347">
                        <c:v>-0.252</c:v>
                      </c:pt>
                      <c:pt idx="348">
                        <c:v>0.13800000000000001</c:v>
                      </c:pt>
                      <c:pt idx="349">
                        <c:v>0.876</c:v>
                      </c:pt>
                      <c:pt idx="350">
                        <c:v>1.4830000000000001</c:v>
                      </c:pt>
                      <c:pt idx="351">
                        <c:v>1.849</c:v>
                      </c:pt>
                      <c:pt idx="352">
                        <c:v>1.982</c:v>
                      </c:pt>
                      <c:pt idx="353">
                        <c:v>1.6539999999999999</c:v>
                      </c:pt>
                      <c:pt idx="354">
                        <c:v>1.304</c:v>
                      </c:pt>
                      <c:pt idx="355">
                        <c:v>0.72699999999999998</c:v>
                      </c:pt>
                      <c:pt idx="356">
                        <c:v>2.3E-2</c:v>
                      </c:pt>
                      <c:pt idx="357">
                        <c:v>-0.78500000000000003</c:v>
                      </c:pt>
                      <c:pt idx="358">
                        <c:v>-1.5149999999999999</c:v>
                      </c:pt>
                      <c:pt idx="359">
                        <c:v>-1.72</c:v>
                      </c:pt>
                      <c:pt idx="360">
                        <c:v>-1.482</c:v>
                      </c:pt>
                      <c:pt idx="361">
                        <c:v>-1.399</c:v>
                      </c:pt>
                      <c:pt idx="362">
                        <c:v>-1.54</c:v>
                      </c:pt>
                      <c:pt idx="363">
                        <c:v>-1.482</c:v>
                      </c:pt>
                      <c:pt idx="364">
                        <c:v>-2.2029999999999998</c:v>
                      </c:pt>
                      <c:pt idx="365">
                        <c:v>-3.0790000000000002</c:v>
                      </c:pt>
                      <c:pt idx="366">
                        <c:v>-3.6419999999999999</c:v>
                      </c:pt>
                      <c:pt idx="367">
                        <c:v>-4.25</c:v>
                      </c:pt>
                      <c:pt idx="368">
                        <c:v>-4.9619999999999997</c:v>
                      </c:pt>
                      <c:pt idx="369">
                        <c:v>-5.9720000000000004</c:v>
                      </c:pt>
                      <c:pt idx="370">
                        <c:v>-6.0019999999999998</c:v>
                      </c:pt>
                      <c:pt idx="371">
                        <c:v>-6.3330000000000002</c:v>
                      </c:pt>
                      <c:pt idx="372">
                        <c:v>-6.36</c:v>
                      </c:pt>
                      <c:pt idx="373">
                        <c:v>-6.8079999999999998</c:v>
                      </c:pt>
                      <c:pt idx="374">
                        <c:v>-7.0259999999999998</c:v>
                      </c:pt>
                      <c:pt idx="375">
                        <c:v>-7.5039999999999996</c:v>
                      </c:pt>
                      <c:pt idx="376">
                        <c:v>-8.0489999999999995</c:v>
                      </c:pt>
                      <c:pt idx="377">
                        <c:v>-8.625</c:v>
                      </c:pt>
                      <c:pt idx="378">
                        <c:v>-8.9570000000000007</c:v>
                      </c:pt>
                      <c:pt idx="379">
                        <c:v>-9.3670000000000009</c:v>
                      </c:pt>
                      <c:pt idx="380">
                        <c:v>-9.8859999999999992</c:v>
                      </c:pt>
                      <c:pt idx="381">
                        <c:v>-10.804</c:v>
                      </c:pt>
                      <c:pt idx="382">
                        <c:v>-11.186</c:v>
                      </c:pt>
                      <c:pt idx="383">
                        <c:v>-11.382999999999999</c:v>
                      </c:pt>
                      <c:pt idx="384">
                        <c:v>-11.207000000000001</c:v>
                      </c:pt>
                      <c:pt idx="385">
                        <c:v>-9.9350000000000005</c:v>
                      </c:pt>
                      <c:pt idx="386">
                        <c:v>-8.4429999999999996</c:v>
                      </c:pt>
                      <c:pt idx="387">
                        <c:v>-7.7160000000000002</c:v>
                      </c:pt>
                      <c:pt idx="388">
                        <c:v>-7.3680000000000003</c:v>
                      </c:pt>
                      <c:pt idx="389">
                        <c:v>-7.2809999999999997</c:v>
                      </c:pt>
                      <c:pt idx="390">
                        <c:v>-7.0179999999999998</c:v>
                      </c:pt>
                      <c:pt idx="391">
                        <c:v>-6.9710000000000001</c:v>
                      </c:pt>
                      <c:pt idx="392">
                        <c:v>-7.1130000000000004</c:v>
                      </c:pt>
                      <c:pt idx="393">
                        <c:v>-7.1050000000000004</c:v>
                      </c:pt>
                      <c:pt idx="394">
                        <c:v>-7.16</c:v>
                      </c:pt>
                      <c:pt idx="395">
                        <c:v>-7.22</c:v>
                      </c:pt>
                      <c:pt idx="396">
                        <c:v>-7.585</c:v>
                      </c:pt>
                      <c:pt idx="397">
                        <c:v>-7.1550000000000002</c:v>
                      </c:pt>
                      <c:pt idx="398">
                        <c:v>-6.3460000000000001</c:v>
                      </c:pt>
                      <c:pt idx="399">
                        <c:v>-5.4359999999999999</c:v>
                      </c:pt>
                      <c:pt idx="400">
                        <c:v>-4.8390000000000004</c:v>
                      </c:pt>
                      <c:pt idx="401">
                        <c:v>-4.5350000000000001</c:v>
                      </c:pt>
                      <c:pt idx="402">
                        <c:v>-4.3029999999999999</c:v>
                      </c:pt>
                      <c:pt idx="403">
                        <c:v>-4.4029999999999996</c:v>
                      </c:pt>
                      <c:pt idx="404">
                        <c:v>-4.1669999999999998</c:v>
                      </c:pt>
                      <c:pt idx="405">
                        <c:v>-4.8380000000000001</c:v>
                      </c:pt>
                      <c:pt idx="406">
                        <c:v>-4.9950000000000001</c:v>
                      </c:pt>
                      <c:pt idx="407">
                        <c:v>-5.4340000000000002</c:v>
                      </c:pt>
                      <c:pt idx="408">
                        <c:v>-5.4029999999999996</c:v>
                      </c:pt>
                      <c:pt idx="409">
                        <c:v>-5.9850000000000003</c:v>
                      </c:pt>
                      <c:pt idx="410">
                        <c:v>-6.0880000000000001</c:v>
                      </c:pt>
                      <c:pt idx="411">
                        <c:v>-6.319</c:v>
                      </c:pt>
                      <c:pt idx="412">
                        <c:v>-6.7409999999999997</c:v>
                      </c:pt>
                      <c:pt idx="413">
                        <c:v>-7.2110000000000003</c:v>
                      </c:pt>
                      <c:pt idx="414">
                        <c:v>-7.4720000000000004</c:v>
                      </c:pt>
                      <c:pt idx="415">
                        <c:v>-7.8570000000000002</c:v>
                      </c:pt>
                      <c:pt idx="416">
                        <c:v>-8.4039999999999999</c:v>
                      </c:pt>
                      <c:pt idx="417">
                        <c:v>-9.7460000000000004</c:v>
                      </c:pt>
                      <c:pt idx="418">
                        <c:v>-9.4079999999999995</c:v>
                      </c:pt>
                      <c:pt idx="419">
                        <c:v>-9.4009999999999998</c:v>
                      </c:pt>
                      <c:pt idx="420">
                        <c:v>-9.9640000000000004</c:v>
                      </c:pt>
                      <c:pt idx="421">
                        <c:v>-10.119999999999999</c:v>
                      </c:pt>
                      <c:pt idx="422">
                        <c:v>-9.718</c:v>
                      </c:pt>
                      <c:pt idx="423">
                        <c:v>-10.012</c:v>
                      </c:pt>
                      <c:pt idx="424">
                        <c:v>-10.518000000000001</c:v>
                      </c:pt>
                      <c:pt idx="425">
                        <c:v>-10.756</c:v>
                      </c:pt>
                      <c:pt idx="426">
                        <c:v>-11.082000000000001</c:v>
                      </c:pt>
                      <c:pt idx="427">
                        <c:v>-11.545999999999999</c:v>
                      </c:pt>
                      <c:pt idx="428">
                        <c:v>-12.435</c:v>
                      </c:pt>
                      <c:pt idx="429">
                        <c:v>-11.874000000000001</c:v>
                      </c:pt>
                      <c:pt idx="430">
                        <c:v>-10.566000000000001</c:v>
                      </c:pt>
                      <c:pt idx="431">
                        <c:v>-8.952</c:v>
                      </c:pt>
                      <c:pt idx="432">
                        <c:v>-7.782</c:v>
                      </c:pt>
                      <c:pt idx="433">
                        <c:v>-6.6740000000000004</c:v>
                      </c:pt>
                      <c:pt idx="434">
                        <c:v>-6.2149999999999999</c:v>
                      </c:pt>
                      <c:pt idx="435">
                        <c:v>-6.0830000000000002</c:v>
                      </c:pt>
                      <c:pt idx="436">
                        <c:v>-6.2110000000000003</c:v>
                      </c:pt>
                      <c:pt idx="437">
                        <c:v>-6.21</c:v>
                      </c:pt>
                      <c:pt idx="438">
                        <c:v>-6.4210000000000003</c:v>
                      </c:pt>
                      <c:pt idx="439">
                        <c:v>-6.8040000000000003</c:v>
                      </c:pt>
                      <c:pt idx="440">
                        <c:v>-7.1749999999999998</c:v>
                      </c:pt>
                      <c:pt idx="441">
                        <c:v>-6.95</c:v>
                      </c:pt>
                      <c:pt idx="442">
                        <c:v>-5.7229999999999999</c:v>
                      </c:pt>
                      <c:pt idx="443">
                        <c:v>-4.0999999999999996</c:v>
                      </c:pt>
                      <c:pt idx="444">
                        <c:v>-3.34</c:v>
                      </c:pt>
                      <c:pt idx="445">
                        <c:v>-2.1890000000000001</c:v>
                      </c:pt>
                      <c:pt idx="446">
                        <c:v>-0.48299999999999998</c:v>
                      </c:pt>
                      <c:pt idx="447">
                        <c:v>0.56499999999999995</c:v>
                      </c:pt>
                      <c:pt idx="448">
                        <c:v>1.2030000000000001</c:v>
                      </c:pt>
                      <c:pt idx="449">
                        <c:v>1.8979999999999999</c:v>
                      </c:pt>
                      <c:pt idx="450">
                        <c:v>2.4220000000000002</c:v>
                      </c:pt>
                      <c:pt idx="451">
                        <c:v>2.7509999999999999</c:v>
                      </c:pt>
                      <c:pt idx="452">
                        <c:v>2.6509999999999998</c:v>
                      </c:pt>
                      <c:pt idx="453">
                        <c:v>3.234</c:v>
                      </c:pt>
                      <c:pt idx="454">
                        <c:v>4</c:v>
                      </c:pt>
                      <c:pt idx="455">
                        <c:v>4.4989999999999997</c:v>
                      </c:pt>
                      <c:pt idx="456">
                        <c:v>4.7690000000000001</c:v>
                      </c:pt>
                      <c:pt idx="457">
                        <c:v>5.7359999999999998</c:v>
                      </c:pt>
                      <c:pt idx="458">
                        <c:v>6.1079999999999997</c:v>
                      </c:pt>
                      <c:pt idx="459">
                        <c:v>6.234</c:v>
                      </c:pt>
                      <c:pt idx="460">
                        <c:v>5.9139999999999997</c:v>
                      </c:pt>
                      <c:pt idx="461">
                        <c:v>5.5720000000000001</c:v>
                      </c:pt>
                      <c:pt idx="462">
                        <c:v>5.0179999999999998</c:v>
                      </c:pt>
                      <c:pt idx="463">
                        <c:v>4.4850000000000003</c:v>
                      </c:pt>
                      <c:pt idx="464">
                        <c:v>3.7869999999999999</c:v>
                      </c:pt>
                      <c:pt idx="465">
                        <c:v>3.069</c:v>
                      </c:pt>
                      <c:pt idx="466">
                        <c:v>3.5089999999999999</c:v>
                      </c:pt>
                      <c:pt idx="467">
                        <c:v>4.6239999999999997</c:v>
                      </c:pt>
                      <c:pt idx="468">
                        <c:v>5.819</c:v>
                      </c:pt>
                      <c:pt idx="469">
                        <c:v>6.81</c:v>
                      </c:pt>
                      <c:pt idx="470">
                        <c:v>7.56</c:v>
                      </c:pt>
                      <c:pt idx="471">
                        <c:v>8.0969999999999995</c:v>
                      </c:pt>
                      <c:pt idx="472">
                        <c:v>8.8699999999999992</c:v>
                      </c:pt>
                      <c:pt idx="473">
                        <c:v>9.6669999999999998</c:v>
                      </c:pt>
                      <c:pt idx="474">
                        <c:v>10.362</c:v>
                      </c:pt>
                      <c:pt idx="475">
                        <c:v>10.930999999999999</c:v>
                      </c:pt>
                      <c:pt idx="476">
                        <c:v>11.914999999999999</c:v>
                      </c:pt>
                      <c:pt idx="477">
                        <c:v>12.417999999999999</c:v>
                      </c:pt>
                      <c:pt idx="478">
                        <c:v>13.333</c:v>
                      </c:pt>
                      <c:pt idx="479">
                        <c:v>13.843999999999999</c:v>
                      </c:pt>
                      <c:pt idx="480">
                        <c:v>14.807</c:v>
                      </c:pt>
                      <c:pt idx="481">
                        <c:v>14.914</c:v>
                      </c:pt>
                      <c:pt idx="482">
                        <c:v>14.757</c:v>
                      </c:pt>
                      <c:pt idx="483">
                        <c:v>14.377000000000001</c:v>
                      </c:pt>
                      <c:pt idx="484">
                        <c:v>14.061</c:v>
                      </c:pt>
                      <c:pt idx="485">
                        <c:v>13.571999999999999</c:v>
                      </c:pt>
                      <c:pt idx="486">
                        <c:v>13.132</c:v>
                      </c:pt>
                      <c:pt idx="487">
                        <c:v>12.57</c:v>
                      </c:pt>
                      <c:pt idx="488">
                        <c:v>12.874000000000001</c:v>
                      </c:pt>
                      <c:pt idx="489">
                        <c:v>13.744</c:v>
                      </c:pt>
                      <c:pt idx="490">
                        <c:v>14.374000000000001</c:v>
                      </c:pt>
                      <c:pt idx="491">
                        <c:v>14.56</c:v>
                      </c:pt>
                      <c:pt idx="492">
                        <c:v>14.962</c:v>
                      </c:pt>
                      <c:pt idx="493">
                        <c:v>15.178000000000001</c:v>
                      </c:pt>
                      <c:pt idx="494">
                        <c:v>15.266999999999999</c:v>
                      </c:pt>
                      <c:pt idx="495">
                        <c:v>15.003</c:v>
                      </c:pt>
                      <c:pt idx="496">
                        <c:v>14.741</c:v>
                      </c:pt>
                      <c:pt idx="497">
                        <c:v>14.234999999999999</c:v>
                      </c:pt>
                      <c:pt idx="498">
                        <c:v>13.602</c:v>
                      </c:pt>
                      <c:pt idx="499">
                        <c:v>12.661</c:v>
                      </c:pt>
                      <c:pt idx="500">
                        <c:v>11.868</c:v>
                      </c:pt>
                      <c:pt idx="501">
                        <c:v>12.108000000000001</c:v>
                      </c:pt>
                      <c:pt idx="502">
                        <c:v>12.097</c:v>
                      </c:pt>
                      <c:pt idx="503">
                        <c:v>11.83</c:v>
                      </c:pt>
                      <c:pt idx="504">
                        <c:v>11.672000000000001</c:v>
                      </c:pt>
                      <c:pt idx="505">
                        <c:v>11.41</c:v>
                      </c:pt>
                      <c:pt idx="506">
                        <c:v>11.055</c:v>
                      </c:pt>
                      <c:pt idx="507">
                        <c:v>10.371</c:v>
                      </c:pt>
                      <c:pt idx="508">
                        <c:v>9.6859999999999999</c:v>
                      </c:pt>
                      <c:pt idx="509">
                        <c:v>8.77</c:v>
                      </c:pt>
                      <c:pt idx="510">
                        <c:v>7.7679999999999998</c:v>
                      </c:pt>
                      <c:pt idx="511">
                        <c:v>6.3239999999999998</c:v>
                      </c:pt>
                      <c:pt idx="512">
                        <c:v>5.7610000000000001</c:v>
                      </c:pt>
                      <c:pt idx="513">
                        <c:v>5.4569999999999999</c:v>
                      </c:pt>
                      <c:pt idx="514">
                        <c:v>5.91</c:v>
                      </c:pt>
                      <c:pt idx="515">
                        <c:v>6.6950000000000003</c:v>
                      </c:pt>
                      <c:pt idx="516">
                        <c:v>7.8810000000000002</c:v>
                      </c:pt>
                      <c:pt idx="517">
                        <c:v>8.4169999999999998</c:v>
                      </c:pt>
                      <c:pt idx="518">
                        <c:v>8.8710000000000004</c:v>
                      </c:pt>
                      <c:pt idx="519">
                        <c:v>9.0920000000000005</c:v>
                      </c:pt>
                      <c:pt idx="520">
                        <c:v>9.3079999999999998</c:v>
                      </c:pt>
                      <c:pt idx="521">
                        <c:v>9.1709999999999994</c:v>
                      </c:pt>
                      <c:pt idx="522">
                        <c:v>8.9969999999999999</c:v>
                      </c:pt>
                      <c:pt idx="523">
                        <c:v>8.8019999999999996</c:v>
                      </c:pt>
                      <c:pt idx="524">
                        <c:v>8.7609999999999992</c:v>
                      </c:pt>
                      <c:pt idx="525">
                        <c:v>9.0500000000000007</c:v>
                      </c:pt>
                      <c:pt idx="526">
                        <c:v>10.061</c:v>
                      </c:pt>
                      <c:pt idx="527">
                        <c:v>10.285</c:v>
                      </c:pt>
                      <c:pt idx="528">
                        <c:v>11.176</c:v>
                      </c:pt>
                      <c:pt idx="529">
                        <c:v>11.52</c:v>
                      </c:pt>
                      <c:pt idx="530">
                        <c:v>11.651</c:v>
                      </c:pt>
                      <c:pt idx="531">
                        <c:v>11.496</c:v>
                      </c:pt>
                      <c:pt idx="532">
                        <c:v>11.308</c:v>
                      </c:pt>
                      <c:pt idx="533">
                        <c:v>10.909000000000001</c:v>
                      </c:pt>
                      <c:pt idx="534">
                        <c:v>10.535</c:v>
                      </c:pt>
                      <c:pt idx="535">
                        <c:v>10.061999999999999</c:v>
                      </c:pt>
                      <c:pt idx="536">
                        <c:v>9.5830000000000002</c:v>
                      </c:pt>
                      <c:pt idx="537">
                        <c:v>9.9269999999999996</c:v>
                      </c:pt>
                      <c:pt idx="538">
                        <c:v>9.8170000000000002</c:v>
                      </c:pt>
                      <c:pt idx="539">
                        <c:v>10.039999999999999</c:v>
                      </c:pt>
                      <c:pt idx="540">
                        <c:v>10.763999999999999</c:v>
                      </c:pt>
                      <c:pt idx="541">
                        <c:v>11.183999999999999</c:v>
                      </c:pt>
                      <c:pt idx="542">
                        <c:v>11.403</c:v>
                      </c:pt>
                      <c:pt idx="543">
                        <c:v>11.407999999999999</c:v>
                      </c:pt>
                      <c:pt idx="544">
                        <c:v>11.406000000000001</c:v>
                      </c:pt>
                      <c:pt idx="545">
                        <c:v>11.247999999999999</c:v>
                      </c:pt>
                      <c:pt idx="546">
                        <c:v>10.981</c:v>
                      </c:pt>
                      <c:pt idx="547">
                        <c:v>10.353</c:v>
                      </c:pt>
                      <c:pt idx="548">
                        <c:v>9.6690000000000005</c:v>
                      </c:pt>
                      <c:pt idx="549">
                        <c:v>9.0280000000000005</c:v>
                      </c:pt>
                      <c:pt idx="550">
                        <c:v>8.157</c:v>
                      </c:pt>
                      <c:pt idx="551">
                        <c:v>7.952</c:v>
                      </c:pt>
                      <c:pt idx="552">
                        <c:v>8.0890000000000004</c:v>
                      </c:pt>
                      <c:pt idx="553">
                        <c:v>7.9379999999999997</c:v>
                      </c:pt>
                      <c:pt idx="554">
                        <c:v>7.68</c:v>
                      </c:pt>
                      <c:pt idx="555">
                        <c:v>7.069</c:v>
                      </c:pt>
                      <c:pt idx="556">
                        <c:v>6.49</c:v>
                      </c:pt>
                      <c:pt idx="557">
                        <c:v>5.6950000000000003</c:v>
                      </c:pt>
                      <c:pt idx="558">
                        <c:v>6.3289999999999997</c:v>
                      </c:pt>
                      <c:pt idx="559">
                        <c:v>6.0359999999999996</c:v>
                      </c:pt>
                      <c:pt idx="560">
                        <c:v>5.55</c:v>
                      </c:pt>
                      <c:pt idx="561">
                        <c:v>4.9820000000000002</c:v>
                      </c:pt>
                      <c:pt idx="562">
                        <c:v>5.31</c:v>
                      </c:pt>
                      <c:pt idx="563">
                        <c:v>5.0869999999999997</c:v>
                      </c:pt>
                      <c:pt idx="564">
                        <c:v>5.367</c:v>
                      </c:pt>
                      <c:pt idx="565">
                        <c:v>5.149</c:v>
                      </c:pt>
                      <c:pt idx="566">
                        <c:v>5.274</c:v>
                      </c:pt>
                      <c:pt idx="567">
                        <c:v>4.7300000000000004</c:v>
                      </c:pt>
                      <c:pt idx="568">
                        <c:v>4.2130000000000001</c:v>
                      </c:pt>
                      <c:pt idx="569">
                        <c:v>3.9470000000000001</c:v>
                      </c:pt>
                      <c:pt idx="570">
                        <c:v>3.0449999999999999</c:v>
                      </c:pt>
                      <c:pt idx="571">
                        <c:v>1.61</c:v>
                      </c:pt>
                      <c:pt idx="572">
                        <c:v>0.32800000000000001</c:v>
                      </c:pt>
                      <c:pt idx="573">
                        <c:v>-1E-3</c:v>
                      </c:pt>
                      <c:pt idx="574">
                        <c:v>0.77200000000000002</c:v>
                      </c:pt>
                      <c:pt idx="575">
                        <c:v>2.1</c:v>
                      </c:pt>
                      <c:pt idx="576">
                        <c:v>4.1859999999999999</c:v>
                      </c:pt>
                      <c:pt idx="577">
                        <c:v>6.1749999999999998</c:v>
                      </c:pt>
                      <c:pt idx="578">
                        <c:v>7.1230000000000002</c:v>
                      </c:pt>
                      <c:pt idx="579">
                        <c:v>7.6420000000000003</c:v>
                      </c:pt>
                      <c:pt idx="580">
                        <c:v>8.3849999999999998</c:v>
                      </c:pt>
                      <c:pt idx="581">
                        <c:v>9.1489999999999991</c:v>
                      </c:pt>
                      <c:pt idx="582">
                        <c:v>10.624000000000001</c:v>
                      </c:pt>
                      <c:pt idx="583">
                        <c:v>11.272</c:v>
                      </c:pt>
                      <c:pt idx="584">
                        <c:v>12.121</c:v>
                      </c:pt>
                      <c:pt idx="585">
                        <c:v>13.198</c:v>
                      </c:pt>
                      <c:pt idx="586">
                        <c:v>14.617000000000001</c:v>
                      </c:pt>
                      <c:pt idx="587">
                        <c:v>15.951000000000001</c:v>
                      </c:pt>
                      <c:pt idx="588">
                        <c:v>17.617999999999999</c:v>
                      </c:pt>
                      <c:pt idx="589">
                        <c:v>18.363</c:v>
                      </c:pt>
                      <c:pt idx="590">
                        <c:v>18.797000000000001</c:v>
                      </c:pt>
                      <c:pt idx="591">
                        <c:v>19</c:v>
                      </c:pt>
                      <c:pt idx="592">
                        <c:v>19.332999999999998</c:v>
                      </c:pt>
                      <c:pt idx="593">
                        <c:v>19.536999999999999</c:v>
                      </c:pt>
                      <c:pt idx="594">
                        <c:v>19.625</c:v>
                      </c:pt>
                      <c:pt idx="595">
                        <c:v>19.742000000000001</c:v>
                      </c:pt>
                      <c:pt idx="596">
                        <c:v>20.068000000000001</c:v>
                      </c:pt>
                      <c:pt idx="597">
                        <c:v>20.850999999999999</c:v>
                      </c:pt>
                    </c:numCache>
                  </c:numRef>
                </c:yVal>
                <c:smooth val="0"/>
                <c:extLst>
                  <c:ext xmlns:c16="http://schemas.microsoft.com/office/drawing/2014/chart" uri="{C3380CC4-5D6E-409C-BE32-E72D297353CC}">
                    <c16:uniqueId val="{00000008-FF6A-48BB-B0F7-E28C2F7EA5EE}"/>
                  </c:ext>
                </c:extLst>
              </c15:ser>
            </c15:filteredScatterSeries>
            <c15:filteredScatterSeries>
              <c15:ser>
                <c:idx val="2"/>
                <c:order val="1"/>
                <c:tx>
                  <c:v>Projects</c:v>
                </c:tx>
                <c:marker>
                  <c:symbol val="none"/>
                </c:marker>
                <c:xVal>
                  <c:numRef>
                    <c:extLst xmlns:c15="http://schemas.microsoft.com/office/drawing/2012/chart">
                      <c:ext xmlns:c15="http://schemas.microsoft.com/office/drawing/2012/chart" uri="{02D57815-91ED-43cb-92C2-25804820EDAC}">
                        <c15:formulaRef>
                          <c15:sqref>(Sheet1!$AD$5:$AD$421,Sheet1!$AD$423:$AD$471,Sheet1!$AD$473:$AD$604)</c15:sqref>
                        </c15:formulaRef>
                      </c:ext>
                    </c:extLst>
                    <c:numCache>
                      <c:formatCode>General</c:formatCode>
                      <c:ptCount val="598"/>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56583</c:v>
                      </c:pt>
                      <c:pt idx="418">
                        <c:v>56614</c:v>
                      </c:pt>
                      <c:pt idx="419">
                        <c:v>56645</c:v>
                      </c:pt>
                      <c:pt idx="420">
                        <c:v>56673</c:v>
                      </c:pt>
                      <c:pt idx="421">
                        <c:v>56704</c:v>
                      </c:pt>
                      <c:pt idx="422">
                        <c:v>56734</c:v>
                      </c:pt>
                      <c:pt idx="423">
                        <c:v>56765</c:v>
                      </c:pt>
                      <c:pt idx="424">
                        <c:v>56795</c:v>
                      </c:pt>
                      <c:pt idx="425">
                        <c:v>56826</c:v>
                      </c:pt>
                      <c:pt idx="426">
                        <c:v>56857</c:v>
                      </c:pt>
                      <c:pt idx="427">
                        <c:v>56887</c:v>
                      </c:pt>
                      <c:pt idx="428">
                        <c:v>56918</c:v>
                      </c:pt>
                      <c:pt idx="429">
                        <c:v>56948</c:v>
                      </c:pt>
                      <c:pt idx="430">
                        <c:v>56979</c:v>
                      </c:pt>
                      <c:pt idx="431">
                        <c:v>57010</c:v>
                      </c:pt>
                      <c:pt idx="432">
                        <c:v>57039</c:v>
                      </c:pt>
                      <c:pt idx="433">
                        <c:v>57070</c:v>
                      </c:pt>
                      <c:pt idx="434">
                        <c:v>57100</c:v>
                      </c:pt>
                      <c:pt idx="435">
                        <c:v>57131</c:v>
                      </c:pt>
                      <c:pt idx="436">
                        <c:v>57161</c:v>
                      </c:pt>
                      <c:pt idx="437">
                        <c:v>57192</c:v>
                      </c:pt>
                      <c:pt idx="438">
                        <c:v>57223</c:v>
                      </c:pt>
                      <c:pt idx="439">
                        <c:v>57253</c:v>
                      </c:pt>
                      <c:pt idx="440">
                        <c:v>57284</c:v>
                      </c:pt>
                      <c:pt idx="441">
                        <c:v>57314</c:v>
                      </c:pt>
                      <c:pt idx="442">
                        <c:v>57345</c:v>
                      </c:pt>
                      <c:pt idx="443">
                        <c:v>57376</c:v>
                      </c:pt>
                      <c:pt idx="444">
                        <c:v>57404</c:v>
                      </c:pt>
                      <c:pt idx="445">
                        <c:v>57435</c:v>
                      </c:pt>
                      <c:pt idx="446">
                        <c:v>57465</c:v>
                      </c:pt>
                      <c:pt idx="447">
                        <c:v>57496</c:v>
                      </c:pt>
                      <c:pt idx="448">
                        <c:v>57526</c:v>
                      </c:pt>
                      <c:pt idx="449">
                        <c:v>57557</c:v>
                      </c:pt>
                      <c:pt idx="450">
                        <c:v>57588</c:v>
                      </c:pt>
                      <c:pt idx="451">
                        <c:v>57618</c:v>
                      </c:pt>
                      <c:pt idx="452">
                        <c:v>57649</c:v>
                      </c:pt>
                      <c:pt idx="453">
                        <c:v>57679</c:v>
                      </c:pt>
                      <c:pt idx="454">
                        <c:v>57710</c:v>
                      </c:pt>
                      <c:pt idx="455">
                        <c:v>57741</c:v>
                      </c:pt>
                      <c:pt idx="456">
                        <c:v>57769</c:v>
                      </c:pt>
                      <c:pt idx="457">
                        <c:v>57800</c:v>
                      </c:pt>
                      <c:pt idx="458">
                        <c:v>57830</c:v>
                      </c:pt>
                      <c:pt idx="459">
                        <c:v>57861</c:v>
                      </c:pt>
                      <c:pt idx="460">
                        <c:v>57891</c:v>
                      </c:pt>
                      <c:pt idx="461">
                        <c:v>57922</c:v>
                      </c:pt>
                      <c:pt idx="462">
                        <c:v>57953</c:v>
                      </c:pt>
                      <c:pt idx="463">
                        <c:v>57983</c:v>
                      </c:pt>
                      <c:pt idx="464">
                        <c:v>58014</c:v>
                      </c:pt>
                      <c:pt idx="465">
                        <c:v>58044</c:v>
                      </c:pt>
                      <c:pt idx="466">
                        <c:v>58106</c:v>
                      </c:pt>
                      <c:pt idx="467">
                        <c:v>58134</c:v>
                      </c:pt>
                      <c:pt idx="468">
                        <c:v>58165</c:v>
                      </c:pt>
                      <c:pt idx="469">
                        <c:v>58195</c:v>
                      </c:pt>
                      <c:pt idx="470">
                        <c:v>58226</c:v>
                      </c:pt>
                      <c:pt idx="471">
                        <c:v>58256</c:v>
                      </c:pt>
                      <c:pt idx="472">
                        <c:v>58287</c:v>
                      </c:pt>
                      <c:pt idx="473">
                        <c:v>58318</c:v>
                      </c:pt>
                      <c:pt idx="474">
                        <c:v>58348</c:v>
                      </c:pt>
                      <c:pt idx="475">
                        <c:v>58379</c:v>
                      </c:pt>
                      <c:pt idx="476">
                        <c:v>58409</c:v>
                      </c:pt>
                      <c:pt idx="477">
                        <c:v>58440</c:v>
                      </c:pt>
                      <c:pt idx="478">
                        <c:v>58471</c:v>
                      </c:pt>
                      <c:pt idx="479">
                        <c:v>58500</c:v>
                      </c:pt>
                      <c:pt idx="480">
                        <c:v>58531</c:v>
                      </c:pt>
                      <c:pt idx="481">
                        <c:v>58561</c:v>
                      </c:pt>
                      <c:pt idx="482">
                        <c:v>58592</c:v>
                      </c:pt>
                      <c:pt idx="483">
                        <c:v>58622</c:v>
                      </c:pt>
                      <c:pt idx="484">
                        <c:v>58653</c:v>
                      </c:pt>
                      <c:pt idx="485">
                        <c:v>58684</c:v>
                      </c:pt>
                      <c:pt idx="486">
                        <c:v>58714</c:v>
                      </c:pt>
                      <c:pt idx="487">
                        <c:v>58745</c:v>
                      </c:pt>
                      <c:pt idx="488">
                        <c:v>58775</c:v>
                      </c:pt>
                      <c:pt idx="489">
                        <c:v>58806</c:v>
                      </c:pt>
                      <c:pt idx="490">
                        <c:v>58837</c:v>
                      </c:pt>
                      <c:pt idx="491">
                        <c:v>58865</c:v>
                      </c:pt>
                      <c:pt idx="492">
                        <c:v>58896</c:v>
                      </c:pt>
                      <c:pt idx="493">
                        <c:v>58926</c:v>
                      </c:pt>
                      <c:pt idx="494">
                        <c:v>58957</c:v>
                      </c:pt>
                      <c:pt idx="495">
                        <c:v>58987</c:v>
                      </c:pt>
                      <c:pt idx="496">
                        <c:v>59018</c:v>
                      </c:pt>
                      <c:pt idx="497">
                        <c:v>59049</c:v>
                      </c:pt>
                      <c:pt idx="498">
                        <c:v>59079</c:v>
                      </c:pt>
                      <c:pt idx="499">
                        <c:v>59110</c:v>
                      </c:pt>
                      <c:pt idx="500">
                        <c:v>59140</c:v>
                      </c:pt>
                      <c:pt idx="501">
                        <c:v>59171</c:v>
                      </c:pt>
                      <c:pt idx="502">
                        <c:v>59202</c:v>
                      </c:pt>
                      <c:pt idx="503">
                        <c:v>59230</c:v>
                      </c:pt>
                      <c:pt idx="504">
                        <c:v>59261</c:v>
                      </c:pt>
                      <c:pt idx="505">
                        <c:v>59291</c:v>
                      </c:pt>
                      <c:pt idx="506">
                        <c:v>59322</c:v>
                      </c:pt>
                      <c:pt idx="507">
                        <c:v>59352</c:v>
                      </c:pt>
                      <c:pt idx="508">
                        <c:v>59383</c:v>
                      </c:pt>
                      <c:pt idx="509">
                        <c:v>59414</c:v>
                      </c:pt>
                      <c:pt idx="510">
                        <c:v>59444</c:v>
                      </c:pt>
                      <c:pt idx="511">
                        <c:v>59475</c:v>
                      </c:pt>
                      <c:pt idx="512">
                        <c:v>59505</c:v>
                      </c:pt>
                      <c:pt idx="513">
                        <c:v>59536</c:v>
                      </c:pt>
                      <c:pt idx="514">
                        <c:v>59567</c:v>
                      </c:pt>
                      <c:pt idx="515">
                        <c:v>59595</c:v>
                      </c:pt>
                      <c:pt idx="516">
                        <c:v>59626</c:v>
                      </c:pt>
                      <c:pt idx="517">
                        <c:v>59656</c:v>
                      </c:pt>
                      <c:pt idx="518">
                        <c:v>59687</c:v>
                      </c:pt>
                      <c:pt idx="519">
                        <c:v>59717</c:v>
                      </c:pt>
                      <c:pt idx="520">
                        <c:v>59748</c:v>
                      </c:pt>
                      <c:pt idx="521">
                        <c:v>59779</c:v>
                      </c:pt>
                      <c:pt idx="522">
                        <c:v>59809</c:v>
                      </c:pt>
                      <c:pt idx="523">
                        <c:v>59840</c:v>
                      </c:pt>
                      <c:pt idx="524">
                        <c:v>59870</c:v>
                      </c:pt>
                      <c:pt idx="525">
                        <c:v>59901</c:v>
                      </c:pt>
                      <c:pt idx="526">
                        <c:v>59932</c:v>
                      </c:pt>
                      <c:pt idx="527">
                        <c:v>59961</c:v>
                      </c:pt>
                      <c:pt idx="528">
                        <c:v>59992</c:v>
                      </c:pt>
                      <c:pt idx="529">
                        <c:v>60022</c:v>
                      </c:pt>
                      <c:pt idx="530">
                        <c:v>60053</c:v>
                      </c:pt>
                      <c:pt idx="531">
                        <c:v>60083</c:v>
                      </c:pt>
                      <c:pt idx="532">
                        <c:v>60114</c:v>
                      </c:pt>
                      <c:pt idx="533">
                        <c:v>60145</c:v>
                      </c:pt>
                      <c:pt idx="534">
                        <c:v>60175</c:v>
                      </c:pt>
                      <c:pt idx="535">
                        <c:v>60206</c:v>
                      </c:pt>
                      <c:pt idx="536">
                        <c:v>60236</c:v>
                      </c:pt>
                      <c:pt idx="537">
                        <c:v>60267</c:v>
                      </c:pt>
                      <c:pt idx="538">
                        <c:v>60298</c:v>
                      </c:pt>
                      <c:pt idx="539">
                        <c:v>60326</c:v>
                      </c:pt>
                      <c:pt idx="540">
                        <c:v>60357</c:v>
                      </c:pt>
                      <c:pt idx="541">
                        <c:v>60387</c:v>
                      </c:pt>
                      <c:pt idx="542">
                        <c:v>60418</c:v>
                      </c:pt>
                      <c:pt idx="543">
                        <c:v>60448</c:v>
                      </c:pt>
                      <c:pt idx="544">
                        <c:v>60479</c:v>
                      </c:pt>
                      <c:pt idx="545">
                        <c:v>60510</c:v>
                      </c:pt>
                      <c:pt idx="546">
                        <c:v>60540</c:v>
                      </c:pt>
                      <c:pt idx="547">
                        <c:v>60571</c:v>
                      </c:pt>
                      <c:pt idx="548">
                        <c:v>60601</c:v>
                      </c:pt>
                      <c:pt idx="549">
                        <c:v>60632</c:v>
                      </c:pt>
                      <c:pt idx="550">
                        <c:v>60663</c:v>
                      </c:pt>
                      <c:pt idx="551">
                        <c:v>60691</c:v>
                      </c:pt>
                      <c:pt idx="552">
                        <c:v>60722</c:v>
                      </c:pt>
                      <c:pt idx="553">
                        <c:v>60752</c:v>
                      </c:pt>
                      <c:pt idx="554">
                        <c:v>60783</c:v>
                      </c:pt>
                      <c:pt idx="555">
                        <c:v>60813</c:v>
                      </c:pt>
                      <c:pt idx="556">
                        <c:v>60844</c:v>
                      </c:pt>
                      <c:pt idx="557">
                        <c:v>60875</c:v>
                      </c:pt>
                      <c:pt idx="558">
                        <c:v>60905</c:v>
                      </c:pt>
                      <c:pt idx="559">
                        <c:v>60936</c:v>
                      </c:pt>
                      <c:pt idx="560">
                        <c:v>60966</c:v>
                      </c:pt>
                      <c:pt idx="561">
                        <c:v>60997</c:v>
                      </c:pt>
                      <c:pt idx="562">
                        <c:v>61028</c:v>
                      </c:pt>
                      <c:pt idx="563">
                        <c:v>61056</c:v>
                      </c:pt>
                      <c:pt idx="564">
                        <c:v>61087</c:v>
                      </c:pt>
                      <c:pt idx="565">
                        <c:v>61117</c:v>
                      </c:pt>
                      <c:pt idx="566">
                        <c:v>61148</c:v>
                      </c:pt>
                      <c:pt idx="567">
                        <c:v>61178</c:v>
                      </c:pt>
                      <c:pt idx="568">
                        <c:v>61209</c:v>
                      </c:pt>
                      <c:pt idx="569">
                        <c:v>61240</c:v>
                      </c:pt>
                      <c:pt idx="570">
                        <c:v>61270</c:v>
                      </c:pt>
                      <c:pt idx="571">
                        <c:v>61301</c:v>
                      </c:pt>
                      <c:pt idx="572">
                        <c:v>61331</c:v>
                      </c:pt>
                      <c:pt idx="573">
                        <c:v>61362</c:v>
                      </c:pt>
                      <c:pt idx="574">
                        <c:v>61393</c:v>
                      </c:pt>
                      <c:pt idx="575">
                        <c:v>61422</c:v>
                      </c:pt>
                      <c:pt idx="576">
                        <c:v>61453</c:v>
                      </c:pt>
                      <c:pt idx="577">
                        <c:v>61483</c:v>
                      </c:pt>
                      <c:pt idx="578">
                        <c:v>61514</c:v>
                      </c:pt>
                      <c:pt idx="579">
                        <c:v>61544</c:v>
                      </c:pt>
                      <c:pt idx="580">
                        <c:v>61575</c:v>
                      </c:pt>
                      <c:pt idx="581">
                        <c:v>61606</c:v>
                      </c:pt>
                      <c:pt idx="582">
                        <c:v>61636</c:v>
                      </c:pt>
                      <c:pt idx="583">
                        <c:v>61667</c:v>
                      </c:pt>
                      <c:pt idx="584">
                        <c:v>61697</c:v>
                      </c:pt>
                      <c:pt idx="585">
                        <c:v>61728</c:v>
                      </c:pt>
                      <c:pt idx="586">
                        <c:v>61759</c:v>
                      </c:pt>
                      <c:pt idx="587">
                        <c:v>61787</c:v>
                      </c:pt>
                      <c:pt idx="588">
                        <c:v>61818</c:v>
                      </c:pt>
                      <c:pt idx="589">
                        <c:v>61848</c:v>
                      </c:pt>
                      <c:pt idx="590">
                        <c:v>61879</c:v>
                      </c:pt>
                      <c:pt idx="591">
                        <c:v>61909</c:v>
                      </c:pt>
                      <c:pt idx="592">
                        <c:v>61940</c:v>
                      </c:pt>
                      <c:pt idx="593">
                        <c:v>61971</c:v>
                      </c:pt>
                      <c:pt idx="594">
                        <c:v>62001</c:v>
                      </c:pt>
                      <c:pt idx="595">
                        <c:v>62032</c:v>
                      </c:pt>
                      <c:pt idx="596">
                        <c:v>62062</c:v>
                      </c:pt>
                      <c:pt idx="597">
                        <c:v>62093</c:v>
                      </c:pt>
                    </c:numCache>
                  </c:numRef>
                </c:xVal>
                <c:yVal>
                  <c:numRef>
                    <c:extLst xmlns:c15="http://schemas.microsoft.com/office/drawing/2012/chart">
                      <c:ext xmlns:c15="http://schemas.microsoft.com/office/drawing/2012/chart" uri="{02D57815-91ED-43cb-92C2-25804820EDAC}">
                        <c15:formulaRef>
                          <c15:sqref>(Sheet1!$CR$5:$CR$421,Sheet1!$CR$423:$CR$471,Sheet1!$CR$473:$CR$604)</c15:sqref>
                        </c15:formulaRef>
                      </c:ext>
                    </c:extLst>
                    <c:numCache>
                      <c:formatCode>General</c:formatCode>
                      <c:ptCount val="598"/>
                      <c:pt idx="0">
                        <c:v>-18.898</c:v>
                      </c:pt>
                      <c:pt idx="1">
                        <c:v>-18.706</c:v>
                      </c:pt>
                      <c:pt idx="2">
                        <c:v>-17.856000000000002</c:v>
                      </c:pt>
                      <c:pt idx="3">
                        <c:v>-17.600999999999999</c:v>
                      </c:pt>
                      <c:pt idx="4">
                        <c:v>-17.367999999999999</c:v>
                      </c:pt>
                      <c:pt idx="5">
                        <c:v>-17.402999999999999</c:v>
                      </c:pt>
                      <c:pt idx="6">
                        <c:v>-17.140999999999998</c:v>
                      </c:pt>
                      <c:pt idx="7">
                        <c:v>-16.940999999999999</c:v>
                      </c:pt>
                      <c:pt idx="8">
                        <c:v>-16.901</c:v>
                      </c:pt>
                      <c:pt idx="9">
                        <c:v>-17.263999999999999</c:v>
                      </c:pt>
                      <c:pt idx="10">
                        <c:v>-17.177</c:v>
                      </c:pt>
                      <c:pt idx="11">
                        <c:v>-17.266999999999999</c:v>
                      </c:pt>
                      <c:pt idx="12">
                        <c:v>-16.728999999999999</c:v>
                      </c:pt>
                      <c:pt idx="13">
                        <c:v>-16.209</c:v>
                      </c:pt>
                      <c:pt idx="14">
                        <c:v>-16.257999999999999</c:v>
                      </c:pt>
                      <c:pt idx="15">
                        <c:v>-16.013999999999999</c:v>
                      </c:pt>
                      <c:pt idx="16">
                        <c:v>-16.056999999999999</c:v>
                      </c:pt>
                      <c:pt idx="17">
                        <c:v>-16.326000000000001</c:v>
                      </c:pt>
                      <c:pt idx="18">
                        <c:v>-16.321999999999999</c:v>
                      </c:pt>
                      <c:pt idx="19">
                        <c:v>-16.393999999999998</c:v>
                      </c:pt>
                      <c:pt idx="20">
                        <c:v>-16.613</c:v>
                      </c:pt>
                      <c:pt idx="21">
                        <c:v>-17.248999999999999</c:v>
                      </c:pt>
                      <c:pt idx="22">
                        <c:v>-17.363</c:v>
                      </c:pt>
                      <c:pt idx="23">
                        <c:v>-16.506</c:v>
                      </c:pt>
                      <c:pt idx="24">
                        <c:v>-15.603</c:v>
                      </c:pt>
                      <c:pt idx="25">
                        <c:v>-14.363</c:v>
                      </c:pt>
                      <c:pt idx="26">
                        <c:v>-13.547000000000001</c:v>
                      </c:pt>
                      <c:pt idx="27">
                        <c:v>-13.023999999999999</c:v>
                      </c:pt>
                      <c:pt idx="28">
                        <c:v>-12.696999999999999</c:v>
                      </c:pt>
                      <c:pt idx="29">
                        <c:v>-12.569000000000001</c:v>
                      </c:pt>
                      <c:pt idx="30">
                        <c:v>-12.196999999999999</c:v>
                      </c:pt>
                      <c:pt idx="31">
                        <c:v>-11.954000000000001</c:v>
                      </c:pt>
                      <c:pt idx="32">
                        <c:v>-11.66</c:v>
                      </c:pt>
                      <c:pt idx="33">
                        <c:v>-11.646000000000001</c:v>
                      </c:pt>
                      <c:pt idx="34">
                        <c:v>-11.696999999999999</c:v>
                      </c:pt>
                      <c:pt idx="35">
                        <c:v>-11.492000000000001</c:v>
                      </c:pt>
                      <c:pt idx="36">
                        <c:v>-10.454000000000001</c:v>
                      </c:pt>
                      <c:pt idx="37">
                        <c:v>-10.148999999999999</c:v>
                      </c:pt>
                      <c:pt idx="38">
                        <c:v>-9.7579999999999991</c:v>
                      </c:pt>
                      <c:pt idx="39">
                        <c:v>-9.5649999999999995</c:v>
                      </c:pt>
                      <c:pt idx="40">
                        <c:v>-9.423</c:v>
                      </c:pt>
                      <c:pt idx="41">
                        <c:v>-9.4209999999999994</c:v>
                      </c:pt>
                      <c:pt idx="42">
                        <c:v>-9.24</c:v>
                      </c:pt>
                      <c:pt idx="43">
                        <c:v>-9.1760000000000002</c:v>
                      </c:pt>
                      <c:pt idx="44">
                        <c:v>-9.3330000000000002</c:v>
                      </c:pt>
                      <c:pt idx="45" formatCode="0.00E+00">
                        <c:v>-9.9169999999999998</c:v>
                      </c:pt>
                      <c:pt idx="46" formatCode="0.00E+00">
                        <c:v>-10.409000000000001</c:v>
                      </c:pt>
                      <c:pt idx="47">
                        <c:v>-10.050000000000001</c:v>
                      </c:pt>
                      <c:pt idx="48">
                        <c:v>-9.2080000000000002</c:v>
                      </c:pt>
                      <c:pt idx="49">
                        <c:v>-8.3079999999999998</c:v>
                      </c:pt>
                      <c:pt idx="50" formatCode="0.00E+00">
                        <c:v>-7.8239999999999998</c:v>
                      </c:pt>
                      <c:pt idx="51">
                        <c:v>-7.6470000000000002</c:v>
                      </c:pt>
                      <c:pt idx="52" formatCode="0.00E+00">
                        <c:v>-7.5730000000000004</c:v>
                      </c:pt>
                      <c:pt idx="53">
                        <c:v>-7.5620000000000003</c:v>
                      </c:pt>
                      <c:pt idx="54">
                        <c:v>-7.4169999999999998</c:v>
                      </c:pt>
                      <c:pt idx="55">
                        <c:v>-7.49</c:v>
                      </c:pt>
                      <c:pt idx="56">
                        <c:v>-7.7649999999999997</c:v>
                      </c:pt>
                      <c:pt idx="57">
                        <c:v>-8.09</c:v>
                      </c:pt>
                      <c:pt idx="58">
                        <c:v>-8.1389999999999993</c:v>
                      </c:pt>
                      <c:pt idx="59">
                        <c:v>-7.6680000000000001</c:v>
                      </c:pt>
                      <c:pt idx="60">
                        <c:v>-6.6130000000000004</c:v>
                      </c:pt>
                      <c:pt idx="61">
                        <c:v>-6.02</c:v>
                      </c:pt>
                      <c:pt idx="62">
                        <c:v>-4.7679999999999998</c:v>
                      </c:pt>
                      <c:pt idx="63" formatCode="0.00E+00">
                        <c:v>-3.47</c:v>
                      </c:pt>
                      <c:pt idx="64">
                        <c:v>-2.8140000000000001</c:v>
                      </c:pt>
                      <c:pt idx="65">
                        <c:v>-2.7639999999999998</c:v>
                      </c:pt>
                      <c:pt idx="66">
                        <c:v>-2.7210000000000001</c:v>
                      </c:pt>
                      <c:pt idx="67" formatCode="0.00E+00">
                        <c:v>-2.859</c:v>
                      </c:pt>
                      <c:pt idx="68">
                        <c:v>-3.2440000000000002</c:v>
                      </c:pt>
                      <c:pt idx="69">
                        <c:v>-4.0090000000000003</c:v>
                      </c:pt>
                      <c:pt idx="70">
                        <c:v>-4.5940000000000003</c:v>
                      </c:pt>
                      <c:pt idx="71">
                        <c:v>-4.843</c:v>
                      </c:pt>
                      <c:pt idx="72">
                        <c:v>-5.3650000000000002</c:v>
                      </c:pt>
                      <c:pt idx="73">
                        <c:v>-4.8460000000000001</c:v>
                      </c:pt>
                      <c:pt idx="74">
                        <c:v>-4.0730000000000004</c:v>
                      </c:pt>
                      <c:pt idx="75">
                        <c:v>-3.7229999999999999</c:v>
                      </c:pt>
                      <c:pt idx="76">
                        <c:v>-3.875</c:v>
                      </c:pt>
                      <c:pt idx="77">
                        <c:v>-4.2190000000000003</c:v>
                      </c:pt>
                      <c:pt idx="78">
                        <c:v>-4.3570000000000002</c:v>
                      </c:pt>
                      <c:pt idx="79">
                        <c:v>-4.6219999999999999</c:v>
                      </c:pt>
                      <c:pt idx="80">
                        <c:v>-5.0430000000000001</c:v>
                      </c:pt>
                      <c:pt idx="81">
                        <c:v>-5.35</c:v>
                      </c:pt>
                      <c:pt idx="82">
                        <c:v>-5.94</c:v>
                      </c:pt>
                      <c:pt idx="83">
                        <c:v>-5.5380000000000003</c:v>
                      </c:pt>
                      <c:pt idx="84">
                        <c:v>-4.5060000000000002</c:v>
                      </c:pt>
                      <c:pt idx="85">
                        <c:v>-3.0459999999999998</c:v>
                      </c:pt>
                      <c:pt idx="86">
                        <c:v>-1.0209999999999999</c:v>
                      </c:pt>
                      <c:pt idx="87">
                        <c:v>0.34100000000000003</c:v>
                      </c:pt>
                      <c:pt idx="88">
                        <c:v>1.651</c:v>
                      </c:pt>
                      <c:pt idx="89">
                        <c:v>2.714</c:v>
                      </c:pt>
                      <c:pt idx="90">
                        <c:v>3.8069999999999999</c:v>
                      </c:pt>
                      <c:pt idx="91">
                        <c:v>4.7839999999999998</c:v>
                      </c:pt>
                      <c:pt idx="92">
                        <c:v>5.4210000000000003</c:v>
                      </c:pt>
                      <c:pt idx="93">
                        <c:v>5.6369999999999996</c:v>
                      </c:pt>
                      <c:pt idx="94">
                        <c:v>5.6479999999999997</c:v>
                      </c:pt>
                      <c:pt idx="95">
                        <c:v>6.2270000000000003</c:v>
                      </c:pt>
                      <c:pt idx="96">
                        <c:v>6.5179999999999998</c:v>
                      </c:pt>
                      <c:pt idx="97">
                        <c:v>7.2839999999999998</c:v>
                      </c:pt>
                      <c:pt idx="98">
                        <c:v>8.81</c:v>
                      </c:pt>
                      <c:pt idx="99">
                        <c:v>9.7840000000000007</c:v>
                      </c:pt>
                      <c:pt idx="100">
                        <c:v>10.763999999999999</c:v>
                      </c:pt>
                      <c:pt idx="101">
                        <c:v>11.617000000000001</c:v>
                      </c:pt>
                      <c:pt idx="102">
                        <c:v>12.6</c:v>
                      </c:pt>
                      <c:pt idx="103">
                        <c:v>13.539</c:v>
                      </c:pt>
                      <c:pt idx="104">
                        <c:v>14.311999999999999</c:v>
                      </c:pt>
                      <c:pt idx="105">
                        <c:v>14.867000000000001</c:v>
                      </c:pt>
                      <c:pt idx="106">
                        <c:v>15.169</c:v>
                      </c:pt>
                      <c:pt idx="107">
                        <c:v>16.183</c:v>
                      </c:pt>
                      <c:pt idx="108">
                        <c:v>17.259</c:v>
                      </c:pt>
                      <c:pt idx="109">
                        <c:v>17.785</c:v>
                      </c:pt>
                      <c:pt idx="110">
                        <c:v>18.579000000000001</c:v>
                      </c:pt>
                      <c:pt idx="111">
                        <c:v>18.841999999999999</c:v>
                      </c:pt>
                      <c:pt idx="112">
                        <c:v>18.983000000000001</c:v>
                      </c:pt>
                      <c:pt idx="113">
                        <c:v>18.916</c:v>
                      </c:pt>
                      <c:pt idx="114">
                        <c:v>18.852</c:v>
                      </c:pt>
                      <c:pt idx="115">
                        <c:v>18.581</c:v>
                      </c:pt>
                      <c:pt idx="116">
                        <c:v>18.946000000000002</c:v>
                      </c:pt>
                      <c:pt idx="117">
                        <c:v>18.847999999999999</c:v>
                      </c:pt>
                      <c:pt idx="118">
                        <c:v>18.738</c:v>
                      </c:pt>
                      <c:pt idx="119">
                        <c:v>18.975000000000001</c:v>
                      </c:pt>
                      <c:pt idx="120">
                        <c:v>19.559000000000001</c:v>
                      </c:pt>
                      <c:pt idx="121">
                        <c:v>20.126999999999999</c:v>
                      </c:pt>
                      <c:pt idx="122">
                        <c:v>20.286999999999999</c:v>
                      </c:pt>
                      <c:pt idx="123">
                        <c:v>20.66</c:v>
                      </c:pt>
                      <c:pt idx="124">
                        <c:v>20.472000000000001</c:v>
                      </c:pt>
                      <c:pt idx="125">
                        <c:v>19.956</c:v>
                      </c:pt>
                      <c:pt idx="126">
                        <c:v>19.475999999999999</c:v>
                      </c:pt>
                      <c:pt idx="127">
                        <c:v>18.811</c:v>
                      </c:pt>
                      <c:pt idx="128">
                        <c:v>18.122</c:v>
                      </c:pt>
                      <c:pt idx="129">
                        <c:v>17.326000000000001</c:v>
                      </c:pt>
                      <c:pt idx="130">
                        <c:v>16.332000000000001</c:v>
                      </c:pt>
                      <c:pt idx="131">
                        <c:v>16.363</c:v>
                      </c:pt>
                      <c:pt idx="132">
                        <c:v>17.032</c:v>
                      </c:pt>
                      <c:pt idx="133">
                        <c:v>17.922000000000001</c:v>
                      </c:pt>
                      <c:pt idx="134">
                        <c:v>19.329000000000001</c:v>
                      </c:pt>
                      <c:pt idx="135">
                        <c:v>20.608000000000001</c:v>
                      </c:pt>
                      <c:pt idx="136">
                        <c:v>21.238</c:v>
                      </c:pt>
                      <c:pt idx="137">
                        <c:v>21.462</c:v>
                      </c:pt>
                      <c:pt idx="138">
                        <c:v>21.939</c:v>
                      </c:pt>
                      <c:pt idx="139">
                        <c:v>22.451000000000001</c:v>
                      </c:pt>
                      <c:pt idx="140">
                        <c:v>22.864999999999998</c:v>
                      </c:pt>
                      <c:pt idx="141">
                        <c:v>23.475000000000001</c:v>
                      </c:pt>
                      <c:pt idx="142">
                        <c:v>23.635999999999999</c:v>
                      </c:pt>
                      <c:pt idx="143">
                        <c:v>24.504000000000001</c:v>
                      </c:pt>
                      <c:pt idx="144">
                        <c:v>25.091999999999999</c:v>
                      </c:pt>
                      <c:pt idx="145">
                        <c:v>25.158999999999999</c:v>
                      </c:pt>
                      <c:pt idx="146">
                        <c:v>25.556000000000001</c:v>
                      </c:pt>
                      <c:pt idx="147">
                        <c:v>26.074999999999999</c:v>
                      </c:pt>
                      <c:pt idx="148">
                        <c:v>26.026</c:v>
                      </c:pt>
                      <c:pt idx="149">
                        <c:v>25.774000000000001</c:v>
                      </c:pt>
                      <c:pt idx="150" formatCode="0.00E+00">
                        <c:v>25.605</c:v>
                      </c:pt>
                      <c:pt idx="151">
                        <c:v>25.370999999999999</c:v>
                      </c:pt>
                      <c:pt idx="152">
                        <c:v>25.07</c:v>
                      </c:pt>
                      <c:pt idx="153">
                        <c:v>24.827999999999999</c:v>
                      </c:pt>
                      <c:pt idx="154">
                        <c:v>24.364999999999998</c:v>
                      </c:pt>
                      <c:pt idx="155">
                        <c:v>24.103999999999999</c:v>
                      </c:pt>
                      <c:pt idx="156">
                        <c:v>24.513000000000002</c:v>
                      </c:pt>
                      <c:pt idx="157">
                        <c:v>24.754000000000001</c:v>
                      </c:pt>
                      <c:pt idx="158">
                        <c:v>25.454000000000001</c:v>
                      </c:pt>
                      <c:pt idx="159">
                        <c:v>25.577000000000002</c:v>
                      </c:pt>
                      <c:pt idx="160">
                        <c:v>25.631</c:v>
                      </c:pt>
                      <c:pt idx="161">
                        <c:v>25.577999999999999</c:v>
                      </c:pt>
                      <c:pt idx="162">
                        <c:v>25.640999999999998</c:v>
                      </c:pt>
                      <c:pt idx="163">
                        <c:v>25.693999999999999</c:v>
                      </c:pt>
                      <c:pt idx="164">
                        <c:v>25.657</c:v>
                      </c:pt>
                      <c:pt idx="165" formatCode="0.00E+00">
                        <c:v>25.545999999999999</c:v>
                      </c:pt>
                      <c:pt idx="166">
                        <c:v>25.364999999999998</c:v>
                      </c:pt>
                      <c:pt idx="167">
                        <c:v>26.004000000000001</c:v>
                      </c:pt>
                      <c:pt idx="168">
                        <c:v>26.356999999999999</c:v>
                      </c:pt>
                      <c:pt idx="169" formatCode="0.00E+00">
                        <c:v>26.925999999999998</c:v>
                      </c:pt>
                      <c:pt idx="170">
                        <c:v>27.596</c:v>
                      </c:pt>
                      <c:pt idx="171">
                        <c:v>27.678999999999998</c:v>
                      </c:pt>
                      <c:pt idx="172">
                        <c:v>27.657</c:v>
                      </c:pt>
                      <c:pt idx="173">
                        <c:v>27.521999999999998</c:v>
                      </c:pt>
                      <c:pt idx="174">
                        <c:v>27.477</c:v>
                      </c:pt>
                      <c:pt idx="175">
                        <c:v>27.422000000000001</c:v>
                      </c:pt>
                      <c:pt idx="176">
                        <c:v>27.318999999999999</c:v>
                      </c:pt>
                      <c:pt idx="177">
                        <c:v>27.152999999999999</c:v>
                      </c:pt>
                      <c:pt idx="178">
                        <c:v>27.338999999999999</c:v>
                      </c:pt>
                      <c:pt idx="179">
                        <c:v>27.388000000000002</c:v>
                      </c:pt>
                      <c:pt idx="180">
                        <c:v>27.241</c:v>
                      </c:pt>
                      <c:pt idx="181">
                        <c:v>27.417999999999999</c:v>
                      </c:pt>
                      <c:pt idx="182">
                        <c:v>28.012</c:v>
                      </c:pt>
                      <c:pt idx="183">
                        <c:v>27.855</c:v>
                      </c:pt>
                      <c:pt idx="184">
                        <c:v>27.518000000000001</c:v>
                      </c:pt>
                      <c:pt idx="185">
                        <c:v>27.088000000000001</c:v>
                      </c:pt>
                      <c:pt idx="186">
                        <c:v>26.78</c:v>
                      </c:pt>
                      <c:pt idx="187">
                        <c:v>26.469000000000001</c:v>
                      </c:pt>
                      <c:pt idx="188">
                        <c:v>26.145</c:v>
                      </c:pt>
                      <c:pt idx="189">
                        <c:v>25.87</c:v>
                      </c:pt>
                      <c:pt idx="190">
                        <c:v>25.646000000000001</c:v>
                      </c:pt>
                      <c:pt idx="191">
                        <c:v>26.084</c:v>
                      </c:pt>
                      <c:pt idx="192">
                        <c:v>26.148</c:v>
                      </c:pt>
                      <c:pt idx="193">
                        <c:v>26.004000000000001</c:v>
                      </c:pt>
                      <c:pt idx="194">
                        <c:v>26.483000000000001</c:v>
                      </c:pt>
                      <c:pt idx="195">
                        <c:v>26.326000000000001</c:v>
                      </c:pt>
                      <c:pt idx="196">
                        <c:v>26.077000000000002</c:v>
                      </c:pt>
                      <c:pt idx="197">
                        <c:v>25.76</c:v>
                      </c:pt>
                      <c:pt idx="198">
                        <c:v>25.535</c:v>
                      </c:pt>
                      <c:pt idx="199">
                        <c:v>25.259</c:v>
                      </c:pt>
                      <c:pt idx="200">
                        <c:v>24.911999999999999</c:v>
                      </c:pt>
                      <c:pt idx="201">
                        <c:v>24.457000000000001</c:v>
                      </c:pt>
                      <c:pt idx="202">
                        <c:v>24.675000000000001</c:v>
                      </c:pt>
                      <c:pt idx="203">
                        <c:v>25.065999999999999</c:v>
                      </c:pt>
                      <c:pt idx="204">
                        <c:v>25.126999999999999</c:v>
                      </c:pt>
                      <c:pt idx="205">
                        <c:v>24.963999999999999</c:v>
                      </c:pt>
                      <c:pt idx="206">
                        <c:v>25.122</c:v>
                      </c:pt>
                      <c:pt idx="207">
                        <c:v>25.012</c:v>
                      </c:pt>
                      <c:pt idx="208">
                        <c:v>24.85</c:v>
                      </c:pt>
                      <c:pt idx="209">
                        <c:v>24.536999999999999</c:v>
                      </c:pt>
                      <c:pt idx="210">
                        <c:v>24.234999999999999</c:v>
                      </c:pt>
                      <c:pt idx="211">
                        <c:v>23.841000000000001</c:v>
                      </c:pt>
                      <c:pt idx="212">
                        <c:v>23.334</c:v>
                      </c:pt>
                      <c:pt idx="213">
                        <c:v>22.632999999999999</c:v>
                      </c:pt>
                      <c:pt idx="214">
                        <c:v>21.876000000000001</c:v>
                      </c:pt>
                      <c:pt idx="215">
                        <c:v>21.257999999999999</c:v>
                      </c:pt>
                      <c:pt idx="216">
                        <c:v>20.37</c:v>
                      </c:pt>
                      <c:pt idx="217">
                        <c:v>19.405000000000001</c:v>
                      </c:pt>
                      <c:pt idx="218">
                        <c:v>19.004000000000001</c:v>
                      </c:pt>
                      <c:pt idx="219" formatCode="0.00E+00">
                        <c:v>18.475000000000001</c:v>
                      </c:pt>
                      <c:pt idx="220" formatCode="0.00E+00">
                        <c:v>17.620999999999999</c:v>
                      </c:pt>
                      <c:pt idx="221">
                        <c:v>16.683</c:v>
                      </c:pt>
                      <c:pt idx="222" formatCode="0.00E+00">
                        <c:v>15.974</c:v>
                      </c:pt>
                      <c:pt idx="223" formatCode="0.00E+00">
                        <c:v>15.233000000000001</c:v>
                      </c:pt>
                      <c:pt idx="224">
                        <c:v>14.406000000000001</c:v>
                      </c:pt>
                      <c:pt idx="225">
                        <c:v>13.214</c:v>
                      </c:pt>
                      <c:pt idx="226">
                        <c:v>12.148</c:v>
                      </c:pt>
                      <c:pt idx="227">
                        <c:v>11.723000000000001</c:v>
                      </c:pt>
                      <c:pt idx="228">
                        <c:v>11.446999999999999</c:v>
                      </c:pt>
                      <c:pt idx="229">
                        <c:v>10.959</c:v>
                      </c:pt>
                      <c:pt idx="230">
                        <c:v>10.842000000000001</c:v>
                      </c:pt>
                      <c:pt idx="231">
                        <c:v>10.122999999999999</c:v>
                      </c:pt>
                      <c:pt idx="232">
                        <c:v>9.2759999999999998</c:v>
                      </c:pt>
                      <c:pt idx="233">
                        <c:v>8.3949999999999996</c:v>
                      </c:pt>
                      <c:pt idx="234">
                        <c:v>7.8019999999999996</c:v>
                      </c:pt>
                      <c:pt idx="235">
                        <c:v>7.181</c:v>
                      </c:pt>
                      <c:pt idx="236">
                        <c:v>6.46</c:v>
                      </c:pt>
                      <c:pt idx="237">
                        <c:v>5.2770000000000001</c:v>
                      </c:pt>
                      <c:pt idx="238" formatCode="0.00E+00">
                        <c:v>4.3600000000000003</c:v>
                      </c:pt>
                      <c:pt idx="239" formatCode="0.00E+00">
                        <c:v>4.2569999999999997</c:v>
                      </c:pt>
                      <c:pt idx="240">
                        <c:v>4.51</c:v>
                      </c:pt>
                      <c:pt idx="241">
                        <c:v>4.9160000000000004</c:v>
                      </c:pt>
                      <c:pt idx="242">
                        <c:v>5.3010000000000002</c:v>
                      </c:pt>
                      <c:pt idx="243" formatCode="0.00E+00">
                        <c:v>5.2809999999999997</c:v>
                      </c:pt>
                      <c:pt idx="244" formatCode="0.00E+00">
                        <c:v>5.0750000000000002</c:v>
                      </c:pt>
                      <c:pt idx="245" formatCode="0.00E+00">
                        <c:v>4.5330000000000004</c:v>
                      </c:pt>
                      <c:pt idx="246">
                        <c:v>4.1180000000000003</c:v>
                      </c:pt>
                      <c:pt idx="247">
                        <c:v>3.589</c:v>
                      </c:pt>
                      <c:pt idx="248">
                        <c:v>2.9889999999999999</c:v>
                      </c:pt>
                      <c:pt idx="249">
                        <c:v>1.9610000000000001</c:v>
                      </c:pt>
                      <c:pt idx="250">
                        <c:v>1.2</c:v>
                      </c:pt>
                      <c:pt idx="251">
                        <c:v>0.6</c:v>
                      </c:pt>
                      <c:pt idx="252">
                        <c:v>0.61599999999999999</c:v>
                      </c:pt>
                      <c:pt idx="253" formatCode="0.00E+00">
                        <c:v>0.218</c:v>
                      </c:pt>
                      <c:pt idx="254">
                        <c:v>-0.16900000000000001</c:v>
                      </c:pt>
                      <c:pt idx="255">
                        <c:v>-0.501</c:v>
                      </c:pt>
                      <c:pt idx="256">
                        <c:v>-1.266</c:v>
                      </c:pt>
                      <c:pt idx="257" formatCode="0.00E+00">
                        <c:v>-2.11</c:v>
                      </c:pt>
                      <c:pt idx="258" formatCode="0.00E+00">
                        <c:v>-2.6230000000000002</c:v>
                      </c:pt>
                      <c:pt idx="259">
                        <c:v>-3.141</c:v>
                      </c:pt>
                      <c:pt idx="260">
                        <c:v>-3.7269999999999999</c:v>
                      </c:pt>
                      <c:pt idx="261">
                        <c:v>-4.6059999999999999</c:v>
                      </c:pt>
                      <c:pt idx="262">
                        <c:v>-5.1189999999999998</c:v>
                      </c:pt>
                      <c:pt idx="263">
                        <c:v>-4.7949999999999999</c:v>
                      </c:pt>
                      <c:pt idx="264">
                        <c:v>-3.5110000000000001</c:v>
                      </c:pt>
                      <c:pt idx="265">
                        <c:v>-3.3109999999999999</c:v>
                      </c:pt>
                      <c:pt idx="266">
                        <c:v>-1.7689999999999999</c:v>
                      </c:pt>
                      <c:pt idx="267">
                        <c:v>-0.29599999999999999</c:v>
                      </c:pt>
                      <c:pt idx="268">
                        <c:v>0.71699999999999997</c:v>
                      </c:pt>
                      <c:pt idx="269">
                        <c:v>1.3979999999999999</c:v>
                      </c:pt>
                      <c:pt idx="270">
                        <c:v>2.0779999999999998</c:v>
                      </c:pt>
                      <c:pt idx="271">
                        <c:v>2.5470000000000002</c:v>
                      </c:pt>
                      <c:pt idx="272">
                        <c:v>2.7679999999999998</c:v>
                      </c:pt>
                      <c:pt idx="273">
                        <c:v>2.7639999999999998</c:v>
                      </c:pt>
                      <c:pt idx="274">
                        <c:v>3.2069999999999999</c:v>
                      </c:pt>
                      <c:pt idx="275">
                        <c:v>3.9929999999999999</c:v>
                      </c:pt>
                      <c:pt idx="276" formatCode="0.00E+00">
                        <c:v>4.66</c:v>
                      </c:pt>
                      <c:pt idx="277" formatCode="0.00E+00">
                        <c:v>4.5990000000000002</c:v>
                      </c:pt>
                      <c:pt idx="278" formatCode="0.00E+00">
                        <c:v>4.5830000000000002</c:v>
                      </c:pt>
                      <c:pt idx="279">
                        <c:v>4.57</c:v>
                      </c:pt>
                      <c:pt idx="280">
                        <c:v>4.226</c:v>
                      </c:pt>
                      <c:pt idx="281">
                        <c:v>3.5979999999999999</c:v>
                      </c:pt>
                      <c:pt idx="282">
                        <c:v>3.1240000000000001</c:v>
                      </c:pt>
                      <c:pt idx="283" formatCode="0.00E+00">
                        <c:v>2.593</c:v>
                      </c:pt>
                      <c:pt idx="284">
                        <c:v>1.9810000000000001</c:v>
                      </c:pt>
                      <c:pt idx="285" formatCode="0.00E+00">
                        <c:v>1.0169999999999999</c:v>
                      </c:pt>
                      <c:pt idx="286">
                        <c:v>0.45800000000000002</c:v>
                      </c:pt>
                      <c:pt idx="287" formatCode="0.00E+00">
                        <c:v>-0.105</c:v>
                      </c:pt>
                      <c:pt idx="288" formatCode="0.00E+00">
                        <c:v>0.20100000000000001</c:v>
                      </c:pt>
                      <c:pt idx="289">
                        <c:v>0.59799999999999998</c:v>
                      </c:pt>
                      <c:pt idx="290">
                        <c:v>1.548</c:v>
                      </c:pt>
                      <c:pt idx="291">
                        <c:v>1.982</c:v>
                      </c:pt>
                      <c:pt idx="292">
                        <c:v>2.3210000000000002</c:v>
                      </c:pt>
                      <c:pt idx="293">
                        <c:v>2.2589999999999999</c:v>
                      </c:pt>
                      <c:pt idx="294">
                        <c:v>2.1779999999999999</c:v>
                      </c:pt>
                      <c:pt idx="295">
                        <c:v>1.8540000000000001</c:v>
                      </c:pt>
                      <c:pt idx="296">
                        <c:v>1.3260000000000001</c:v>
                      </c:pt>
                      <c:pt idx="297" formatCode="0.00E+00">
                        <c:v>0.36199999999999999</c:v>
                      </c:pt>
                      <c:pt idx="298">
                        <c:v>-0.36499999999999999</c:v>
                      </c:pt>
                      <c:pt idx="299" formatCode="0.00E+00">
                        <c:v>-0.69599999999999995</c:v>
                      </c:pt>
                      <c:pt idx="300">
                        <c:v>-0.47599999999999998</c:v>
                      </c:pt>
                      <c:pt idx="301" formatCode="0.00E+00">
                        <c:v>-0.55000000000000004</c:v>
                      </c:pt>
                      <c:pt idx="302">
                        <c:v>-0.93400000000000005</c:v>
                      </c:pt>
                      <c:pt idx="303">
                        <c:v>-1.147</c:v>
                      </c:pt>
                      <c:pt idx="304">
                        <c:v>-1.0940000000000001</c:v>
                      </c:pt>
                      <c:pt idx="305">
                        <c:v>-1.6479999999999999</c:v>
                      </c:pt>
                      <c:pt idx="306">
                        <c:v>-1.9390000000000001</c:v>
                      </c:pt>
                      <c:pt idx="307" formatCode="0.00E+00">
                        <c:v>-2.25</c:v>
                      </c:pt>
                      <c:pt idx="308">
                        <c:v>-2.6669999999999998</c:v>
                      </c:pt>
                      <c:pt idx="309">
                        <c:v>-3.4849999999999999</c:v>
                      </c:pt>
                      <c:pt idx="310">
                        <c:v>-3.8730000000000002</c:v>
                      </c:pt>
                      <c:pt idx="311">
                        <c:v>-3.6720000000000002</c:v>
                      </c:pt>
                      <c:pt idx="312">
                        <c:v>-2.952</c:v>
                      </c:pt>
                      <c:pt idx="313">
                        <c:v>-2.8029999999999999</c:v>
                      </c:pt>
                      <c:pt idx="314">
                        <c:v>-2.84</c:v>
                      </c:pt>
                      <c:pt idx="315">
                        <c:v>-2.5329999999999999</c:v>
                      </c:pt>
                      <c:pt idx="316">
                        <c:v>-2.6269999999999998</c:v>
                      </c:pt>
                      <c:pt idx="317">
                        <c:v>-2.903</c:v>
                      </c:pt>
                      <c:pt idx="318">
                        <c:v>-2.923</c:v>
                      </c:pt>
                      <c:pt idx="319">
                        <c:v>-3.036</c:v>
                      </c:pt>
                      <c:pt idx="320">
                        <c:v>-3.2959999999999998</c:v>
                      </c:pt>
                      <c:pt idx="321">
                        <c:v>-3.9460000000000002</c:v>
                      </c:pt>
                      <c:pt idx="322">
                        <c:v>-4.5389999999999997</c:v>
                      </c:pt>
                      <c:pt idx="323">
                        <c:v>-4.99</c:v>
                      </c:pt>
                      <c:pt idx="324">
                        <c:v>-4.5090000000000003</c:v>
                      </c:pt>
                      <c:pt idx="325">
                        <c:v>-4.47</c:v>
                      </c:pt>
                      <c:pt idx="326">
                        <c:v>-4.101</c:v>
                      </c:pt>
                      <c:pt idx="327">
                        <c:v>-4.1660000000000004</c:v>
                      </c:pt>
                      <c:pt idx="328">
                        <c:v>-4.5449999999999999</c:v>
                      </c:pt>
                      <c:pt idx="329">
                        <c:v>-4.9729999999999999</c:v>
                      </c:pt>
                      <c:pt idx="330">
                        <c:v>-5.1159999999999997</c:v>
                      </c:pt>
                      <c:pt idx="331">
                        <c:v>-5.3280000000000003</c:v>
                      </c:pt>
                      <c:pt idx="332">
                        <c:v>-5.6879999999999997</c:v>
                      </c:pt>
                      <c:pt idx="333">
                        <c:v>-6.0069999999999997</c:v>
                      </c:pt>
                      <c:pt idx="334">
                        <c:v>-6.5970000000000004</c:v>
                      </c:pt>
                      <c:pt idx="335">
                        <c:v>-6.2759999999999998</c:v>
                      </c:pt>
                      <c:pt idx="336">
                        <c:v>-6.01</c:v>
                      </c:pt>
                      <c:pt idx="337">
                        <c:v>-5.0940000000000003</c:v>
                      </c:pt>
                      <c:pt idx="338">
                        <c:v>-3.3889999999999998</c:v>
                      </c:pt>
                      <c:pt idx="339">
                        <c:v>-1.6319999999999999</c:v>
                      </c:pt>
                      <c:pt idx="340">
                        <c:v>-0.44500000000000001</c:v>
                      </c:pt>
                      <c:pt idx="341">
                        <c:v>0.42099999999999999</c:v>
                      </c:pt>
                      <c:pt idx="342" formatCode="0.00E+00">
                        <c:v>1.3680000000000001</c:v>
                      </c:pt>
                      <c:pt idx="343">
                        <c:v>2.1920000000000002</c:v>
                      </c:pt>
                      <c:pt idx="344" formatCode="0.00E+00">
                        <c:v>2.7719999999999998</c:v>
                      </c:pt>
                      <c:pt idx="345">
                        <c:v>2.9380000000000002</c:v>
                      </c:pt>
                      <c:pt idx="346">
                        <c:v>2.8610000000000002</c:v>
                      </c:pt>
                      <c:pt idx="347">
                        <c:v>2.62</c:v>
                      </c:pt>
                      <c:pt idx="348">
                        <c:v>2.976</c:v>
                      </c:pt>
                      <c:pt idx="349" formatCode="0.00E+00">
                        <c:v>3.613</c:v>
                      </c:pt>
                      <c:pt idx="350">
                        <c:v>4.1100000000000003</c:v>
                      </c:pt>
                      <c:pt idx="351" formatCode="0.00E+00">
                        <c:v>4.4189999999999996</c:v>
                      </c:pt>
                      <c:pt idx="352">
                        <c:v>4.5389999999999997</c:v>
                      </c:pt>
                      <c:pt idx="353">
                        <c:v>4.2359999999999998</c:v>
                      </c:pt>
                      <c:pt idx="354">
                        <c:v>3.9049999999999998</c:v>
                      </c:pt>
                      <c:pt idx="355" formatCode="0.00E+00">
                        <c:v>3.355</c:v>
                      </c:pt>
                      <c:pt idx="356" formatCode="0.00E+00">
                        <c:v>2.6789999999999998</c:v>
                      </c:pt>
                      <c:pt idx="357">
                        <c:v>1.8979999999999999</c:v>
                      </c:pt>
                      <c:pt idx="358">
                        <c:v>1.1879999999999999</c:v>
                      </c:pt>
                      <c:pt idx="359">
                        <c:v>0.88600000000000001</c:v>
                      </c:pt>
                      <c:pt idx="360" formatCode="0.00E+00">
                        <c:v>1.008</c:v>
                      </c:pt>
                      <c:pt idx="361">
                        <c:v>0.93500000000000005</c:v>
                      </c:pt>
                      <c:pt idx="362">
                        <c:v>0.81699999999999995</c:v>
                      </c:pt>
                      <c:pt idx="363">
                        <c:v>0.81299999999999994</c:v>
                      </c:pt>
                      <c:pt idx="364">
                        <c:v>0.16800000000000001</c:v>
                      </c:pt>
                      <c:pt idx="365">
                        <c:v>-0.57599999999999996</c:v>
                      </c:pt>
                      <c:pt idx="366" formatCode="0.00E+00">
                        <c:v>-0.997</c:v>
                      </c:pt>
                      <c:pt idx="367">
                        <c:v>-1.4570000000000001</c:v>
                      </c:pt>
                      <c:pt idx="368">
                        <c:v>-2.0289999999999999</c:v>
                      </c:pt>
                      <c:pt idx="369">
                        <c:v>-2.895</c:v>
                      </c:pt>
                      <c:pt idx="370">
                        <c:v>-2.9670000000000001</c:v>
                      </c:pt>
                      <c:pt idx="371">
                        <c:v>-3.2709999999999999</c:v>
                      </c:pt>
                      <c:pt idx="372">
                        <c:v>-3.2949999999999999</c:v>
                      </c:pt>
                      <c:pt idx="373" formatCode="0.00E+00">
                        <c:v>-3.7160000000000002</c:v>
                      </c:pt>
                      <c:pt idx="374" formatCode="0.00E+00">
                        <c:v>-3.9390000000000001</c:v>
                      </c:pt>
                      <c:pt idx="375">
                        <c:v>-4.3600000000000003</c:v>
                      </c:pt>
                      <c:pt idx="376" formatCode="0.00E+00">
                        <c:v>-4.8319999999999999</c:v>
                      </c:pt>
                      <c:pt idx="377">
                        <c:v>-5.3360000000000003</c:v>
                      </c:pt>
                      <c:pt idx="378">
                        <c:v>-5.6070000000000002</c:v>
                      </c:pt>
                      <c:pt idx="379">
                        <c:v>-5.9580000000000002</c:v>
                      </c:pt>
                      <c:pt idx="380">
                        <c:v>-6.4219999999999997</c:v>
                      </c:pt>
                      <c:pt idx="381">
                        <c:v>-7.2789999999999999</c:v>
                      </c:pt>
                      <c:pt idx="382">
                        <c:v>-7.6749999999999998</c:v>
                      </c:pt>
                      <c:pt idx="383">
                        <c:v>-7.8620000000000001</c:v>
                      </c:pt>
                      <c:pt idx="384">
                        <c:v>-7.7750000000000004</c:v>
                      </c:pt>
                      <c:pt idx="385">
                        <c:v>-6.65</c:v>
                      </c:pt>
                      <c:pt idx="386">
                        <c:v>-5.2519999999999998</c:v>
                      </c:pt>
                      <c:pt idx="387">
                        <c:v>-4.5209999999999999</c:v>
                      </c:pt>
                      <c:pt idx="388">
                        <c:v>-4.0869999999999997</c:v>
                      </c:pt>
                      <c:pt idx="389">
                        <c:v>-3.8849999999999998</c:v>
                      </c:pt>
                      <c:pt idx="390">
                        <c:v>-3.5219999999999998</c:v>
                      </c:pt>
                      <c:pt idx="391">
                        <c:v>-3.3740000000000001</c:v>
                      </c:pt>
                      <c:pt idx="392">
                        <c:v>-3.4180000000000001</c:v>
                      </c:pt>
                      <c:pt idx="393">
                        <c:v>-3.3090000000000002</c:v>
                      </c:pt>
                      <c:pt idx="394">
                        <c:v>-3.2690000000000001</c:v>
                      </c:pt>
                      <c:pt idx="395">
                        <c:v>-3.2389999999999999</c:v>
                      </c:pt>
                      <c:pt idx="396">
                        <c:v>-3.5009999999999999</c:v>
                      </c:pt>
                      <c:pt idx="397">
                        <c:v>-3.0859999999999999</c:v>
                      </c:pt>
                      <c:pt idx="398">
                        <c:v>-2.3530000000000002</c:v>
                      </c:pt>
                      <c:pt idx="399">
                        <c:v>-1.5009999999999999</c:v>
                      </c:pt>
                      <c:pt idx="400">
                        <c:v>-0.88200000000000001</c:v>
                      </c:pt>
                      <c:pt idx="401">
                        <c:v>-0.38800000000000001</c:v>
                      </c:pt>
                      <c:pt idx="402">
                        <c:v>4.1000000000000002E-2</c:v>
                      </c:pt>
                      <c:pt idx="403">
                        <c:v>6.2E-2</c:v>
                      </c:pt>
                      <c:pt idx="404">
                        <c:v>0.20100000000000001</c:v>
                      </c:pt>
                      <c:pt idx="405">
                        <c:v>-0.46600000000000003</c:v>
                      </c:pt>
                      <c:pt idx="406">
                        <c:v>-0.68899999999999995</c:v>
                      </c:pt>
                      <c:pt idx="407">
                        <c:v>-1.141</c:v>
                      </c:pt>
                      <c:pt idx="408">
                        <c:v>-1.141</c:v>
                      </c:pt>
                      <c:pt idx="409">
                        <c:v>-1.74</c:v>
                      </c:pt>
                      <c:pt idx="410">
                        <c:v>-1.8740000000000001</c:v>
                      </c:pt>
                      <c:pt idx="411">
                        <c:v>-2.1150000000000002</c:v>
                      </c:pt>
                      <c:pt idx="412">
                        <c:v>-2.5049999999999999</c:v>
                      </c:pt>
                      <c:pt idx="413">
                        <c:v>-2.9249999999999998</c:v>
                      </c:pt>
                      <c:pt idx="414">
                        <c:v>-3.1349999999999998</c:v>
                      </c:pt>
                      <c:pt idx="415">
                        <c:v>-3.456</c:v>
                      </c:pt>
                      <c:pt idx="416">
                        <c:v>-3.9359999999999999</c:v>
                      </c:pt>
                      <c:pt idx="417">
                        <c:v>-5.1840000000000002</c:v>
                      </c:pt>
                      <c:pt idx="418">
                        <c:v>-4.9729999999999999</c:v>
                      </c:pt>
                      <c:pt idx="419">
                        <c:v>-5.0140000000000002</c:v>
                      </c:pt>
                      <c:pt idx="420">
                        <c:v>-5.5389999999999997</c:v>
                      </c:pt>
                      <c:pt idx="421">
                        <c:v>-5.681</c:v>
                      </c:pt>
                      <c:pt idx="422">
                        <c:v>-5.3710000000000004</c:v>
                      </c:pt>
                      <c:pt idx="423">
                        <c:v>-5.6619999999999999</c:v>
                      </c:pt>
                      <c:pt idx="424">
                        <c:v>-6.1020000000000003</c:v>
                      </c:pt>
                      <c:pt idx="425">
                        <c:v>-6.2619999999999996</c:v>
                      </c:pt>
                      <c:pt idx="426">
                        <c:v>-6.4969999999999999</c:v>
                      </c:pt>
                      <c:pt idx="427">
                        <c:v>-6.8730000000000002</c:v>
                      </c:pt>
                      <c:pt idx="428">
                        <c:v>-7.67</c:v>
                      </c:pt>
                      <c:pt idx="429" formatCode="0.00E+00">
                        <c:v>-7.1180000000000003</c:v>
                      </c:pt>
                      <c:pt idx="430" formatCode="0.00E+00">
                        <c:v>-5.91</c:v>
                      </c:pt>
                      <c:pt idx="431">
                        <c:v>-4.452</c:v>
                      </c:pt>
                      <c:pt idx="432">
                        <c:v>-3.3580000000000001</c:v>
                      </c:pt>
                      <c:pt idx="433">
                        <c:v>-2.266</c:v>
                      </c:pt>
                      <c:pt idx="434">
                        <c:v>-1.425</c:v>
                      </c:pt>
                      <c:pt idx="435">
                        <c:v>-0.93500000000000005</c:v>
                      </c:pt>
                      <c:pt idx="436">
                        <c:v>-0.92700000000000005</c:v>
                      </c:pt>
                      <c:pt idx="437">
                        <c:v>-0.92</c:v>
                      </c:pt>
                      <c:pt idx="438" formatCode="0.00E+00">
                        <c:v>-1.1659999999999999</c:v>
                      </c:pt>
                      <c:pt idx="439">
                        <c:v>-1.583</c:v>
                      </c:pt>
                      <c:pt idx="440" formatCode="0.00E+00">
                        <c:v>-1.98</c:v>
                      </c:pt>
                      <c:pt idx="441">
                        <c:v>-1.7929999999999999</c:v>
                      </c:pt>
                      <c:pt idx="442">
                        <c:v>-0.66300000000000003</c:v>
                      </c:pt>
                      <c:pt idx="443">
                        <c:v>0.751</c:v>
                      </c:pt>
                      <c:pt idx="444" formatCode="0.00E+00">
                        <c:v>1.367</c:v>
                      </c:pt>
                      <c:pt idx="445" formatCode="0.00E+00">
                        <c:v>2.4729999999999999</c:v>
                      </c:pt>
                      <c:pt idx="446">
                        <c:v>3.984</c:v>
                      </c:pt>
                      <c:pt idx="447" formatCode="0.00E+00">
                        <c:v>4.8789999999999996</c:v>
                      </c:pt>
                      <c:pt idx="448" formatCode="0.00E+00">
                        <c:v>5.4260000000000002</c:v>
                      </c:pt>
                      <c:pt idx="449">
                        <c:v>6.0129999999999999</c:v>
                      </c:pt>
                      <c:pt idx="450">
                        <c:v>6.4359999999999999</c:v>
                      </c:pt>
                      <c:pt idx="451">
                        <c:v>6.6619999999999999</c:v>
                      </c:pt>
                      <c:pt idx="452">
                        <c:v>6.4969999999999999</c:v>
                      </c:pt>
                      <c:pt idx="453">
                        <c:v>6.9260000000000002</c:v>
                      </c:pt>
                      <c:pt idx="454">
                        <c:v>7.492</c:v>
                      </c:pt>
                      <c:pt idx="455">
                        <c:v>7.8570000000000002</c:v>
                      </c:pt>
                      <c:pt idx="456" formatCode="0.00E+00">
                        <c:v>7.9939999999999998</c:v>
                      </c:pt>
                      <c:pt idx="457" formatCode="0.00E+00">
                        <c:v>8.7829999999999995</c:v>
                      </c:pt>
                      <c:pt idx="458">
                        <c:v>9.0530000000000008</c:v>
                      </c:pt>
                      <c:pt idx="459">
                        <c:v>9.125</c:v>
                      </c:pt>
                      <c:pt idx="460">
                        <c:v>8.7949999999999999</c:v>
                      </c:pt>
                      <c:pt idx="461">
                        <c:v>8.4329999999999998</c:v>
                      </c:pt>
                      <c:pt idx="462">
                        <c:v>7.8689999999999998</c:v>
                      </c:pt>
                      <c:pt idx="463">
                        <c:v>7.3070000000000004</c:v>
                      </c:pt>
                      <c:pt idx="464">
                        <c:v>6.5890000000000004</c:v>
                      </c:pt>
                      <c:pt idx="465">
                        <c:v>5.8220000000000001</c:v>
                      </c:pt>
                      <c:pt idx="466">
                        <c:v>6.0880000000000001</c:v>
                      </c:pt>
                      <c:pt idx="467">
                        <c:v>7.1210000000000004</c:v>
                      </c:pt>
                      <c:pt idx="468">
                        <c:v>8.2029999999999994</c:v>
                      </c:pt>
                      <c:pt idx="469">
                        <c:v>9.1189999999999998</c:v>
                      </c:pt>
                      <c:pt idx="470">
                        <c:v>9.8350000000000009</c:v>
                      </c:pt>
                      <c:pt idx="471">
                        <c:v>10.345000000000001</c:v>
                      </c:pt>
                      <c:pt idx="472">
                        <c:v>11.036</c:v>
                      </c:pt>
                      <c:pt idx="473">
                        <c:v>11.74</c:v>
                      </c:pt>
                      <c:pt idx="474">
                        <c:v>12.337999999999999</c:v>
                      </c:pt>
                      <c:pt idx="475">
                        <c:v>12.826000000000001</c:v>
                      </c:pt>
                      <c:pt idx="476">
                        <c:v>13.593</c:v>
                      </c:pt>
                      <c:pt idx="477">
                        <c:v>13.988</c:v>
                      </c:pt>
                      <c:pt idx="478">
                        <c:v>14.776999999999999</c:v>
                      </c:pt>
                      <c:pt idx="479">
                        <c:v>15.226000000000001</c:v>
                      </c:pt>
                      <c:pt idx="480">
                        <c:v>16.149000000000001</c:v>
                      </c:pt>
                      <c:pt idx="481">
                        <c:v>16.314</c:v>
                      </c:pt>
                      <c:pt idx="482">
                        <c:v>16.288</c:v>
                      </c:pt>
                      <c:pt idx="483">
                        <c:v>16.05</c:v>
                      </c:pt>
                      <c:pt idx="484">
                        <c:v>15.852</c:v>
                      </c:pt>
                      <c:pt idx="485">
                        <c:v>15.467000000000001</c:v>
                      </c:pt>
                      <c:pt idx="486">
                        <c:v>15.101000000000001</c:v>
                      </c:pt>
                      <c:pt idx="487">
                        <c:v>14.625999999999999</c:v>
                      </c:pt>
                      <c:pt idx="488">
                        <c:v>14.885</c:v>
                      </c:pt>
                      <c:pt idx="489">
                        <c:v>15.637</c:v>
                      </c:pt>
                      <c:pt idx="490">
                        <c:v>16.23</c:v>
                      </c:pt>
                      <c:pt idx="491">
                        <c:v>16.414000000000001</c:v>
                      </c:pt>
                      <c:pt idx="492" formatCode="0.00E+00">
                        <c:v>16.88</c:v>
                      </c:pt>
                      <c:pt idx="493" formatCode="0.00E+00">
                        <c:v>17.149000000000001</c:v>
                      </c:pt>
                      <c:pt idx="494">
                        <c:v>17.29</c:v>
                      </c:pt>
                      <c:pt idx="495">
                        <c:v>17.084</c:v>
                      </c:pt>
                      <c:pt idx="496">
                        <c:v>16.861000000000001</c:v>
                      </c:pt>
                      <c:pt idx="497">
                        <c:v>16.402000000000001</c:v>
                      </c:pt>
                      <c:pt idx="498">
                        <c:v>15.811</c:v>
                      </c:pt>
                      <c:pt idx="499">
                        <c:v>14.932</c:v>
                      </c:pt>
                      <c:pt idx="500">
                        <c:v>14.180999999999999</c:v>
                      </c:pt>
                      <c:pt idx="501" formatCode="0.00E+00">
                        <c:v>14.371</c:v>
                      </c:pt>
                      <c:pt idx="502">
                        <c:v>14.327999999999999</c:v>
                      </c:pt>
                      <c:pt idx="503">
                        <c:v>14.07</c:v>
                      </c:pt>
                      <c:pt idx="504">
                        <c:v>13.945</c:v>
                      </c:pt>
                      <c:pt idx="505" formatCode="0.00E+00">
                        <c:v>13.724</c:v>
                      </c:pt>
                      <c:pt idx="506">
                        <c:v>13.414999999999999</c:v>
                      </c:pt>
                      <c:pt idx="507">
                        <c:v>12.795</c:v>
                      </c:pt>
                      <c:pt idx="508">
                        <c:v>12.166</c:v>
                      </c:pt>
                      <c:pt idx="509">
                        <c:v>11.316000000000001</c:v>
                      </c:pt>
                      <c:pt idx="510" formatCode="0.00E+00">
                        <c:v>10.372999999999999</c:v>
                      </c:pt>
                      <c:pt idx="511">
                        <c:v>8.9960000000000004</c:v>
                      </c:pt>
                      <c:pt idx="512">
                        <c:v>8.3810000000000002</c:v>
                      </c:pt>
                      <c:pt idx="513">
                        <c:v>8.0169999999999995</c:v>
                      </c:pt>
                      <c:pt idx="514" formatCode="0.00E+00">
                        <c:v>8.3689999999999998</c:v>
                      </c:pt>
                      <c:pt idx="515">
                        <c:v>9.0749999999999993</c:v>
                      </c:pt>
                      <c:pt idx="516">
                        <c:v>10.162000000000001</c:v>
                      </c:pt>
                      <c:pt idx="517">
                        <c:v>10.654</c:v>
                      </c:pt>
                      <c:pt idx="518">
                        <c:v>11.153</c:v>
                      </c:pt>
                      <c:pt idx="519">
                        <c:v>11.465</c:v>
                      </c:pt>
                      <c:pt idx="520">
                        <c:v>11.773999999999999</c:v>
                      </c:pt>
                      <c:pt idx="521">
                        <c:v>11.747999999999999</c:v>
                      </c:pt>
                      <c:pt idx="522" formatCode="0.00E+00">
                        <c:v>11.661</c:v>
                      </c:pt>
                      <c:pt idx="523" formatCode="0.00E+00">
                        <c:v>11.547000000000001</c:v>
                      </c:pt>
                      <c:pt idx="524" formatCode="0.00E+00">
                        <c:v>11.565</c:v>
                      </c:pt>
                      <c:pt idx="525" formatCode="0.00E+00">
                        <c:v>11.78</c:v>
                      </c:pt>
                      <c:pt idx="526">
                        <c:v>12.678000000000001</c:v>
                      </c:pt>
                      <c:pt idx="527">
                        <c:v>12.853</c:v>
                      </c:pt>
                      <c:pt idx="528">
                        <c:v>13.693</c:v>
                      </c:pt>
                      <c:pt idx="529">
                        <c:v>14.039</c:v>
                      </c:pt>
                      <c:pt idx="530">
                        <c:v>14.221</c:v>
                      </c:pt>
                      <c:pt idx="531">
                        <c:v>14.138</c:v>
                      </c:pt>
                      <c:pt idx="532">
                        <c:v>14.023999999999999</c:v>
                      </c:pt>
                      <c:pt idx="533">
                        <c:v>13.715</c:v>
                      </c:pt>
                      <c:pt idx="534">
                        <c:v>13.406000000000001</c:v>
                      </c:pt>
                      <c:pt idx="535" formatCode="0.00E+00">
                        <c:v>13.006</c:v>
                      </c:pt>
                      <c:pt idx="536" formatCode="0.00E+00">
                        <c:v>12.579000000000001</c:v>
                      </c:pt>
                      <c:pt idx="537" formatCode="0.00E+00">
                        <c:v>12.914999999999999</c:v>
                      </c:pt>
                      <c:pt idx="538" formatCode="0.00E+00">
                        <c:v>12.773999999999999</c:v>
                      </c:pt>
                      <c:pt idx="539" formatCode="0.00E+00">
                        <c:v>12.933999999999999</c:v>
                      </c:pt>
                      <c:pt idx="540">
                        <c:v>13.58</c:v>
                      </c:pt>
                      <c:pt idx="541">
                        <c:v>13.984</c:v>
                      </c:pt>
                      <c:pt idx="542">
                        <c:v>14.202</c:v>
                      </c:pt>
                      <c:pt idx="543">
                        <c:v>14.234999999999999</c:v>
                      </c:pt>
                      <c:pt idx="544">
                        <c:v>14.263</c:v>
                      </c:pt>
                      <c:pt idx="545">
                        <c:v>14.138999999999999</c:v>
                      </c:pt>
                      <c:pt idx="546" formatCode="0.00E+00">
                        <c:v>13.904</c:v>
                      </c:pt>
                      <c:pt idx="547">
                        <c:v>13.34</c:v>
                      </c:pt>
                      <c:pt idx="548">
                        <c:v>12.705</c:v>
                      </c:pt>
                      <c:pt idx="549">
                        <c:v>12.101000000000001</c:v>
                      </c:pt>
                      <c:pt idx="550">
                        <c:v>11.281000000000001</c:v>
                      </c:pt>
                      <c:pt idx="551">
                        <c:v>11.061</c:v>
                      </c:pt>
                      <c:pt idx="552" formatCode="0.00E+00">
                        <c:v>11.175000000000001</c:v>
                      </c:pt>
                      <c:pt idx="553">
                        <c:v>11.000999999999999</c:v>
                      </c:pt>
                      <c:pt idx="554">
                        <c:v>10.744</c:v>
                      </c:pt>
                      <c:pt idx="555">
                        <c:v>10.173</c:v>
                      </c:pt>
                      <c:pt idx="556">
                        <c:v>9.6370000000000005</c:v>
                      </c:pt>
                      <c:pt idx="557" formatCode="0.00E+00">
                        <c:v>8.8970000000000002</c:v>
                      </c:pt>
                      <c:pt idx="558" formatCode="0.00E+00">
                        <c:v>9.2859999999999996</c:v>
                      </c:pt>
                      <c:pt idx="559">
                        <c:v>8.9640000000000004</c:v>
                      </c:pt>
                      <c:pt idx="560">
                        <c:v>8.5129999999999999</c:v>
                      </c:pt>
                      <c:pt idx="561">
                        <c:v>8.0079999999999991</c:v>
                      </c:pt>
                      <c:pt idx="562">
                        <c:v>8.3379999999999992</c:v>
                      </c:pt>
                      <c:pt idx="563">
                        <c:v>8.1150000000000002</c:v>
                      </c:pt>
                      <c:pt idx="564">
                        <c:v>8.35</c:v>
                      </c:pt>
                      <c:pt idx="565">
                        <c:v>8.1349999999999998</c:v>
                      </c:pt>
                      <c:pt idx="566">
                        <c:v>8.2789999999999999</c:v>
                      </c:pt>
                      <c:pt idx="567">
                        <c:v>7.7729999999999997</c:v>
                      </c:pt>
                      <c:pt idx="568">
                        <c:v>7.3090000000000002</c:v>
                      </c:pt>
                      <c:pt idx="569">
                        <c:v>7.0490000000000004</c:v>
                      </c:pt>
                      <c:pt idx="570">
                        <c:v>6.2309999999999999</c:v>
                      </c:pt>
                      <c:pt idx="571">
                        <c:v>4.9089999999999998</c:v>
                      </c:pt>
                      <c:pt idx="572">
                        <c:v>3.72</c:v>
                      </c:pt>
                      <c:pt idx="573">
                        <c:v>3.3839999999999999</c:v>
                      </c:pt>
                      <c:pt idx="574">
                        <c:v>4.0250000000000004</c:v>
                      </c:pt>
                      <c:pt idx="575">
                        <c:v>5.181</c:v>
                      </c:pt>
                      <c:pt idx="576">
                        <c:v>7.0919999999999996</c:v>
                      </c:pt>
                      <c:pt idx="577">
                        <c:v>8.89</c:v>
                      </c:pt>
                      <c:pt idx="578">
                        <c:v>9.8350000000000009</c:v>
                      </c:pt>
                      <c:pt idx="579">
                        <c:v>10.446999999999999</c:v>
                      </c:pt>
                      <c:pt idx="580">
                        <c:v>11.259</c:v>
                      </c:pt>
                      <c:pt idx="581">
                        <c:v>12.076000000000001</c:v>
                      </c:pt>
                      <c:pt idx="582">
                        <c:v>13.352</c:v>
                      </c:pt>
                      <c:pt idx="583">
                        <c:v>13.978</c:v>
                      </c:pt>
                      <c:pt idx="584">
                        <c:v>14.782</c:v>
                      </c:pt>
                      <c:pt idx="585">
                        <c:v>15.816000000000001</c:v>
                      </c:pt>
                      <c:pt idx="586">
                        <c:v>17.088000000000001</c:v>
                      </c:pt>
                      <c:pt idx="587">
                        <c:v>18.257000000000001</c:v>
                      </c:pt>
                      <c:pt idx="588">
                        <c:v>19.757000000000001</c:v>
                      </c:pt>
                      <c:pt idx="589">
                        <c:v>20.465</c:v>
                      </c:pt>
                      <c:pt idx="590">
                        <c:v>20.96</c:v>
                      </c:pt>
                      <c:pt idx="591">
                        <c:v>21.266999999999999</c:v>
                      </c:pt>
                      <c:pt idx="592">
                        <c:v>21.681999999999999</c:v>
                      </c:pt>
                      <c:pt idx="593">
                        <c:v>21.969000000000001</c:v>
                      </c:pt>
                      <c:pt idx="594">
                        <c:v>22.126000000000001</c:v>
                      </c:pt>
                      <c:pt idx="595">
                        <c:v>22.321000000000002</c:v>
                      </c:pt>
                      <c:pt idx="596">
                        <c:v>22.613</c:v>
                      </c:pt>
                      <c:pt idx="597">
                        <c:v>23.332999999999998</c:v>
                      </c:pt>
                    </c:numCache>
                  </c:numRef>
                </c:yVal>
                <c:smooth val="0"/>
                <c:extLst xmlns:c15="http://schemas.microsoft.com/office/drawing/2012/chart">
                  <c:ext xmlns:c16="http://schemas.microsoft.com/office/drawing/2014/chart" uri="{C3380CC4-5D6E-409C-BE32-E72D297353CC}">
                    <c16:uniqueId val="{00000009-FF6A-48BB-B0F7-E28C2F7EA5EE}"/>
                  </c:ext>
                </c:extLst>
              </c15:ser>
            </c15:filteredScatterSeries>
            <c15:filteredScatterSeries>
              <c15:ser>
                <c:idx val="1"/>
                <c:order val="2"/>
                <c:tx>
                  <c:v>MT</c:v>
                </c:tx>
                <c:spPr>
                  <a:ln>
                    <a:solidFill>
                      <a:srgbClr val="FF0000"/>
                    </a:solidFill>
                  </a:ln>
                </c:spPr>
                <c:marker>
                  <c:symbol val="none"/>
                </c:marker>
                <c:xVal>
                  <c:numRef>
                    <c:extLst xmlns:c15="http://schemas.microsoft.com/office/drawing/2012/chart">
                      <c:ext xmlns:c15="http://schemas.microsoft.com/office/drawing/2012/chart" uri="{02D57815-91ED-43cb-92C2-25804820EDAC}">
                        <c15:formulaRef>
                          <c15:sqref>Sheet1!$S$31:$T$31</c15:sqref>
                        </c15:formulaRef>
                      </c:ext>
                    </c:extLst>
                    <c:numCache>
                      <c:formatCode>General</c:formatCode>
                      <c:ptCount val="2"/>
                      <c:pt idx="0" formatCode="m/d/yyyy">
                        <c:v>25569</c:v>
                      </c:pt>
                      <c:pt idx="1">
                        <c:v>62094</c:v>
                      </c:pt>
                    </c:numCache>
                  </c:numRef>
                </c:xVal>
                <c:yVal>
                  <c:numRef>
                    <c:extLst xmlns:c15="http://schemas.microsoft.com/office/drawing/2012/chart">
                      <c:ext xmlns:c15="http://schemas.microsoft.com/office/drawing/2012/chart" uri="{02D57815-91ED-43cb-92C2-25804820EDAC}">
                        <c15:formulaRef>
                          <c15:sqref>Sheet1!$U$31:$V$31</c15:sqref>
                        </c15:formulaRef>
                      </c:ext>
                    </c:extLst>
                    <c:numCache>
                      <c:formatCode>0.0</c:formatCode>
                      <c:ptCount val="2"/>
                      <c:pt idx="0">
                        <c:v>5</c:v>
                      </c:pt>
                      <c:pt idx="1">
                        <c:v>5</c:v>
                      </c:pt>
                    </c:numCache>
                  </c:numRef>
                </c:yVal>
                <c:smooth val="0"/>
                <c:extLst xmlns:c15="http://schemas.microsoft.com/office/drawing/2012/chart">
                  <c:ext xmlns:c16="http://schemas.microsoft.com/office/drawing/2014/chart" uri="{C3380CC4-5D6E-409C-BE32-E72D297353CC}">
                    <c16:uniqueId val="{0000000A-FF6A-48BB-B0F7-E28C2F7EA5EE}"/>
                  </c:ext>
                </c:extLst>
              </c15:ser>
            </c15:filteredScatterSeries>
            <c15:filteredScatterSeries>
              <c15:ser>
                <c:idx val="4"/>
                <c:order val="4"/>
                <c:tx>
                  <c:strRef>
                    <c:extLst xmlns:c15="http://schemas.microsoft.com/office/drawing/2012/chart">
                      <c:ext xmlns:c15="http://schemas.microsoft.com/office/drawing/2012/chart" uri="{02D57815-91ED-43cb-92C2-25804820EDAC}">
                        <c15:formulaRef>
                          <c15:sqref>Sheet1!$FW$2</c15:sqref>
                        </c15:formulaRef>
                      </c:ext>
                    </c:extLst>
                    <c:strCache>
                      <c:ptCount val="1"/>
                      <c:pt idx="0">
                        <c:v>Projects - 35 % OX, 20 PV &amp; WLP</c:v>
                      </c:pt>
                    </c:strCache>
                  </c:strRef>
                </c:tx>
                <c:spPr>
                  <a:ln>
                    <a:solidFill>
                      <a:schemeClr val="accent5">
                        <a:lumMod val="75000"/>
                      </a:schemeClr>
                    </a:solidFill>
                  </a:ln>
                </c:spPr>
                <c:marker>
                  <c:symbol val="none"/>
                </c:marker>
                <c:xVal>
                  <c:numRef>
                    <c:extLst xmlns:c15="http://schemas.microsoft.com/office/drawing/2012/chart">
                      <c:ext xmlns:c15="http://schemas.microsoft.com/office/drawing/2012/chart" uri="{02D57815-91ED-43cb-92C2-25804820EDAC}">
                        <c15:formulaRef>
                          <c15:sqref>(Sheet1!$AD$5:$AD$421,Sheet1!$AD$423:$AD$471,Sheet1!$AD$473:$AD$604)</c15:sqref>
                        </c15:formulaRef>
                      </c:ext>
                    </c:extLst>
                    <c:numCache>
                      <c:formatCode>General</c:formatCode>
                      <c:ptCount val="598"/>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56583</c:v>
                      </c:pt>
                      <c:pt idx="418">
                        <c:v>56614</c:v>
                      </c:pt>
                      <c:pt idx="419">
                        <c:v>56645</c:v>
                      </c:pt>
                      <c:pt idx="420">
                        <c:v>56673</c:v>
                      </c:pt>
                      <c:pt idx="421">
                        <c:v>56704</c:v>
                      </c:pt>
                      <c:pt idx="422">
                        <c:v>56734</c:v>
                      </c:pt>
                      <c:pt idx="423">
                        <c:v>56765</c:v>
                      </c:pt>
                      <c:pt idx="424">
                        <c:v>56795</c:v>
                      </c:pt>
                      <c:pt idx="425">
                        <c:v>56826</c:v>
                      </c:pt>
                      <c:pt idx="426">
                        <c:v>56857</c:v>
                      </c:pt>
                      <c:pt idx="427">
                        <c:v>56887</c:v>
                      </c:pt>
                      <c:pt idx="428">
                        <c:v>56918</c:v>
                      </c:pt>
                      <c:pt idx="429">
                        <c:v>56948</c:v>
                      </c:pt>
                      <c:pt idx="430">
                        <c:v>56979</c:v>
                      </c:pt>
                      <c:pt idx="431">
                        <c:v>57010</c:v>
                      </c:pt>
                      <c:pt idx="432">
                        <c:v>57039</c:v>
                      </c:pt>
                      <c:pt idx="433">
                        <c:v>57070</c:v>
                      </c:pt>
                      <c:pt idx="434">
                        <c:v>57100</c:v>
                      </c:pt>
                      <c:pt idx="435">
                        <c:v>57131</c:v>
                      </c:pt>
                      <c:pt idx="436">
                        <c:v>57161</c:v>
                      </c:pt>
                      <c:pt idx="437">
                        <c:v>57192</c:v>
                      </c:pt>
                      <c:pt idx="438">
                        <c:v>57223</c:v>
                      </c:pt>
                      <c:pt idx="439">
                        <c:v>57253</c:v>
                      </c:pt>
                      <c:pt idx="440">
                        <c:v>57284</c:v>
                      </c:pt>
                      <c:pt idx="441">
                        <c:v>57314</c:v>
                      </c:pt>
                      <c:pt idx="442">
                        <c:v>57345</c:v>
                      </c:pt>
                      <c:pt idx="443">
                        <c:v>57376</c:v>
                      </c:pt>
                      <c:pt idx="444">
                        <c:v>57404</c:v>
                      </c:pt>
                      <c:pt idx="445">
                        <c:v>57435</c:v>
                      </c:pt>
                      <c:pt idx="446">
                        <c:v>57465</c:v>
                      </c:pt>
                      <c:pt idx="447">
                        <c:v>57496</c:v>
                      </c:pt>
                      <c:pt idx="448">
                        <c:v>57526</c:v>
                      </c:pt>
                      <c:pt idx="449">
                        <c:v>57557</c:v>
                      </c:pt>
                      <c:pt idx="450">
                        <c:v>57588</c:v>
                      </c:pt>
                      <c:pt idx="451">
                        <c:v>57618</c:v>
                      </c:pt>
                      <c:pt idx="452">
                        <c:v>57649</c:v>
                      </c:pt>
                      <c:pt idx="453">
                        <c:v>57679</c:v>
                      </c:pt>
                      <c:pt idx="454">
                        <c:v>57710</c:v>
                      </c:pt>
                      <c:pt idx="455">
                        <c:v>57741</c:v>
                      </c:pt>
                      <c:pt idx="456">
                        <c:v>57769</c:v>
                      </c:pt>
                      <c:pt idx="457">
                        <c:v>57800</c:v>
                      </c:pt>
                      <c:pt idx="458">
                        <c:v>57830</c:v>
                      </c:pt>
                      <c:pt idx="459">
                        <c:v>57861</c:v>
                      </c:pt>
                      <c:pt idx="460">
                        <c:v>57891</c:v>
                      </c:pt>
                      <c:pt idx="461">
                        <c:v>57922</c:v>
                      </c:pt>
                      <c:pt idx="462">
                        <c:v>57953</c:v>
                      </c:pt>
                      <c:pt idx="463">
                        <c:v>57983</c:v>
                      </c:pt>
                      <c:pt idx="464">
                        <c:v>58014</c:v>
                      </c:pt>
                      <c:pt idx="465">
                        <c:v>58044</c:v>
                      </c:pt>
                      <c:pt idx="466">
                        <c:v>58106</c:v>
                      </c:pt>
                      <c:pt idx="467">
                        <c:v>58134</c:v>
                      </c:pt>
                      <c:pt idx="468">
                        <c:v>58165</c:v>
                      </c:pt>
                      <c:pt idx="469">
                        <c:v>58195</c:v>
                      </c:pt>
                      <c:pt idx="470">
                        <c:v>58226</c:v>
                      </c:pt>
                      <c:pt idx="471">
                        <c:v>58256</c:v>
                      </c:pt>
                      <c:pt idx="472">
                        <c:v>58287</c:v>
                      </c:pt>
                      <c:pt idx="473">
                        <c:v>58318</c:v>
                      </c:pt>
                      <c:pt idx="474">
                        <c:v>58348</c:v>
                      </c:pt>
                      <c:pt idx="475">
                        <c:v>58379</c:v>
                      </c:pt>
                      <c:pt idx="476">
                        <c:v>58409</c:v>
                      </c:pt>
                      <c:pt idx="477">
                        <c:v>58440</c:v>
                      </c:pt>
                      <c:pt idx="478">
                        <c:v>58471</c:v>
                      </c:pt>
                      <c:pt idx="479">
                        <c:v>58500</c:v>
                      </c:pt>
                      <c:pt idx="480">
                        <c:v>58531</c:v>
                      </c:pt>
                      <c:pt idx="481">
                        <c:v>58561</c:v>
                      </c:pt>
                      <c:pt idx="482">
                        <c:v>58592</c:v>
                      </c:pt>
                      <c:pt idx="483">
                        <c:v>58622</c:v>
                      </c:pt>
                      <c:pt idx="484">
                        <c:v>58653</c:v>
                      </c:pt>
                      <c:pt idx="485">
                        <c:v>58684</c:v>
                      </c:pt>
                      <c:pt idx="486">
                        <c:v>58714</c:v>
                      </c:pt>
                      <c:pt idx="487">
                        <c:v>58745</c:v>
                      </c:pt>
                      <c:pt idx="488">
                        <c:v>58775</c:v>
                      </c:pt>
                      <c:pt idx="489">
                        <c:v>58806</c:v>
                      </c:pt>
                      <c:pt idx="490">
                        <c:v>58837</c:v>
                      </c:pt>
                      <c:pt idx="491">
                        <c:v>58865</c:v>
                      </c:pt>
                      <c:pt idx="492">
                        <c:v>58896</c:v>
                      </c:pt>
                      <c:pt idx="493">
                        <c:v>58926</c:v>
                      </c:pt>
                      <c:pt idx="494">
                        <c:v>58957</c:v>
                      </c:pt>
                      <c:pt idx="495">
                        <c:v>58987</c:v>
                      </c:pt>
                      <c:pt idx="496">
                        <c:v>59018</c:v>
                      </c:pt>
                      <c:pt idx="497">
                        <c:v>59049</c:v>
                      </c:pt>
                      <c:pt idx="498">
                        <c:v>59079</c:v>
                      </c:pt>
                      <c:pt idx="499">
                        <c:v>59110</c:v>
                      </c:pt>
                      <c:pt idx="500">
                        <c:v>59140</c:v>
                      </c:pt>
                      <c:pt idx="501">
                        <c:v>59171</c:v>
                      </c:pt>
                      <c:pt idx="502">
                        <c:v>59202</c:v>
                      </c:pt>
                      <c:pt idx="503">
                        <c:v>59230</c:v>
                      </c:pt>
                      <c:pt idx="504">
                        <c:v>59261</c:v>
                      </c:pt>
                      <c:pt idx="505">
                        <c:v>59291</c:v>
                      </c:pt>
                      <c:pt idx="506">
                        <c:v>59322</c:v>
                      </c:pt>
                      <c:pt idx="507">
                        <c:v>59352</c:v>
                      </c:pt>
                      <c:pt idx="508">
                        <c:v>59383</c:v>
                      </c:pt>
                      <c:pt idx="509">
                        <c:v>59414</c:v>
                      </c:pt>
                      <c:pt idx="510">
                        <c:v>59444</c:v>
                      </c:pt>
                      <c:pt idx="511">
                        <c:v>59475</c:v>
                      </c:pt>
                      <c:pt idx="512">
                        <c:v>59505</c:v>
                      </c:pt>
                      <c:pt idx="513">
                        <c:v>59536</c:v>
                      </c:pt>
                      <c:pt idx="514">
                        <c:v>59567</c:v>
                      </c:pt>
                      <c:pt idx="515">
                        <c:v>59595</c:v>
                      </c:pt>
                      <c:pt idx="516">
                        <c:v>59626</c:v>
                      </c:pt>
                      <c:pt idx="517">
                        <c:v>59656</c:v>
                      </c:pt>
                      <c:pt idx="518">
                        <c:v>59687</c:v>
                      </c:pt>
                      <c:pt idx="519">
                        <c:v>59717</c:v>
                      </c:pt>
                      <c:pt idx="520">
                        <c:v>59748</c:v>
                      </c:pt>
                      <c:pt idx="521">
                        <c:v>59779</c:v>
                      </c:pt>
                      <c:pt idx="522">
                        <c:v>59809</c:v>
                      </c:pt>
                      <c:pt idx="523">
                        <c:v>59840</c:v>
                      </c:pt>
                      <c:pt idx="524">
                        <c:v>59870</c:v>
                      </c:pt>
                      <c:pt idx="525">
                        <c:v>59901</c:v>
                      </c:pt>
                      <c:pt idx="526">
                        <c:v>59932</c:v>
                      </c:pt>
                      <c:pt idx="527">
                        <c:v>59961</c:v>
                      </c:pt>
                      <c:pt idx="528">
                        <c:v>59992</c:v>
                      </c:pt>
                      <c:pt idx="529">
                        <c:v>60022</c:v>
                      </c:pt>
                      <c:pt idx="530">
                        <c:v>60053</c:v>
                      </c:pt>
                      <c:pt idx="531">
                        <c:v>60083</c:v>
                      </c:pt>
                      <c:pt idx="532">
                        <c:v>60114</c:v>
                      </c:pt>
                      <c:pt idx="533">
                        <c:v>60145</c:v>
                      </c:pt>
                      <c:pt idx="534">
                        <c:v>60175</c:v>
                      </c:pt>
                      <c:pt idx="535">
                        <c:v>60206</c:v>
                      </c:pt>
                      <c:pt idx="536">
                        <c:v>60236</c:v>
                      </c:pt>
                      <c:pt idx="537">
                        <c:v>60267</c:v>
                      </c:pt>
                      <c:pt idx="538">
                        <c:v>60298</c:v>
                      </c:pt>
                      <c:pt idx="539">
                        <c:v>60326</c:v>
                      </c:pt>
                      <c:pt idx="540">
                        <c:v>60357</c:v>
                      </c:pt>
                      <c:pt idx="541">
                        <c:v>60387</c:v>
                      </c:pt>
                      <c:pt idx="542">
                        <c:v>60418</c:v>
                      </c:pt>
                      <c:pt idx="543">
                        <c:v>60448</c:v>
                      </c:pt>
                      <c:pt idx="544">
                        <c:v>60479</c:v>
                      </c:pt>
                      <c:pt idx="545">
                        <c:v>60510</c:v>
                      </c:pt>
                      <c:pt idx="546">
                        <c:v>60540</c:v>
                      </c:pt>
                      <c:pt idx="547">
                        <c:v>60571</c:v>
                      </c:pt>
                      <c:pt idx="548">
                        <c:v>60601</c:v>
                      </c:pt>
                      <c:pt idx="549">
                        <c:v>60632</c:v>
                      </c:pt>
                      <c:pt idx="550">
                        <c:v>60663</c:v>
                      </c:pt>
                      <c:pt idx="551">
                        <c:v>60691</c:v>
                      </c:pt>
                      <c:pt idx="552">
                        <c:v>60722</c:v>
                      </c:pt>
                      <c:pt idx="553">
                        <c:v>60752</c:v>
                      </c:pt>
                      <c:pt idx="554">
                        <c:v>60783</c:v>
                      </c:pt>
                      <c:pt idx="555">
                        <c:v>60813</c:v>
                      </c:pt>
                      <c:pt idx="556">
                        <c:v>60844</c:v>
                      </c:pt>
                      <c:pt idx="557">
                        <c:v>60875</c:v>
                      </c:pt>
                      <c:pt idx="558">
                        <c:v>60905</c:v>
                      </c:pt>
                      <c:pt idx="559">
                        <c:v>60936</c:v>
                      </c:pt>
                      <c:pt idx="560">
                        <c:v>60966</c:v>
                      </c:pt>
                      <c:pt idx="561">
                        <c:v>60997</c:v>
                      </c:pt>
                      <c:pt idx="562">
                        <c:v>61028</c:v>
                      </c:pt>
                      <c:pt idx="563">
                        <c:v>61056</c:v>
                      </c:pt>
                      <c:pt idx="564">
                        <c:v>61087</c:v>
                      </c:pt>
                      <c:pt idx="565">
                        <c:v>61117</c:v>
                      </c:pt>
                      <c:pt idx="566">
                        <c:v>61148</c:v>
                      </c:pt>
                      <c:pt idx="567">
                        <c:v>61178</c:v>
                      </c:pt>
                      <c:pt idx="568">
                        <c:v>61209</c:v>
                      </c:pt>
                      <c:pt idx="569">
                        <c:v>61240</c:v>
                      </c:pt>
                      <c:pt idx="570">
                        <c:v>61270</c:v>
                      </c:pt>
                      <c:pt idx="571">
                        <c:v>61301</c:v>
                      </c:pt>
                      <c:pt idx="572">
                        <c:v>61331</c:v>
                      </c:pt>
                      <c:pt idx="573">
                        <c:v>61362</c:v>
                      </c:pt>
                      <c:pt idx="574">
                        <c:v>61393</c:v>
                      </c:pt>
                      <c:pt idx="575">
                        <c:v>61422</c:v>
                      </c:pt>
                      <c:pt idx="576">
                        <c:v>61453</c:v>
                      </c:pt>
                      <c:pt idx="577">
                        <c:v>61483</c:v>
                      </c:pt>
                      <c:pt idx="578">
                        <c:v>61514</c:v>
                      </c:pt>
                      <c:pt idx="579">
                        <c:v>61544</c:v>
                      </c:pt>
                      <c:pt idx="580">
                        <c:v>61575</c:v>
                      </c:pt>
                      <c:pt idx="581">
                        <c:v>61606</c:v>
                      </c:pt>
                      <c:pt idx="582">
                        <c:v>61636</c:v>
                      </c:pt>
                      <c:pt idx="583">
                        <c:v>61667</c:v>
                      </c:pt>
                      <c:pt idx="584">
                        <c:v>61697</c:v>
                      </c:pt>
                      <c:pt idx="585">
                        <c:v>61728</c:v>
                      </c:pt>
                      <c:pt idx="586">
                        <c:v>61759</c:v>
                      </c:pt>
                      <c:pt idx="587">
                        <c:v>61787</c:v>
                      </c:pt>
                      <c:pt idx="588">
                        <c:v>61818</c:v>
                      </c:pt>
                      <c:pt idx="589">
                        <c:v>61848</c:v>
                      </c:pt>
                      <c:pt idx="590">
                        <c:v>61879</c:v>
                      </c:pt>
                      <c:pt idx="591">
                        <c:v>61909</c:v>
                      </c:pt>
                      <c:pt idx="592">
                        <c:v>61940</c:v>
                      </c:pt>
                      <c:pt idx="593">
                        <c:v>61971</c:v>
                      </c:pt>
                      <c:pt idx="594">
                        <c:v>62001</c:v>
                      </c:pt>
                      <c:pt idx="595">
                        <c:v>62032</c:v>
                      </c:pt>
                      <c:pt idx="596">
                        <c:v>62062</c:v>
                      </c:pt>
                      <c:pt idx="597">
                        <c:v>62093</c:v>
                      </c:pt>
                    </c:numCache>
                  </c:numRef>
                </c:xVal>
                <c:yVal>
                  <c:numRef>
                    <c:extLst xmlns:c15="http://schemas.microsoft.com/office/drawing/2012/chart">
                      <c:ext xmlns:c15="http://schemas.microsoft.com/office/drawing/2012/chart" uri="{02D57815-91ED-43cb-92C2-25804820EDAC}">
                        <c15:formulaRef>
                          <c15:sqref>(Sheet1!$GY$5:$GY$421,Sheet1!$GY$423:$GY$471,Sheet1!$GY$473:$GY$604)</c15:sqref>
                        </c15:formulaRef>
                      </c:ext>
                    </c:extLst>
                    <c:numCache>
                      <c:formatCode>General</c:formatCode>
                      <c:ptCount val="598"/>
                      <c:pt idx="0">
                        <c:v>-18.867999999999999</c:v>
                      </c:pt>
                      <c:pt idx="1">
                        <c:v>-18.638000000000002</c:v>
                      </c:pt>
                      <c:pt idx="2">
                        <c:v>-17.751000000000001</c:v>
                      </c:pt>
                      <c:pt idx="3">
                        <c:v>-17.457999999999998</c:v>
                      </c:pt>
                      <c:pt idx="4">
                        <c:v>-17.190999999999999</c:v>
                      </c:pt>
                      <c:pt idx="5">
                        <c:v>-17.193000000000001</c:v>
                      </c:pt>
                      <c:pt idx="6">
                        <c:v>-16.908000000000001</c:v>
                      </c:pt>
                      <c:pt idx="7">
                        <c:v>-16.684999999999999</c:v>
                      </c:pt>
                      <c:pt idx="8">
                        <c:v>-16.626000000000001</c:v>
                      </c:pt>
                      <c:pt idx="9">
                        <c:v>-16.963999999999999</c:v>
                      </c:pt>
                      <c:pt idx="10">
                        <c:v>-16.859000000000002</c:v>
                      </c:pt>
                      <c:pt idx="11">
                        <c:v>-16.934999999999999</c:v>
                      </c:pt>
                      <c:pt idx="12">
                        <c:v>-16.355</c:v>
                      </c:pt>
                      <c:pt idx="13">
                        <c:v>-15.788</c:v>
                      </c:pt>
                      <c:pt idx="14">
                        <c:v>-15.782999999999999</c:v>
                      </c:pt>
                      <c:pt idx="15">
                        <c:v>-15.489000000000001</c:v>
                      </c:pt>
                      <c:pt idx="16">
                        <c:v>-15.481999999999999</c:v>
                      </c:pt>
                      <c:pt idx="17">
                        <c:v>-15.705</c:v>
                      </c:pt>
                      <c:pt idx="18">
                        <c:v>-15.667999999999999</c:v>
                      </c:pt>
                      <c:pt idx="19">
                        <c:v>-15.707000000000001</c:v>
                      </c:pt>
                      <c:pt idx="20">
                        <c:v>-15.893000000000001</c:v>
                      </c:pt>
                      <c:pt idx="21">
                        <c:v>-16.488</c:v>
                      </c:pt>
                      <c:pt idx="22">
                        <c:v>-16.568000000000001</c:v>
                      </c:pt>
                      <c:pt idx="23">
                        <c:v>-15.692</c:v>
                      </c:pt>
                      <c:pt idx="24">
                        <c:v>-14.743</c:v>
                      </c:pt>
                      <c:pt idx="25">
                        <c:v>-13.452999999999999</c:v>
                      </c:pt>
                      <c:pt idx="26">
                        <c:v>-12.57</c:v>
                      </c:pt>
                      <c:pt idx="27">
                        <c:v>-11.986000000000001</c:v>
                      </c:pt>
                      <c:pt idx="28">
                        <c:v>-11.597</c:v>
                      </c:pt>
                      <c:pt idx="29">
                        <c:v>-11.411</c:v>
                      </c:pt>
                      <c:pt idx="30">
                        <c:v>-11.002000000000001</c:v>
                      </c:pt>
                      <c:pt idx="31">
                        <c:v>-10.725</c:v>
                      </c:pt>
                      <c:pt idx="32">
                        <c:v>-10.395</c:v>
                      </c:pt>
                      <c:pt idx="33">
                        <c:v>-10.329000000000001</c:v>
                      </c:pt>
                      <c:pt idx="34">
                        <c:v>-10.337</c:v>
                      </c:pt>
                      <c:pt idx="35">
                        <c:v>-10.106</c:v>
                      </c:pt>
                      <c:pt idx="36">
                        <c:v>-9.0090000000000003</c:v>
                      </c:pt>
                      <c:pt idx="37">
                        <c:v>-8.6349999999999998</c:v>
                      </c:pt>
                      <c:pt idx="38">
                        <c:v>-8.1709999999999994</c:v>
                      </c:pt>
                      <c:pt idx="39">
                        <c:v>-7.9089999999999998</c:v>
                      </c:pt>
                      <c:pt idx="40">
                        <c:v>-7.7050000000000001</c:v>
                      </c:pt>
                      <c:pt idx="41">
                        <c:v>-7.6470000000000002</c:v>
                      </c:pt>
                      <c:pt idx="42">
                        <c:v>-7.43</c:v>
                      </c:pt>
                      <c:pt idx="43">
                        <c:v>-7.3339999999999996</c:v>
                      </c:pt>
                      <c:pt idx="44">
                        <c:v>-7.4569999999999999</c:v>
                      </c:pt>
                      <c:pt idx="45">
                        <c:v>-7.99</c:v>
                      </c:pt>
                      <c:pt idx="46">
                        <c:v>-8.4450000000000003</c:v>
                      </c:pt>
                      <c:pt idx="47">
                        <c:v>-8.0579999999999998</c:v>
                      </c:pt>
                      <c:pt idx="48">
                        <c:v>-7.1550000000000002</c:v>
                      </c:pt>
                      <c:pt idx="49">
                        <c:v>-6.1989999999999998</c:v>
                      </c:pt>
                      <c:pt idx="50">
                        <c:v>-5.6559999999999997</c:v>
                      </c:pt>
                      <c:pt idx="51">
                        <c:v>-5.4119999999999999</c:v>
                      </c:pt>
                      <c:pt idx="52">
                        <c:v>-5.2690000000000001</c:v>
                      </c:pt>
                      <c:pt idx="53">
                        <c:v>-5.2009999999999996</c:v>
                      </c:pt>
                      <c:pt idx="54">
                        <c:v>-5.0209999999999999</c:v>
                      </c:pt>
                      <c:pt idx="55">
                        <c:v>-5.0510000000000002</c:v>
                      </c:pt>
                      <c:pt idx="56">
                        <c:v>-5.2759999999999998</c:v>
                      </c:pt>
                      <c:pt idx="57">
                        <c:v>-5.5330000000000004</c:v>
                      </c:pt>
                      <c:pt idx="58">
                        <c:v>-5.5309999999999997</c:v>
                      </c:pt>
                      <c:pt idx="59">
                        <c:v>-5.0279999999999996</c:v>
                      </c:pt>
                      <c:pt idx="60">
                        <c:v>-3.92</c:v>
                      </c:pt>
                      <c:pt idx="61">
                        <c:v>-3.1829999999999998</c:v>
                      </c:pt>
                      <c:pt idx="62">
                        <c:v>-1.82</c:v>
                      </c:pt>
                      <c:pt idx="63">
                        <c:v>-0.45200000000000001</c:v>
                      </c:pt>
                      <c:pt idx="64">
                        <c:v>0.27500000000000002</c:v>
                      </c:pt>
                      <c:pt idx="65">
                        <c:v>0.49299999999999999</c:v>
                      </c:pt>
                      <c:pt idx="66">
                        <c:v>0.60499999999999998</c:v>
                      </c:pt>
                      <c:pt idx="67">
                        <c:v>0.48499999999999999</c:v>
                      </c:pt>
                      <c:pt idx="68">
                        <c:v>0.114</c:v>
                      </c:pt>
                      <c:pt idx="69">
                        <c:v>-0.61899999999999999</c:v>
                      </c:pt>
                      <c:pt idx="70">
                        <c:v>-1.1950000000000001</c:v>
                      </c:pt>
                      <c:pt idx="71">
                        <c:v>-1.4470000000000001</c:v>
                      </c:pt>
                      <c:pt idx="72">
                        <c:v>-1.9279999999999999</c:v>
                      </c:pt>
                      <c:pt idx="73">
                        <c:v>-1.357</c:v>
                      </c:pt>
                      <c:pt idx="74">
                        <c:v>-0.46300000000000002</c:v>
                      </c:pt>
                      <c:pt idx="75">
                        <c:v>0.17499999999999999</c:v>
                      </c:pt>
                      <c:pt idx="76">
                        <c:v>0.17599999999999999</c:v>
                      </c:pt>
                      <c:pt idx="77">
                        <c:v>-0.111</c:v>
                      </c:pt>
                      <c:pt idx="78">
                        <c:v>-0.27100000000000002</c:v>
                      </c:pt>
                      <c:pt idx="79">
                        <c:v>-0.55900000000000005</c:v>
                      </c:pt>
                      <c:pt idx="80">
                        <c:v>-0.98899999999999999</c:v>
                      </c:pt>
                      <c:pt idx="81">
                        <c:v>-1.268</c:v>
                      </c:pt>
                      <c:pt idx="82">
                        <c:v>-1.8360000000000001</c:v>
                      </c:pt>
                      <c:pt idx="83">
                        <c:v>-1.4430000000000001</c:v>
                      </c:pt>
                      <c:pt idx="84">
                        <c:v>-0.374</c:v>
                      </c:pt>
                      <c:pt idx="85">
                        <c:v>1.1080000000000001</c:v>
                      </c:pt>
                      <c:pt idx="86">
                        <c:v>3.1339999999999999</c:v>
                      </c:pt>
                      <c:pt idx="87">
                        <c:v>4.5449999999999999</c:v>
                      </c:pt>
                      <c:pt idx="88">
                        <c:v>5.9269999999999996</c:v>
                      </c:pt>
                      <c:pt idx="89">
                        <c:v>7.0750000000000002</c:v>
                      </c:pt>
                      <c:pt idx="90">
                        <c:v>8.1989999999999998</c:v>
                      </c:pt>
                      <c:pt idx="91">
                        <c:v>9.1959999999999997</c:v>
                      </c:pt>
                      <c:pt idx="92">
                        <c:v>9.8529999999999998</c:v>
                      </c:pt>
                      <c:pt idx="93">
                        <c:v>10.164</c:v>
                      </c:pt>
                      <c:pt idx="94">
                        <c:v>10.242000000000001</c:v>
                      </c:pt>
                      <c:pt idx="95">
                        <c:v>10.836</c:v>
                      </c:pt>
                      <c:pt idx="96">
                        <c:v>11.195</c:v>
                      </c:pt>
                      <c:pt idx="97">
                        <c:v>12.007</c:v>
                      </c:pt>
                      <c:pt idx="98">
                        <c:v>13.548999999999999</c:v>
                      </c:pt>
                      <c:pt idx="99">
                        <c:v>14.542</c:v>
                      </c:pt>
                      <c:pt idx="100">
                        <c:v>15.541</c:v>
                      </c:pt>
                      <c:pt idx="101">
                        <c:v>16.425999999999998</c:v>
                      </c:pt>
                      <c:pt idx="102">
                        <c:v>17.393000000000001</c:v>
                      </c:pt>
                      <c:pt idx="103">
                        <c:v>18.312999999999999</c:v>
                      </c:pt>
                      <c:pt idx="104">
                        <c:v>19.068000000000001</c:v>
                      </c:pt>
                      <c:pt idx="105">
                        <c:v>19.657</c:v>
                      </c:pt>
                      <c:pt idx="106">
                        <c:v>19.975999999999999</c:v>
                      </c:pt>
                      <c:pt idx="107">
                        <c:v>20.968</c:v>
                      </c:pt>
                      <c:pt idx="108">
                        <c:v>22.033999999999999</c:v>
                      </c:pt>
                      <c:pt idx="109">
                        <c:v>22.585000000000001</c:v>
                      </c:pt>
                      <c:pt idx="110">
                        <c:v>23.361000000000001</c:v>
                      </c:pt>
                      <c:pt idx="111">
                        <c:v>23.617999999999999</c:v>
                      </c:pt>
                      <c:pt idx="112">
                        <c:v>23.773</c:v>
                      </c:pt>
                      <c:pt idx="113">
                        <c:v>23.742999999999999</c:v>
                      </c:pt>
                      <c:pt idx="114">
                        <c:v>23.68</c:v>
                      </c:pt>
                      <c:pt idx="115">
                        <c:v>23.434000000000001</c:v>
                      </c:pt>
                      <c:pt idx="116">
                        <c:v>23.82</c:v>
                      </c:pt>
                      <c:pt idx="117">
                        <c:v>23.821000000000002</c:v>
                      </c:pt>
                      <c:pt idx="118">
                        <c:v>23.780999999999999</c:v>
                      </c:pt>
                      <c:pt idx="119">
                        <c:v>24.035</c:v>
                      </c:pt>
                      <c:pt idx="120">
                        <c:v>24.670999999999999</c:v>
                      </c:pt>
                      <c:pt idx="121">
                        <c:v>25.277999999999999</c:v>
                      </c:pt>
                      <c:pt idx="122">
                        <c:v>25.471</c:v>
                      </c:pt>
                      <c:pt idx="123">
                        <c:v>25.890999999999998</c:v>
                      </c:pt>
                      <c:pt idx="124">
                        <c:v>25.776</c:v>
                      </c:pt>
                      <c:pt idx="125">
                        <c:v>25.353000000000002</c:v>
                      </c:pt>
                      <c:pt idx="126">
                        <c:v>24.91</c:v>
                      </c:pt>
                      <c:pt idx="127">
                        <c:v>24.300999999999998</c:v>
                      </c:pt>
                      <c:pt idx="128">
                        <c:v>23.684000000000001</c:v>
                      </c:pt>
                      <c:pt idx="129">
                        <c:v>23.023</c:v>
                      </c:pt>
                      <c:pt idx="130">
                        <c:v>22.138000000000002</c:v>
                      </c:pt>
                      <c:pt idx="131">
                        <c:v>22.204999999999998</c:v>
                      </c:pt>
                      <c:pt idx="132">
                        <c:v>22.882999999999999</c:v>
                      </c:pt>
                      <c:pt idx="133">
                        <c:v>23.824999999999999</c:v>
                      </c:pt>
                      <c:pt idx="134">
                        <c:v>25.297999999999998</c:v>
                      </c:pt>
                      <c:pt idx="135">
                        <c:v>26.617999999999999</c:v>
                      </c:pt>
                      <c:pt idx="136">
                        <c:v>27.274999999999999</c:v>
                      </c:pt>
                      <c:pt idx="137">
                        <c:v>27.495999999999999</c:v>
                      </c:pt>
                      <c:pt idx="138">
                        <c:v>27.824999999999999</c:v>
                      </c:pt>
                      <c:pt idx="139">
                        <c:v>28.166</c:v>
                      </c:pt>
                      <c:pt idx="140">
                        <c:v>28.433</c:v>
                      </c:pt>
                      <c:pt idx="141">
                        <c:v>28.957999999999998</c:v>
                      </c:pt>
                      <c:pt idx="142">
                        <c:v>29.024000000000001</c:v>
                      </c:pt>
                      <c:pt idx="143">
                        <c:v>29.797000000000001</c:v>
                      </c:pt>
                      <c:pt idx="144">
                        <c:v>30.321000000000002</c:v>
                      </c:pt>
                      <c:pt idx="145">
                        <c:v>30.379000000000001</c:v>
                      </c:pt>
                      <c:pt idx="146">
                        <c:v>30.763999999999999</c:v>
                      </c:pt>
                      <c:pt idx="147">
                        <c:v>31.251999999999999</c:v>
                      </c:pt>
                      <c:pt idx="148">
                        <c:v>31.210999999999999</c:v>
                      </c:pt>
                      <c:pt idx="149">
                        <c:v>30.986000000000001</c:v>
                      </c:pt>
                      <c:pt idx="150">
                        <c:v>30.774999999999999</c:v>
                      </c:pt>
                      <c:pt idx="151">
                        <c:v>30.497</c:v>
                      </c:pt>
                      <c:pt idx="152">
                        <c:v>30.175000000000001</c:v>
                      </c:pt>
                      <c:pt idx="153">
                        <c:v>29.959</c:v>
                      </c:pt>
                      <c:pt idx="154">
                        <c:v>29.545000000000002</c:v>
                      </c:pt>
                      <c:pt idx="155">
                        <c:v>29.324999999999999</c:v>
                      </c:pt>
                      <c:pt idx="156">
                        <c:v>29.852</c:v>
                      </c:pt>
                      <c:pt idx="157">
                        <c:v>30.222999999999999</c:v>
                      </c:pt>
                      <c:pt idx="158">
                        <c:v>30.952999999999999</c:v>
                      </c:pt>
                      <c:pt idx="159">
                        <c:v>31.097000000000001</c:v>
                      </c:pt>
                      <c:pt idx="160">
                        <c:v>31.181000000000001</c:v>
                      </c:pt>
                      <c:pt idx="161">
                        <c:v>31.163</c:v>
                      </c:pt>
                      <c:pt idx="162">
                        <c:v>31.169</c:v>
                      </c:pt>
                      <c:pt idx="163">
                        <c:v>31.157</c:v>
                      </c:pt>
                      <c:pt idx="164">
                        <c:v>31.074000000000002</c:v>
                      </c:pt>
                      <c:pt idx="165">
                        <c:v>30.975000000000001</c:v>
                      </c:pt>
                      <c:pt idx="166">
                        <c:v>30.79</c:v>
                      </c:pt>
                      <c:pt idx="167">
                        <c:v>31.38</c:v>
                      </c:pt>
                      <c:pt idx="168">
                        <c:v>31.741</c:v>
                      </c:pt>
                      <c:pt idx="169">
                        <c:v>32.344999999999999</c:v>
                      </c:pt>
                      <c:pt idx="170">
                        <c:v>33.045000000000002</c:v>
                      </c:pt>
                      <c:pt idx="171">
                        <c:v>33.180999999999997</c:v>
                      </c:pt>
                      <c:pt idx="172">
                        <c:v>33.203000000000003</c:v>
                      </c:pt>
                      <c:pt idx="173">
                        <c:v>33.107999999999997</c:v>
                      </c:pt>
                      <c:pt idx="174">
                        <c:v>33.003999999999998</c:v>
                      </c:pt>
                      <c:pt idx="175">
                        <c:v>32.875999999999998</c:v>
                      </c:pt>
                      <c:pt idx="176">
                        <c:v>32.713000000000001</c:v>
                      </c:pt>
                      <c:pt idx="177">
                        <c:v>32.551000000000002</c:v>
                      </c:pt>
                      <c:pt idx="178">
                        <c:v>32.776000000000003</c:v>
                      </c:pt>
                      <c:pt idx="179">
                        <c:v>32.780999999999999</c:v>
                      </c:pt>
                      <c:pt idx="180">
                        <c:v>32.665999999999997</c:v>
                      </c:pt>
                      <c:pt idx="181">
                        <c:v>32.962000000000003</c:v>
                      </c:pt>
                      <c:pt idx="182">
                        <c:v>33.581000000000003</c:v>
                      </c:pt>
                      <c:pt idx="183">
                        <c:v>33.500999999999998</c:v>
                      </c:pt>
                      <c:pt idx="184">
                        <c:v>33.197000000000003</c:v>
                      </c:pt>
                      <c:pt idx="185">
                        <c:v>32.774000000000001</c:v>
                      </c:pt>
                      <c:pt idx="186">
                        <c:v>32.387999999999998</c:v>
                      </c:pt>
                      <c:pt idx="187">
                        <c:v>32.005000000000003</c:v>
                      </c:pt>
                      <c:pt idx="188">
                        <c:v>31.640999999999998</c:v>
                      </c:pt>
                      <c:pt idx="189">
                        <c:v>31.408000000000001</c:v>
                      </c:pt>
                      <c:pt idx="190">
                        <c:v>31.215</c:v>
                      </c:pt>
                      <c:pt idx="191">
                        <c:v>31.677</c:v>
                      </c:pt>
                      <c:pt idx="192">
                        <c:v>31.797000000000001</c:v>
                      </c:pt>
                      <c:pt idx="193">
                        <c:v>31.782</c:v>
                      </c:pt>
                      <c:pt idx="194">
                        <c:v>32.290999999999997</c:v>
                      </c:pt>
                      <c:pt idx="195">
                        <c:v>32.192999999999998</c:v>
                      </c:pt>
                      <c:pt idx="196">
                        <c:v>31.984999999999999</c:v>
                      </c:pt>
                      <c:pt idx="197">
                        <c:v>31.702999999999999</c:v>
                      </c:pt>
                      <c:pt idx="198">
                        <c:v>31.443999999999999</c:v>
                      </c:pt>
                      <c:pt idx="199">
                        <c:v>31.158000000000001</c:v>
                      </c:pt>
                      <c:pt idx="200">
                        <c:v>30.844000000000001</c:v>
                      </c:pt>
                      <c:pt idx="201">
                        <c:v>30.530999999999999</c:v>
                      </c:pt>
                      <c:pt idx="202">
                        <c:v>30.888999999999999</c:v>
                      </c:pt>
                      <c:pt idx="203">
                        <c:v>31.372</c:v>
                      </c:pt>
                      <c:pt idx="204">
                        <c:v>31.524999999999999</c:v>
                      </c:pt>
                      <c:pt idx="205">
                        <c:v>31.463999999999999</c:v>
                      </c:pt>
                      <c:pt idx="206">
                        <c:v>31.689</c:v>
                      </c:pt>
                      <c:pt idx="207">
                        <c:v>31.646000000000001</c:v>
                      </c:pt>
                      <c:pt idx="208">
                        <c:v>31.516999999999999</c:v>
                      </c:pt>
                      <c:pt idx="209">
                        <c:v>31.26</c:v>
                      </c:pt>
                      <c:pt idx="210">
                        <c:v>30.963999999999999</c:v>
                      </c:pt>
                      <c:pt idx="211">
                        <c:v>30.596</c:v>
                      </c:pt>
                      <c:pt idx="212">
                        <c:v>30.158000000000001</c:v>
                      </c:pt>
                      <c:pt idx="213">
                        <c:v>29.645</c:v>
                      </c:pt>
                      <c:pt idx="214">
                        <c:v>29.062000000000001</c:v>
                      </c:pt>
                      <c:pt idx="215">
                        <c:v>28.591999999999999</c:v>
                      </c:pt>
                      <c:pt idx="216">
                        <c:v>27.934999999999999</c:v>
                      </c:pt>
                      <c:pt idx="217">
                        <c:v>27.271999999999998</c:v>
                      </c:pt>
                      <c:pt idx="218">
                        <c:v>27.094999999999999</c:v>
                      </c:pt>
                      <c:pt idx="219">
                        <c:v>26.792000000000002</c:v>
                      </c:pt>
                      <c:pt idx="220">
                        <c:v>26.190999999999999</c:v>
                      </c:pt>
                      <c:pt idx="221">
                        <c:v>25.507000000000001</c:v>
                      </c:pt>
                      <c:pt idx="222">
                        <c:v>24.943999999999999</c:v>
                      </c:pt>
                      <c:pt idx="223">
                        <c:v>24.338999999999999</c:v>
                      </c:pt>
                      <c:pt idx="224">
                        <c:v>23.663</c:v>
                      </c:pt>
                      <c:pt idx="225">
                        <c:v>22.748000000000001</c:v>
                      </c:pt>
                      <c:pt idx="226">
                        <c:v>21.901</c:v>
                      </c:pt>
                      <c:pt idx="227">
                        <c:v>21.597999999999999</c:v>
                      </c:pt>
                      <c:pt idx="228">
                        <c:v>21.463000000000001</c:v>
                      </c:pt>
                      <c:pt idx="229">
                        <c:v>21.12</c:v>
                      </c:pt>
                      <c:pt idx="230">
                        <c:v>21.087</c:v>
                      </c:pt>
                      <c:pt idx="231">
                        <c:v>20.602</c:v>
                      </c:pt>
                      <c:pt idx="232">
                        <c:v>20.027999999999999</c:v>
                      </c:pt>
                      <c:pt idx="233">
                        <c:v>19.41</c:v>
                      </c:pt>
                      <c:pt idx="234">
                        <c:v>18.940000000000001</c:v>
                      </c:pt>
                      <c:pt idx="235">
                        <c:v>18.443999999999999</c:v>
                      </c:pt>
                      <c:pt idx="236">
                        <c:v>17.873000000000001</c:v>
                      </c:pt>
                      <c:pt idx="237">
                        <c:v>17.035</c:v>
                      </c:pt>
                      <c:pt idx="238">
                        <c:v>16.417000000000002</c:v>
                      </c:pt>
                      <c:pt idx="239">
                        <c:v>16.43</c:v>
                      </c:pt>
                      <c:pt idx="240">
                        <c:v>16.731999999999999</c:v>
                      </c:pt>
                      <c:pt idx="241">
                        <c:v>17.12</c:v>
                      </c:pt>
                      <c:pt idx="242">
                        <c:v>17.474</c:v>
                      </c:pt>
                      <c:pt idx="243">
                        <c:v>17.489999999999998</c:v>
                      </c:pt>
                      <c:pt idx="244">
                        <c:v>17.451000000000001</c:v>
                      </c:pt>
                      <c:pt idx="245">
                        <c:v>17.177</c:v>
                      </c:pt>
                      <c:pt idx="246">
                        <c:v>16.888000000000002</c:v>
                      </c:pt>
                      <c:pt idx="247">
                        <c:v>16.459</c:v>
                      </c:pt>
                      <c:pt idx="248">
                        <c:v>15.943</c:v>
                      </c:pt>
                      <c:pt idx="249">
                        <c:v>15.12</c:v>
                      </c:pt>
                      <c:pt idx="250">
                        <c:v>14.477</c:v>
                      </c:pt>
                      <c:pt idx="251">
                        <c:v>13.907999999999999</c:v>
                      </c:pt>
                      <c:pt idx="252">
                        <c:v>13.895</c:v>
                      </c:pt>
                      <c:pt idx="253">
                        <c:v>13.585000000000001</c:v>
                      </c:pt>
                      <c:pt idx="254">
                        <c:v>13.272</c:v>
                      </c:pt>
                      <c:pt idx="255">
                        <c:v>12.999000000000001</c:v>
                      </c:pt>
                      <c:pt idx="256">
                        <c:v>12.348000000000001</c:v>
                      </c:pt>
                      <c:pt idx="257">
                        <c:v>11.638999999999999</c:v>
                      </c:pt>
                      <c:pt idx="258">
                        <c:v>11.132</c:v>
                      </c:pt>
                      <c:pt idx="259">
                        <c:v>10.609</c:v>
                      </c:pt>
                      <c:pt idx="260">
                        <c:v>10.044</c:v>
                      </c:pt>
                      <c:pt idx="261">
                        <c:v>9.2840000000000007</c:v>
                      </c:pt>
                      <c:pt idx="262">
                        <c:v>8.859</c:v>
                      </c:pt>
                      <c:pt idx="263">
                        <c:v>9.1210000000000004</c:v>
                      </c:pt>
                      <c:pt idx="264">
                        <c:v>10.288</c:v>
                      </c:pt>
                      <c:pt idx="265">
                        <c:v>10.759</c:v>
                      </c:pt>
                      <c:pt idx="266">
                        <c:v>12.331</c:v>
                      </c:pt>
                      <c:pt idx="267">
                        <c:v>13.776</c:v>
                      </c:pt>
                      <c:pt idx="268">
                        <c:v>14.749000000000001</c:v>
                      </c:pt>
                      <c:pt idx="269">
                        <c:v>15.391999999999999</c:v>
                      </c:pt>
                      <c:pt idx="270">
                        <c:v>15.898</c:v>
                      </c:pt>
                      <c:pt idx="271">
                        <c:v>16.199000000000002</c:v>
                      </c:pt>
                      <c:pt idx="272">
                        <c:v>16.308</c:v>
                      </c:pt>
                      <c:pt idx="273">
                        <c:v>16.378</c:v>
                      </c:pt>
                      <c:pt idx="274">
                        <c:v>16.847999999999999</c:v>
                      </c:pt>
                      <c:pt idx="275">
                        <c:v>17.559000000000001</c:v>
                      </c:pt>
                      <c:pt idx="276">
                        <c:v>18.181000000000001</c:v>
                      </c:pt>
                      <c:pt idx="277">
                        <c:v>18.21</c:v>
                      </c:pt>
                      <c:pt idx="278">
                        <c:v>18.268000000000001</c:v>
                      </c:pt>
                      <c:pt idx="279">
                        <c:v>18.335999999999999</c:v>
                      </c:pt>
                      <c:pt idx="280">
                        <c:v>18.106000000000002</c:v>
                      </c:pt>
                      <c:pt idx="281">
                        <c:v>17.722000000000001</c:v>
                      </c:pt>
                      <c:pt idx="282">
                        <c:v>17.427</c:v>
                      </c:pt>
                      <c:pt idx="283">
                        <c:v>17.071999999999999</c:v>
                      </c:pt>
                      <c:pt idx="284">
                        <c:v>16.699000000000002</c:v>
                      </c:pt>
                      <c:pt idx="285">
                        <c:v>16.021999999999998</c:v>
                      </c:pt>
                      <c:pt idx="286">
                        <c:v>15.621</c:v>
                      </c:pt>
                      <c:pt idx="287">
                        <c:v>15.103</c:v>
                      </c:pt>
                      <c:pt idx="288">
                        <c:v>15.333</c:v>
                      </c:pt>
                      <c:pt idx="289">
                        <c:v>15.768000000000001</c:v>
                      </c:pt>
                      <c:pt idx="290">
                        <c:v>16.536000000000001</c:v>
                      </c:pt>
                      <c:pt idx="291">
                        <c:v>16.783999999999999</c:v>
                      </c:pt>
                      <c:pt idx="292">
                        <c:v>16.959</c:v>
                      </c:pt>
                      <c:pt idx="293">
                        <c:v>16.849</c:v>
                      </c:pt>
                      <c:pt idx="294">
                        <c:v>16.712</c:v>
                      </c:pt>
                      <c:pt idx="295">
                        <c:v>16.388000000000002</c:v>
                      </c:pt>
                      <c:pt idx="296">
                        <c:v>15.932</c:v>
                      </c:pt>
                      <c:pt idx="297">
                        <c:v>15.151</c:v>
                      </c:pt>
                      <c:pt idx="298">
                        <c:v>14.513999999999999</c:v>
                      </c:pt>
                      <c:pt idx="299">
                        <c:v>14.191000000000001</c:v>
                      </c:pt>
                      <c:pt idx="300">
                        <c:v>14.391</c:v>
                      </c:pt>
                      <c:pt idx="301">
                        <c:v>14.401999999999999</c:v>
                      </c:pt>
                      <c:pt idx="302">
                        <c:v>14.138999999999999</c:v>
                      </c:pt>
                      <c:pt idx="303">
                        <c:v>14.009</c:v>
                      </c:pt>
                      <c:pt idx="304">
                        <c:v>14.231999999999999</c:v>
                      </c:pt>
                      <c:pt idx="305">
                        <c:v>13.833</c:v>
                      </c:pt>
                      <c:pt idx="306">
                        <c:v>13.489000000000001</c:v>
                      </c:pt>
                      <c:pt idx="307">
                        <c:v>13.08</c:v>
                      </c:pt>
                      <c:pt idx="308">
                        <c:v>12.606999999999999</c:v>
                      </c:pt>
                      <c:pt idx="309">
                        <c:v>11.868</c:v>
                      </c:pt>
                      <c:pt idx="310">
                        <c:v>11.465999999999999</c:v>
                      </c:pt>
                      <c:pt idx="311">
                        <c:v>11.569000000000001</c:v>
                      </c:pt>
                      <c:pt idx="312">
                        <c:v>12.257999999999999</c:v>
                      </c:pt>
                      <c:pt idx="313">
                        <c:v>12.552</c:v>
                      </c:pt>
                      <c:pt idx="314">
                        <c:v>12.807</c:v>
                      </c:pt>
                      <c:pt idx="315">
                        <c:v>13.348000000000001</c:v>
                      </c:pt>
                      <c:pt idx="316">
                        <c:v>13.5</c:v>
                      </c:pt>
                      <c:pt idx="317">
                        <c:v>13.324</c:v>
                      </c:pt>
                      <c:pt idx="318">
                        <c:v>13.109</c:v>
                      </c:pt>
                      <c:pt idx="319">
                        <c:v>12.757999999999999</c:v>
                      </c:pt>
                      <c:pt idx="320">
                        <c:v>12.315</c:v>
                      </c:pt>
                      <c:pt idx="321">
                        <c:v>11.593</c:v>
                      </c:pt>
                      <c:pt idx="322">
                        <c:v>10.914999999999999</c:v>
                      </c:pt>
                      <c:pt idx="323">
                        <c:v>10.343</c:v>
                      </c:pt>
                      <c:pt idx="324">
                        <c:v>10.64</c:v>
                      </c:pt>
                      <c:pt idx="325">
                        <c:v>10.782999999999999</c:v>
                      </c:pt>
                      <c:pt idx="326">
                        <c:v>11.313000000000001</c:v>
                      </c:pt>
                      <c:pt idx="327">
                        <c:v>11.587999999999999</c:v>
                      </c:pt>
                      <c:pt idx="328">
                        <c:v>11.488</c:v>
                      </c:pt>
                      <c:pt idx="329">
                        <c:v>11.131</c:v>
                      </c:pt>
                      <c:pt idx="330">
                        <c:v>10.802</c:v>
                      </c:pt>
                      <c:pt idx="331">
                        <c:v>10.411</c:v>
                      </c:pt>
                      <c:pt idx="332">
                        <c:v>9.93</c:v>
                      </c:pt>
                      <c:pt idx="333">
                        <c:v>9.5579999999999998</c:v>
                      </c:pt>
                      <c:pt idx="334">
                        <c:v>8.93</c:v>
                      </c:pt>
                      <c:pt idx="335">
                        <c:v>9.1929999999999996</c:v>
                      </c:pt>
                      <c:pt idx="336">
                        <c:v>9.7110000000000003</c:v>
                      </c:pt>
                      <c:pt idx="337">
                        <c:v>10.662000000000001</c:v>
                      </c:pt>
                      <c:pt idx="338">
                        <c:v>12.186</c:v>
                      </c:pt>
                      <c:pt idx="339">
                        <c:v>13.737</c:v>
                      </c:pt>
                      <c:pt idx="340">
                        <c:v>14.797000000000001</c:v>
                      </c:pt>
                      <c:pt idx="341">
                        <c:v>15.598000000000001</c:v>
                      </c:pt>
                      <c:pt idx="342">
                        <c:v>16.315999999999999</c:v>
                      </c:pt>
                      <c:pt idx="343">
                        <c:v>16.878</c:v>
                      </c:pt>
                      <c:pt idx="344">
                        <c:v>17.248999999999999</c:v>
                      </c:pt>
                      <c:pt idx="345">
                        <c:v>17.433</c:v>
                      </c:pt>
                      <c:pt idx="346">
                        <c:v>17.396999999999998</c:v>
                      </c:pt>
                      <c:pt idx="347">
                        <c:v>17.312999999999999</c:v>
                      </c:pt>
                      <c:pt idx="348">
                        <c:v>17.739000000000001</c:v>
                      </c:pt>
                      <c:pt idx="349">
                        <c:v>18.326000000000001</c:v>
                      </c:pt>
                      <c:pt idx="350">
                        <c:v>18.713999999999999</c:v>
                      </c:pt>
                      <c:pt idx="351">
                        <c:v>18.934999999999999</c:v>
                      </c:pt>
                      <c:pt idx="352">
                        <c:v>19.045000000000002</c:v>
                      </c:pt>
                      <c:pt idx="353">
                        <c:v>18.789000000000001</c:v>
                      </c:pt>
                      <c:pt idx="354">
                        <c:v>18.425999999999998</c:v>
                      </c:pt>
                      <c:pt idx="355">
                        <c:v>17.873999999999999</c:v>
                      </c:pt>
                      <c:pt idx="356">
                        <c:v>17.373000000000001</c:v>
                      </c:pt>
                      <c:pt idx="357">
                        <c:v>16.986000000000001</c:v>
                      </c:pt>
                      <c:pt idx="358">
                        <c:v>16.497</c:v>
                      </c:pt>
                      <c:pt idx="359">
                        <c:v>16.227</c:v>
                      </c:pt>
                      <c:pt idx="360">
                        <c:v>16.334</c:v>
                      </c:pt>
                      <c:pt idx="361">
                        <c:v>16.387</c:v>
                      </c:pt>
                      <c:pt idx="362">
                        <c:v>16.43</c:v>
                      </c:pt>
                      <c:pt idx="363">
                        <c:v>16.535</c:v>
                      </c:pt>
                      <c:pt idx="364">
                        <c:v>16.103999999999999</c:v>
                      </c:pt>
                      <c:pt idx="365">
                        <c:v>15.489000000000001</c:v>
                      </c:pt>
                      <c:pt idx="366">
                        <c:v>14.973000000000001</c:v>
                      </c:pt>
                      <c:pt idx="367">
                        <c:v>14.391</c:v>
                      </c:pt>
                      <c:pt idx="368">
                        <c:v>13.757</c:v>
                      </c:pt>
                      <c:pt idx="369">
                        <c:v>12.907999999999999</c:v>
                      </c:pt>
                      <c:pt idx="370">
                        <c:v>12.82</c:v>
                      </c:pt>
                      <c:pt idx="371">
                        <c:v>12.523999999999999</c:v>
                      </c:pt>
                      <c:pt idx="372">
                        <c:v>12.521000000000001</c:v>
                      </c:pt>
                      <c:pt idx="373">
                        <c:v>12.202</c:v>
                      </c:pt>
                      <c:pt idx="374">
                        <c:v>11.965</c:v>
                      </c:pt>
                      <c:pt idx="375">
                        <c:v>11.537000000000001</c:v>
                      </c:pt>
                      <c:pt idx="376">
                        <c:v>11.034000000000001</c:v>
                      </c:pt>
                      <c:pt idx="377">
                        <c:v>10.494999999999999</c:v>
                      </c:pt>
                      <c:pt idx="378">
                        <c:v>10.106</c:v>
                      </c:pt>
                      <c:pt idx="379">
                        <c:v>9.6790000000000003</c:v>
                      </c:pt>
                      <c:pt idx="380">
                        <c:v>9.1929999999999996</c:v>
                      </c:pt>
                      <c:pt idx="381">
                        <c:v>8.452</c:v>
                      </c:pt>
                      <c:pt idx="382">
                        <c:v>8.1379999999999999</c:v>
                      </c:pt>
                      <c:pt idx="383">
                        <c:v>7.9290000000000003</c:v>
                      </c:pt>
                      <c:pt idx="384">
                        <c:v>8.0120000000000005</c:v>
                      </c:pt>
                      <c:pt idx="385">
                        <c:v>9.07</c:v>
                      </c:pt>
                      <c:pt idx="386">
                        <c:v>10.4</c:v>
                      </c:pt>
                      <c:pt idx="387">
                        <c:v>11.347</c:v>
                      </c:pt>
                      <c:pt idx="388">
                        <c:v>12.233000000000001</c:v>
                      </c:pt>
                      <c:pt idx="389">
                        <c:v>12.817</c:v>
                      </c:pt>
                      <c:pt idx="390">
                        <c:v>13.218999999999999</c:v>
                      </c:pt>
                      <c:pt idx="391">
                        <c:v>13.29</c:v>
                      </c:pt>
                      <c:pt idx="392">
                        <c:v>13.313000000000001</c:v>
                      </c:pt>
                      <c:pt idx="393">
                        <c:v>13.500999999999999</c:v>
                      </c:pt>
                      <c:pt idx="394">
                        <c:v>13.641999999999999</c:v>
                      </c:pt>
                      <c:pt idx="395">
                        <c:v>13.773999999999999</c:v>
                      </c:pt>
                      <c:pt idx="396">
                        <c:v>13.599</c:v>
                      </c:pt>
                      <c:pt idx="397">
                        <c:v>14.058</c:v>
                      </c:pt>
                      <c:pt idx="398">
                        <c:v>14.773</c:v>
                      </c:pt>
                      <c:pt idx="399">
                        <c:v>15.444000000000001</c:v>
                      </c:pt>
                      <c:pt idx="400">
                        <c:v>15.821</c:v>
                      </c:pt>
                      <c:pt idx="401">
                        <c:v>16.067</c:v>
                      </c:pt>
                      <c:pt idx="402">
                        <c:v>16.213999999999999</c:v>
                      </c:pt>
                      <c:pt idx="403">
                        <c:v>16.065999999999999</c:v>
                      </c:pt>
                      <c:pt idx="404">
                        <c:v>16.242999999999999</c:v>
                      </c:pt>
                      <c:pt idx="405">
                        <c:v>15.706</c:v>
                      </c:pt>
                      <c:pt idx="406">
                        <c:v>15.526</c:v>
                      </c:pt>
                      <c:pt idx="407">
                        <c:v>15.069000000000001</c:v>
                      </c:pt>
                      <c:pt idx="408">
                        <c:v>15.098000000000001</c:v>
                      </c:pt>
                      <c:pt idx="409">
                        <c:v>14.664</c:v>
                      </c:pt>
                      <c:pt idx="410">
                        <c:v>14.619</c:v>
                      </c:pt>
                      <c:pt idx="411">
                        <c:v>14.558</c:v>
                      </c:pt>
                      <c:pt idx="412">
                        <c:v>14.377000000000001</c:v>
                      </c:pt>
                      <c:pt idx="413">
                        <c:v>14.000999999999999</c:v>
                      </c:pt>
                      <c:pt idx="414">
                        <c:v>13.619</c:v>
                      </c:pt>
                      <c:pt idx="415">
                        <c:v>13.119</c:v>
                      </c:pt>
                      <c:pt idx="416">
                        <c:v>12.539</c:v>
                      </c:pt>
                      <c:pt idx="417">
                        <c:v>11.224</c:v>
                      </c:pt>
                      <c:pt idx="418">
                        <c:v>11.32</c:v>
                      </c:pt>
                      <c:pt idx="419">
                        <c:v>11.311</c:v>
                      </c:pt>
                      <c:pt idx="420">
                        <c:v>10.949</c:v>
                      </c:pt>
                      <c:pt idx="421">
                        <c:v>10.885</c:v>
                      </c:pt>
                      <c:pt idx="422">
                        <c:v>11.347</c:v>
                      </c:pt>
                      <c:pt idx="423">
                        <c:v>11.315</c:v>
                      </c:pt>
                      <c:pt idx="424">
                        <c:v>11.009</c:v>
                      </c:pt>
                      <c:pt idx="425">
                        <c:v>10.734</c:v>
                      </c:pt>
                      <c:pt idx="426">
                        <c:v>10.356999999999999</c:v>
                      </c:pt>
                      <c:pt idx="427">
                        <c:v>9.8719999999999999</c:v>
                      </c:pt>
                      <c:pt idx="428">
                        <c:v>9.1020000000000003</c:v>
                      </c:pt>
                      <c:pt idx="429">
                        <c:v>9.5329999999999995</c:v>
                      </c:pt>
                      <c:pt idx="430">
                        <c:v>10.637</c:v>
                      </c:pt>
                      <c:pt idx="431">
                        <c:v>11.94</c:v>
                      </c:pt>
                      <c:pt idx="432">
                        <c:v>12.933999999999999</c:v>
                      </c:pt>
                      <c:pt idx="433">
                        <c:v>13.879</c:v>
                      </c:pt>
                      <c:pt idx="434">
                        <c:v>14.599</c:v>
                      </c:pt>
                      <c:pt idx="435">
                        <c:v>15.169</c:v>
                      </c:pt>
                      <c:pt idx="436">
                        <c:v>15.425000000000001</c:v>
                      </c:pt>
                      <c:pt idx="437">
                        <c:v>15.531000000000001</c:v>
                      </c:pt>
                      <c:pt idx="438">
                        <c:v>15.378</c:v>
                      </c:pt>
                      <c:pt idx="439">
                        <c:v>15.186</c:v>
                      </c:pt>
                      <c:pt idx="440">
                        <c:v>15.13</c:v>
                      </c:pt>
                      <c:pt idx="441">
                        <c:v>15.521000000000001</c:v>
                      </c:pt>
                      <c:pt idx="442">
                        <c:v>16.463999999999999</c:v>
                      </c:pt>
                      <c:pt idx="443">
                        <c:v>17.611999999999998</c:v>
                      </c:pt>
                      <c:pt idx="444">
                        <c:v>18.056000000000001</c:v>
                      </c:pt>
                      <c:pt idx="445">
                        <c:v>18.911999999999999</c:v>
                      </c:pt>
                      <c:pt idx="446">
                        <c:v>20.064</c:v>
                      </c:pt>
                      <c:pt idx="447">
                        <c:v>20.699000000000002</c:v>
                      </c:pt>
                      <c:pt idx="448">
                        <c:v>21.079000000000001</c:v>
                      </c:pt>
                      <c:pt idx="449">
                        <c:v>21.399000000000001</c:v>
                      </c:pt>
                      <c:pt idx="450">
                        <c:v>21.574999999999999</c:v>
                      </c:pt>
                      <c:pt idx="451">
                        <c:v>21.603000000000002</c:v>
                      </c:pt>
                      <c:pt idx="452">
                        <c:v>21.491</c:v>
                      </c:pt>
                      <c:pt idx="453">
                        <c:v>21.952000000000002</c:v>
                      </c:pt>
                      <c:pt idx="454">
                        <c:v>22.462</c:v>
                      </c:pt>
                      <c:pt idx="455">
                        <c:v>22.824000000000002</c:v>
                      </c:pt>
                      <c:pt idx="456">
                        <c:v>23.009</c:v>
                      </c:pt>
                      <c:pt idx="457">
                        <c:v>23.721</c:v>
                      </c:pt>
                      <c:pt idx="458">
                        <c:v>23.937999999999999</c:v>
                      </c:pt>
                      <c:pt idx="459">
                        <c:v>23.991</c:v>
                      </c:pt>
                      <c:pt idx="460">
                        <c:v>23.713000000000001</c:v>
                      </c:pt>
                      <c:pt idx="461">
                        <c:v>23.329000000000001</c:v>
                      </c:pt>
                      <c:pt idx="462">
                        <c:v>22.760999999999999</c:v>
                      </c:pt>
                      <c:pt idx="463">
                        <c:v>22.21</c:v>
                      </c:pt>
                      <c:pt idx="464">
                        <c:v>21.622</c:v>
                      </c:pt>
                      <c:pt idx="465">
                        <c:v>20.981000000000002</c:v>
                      </c:pt>
                      <c:pt idx="466">
                        <c:v>21.326000000000001</c:v>
                      </c:pt>
                      <c:pt idx="467">
                        <c:v>22.256</c:v>
                      </c:pt>
                      <c:pt idx="468">
                        <c:v>23.138999999999999</c:v>
                      </c:pt>
                      <c:pt idx="469">
                        <c:v>23.937000000000001</c:v>
                      </c:pt>
                      <c:pt idx="470">
                        <c:v>24.558</c:v>
                      </c:pt>
                      <c:pt idx="471">
                        <c:v>25.041</c:v>
                      </c:pt>
                      <c:pt idx="472">
                        <c:v>25.55</c:v>
                      </c:pt>
                      <c:pt idx="473">
                        <c:v>26.033000000000001</c:v>
                      </c:pt>
                      <c:pt idx="474">
                        <c:v>26.437000000000001</c:v>
                      </c:pt>
                      <c:pt idx="475">
                        <c:v>26.806000000000001</c:v>
                      </c:pt>
                      <c:pt idx="476">
                        <c:v>27.437999999999999</c:v>
                      </c:pt>
                      <c:pt idx="477">
                        <c:v>27.672999999999998</c:v>
                      </c:pt>
                      <c:pt idx="478">
                        <c:v>28.341999999999999</c:v>
                      </c:pt>
                      <c:pt idx="479">
                        <c:v>28.736999999999998</c:v>
                      </c:pt>
                      <c:pt idx="480">
                        <c:v>29.524000000000001</c:v>
                      </c:pt>
                      <c:pt idx="481">
                        <c:v>29.54</c:v>
                      </c:pt>
                      <c:pt idx="482">
                        <c:v>29.378</c:v>
                      </c:pt>
                      <c:pt idx="483">
                        <c:v>29.045999999999999</c:v>
                      </c:pt>
                      <c:pt idx="484">
                        <c:v>28.696999999999999</c:v>
                      </c:pt>
                      <c:pt idx="485">
                        <c:v>28.27</c:v>
                      </c:pt>
                      <c:pt idx="486">
                        <c:v>27.888999999999999</c:v>
                      </c:pt>
                      <c:pt idx="487">
                        <c:v>27.550999999999998</c:v>
                      </c:pt>
                      <c:pt idx="488">
                        <c:v>27.887</c:v>
                      </c:pt>
                      <c:pt idx="489">
                        <c:v>28.623999999999999</c:v>
                      </c:pt>
                      <c:pt idx="490">
                        <c:v>29.155000000000001</c:v>
                      </c:pt>
                      <c:pt idx="491">
                        <c:v>29.297000000000001</c:v>
                      </c:pt>
                      <c:pt idx="492">
                        <c:v>29.652000000000001</c:v>
                      </c:pt>
                      <c:pt idx="493">
                        <c:v>29.805</c:v>
                      </c:pt>
                      <c:pt idx="494">
                        <c:v>29.832999999999998</c:v>
                      </c:pt>
                      <c:pt idx="495">
                        <c:v>29.64</c:v>
                      </c:pt>
                      <c:pt idx="496">
                        <c:v>29.349</c:v>
                      </c:pt>
                      <c:pt idx="497">
                        <c:v>28.928000000000001</c:v>
                      </c:pt>
                      <c:pt idx="498">
                        <c:v>28.405000000000001</c:v>
                      </c:pt>
                      <c:pt idx="499">
                        <c:v>27.762</c:v>
                      </c:pt>
                      <c:pt idx="500">
                        <c:v>27.146999999999998</c:v>
                      </c:pt>
                      <c:pt idx="501">
                        <c:v>27.315000000000001</c:v>
                      </c:pt>
                      <c:pt idx="502">
                        <c:v>27.238</c:v>
                      </c:pt>
                      <c:pt idx="503">
                        <c:v>26.998000000000001</c:v>
                      </c:pt>
                      <c:pt idx="504">
                        <c:v>26.846</c:v>
                      </c:pt>
                      <c:pt idx="505">
                        <c:v>26.623999999999999</c:v>
                      </c:pt>
                      <c:pt idx="506">
                        <c:v>26.335000000000001</c:v>
                      </c:pt>
                      <c:pt idx="507">
                        <c:v>25.82</c:v>
                      </c:pt>
                      <c:pt idx="508">
                        <c:v>25.26</c:v>
                      </c:pt>
                      <c:pt idx="509">
                        <c:v>24.556999999999999</c:v>
                      </c:pt>
                      <c:pt idx="510">
                        <c:v>23.827999999999999</c:v>
                      </c:pt>
                      <c:pt idx="511">
                        <c:v>22.768000000000001</c:v>
                      </c:pt>
                      <c:pt idx="512">
                        <c:v>22.321999999999999</c:v>
                      </c:pt>
                      <c:pt idx="513">
                        <c:v>22.007000000000001</c:v>
                      </c:pt>
                      <c:pt idx="514">
                        <c:v>22.326000000000001</c:v>
                      </c:pt>
                      <c:pt idx="515">
                        <c:v>22.972999999999999</c:v>
                      </c:pt>
                      <c:pt idx="516">
                        <c:v>23.946000000000002</c:v>
                      </c:pt>
                      <c:pt idx="517">
                        <c:v>24.433</c:v>
                      </c:pt>
                      <c:pt idx="518">
                        <c:v>24.931000000000001</c:v>
                      </c:pt>
                      <c:pt idx="519">
                        <c:v>25.248999999999999</c:v>
                      </c:pt>
                      <c:pt idx="520">
                        <c:v>25.437999999999999</c:v>
                      </c:pt>
                      <c:pt idx="521">
                        <c:v>25.396000000000001</c:v>
                      </c:pt>
                      <c:pt idx="522">
                        <c:v>25.265999999999998</c:v>
                      </c:pt>
                      <c:pt idx="523">
                        <c:v>25.151</c:v>
                      </c:pt>
                      <c:pt idx="524">
                        <c:v>25.187999999999999</c:v>
                      </c:pt>
                      <c:pt idx="525">
                        <c:v>25.344999999999999</c:v>
                      </c:pt>
                      <c:pt idx="526">
                        <c:v>26.155000000000001</c:v>
                      </c:pt>
                      <c:pt idx="527">
                        <c:v>26.369</c:v>
                      </c:pt>
                      <c:pt idx="528">
                        <c:v>27.154</c:v>
                      </c:pt>
                      <c:pt idx="529">
                        <c:v>27.472000000000001</c:v>
                      </c:pt>
                      <c:pt idx="530">
                        <c:v>27.652999999999999</c:v>
                      </c:pt>
                      <c:pt idx="531">
                        <c:v>27.606000000000002</c:v>
                      </c:pt>
                      <c:pt idx="532">
                        <c:v>27.437000000000001</c:v>
                      </c:pt>
                      <c:pt idx="533">
                        <c:v>27.123999999999999</c:v>
                      </c:pt>
                      <c:pt idx="534">
                        <c:v>26.791</c:v>
                      </c:pt>
                      <c:pt idx="535">
                        <c:v>26.483000000000001</c:v>
                      </c:pt>
                      <c:pt idx="536">
                        <c:v>26.099</c:v>
                      </c:pt>
                      <c:pt idx="537">
                        <c:v>26.373000000000001</c:v>
                      </c:pt>
                      <c:pt idx="538">
                        <c:v>26.253</c:v>
                      </c:pt>
                      <c:pt idx="539">
                        <c:v>26.452999999999999</c:v>
                      </c:pt>
                      <c:pt idx="540">
                        <c:v>27.033999999999999</c:v>
                      </c:pt>
                      <c:pt idx="541">
                        <c:v>27.396000000000001</c:v>
                      </c:pt>
                      <c:pt idx="542">
                        <c:v>27.582000000000001</c:v>
                      </c:pt>
                      <c:pt idx="543">
                        <c:v>27.603000000000002</c:v>
                      </c:pt>
                      <c:pt idx="544">
                        <c:v>27.524000000000001</c:v>
                      </c:pt>
                      <c:pt idx="545">
                        <c:v>27.288</c:v>
                      </c:pt>
                      <c:pt idx="546">
                        <c:v>26.969000000000001</c:v>
                      </c:pt>
                      <c:pt idx="547">
                        <c:v>26.555</c:v>
                      </c:pt>
                      <c:pt idx="548">
                        <c:v>26.044</c:v>
                      </c:pt>
                      <c:pt idx="549">
                        <c:v>25.507000000000001</c:v>
                      </c:pt>
                      <c:pt idx="550">
                        <c:v>24.803999999999998</c:v>
                      </c:pt>
                      <c:pt idx="551">
                        <c:v>24.681999999999999</c:v>
                      </c:pt>
                      <c:pt idx="552">
                        <c:v>24.806000000000001</c:v>
                      </c:pt>
                      <c:pt idx="553">
                        <c:v>24.632000000000001</c:v>
                      </c:pt>
                      <c:pt idx="554">
                        <c:v>24.402999999999999</c:v>
                      </c:pt>
                      <c:pt idx="555">
                        <c:v>23.928000000000001</c:v>
                      </c:pt>
                      <c:pt idx="556">
                        <c:v>23.408999999999999</c:v>
                      </c:pt>
                      <c:pt idx="557">
                        <c:v>22.72</c:v>
                      </c:pt>
                      <c:pt idx="558">
                        <c:v>23.096</c:v>
                      </c:pt>
                      <c:pt idx="559">
                        <c:v>23.001999999999999</c:v>
                      </c:pt>
                      <c:pt idx="560">
                        <c:v>22.728000000000002</c:v>
                      </c:pt>
                      <c:pt idx="561">
                        <c:v>22.407</c:v>
                      </c:pt>
                      <c:pt idx="562">
                        <c:v>22.780999999999999</c:v>
                      </c:pt>
                      <c:pt idx="563">
                        <c:v>22.591000000000001</c:v>
                      </c:pt>
                      <c:pt idx="564">
                        <c:v>22.773</c:v>
                      </c:pt>
                      <c:pt idx="565">
                        <c:v>22.542999999999999</c:v>
                      </c:pt>
                      <c:pt idx="566">
                        <c:v>22.645</c:v>
                      </c:pt>
                      <c:pt idx="567">
                        <c:v>22.189</c:v>
                      </c:pt>
                      <c:pt idx="568">
                        <c:v>21.681999999999999</c:v>
                      </c:pt>
                      <c:pt idx="569">
                        <c:v>21.352</c:v>
                      </c:pt>
                      <c:pt idx="570">
                        <c:v>20.616</c:v>
                      </c:pt>
                      <c:pt idx="571">
                        <c:v>19.527999999999999</c:v>
                      </c:pt>
                      <c:pt idx="572">
                        <c:v>18.512</c:v>
                      </c:pt>
                      <c:pt idx="573">
                        <c:v>18.268999999999998</c:v>
                      </c:pt>
                      <c:pt idx="574">
                        <c:v>18.829000000000001</c:v>
                      </c:pt>
                      <c:pt idx="575">
                        <c:v>19.882000000000001</c:v>
                      </c:pt>
                      <c:pt idx="576">
                        <c:v>21.58</c:v>
                      </c:pt>
                      <c:pt idx="577">
                        <c:v>23.187999999999999</c:v>
                      </c:pt>
                      <c:pt idx="578">
                        <c:v>24.009</c:v>
                      </c:pt>
                      <c:pt idx="579">
                        <c:v>24.565000000000001</c:v>
                      </c:pt>
                      <c:pt idx="580">
                        <c:v>25.161000000000001</c:v>
                      </c:pt>
                      <c:pt idx="581">
                        <c:v>25.736000000000001</c:v>
                      </c:pt>
                      <c:pt idx="582">
                        <c:v>26.791</c:v>
                      </c:pt>
                      <c:pt idx="583">
                        <c:v>27.266999999999999</c:v>
                      </c:pt>
                      <c:pt idx="584">
                        <c:v>27.931999999999999</c:v>
                      </c:pt>
                      <c:pt idx="585">
                        <c:v>28.736000000000001</c:v>
                      </c:pt>
                      <c:pt idx="586">
                        <c:v>29.795999999999999</c:v>
                      </c:pt>
                      <c:pt idx="587">
                        <c:v>30.81</c:v>
                      </c:pt>
                      <c:pt idx="588">
                        <c:v>32.085999999999999</c:v>
                      </c:pt>
                      <c:pt idx="589">
                        <c:v>32.582000000000001</c:v>
                      </c:pt>
                      <c:pt idx="590">
                        <c:v>32.838000000000001</c:v>
                      </c:pt>
                      <c:pt idx="591">
                        <c:v>32.902000000000001</c:v>
                      </c:pt>
                      <c:pt idx="592">
                        <c:v>32.920999999999999</c:v>
                      </c:pt>
                      <c:pt idx="593">
                        <c:v>32.814</c:v>
                      </c:pt>
                      <c:pt idx="594">
                        <c:v>32.634</c:v>
                      </c:pt>
                      <c:pt idx="595">
                        <c:v>32.540999999999997</c:v>
                      </c:pt>
                      <c:pt idx="596">
                        <c:v>32.594000000000001</c:v>
                      </c:pt>
                      <c:pt idx="597">
                        <c:v>33.082000000000001</c:v>
                      </c:pt>
                    </c:numCache>
                  </c:numRef>
                </c:yVal>
                <c:smooth val="0"/>
                <c:extLst xmlns:c15="http://schemas.microsoft.com/office/drawing/2012/chart">
                  <c:ext xmlns:c16="http://schemas.microsoft.com/office/drawing/2014/chart" uri="{C3380CC4-5D6E-409C-BE32-E72D297353CC}">
                    <c16:uniqueId val="{0000000B-FF6A-48BB-B0F7-E28C2F7EA5EE}"/>
                  </c:ext>
                </c:extLst>
              </c15:ser>
            </c15:filteredScatterSeries>
            <c15:filteredScatterSeries>
              <c15:ser>
                <c:idx val="6"/>
                <c:order val="5"/>
                <c:tx>
                  <c:strRef>
                    <c:extLst xmlns:c15="http://schemas.microsoft.com/office/drawing/2012/chart">
                      <c:ext xmlns:c15="http://schemas.microsoft.com/office/drawing/2012/chart" uri="{02D57815-91ED-43cb-92C2-25804820EDAC}">
                        <c15:formulaRef>
                          <c15:sqref>Sheet1!$DA$2</c15:sqref>
                        </c15:formulaRef>
                      </c:ext>
                    </c:extLst>
                    <c:strCache>
                      <c:ptCount val="1"/>
                      <c:pt idx="0">
                        <c:v>Baseline 25,45,60% &amp; 25% </c:v>
                      </c:pt>
                    </c:strCache>
                  </c:strRef>
                </c:tx>
                <c:spPr>
                  <a:ln>
                    <a:solidFill>
                      <a:schemeClr val="accent6">
                        <a:lumMod val="75000"/>
                      </a:schemeClr>
                    </a:solidFill>
                  </a:ln>
                </c:spPr>
                <c:marker>
                  <c:symbol val="none"/>
                </c:marker>
                <c:xVal>
                  <c:numRef>
                    <c:extLst xmlns:c15="http://schemas.microsoft.com/office/drawing/2012/chart">
                      <c:ext xmlns:c15="http://schemas.microsoft.com/office/drawing/2012/chart" uri="{02D57815-91ED-43cb-92C2-25804820EDAC}">
                        <c15:formulaRef>
                          <c15:sqref>(Sheet1!$AD$5:$AD$421,Sheet1!$AD$423:$AD$471,Sheet1!$AD$473:$AD$604)</c15:sqref>
                        </c15:formulaRef>
                      </c:ext>
                    </c:extLst>
                    <c:numCache>
                      <c:formatCode>General</c:formatCode>
                      <c:ptCount val="598"/>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56583</c:v>
                      </c:pt>
                      <c:pt idx="418">
                        <c:v>56614</c:v>
                      </c:pt>
                      <c:pt idx="419">
                        <c:v>56645</c:v>
                      </c:pt>
                      <c:pt idx="420">
                        <c:v>56673</c:v>
                      </c:pt>
                      <c:pt idx="421">
                        <c:v>56704</c:v>
                      </c:pt>
                      <c:pt idx="422">
                        <c:v>56734</c:v>
                      </c:pt>
                      <c:pt idx="423">
                        <c:v>56765</c:v>
                      </c:pt>
                      <c:pt idx="424">
                        <c:v>56795</c:v>
                      </c:pt>
                      <c:pt idx="425">
                        <c:v>56826</c:v>
                      </c:pt>
                      <c:pt idx="426">
                        <c:v>56857</c:v>
                      </c:pt>
                      <c:pt idx="427">
                        <c:v>56887</c:v>
                      </c:pt>
                      <c:pt idx="428">
                        <c:v>56918</c:v>
                      </c:pt>
                      <c:pt idx="429">
                        <c:v>56948</c:v>
                      </c:pt>
                      <c:pt idx="430">
                        <c:v>56979</c:v>
                      </c:pt>
                      <c:pt idx="431">
                        <c:v>57010</c:v>
                      </c:pt>
                      <c:pt idx="432">
                        <c:v>57039</c:v>
                      </c:pt>
                      <c:pt idx="433">
                        <c:v>57070</c:v>
                      </c:pt>
                      <c:pt idx="434">
                        <c:v>57100</c:v>
                      </c:pt>
                      <c:pt idx="435">
                        <c:v>57131</c:v>
                      </c:pt>
                      <c:pt idx="436">
                        <c:v>57161</c:v>
                      </c:pt>
                      <c:pt idx="437">
                        <c:v>57192</c:v>
                      </c:pt>
                      <c:pt idx="438">
                        <c:v>57223</c:v>
                      </c:pt>
                      <c:pt idx="439">
                        <c:v>57253</c:v>
                      </c:pt>
                      <c:pt idx="440">
                        <c:v>57284</c:v>
                      </c:pt>
                      <c:pt idx="441">
                        <c:v>57314</c:v>
                      </c:pt>
                      <c:pt idx="442">
                        <c:v>57345</c:v>
                      </c:pt>
                      <c:pt idx="443">
                        <c:v>57376</c:v>
                      </c:pt>
                      <c:pt idx="444">
                        <c:v>57404</c:v>
                      </c:pt>
                      <c:pt idx="445">
                        <c:v>57435</c:v>
                      </c:pt>
                      <c:pt idx="446">
                        <c:v>57465</c:v>
                      </c:pt>
                      <c:pt idx="447">
                        <c:v>57496</c:v>
                      </c:pt>
                      <c:pt idx="448">
                        <c:v>57526</c:v>
                      </c:pt>
                      <c:pt idx="449">
                        <c:v>57557</c:v>
                      </c:pt>
                      <c:pt idx="450">
                        <c:v>57588</c:v>
                      </c:pt>
                      <c:pt idx="451">
                        <c:v>57618</c:v>
                      </c:pt>
                      <c:pt idx="452">
                        <c:v>57649</c:v>
                      </c:pt>
                      <c:pt idx="453">
                        <c:v>57679</c:v>
                      </c:pt>
                      <c:pt idx="454">
                        <c:v>57710</c:v>
                      </c:pt>
                      <c:pt idx="455">
                        <c:v>57741</c:v>
                      </c:pt>
                      <c:pt idx="456">
                        <c:v>57769</c:v>
                      </c:pt>
                      <c:pt idx="457">
                        <c:v>57800</c:v>
                      </c:pt>
                      <c:pt idx="458">
                        <c:v>57830</c:v>
                      </c:pt>
                      <c:pt idx="459">
                        <c:v>57861</c:v>
                      </c:pt>
                      <c:pt idx="460">
                        <c:v>57891</c:v>
                      </c:pt>
                      <c:pt idx="461">
                        <c:v>57922</c:v>
                      </c:pt>
                      <c:pt idx="462">
                        <c:v>57953</c:v>
                      </c:pt>
                      <c:pt idx="463">
                        <c:v>57983</c:v>
                      </c:pt>
                      <c:pt idx="464">
                        <c:v>58014</c:v>
                      </c:pt>
                      <c:pt idx="465">
                        <c:v>58044</c:v>
                      </c:pt>
                      <c:pt idx="466">
                        <c:v>58106</c:v>
                      </c:pt>
                      <c:pt idx="467">
                        <c:v>58134</c:v>
                      </c:pt>
                      <c:pt idx="468">
                        <c:v>58165</c:v>
                      </c:pt>
                      <c:pt idx="469">
                        <c:v>58195</c:v>
                      </c:pt>
                      <c:pt idx="470">
                        <c:v>58226</c:v>
                      </c:pt>
                      <c:pt idx="471">
                        <c:v>58256</c:v>
                      </c:pt>
                      <c:pt idx="472">
                        <c:v>58287</c:v>
                      </c:pt>
                      <c:pt idx="473">
                        <c:v>58318</c:v>
                      </c:pt>
                      <c:pt idx="474">
                        <c:v>58348</c:v>
                      </c:pt>
                      <c:pt idx="475">
                        <c:v>58379</c:v>
                      </c:pt>
                      <c:pt idx="476">
                        <c:v>58409</c:v>
                      </c:pt>
                      <c:pt idx="477">
                        <c:v>58440</c:v>
                      </c:pt>
                      <c:pt idx="478">
                        <c:v>58471</c:v>
                      </c:pt>
                      <c:pt idx="479">
                        <c:v>58500</c:v>
                      </c:pt>
                      <c:pt idx="480">
                        <c:v>58531</c:v>
                      </c:pt>
                      <c:pt idx="481">
                        <c:v>58561</c:v>
                      </c:pt>
                      <c:pt idx="482">
                        <c:v>58592</c:v>
                      </c:pt>
                      <c:pt idx="483">
                        <c:v>58622</c:v>
                      </c:pt>
                      <c:pt idx="484">
                        <c:v>58653</c:v>
                      </c:pt>
                      <c:pt idx="485">
                        <c:v>58684</c:v>
                      </c:pt>
                      <c:pt idx="486">
                        <c:v>58714</c:v>
                      </c:pt>
                      <c:pt idx="487">
                        <c:v>58745</c:v>
                      </c:pt>
                      <c:pt idx="488">
                        <c:v>58775</c:v>
                      </c:pt>
                      <c:pt idx="489">
                        <c:v>58806</c:v>
                      </c:pt>
                      <c:pt idx="490">
                        <c:v>58837</c:v>
                      </c:pt>
                      <c:pt idx="491">
                        <c:v>58865</c:v>
                      </c:pt>
                      <c:pt idx="492">
                        <c:v>58896</c:v>
                      </c:pt>
                      <c:pt idx="493">
                        <c:v>58926</c:v>
                      </c:pt>
                      <c:pt idx="494">
                        <c:v>58957</c:v>
                      </c:pt>
                      <c:pt idx="495">
                        <c:v>58987</c:v>
                      </c:pt>
                      <c:pt idx="496">
                        <c:v>59018</c:v>
                      </c:pt>
                      <c:pt idx="497">
                        <c:v>59049</c:v>
                      </c:pt>
                      <c:pt idx="498">
                        <c:v>59079</c:v>
                      </c:pt>
                      <c:pt idx="499">
                        <c:v>59110</c:v>
                      </c:pt>
                      <c:pt idx="500">
                        <c:v>59140</c:v>
                      </c:pt>
                      <c:pt idx="501">
                        <c:v>59171</c:v>
                      </c:pt>
                      <c:pt idx="502">
                        <c:v>59202</c:v>
                      </c:pt>
                      <c:pt idx="503">
                        <c:v>59230</c:v>
                      </c:pt>
                      <c:pt idx="504">
                        <c:v>59261</c:v>
                      </c:pt>
                      <c:pt idx="505">
                        <c:v>59291</c:v>
                      </c:pt>
                      <c:pt idx="506">
                        <c:v>59322</c:v>
                      </c:pt>
                      <c:pt idx="507">
                        <c:v>59352</c:v>
                      </c:pt>
                      <c:pt idx="508">
                        <c:v>59383</c:v>
                      </c:pt>
                      <c:pt idx="509">
                        <c:v>59414</c:v>
                      </c:pt>
                      <c:pt idx="510">
                        <c:v>59444</c:v>
                      </c:pt>
                      <c:pt idx="511">
                        <c:v>59475</c:v>
                      </c:pt>
                      <c:pt idx="512">
                        <c:v>59505</c:v>
                      </c:pt>
                      <c:pt idx="513">
                        <c:v>59536</c:v>
                      </c:pt>
                      <c:pt idx="514">
                        <c:v>59567</c:v>
                      </c:pt>
                      <c:pt idx="515">
                        <c:v>59595</c:v>
                      </c:pt>
                      <c:pt idx="516">
                        <c:v>59626</c:v>
                      </c:pt>
                      <c:pt idx="517">
                        <c:v>59656</c:v>
                      </c:pt>
                      <c:pt idx="518">
                        <c:v>59687</c:v>
                      </c:pt>
                      <c:pt idx="519">
                        <c:v>59717</c:v>
                      </c:pt>
                      <c:pt idx="520">
                        <c:v>59748</c:v>
                      </c:pt>
                      <c:pt idx="521">
                        <c:v>59779</c:v>
                      </c:pt>
                      <c:pt idx="522">
                        <c:v>59809</c:v>
                      </c:pt>
                      <c:pt idx="523">
                        <c:v>59840</c:v>
                      </c:pt>
                      <c:pt idx="524">
                        <c:v>59870</c:v>
                      </c:pt>
                      <c:pt idx="525">
                        <c:v>59901</c:v>
                      </c:pt>
                      <c:pt idx="526">
                        <c:v>59932</c:v>
                      </c:pt>
                      <c:pt idx="527">
                        <c:v>59961</c:v>
                      </c:pt>
                      <c:pt idx="528">
                        <c:v>59992</c:v>
                      </c:pt>
                      <c:pt idx="529">
                        <c:v>60022</c:v>
                      </c:pt>
                      <c:pt idx="530">
                        <c:v>60053</c:v>
                      </c:pt>
                      <c:pt idx="531">
                        <c:v>60083</c:v>
                      </c:pt>
                      <c:pt idx="532">
                        <c:v>60114</c:v>
                      </c:pt>
                      <c:pt idx="533">
                        <c:v>60145</c:v>
                      </c:pt>
                      <c:pt idx="534">
                        <c:v>60175</c:v>
                      </c:pt>
                      <c:pt idx="535">
                        <c:v>60206</c:v>
                      </c:pt>
                      <c:pt idx="536">
                        <c:v>60236</c:v>
                      </c:pt>
                      <c:pt idx="537">
                        <c:v>60267</c:v>
                      </c:pt>
                      <c:pt idx="538">
                        <c:v>60298</c:v>
                      </c:pt>
                      <c:pt idx="539">
                        <c:v>60326</c:v>
                      </c:pt>
                      <c:pt idx="540">
                        <c:v>60357</c:v>
                      </c:pt>
                      <c:pt idx="541">
                        <c:v>60387</c:v>
                      </c:pt>
                      <c:pt idx="542">
                        <c:v>60418</c:v>
                      </c:pt>
                      <c:pt idx="543">
                        <c:v>60448</c:v>
                      </c:pt>
                      <c:pt idx="544">
                        <c:v>60479</c:v>
                      </c:pt>
                      <c:pt idx="545">
                        <c:v>60510</c:v>
                      </c:pt>
                      <c:pt idx="546">
                        <c:v>60540</c:v>
                      </c:pt>
                      <c:pt idx="547">
                        <c:v>60571</c:v>
                      </c:pt>
                      <c:pt idx="548">
                        <c:v>60601</c:v>
                      </c:pt>
                      <c:pt idx="549">
                        <c:v>60632</c:v>
                      </c:pt>
                      <c:pt idx="550">
                        <c:v>60663</c:v>
                      </c:pt>
                      <c:pt idx="551">
                        <c:v>60691</c:v>
                      </c:pt>
                      <c:pt idx="552">
                        <c:v>60722</c:v>
                      </c:pt>
                      <c:pt idx="553">
                        <c:v>60752</c:v>
                      </c:pt>
                      <c:pt idx="554">
                        <c:v>60783</c:v>
                      </c:pt>
                      <c:pt idx="555">
                        <c:v>60813</c:v>
                      </c:pt>
                      <c:pt idx="556">
                        <c:v>60844</c:v>
                      </c:pt>
                      <c:pt idx="557">
                        <c:v>60875</c:v>
                      </c:pt>
                      <c:pt idx="558">
                        <c:v>60905</c:v>
                      </c:pt>
                      <c:pt idx="559">
                        <c:v>60936</c:v>
                      </c:pt>
                      <c:pt idx="560">
                        <c:v>60966</c:v>
                      </c:pt>
                      <c:pt idx="561">
                        <c:v>60997</c:v>
                      </c:pt>
                      <c:pt idx="562">
                        <c:v>61028</c:v>
                      </c:pt>
                      <c:pt idx="563">
                        <c:v>61056</c:v>
                      </c:pt>
                      <c:pt idx="564">
                        <c:v>61087</c:v>
                      </c:pt>
                      <c:pt idx="565">
                        <c:v>61117</c:v>
                      </c:pt>
                      <c:pt idx="566">
                        <c:v>61148</c:v>
                      </c:pt>
                      <c:pt idx="567">
                        <c:v>61178</c:v>
                      </c:pt>
                      <c:pt idx="568">
                        <c:v>61209</c:v>
                      </c:pt>
                      <c:pt idx="569">
                        <c:v>61240</c:v>
                      </c:pt>
                      <c:pt idx="570">
                        <c:v>61270</c:v>
                      </c:pt>
                      <c:pt idx="571">
                        <c:v>61301</c:v>
                      </c:pt>
                      <c:pt idx="572">
                        <c:v>61331</c:v>
                      </c:pt>
                      <c:pt idx="573">
                        <c:v>61362</c:v>
                      </c:pt>
                      <c:pt idx="574">
                        <c:v>61393</c:v>
                      </c:pt>
                      <c:pt idx="575">
                        <c:v>61422</c:v>
                      </c:pt>
                      <c:pt idx="576">
                        <c:v>61453</c:v>
                      </c:pt>
                      <c:pt idx="577">
                        <c:v>61483</c:v>
                      </c:pt>
                      <c:pt idx="578">
                        <c:v>61514</c:v>
                      </c:pt>
                      <c:pt idx="579">
                        <c:v>61544</c:v>
                      </c:pt>
                      <c:pt idx="580">
                        <c:v>61575</c:v>
                      </c:pt>
                      <c:pt idx="581">
                        <c:v>61606</c:v>
                      </c:pt>
                      <c:pt idx="582">
                        <c:v>61636</c:v>
                      </c:pt>
                      <c:pt idx="583">
                        <c:v>61667</c:v>
                      </c:pt>
                      <c:pt idx="584">
                        <c:v>61697</c:v>
                      </c:pt>
                      <c:pt idx="585">
                        <c:v>61728</c:v>
                      </c:pt>
                      <c:pt idx="586">
                        <c:v>61759</c:v>
                      </c:pt>
                      <c:pt idx="587">
                        <c:v>61787</c:v>
                      </c:pt>
                      <c:pt idx="588">
                        <c:v>61818</c:v>
                      </c:pt>
                      <c:pt idx="589">
                        <c:v>61848</c:v>
                      </c:pt>
                      <c:pt idx="590">
                        <c:v>61879</c:v>
                      </c:pt>
                      <c:pt idx="591">
                        <c:v>61909</c:v>
                      </c:pt>
                      <c:pt idx="592">
                        <c:v>61940</c:v>
                      </c:pt>
                      <c:pt idx="593">
                        <c:v>61971</c:v>
                      </c:pt>
                      <c:pt idx="594">
                        <c:v>62001</c:v>
                      </c:pt>
                      <c:pt idx="595">
                        <c:v>62032</c:v>
                      </c:pt>
                      <c:pt idx="596">
                        <c:v>62062</c:v>
                      </c:pt>
                      <c:pt idx="597">
                        <c:v>62093</c:v>
                      </c:pt>
                    </c:numCache>
                  </c:numRef>
                </c:xVal>
                <c:yVal>
                  <c:numRef>
                    <c:extLst xmlns:c15="http://schemas.microsoft.com/office/drawing/2012/chart">
                      <c:ext xmlns:c15="http://schemas.microsoft.com/office/drawing/2012/chart" uri="{02D57815-91ED-43cb-92C2-25804820EDAC}">
                        <c15:formulaRef>
                          <c15:sqref>(Sheet1!$EC$5:$EC$421,Sheet1!$EC$423:$EC$471,Sheet1!$EC$473:$EC$604)</c15:sqref>
                        </c15:formulaRef>
                      </c:ext>
                    </c:extLst>
                    <c:numCache>
                      <c:formatCode>General</c:formatCode>
                      <c:ptCount val="598"/>
                      <c:pt idx="0">
                        <c:v>-18.847999999999999</c:v>
                      </c:pt>
                      <c:pt idx="1">
                        <c:v>-18.742000000000001</c:v>
                      </c:pt>
                      <c:pt idx="2">
                        <c:v>-17.960999999999999</c:v>
                      </c:pt>
                      <c:pt idx="3">
                        <c:v>-17.867000000000001</c:v>
                      </c:pt>
                      <c:pt idx="4">
                        <c:v>-17.812000000000001</c:v>
                      </c:pt>
                      <c:pt idx="5">
                        <c:v>-18.048999999999999</c:v>
                      </c:pt>
                      <c:pt idx="6">
                        <c:v>-17.986000000000001</c:v>
                      </c:pt>
                      <c:pt idx="7">
                        <c:v>-17.981999999999999</c:v>
                      </c:pt>
                      <c:pt idx="8">
                        <c:v>-18.123000000000001</c:v>
                      </c:pt>
                      <c:pt idx="9">
                        <c:v>-18.649000000000001</c:v>
                      </c:pt>
                      <c:pt idx="10">
                        <c:v>-18.603000000000002</c:v>
                      </c:pt>
                      <c:pt idx="11">
                        <c:v>-18.760999999999999</c:v>
                      </c:pt>
                      <c:pt idx="12">
                        <c:v>-18.135999999999999</c:v>
                      </c:pt>
                      <c:pt idx="13">
                        <c:v>-17.475999999999999</c:v>
                      </c:pt>
                      <c:pt idx="14">
                        <c:v>-17.507999999999999</c:v>
                      </c:pt>
                      <c:pt idx="15">
                        <c:v>-17.192</c:v>
                      </c:pt>
                      <c:pt idx="16">
                        <c:v>-17.268000000000001</c:v>
                      </c:pt>
                      <c:pt idx="17">
                        <c:v>-17.631</c:v>
                      </c:pt>
                      <c:pt idx="18">
                        <c:v>-17.753</c:v>
                      </c:pt>
                      <c:pt idx="19">
                        <c:v>-17.96</c:v>
                      </c:pt>
                      <c:pt idx="20">
                        <c:v>-18.306000000000001</c:v>
                      </c:pt>
                      <c:pt idx="21">
                        <c:v>-19.053999999999998</c:v>
                      </c:pt>
                      <c:pt idx="22">
                        <c:v>-19.114999999999998</c:v>
                      </c:pt>
                      <c:pt idx="23">
                        <c:v>-18.119</c:v>
                      </c:pt>
                      <c:pt idx="24">
                        <c:v>-17.015000000000001</c:v>
                      </c:pt>
                      <c:pt idx="25">
                        <c:v>-15.542</c:v>
                      </c:pt>
                      <c:pt idx="26">
                        <c:v>-14.609</c:v>
                      </c:pt>
                      <c:pt idx="27">
                        <c:v>-14.055999999999999</c:v>
                      </c:pt>
                      <c:pt idx="28">
                        <c:v>-13.74</c:v>
                      </c:pt>
                      <c:pt idx="29">
                        <c:v>-13.638</c:v>
                      </c:pt>
                      <c:pt idx="30">
                        <c:v>-13.305999999999999</c:v>
                      </c:pt>
                      <c:pt idx="31">
                        <c:v>-13.112</c:v>
                      </c:pt>
                      <c:pt idx="32">
                        <c:v>-12.852</c:v>
                      </c:pt>
                      <c:pt idx="33">
                        <c:v>-12.866</c:v>
                      </c:pt>
                      <c:pt idx="34">
                        <c:v>-12.944000000000001</c:v>
                      </c:pt>
                      <c:pt idx="35">
                        <c:v>-12.73</c:v>
                      </c:pt>
                      <c:pt idx="36">
                        <c:v>-11.518000000000001</c:v>
                      </c:pt>
                      <c:pt idx="37">
                        <c:v>-11.092000000000001</c:v>
                      </c:pt>
                      <c:pt idx="38">
                        <c:v>-10.641999999999999</c:v>
                      </c:pt>
                      <c:pt idx="39">
                        <c:v>-10.420999999999999</c:v>
                      </c:pt>
                      <c:pt idx="40">
                        <c:v>-10.266</c:v>
                      </c:pt>
                      <c:pt idx="41">
                        <c:v>-10.257999999999999</c:v>
                      </c:pt>
                      <c:pt idx="42">
                        <c:v>-10.087</c:v>
                      </c:pt>
                      <c:pt idx="43">
                        <c:v>-10.038</c:v>
                      </c:pt>
                      <c:pt idx="44">
                        <c:v>-10.206</c:v>
                      </c:pt>
                      <c:pt idx="45">
                        <c:v>-10.775</c:v>
                      </c:pt>
                      <c:pt idx="46">
                        <c:v>-11.250999999999999</c:v>
                      </c:pt>
                      <c:pt idx="47">
                        <c:v>-10.771000000000001</c:v>
                      </c:pt>
                      <c:pt idx="48">
                        <c:v>-9.6760000000000002</c:v>
                      </c:pt>
                      <c:pt idx="49">
                        <c:v>-8.5440000000000005</c:v>
                      </c:pt>
                      <c:pt idx="50">
                        <c:v>-7.9669999999999996</c:v>
                      </c:pt>
                      <c:pt idx="51">
                        <c:v>-7.7869999999999999</c:v>
                      </c:pt>
                      <c:pt idx="52">
                        <c:v>-7.7569999999999997</c:v>
                      </c:pt>
                      <c:pt idx="53">
                        <c:v>-7.8120000000000003</c:v>
                      </c:pt>
                      <c:pt idx="54">
                        <c:v>-7.7569999999999997</c:v>
                      </c:pt>
                      <c:pt idx="55">
                        <c:v>-7.9089999999999998</c:v>
                      </c:pt>
                      <c:pt idx="56">
                        <c:v>-8.2439999999999998</c:v>
                      </c:pt>
                      <c:pt idx="57">
                        <c:v>-8.5350000000000001</c:v>
                      </c:pt>
                      <c:pt idx="58">
                        <c:v>-8.4350000000000005</c:v>
                      </c:pt>
                      <c:pt idx="59">
                        <c:v>-7.77</c:v>
                      </c:pt>
                      <c:pt idx="60">
                        <c:v>-6.4560000000000004</c:v>
                      </c:pt>
                      <c:pt idx="61">
                        <c:v>-5.5839999999999996</c:v>
                      </c:pt>
                      <c:pt idx="62">
                        <c:v>-4.0750000000000002</c:v>
                      </c:pt>
                      <c:pt idx="63">
                        <c:v>-2.5529999999999999</c:v>
                      </c:pt>
                      <c:pt idx="64">
                        <c:v>-1.762</c:v>
                      </c:pt>
                      <c:pt idx="65">
                        <c:v>-1.55</c:v>
                      </c:pt>
                      <c:pt idx="66">
                        <c:v>-1.47</c:v>
                      </c:pt>
                      <c:pt idx="67">
                        <c:v>-1.621</c:v>
                      </c:pt>
                      <c:pt idx="68">
                        <c:v>-2.0089999999999999</c:v>
                      </c:pt>
                      <c:pt idx="69">
                        <c:v>-2.7349999999999999</c:v>
                      </c:pt>
                      <c:pt idx="70">
                        <c:v>-3.2669999999999999</c:v>
                      </c:pt>
                      <c:pt idx="71">
                        <c:v>-3.4049999999999998</c:v>
                      </c:pt>
                      <c:pt idx="72">
                        <c:v>-3.8079999999999998</c:v>
                      </c:pt>
                      <c:pt idx="73">
                        <c:v>-3.069</c:v>
                      </c:pt>
                      <c:pt idx="74">
                        <c:v>-2.0209999999999999</c:v>
                      </c:pt>
                      <c:pt idx="75">
                        <c:v>-1.1639999999999999</c:v>
                      </c:pt>
                      <c:pt idx="76">
                        <c:v>-1.109</c:v>
                      </c:pt>
                      <c:pt idx="77">
                        <c:v>-1.423</c:v>
                      </c:pt>
                      <c:pt idx="78">
                        <c:v>-1.6319999999999999</c:v>
                      </c:pt>
                      <c:pt idx="79">
                        <c:v>-1.974</c:v>
                      </c:pt>
                      <c:pt idx="80">
                        <c:v>-2.4500000000000002</c:v>
                      </c:pt>
                      <c:pt idx="81">
                        <c:v>-2.6309999999999998</c:v>
                      </c:pt>
                      <c:pt idx="82">
                        <c:v>-3.1579999999999999</c:v>
                      </c:pt>
                      <c:pt idx="83">
                        <c:v>-2.64</c:v>
                      </c:pt>
                      <c:pt idx="84">
                        <c:v>-1.395</c:v>
                      </c:pt>
                      <c:pt idx="85">
                        <c:v>0.255</c:v>
                      </c:pt>
                      <c:pt idx="86">
                        <c:v>2.4470000000000001</c:v>
                      </c:pt>
                      <c:pt idx="87">
                        <c:v>3.899</c:v>
                      </c:pt>
                      <c:pt idx="88">
                        <c:v>5.2430000000000003</c:v>
                      </c:pt>
                      <c:pt idx="89">
                        <c:v>6.3230000000000004</c:v>
                      </c:pt>
                      <c:pt idx="90">
                        <c:v>7.3810000000000002</c:v>
                      </c:pt>
                      <c:pt idx="91">
                        <c:v>8.3379999999999992</c:v>
                      </c:pt>
                      <c:pt idx="92">
                        <c:v>8.9540000000000006</c:v>
                      </c:pt>
                      <c:pt idx="93">
                        <c:v>9.2520000000000007</c:v>
                      </c:pt>
                      <c:pt idx="94">
                        <c:v>9.3230000000000004</c:v>
                      </c:pt>
                      <c:pt idx="95">
                        <c:v>9.98</c:v>
                      </c:pt>
                      <c:pt idx="96">
                        <c:v>10.429</c:v>
                      </c:pt>
                      <c:pt idx="97">
                        <c:v>11.355</c:v>
                      </c:pt>
                      <c:pt idx="98">
                        <c:v>13.036</c:v>
                      </c:pt>
                      <c:pt idx="99">
                        <c:v>14.071</c:v>
                      </c:pt>
                      <c:pt idx="100">
                        <c:v>15.039</c:v>
                      </c:pt>
                      <c:pt idx="101">
                        <c:v>15.855</c:v>
                      </c:pt>
                      <c:pt idx="102">
                        <c:v>16.728999999999999</c:v>
                      </c:pt>
                      <c:pt idx="103">
                        <c:v>17.558</c:v>
                      </c:pt>
                      <c:pt idx="104">
                        <c:v>18.231999999999999</c:v>
                      </c:pt>
                      <c:pt idx="105">
                        <c:v>18.760999999999999</c:v>
                      </c:pt>
                      <c:pt idx="106">
                        <c:v>19.027999999999999</c:v>
                      </c:pt>
                      <c:pt idx="107">
                        <c:v>20.056000000000001</c:v>
                      </c:pt>
                      <c:pt idx="108">
                        <c:v>21.231999999999999</c:v>
                      </c:pt>
                      <c:pt idx="109">
                        <c:v>21.885000000000002</c:v>
                      </c:pt>
                      <c:pt idx="110">
                        <c:v>22.748000000000001</c:v>
                      </c:pt>
                      <c:pt idx="111">
                        <c:v>23.010999999999999</c:v>
                      </c:pt>
                      <c:pt idx="112">
                        <c:v>23.122</c:v>
                      </c:pt>
                      <c:pt idx="113">
                        <c:v>23.033000000000001</c:v>
                      </c:pt>
                      <c:pt idx="114">
                        <c:v>22.893999999999998</c:v>
                      </c:pt>
                      <c:pt idx="115">
                        <c:v>22.579000000000001</c:v>
                      </c:pt>
                      <c:pt idx="116">
                        <c:v>22.98</c:v>
                      </c:pt>
                      <c:pt idx="117">
                        <c:v>22.992999999999999</c:v>
                      </c:pt>
                      <c:pt idx="118">
                        <c:v>22.937000000000001</c:v>
                      </c:pt>
                      <c:pt idx="119">
                        <c:v>23.177</c:v>
                      </c:pt>
                      <c:pt idx="120">
                        <c:v>23.882999999999999</c:v>
                      </c:pt>
                      <c:pt idx="121">
                        <c:v>24.608000000000001</c:v>
                      </c:pt>
                      <c:pt idx="122">
                        <c:v>24.841999999999999</c:v>
                      </c:pt>
                      <c:pt idx="123">
                        <c:v>25.32</c:v>
                      </c:pt>
                      <c:pt idx="124">
                        <c:v>25.198</c:v>
                      </c:pt>
                      <c:pt idx="125">
                        <c:v>24.712</c:v>
                      </c:pt>
                      <c:pt idx="126">
                        <c:v>24.17</c:v>
                      </c:pt>
                      <c:pt idx="127">
                        <c:v>23.446999999999999</c:v>
                      </c:pt>
                      <c:pt idx="128">
                        <c:v>22.744</c:v>
                      </c:pt>
                      <c:pt idx="129">
                        <c:v>22.077999999999999</c:v>
                      </c:pt>
                      <c:pt idx="130">
                        <c:v>21.181999999999999</c:v>
                      </c:pt>
                      <c:pt idx="131">
                        <c:v>21.327000000000002</c:v>
                      </c:pt>
                      <c:pt idx="132">
                        <c:v>22.151</c:v>
                      </c:pt>
                      <c:pt idx="133">
                        <c:v>23.251999999999999</c:v>
                      </c:pt>
                      <c:pt idx="134">
                        <c:v>24.9</c:v>
                      </c:pt>
                      <c:pt idx="135">
                        <c:v>26.372</c:v>
                      </c:pt>
                      <c:pt idx="136">
                        <c:v>27.097000000000001</c:v>
                      </c:pt>
                      <c:pt idx="137">
                        <c:v>27.27</c:v>
                      </c:pt>
                      <c:pt idx="138">
                        <c:v>27.495000000000001</c:v>
                      </c:pt>
                      <c:pt idx="139">
                        <c:v>27.725000000000001</c:v>
                      </c:pt>
                      <c:pt idx="140">
                        <c:v>27.896000000000001</c:v>
                      </c:pt>
                      <c:pt idx="141">
                        <c:v>28.36</c:v>
                      </c:pt>
                      <c:pt idx="142">
                        <c:v>28.37</c:v>
                      </c:pt>
                      <c:pt idx="143">
                        <c:v>29.161000000000001</c:v>
                      </c:pt>
                      <c:pt idx="144">
                        <c:v>29.706</c:v>
                      </c:pt>
                      <c:pt idx="145">
                        <c:v>29.777999999999999</c:v>
                      </c:pt>
                      <c:pt idx="146">
                        <c:v>30.216999999999999</c:v>
                      </c:pt>
                      <c:pt idx="147">
                        <c:v>30.785</c:v>
                      </c:pt>
                      <c:pt idx="148">
                        <c:v>30.786999999999999</c:v>
                      </c:pt>
                      <c:pt idx="149">
                        <c:v>30.567</c:v>
                      </c:pt>
                      <c:pt idx="150">
                        <c:v>30.306999999999999</c:v>
                      </c:pt>
                      <c:pt idx="151">
                        <c:v>29.966000000000001</c:v>
                      </c:pt>
                      <c:pt idx="152">
                        <c:v>29.582999999999998</c:v>
                      </c:pt>
                      <c:pt idx="153">
                        <c:v>29.329000000000001</c:v>
                      </c:pt>
                      <c:pt idx="154">
                        <c:v>28.882000000000001</c:v>
                      </c:pt>
                      <c:pt idx="155">
                        <c:v>28.677</c:v>
                      </c:pt>
                      <c:pt idx="156">
                        <c:v>29.341999999999999</c:v>
                      </c:pt>
                      <c:pt idx="157">
                        <c:v>29.878</c:v>
                      </c:pt>
                      <c:pt idx="158">
                        <c:v>30.774000000000001</c:v>
                      </c:pt>
                      <c:pt idx="159">
                        <c:v>30.983000000000001</c:v>
                      </c:pt>
                      <c:pt idx="160">
                        <c:v>31.056999999999999</c:v>
                      </c:pt>
                      <c:pt idx="161">
                        <c:v>30.992000000000001</c:v>
                      </c:pt>
                      <c:pt idx="162">
                        <c:v>30.905000000000001</c:v>
                      </c:pt>
                      <c:pt idx="163">
                        <c:v>30.795000000000002</c:v>
                      </c:pt>
                      <c:pt idx="164">
                        <c:v>30.626999999999999</c:v>
                      </c:pt>
                      <c:pt idx="165">
                        <c:v>30.452000000000002</c:v>
                      </c:pt>
                      <c:pt idx="166">
                        <c:v>30.212</c:v>
                      </c:pt>
                      <c:pt idx="167">
                        <c:v>30.832000000000001</c:v>
                      </c:pt>
                      <c:pt idx="168">
                        <c:v>31.276</c:v>
                      </c:pt>
                      <c:pt idx="169">
                        <c:v>32.015999999999998</c:v>
                      </c:pt>
                      <c:pt idx="170">
                        <c:v>32.862000000000002</c:v>
                      </c:pt>
                      <c:pt idx="171">
                        <c:v>33.064999999999998</c:v>
                      </c:pt>
                      <c:pt idx="172">
                        <c:v>33.084000000000003</c:v>
                      </c:pt>
                      <c:pt idx="173">
                        <c:v>32.956000000000003</c:v>
                      </c:pt>
                      <c:pt idx="174">
                        <c:v>32.777999999999999</c:v>
                      </c:pt>
                      <c:pt idx="175">
                        <c:v>32.567999999999998</c:v>
                      </c:pt>
                      <c:pt idx="176">
                        <c:v>32.335999999999999</c:v>
                      </c:pt>
                      <c:pt idx="177">
                        <c:v>32.116</c:v>
                      </c:pt>
                      <c:pt idx="178">
                        <c:v>32.375999999999998</c:v>
                      </c:pt>
                      <c:pt idx="179">
                        <c:v>32.387999999999998</c:v>
                      </c:pt>
                      <c:pt idx="180">
                        <c:v>32.274000000000001</c:v>
                      </c:pt>
                      <c:pt idx="181">
                        <c:v>32.649000000000001</c:v>
                      </c:pt>
                      <c:pt idx="182">
                        <c:v>33.363999999999997</c:v>
                      </c:pt>
                      <c:pt idx="183">
                        <c:v>33.33</c:v>
                      </c:pt>
                      <c:pt idx="184">
                        <c:v>33.024999999999999</c:v>
                      </c:pt>
                      <c:pt idx="185">
                        <c:v>32.581000000000003</c:v>
                      </c:pt>
                      <c:pt idx="186">
                        <c:v>32.151000000000003</c:v>
                      </c:pt>
                      <c:pt idx="187">
                        <c:v>31.724</c:v>
                      </c:pt>
                      <c:pt idx="188">
                        <c:v>31.324000000000002</c:v>
                      </c:pt>
                      <c:pt idx="189">
                        <c:v>31.058</c:v>
                      </c:pt>
                      <c:pt idx="190">
                        <c:v>30.84</c:v>
                      </c:pt>
                      <c:pt idx="191">
                        <c:v>31.344000000000001</c:v>
                      </c:pt>
                      <c:pt idx="192">
                        <c:v>31.494</c:v>
                      </c:pt>
                      <c:pt idx="193">
                        <c:v>31.504000000000001</c:v>
                      </c:pt>
                      <c:pt idx="194">
                        <c:v>32.052999999999997</c:v>
                      </c:pt>
                      <c:pt idx="195">
                        <c:v>31.968</c:v>
                      </c:pt>
                      <c:pt idx="196">
                        <c:v>31.736000000000001</c:v>
                      </c:pt>
                      <c:pt idx="197">
                        <c:v>31.422000000000001</c:v>
                      </c:pt>
                      <c:pt idx="198">
                        <c:v>31.126999999999999</c:v>
                      </c:pt>
                      <c:pt idx="199">
                        <c:v>30.812999999999999</c:v>
                      </c:pt>
                      <c:pt idx="200">
                        <c:v>30.483000000000001</c:v>
                      </c:pt>
                      <c:pt idx="201">
                        <c:v>30.155000000000001</c:v>
                      </c:pt>
                      <c:pt idx="202">
                        <c:v>30.593</c:v>
                      </c:pt>
                      <c:pt idx="203">
                        <c:v>31.187999999999999</c:v>
                      </c:pt>
                      <c:pt idx="204">
                        <c:v>31.413</c:v>
                      </c:pt>
                      <c:pt idx="205">
                        <c:v>31.39</c:v>
                      </c:pt>
                      <c:pt idx="206">
                        <c:v>31.637</c:v>
                      </c:pt>
                      <c:pt idx="207">
                        <c:v>31.599</c:v>
                      </c:pt>
                      <c:pt idx="208">
                        <c:v>31.460999999999999</c:v>
                      </c:pt>
                      <c:pt idx="209">
                        <c:v>31.196999999999999</c:v>
                      </c:pt>
                      <c:pt idx="210">
                        <c:v>30.888000000000002</c:v>
                      </c:pt>
                      <c:pt idx="211">
                        <c:v>30.516999999999999</c:v>
                      </c:pt>
                      <c:pt idx="212">
                        <c:v>30.087</c:v>
                      </c:pt>
                      <c:pt idx="213">
                        <c:v>29.594999999999999</c:v>
                      </c:pt>
                      <c:pt idx="214">
                        <c:v>29.038</c:v>
                      </c:pt>
                      <c:pt idx="215">
                        <c:v>28.619</c:v>
                      </c:pt>
                      <c:pt idx="216">
                        <c:v>28.038</c:v>
                      </c:pt>
                      <c:pt idx="217">
                        <c:v>27.46</c:v>
                      </c:pt>
                      <c:pt idx="218">
                        <c:v>27.384</c:v>
                      </c:pt>
                      <c:pt idx="219">
                        <c:v>27.161999999999999</c:v>
                      </c:pt>
                      <c:pt idx="220">
                        <c:v>26.605</c:v>
                      </c:pt>
                      <c:pt idx="221">
                        <c:v>25.949000000000002</c:v>
                      </c:pt>
                      <c:pt idx="222">
                        <c:v>25.364999999999998</c:v>
                      </c:pt>
                      <c:pt idx="223">
                        <c:v>24.748000000000001</c:v>
                      </c:pt>
                      <c:pt idx="224">
                        <c:v>24.071999999999999</c:v>
                      </c:pt>
                      <c:pt idx="225">
                        <c:v>23.196000000000002</c:v>
                      </c:pt>
                      <c:pt idx="226">
                        <c:v>22.375</c:v>
                      </c:pt>
                      <c:pt idx="227">
                        <c:v>22.135000000000002</c:v>
                      </c:pt>
                      <c:pt idx="228">
                        <c:v>22.109000000000002</c:v>
                      </c:pt>
                      <c:pt idx="229">
                        <c:v>21.852</c:v>
                      </c:pt>
                      <c:pt idx="230">
                        <c:v>21.859000000000002</c:v>
                      </c:pt>
                      <c:pt idx="231">
                        <c:v>21.399000000000001</c:v>
                      </c:pt>
                      <c:pt idx="232">
                        <c:v>20.818000000000001</c:v>
                      </c:pt>
                      <c:pt idx="233">
                        <c:v>20.170999999999999</c:v>
                      </c:pt>
                      <c:pt idx="234">
                        <c:v>19.632999999999999</c:v>
                      </c:pt>
                      <c:pt idx="235">
                        <c:v>19.068999999999999</c:v>
                      </c:pt>
                      <c:pt idx="236">
                        <c:v>18.446000000000002</c:v>
                      </c:pt>
                      <c:pt idx="237">
                        <c:v>17.62</c:v>
                      </c:pt>
                      <c:pt idx="238">
                        <c:v>17.010000000000002</c:v>
                      </c:pt>
                      <c:pt idx="239">
                        <c:v>17.068000000000001</c:v>
                      </c:pt>
                      <c:pt idx="240">
                        <c:v>17.451000000000001</c:v>
                      </c:pt>
                      <c:pt idx="241">
                        <c:v>17.914999999999999</c:v>
                      </c:pt>
                      <c:pt idx="242">
                        <c:v>18.28</c:v>
                      </c:pt>
                      <c:pt idx="243">
                        <c:v>18.254000000000001</c:v>
                      </c:pt>
                      <c:pt idx="244">
                        <c:v>18.132999999999999</c:v>
                      </c:pt>
                      <c:pt idx="245">
                        <c:v>17.794</c:v>
                      </c:pt>
                      <c:pt idx="246">
                        <c:v>17.423999999999999</c:v>
                      </c:pt>
                      <c:pt idx="247">
                        <c:v>16.925999999999998</c:v>
                      </c:pt>
                      <c:pt idx="248">
                        <c:v>16.347000000000001</c:v>
                      </c:pt>
                      <c:pt idx="249">
                        <c:v>15.526999999999999</c:v>
                      </c:pt>
                      <c:pt idx="250">
                        <c:v>14.872999999999999</c:v>
                      </c:pt>
                      <c:pt idx="251">
                        <c:v>14.254</c:v>
                      </c:pt>
                      <c:pt idx="252">
                        <c:v>14.259</c:v>
                      </c:pt>
                      <c:pt idx="253">
                        <c:v>14.009</c:v>
                      </c:pt>
                      <c:pt idx="254">
                        <c:v>13.702999999999999</c:v>
                      </c:pt>
                      <c:pt idx="255">
                        <c:v>13.465</c:v>
                      </c:pt>
                      <c:pt idx="256">
                        <c:v>12.804</c:v>
                      </c:pt>
                      <c:pt idx="257">
                        <c:v>12.045999999999999</c:v>
                      </c:pt>
                      <c:pt idx="258">
                        <c:v>11.44</c:v>
                      </c:pt>
                      <c:pt idx="259">
                        <c:v>10.823</c:v>
                      </c:pt>
                      <c:pt idx="260">
                        <c:v>10.167999999999999</c:v>
                      </c:pt>
                      <c:pt idx="261">
                        <c:v>9.3640000000000008</c:v>
                      </c:pt>
                      <c:pt idx="262">
                        <c:v>8.9160000000000004</c:v>
                      </c:pt>
                      <c:pt idx="263">
                        <c:v>9.2029999999999994</c:v>
                      </c:pt>
                      <c:pt idx="264">
                        <c:v>10.449</c:v>
                      </c:pt>
                      <c:pt idx="265">
                        <c:v>10.962</c:v>
                      </c:pt>
                      <c:pt idx="266">
                        <c:v>12.601000000000001</c:v>
                      </c:pt>
                      <c:pt idx="267">
                        <c:v>14.106</c:v>
                      </c:pt>
                      <c:pt idx="268">
                        <c:v>15.095000000000001</c:v>
                      </c:pt>
                      <c:pt idx="269">
                        <c:v>15.74</c:v>
                      </c:pt>
                      <c:pt idx="270">
                        <c:v>16.23</c:v>
                      </c:pt>
                      <c:pt idx="271">
                        <c:v>16.524999999999999</c:v>
                      </c:pt>
                      <c:pt idx="272">
                        <c:v>16.649000000000001</c:v>
                      </c:pt>
                      <c:pt idx="273">
                        <c:v>16.754999999999999</c:v>
                      </c:pt>
                      <c:pt idx="274">
                        <c:v>17.311</c:v>
                      </c:pt>
                      <c:pt idx="275">
                        <c:v>18.138000000000002</c:v>
                      </c:pt>
                      <c:pt idx="276">
                        <c:v>18.881</c:v>
                      </c:pt>
                      <c:pt idx="277">
                        <c:v>18.972999999999999</c:v>
                      </c:pt>
                      <c:pt idx="278">
                        <c:v>19.035</c:v>
                      </c:pt>
                      <c:pt idx="279">
                        <c:v>19.116</c:v>
                      </c:pt>
                      <c:pt idx="280">
                        <c:v>18.867000000000001</c:v>
                      </c:pt>
                      <c:pt idx="281">
                        <c:v>18.443999999999999</c:v>
                      </c:pt>
                      <c:pt idx="282">
                        <c:v>18.073</c:v>
                      </c:pt>
                      <c:pt idx="283">
                        <c:v>17.638999999999999</c:v>
                      </c:pt>
                      <c:pt idx="284">
                        <c:v>17.192</c:v>
                      </c:pt>
                      <c:pt idx="285">
                        <c:v>16.501999999999999</c:v>
                      </c:pt>
                      <c:pt idx="286">
                        <c:v>16.138999999999999</c:v>
                      </c:pt>
                      <c:pt idx="287">
                        <c:v>15.613</c:v>
                      </c:pt>
                      <c:pt idx="288">
                        <c:v>15.88</c:v>
                      </c:pt>
                      <c:pt idx="289">
                        <c:v>16.384</c:v>
                      </c:pt>
                      <c:pt idx="290">
                        <c:v>17.219000000000001</c:v>
                      </c:pt>
                      <c:pt idx="291">
                        <c:v>17.495000000000001</c:v>
                      </c:pt>
                      <c:pt idx="292">
                        <c:v>17.672000000000001</c:v>
                      </c:pt>
                      <c:pt idx="293">
                        <c:v>17.597000000000001</c:v>
                      </c:pt>
                      <c:pt idx="294">
                        <c:v>17.481000000000002</c:v>
                      </c:pt>
                      <c:pt idx="295">
                        <c:v>17.193999999999999</c:v>
                      </c:pt>
                      <c:pt idx="296">
                        <c:v>16.783999999999999</c:v>
                      </c:pt>
                      <c:pt idx="297">
                        <c:v>16.094999999999999</c:v>
                      </c:pt>
                      <c:pt idx="298">
                        <c:v>15.54</c:v>
                      </c:pt>
                      <c:pt idx="299">
                        <c:v>15.308</c:v>
                      </c:pt>
                      <c:pt idx="300">
                        <c:v>15.624000000000001</c:v>
                      </c:pt>
                      <c:pt idx="301">
                        <c:v>15.754</c:v>
                      </c:pt>
                      <c:pt idx="302">
                        <c:v>15.504</c:v>
                      </c:pt>
                      <c:pt idx="303">
                        <c:v>15.394</c:v>
                      </c:pt>
                      <c:pt idx="304">
                        <c:v>15.65</c:v>
                      </c:pt>
                      <c:pt idx="305">
                        <c:v>15.244999999999999</c:v>
                      </c:pt>
                      <c:pt idx="306">
                        <c:v>14.804</c:v>
                      </c:pt>
                      <c:pt idx="307">
                        <c:v>14.273999999999999</c:v>
                      </c:pt>
                      <c:pt idx="308">
                        <c:v>13.68</c:v>
                      </c:pt>
                      <c:pt idx="309">
                        <c:v>12.855</c:v>
                      </c:pt>
                      <c:pt idx="310">
                        <c:v>12.388</c:v>
                      </c:pt>
                      <c:pt idx="311">
                        <c:v>12.476000000000001</c:v>
                      </c:pt>
                      <c:pt idx="312">
                        <c:v>13.227</c:v>
                      </c:pt>
                      <c:pt idx="313">
                        <c:v>13.545999999999999</c:v>
                      </c:pt>
                      <c:pt idx="314">
                        <c:v>13.738</c:v>
                      </c:pt>
                      <c:pt idx="315">
                        <c:v>14.253</c:v>
                      </c:pt>
                      <c:pt idx="316">
                        <c:v>14.343999999999999</c:v>
                      </c:pt>
                      <c:pt idx="317">
                        <c:v>14.119</c:v>
                      </c:pt>
                      <c:pt idx="318">
                        <c:v>13.821</c:v>
                      </c:pt>
                      <c:pt idx="319">
                        <c:v>13.385</c:v>
                      </c:pt>
                      <c:pt idx="320">
                        <c:v>12.862</c:v>
                      </c:pt>
                      <c:pt idx="321">
                        <c:v>12.114000000000001</c:v>
                      </c:pt>
                      <c:pt idx="322">
                        <c:v>11.394</c:v>
                      </c:pt>
                      <c:pt idx="323">
                        <c:v>10.756</c:v>
                      </c:pt>
                      <c:pt idx="324">
                        <c:v>11.067</c:v>
                      </c:pt>
                      <c:pt idx="325">
                        <c:v>11.242000000000001</c:v>
                      </c:pt>
                      <c:pt idx="326">
                        <c:v>11.8</c:v>
                      </c:pt>
                      <c:pt idx="327">
                        <c:v>12.097</c:v>
                      </c:pt>
                      <c:pt idx="328">
                        <c:v>11.974</c:v>
                      </c:pt>
                      <c:pt idx="329">
                        <c:v>11.544</c:v>
                      </c:pt>
                      <c:pt idx="330">
                        <c:v>11.096</c:v>
                      </c:pt>
                      <c:pt idx="331">
                        <c:v>10.577999999999999</c:v>
                      </c:pt>
                      <c:pt idx="332">
                        <c:v>9.9830000000000005</c:v>
                      </c:pt>
                      <c:pt idx="333">
                        <c:v>9.5830000000000002</c:v>
                      </c:pt>
                      <c:pt idx="334">
                        <c:v>8.9039999999999999</c:v>
                      </c:pt>
                      <c:pt idx="335">
                        <c:v>9.1739999999999995</c:v>
                      </c:pt>
                      <c:pt idx="336">
                        <c:v>9.7919999999999998</c:v>
                      </c:pt>
                      <c:pt idx="337">
                        <c:v>10.867000000000001</c:v>
                      </c:pt>
                      <c:pt idx="338">
                        <c:v>12.513999999999999</c:v>
                      </c:pt>
                      <c:pt idx="339">
                        <c:v>14.204000000000001</c:v>
                      </c:pt>
                      <c:pt idx="340">
                        <c:v>15.349</c:v>
                      </c:pt>
                      <c:pt idx="341">
                        <c:v>16.172999999999998</c:v>
                      </c:pt>
                      <c:pt idx="342">
                        <c:v>16.867000000000001</c:v>
                      </c:pt>
                      <c:pt idx="343">
                        <c:v>17.413</c:v>
                      </c:pt>
                      <c:pt idx="344">
                        <c:v>17.797000000000001</c:v>
                      </c:pt>
                      <c:pt idx="345">
                        <c:v>18.018000000000001</c:v>
                      </c:pt>
                      <c:pt idx="346">
                        <c:v>18.027999999999999</c:v>
                      </c:pt>
                      <c:pt idx="347">
                        <c:v>17.995999999999999</c:v>
                      </c:pt>
                      <c:pt idx="348">
                        <c:v>18.542999999999999</c:v>
                      </c:pt>
                      <c:pt idx="349">
                        <c:v>19.273</c:v>
                      </c:pt>
                      <c:pt idx="350">
                        <c:v>19.731999999999999</c:v>
                      </c:pt>
                      <c:pt idx="351">
                        <c:v>19.981000000000002</c:v>
                      </c:pt>
                      <c:pt idx="352">
                        <c:v>20.088000000000001</c:v>
                      </c:pt>
                      <c:pt idx="353">
                        <c:v>19.849</c:v>
                      </c:pt>
                      <c:pt idx="354">
                        <c:v>19.481000000000002</c:v>
                      </c:pt>
                      <c:pt idx="355">
                        <c:v>18.923999999999999</c:v>
                      </c:pt>
                      <c:pt idx="356">
                        <c:v>18.420999999999999</c:v>
                      </c:pt>
                      <c:pt idx="357">
                        <c:v>18.02</c:v>
                      </c:pt>
                      <c:pt idx="358">
                        <c:v>17.538</c:v>
                      </c:pt>
                      <c:pt idx="359">
                        <c:v>17.311</c:v>
                      </c:pt>
                      <c:pt idx="360">
                        <c:v>17.515999999999998</c:v>
                      </c:pt>
                      <c:pt idx="361">
                        <c:v>17.678999999999998</c:v>
                      </c:pt>
                      <c:pt idx="362">
                        <c:v>17.763000000000002</c:v>
                      </c:pt>
                      <c:pt idx="363">
                        <c:v>17.913</c:v>
                      </c:pt>
                      <c:pt idx="364">
                        <c:v>17.474</c:v>
                      </c:pt>
                      <c:pt idx="365">
                        <c:v>16.815000000000001</c:v>
                      </c:pt>
                      <c:pt idx="366">
                        <c:v>16.189</c:v>
                      </c:pt>
                      <c:pt idx="367">
                        <c:v>15.481999999999999</c:v>
                      </c:pt>
                      <c:pt idx="368">
                        <c:v>14.74</c:v>
                      </c:pt>
                      <c:pt idx="369">
                        <c:v>13.829000000000001</c:v>
                      </c:pt>
                      <c:pt idx="370">
                        <c:v>13.746</c:v>
                      </c:pt>
                      <c:pt idx="371">
                        <c:v>13.41</c:v>
                      </c:pt>
                      <c:pt idx="372">
                        <c:v>13.401999999999999</c:v>
                      </c:pt>
                      <c:pt idx="373">
                        <c:v>13.073</c:v>
                      </c:pt>
                      <c:pt idx="374">
                        <c:v>12.779</c:v>
                      </c:pt>
                      <c:pt idx="375">
                        <c:v>12.295999999999999</c:v>
                      </c:pt>
                      <c:pt idx="376">
                        <c:v>11.731</c:v>
                      </c:pt>
                      <c:pt idx="377">
                        <c:v>11.132999999999999</c:v>
                      </c:pt>
                      <c:pt idx="378">
                        <c:v>10.651</c:v>
                      </c:pt>
                      <c:pt idx="379">
                        <c:v>10.146000000000001</c:v>
                      </c:pt>
                      <c:pt idx="380">
                        <c:v>9.5990000000000002</c:v>
                      </c:pt>
                      <c:pt idx="381">
                        <c:v>8.8629999999999995</c:v>
                      </c:pt>
                      <c:pt idx="382">
                        <c:v>8.6159999999999997</c:v>
                      </c:pt>
                      <c:pt idx="383">
                        <c:v>8.4269999999999996</c:v>
                      </c:pt>
                      <c:pt idx="384">
                        <c:v>8.6029999999999998</c:v>
                      </c:pt>
                      <c:pt idx="385">
                        <c:v>9.7769999999999992</c:v>
                      </c:pt>
                      <c:pt idx="386">
                        <c:v>11.138</c:v>
                      </c:pt>
                      <c:pt idx="387">
                        <c:v>12.036</c:v>
                      </c:pt>
                      <c:pt idx="388">
                        <c:v>12.82</c:v>
                      </c:pt>
                      <c:pt idx="389">
                        <c:v>13.305</c:v>
                      </c:pt>
                      <c:pt idx="390">
                        <c:v>13.602</c:v>
                      </c:pt>
                      <c:pt idx="391">
                        <c:v>13.581</c:v>
                      </c:pt>
                      <c:pt idx="392">
                        <c:v>13.507</c:v>
                      </c:pt>
                      <c:pt idx="393">
                        <c:v>13.592000000000001</c:v>
                      </c:pt>
                      <c:pt idx="394">
                        <c:v>13.65</c:v>
                      </c:pt>
                      <c:pt idx="395">
                        <c:v>13.701000000000001</c:v>
                      </c:pt>
                      <c:pt idx="396">
                        <c:v>13.489000000000001</c:v>
                      </c:pt>
                      <c:pt idx="397">
                        <c:v>13.989000000000001</c:v>
                      </c:pt>
                      <c:pt idx="398">
                        <c:v>14.776</c:v>
                      </c:pt>
                      <c:pt idx="399">
                        <c:v>15.507999999999999</c:v>
                      </c:pt>
                      <c:pt idx="400">
                        <c:v>15.88</c:v>
                      </c:pt>
                      <c:pt idx="401">
                        <c:v>16.087</c:v>
                      </c:pt>
                      <c:pt idx="402">
                        <c:v>16.158000000000001</c:v>
                      </c:pt>
                      <c:pt idx="403">
                        <c:v>15.948</c:v>
                      </c:pt>
                      <c:pt idx="404">
                        <c:v>16.137</c:v>
                      </c:pt>
                      <c:pt idx="405">
                        <c:v>15.616</c:v>
                      </c:pt>
                      <c:pt idx="406">
                        <c:v>15.484999999999999</c:v>
                      </c:pt>
                      <c:pt idx="407">
                        <c:v>15.023999999999999</c:v>
                      </c:pt>
                      <c:pt idx="408">
                        <c:v>15.106999999999999</c:v>
                      </c:pt>
                      <c:pt idx="409">
                        <c:v>14.699</c:v>
                      </c:pt>
                      <c:pt idx="410">
                        <c:v>14.695</c:v>
                      </c:pt>
                      <c:pt idx="411">
                        <c:v>14.611000000000001</c:v>
                      </c:pt>
                      <c:pt idx="412">
                        <c:v>14.369</c:v>
                      </c:pt>
                      <c:pt idx="413">
                        <c:v>13.917999999999999</c:v>
                      </c:pt>
                      <c:pt idx="414">
                        <c:v>13.443</c:v>
                      </c:pt>
                      <c:pt idx="415">
                        <c:v>12.861000000000001</c:v>
                      </c:pt>
                      <c:pt idx="416">
                        <c:v>12.214</c:v>
                      </c:pt>
                      <c:pt idx="417">
                        <c:v>10.88</c:v>
                      </c:pt>
                      <c:pt idx="418">
                        <c:v>11.039</c:v>
                      </c:pt>
                      <c:pt idx="419">
                        <c:v>11.042</c:v>
                      </c:pt>
                      <c:pt idx="420">
                        <c:v>10.666</c:v>
                      </c:pt>
                      <c:pt idx="421">
                        <c:v>10.534000000000001</c:v>
                      </c:pt>
                      <c:pt idx="422">
                        <c:v>11</c:v>
                      </c:pt>
                      <c:pt idx="423">
                        <c:v>10.98</c:v>
                      </c:pt>
                      <c:pt idx="424">
                        <c:v>10.66</c:v>
                      </c:pt>
                      <c:pt idx="425">
                        <c:v>10.321</c:v>
                      </c:pt>
                      <c:pt idx="426">
                        <c:v>9.8670000000000009</c:v>
                      </c:pt>
                      <c:pt idx="427">
                        <c:v>9.3089999999999993</c:v>
                      </c:pt>
                      <c:pt idx="428">
                        <c:v>8.5280000000000005</c:v>
                      </c:pt>
                      <c:pt idx="429">
                        <c:v>9.0370000000000008</c:v>
                      </c:pt>
                      <c:pt idx="430">
                        <c:v>10.215999999999999</c:v>
                      </c:pt>
                      <c:pt idx="431">
                        <c:v>11.584</c:v>
                      </c:pt>
                      <c:pt idx="432">
                        <c:v>12.612</c:v>
                      </c:pt>
                      <c:pt idx="433">
                        <c:v>13.53</c:v>
                      </c:pt>
                      <c:pt idx="434">
                        <c:v>14.207000000000001</c:v>
                      </c:pt>
                      <c:pt idx="435">
                        <c:v>14.714</c:v>
                      </c:pt>
                      <c:pt idx="436">
                        <c:v>14.916</c:v>
                      </c:pt>
                      <c:pt idx="437">
                        <c:v>14.95</c:v>
                      </c:pt>
                      <c:pt idx="438">
                        <c:v>14.75</c:v>
                      </c:pt>
                      <c:pt idx="439">
                        <c:v>14.503</c:v>
                      </c:pt>
                      <c:pt idx="440">
                        <c:v>14.391</c:v>
                      </c:pt>
                      <c:pt idx="441">
                        <c:v>14.819000000000001</c:v>
                      </c:pt>
                      <c:pt idx="442">
                        <c:v>15.846</c:v>
                      </c:pt>
                      <c:pt idx="443">
                        <c:v>17.146000000000001</c:v>
                      </c:pt>
                      <c:pt idx="444">
                        <c:v>17.699000000000002</c:v>
                      </c:pt>
                      <c:pt idx="445">
                        <c:v>18.640999999999998</c:v>
                      </c:pt>
                      <c:pt idx="446">
                        <c:v>19.882000000000001</c:v>
                      </c:pt>
                      <c:pt idx="447">
                        <c:v>20.577000000000002</c:v>
                      </c:pt>
                      <c:pt idx="448">
                        <c:v>21.010999999999999</c:v>
                      </c:pt>
                      <c:pt idx="449">
                        <c:v>21.366</c:v>
                      </c:pt>
                      <c:pt idx="450">
                        <c:v>21.588000000000001</c:v>
                      </c:pt>
                      <c:pt idx="451">
                        <c:v>21.684000000000001</c:v>
                      </c:pt>
                      <c:pt idx="452">
                        <c:v>21.646000000000001</c:v>
                      </c:pt>
                      <c:pt idx="453">
                        <c:v>22.234999999999999</c:v>
                      </c:pt>
                      <c:pt idx="454">
                        <c:v>22.882000000000001</c:v>
                      </c:pt>
                      <c:pt idx="455">
                        <c:v>23.359000000000002</c:v>
                      </c:pt>
                      <c:pt idx="456">
                        <c:v>23.641999999999999</c:v>
                      </c:pt>
                      <c:pt idx="457">
                        <c:v>24.446999999999999</c:v>
                      </c:pt>
                      <c:pt idx="458">
                        <c:v>24.724</c:v>
                      </c:pt>
                      <c:pt idx="459">
                        <c:v>24.811</c:v>
                      </c:pt>
                      <c:pt idx="460">
                        <c:v>24.588000000000001</c:v>
                      </c:pt>
                      <c:pt idx="461">
                        <c:v>24.248999999999999</c:v>
                      </c:pt>
                      <c:pt idx="462">
                        <c:v>23.724</c:v>
                      </c:pt>
                      <c:pt idx="463">
                        <c:v>23.209</c:v>
                      </c:pt>
                      <c:pt idx="464">
                        <c:v>22.672999999999998</c:v>
                      </c:pt>
                      <c:pt idx="465">
                        <c:v>22.1</c:v>
                      </c:pt>
                      <c:pt idx="466">
                        <c:v>22.640999999999998</c:v>
                      </c:pt>
                      <c:pt idx="467">
                        <c:v>23.702999999999999</c:v>
                      </c:pt>
                      <c:pt idx="468">
                        <c:v>24.651</c:v>
                      </c:pt>
                      <c:pt idx="469">
                        <c:v>25.459</c:v>
                      </c:pt>
                      <c:pt idx="470">
                        <c:v>26.052</c:v>
                      </c:pt>
                      <c:pt idx="471">
                        <c:v>26.501999999999999</c:v>
                      </c:pt>
                      <c:pt idx="472">
                        <c:v>26.940999999999999</c:v>
                      </c:pt>
                      <c:pt idx="473">
                        <c:v>27.343</c:v>
                      </c:pt>
                      <c:pt idx="474">
                        <c:v>27.675999999999998</c:v>
                      </c:pt>
                      <c:pt idx="475">
                        <c:v>27.975000000000001</c:v>
                      </c:pt>
                      <c:pt idx="476">
                        <c:v>28.59</c:v>
                      </c:pt>
                      <c:pt idx="477">
                        <c:v>28.786000000000001</c:v>
                      </c:pt>
                      <c:pt idx="478">
                        <c:v>29.457999999999998</c:v>
                      </c:pt>
                      <c:pt idx="479">
                        <c:v>29.895</c:v>
                      </c:pt>
                      <c:pt idx="480">
                        <c:v>30.745999999999999</c:v>
                      </c:pt>
                      <c:pt idx="481">
                        <c:v>30.760999999999999</c:v>
                      </c:pt>
                      <c:pt idx="482">
                        <c:v>30.533999999999999</c:v>
                      </c:pt>
                      <c:pt idx="483">
                        <c:v>30.13</c:v>
                      </c:pt>
                      <c:pt idx="484">
                        <c:v>29.716000000000001</c:v>
                      </c:pt>
                      <c:pt idx="485">
                        <c:v>29.241</c:v>
                      </c:pt>
                      <c:pt idx="486">
                        <c:v>28.829000000000001</c:v>
                      </c:pt>
                      <c:pt idx="487">
                        <c:v>28.477</c:v>
                      </c:pt>
                      <c:pt idx="488">
                        <c:v>28.869</c:v>
                      </c:pt>
                      <c:pt idx="489">
                        <c:v>29.69</c:v>
                      </c:pt>
                      <c:pt idx="490">
                        <c:v>30.260999999999999</c:v>
                      </c:pt>
                      <c:pt idx="491">
                        <c:v>30.385999999999999</c:v>
                      </c:pt>
                      <c:pt idx="492">
                        <c:v>30.623999999999999</c:v>
                      </c:pt>
                      <c:pt idx="493">
                        <c:v>30.634</c:v>
                      </c:pt>
                      <c:pt idx="494">
                        <c:v>30.521999999999998</c:v>
                      </c:pt>
                      <c:pt idx="495">
                        <c:v>30.224</c:v>
                      </c:pt>
                      <c:pt idx="496">
                        <c:v>29.84</c:v>
                      </c:pt>
                      <c:pt idx="497">
                        <c:v>29.364000000000001</c:v>
                      </c:pt>
                      <c:pt idx="498">
                        <c:v>28.81</c:v>
                      </c:pt>
                      <c:pt idx="499">
                        <c:v>28.175999999999998</c:v>
                      </c:pt>
                      <c:pt idx="500">
                        <c:v>27.559000000000001</c:v>
                      </c:pt>
                      <c:pt idx="501">
                        <c:v>27.786999999999999</c:v>
                      </c:pt>
                      <c:pt idx="502">
                        <c:v>27.742999999999999</c:v>
                      </c:pt>
                      <c:pt idx="503">
                        <c:v>27.526</c:v>
                      </c:pt>
                      <c:pt idx="504">
                        <c:v>27.366</c:v>
                      </c:pt>
                      <c:pt idx="505">
                        <c:v>27.135999999999999</c:v>
                      </c:pt>
                      <c:pt idx="506">
                        <c:v>26.84</c:v>
                      </c:pt>
                      <c:pt idx="507">
                        <c:v>26.347999999999999</c:v>
                      </c:pt>
                      <c:pt idx="508">
                        <c:v>25.803000000000001</c:v>
                      </c:pt>
                      <c:pt idx="509">
                        <c:v>25.126000000000001</c:v>
                      </c:pt>
                      <c:pt idx="510">
                        <c:v>24.425999999999998</c:v>
                      </c:pt>
                      <c:pt idx="511">
                        <c:v>23.451000000000001</c:v>
                      </c:pt>
                      <c:pt idx="512">
                        <c:v>23.114999999999998</c:v>
                      </c:pt>
                      <c:pt idx="513">
                        <c:v>22.855</c:v>
                      </c:pt>
                      <c:pt idx="514">
                        <c:v>23.244</c:v>
                      </c:pt>
                      <c:pt idx="515">
                        <c:v>23.986000000000001</c:v>
                      </c:pt>
                      <c:pt idx="516">
                        <c:v>25.05</c:v>
                      </c:pt>
                      <c:pt idx="517">
                        <c:v>25.544</c:v>
                      </c:pt>
                      <c:pt idx="518">
                        <c:v>25.99</c:v>
                      </c:pt>
                      <c:pt idx="519">
                        <c:v>26.236000000000001</c:v>
                      </c:pt>
                      <c:pt idx="520">
                        <c:v>26.324000000000002</c:v>
                      </c:pt>
                      <c:pt idx="521">
                        <c:v>26.201000000000001</c:v>
                      </c:pt>
                      <c:pt idx="522">
                        <c:v>25.995000000000001</c:v>
                      </c:pt>
                      <c:pt idx="523">
                        <c:v>25.803999999999998</c:v>
                      </c:pt>
                      <c:pt idx="524">
                        <c:v>25.817</c:v>
                      </c:pt>
                      <c:pt idx="525">
                        <c:v>25.959</c:v>
                      </c:pt>
                      <c:pt idx="526">
                        <c:v>26.843</c:v>
                      </c:pt>
                      <c:pt idx="527">
                        <c:v>27.111000000000001</c:v>
                      </c:pt>
                      <c:pt idx="528">
                        <c:v>27.931999999999999</c:v>
                      </c:pt>
                      <c:pt idx="529">
                        <c:v>28.241</c:v>
                      </c:pt>
                      <c:pt idx="530">
                        <c:v>28.382000000000001</c:v>
                      </c:pt>
                      <c:pt idx="531">
                        <c:v>28.286999999999999</c:v>
                      </c:pt>
                      <c:pt idx="532">
                        <c:v>28.055</c:v>
                      </c:pt>
                      <c:pt idx="533">
                        <c:v>27.681000000000001</c:v>
                      </c:pt>
                      <c:pt idx="534">
                        <c:v>27.303000000000001</c:v>
                      </c:pt>
                      <c:pt idx="535">
                        <c:v>26.952999999999999</c:v>
                      </c:pt>
                      <c:pt idx="536">
                        <c:v>26.532</c:v>
                      </c:pt>
                      <c:pt idx="537">
                        <c:v>26.837</c:v>
                      </c:pt>
                      <c:pt idx="538">
                        <c:v>26.736000000000001</c:v>
                      </c:pt>
                      <c:pt idx="539">
                        <c:v>27.026</c:v>
                      </c:pt>
                      <c:pt idx="540">
                        <c:v>27.693999999999999</c:v>
                      </c:pt>
                      <c:pt idx="541">
                        <c:v>28.094000000000001</c:v>
                      </c:pt>
                      <c:pt idx="542">
                        <c:v>28.248999999999999</c:v>
                      </c:pt>
                      <c:pt idx="543">
                        <c:v>28.225000000000001</c:v>
                      </c:pt>
                      <c:pt idx="544">
                        <c:v>28.082999999999998</c:v>
                      </c:pt>
                      <c:pt idx="545">
                        <c:v>27.777999999999999</c:v>
                      </c:pt>
                      <c:pt idx="546">
                        <c:v>27.398</c:v>
                      </c:pt>
                      <c:pt idx="547">
                        <c:v>26.943000000000001</c:v>
                      </c:pt>
                      <c:pt idx="548">
                        <c:v>26.39</c:v>
                      </c:pt>
                      <c:pt idx="549">
                        <c:v>25.806999999999999</c:v>
                      </c:pt>
                      <c:pt idx="550">
                        <c:v>25.093</c:v>
                      </c:pt>
                      <c:pt idx="551">
                        <c:v>25.036999999999999</c:v>
                      </c:pt>
                      <c:pt idx="552">
                        <c:v>25.222999999999999</c:v>
                      </c:pt>
                      <c:pt idx="553">
                        <c:v>25.07</c:v>
                      </c:pt>
                      <c:pt idx="554">
                        <c:v>24.835000000000001</c:v>
                      </c:pt>
                      <c:pt idx="555">
                        <c:v>24.366</c:v>
                      </c:pt>
                      <c:pt idx="556">
                        <c:v>23.832999999999998</c:v>
                      </c:pt>
                      <c:pt idx="557">
                        <c:v>23.135000000000002</c:v>
                      </c:pt>
                      <c:pt idx="558">
                        <c:v>23.559000000000001</c:v>
                      </c:pt>
                      <c:pt idx="559">
                        <c:v>23.492000000000001</c:v>
                      </c:pt>
                      <c:pt idx="560">
                        <c:v>23.207999999999998</c:v>
                      </c:pt>
                      <c:pt idx="561">
                        <c:v>22.844999999999999</c:v>
                      </c:pt>
                      <c:pt idx="562">
                        <c:v>23.241</c:v>
                      </c:pt>
                      <c:pt idx="563">
                        <c:v>23.068999999999999</c:v>
                      </c:pt>
                      <c:pt idx="564">
                        <c:v>23.28</c:v>
                      </c:pt>
                      <c:pt idx="565">
                        <c:v>23.061</c:v>
                      </c:pt>
                      <c:pt idx="566">
                        <c:v>23.206</c:v>
                      </c:pt>
                      <c:pt idx="567">
                        <c:v>22.79</c:v>
                      </c:pt>
                      <c:pt idx="568">
                        <c:v>22.276</c:v>
                      </c:pt>
                      <c:pt idx="569">
                        <c:v>21.943000000000001</c:v>
                      </c:pt>
                      <c:pt idx="570">
                        <c:v>21.201000000000001</c:v>
                      </c:pt>
                      <c:pt idx="571">
                        <c:v>20.138000000000002</c:v>
                      </c:pt>
                      <c:pt idx="572">
                        <c:v>19.123999999999999</c:v>
                      </c:pt>
                      <c:pt idx="573">
                        <c:v>18.931000000000001</c:v>
                      </c:pt>
                      <c:pt idx="574">
                        <c:v>19.59</c:v>
                      </c:pt>
                      <c:pt idx="575">
                        <c:v>20.773</c:v>
                      </c:pt>
                      <c:pt idx="576">
                        <c:v>22.606999999999999</c:v>
                      </c:pt>
                      <c:pt idx="577">
                        <c:v>24.297999999999998</c:v>
                      </c:pt>
                      <c:pt idx="578">
                        <c:v>25.123000000000001</c:v>
                      </c:pt>
                      <c:pt idx="579">
                        <c:v>25.626000000000001</c:v>
                      </c:pt>
                      <c:pt idx="580">
                        <c:v>26.094000000000001</c:v>
                      </c:pt>
                      <c:pt idx="581">
                        <c:v>26.521999999999998</c:v>
                      </c:pt>
                      <c:pt idx="582">
                        <c:v>27.477</c:v>
                      </c:pt>
                      <c:pt idx="583">
                        <c:v>27.861999999999998</c:v>
                      </c:pt>
                      <c:pt idx="584">
                        <c:v>28.486999999999998</c:v>
                      </c:pt>
                      <c:pt idx="585">
                        <c:v>29.265000000000001</c:v>
                      </c:pt>
                      <c:pt idx="586">
                        <c:v>30.367000000000001</c:v>
                      </c:pt>
                      <c:pt idx="587">
                        <c:v>31.463000000000001</c:v>
                      </c:pt>
                      <c:pt idx="588">
                        <c:v>32.829000000000001</c:v>
                      </c:pt>
                      <c:pt idx="589">
                        <c:v>33.340000000000003</c:v>
                      </c:pt>
                      <c:pt idx="590">
                        <c:v>33.546999999999997</c:v>
                      </c:pt>
                      <c:pt idx="591">
                        <c:v>33.54</c:v>
                      </c:pt>
                      <c:pt idx="592">
                        <c:v>33.454999999999998</c:v>
                      </c:pt>
                      <c:pt idx="593">
                        <c:v>33.244</c:v>
                      </c:pt>
                      <c:pt idx="594">
                        <c:v>32.978999999999999</c:v>
                      </c:pt>
                      <c:pt idx="595">
                        <c:v>32.811</c:v>
                      </c:pt>
                      <c:pt idx="596">
                        <c:v>32.822000000000003</c:v>
                      </c:pt>
                      <c:pt idx="597">
                        <c:v>33.311999999999998</c:v>
                      </c:pt>
                    </c:numCache>
                  </c:numRef>
                </c:yVal>
                <c:smooth val="0"/>
                <c:extLst xmlns:c15="http://schemas.microsoft.com/office/drawing/2012/chart">
                  <c:ext xmlns:c16="http://schemas.microsoft.com/office/drawing/2014/chart" uri="{C3380CC4-5D6E-409C-BE32-E72D297353CC}">
                    <c16:uniqueId val="{0000000C-FF6A-48BB-B0F7-E28C2F7EA5EE}"/>
                  </c:ext>
                </c:extLst>
              </c15:ser>
            </c15:filteredScatterSeries>
            <c15:filteredScatterSeries>
              <c15:ser>
                <c:idx val="7"/>
                <c:order val="6"/>
                <c:tx>
                  <c:v>MO</c:v>
                </c:tx>
                <c:spPr>
                  <a:ln>
                    <a:solidFill>
                      <a:schemeClr val="tx2"/>
                    </a:solidFill>
                  </a:ln>
                </c:spPr>
                <c:marker>
                  <c:symbol val="none"/>
                </c:marker>
                <c:xVal>
                  <c:numRef>
                    <c:extLst xmlns:c15="http://schemas.microsoft.com/office/drawing/2012/chart">
                      <c:ext xmlns:c15="http://schemas.microsoft.com/office/drawing/2012/chart" uri="{02D57815-91ED-43cb-92C2-25804820EDAC}">
                        <c15:formulaRef>
                          <c15:sqref>Sheet1!$S$31:$T$31</c15:sqref>
                        </c15:formulaRef>
                      </c:ext>
                    </c:extLst>
                    <c:numCache>
                      <c:formatCode>General</c:formatCode>
                      <c:ptCount val="2"/>
                      <c:pt idx="0" formatCode="m/d/yyyy">
                        <c:v>25569</c:v>
                      </c:pt>
                      <c:pt idx="1">
                        <c:v>62094</c:v>
                      </c:pt>
                    </c:numCache>
                  </c:numRef>
                </c:xVal>
                <c:yVal>
                  <c:numRef>
                    <c:extLst xmlns:c15="http://schemas.microsoft.com/office/drawing/2012/chart">
                      <c:ext xmlns:c15="http://schemas.microsoft.com/office/drawing/2012/chart" uri="{02D57815-91ED-43cb-92C2-25804820EDAC}">
                        <c15:formulaRef>
                          <c15:sqref>Sheet1!$AA$31:$AB$31</c15:sqref>
                        </c15:formulaRef>
                      </c:ext>
                    </c:extLst>
                    <c:numCache>
                      <c:formatCode>General</c:formatCode>
                      <c:ptCount val="2"/>
                      <c:pt idx="0">
                        <c:v>22</c:v>
                      </c:pt>
                      <c:pt idx="1">
                        <c:v>22</c:v>
                      </c:pt>
                    </c:numCache>
                  </c:numRef>
                </c:yVal>
                <c:smooth val="0"/>
                <c:extLst xmlns:c15="http://schemas.microsoft.com/office/drawing/2012/chart">
                  <c:ext xmlns:c16="http://schemas.microsoft.com/office/drawing/2014/chart" uri="{C3380CC4-5D6E-409C-BE32-E72D297353CC}">
                    <c16:uniqueId val="{0000000D-FF6A-48BB-B0F7-E28C2F7EA5EE}"/>
                  </c:ext>
                </c:extLst>
              </c15:ser>
            </c15:filteredScatterSeries>
            <c15:filteredScatterSeries>
              <c15:ser>
                <c:idx val="8"/>
                <c:order val="9"/>
                <c:tx>
                  <c:v>Adjusted MT</c:v>
                </c:tx>
                <c:spPr>
                  <a:ln>
                    <a:solidFill>
                      <a:srgbClr val="FF0000"/>
                    </a:solidFill>
                  </a:ln>
                </c:spPr>
                <c:marker>
                  <c:symbol val="none"/>
                </c:marker>
                <c:xVal>
                  <c:numRef>
                    <c:extLst xmlns:c15="http://schemas.microsoft.com/office/drawing/2012/chart">
                      <c:ext xmlns:c15="http://schemas.microsoft.com/office/drawing/2012/chart" uri="{02D57815-91ED-43cb-92C2-25804820EDAC}">
                        <c15:formulaRef>
                          <c15:sqref>Sheet1!$S$31:$T$31</c15:sqref>
                        </c15:formulaRef>
                      </c:ext>
                    </c:extLst>
                    <c:numCache>
                      <c:formatCode>General</c:formatCode>
                      <c:ptCount val="2"/>
                      <c:pt idx="0" formatCode="m/d/yyyy">
                        <c:v>25569</c:v>
                      </c:pt>
                      <c:pt idx="1">
                        <c:v>62094</c:v>
                      </c:pt>
                    </c:numCache>
                  </c:numRef>
                </c:xVal>
                <c:yVal>
                  <c:numRef>
                    <c:extLst xmlns:c15="http://schemas.microsoft.com/office/drawing/2012/chart">
                      <c:ext xmlns:c15="http://schemas.microsoft.com/office/drawing/2012/chart" uri="{02D57815-91ED-43cb-92C2-25804820EDAC}">
                        <c15:formulaRef>
                          <c15:sqref>Sheet1!$Y$31:$Z$31</c15:sqref>
                        </c15:formulaRef>
                      </c:ext>
                    </c:extLst>
                    <c:numCache>
                      <c:formatCode>General</c:formatCode>
                      <c:ptCount val="2"/>
                      <c:pt idx="0">
                        <c:v>7</c:v>
                      </c:pt>
                      <c:pt idx="1">
                        <c:v>7</c:v>
                      </c:pt>
                    </c:numCache>
                  </c:numRef>
                </c:yVal>
                <c:smooth val="0"/>
                <c:extLst xmlns:c15="http://schemas.microsoft.com/office/drawing/2012/chart">
                  <c:ext xmlns:c16="http://schemas.microsoft.com/office/drawing/2014/chart" uri="{C3380CC4-5D6E-409C-BE32-E72D297353CC}">
                    <c16:uniqueId val="{0000000E-FF6A-48BB-B0F7-E28C2F7EA5EE}"/>
                  </c:ext>
                </c:extLst>
              </c15:ser>
            </c15:filteredScatterSeries>
            <c15:filteredScatterSeries>
              <c15:ser>
                <c:idx val="10"/>
                <c:order val="10"/>
                <c:tx>
                  <c:v>iNTERIM</c:v>
                </c:tx>
                <c:marker>
                  <c:symbol val="none"/>
                </c:marker>
                <c:xVal>
                  <c:numRef>
                    <c:extLst xmlns:c15="http://schemas.microsoft.com/office/drawing/2012/chart">
                      <c:ext xmlns:c15="http://schemas.microsoft.com/office/drawing/2012/chart" uri="{02D57815-91ED-43cb-92C2-25804820EDAC}">
                        <c15:formulaRef>
                          <c15:sqref>MT_MO__IM_Table3_2!$R$28</c15:sqref>
                        </c15:formulaRef>
                      </c:ext>
                    </c:extLst>
                    <c:numCache>
                      <c:formatCode>m/d/yyyy</c:formatCode>
                      <c:ptCount val="1"/>
                      <c:pt idx="0">
                        <c:v>45931</c:v>
                      </c:pt>
                    </c:numCache>
                  </c:numRef>
                </c:xVal>
                <c:yVal>
                  <c:numRef>
                    <c:extLst xmlns:c15="http://schemas.microsoft.com/office/drawing/2012/chart">
                      <c:ext xmlns:c15="http://schemas.microsoft.com/office/drawing/2012/chart" uri="{02D57815-91ED-43cb-92C2-25804820EDAC}">
                        <c15:formulaRef>
                          <c15:sqref>MT_MO__IM_Table3_2!$J$28</c15:sqref>
                        </c15:formulaRef>
                      </c:ext>
                    </c:extLst>
                    <c:numCache>
                      <c:formatCode>General</c:formatCode>
                      <c:ptCount val="1"/>
                      <c:pt idx="0">
                        <c:v>-22</c:v>
                      </c:pt>
                    </c:numCache>
                  </c:numRef>
                </c:yVal>
                <c:smooth val="0"/>
                <c:extLst xmlns:c15="http://schemas.microsoft.com/office/drawing/2012/chart">
                  <c:ext xmlns:c16="http://schemas.microsoft.com/office/drawing/2014/chart" uri="{C3380CC4-5D6E-409C-BE32-E72D297353CC}">
                    <c16:uniqueId val="{0000000F-FF6A-48BB-B0F7-E28C2F7EA5EE}"/>
                  </c:ext>
                </c:extLst>
              </c15:ser>
            </c15:filteredScatterSeries>
            <c15:filteredScatterSeries>
              <c15:ser>
                <c:idx val="11"/>
                <c:order val="11"/>
                <c:tx>
                  <c:v>Fall</c:v>
                </c:tx>
                <c:spPr>
                  <a:ln>
                    <a:noFill/>
                  </a:ln>
                </c:spPr>
                <c:marker>
                  <c:symbol val="none"/>
                </c:marker>
                <c:xVal>
                  <c:numRef>
                    <c:extLst xmlns:c15="http://schemas.microsoft.com/office/drawing/2012/chart">
                      <c:ext xmlns:c15="http://schemas.microsoft.com/office/drawing/2012/chart" uri="{02D57815-91ED-43cb-92C2-25804820EDAC}">
                        <c15:formulaRef>
                          <c15:sqref>'01N23W01C02S'!$B$467</c15:sqref>
                        </c15:formulaRef>
                      </c:ext>
                    </c:extLst>
                    <c:numCache>
                      <c:formatCode>m/d/yyyy</c:formatCode>
                      <c:ptCount val="1"/>
                      <c:pt idx="0">
                        <c:v>44852</c:v>
                      </c:pt>
                    </c:numCache>
                  </c:numRef>
                </c:xVal>
                <c:yVal>
                  <c:numRef>
                    <c:extLst xmlns:c15="http://schemas.microsoft.com/office/drawing/2012/chart">
                      <c:ext xmlns:c15="http://schemas.microsoft.com/office/drawing/2012/chart" uri="{02D57815-91ED-43cb-92C2-25804820EDAC}">
                        <c15:formulaRef>
                          <c15:sqref>'01N23W01C02S'!$E$467</c15:sqref>
                        </c15:formulaRef>
                      </c:ext>
                    </c:extLst>
                    <c:numCache>
                      <c:formatCode>General</c:formatCode>
                      <c:ptCount val="1"/>
                      <c:pt idx="0">
                        <c:v>-35.639999389648402</c:v>
                      </c:pt>
                    </c:numCache>
                  </c:numRef>
                </c:yVal>
                <c:smooth val="0"/>
                <c:extLst xmlns:c15="http://schemas.microsoft.com/office/drawing/2012/chart">
                  <c:ext xmlns:c16="http://schemas.microsoft.com/office/drawing/2014/chart" uri="{C3380CC4-5D6E-409C-BE32-E72D297353CC}">
                    <c16:uniqueId val="{00000010-FF6A-48BB-B0F7-E28C2F7EA5EE}"/>
                  </c:ext>
                </c:extLst>
              </c15:ser>
            </c15:filteredScatterSeries>
            <c15:filteredScatterSeries>
              <c15:ser>
                <c:idx val="12"/>
                <c:order val="12"/>
                <c:tx>
                  <c:v>Spring</c:v>
                </c:tx>
                <c:spPr>
                  <a:ln>
                    <a:noFill/>
                  </a:ln>
                </c:spPr>
                <c:marker>
                  <c:symbol val="none"/>
                </c:marker>
                <c:xVal>
                  <c:numRef>
                    <c:extLst xmlns:c15="http://schemas.microsoft.com/office/drawing/2012/chart">
                      <c:ext xmlns:c15="http://schemas.microsoft.com/office/drawing/2012/chart" uri="{02D57815-91ED-43cb-92C2-25804820EDAC}">
                        <c15:formulaRef>
                          <c15:sqref>'01N23W01C02S'!$B$475</c15:sqref>
                        </c15:formulaRef>
                      </c:ext>
                    </c:extLst>
                    <c:numCache>
                      <c:formatCode>m/d/yyyy</c:formatCode>
                      <c:ptCount val="1"/>
                      <c:pt idx="0">
                        <c:v>45001</c:v>
                      </c:pt>
                    </c:numCache>
                  </c:numRef>
                </c:xVal>
                <c:yVal>
                  <c:numRef>
                    <c:extLst xmlns:c15="http://schemas.microsoft.com/office/drawing/2012/chart">
                      <c:ext xmlns:c15="http://schemas.microsoft.com/office/drawing/2012/chart" uri="{02D57815-91ED-43cb-92C2-25804820EDAC}">
                        <c15:formulaRef>
                          <c15:sqref>'01N23W01C02S'!$E$475</c15:sqref>
                        </c15:formulaRef>
                      </c:ext>
                    </c:extLst>
                    <c:numCache>
                      <c:formatCode>0.00</c:formatCode>
                      <c:ptCount val="1"/>
                      <c:pt idx="0">
                        <c:v>-31.930000305175799</c:v>
                      </c:pt>
                    </c:numCache>
                  </c:numRef>
                </c:yVal>
                <c:smooth val="0"/>
                <c:extLst xmlns:c15="http://schemas.microsoft.com/office/drawing/2012/chart">
                  <c:ext xmlns:c16="http://schemas.microsoft.com/office/drawing/2014/chart" uri="{C3380CC4-5D6E-409C-BE32-E72D297353CC}">
                    <c16:uniqueId val="{00000011-FF6A-48BB-B0F7-E28C2F7EA5EE}"/>
                  </c:ext>
                </c:extLst>
              </c15:ser>
            </c15:filteredScatterSeries>
            <c15:filteredScatterSeries>
              <c15:ser>
                <c:idx val="13"/>
                <c:order val="13"/>
                <c:tx>
                  <c:v>trend</c:v>
                </c:tx>
                <c:spPr>
                  <a:ln>
                    <a:solidFill>
                      <a:schemeClr val="bg2">
                        <a:lumMod val="50000"/>
                      </a:schemeClr>
                    </a:solidFill>
                    <a:prstDash val="lgDash"/>
                  </a:ln>
                </c:spPr>
                <c:marker>
                  <c:symbol val="none"/>
                </c:marker>
                <c:xVal>
                  <c:numRef>
                    <c:extLst xmlns:c15="http://schemas.microsoft.com/office/drawing/2012/chart">
                      <c:ext xmlns:c15="http://schemas.microsoft.com/office/drawing/2012/chart" uri="{02D57815-91ED-43cb-92C2-25804820EDAC}">
                        <c15:formulaRef>
                          <c15:sqref>(MT_MO__IM_Table3_2!$T$28,MT_MO__IM_Table3_2!$R$28)</c15:sqref>
                        </c15:formulaRef>
                      </c:ext>
                    </c:extLst>
                    <c:numCache>
                      <c:formatCode>m/d/yyyy</c:formatCode>
                      <c:ptCount val="2"/>
                      <c:pt idx="0" formatCode="[$-409]d\-mmm\-yyyy;@">
                        <c:v>42156</c:v>
                      </c:pt>
                      <c:pt idx="1">
                        <c:v>45931</c:v>
                      </c:pt>
                    </c:numCache>
                  </c:numRef>
                </c:xVal>
                <c:yVal>
                  <c:numRef>
                    <c:extLst xmlns:c15="http://schemas.microsoft.com/office/drawing/2012/chart">
                      <c:ext xmlns:c15="http://schemas.microsoft.com/office/drawing/2012/chart" uri="{02D57815-91ED-43cb-92C2-25804820EDAC}">
                        <c15:formulaRef>
                          <c15:sqref>(MT_MO__IM_Table3_2!$E$28,MT_MO__IM_Table3_2!$J$28)</c15:sqref>
                        </c15:formulaRef>
                      </c:ext>
                    </c:extLst>
                    <c:numCache>
                      <c:formatCode>General</c:formatCode>
                      <c:ptCount val="2"/>
                      <c:pt idx="0" formatCode="0.00">
                        <c:v>-31.5</c:v>
                      </c:pt>
                      <c:pt idx="1">
                        <c:v>-22</c:v>
                      </c:pt>
                    </c:numCache>
                  </c:numRef>
                </c:yVal>
                <c:smooth val="0"/>
                <c:extLst xmlns:c15="http://schemas.microsoft.com/office/drawing/2012/chart">
                  <c:ext xmlns:c16="http://schemas.microsoft.com/office/drawing/2014/chart" uri="{C3380CC4-5D6E-409C-BE32-E72D297353CC}">
                    <c16:uniqueId val="{00000012-FF6A-48BB-B0F7-E28C2F7EA5EE}"/>
                  </c:ext>
                </c:extLst>
              </c15:ser>
            </c15:filteredScatterSeries>
            <c15:filteredScatterSeries>
              <c15:ser>
                <c:idx val="14"/>
                <c:order val="14"/>
                <c:tx>
                  <c:v>GSP</c:v>
                </c:tx>
                <c:marker>
                  <c:symbol val="none"/>
                </c:marker>
                <c:xVal>
                  <c:numRef>
                    <c:extLst xmlns:c15="http://schemas.microsoft.com/office/drawing/2012/chart">
                      <c:ext xmlns:c15="http://schemas.microsoft.com/office/drawing/2012/chart" uri="{02D57815-91ED-43cb-92C2-25804820EDAC}">
                        <c15:formulaRef>
                          <c15:sqref>'01N23W01C02S'!$N$36:$N$599</c15:sqref>
                        </c15:formulaRef>
                      </c:ext>
                    </c:extLst>
                    <c:numCache>
                      <c:formatCode>m/d/yyyy</c:formatCode>
                      <c:ptCount val="564"/>
                      <c:pt idx="0">
                        <c:v>44865</c:v>
                      </c:pt>
                      <c:pt idx="1">
                        <c:v>44895</c:v>
                      </c:pt>
                      <c:pt idx="2">
                        <c:v>44926</c:v>
                      </c:pt>
                      <c:pt idx="3">
                        <c:v>44957</c:v>
                      </c:pt>
                      <c:pt idx="4">
                        <c:v>44985</c:v>
                      </c:pt>
                      <c:pt idx="5">
                        <c:v>45016</c:v>
                      </c:pt>
                      <c:pt idx="6">
                        <c:v>45046</c:v>
                      </c:pt>
                      <c:pt idx="7">
                        <c:v>45077</c:v>
                      </c:pt>
                      <c:pt idx="8">
                        <c:v>45107</c:v>
                      </c:pt>
                      <c:pt idx="9">
                        <c:v>45138</c:v>
                      </c:pt>
                      <c:pt idx="10">
                        <c:v>45169</c:v>
                      </c:pt>
                      <c:pt idx="11">
                        <c:v>45199</c:v>
                      </c:pt>
                      <c:pt idx="12">
                        <c:v>45230</c:v>
                      </c:pt>
                      <c:pt idx="13">
                        <c:v>45260</c:v>
                      </c:pt>
                      <c:pt idx="14">
                        <c:v>45291</c:v>
                      </c:pt>
                      <c:pt idx="15">
                        <c:v>45322</c:v>
                      </c:pt>
                      <c:pt idx="16">
                        <c:v>45351</c:v>
                      </c:pt>
                      <c:pt idx="17">
                        <c:v>45382</c:v>
                      </c:pt>
                      <c:pt idx="18">
                        <c:v>45412</c:v>
                      </c:pt>
                      <c:pt idx="19">
                        <c:v>45443</c:v>
                      </c:pt>
                      <c:pt idx="20">
                        <c:v>45473</c:v>
                      </c:pt>
                      <c:pt idx="21">
                        <c:v>45504</c:v>
                      </c:pt>
                      <c:pt idx="22">
                        <c:v>45535</c:v>
                      </c:pt>
                      <c:pt idx="23">
                        <c:v>45565</c:v>
                      </c:pt>
                      <c:pt idx="24">
                        <c:v>45596</c:v>
                      </c:pt>
                      <c:pt idx="25">
                        <c:v>45626</c:v>
                      </c:pt>
                      <c:pt idx="26">
                        <c:v>45657</c:v>
                      </c:pt>
                      <c:pt idx="27">
                        <c:v>45688</c:v>
                      </c:pt>
                      <c:pt idx="28">
                        <c:v>45716</c:v>
                      </c:pt>
                      <c:pt idx="29">
                        <c:v>45747</c:v>
                      </c:pt>
                      <c:pt idx="30">
                        <c:v>45777</c:v>
                      </c:pt>
                      <c:pt idx="31">
                        <c:v>45808</c:v>
                      </c:pt>
                      <c:pt idx="32">
                        <c:v>45838</c:v>
                      </c:pt>
                      <c:pt idx="33">
                        <c:v>45869</c:v>
                      </c:pt>
                      <c:pt idx="34">
                        <c:v>45900</c:v>
                      </c:pt>
                      <c:pt idx="35">
                        <c:v>45930</c:v>
                      </c:pt>
                      <c:pt idx="36">
                        <c:v>45961</c:v>
                      </c:pt>
                      <c:pt idx="37">
                        <c:v>45991</c:v>
                      </c:pt>
                      <c:pt idx="38">
                        <c:v>46022</c:v>
                      </c:pt>
                      <c:pt idx="39">
                        <c:v>46053</c:v>
                      </c:pt>
                      <c:pt idx="40">
                        <c:v>46081</c:v>
                      </c:pt>
                      <c:pt idx="41">
                        <c:v>46112</c:v>
                      </c:pt>
                      <c:pt idx="42">
                        <c:v>46142</c:v>
                      </c:pt>
                      <c:pt idx="43">
                        <c:v>46173</c:v>
                      </c:pt>
                      <c:pt idx="44">
                        <c:v>46203</c:v>
                      </c:pt>
                      <c:pt idx="45">
                        <c:v>46234</c:v>
                      </c:pt>
                      <c:pt idx="46">
                        <c:v>46265</c:v>
                      </c:pt>
                      <c:pt idx="47">
                        <c:v>46295</c:v>
                      </c:pt>
                      <c:pt idx="48">
                        <c:v>46326</c:v>
                      </c:pt>
                      <c:pt idx="49">
                        <c:v>46356</c:v>
                      </c:pt>
                      <c:pt idx="50">
                        <c:v>46387</c:v>
                      </c:pt>
                      <c:pt idx="51">
                        <c:v>46418</c:v>
                      </c:pt>
                      <c:pt idx="52">
                        <c:v>46446</c:v>
                      </c:pt>
                      <c:pt idx="53">
                        <c:v>46477</c:v>
                      </c:pt>
                      <c:pt idx="54">
                        <c:v>46507</c:v>
                      </c:pt>
                      <c:pt idx="55">
                        <c:v>46538</c:v>
                      </c:pt>
                      <c:pt idx="56">
                        <c:v>46568</c:v>
                      </c:pt>
                      <c:pt idx="57">
                        <c:v>46599</c:v>
                      </c:pt>
                      <c:pt idx="58">
                        <c:v>46630</c:v>
                      </c:pt>
                      <c:pt idx="59">
                        <c:v>46660</c:v>
                      </c:pt>
                      <c:pt idx="60">
                        <c:v>46691</c:v>
                      </c:pt>
                      <c:pt idx="61">
                        <c:v>46721</c:v>
                      </c:pt>
                      <c:pt idx="62">
                        <c:v>46752</c:v>
                      </c:pt>
                      <c:pt idx="63">
                        <c:v>46783</c:v>
                      </c:pt>
                      <c:pt idx="64">
                        <c:v>46812</c:v>
                      </c:pt>
                      <c:pt idx="65">
                        <c:v>46843</c:v>
                      </c:pt>
                      <c:pt idx="66">
                        <c:v>46873</c:v>
                      </c:pt>
                      <c:pt idx="67">
                        <c:v>46904</c:v>
                      </c:pt>
                      <c:pt idx="68">
                        <c:v>46934</c:v>
                      </c:pt>
                      <c:pt idx="69">
                        <c:v>46965</c:v>
                      </c:pt>
                      <c:pt idx="70">
                        <c:v>46996</c:v>
                      </c:pt>
                      <c:pt idx="71">
                        <c:v>47026</c:v>
                      </c:pt>
                      <c:pt idx="72">
                        <c:v>47057</c:v>
                      </c:pt>
                      <c:pt idx="73">
                        <c:v>47087</c:v>
                      </c:pt>
                      <c:pt idx="74">
                        <c:v>47118</c:v>
                      </c:pt>
                      <c:pt idx="75">
                        <c:v>47149</c:v>
                      </c:pt>
                      <c:pt idx="76">
                        <c:v>47177</c:v>
                      </c:pt>
                      <c:pt idx="77">
                        <c:v>47208</c:v>
                      </c:pt>
                      <c:pt idx="78">
                        <c:v>47238</c:v>
                      </c:pt>
                      <c:pt idx="79">
                        <c:v>47269</c:v>
                      </c:pt>
                      <c:pt idx="80">
                        <c:v>47299</c:v>
                      </c:pt>
                      <c:pt idx="81">
                        <c:v>47330</c:v>
                      </c:pt>
                      <c:pt idx="82">
                        <c:v>47361</c:v>
                      </c:pt>
                      <c:pt idx="83">
                        <c:v>47391</c:v>
                      </c:pt>
                      <c:pt idx="84">
                        <c:v>47422</c:v>
                      </c:pt>
                      <c:pt idx="85">
                        <c:v>47452</c:v>
                      </c:pt>
                      <c:pt idx="86">
                        <c:v>47483</c:v>
                      </c:pt>
                      <c:pt idx="87">
                        <c:v>47514</c:v>
                      </c:pt>
                      <c:pt idx="88">
                        <c:v>47542</c:v>
                      </c:pt>
                      <c:pt idx="89">
                        <c:v>47573</c:v>
                      </c:pt>
                      <c:pt idx="90">
                        <c:v>47603</c:v>
                      </c:pt>
                      <c:pt idx="91">
                        <c:v>47634</c:v>
                      </c:pt>
                      <c:pt idx="92">
                        <c:v>47664</c:v>
                      </c:pt>
                      <c:pt idx="93">
                        <c:v>47695</c:v>
                      </c:pt>
                      <c:pt idx="94">
                        <c:v>47726</c:v>
                      </c:pt>
                      <c:pt idx="95">
                        <c:v>47756</c:v>
                      </c:pt>
                      <c:pt idx="96">
                        <c:v>47787</c:v>
                      </c:pt>
                      <c:pt idx="97">
                        <c:v>47817</c:v>
                      </c:pt>
                      <c:pt idx="98">
                        <c:v>47848</c:v>
                      </c:pt>
                      <c:pt idx="99">
                        <c:v>47879</c:v>
                      </c:pt>
                      <c:pt idx="100">
                        <c:v>47907</c:v>
                      </c:pt>
                      <c:pt idx="101">
                        <c:v>47938</c:v>
                      </c:pt>
                      <c:pt idx="102">
                        <c:v>47968</c:v>
                      </c:pt>
                      <c:pt idx="103">
                        <c:v>47999</c:v>
                      </c:pt>
                      <c:pt idx="104">
                        <c:v>48029</c:v>
                      </c:pt>
                      <c:pt idx="105">
                        <c:v>48060</c:v>
                      </c:pt>
                      <c:pt idx="106">
                        <c:v>48091</c:v>
                      </c:pt>
                      <c:pt idx="107">
                        <c:v>48121</c:v>
                      </c:pt>
                      <c:pt idx="108">
                        <c:v>48152</c:v>
                      </c:pt>
                      <c:pt idx="109">
                        <c:v>48182</c:v>
                      </c:pt>
                      <c:pt idx="110">
                        <c:v>48213</c:v>
                      </c:pt>
                      <c:pt idx="111">
                        <c:v>48244</c:v>
                      </c:pt>
                      <c:pt idx="112">
                        <c:v>48273</c:v>
                      </c:pt>
                      <c:pt idx="113">
                        <c:v>48304</c:v>
                      </c:pt>
                      <c:pt idx="114">
                        <c:v>48334</c:v>
                      </c:pt>
                      <c:pt idx="115">
                        <c:v>48365</c:v>
                      </c:pt>
                      <c:pt idx="116">
                        <c:v>48395</c:v>
                      </c:pt>
                      <c:pt idx="117">
                        <c:v>48426</c:v>
                      </c:pt>
                      <c:pt idx="118">
                        <c:v>48457</c:v>
                      </c:pt>
                      <c:pt idx="119">
                        <c:v>48487</c:v>
                      </c:pt>
                      <c:pt idx="120">
                        <c:v>48518</c:v>
                      </c:pt>
                      <c:pt idx="121">
                        <c:v>48548</c:v>
                      </c:pt>
                      <c:pt idx="122">
                        <c:v>48579</c:v>
                      </c:pt>
                      <c:pt idx="123">
                        <c:v>48610</c:v>
                      </c:pt>
                      <c:pt idx="124">
                        <c:v>48638</c:v>
                      </c:pt>
                      <c:pt idx="125">
                        <c:v>48669</c:v>
                      </c:pt>
                      <c:pt idx="126">
                        <c:v>48699</c:v>
                      </c:pt>
                      <c:pt idx="127">
                        <c:v>48730</c:v>
                      </c:pt>
                      <c:pt idx="128">
                        <c:v>48760</c:v>
                      </c:pt>
                      <c:pt idx="129">
                        <c:v>48791</c:v>
                      </c:pt>
                      <c:pt idx="130">
                        <c:v>48822</c:v>
                      </c:pt>
                      <c:pt idx="131">
                        <c:v>48852</c:v>
                      </c:pt>
                      <c:pt idx="132">
                        <c:v>48883</c:v>
                      </c:pt>
                      <c:pt idx="133">
                        <c:v>48913</c:v>
                      </c:pt>
                      <c:pt idx="134">
                        <c:v>48944</c:v>
                      </c:pt>
                      <c:pt idx="135">
                        <c:v>48975</c:v>
                      </c:pt>
                      <c:pt idx="136">
                        <c:v>49003</c:v>
                      </c:pt>
                      <c:pt idx="137">
                        <c:v>49034</c:v>
                      </c:pt>
                      <c:pt idx="138">
                        <c:v>49064</c:v>
                      </c:pt>
                      <c:pt idx="139">
                        <c:v>49095</c:v>
                      </c:pt>
                      <c:pt idx="140">
                        <c:v>49125</c:v>
                      </c:pt>
                      <c:pt idx="141">
                        <c:v>49156</c:v>
                      </c:pt>
                      <c:pt idx="142">
                        <c:v>49187</c:v>
                      </c:pt>
                      <c:pt idx="143">
                        <c:v>49217</c:v>
                      </c:pt>
                      <c:pt idx="144">
                        <c:v>49248</c:v>
                      </c:pt>
                      <c:pt idx="145">
                        <c:v>49278</c:v>
                      </c:pt>
                      <c:pt idx="146">
                        <c:v>49309</c:v>
                      </c:pt>
                      <c:pt idx="147">
                        <c:v>49340</c:v>
                      </c:pt>
                      <c:pt idx="148">
                        <c:v>49368</c:v>
                      </c:pt>
                      <c:pt idx="149">
                        <c:v>49399</c:v>
                      </c:pt>
                      <c:pt idx="150">
                        <c:v>49429</c:v>
                      </c:pt>
                      <c:pt idx="151">
                        <c:v>49460</c:v>
                      </c:pt>
                      <c:pt idx="152">
                        <c:v>49490</c:v>
                      </c:pt>
                      <c:pt idx="153">
                        <c:v>49521</c:v>
                      </c:pt>
                      <c:pt idx="154">
                        <c:v>49552</c:v>
                      </c:pt>
                      <c:pt idx="155">
                        <c:v>49582</c:v>
                      </c:pt>
                      <c:pt idx="156">
                        <c:v>49613</c:v>
                      </c:pt>
                      <c:pt idx="157">
                        <c:v>49643</c:v>
                      </c:pt>
                      <c:pt idx="158">
                        <c:v>49674</c:v>
                      </c:pt>
                      <c:pt idx="159">
                        <c:v>49705</c:v>
                      </c:pt>
                      <c:pt idx="160">
                        <c:v>49734</c:v>
                      </c:pt>
                      <c:pt idx="161">
                        <c:v>49765</c:v>
                      </c:pt>
                      <c:pt idx="162">
                        <c:v>49795</c:v>
                      </c:pt>
                      <c:pt idx="163">
                        <c:v>49826</c:v>
                      </c:pt>
                      <c:pt idx="164">
                        <c:v>49856</c:v>
                      </c:pt>
                      <c:pt idx="165">
                        <c:v>49887</c:v>
                      </c:pt>
                      <c:pt idx="166">
                        <c:v>49918</c:v>
                      </c:pt>
                      <c:pt idx="167">
                        <c:v>49948</c:v>
                      </c:pt>
                      <c:pt idx="168">
                        <c:v>49979</c:v>
                      </c:pt>
                      <c:pt idx="169">
                        <c:v>50009</c:v>
                      </c:pt>
                      <c:pt idx="170">
                        <c:v>50040</c:v>
                      </c:pt>
                      <c:pt idx="171">
                        <c:v>50071</c:v>
                      </c:pt>
                      <c:pt idx="172">
                        <c:v>50099</c:v>
                      </c:pt>
                      <c:pt idx="173">
                        <c:v>50130</c:v>
                      </c:pt>
                      <c:pt idx="174">
                        <c:v>50160</c:v>
                      </c:pt>
                      <c:pt idx="175">
                        <c:v>50191</c:v>
                      </c:pt>
                      <c:pt idx="176">
                        <c:v>50221</c:v>
                      </c:pt>
                      <c:pt idx="177">
                        <c:v>50252</c:v>
                      </c:pt>
                      <c:pt idx="178">
                        <c:v>50283</c:v>
                      </c:pt>
                      <c:pt idx="179">
                        <c:v>50313</c:v>
                      </c:pt>
                      <c:pt idx="180">
                        <c:v>50344</c:v>
                      </c:pt>
                      <c:pt idx="181">
                        <c:v>50374</c:v>
                      </c:pt>
                      <c:pt idx="182">
                        <c:v>50405</c:v>
                      </c:pt>
                      <c:pt idx="183">
                        <c:v>50436</c:v>
                      </c:pt>
                      <c:pt idx="184">
                        <c:v>50464</c:v>
                      </c:pt>
                      <c:pt idx="185">
                        <c:v>50495</c:v>
                      </c:pt>
                      <c:pt idx="186">
                        <c:v>50525</c:v>
                      </c:pt>
                      <c:pt idx="187">
                        <c:v>50556</c:v>
                      </c:pt>
                      <c:pt idx="188">
                        <c:v>50586</c:v>
                      </c:pt>
                      <c:pt idx="189">
                        <c:v>50617</c:v>
                      </c:pt>
                      <c:pt idx="190">
                        <c:v>50648</c:v>
                      </c:pt>
                      <c:pt idx="191">
                        <c:v>50678</c:v>
                      </c:pt>
                      <c:pt idx="192">
                        <c:v>50709</c:v>
                      </c:pt>
                      <c:pt idx="193">
                        <c:v>50739</c:v>
                      </c:pt>
                      <c:pt idx="194">
                        <c:v>50770</c:v>
                      </c:pt>
                      <c:pt idx="195">
                        <c:v>50801</c:v>
                      </c:pt>
                      <c:pt idx="196">
                        <c:v>50829</c:v>
                      </c:pt>
                      <c:pt idx="197">
                        <c:v>50860</c:v>
                      </c:pt>
                      <c:pt idx="198">
                        <c:v>50890</c:v>
                      </c:pt>
                      <c:pt idx="199">
                        <c:v>50921</c:v>
                      </c:pt>
                      <c:pt idx="200">
                        <c:v>50951</c:v>
                      </c:pt>
                      <c:pt idx="201">
                        <c:v>50982</c:v>
                      </c:pt>
                      <c:pt idx="202">
                        <c:v>51013</c:v>
                      </c:pt>
                      <c:pt idx="203">
                        <c:v>51043</c:v>
                      </c:pt>
                      <c:pt idx="204">
                        <c:v>51074</c:v>
                      </c:pt>
                      <c:pt idx="205">
                        <c:v>51104</c:v>
                      </c:pt>
                      <c:pt idx="206">
                        <c:v>51135</c:v>
                      </c:pt>
                      <c:pt idx="207">
                        <c:v>51166</c:v>
                      </c:pt>
                      <c:pt idx="208">
                        <c:v>51195</c:v>
                      </c:pt>
                      <c:pt idx="209">
                        <c:v>51226</c:v>
                      </c:pt>
                      <c:pt idx="210">
                        <c:v>51256</c:v>
                      </c:pt>
                      <c:pt idx="211">
                        <c:v>51287</c:v>
                      </c:pt>
                      <c:pt idx="212">
                        <c:v>51317</c:v>
                      </c:pt>
                      <c:pt idx="213">
                        <c:v>51348</c:v>
                      </c:pt>
                      <c:pt idx="214">
                        <c:v>51379</c:v>
                      </c:pt>
                      <c:pt idx="215">
                        <c:v>51409</c:v>
                      </c:pt>
                      <c:pt idx="216">
                        <c:v>51440</c:v>
                      </c:pt>
                      <c:pt idx="217">
                        <c:v>51470</c:v>
                      </c:pt>
                      <c:pt idx="218">
                        <c:v>51501</c:v>
                      </c:pt>
                      <c:pt idx="219">
                        <c:v>51532</c:v>
                      </c:pt>
                      <c:pt idx="220">
                        <c:v>51560</c:v>
                      </c:pt>
                      <c:pt idx="221">
                        <c:v>51591</c:v>
                      </c:pt>
                      <c:pt idx="222">
                        <c:v>51621</c:v>
                      </c:pt>
                      <c:pt idx="223">
                        <c:v>51652</c:v>
                      </c:pt>
                      <c:pt idx="224">
                        <c:v>51682</c:v>
                      </c:pt>
                      <c:pt idx="225">
                        <c:v>51713</c:v>
                      </c:pt>
                      <c:pt idx="226">
                        <c:v>51744</c:v>
                      </c:pt>
                      <c:pt idx="227">
                        <c:v>51774</c:v>
                      </c:pt>
                      <c:pt idx="228">
                        <c:v>51805</c:v>
                      </c:pt>
                      <c:pt idx="229">
                        <c:v>51835</c:v>
                      </c:pt>
                      <c:pt idx="230">
                        <c:v>51866</c:v>
                      </c:pt>
                      <c:pt idx="231">
                        <c:v>51897</c:v>
                      </c:pt>
                      <c:pt idx="232">
                        <c:v>51925</c:v>
                      </c:pt>
                      <c:pt idx="233">
                        <c:v>51956</c:v>
                      </c:pt>
                      <c:pt idx="234">
                        <c:v>51986</c:v>
                      </c:pt>
                      <c:pt idx="235">
                        <c:v>52017</c:v>
                      </c:pt>
                      <c:pt idx="236">
                        <c:v>52047</c:v>
                      </c:pt>
                      <c:pt idx="237">
                        <c:v>52078</c:v>
                      </c:pt>
                      <c:pt idx="238">
                        <c:v>52109</c:v>
                      </c:pt>
                      <c:pt idx="239">
                        <c:v>52139</c:v>
                      </c:pt>
                      <c:pt idx="240">
                        <c:v>52170</c:v>
                      </c:pt>
                      <c:pt idx="241">
                        <c:v>52200</c:v>
                      </c:pt>
                      <c:pt idx="242">
                        <c:v>52231</c:v>
                      </c:pt>
                      <c:pt idx="243">
                        <c:v>52262</c:v>
                      </c:pt>
                      <c:pt idx="244">
                        <c:v>52290</c:v>
                      </c:pt>
                      <c:pt idx="245">
                        <c:v>52321</c:v>
                      </c:pt>
                      <c:pt idx="246">
                        <c:v>52351</c:v>
                      </c:pt>
                      <c:pt idx="247">
                        <c:v>52382</c:v>
                      </c:pt>
                      <c:pt idx="248">
                        <c:v>52412</c:v>
                      </c:pt>
                      <c:pt idx="249">
                        <c:v>52443</c:v>
                      </c:pt>
                      <c:pt idx="250">
                        <c:v>52474</c:v>
                      </c:pt>
                      <c:pt idx="251">
                        <c:v>52504</c:v>
                      </c:pt>
                      <c:pt idx="252">
                        <c:v>52535</c:v>
                      </c:pt>
                      <c:pt idx="253">
                        <c:v>52565</c:v>
                      </c:pt>
                      <c:pt idx="254">
                        <c:v>52596</c:v>
                      </c:pt>
                      <c:pt idx="255">
                        <c:v>52627</c:v>
                      </c:pt>
                      <c:pt idx="256">
                        <c:v>52656</c:v>
                      </c:pt>
                      <c:pt idx="257">
                        <c:v>52687</c:v>
                      </c:pt>
                      <c:pt idx="258">
                        <c:v>52717</c:v>
                      </c:pt>
                      <c:pt idx="259">
                        <c:v>52748</c:v>
                      </c:pt>
                      <c:pt idx="260">
                        <c:v>52778</c:v>
                      </c:pt>
                      <c:pt idx="261">
                        <c:v>52809</c:v>
                      </c:pt>
                      <c:pt idx="262">
                        <c:v>52840</c:v>
                      </c:pt>
                      <c:pt idx="263">
                        <c:v>52870</c:v>
                      </c:pt>
                      <c:pt idx="264">
                        <c:v>52901</c:v>
                      </c:pt>
                      <c:pt idx="265">
                        <c:v>52931</c:v>
                      </c:pt>
                      <c:pt idx="266">
                        <c:v>52962</c:v>
                      </c:pt>
                      <c:pt idx="267">
                        <c:v>52993</c:v>
                      </c:pt>
                      <c:pt idx="268">
                        <c:v>53021</c:v>
                      </c:pt>
                      <c:pt idx="269">
                        <c:v>53052</c:v>
                      </c:pt>
                      <c:pt idx="270">
                        <c:v>53082</c:v>
                      </c:pt>
                      <c:pt idx="271">
                        <c:v>53113</c:v>
                      </c:pt>
                      <c:pt idx="272">
                        <c:v>53143</c:v>
                      </c:pt>
                      <c:pt idx="273">
                        <c:v>53174</c:v>
                      </c:pt>
                      <c:pt idx="274">
                        <c:v>53205</c:v>
                      </c:pt>
                      <c:pt idx="275">
                        <c:v>53235</c:v>
                      </c:pt>
                      <c:pt idx="276">
                        <c:v>53266</c:v>
                      </c:pt>
                      <c:pt idx="277">
                        <c:v>53296</c:v>
                      </c:pt>
                      <c:pt idx="278">
                        <c:v>53327</c:v>
                      </c:pt>
                      <c:pt idx="279">
                        <c:v>53358</c:v>
                      </c:pt>
                      <c:pt idx="280">
                        <c:v>53386</c:v>
                      </c:pt>
                      <c:pt idx="281">
                        <c:v>53417</c:v>
                      </c:pt>
                      <c:pt idx="282">
                        <c:v>53447</c:v>
                      </c:pt>
                      <c:pt idx="283">
                        <c:v>53478</c:v>
                      </c:pt>
                      <c:pt idx="284">
                        <c:v>53508</c:v>
                      </c:pt>
                      <c:pt idx="285">
                        <c:v>53539</c:v>
                      </c:pt>
                      <c:pt idx="286">
                        <c:v>53570</c:v>
                      </c:pt>
                      <c:pt idx="287">
                        <c:v>53600</c:v>
                      </c:pt>
                      <c:pt idx="288">
                        <c:v>53631</c:v>
                      </c:pt>
                      <c:pt idx="289">
                        <c:v>53661</c:v>
                      </c:pt>
                      <c:pt idx="290">
                        <c:v>53692</c:v>
                      </c:pt>
                      <c:pt idx="291">
                        <c:v>53723</c:v>
                      </c:pt>
                      <c:pt idx="292">
                        <c:v>53751</c:v>
                      </c:pt>
                      <c:pt idx="293">
                        <c:v>53782</c:v>
                      </c:pt>
                      <c:pt idx="294">
                        <c:v>53812</c:v>
                      </c:pt>
                      <c:pt idx="295">
                        <c:v>53843</c:v>
                      </c:pt>
                      <c:pt idx="296">
                        <c:v>53873</c:v>
                      </c:pt>
                      <c:pt idx="297">
                        <c:v>53904</c:v>
                      </c:pt>
                      <c:pt idx="298">
                        <c:v>53935</c:v>
                      </c:pt>
                      <c:pt idx="299">
                        <c:v>53965</c:v>
                      </c:pt>
                      <c:pt idx="300">
                        <c:v>53996</c:v>
                      </c:pt>
                      <c:pt idx="301">
                        <c:v>54026</c:v>
                      </c:pt>
                      <c:pt idx="302">
                        <c:v>54057</c:v>
                      </c:pt>
                      <c:pt idx="303">
                        <c:v>54088</c:v>
                      </c:pt>
                      <c:pt idx="304">
                        <c:v>54117</c:v>
                      </c:pt>
                      <c:pt idx="305">
                        <c:v>54148</c:v>
                      </c:pt>
                      <c:pt idx="306">
                        <c:v>54178</c:v>
                      </c:pt>
                      <c:pt idx="307">
                        <c:v>54209</c:v>
                      </c:pt>
                      <c:pt idx="308">
                        <c:v>54239</c:v>
                      </c:pt>
                      <c:pt idx="309">
                        <c:v>54270</c:v>
                      </c:pt>
                      <c:pt idx="310">
                        <c:v>54301</c:v>
                      </c:pt>
                      <c:pt idx="311">
                        <c:v>54331</c:v>
                      </c:pt>
                      <c:pt idx="312">
                        <c:v>54362</c:v>
                      </c:pt>
                      <c:pt idx="313">
                        <c:v>54392</c:v>
                      </c:pt>
                      <c:pt idx="314">
                        <c:v>54423</c:v>
                      </c:pt>
                      <c:pt idx="315">
                        <c:v>54454</c:v>
                      </c:pt>
                      <c:pt idx="316">
                        <c:v>54482</c:v>
                      </c:pt>
                      <c:pt idx="317">
                        <c:v>54513</c:v>
                      </c:pt>
                      <c:pt idx="318">
                        <c:v>54543</c:v>
                      </c:pt>
                      <c:pt idx="319">
                        <c:v>54574</c:v>
                      </c:pt>
                      <c:pt idx="320">
                        <c:v>54604</c:v>
                      </c:pt>
                      <c:pt idx="321">
                        <c:v>54635</c:v>
                      </c:pt>
                      <c:pt idx="322">
                        <c:v>54666</c:v>
                      </c:pt>
                      <c:pt idx="323">
                        <c:v>54696</c:v>
                      </c:pt>
                      <c:pt idx="324">
                        <c:v>54727</c:v>
                      </c:pt>
                      <c:pt idx="325">
                        <c:v>54757</c:v>
                      </c:pt>
                      <c:pt idx="326">
                        <c:v>54788</c:v>
                      </c:pt>
                      <c:pt idx="327">
                        <c:v>54819</c:v>
                      </c:pt>
                      <c:pt idx="328">
                        <c:v>54847</c:v>
                      </c:pt>
                      <c:pt idx="329">
                        <c:v>54878</c:v>
                      </c:pt>
                      <c:pt idx="330">
                        <c:v>54908</c:v>
                      </c:pt>
                      <c:pt idx="331">
                        <c:v>54939</c:v>
                      </c:pt>
                      <c:pt idx="332">
                        <c:v>54969</c:v>
                      </c:pt>
                      <c:pt idx="333">
                        <c:v>55000</c:v>
                      </c:pt>
                      <c:pt idx="334">
                        <c:v>55031</c:v>
                      </c:pt>
                      <c:pt idx="335">
                        <c:v>55061</c:v>
                      </c:pt>
                      <c:pt idx="336">
                        <c:v>55092</c:v>
                      </c:pt>
                      <c:pt idx="337">
                        <c:v>55122</c:v>
                      </c:pt>
                      <c:pt idx="338">
                        <c:v>55153</c:v>
                      </c:pt>
                      <c:pt idx="339">
                        <c:v>55184</c:v>
                      </c:pt>
                      <c:pt idx="340">
                        <c:v>55212</c:v>
                      </c:pt>
                      <c:pt idx="341">
                        <c:v>55243</c:v>
                      </c:pt>
                      <c:pt idx="342">
                        <c:v>55273</c:v>
                      </c:pt>
                      <c:pt idx="343">
                        <c:v>55304</c:v>
                      </c:pt>
                      <c:pt idx="344">
                        <c:v>55334</c:v>
                      </c:pt>
                      <c:pt idx="345">
                        <c:v>55365</c:v>
                      </c:pt>
                      <c:pt idx="346">
                        <c:v>55396</c:v>
                      </c:pt>
                      <c:pt idx="347">
                        <c:v>55426</c:v>
                      </c:pt>
                      <c:pt idx="348">
                        <c:v>55457</c:v>
                      </c:pt>
                      <c:pt idx="349">
                        <c:v>55487</c:v>
                      </c:pt>
                      <c:pt idx="350">
                        <c:v>55518</c:v>
                      </c:pt>
                      <c:pt idx="351">
                        <c:v>55549</c:v>
                      </c:pt>
                      <c:pt idx="352">
                        <c:v>55578</c:v>
                      </c:pt>
                      <c:pt idx="353">
                        <c:v>55609</c:v>
                      </c:pt>
                      <c:pt idx="354">
                        <c:v>55639</c:v>
                      </c:pt>
                      <c:pt idx="355">
                        <c:v>55670</c:v>
                      </c:pt>
                      <c:pt idx="356">
                        <c:v>55700</c:v>
                      </c:pt>
                      <c:pt idx="357">
                        <c:v>55731</c:v>
                      </c:pt>
                      <c:pt idx="358">
                        <c:v>55762</c:v>
                      </c:pt>
                      <c:pt idx="359">
                        <c:v>55792</c:v>
                      </c:pt>
                      <c:pt idx="360">
                        <c:v>55823</c:v>
                      </c:pt>
                      <c:pt idx="361">
                        <c:v>55853</c:v>
                      </c:pt>
                      <c:pt idx="362">
                        <c:v>55884</c:v>
                      </c:pt>
                      <c:pt idx="363">
                        <c:v>55915</c:v>
                      </c:pt>
                      <c:pt idx="364">
                        <c:v>55943</c:v>
                      </c:pt>
                      <c:pt idx="365">
                        <c:v>55974</c:v>
                      </c:pt>
                      <c:pt idx="366">
                        <c:v>56004</c:v>
                      </c:pt>
                      <c:pt idx="367">
                        <c:v>56035</c:v>
                      </c:pt>
                      <c:pt idx="368">
                        <c:v>56065</c:v>
                      </c:pt>
                      <c:pt idx="369">
                        <c:v>56096</c:v>
                      </c:pt>
                      <c:pt idx="370">
                        <c:v>56127</c:v>
                      </c:pt>
                      <c:pt idx="371">
                        <c:v>56157</c:v>
                      </c:pt>
                      <c:pt idx="372">
                        <c:v>56188</c:v>
                      </c:pt>
                      <c:pt idx="373">
                        <c:v>56218</c:v>
                      </c:pt>
                      <c:pt idx="374">
                        <c:v>56249</c:v>
                      </c:pt>
                      <c:pt idx="375">
                        <c:v>56280</c:v>
                      </c:pt>
                      <c:pt idx="376">
                        <c:v>56308</c:v>
                      </c:pt>
                      <c:pt idx="377">
                        <c:v>56339</c:v>
                      </c:pt>
                      <c:pt idx="378">
                        <c:v>56369</c:v>
                      </c:pt>
                      <c:pt idx="379">
                        <c:v>56400</c:v>
                      </c:pt>
                      <c:pt idx="380">
                        <c:v>56430</c:v>
                      </c:pt>
                      <c:pt idx="381">
                        <c:v>56461</c:v>
                      </c:pt>
                      <c:pt idx="382">
                        <c:v>56492</c:v>
                      </c:pt>
                      <c:pt idx="383">
                        <c:v>56522</c:v>
                      </c:pt>
                      <c:pt idx="384">
                        <c:v>56553</c:v>
                      </c:pt>
                      <c:pt idx="385">
                        <c:v>56583</c:v>
                      </c:pt>
                      <c:pt idx="386">
                        <c:v>56614</c:v>
                      </c:pt>
                      <c:pt idx="387">
                        <c:v>56645</c:v>
                      </c:pt>
                      <c:pt idx="388">
                        <c:v>56673</c:v>
                      </c:pt>
                      <c:pt idx="389">
                        <c:v>56704</c:v>
                      </c:pt>
                      <c:pt idx="390">
                        <c:v>56734</c:v>
                      </c:pt>
                      <c:pt idx="391">
                        <c:v>56765</c:v>
                      </c:pt>
                      <c:pt idx="392">
                        <c:v>56795</c:v>
                      </c:pt>
                      <c:pt idx="393">
                        <c:v>56826</c:v>
                      </c:pt>
                      <c:pt idx="394">
                        <c:v>56857</c:v>
                      </c:pt>
                      <c:pt idx="395">
                        <c:v>56887</c:v>
                      </c:pt>
                      <c:pt idx="396">
                        <c:v>56918</c:v>
                      </c:pt>
                      <c:pt idx="397">
                        <c:v>56948</c:v>
                      </c:pt>
                      <c:pt idx="398">
                        <c:v>56979</c:v>
                      </c:pt>
                      <c:pt idx="399">
                        <c:v>57010</c:v>
                      </c:pt>
                      <c:pt idx="400">
                        <c:v>57039</c:v>
                      </c:pt>
                      <c:pt idx="401">
                        <c:v>57070</c:v>
                      </c:pt>
                      <c:pt idx="402">
                        <c:v>57100</c:v>
                      </c:pt>
                      <c:pt idx="403">
                        <c:v>57131</c:v>
                      </c:pt>
                      <c:pt idx="404">
                        <c:v>57161</c:v>
                      </c:pt>
                      <c:pt idx="405">
                        <c:v>57192</c:v>
                      </c:pt>
                      <c:pt idx="406">
                        <c:v>57223</c:v>
                      </c:pt>
                      <c:pt idx="407">
                        <c:v>57253</c:v>
                      </c:pt>
                      <c:pt idx="408">
                        <c:v>57284</c:v>
                      </c:pt>
                      <c:pt idx="409">
                        <c:v>57314</c:v>
                      </c:pt>
                      <c:pt idx="410">
                        <c:v>57345</c:v>
                      </c:pt>
                      <c:pt idx="411">
                        <c:v>57376</c:v>
                      </c:pt>
                      <c:pt idx="412">
                        <c:v>57404</c:v>
                      </c:pt>
                      <c:pt idx="413">
                        <c:v>57435</c:v>
                      </c:pt>
                      <c:pt idx="414">
                        <c:v>57465</c:v>
                      </c:pt>
                      <c:pt idx="415">
                        <c:v>57496</c:v>
                      </c:pt>
                      <c:pt idx="416">
                        <c:v>57526</c:v>
                      </c:pt>
                      <c:pt idx="417">
                        <c:v>57557</c:v>
                      </c:pt>
                      <c:pt idx="418">
                        <c:v>57588</c:v>
                      </c:pt>
                      <c:pt idx="419">
                        <c:v>57618</c:v>
                      </c:pt>
                      <c:pt idx="420">
                        <c:v>57649</c:v>
                      </c:pt>
                      <c:pt idx="421">
                        <c:v>57679</c:v>
                      </c:pt>
                      <c:pt idx="422">
                        <c:v>57710</c:v>
                      </c:pt>
                      <c:pt idx="423">
                        <c:v>57741</c:v>
                      </c:pt>
                      <c:pt idx="424">
                        <c:v>57769</c:v>
                      </c:pt>
                      <c:pt idx="425">
                        <c:v>57800</c:v>
                      </c:pt>
                      <c:pt idx="426">
                        <c:v>57830</c:v>
                      </c:pt>
                      <c:pt idx="427">
                        <c:v>57861</c:v>
                      </c:pt>
                      <c:pt idx="428">
                        <c:v>57891</c:v>
                      </c:pt>
                      <c:pt idx="429">
                        <c:v>57922</c:v>
                      </c:pt>
                      <c:pt idx="430">
                        <c:v>57953</c:v>
                      </c:pt>
                      <c:pt idx="431">
                        <c:v>57983</c:v>
                      </c:pt>
                      <c:pt idx="432">
                        <c:v>58014</c:v>
                      </c:pt>
                      <c:pt idx="433">
                        <c:v>58044</c:v>
                      </c:pt>
                      <c:pt idx="434">
                        <c:v>58075</c:v>
                      </c:pt>
                      <c:pt idx="435">
                        <c:v>58106</c:v>
                      </c:pt>
                      <c:pt idx="436">
                        <c:v>58134</c:v>
                      </c:pt>
                      <c:pt idx="437">
                        <c:v>58165</c:v>
                      </c:pt>
                      <c:pt idx="438">
                        <c:v>58195</c:v>
                      </c:pt>
                      <c:pt idx="439">
                        <c:v>58226</c:v>
                      </c:pt>
                      <c:pt idx="440">
                        <c:v>58256</c:v>
                      </c:pt>
                      <c:pt idx="441">
                        <c:v>58287</c:v>
                      </c:pt>
                      <c:pt idx="442">
                        <c:v>58318</c:v>
                      </c:pt>
                      <c:pt idx="443">
                        <c:v>58348</c:v>
                      </c:pt>
                      <c:pt idx="444">
                        <c:v>58379</c:v>
                      </c:pt>
                      <c:pt idx="445">
                        <c:v>58409</c:v>
                      </c:pt>
                      <c:pt idx="446">
                        <c:v>58440</c:v>
                      </c:pt>
                      <c:pt idx="447">
                        <c:v>58471</c:v>
                      </c:pt>
                      <c:pt idx="448">
                        <c:v>58500</c:v>
                      </c:pt>
                      <c:pt idx="449">
                        <c:v>58531</c:v>
                      </c:pt>
                      <c:pt idx="450">
                        <c:v>58561</c:v>
                      </c:pt>
                      <c:pt idx="451">
                        <c:v>58592</c:v>
                      </c:pt>
                      <c:pt idx="452">
                        <c:v>58622</c:v>
                      </c:pt>
                      <c:pt idx="453">
                        <c:v>58653</c:v>
                      </c:pt>
                      <c:pt idx="454">
                        <c:v>58684</c:v>
                      </c:pt>
                      <c:pt idx="455">
                        <c:v>58714</c:v>
                      </c:pt>
                      <c:pt idx="456">
                        <c:v>58745</c:v>
                      </c:pt>
                      <c:pt idx="457">
                        <c:v>58775</c:v>
                      </c:pt>
                      <c:pt idx="458">
                        <c:v>58806</c:v>
                      </c:pt>
                      <c:pt idx="459">
                        <c:v>58837</c:v>
                      </c:pt>
                      <c:pt idx="460">
                        <c:v>58865</c:v>
                      </c:pt>
                      <c:pt idx="461">
                        <c:v>58896</c:v>
                      </c:pt>
                      <c:pt idx="462">
                        <c:v>58926</c:v>
                      </c:pt>
                      <c:pt idx="463">
                        <c:v>58957</c:v>
                      </c:pt>
                      <c:pt idx="464">
                        <c:v>58987</c:v>
                      </c:pt>
                      <c:pt idx="465">
                        <c:v>59018</c:v>
                      </c:pt>
                      <c:pt idx="466">
                        <c:v>59049</c:v>
                      </c:pt>
                      <c:pt idx="467">
                        <c:v>59079</c:v>
                      </c:pt>
                      <c:pt idx="468">
                        <c:v>59110</c:v>
                      </c:pt>
                      <c:pt idx="469">
                        <c:v>59140</c:v>
                      </c:pt>
                      <c:pt idx="470">
                        <c:v>59171</c:v>
                      </c:pt>
                      <c:pt idx="471">
                        <c:v>59202</c:v>
                      </c:pt>
                      <c:pt idx="472">
                        <c:v>59230</c:v>
                      </c:pt>
                      <c:pt idx="473">
                        <c:v>59261</c:v>
                      </c:pt>
                      <c:pt idx="474">
                        <c:v>59291</c:v>
                      </c:pt>
                      <c:pt idx="475">
                        <c:v>59322</c:v>
                      </c:pt>
                      <c:pt idx="476">
                        <c:v>59352</c:v>
                      </c:pt>
                      <c:pt idx="477">
                        <c:v>59383</c:v>
                      </c:pt>
                      <c:pt idx="478">
                        <c:v>59414</c:v>
                      </c:pt>
                      <c:pt idx="479">
                        <c:v>59444</c:v>
                      </c:pt>
                      <c:pt idx="480">
                        <c:v>59475</c:v>
                      </c:pt>
                      <c:pt idx="481">
                        <c:v>59505</c:v>
                      </c:pt>
                      <c:pt idx="482">
                        <c:v>59536</c:v>
                      </c:pt>
                      <c:pt idx="483">
                        <c:v>59567</c:v>
                      </c:pt>
                      <c:pt idx="484">
                        <c:v>59595</c:v>
                      </c:pt>
                      <c:pt idx="485">
                        <c:v>59626</c:v>
                      </c:pt>
                      <c:pt idx="486">
                        <c:v>59656</c:v>
                      </c:pt>
                      <c:pt idx="487">
                        <c:v>59687</c:v>
                      </c:pt>
                      <c:pt idx="488">
                        <c:v>59717</c:v>
                      </c:pt>
                      <c:pt idx="489">
                        <c:v>59748</c:v>
                      </c:pt>
                      <c:pt idx="490">
                        <c:v>59779</c:v>
                      </c:pt>
                      <c:pt idx="491">
                        <c:v>59809</c:v>
                      </c:pt>
                      <c:pt idx="492">
                        <c:v>59840</c:v>
                      </c:pt>
                      <c:pt idx="493">
                        <c:v>59870</c:v>
                      </c:pt>
                      <c:pt idx="494">
                        <c:v>59901</c:v>
                      </c:pt>
                      <c:pt idx="495">
                        <c:v>59932</c:v>
                      </c:pt>
                      <c:pt idx="496">
                        <c:v>59961</c:v>
                      </c:pt>
                      <c:pt idx="497">
                        <c:v>59992</c:v>
                      </c:pt>
                      <c:pt idx="498">
                        <c:v>60022</c:v>
                      </c:pt>
                      <c:pt idx="499">
                        <c:v>60053</c:v>
                      </c:pt>
                      <c:pt idx="500">
                        <c:v>60083</c:v>
                      </c:pt>
                      <c:pt idx="501">
                        <c:v>60114</c:v>
                      </c:pt>
                      <c:pt idx="502">
                        <c:v>60145</c:v>
                      </c:pt>
                      <c:pt idx="503">
                        <c:v>60175</c:v>
                      </c:pt>
                      <c:pt idx="504">
                        <c:v>60206</c:v>
                      </c:pt>
                      <c:pt idx="505">
                        <c:v>60236</c:v>
                      </c:pt>
                      <c:pt idx="506">
                        <c:v>60267</c:v>
                      </c:pt>
                      <c:pt idx="507">
                        <c:v>60298</c:v>
                      </c:pt>
                      <c:pt idx="508">
                        <c:v>60326</c:v>
                      </c:pt>
                      <c:pt idx="509">
                        <c:v>60357</c:v>
                      </c:pt>
                      <c:pt idx="510">
                        <c:v>60387</c:v>
                      </c:pt>
                      <c:pt idx="511">
                        <c:v>60418</c:v>
                      </c:pt>
                      <c:pt idx="512">
                        <c:v>60448</c:v>
                      </c:pt>
                      <c:pt idx="513">
                        <c:v>60479</c:v>
                      </c:pt>
                      <c:pt idx="514">
                        <c:v>60510</c:v>
                      </c:pt>
                      <c:pt idx="515">
                        <c:v>60540</c:v>
                      </c:pt>
                      <c:pt idx="516">
                        <c:v>60571</c:v>
                      </c:pt>
                      <c:pt idx="517">
                        <c:v>60601</c:v>
                      </c:pt>
                      <c:pt idx="518">
                        <c:v>60632</c:v>
                      </c:pt>
                      <c:pt idx="519">
                        <c:v>60663</c:v>
                      </c:pt>
                      <c:pt idx="520">
                        <c:v>60691</c:v>
                      </c:pt>
                      <c:pt idx="521">
                        <c:v>60722</c:v>
                      </c:pt>
                      <c:pt idx="522">
                        <c:v>60752</c:v>
                      </c:pt>
                      <c:pt idx="523">
                        <c:v>60783</c:v>
                      </c:pt>
                      <c:pt idx="524">
                        <c:v>60813</c:v>
                      </c:pt>
                      <c:pt idx="525">
                        <c:v>60844</c:v>
                      </c:pt>
                      <c:pt idx="526">
                        <c:v>60875</c:v>
                      </c:pt>
                      <c:pt idx="527">
                        <c:v>60905</c:v>
                      </c:pt>
                      <c:pt idx="528">
                        <c:v>60936</c:v>
                      </c:pt>
                      <c:pt idx="529">
                        <c:v>60966</c:v>
                      </c:pt>
                      <c:pt idx="530">
                        <c:v>60997</c:v>
                      </c:pt>
                      <c:pt idx="531">
                        <c:v>61028</c:v>
                      </c:pt>
                      <c:pt idx="532">
                        <c:v>61056</c:v>
                      </c:pt>
                      <c:pt idx="533">
                        <c:v>61087</c:v>
                      </c:pt>
                      <c:pt idx="534">
                        <c:v>61117</c:v>
                      </c:pt>
                      <c:pt idx="535">
                        <c:v>61148</c:v>
                      </c:pt>
                      <c:pt idx="536">
                        <c:v>61178</c:v>
                      </c:pt>
                      <c:pt idx="537">
                        <c:v>61209</c:v>
                      </c:pt>
                      <c:pt idx="538">
                        <c:v>61240</c:v>
                      </c:pt>
                      <c:pt idx="539">
                        <c:v>61270</c:v>
                      </c:pt>
                      <c:pt idx="540">
                        <c:v>61301</c:v>
                      </c:pt>
                      <c:pt idx="541">
                        <c:v>61331</c:v>
                      </c:pt>
                      <c:pt idx="542">
                        <c:v>61362</c:v>
                      </c:pt>
                      <c:pt idx="543">
                        <c:v>61393</c:v>
                      </c:pt>
                      <c:pt idx="544">
                        <c:v>61422</c:v>
                      </c:pt>
                      <c:pt idx="545">
                        <c:v>61453</c:v>
                      </c:pt>
                      <c:pt idx="546">
                        <c:v>61483</c:v>
                      </c:pt>
                      <c:pt idx="547">
                        <c:v>61514</c:v>
                      </c:pt>
                      <c:pt idx="548">
                        <c:v>61544</c:v>
                      </c:pt>
                      <c:pt idx="549">
                        <c:v>61575</c:v>
                      </c:pt>
                      <c:pt idx="550">
                        <c:v>61606</c:v>
                      </c:pt>
                      <c:pt idx="551">
                        <c:v>61636</c:v>
                      </c:pt>
                      <c:pt idx="552">
                        <c:v>61667</c:v>
                      </c:pt>
                      <c:pt idx="553">
                        <c:v>61697</c:v>
                      </c:pt>
                      <c:pt idx="554">
                        <c:v>61728</c:v>
                      </c:pt>
                      <c:pt idx="555">
                        <c:v>61759</c:v>
                      </c:pt>
                      <c:pt idx="556">
                        <c:v>61787</c:v>
                      </c:pt>
                      <c:pt idx="557">
                        <c:v>61818</c:v>
                      </c:pt>
                      <c:pt idx="558">
                        <c:v>61848</c:v>
                      </c:pt>
                      <c:pt idx="559">
                        <c:v>61879</c:v>
                      </c:pt>
                      <c:pt idx="560">
                        <c:v>61909</c:v>
                      </c:pt>
                      <c:pt idx="561">
                        <c:v>61940</c:v>
                      </c:pt>
                      <c:pt idx="562">
                        <c:v>61971</c:v>
                      </c:pt>
                      <c:pt idx="563">
                        <c:v>62001</c:v>
                      </c:pt>
                    </c:numCache>
                  </c:numRef>
                </c:xVal>
                <c:yVal>
                  <c:numRef>
                    <c:extLst xmlns:c15="http://schemas.microsoft.com/office/drawing/2012/chart">
                      <c:ext xmlns:c15="http://schemas.microsoft.com/office/drawing/2012/chart" uri="{02D57815-91ED-43cb-92C2-25804820EDAC}">
                        <c15:formulaRef>
                          <c15:sqref>'01N23W01C02S'!$O$36:$O$599</c15:sqref>
                        </c15:formulaRef>
                      </c:ext>
                    </c:extLst>
                    <c:numCache>
                      <c:formatCode>General</c:formatCode>
                      <c:ptCount val="564"/>
                      <c:pt idx="0">
                        <c:v>-14.542999999999999</c:v>
                      </c:pt>
                      <c:pt idx="1">
                        <c:v>-14.67</c:v>
                      </c:pt>
                      <c:pt idx="2">
                        <c:v>-14.445</c:v>
                      </c:pt>
                      <c:pt idx="3">
                        <c:v>-13.3</c:v>
                      </c:pt>
                      <c:pt idx="4">
                        <c:v>-12.974</c:v>
                      </c:pt>
                      <c:pt idx="5">
                        <c:v>-12.618</c:v>
                      </c:pt>
                      <c:pt idx="6">
                        <c:v>-12.487</c:v>
                      </c:pt>
                      <c:pt idx="7">
                        <c:v>-12.414</c:v>
                      </c:pt>
                      <c:pt idx="8">
                        <c:v>-12.477</c:v>
                      </c:pt>
                      <c:pt idx="9">
                        <c:v>-12.340999999999999</c:v>
                      </c:pt>
                      <c:pt idx="10">
                        <c:v>-12.32</c:v>
                      </c:pt>
                      <c:pt idx="11">
                        <c:v>-12.521000000000001</c:v>
                      </c:pt>
                      <c:pt idx="12">
                        <c:v>-13.162000000000001</c:v>
                      </c:pt>
                      <c:pt idx="13">
                        <c:v>-13.696999999999999</c:v>
                      </c:pt>
                      <c:pt idx="14">
                        <c:v>-13.268000000000001</c:v>
                      </c:pt>
                      <c:pt idx="15">
                        <c:v>-12.333</c:v>
                      </c:pt>
                      <c:pt idx="16">
                        <c:v>-11.262</c:v>
                      </c:pt>
                      <c:pt idx="17">
                        <c:v>-10.752000000000001</c:v>
                      </c:pt>
                      <c:pt idx="18">
                        <c:v>-10.65</c:v>
                      </c:pt>
                      <c:pt idx="19">
                        <c:v>-10.696999999999999</c:v>
                      </c:pt>
                      <c:pt idx="20">
                        <c:v>-10.811</c:v>
                      </c:pt>
                      <c:pt idx="21">
                        <c:v>-10.784000000000001</c:v>
                      </c:pt>
                      <c:pt idx="22">
                        <c:v>-10.976000000000001</c:v>
                      </c:pt>
                      <c:pt idx="23">
                        <c:v>-11.36</c:v>
                      </c:pt>
                      <c:pt idx="24">
                        <c:v>-11.78</c:v>
                      </c:pt>
                      <c:pt idx="25">
                        <c:v>-11.688000000000001</c:v>
                      </c:pt>
                      <c:pt idx="26">
                        <c:v>-11.089</c:v>
                      </c:pt>
                      <c:pt idx="27">
                        <c:v>-9.8840000000000003</c:v>
                      </c:pt>
                      <c:pt idx="28">
                        <c:v>-9.2189999999999994</c:v>
                      </c:pt>
                      <c:pt idx="29">
                        <c:v>-7.843</c:v>
                      </c:pt>
                      <c:pt idx="30">
                        <c:v>-6.4009999999999998</c:v>
                      </c:pt>
                      <c:pt idx="31">
                        <c:v>-5.6820000000000004</c:v>
                      </c:pt>
                      <c:pt idx="32">
                        <c:v>-5.681</c:v>
                      </c:pt>
                      <c:pt idx="33">
                        <c:v>-5.6669999999999998</c:v>
                      </c:pt>
                      <c:pt idx="34">
                        <c:v>-5.82</c:v>
                      </c:pt>
                      <c:pt idx="35">
                        <c:v>-6.2169999999999996</c:v>
                      </c:pt>
                      <c:pt idx="36">
                        <c:v>-6.99</c:v>
                      </c:pt>
                      <c:pt idx="37">
                        <c:v>-7.5389999999999997</c:v>
                      </c:pt>
                      <c:pt idx="38">
                        <c:v>-7.6669999999999998</c:v>
                      </c:pt>
                      <c:pt idx="39">
                        <c:v>-8.1229999999999993</c:v>
                      </c:pt>
                      <c:pt idx="40">
                        <c:v>-7.5019999999999998</c:v>
                      </c:pt>
                      <c:pt idx="41">
                        <c:v>-6.4290000000000003</c:v>
                      </c:pt>
                      <c:pt idx="42">
                        <c:v>-6.0279999999999996</c:v>
                      </c:pt>
                      <c:pt idx="43">
                        <c:v>-6.1920000000000002</c:v>
                      </c:pt>
                      <c:pt idx="44">
                        <c:v>-6.5810000000000004</c:v>
                      </c:pt>
                      <c:pt idx="45">
                        <c:v>-6.7530000000000001</c:v>
                      </c:pt>
                      <c:pt idx="46">
                        <c:v>-7.0590000000000002</c:v>
                      </c:pt>
                      <c:pt idx="47">
                        <c:v>-7.5190000000000001</c:v>
                      </c:pt>
                      <c:pt idx="48">
                        <c:v>-7.7610000000000001</c:v>
                      </c:pt>
                      <c:pt idx="49">
                        <c:v>-8.3149999999999995</c:v>
                      </c:pt>
                      <c:pt idx="50">
                        <c:v>-7.8049999999999997</c:v>
                      </c:pt>
                      <c:pt idx="51">
                        <c:v>-6.6479999999999997</c:v>
                      </c:pt>
                      <c:pt idx="52">
                        <c:v>-5.0149999999999997</c:v>
                      </c:pt>
                      <c:pt idx="53">
                        <c:v>-2.8210000000000002</c:v>
                      </c:pt>
                      <c:pt idx="54">
                        <c:v>-1.4159999999999999</c:v>
                      </c:pt>
                      <c:pt idx="55">
                        <c:v>-0.14599999999999999</c:v>
                      </c:pt>
                      <c:pt idx="56">
                        <c:v>0.84499999999999997</c:v>
                      </c:pt>
                      <c:pt idx="57">
                        <c:v>1.899</c:v>
                      </c:pt>
                      <c:pt idx="58">
                        <c:v>2.8519999999999999</c:v>
                      </c:pt>
                      <c:pt idx="59">
                        <c:v>3.4609999999999999</c:v>
                      </c:pt>
                      <c:pt idx="60">
                        <c:v>3.6389999999999998</c:v>
                      </c:pt>
                      <c:pt idx="61">
                        <c:v>3.6259999999999999</c:v>
                      </c:pt>
                      <c:pt idx="62">
                        <c:v>4.2530000000000001</c:v>
                      </c:pt>
                      <c:pt idx="63">
                        <c:v>4.593</c:v>
                      </c:pt>
                      <c:pt idx="64">
                        <c:v>5.4279999999999999</c:v>
                      </c:pt>
                      <c:pt idx="65">
                        <c:v>7.0640000000000001</c:v>
                      </c:pt>
                      <c:pt idx="66">
                        <c:v>8.0809999999999995</c:v>
                      </c:pt>
                      <c:pt idx="67">
                        <c:v>9.0190000000000001</c:v>
                      </c:pt>
                      <c:pt idx="68">
                        <c:v>9.7989999999999995</c:v>
                      </c:pt>
                      <c:pt idx="69">
                        <c:v>10.724</c:v>
                      </c:pt>
                      <c:pt idx="70">
                        <c:v>11.606</c:v>
                      </c:pt>
                      <c:pt idx="71">
                        <c:v>12.333</c:v>
                      </c:pt>
                      <c:pt idx="72">
                        <c:v>12.829000000000001</c:v>
                      </c:pt>
                      <c:pt idx="73">
                        <c:v>13.076000000000001</c:v>
                      </c:pt>
                      <c:pt idx="74">
                        <c:v>14.178000000000001</c:v>
                      </c:pt>
                      <c:pt idx="75">
                        <c:v>15.398</c:v>
                      </c:pt>
                      <c:pt idx="76">
                        <c:v>16.085999999999999</c:v>
                      </c:pt>
                      <c:pt idx="77">
                        <c:v>16.885999999999999</c:v>
                      </c:pt>
                      <c:pt idx="78">
                        <c:v>17.103999999999999</c:v>
                      </c:pt>
                      <c:pt idx="79">
                        <c:v>17.152999999999999</c:v>
                      </c:pt>
                      <c:pt idx="80">
                        <c:v>16.978000000000002</c:v>
                      </c:pt>
                      <c:pt idx="81">
                        <c:v>16.835999999999999</c:v>
                      </c:pt>
                      <c:pt idx="82">
                        <c:v>16.492999999999999</c:v>
                      </c:pt>
                      <c:pt idx="83">
                        <c:v>17.013000000000002</c:v>
                      </c:pt>
                      <c:pt idx="84">
                        <c:v>16.920999999999999</c:v>
                      </c:pt>
                      <c:pt idx="85">
                        <c:v>16.768999999999998</c:v>
                      </c:pt>
                      <c:pt idx="86">
                        <c:v>16.992000000000001</c:v>
                      </c:pt>
                      <c:pt idx="87">
                        <c:v>17.631</c:v>
                      </c:pt>
                      <c:pt idx="88">
                        <c:v>18.324999999999999</c:v>
                      </c:pt>
                      <c:pt idx="89">
                        <c:v>18.491</c:v>
                      </c:pt>
                      <c:pt idx="90">
                        <c:v>18.905999999999999</c:v>
                      </c:pt>
                      <c:pt idx="91">
                        <c:v>18.66</c:v>
                      </c:pt>
                      <c:pt idx="92">
                        <c:v>18.027000000000001</c:v>
                      </c:pt>
                      <c:pt idx="93">
                        <c:v>17.417000000000002</c:v>
                      </c:pt>
                      <c:pt idx="94">
                        <c:v>16.606000000000002</c:v>
                      </c:pt>
                      <c:pt idx="95">
                        <c:v>15.794</c:v>
                      </c:pt>
                      <c:pt idx="96">
                        <c:v>14.914999999999999</c:v>
                      </c:pt>
                      <c:pt idx="97">
                        <c:v>13.862</c:v>
                      </c:pt>
                      <c:pt idx="98">
                        <c:v>14.02</c:v>
                      </c:pt>
                      <c:pt idx="99">
                        <c:v>14.837</c:v>
                      </c:pt>
                      <c:pt idx="100">
                        <c:v>15.879</c:v>
                      </c:pt>
                      <c:pt idx="101">
                        <c:v>17.417000000000002</c:v>
                      </c:pt>
                      <c:pt idx="102">
                        <c:v>18.811</c:v>
                      </c:pt>
                      <c:pt idx="103">
                        <c:v>19.544</c:v>
                      </c:pt>
                      <c:pt idx="104">
                        <c:v>19.654</c:v>
                      </c:pt>
                      <c:pt idx="105">
                        <c:v>19.991</c:v>
                      </c:pt>
                      <c:pt idx="106">
                        <c:v>20.359000000000002</c:v>
                      </c:pt>
                      <c:pt idx="107">
                        <c:v>20.638000000000002</c:v>
                      </c:pt>
                      <c:pt idx="108">
                        <c:v>21.158000000000001</c:v>
                      </c:pt>
                      <c:pt idx="109">
                        <c:v>21.245999999999999</c:v>
                      </c:pt>
                      <c:pt idx="110">
                        <c:v>22.135000000000002</c:v>
                      </c:pt>
                      <c:pt idx="111">
                        <c:v>22.74</c:v>
                      </c:pt>
                      <c:pt idx="112">
                        <c:v>22.829000000000001</c:v>
                      </c:pt>
                      <c:pt idx="113">
                        <c:v>23.292000000000002</c:v>
                      </c:pt>
                      <c:pt idx="114">
                        <c:v>23.908999999999999</c:v>
                      </c:pt>
                      <c:pt idx="115">
                        <c:v>23.893000000000001</c:v>
                      </c:pt>
                      <c:pt idx="116">
                        <c:v>23.620999999999999</c:v>
                      </c:pt>
                      <c:pt idx="117">
                        <c:v>23.428999999999998</c:v>
                      </c:pt>
                      <c:pt idx="118">
                        <c:v>23.164000000000001</c:v>
                      </c:pt>
                      <c:pt idx="119">
                        <c:v>22.829000000000001</c:v>
                      </c:pt>
                      <c:pt idx="120">
                        <c:v>22.585999999999999</c:v>
                      </c:pt>
                      <c:pt idx="121">
                        <c:v>22.109000000000002</c:v>
                      </c:pt>
                      <c:pt idx="122">
                        <c:v>21.937000000000001</c:v>
                      </c:pt>
                      <c:pt idx="123">
                        <c:v>22.428000000000001</c:v>
                      </c:pt>
                      <c:pt idx="124">
                        <c:v>22.751999999999999</c:v>
                      </c:pt>
                      <c:pt idx="125">
                        <c:v>23.614000000000001</c:v>
                      </c:pt>
                      <c:pt idx="126">
                        <c:v>23.754000000000001</c:v>
                      </c:pt>
                      <c:pt idx="127">
                        <c:v>23.742999999999999</c:v>
                      </c:pt>
                      <c:pt idx="128">
                        <c:v>23.588999999999999</c:v>
                      </c:pt>
                      <c:pt idx="129">
                        <c:v>23.568999999999999</c:v>
                      </c:pt>
                      <c:pt idx="130">
                        <c:v>23.544</c:v>
                      </c:pt>
                      <c:pt idx="131">
                        <c:v>23.431000000000001</c:v>
                      </c:pt>
                      <c:pt idx="132">
                        <c:v>23.241</c:v>
                      </c:pt>
                      <c:pt idx="133">
                        <c:v>22.992999999999999</c:v>
                      </c:pt>
                      <c:pt idx="134">
                        <c:v>23.736999999999998</c:v>
                      </c:pt>
                      <c:pt idx="135">
                        <c:v>24.19</c:v>
                      </c:pt>
                      <c:pt idx="136">
                        <c:v>24.872</c:v>
                      </c:pt>
                      <c:pt idx="137">
                        <c:v>25.675999999999998</c:v>
                      </c:pt>
                      <c:pt idx="138">
                        <c:v>25.795000000000002</c:v>
                      </c:pt>
                      <c:pt idx="139">
                        <c:v>25.734000000000002</c:v>
                      </c:pt>
                      <c:pt idx="140">
                        <c:v>25.524999999999999</c:v>
                      </c:pt>
                      <c:pt idx="141">
                        <c:v>25.420999999999999</c:v>
                      </c:pt>
                      <c:pt idx="142">
                        <c:v>25.315000000000001</c:v>
                      </c:pt>
                      <c:pt idx="143">
                        <c:v>25.164999999999999</c:v>
                      </c:pt>
                      <c:pt idx="144">
                        <c:v>24.94</c:v>
                      </c:pt>
                      <c:pt idx="145">
                        <c:v>25.143999999999998</c:v>
                      </c:pt>
                      <c:pt idx="146">
                        <c:v>25.21</c:v>
                      </c:pt>
                      <c:pt idx="147">
                        <c:v>25.052</c:v>
                      </c:pt>
                      <c:pt idx="148">
                        <c:v>25.228000000000002</c:v>
                      </c:pt>
                      <c:pt idx="149">
                        <c:v>25.954999999999998</c:v>
                      </c:pt>
                      <c:pt idx="150">
                        <c:v>25.859000000000002</c:v>
                      </c:pt>
                      <c:pt idx="151">
                        <c:v>25.463999999999999</c:v>
                      </c:pt>
                      <c:pt idx="152">
                        <c:v>24.923999999999999</c:v>
                      </c:pt>
                      <c:pt idx="153">
                        <c:v>24.521999999999998</c:v>
                      </c:pt>
                      <c:pt idx="154">
                        <c:v>24.14</c:v>
                      </c:pt>
                      <c:pt idx="155">
                        <c:v>23.768999999999998</c:v>
                      </c:pt>
                      <c:pt idx="156">
                        <c:v>23.454999999999998</c:v>
                      </c:pt>
                      <c:pt idx="157">
                        <c:v>23.209</c:v>
                      </c:pt>
                      <c:pt idx="158">
                        <c:v>23.686</c:v>
                      </c:pt>
                      <c:pt idx="159">
                        <c:v>23.8</c:v>
                      </c:pt>
                      <c:pt idx="160">
                        <c:v>23.632999999999999</c:v>
                      </c:pt>
                      <c:pt idx="161">
                        <c:v>24.173999999999999</c:v>
                      </c:pt>
                      <c:pt idx="162">
                        <c:v>24.042000000000002</c:v>
                      </c:pt>
                      <c:pt idx="163">
                        <c:v>23.754000000000001</c:v>
                      </c:pt>
                      <c:pt idx="164">
                        <c:v>23.373000000000001</c:v>
                      </c:pt>
                      <c:pt idx="165">
                        <c:v>23.100999999999999</c:v>
                      </c:pt>
                      <c:pt idx="166">
                        <c:v>22.786999999999999</c:v>
                      </c:pt>
                      <c:pt idx="167">
                        <c:v>22.41</c:v>
                      </c:pt>
                      <c:pt idx="168">
                        <c:v>21.922000000000001</c:v>
                      </c:pt>
                      <c:pt idx="169">
                        <c:v>22.222999999999999</c:v>
                      </c:pt>
                      <c:pt idx="170">
                        <c:v>22.713999999999999</c:v>
                      </c:pt>
                      <c:pt idx="171">
                        <c:v>22.867000000000001</c:v>
                      </c:pt>
                      <c:pt idx="172">
                        <c:v>22.745999999999999</c:v>
                      </c:pt>
                      <c:pt idx="173">
                        <c:v>22.907</c:v>
                      </c:pt>
                      <c:pt idx="174">
                        <c:v>22.815999999999999</c:v>
                      </c:pt>
                      <c:pt idx="175">
                        <c:v>22.663</c:v>
                      </c:pt>
                      <c:pt idx="176">
                        <c:v>22.347999999999999</c:v>
                      </c:pt>
                      <c:pt idx="177">
                        <c:v>22.053999999999998</c:v>
                      </c:pt>
                      <c:pt idx="178">
                        <c:v>21.667000000000002</c:v>
                      </c:pt>
                      <c:pt idx="179">
                        <c:v>21.164999999999999</c:v>
                      </c:pt>
                      <c:pt idx="180">
                        <c:v>20.460999999999999</c:v>
                      </c:pt>
                      <c:pt idx="181">
                        <c:v>19.701000000000001</c:v>
                      </c:pt>
                      <c:pt idx="182">
                        <c:v>19.108000000000001</c:v>
                      </c:pt>
                      <c:pt idx="183">
                        <c:v>18.221</c:v>
                      </c:pt>
                      <c:pt idx="184">
                        <c:v>17.193999999999999</c:v>
                      </c:pt>
                      <c:pt idx="185">
                        <c:v>16.815000000000001</c:v>
                      </c:pt>
                      <c:pt idx="186">
                        <c:v>16.343</c:v>
                      </c:pt>
                      <c:pt idx="187">
                        <c:v>15.478</c:v>
                      </c:pt>
                      <c:pt idx="188">
                        <c:v>14.494999999999999</c:v>
                      </c:pt>
                      <c:pt idx="189">
                        <c:v>13.744</c:v>
                      </c:pt>
                      <c:pt idx="190">
                        <c:v>12.948</c:v>
                      </c:pt>
                      <c:pt idx="191">
                        <c:v>12.061</c:v>
                      </c:pt>
                      <c:pt idx="192">
                        <c:v>10.797000000000001</c:v>
                      </c:pt>
                      <c:pt idx="193">
                        <c:v>9.6809999999999992</c:v>
                      </c:pt>
                      <c:pt idx="194">
                        <c:v>9.3070000000000004</c:v>
                      </c:pt>
                      <c:pt idx="195">
                        <c:v>9.1219999999999999</c:v>
                      </c:pt>
                      <c:pt idx="196">
                        <c:v>8.7629999999999999</c:v>
                      </c:pt>
                      <c:pt idx="197">
                        <c:v>8.7029999999999994</c:v>
                      </c:pt>
                      <c:pt idx="198">
                        <c:v>7.968</c:v>
                      </c:pt>
                      <c:pt idx="199">
                        <c:v>7.0359999999999996</c:v>
                      </c:pt>
                      <c:pt idx="200">
                        <c:v>6.0750000000000002</c:v>
                      </c:pt>
                      <c:pt idx="201">
                        <c:v>5.4210000000000003</c:v>
                      </c:pt>
                      <c:pt idx="202">
                        <c:v>4.7309999999999999</c:v>
                      </c:pt>
                      <c:pt idx="203">
                        <c:v>3.9420000000000002</c:v>
                      </c:pt>
                      <c:pt idx="204">
                        <c:v>2.6869999999999998</c:v>
                      </c:pt>
                      <c:pt idx="205">
                        <c:v>1.6519999999999999</c:v>
                      </c:pt>
                      <c:pt idx="206">
                        <c:v>1.6279999999999999</c:v>
                      </c:pt>
                      <c:pt idx="207">
                        <c:v>2.0219999999999998</c:v>
                      </c:pt>
                      <c:pt idx="208">
                        <c:v>2.569</c:v>
                      </c:pt>
                      <c:pt idx="209">
                        <c:v>2.9660000000000002</c:v>
                      </c:pt>
                      <c:pt idx="210">
                        <c:v>2.944</c:v>
                      </c:pt>
                      <c:pt idx="211">
                        <c:v>2.597</c:v>
                      </c:pt>
                      <c:pt idx="212">
                        <c:v>1.931</c:v>
                      </c:pt>
                      <c:pt idx="213">
                        <c:v>1.4279999999999999</c:v>
                      </c:pt>
                      <c:pt idx="214">
                        <c:v>0.82</c:v>
                      </c:pt>
                      <c:pt idx="215">
                        <c:v>0.14799999999999999</c:v>
                      </c:pt>
                      <c:pt idx="216">
                        <c:v>-0.96299999999999997</c:v>
                      </c:pt>
                      <c:pt idx="217">
                        <c:v>-1.7849999999999999</c:v>
                      </c:pt>
                      <c:pt idx="218">
                        <c:v>-2.4340000000000002</c:v>
                      </c:pt>
                      <c:pt idx="219">
                        <c:v>-2.3620000000000001</c:v>
                      </c:pt>
                      <c:pt idx="220">
                        <c:v>-2.69</c:v>
                      </c:pt>
                      <c:pt idx="221">
                        <c:v>-3.1030000000000002</c:v>
                      </c:pt>
                      <c:pt idx="222">
                        <c:v>-3.3340000000000001</c:v>
                      </c:pt>
                      <c:pt idx="223">
                        <c:v>-4.1260000000000003</c:v>
                      </c:pt>
                      <c:pt idx="224">
                        <c:v>-5.0629999999999997</c:v>
                      </c:pt>
                      <c:pt idx="225">
                        <c:v>-5.681</c:v>
                      </c:pt>
                      <c:pt idx="226">
                        <c:v>-6.3179999999999996</c:v>
                      </c:pt>
                      <c:pt idx="227">
                        <c:v>-7.024</c:v>
                      </c:pt>
                      <c:pt idx="228">
                        <c:v>-8.0299999999999994</c:v>
                      </c:pt>
                      <c:pt idx="229">
                        <c:v>-8.6760000000000002</c:v>
                      </c:pt>
                      <c:pt idx="230">
                        <c:v>-8.2949999999999999</c:v>
                      </c:pt>
                      <c:pt idx="231">
                        <c:v>-6.8650000000000002</c:v>
                      </c:pt>
                      <c:pt idx="232">
                        <c:v>-6.6260000000000003</c:v>
                      </c:pt>
                      <c:pt idx="233">
                        <c:v>-5.024</c:v>
                      </c:pt>
                      <c:pt idx="234">
                        <c:v>-3.3849999999999998</c:v>
                      </c:pt>
                      <c:pt idx="235">
                        <c:v>-2.3370000000000002</c:v>
                      </c:pt>
                      <c:pt idx="236">
                        <c:v>-1.6830000000000001</c:v>
                      </c:pt>
                      <c:pt idx="237">
                        <c:v>-1.0109999999999999</c:v>
                      </c:pt>
                      <c:pt idx="238">
                        <c:v>-0.54800000000000004</c:v>
                      </c:pt>
                      <c:pt idx="239">
                        <c:v>-0.53</c:v>
                      </c:pt>
                      <c:pt idx="240">
                        <c:v>-0.88200000000000001</c:v>
                      </c:pt>
                      <c:pt idx="241">
                        <c:v>-0.66400000000000003</c:v>
                      </c:pt>
                      <c:pt idx="242">
                        <c:v>0.21199999999999999</c:v>
                      </c:pt>
                      <c:pt idx="243">
                        <c:v>1.1080000000000001</c:v>
                      </c:pt>
                      <c:pt idx="244">
                        <c:v>1.2410000000000001</c:v>
                      </c:pt>
                      <c:pt idx="245">
                        <c:v>1.367</c:v>
                      </c:pt>
                      <c:pt idx="246">
                        <c:v>1.464</c:v>
                      </c:pt>
                      <c:pt idx="247">
                        <c:v>1.0009999999999999</c:v>
                      </c:pt>
                      <c:pt idx="248">
                        <c:v>0.29499999999999998</c:v>
                      </c:pt>
                      <c:pt idx="249">
                        <c:v>-0.18</c:v>
                      </c:pt>
                      <c:pt idx="250">
                        <c:v>-0.69599999999999995</c:v>
                      </c:pt>
                      <c:pt idx="251">
                        <c:v>-1.2969999999999999</c:v>
                      </c:pt>
                      <c:pt idx="252">
                        <c:v>-2.2719999999999998</c:v>
                      </c:pt>
                      <c:pt idx="253">
                        <c:v>-2.7509999999999999</c:v>
                      </c:pt>
                      <c:pt idx="254">
                        <c:v>-3.27</c:v>
                      </c:pt>
                      <c:pt idx="255">
                        <c:v>-2.8570000000000002</c:v>
                      </c:pt>
                      <c:pt idx="256">
                        <c:v>-2.3940000000000001</c:v>
                      </c:pt>
                      <c:pt idx="257">
                        <c:v>-1.4419999999999999</c:v>
                      </c:pt>
                      <c:pt idx="258">
                        <c:v>-0.97</c:v>
                      </c:pt>
                      <c:pt idx="259">
                        <c:v>-0.58399999999999996</c:v>
                      </c:pt>
                      <c:pt idx="260">
                        <c:v>-0.69399999999999995</c:v>
                      </c:pt>
                      <c:pt idx="261">
                        <c:v>-0.76600000000000001</c:v>
                      </c:pt>
                      <c:pt idx="262">
                        <c:v>-1.0640000000000001</c:v>
                      </c:pt>
                      <c:pt idx="263">
                        <c:v>-1.554</c:v>
                      </c:pt>
                      <c:pt idx="264">
                        <c:v>-2.484</c:v>
                      </c:pt>
                      <c:pt idx="265">
                        <c:v>-3.1389999999999998</c:v>
                      </c:pt>
                      <c:pt idx="266">
                        <c:v>-3.323</c:v>
                      </c:pt>
                      <c:pt idx="267">
                        <c:v>-2.9049999999999998</c:v>
                      </c:pt>
                      <c:pt idx="268">
                        <c:v>-2.7909999999999999</c:v>
                      </c:pt>
                      <c:pt idx="269">
                        <c:v>-3.1560000000000001</c:v>
                      </c:pt>
                      <c:pt idx="270">
                        <c:v>-3.2770000000000001</c:v>
                      </c:pt>
                      <c:pt idx="271">
                        <c:v>-3.181</c:v>
                      </c:pt>
                      <c:pt idx="272">
                        <c:v>-3.806</c:v>
                      </c:pt>
                      <c:pt idx="273">
                        <c:v>-4.2190000000000003</c:v>
                      </c:pt>
                      <c:pt idx="274">
                        <c:v>-4.694</c:v>
                      </c:pt>
                      <c:pt idx="275">
                        <c:v>-5.2830000000000004</c:v>
                      </c:pt>
                      <c:pt idx="276">
                        <c:v>-6.2889999999999997</c:v>
                      </c:pt>
                      <c:pt idx="277">
                        <c:v>-6.7290000000000001</c:v>
                      </c:pt>
                      <c:pt idx="278">
                        <c:v>-6.4930000000000003</c:v>
                      </c:pt>
                      <c:pt idx="279">
                        <c:v>-5.6319999999999997</c:v>
                      </c:pt>
                      <c:pt idx="280">
                        <c:v>-5.3719999999999999</c:v>
                      </c:pt>
                      <c:pt idx="281">
                        <c:v>-5.4329999999999998</c:v>
                      </c:pt>
                      <c:pt idx="282">
                        <c:v>-5.0919999999999996</c:v>
                      </c:pt>
                      <c:pt idx="283">
                        <c:v>-5.2320000000000002</c:v>
                      </c:pt>
                      <c:pt idx="284">
                        <c:v>-5.59</c:v>
                      </c:pt>
                      <c:pt idx="285">
                        <c:v>-5.6980000000000004</c:v>
                      </c:pt>
                      <c:pt idx="286">
                        <c:v>-5.907</c:v>
                      </c:pt>
                      <c:pt idx="287">
                        <c:v>-6.2649999999999997</c:v>
                      </c:pt>
                      <c:pt idx="288">
                        <c:v>-7.0229999999999997</c:v>
                      </c:pt>
                      <c:pt idx="289">
                        <c:v>-7.7089999999999996</c:v>
                      </c:pt>
                      <c:pt idx="290">
                        <c:v>-8.2449999999999992</c:v>
                      </c:pt>
                      <c:pt idx="291">
                        <c:v>-7.7279999999999998</c:v>
                      </c:pt>
                      <c:pt idx="292">
                        <c:v>-7.65</c:v>
                      </c:pt>
                      <c:pt idx="293">
                        <c:v>-7.1879999999999997</c:v>
                      </c:pt>
                      <c:pt idx="294">
                        <c:v>-7.2249999999999996</c:v>
                      </c:pt>
                      <c:pt idx="295">
                        <c:v>-7.6639999999999997</c:v>
                      </c:pt>
                      <c:pt idx="296">
                        <c:v>-8.1969999999999992</c:v>
                      </c:pt>
                      <c:pt idx="297">
                        <c:v>-8.4559999999999995</c:v>
                      </c:pt>
                      <c:pt idx="298">
                        <c:v>-8.7940000000000005</c:v>
                      </c:pt>
                      <c:pt idx="299">
                        <c:v>-9.2810000000000006</c:v>
                      </c:pt>
                      <c:pt idx="300">
                        <c:v>-9.7829999999999995</c:v>
                      </c:pt>
                      <c:pt idx="301">
                        <c:v>-10.461</c:v>
                      </c:pt>
                      <c:pt idx="302">
                        <c:v>-10.11</c:v>
                      </c:pt>
                      <c:pt idx="303">
                        <c:v>-9.766</c:v>
                      </c:pt>
                      <c:pt idx="304">
                        <c:v>-8.6989999999999998</c:v>
                      </c:pt>
                      <c:pt idx="305">
                        <c:v>-6.8289999999999997</c:v>
                      </c:pt>
                      <c:pt idx="306">
                        <c:v>-4.8940000000000001</c:v>
                      </c:pt>
                      <c:pt idx="307">
                        <c:v>-3.621</c:v>
                      </c:pt>
                      <c:pt idx="308">
                        <c:v>-2.7370000000000001</c:v>
                      </c:pt>
                      <c:pt idx="309">
                        <c:v>-1.752</c:v>
                      </c:pt>
                      <c:pt idx="310">
                        <c:v>-0.871</c:v>
                      </c:pt>
                      <c:pt idx="311">
                        <c:v>-0.22900000000000001</c:v>
                      </c:pt>
                      <c:pt idx="312">
                        <c:v>-4.4999999999999998E-2</c:v>
                      </c:pt>
                      <c:pt idx="313">
                        <c:v>-4.2000000000000003E-2</c:v>
                      </c:pt>
                      <c:pt idx="314">
                        <c:v>-0.252</c:v>
                      </c:pt>
                      <c:pt idx="315">
                        <c:v>0.13800000000000001</c:v>
                      </c:pt>
                      <c:pt idx="316">
                        <c:v>0.876</c:v>
                      </c:pt>
                      <c:pt idx="317">
                        <c:v>1.4830000000000001</c:v>
                      </c:pt>
                      <c:pt idx="318">
                        <c:v>1.849</c:v>
                      </c:pt>
                      <c:pt idx="319">
                        <c:v>1.982</c:v>
                      </c:pt>
                      <c:pt idx="320">
                        <c:v>1.6539999999999999</c:v>
                      </c:pt>
                      <c:pt idx="321">
                        <c:v>1.304</c:v>
                      </c:pt>
                      <c:pt idx="322">
                        <c:v>0.72699999999999998</c:v>
                      </c:pt>
                      <c:pt idx="323">
                        <c:v>2.3E-2</c:v>
                      </c:pt>
                      <c:pt idx="324">
                        <c:v>-0.78500000000000003</c:v>
                      </c:pt>
                      <c:pt idx="325">
                        <c:v>-1.5149999999999999</c:v>
                      </c:pt>
                      <c:pt idx="326">
                        <c:v>-1.72</c:v>
                      </c:pt>
                      <c:pt idx="327">
                        <c:v>-1.482</c:v>
                      </c:pt>
                      <c:pt idx="328">
                        <c:v>-1.399</c:v>
                      </c:pt>
                      <c:pt idx="329">
                        <c:v>-1.54</c:v>
                      </c:pt>
                      <c:pt idx="330">
                        <c:v>-1.482</c:v>
                      </c:pt>
                      <c:pt idx="331">
                        <c:v>-2.2029999999999998</c:v>
                      </c:pt>
                      <c:pt idx="332">
                        <c:v>-3.0790000000000002</c:v>
                      </c:pt>
                      <c:pt idx="333">
                        <c:v>-3.6419999999999999</c:v>
                      </c:pt>
                      <c:pt idx="334">
                        <c:v>-4.25</c:v>
                      </c:pt>
                      <c:pt idx="335">
                        <c:v>-4.9619999999999997</c:v>
                      </c:pt>
                      <c:pt idx="336">
                        <c:v>-5.9720000000000004</c:v>
                      </c:pt>
                      <c:pt idx="337">
                        <c:v>-6.0019999999999998</c:v>
                      </c:pt>
                      <c:pt idx="338">
                        <c:v>-6.3330000000000002</c:v>
                      </c:pt>
                      <c:pt idx="339">
                        <c:v>-6.36</c:v>
                      </c:pt>
                      <c:pt idx="340">
                        <c:v>-6.8079999999999998</c:v>
                      </c:pt>
                      <c:pt idx="341">
                        <c:v>-7.0259999999999998</c:v>
                      </c:pt>
                      <c:pt idx="342">
                        <c:v>-7.5039999999999996</c:v>
                      </c:pt>
                      <c:pt idx="343">
                        <c:v>-8.0489999999999995</c:v>
                      </c:pt>
                      <c:pt idx="344">
                        <c:v>-8.625</c:v>
                      </c:pt>
                      <c:pt idx="345">
                        <c:v>-8.9570000000000007</c:v>
                      </c:pt>
                      <c:pt idx="346">
                        <c:v>-9.3670000000000009</c:v>
                      </c:pt>
                      <c:pt idx="347">
                        <c:v>-9.8859999999999992</c:v>
                      </c:pt>
                      <c:pt idx="348">
                        <c:v>-10.804</c:v>
                      </c:pt>
                      <c:pt idx="349">
                        <c:v>-11.186</c:v>
                      </c:pt>
                      <c:pt idx="350">
                        <c:v>-11.382999999999999</c:v>
                      </c:pt>
                      <c:pt idx="351">
                        <c:v>-11.207000000000001</c:v>
                      </c:pt>
                      <c:pt idx="352">
                        <c:v>-9.9350000000000005</c:v>
                      </c:pt>
                      <c:pt idx="353">
                        <c:v>-8.4429999999999996</c:v>
                      </c:pt>
                      <c:pt idx="354">
                        <c:v>-7.7160000000000002</c:v>
                      </c:pt>
                      <c:pt idx="355">
                        <c:v>-7.3680000000000003</c:v>
                      </c:pt>
                      <c:pt idx="356">
                        <c:v>-7.2809999999999997</c:v>
                      </c:pt>
                      <c:pt idx="357">
                        <c:v>-7.0179999999999998</c:v>
                      </c:pt>
                      <c:pt idx="358">
                        <c:v>-6.9710000000000001</c:v>
                      </c:pt>
                      <c:pt idx="359">
                        <c:v>-7.1130000000000004</c:v>
                      </c:pt>
                      <c:pt idx="360">
                        <c:v>-7.1050000000000004</c:v>
                      </c:pt>
                      <c:pt idx="361">
                        <c:v>-7.16</c:v>
                      </c:pt>
                      <c:pt idx="362">
                        <c:v>-7.22</c:v>
                      </c:pt>
                      <c:pt idx="363">
                        <c:v>-7.585</c:v>
                      </c:pt>
                      <c:pt idx="364">
                        <c:v>-7.1550000000000002</c:v>
                      </c:pt>
                      <c:pt idx="365">
                        <c:v>-6.3460000000000001</c:v>
                      </c:pt>
                      <c:pt idx="366">
                        <c:v>-5.4359999999999999</c:v>
                      </c:pt>
                      <c:pt idx="367">
                        <c:v>-4.8390000000000004</c:v>
                      </c:pt>
                      <c:pt idx="368">
                        <c:v>-4.5350000000000001</c:v>
                      </c:pt>
                      <c:pt idx="369">
                        <c:v>-4.3029999999999999</c:v>
                      </c:pt>
                      <c:pt idx="370">
                        <c:v>-4.4029999999999996</c:v>
                      </c:pt>
                      <c:pt idx="371">
                        <c:v>-4.1669999999999998</c:v>
                      </c:pt>
                      <c:pt idx="372">
                        <c:v>-4.8380000000000001</c:v>
                      </c:pt>
                      <c:pt idx="373">
                        <c:v>-4.9950000000000001</c:v>
                      </c:pt>
                      <c:pt idx="374">
                        <c:v>-5.4340000000000002</c:v>
                      </c:pt>
                      <c:pt idx="375">
                        <c:v>-5.4029999999999996</c:v>
                      </c:pt>
                      <c:pt idx="376">
                        <c:v>-5.9850000000000003</c:v>
                      </c:pt>
                      <c:pt idx="377">
                        <c:v>-6.0880000000000001</c:v>
                      </c:pt>
                      <c:pt idx="378">
                        <c:v>-6.319</c:v>
                      </c:pt>
                      <c:pt idx="379">
                        <c:v>-6.7409999999999997</c:v>
                      </c:pt>
                      <c:pt idx="380">
                        <c:v>-7.2110000000000003</c:v>
                      </c:pt>
                      <c:pt idx="381">
                        <c:v>-7.4720000000000004</c:v>
                      </c:pt>
                      <c:pt idx="382">
                        <c:v>-7.8570000000000002</c:v>
                      </c:pt>
                      <c:pt idx="383">
                        <c:v>-8.4039999999999999</c:v>
                      </c:pt>
                      <c:pt idx="384">
                        <c:v>-9.2970000000000006</c:v>
                      </c:pt>
                      <c:pt idx="385">
                        <c:v>-9.7460000000000004</c:v>
                      </c:pt>
                      <c:pt idx="386">
                        <c:v>-9.4079999999999995</c:v>
                      </c:pt>
                      <c:pt idx="387">
                        <c:v>-9.4009999999999998</c:v>
                      </c:pt>
                      <c:pt idx="388">
                        <c:v>-9.9640000000000004</c:v>
                      </c:pt>
                      <c:pt idx="389">
                        <c:v>-10.119999999999999</c:v>
                      </c:pt>
                      <c:pt idx="390">
                        <c:v>-9.718</c:v>
                      </c:pt>
                      <c:pt idx="391">
                        <c:v>-10.012</c:v>
                      </c:pt>
                      <c:pt idx="392">
                        <c:v>-10.518000000000001</c:v>
                      </c:pt>
                      <c:pt idx="393">
                        <c:v>-10.756</c:v>
                      </c:pt>
                      <c:pt idx="394">
                        <c:v>-11.082000000000001</c:v>
                      </c:pt>
                      <c:pt idx="395">
                        <c:v>-11.545999999999999</c:v>
                      </c:pt>
                      <c:pt idx="396">
                        <c:v>-12.435</c:v>
                      </c:pt>
                      <c:pt idx="397">
                        <c:v>-11.874000000000001</c:v>
                      </c:pt>
                      <c:pt idx="398">
                        <c:v>-10.566000000000001</c:v>
                      </c:pt>
                      <c:pt idx="399">
                        <c:v>-8.952</c:v>
                      </c:pt>
                      <c:pt idx="400">
                        <c:v>-7.782</c:v>
                      </c:pt>
                      <c:pt idx="401">
                        <c:v>-6.6740000000000004</c:v>
                      </c:pt>
                      <c:pt idx="402">
                        <c:v>-6.2149999999999999</c:v>
                      </c:pt>
                      <c:pt idx="403">
                        <c:v>-6.0830000000000002</c:v>
                      </c:pt>
                      <c:pt idx="404">
                        <c:v>-6.2110000000000003</c:v>
                      </c:pt>
                      <c:pt idx="405">
                        <c:v>-6.21</c:v>
                      </c:pt>
                      <c:pt idx="406">
                        <c:v>-6.4210000000000003</c:v>
                      </c:pt>
                      <c:pt idx="407">
                        <c:v>-6.8040000000000003</c:v>
                      </c:pt>
                      <c:pt idx="408">
                        <c:v>-7.1749999999999998</c:v>
                      </c:pt>
                      <c:pt idx="409">
                        <c:v>-6.95</c:v>
                      </c:pt>
                      <c:pt idx="410">
                        <c:v>-5.7229999999999999</c:v>
                      </c:pt>
                      <c:pt idx="411">
                        <c:v>-4.0999999999999996</c:v>
                      </c:pt>
                      <c:pt idx="412">
                        <c:v>-3.34</c:v>
                      </c:pt>
                      <c:pt idx="413">
                        <c:v>-2.1890000000000001</c:v>
                      </c:pt>
                      <c:pt idx="414">
                        <c:v>-0.48299999999999998</c:v>
                      </c:pt>
                      <c:pt idx="415">
                        <c:v>0.56499999999999995</c:v>
                      </c:pt>
                      <c:pt idx="416">
                        <c:v>1.2030000000000001</c:v>
                      </c:pt>
                      <c:pt idx="417">
                        <c:v>1.8979999999999999</c:v>
                      </c:pt>
                      <c:pt idx="418">
                        <c:v>2.4220000000000002</c:v>
                      </c:pt>
                      <c:pt idx="419">
                        <c:v>2.7509999999999999</c:v>
                      </c:pt>
                      <c:pt idx="420">
                        <c:v>2.6509999999999998</c:v>
                      </c:pt>
                      <c:pt idx="421">
                        <c:v>3.234</c:v>
                      </c:pt>
                      <c:pt idx="422">
                        <c:v>4</c:v>
                      </c:pt>
                      <c:pt idx="423">
                        <c:v>4.4989999999999997</c:v>
                      </c:pt>
                      <c:pt idx="424">
                        <c:v>4.7690000000000001</c:v>
                      </c:pt>
                      <c:pt idx="425">
                        <c:v>5.7359999999999998</c:v>
                      </c:pt>
                      <c:pt idx="426">
                        <c:v>6.1079999999999997</c:v>
                      </c:pt>
                      <c:pt idx="427">
                        <c:v>6.234</c:v>
                      </c:pt>
                      <c:pt idx="428">
                        <c:v>5.9139999999999997</c:v>
                      </c:pt>
                      <c:pt idx="429">
                        <c:v>5.5720000000000001</c:v>
                      </c:pt>
                      <c:pt idx="430">
                        <c:v>5.0179999999999998</c:v>
                      </c:pt>
                      <c:pt idx="431">
                        <c:v>4.4850000000000003</c:v>
                      </c:pt>
                      <c:pt idx="432">
                        <c:v>3.7869999999999999</c:v>
                      </c:pt>
                      <c:pt idx="433">
                        <c:v>3.069</c:v>
                      </c:pt>
                      <c:pt idx="434">
                        <c:v>2.7040000000000002</c:v>
                      </c:pt>
                      <c:pt idx="435">
                        <c:v>3.5089999999999999</c:v>
                      </c:pt>
                      <c:pt idx="436">
                        <c:v>4.6239999999999997</c:v>
                      </c:pt>
                      <c:pt idx="437">
                        <c:v>5.819</c:v>
                      </c:pt>
                      <c:pt idx="438">
                        <c:v>6.81</c:v>
                      </c:pt>
                      <c:pt idx="439">
                        <c:v>7.56</c:v>
                      </c:pt>
                      <c:pt idx="440">
                        <c:v>8.0969999999999995</c:v>
                      </c:pt>
                      <c:pt idx="441">
                        <c:v>8.8699999999999992</c:v>
                      </c:pt>
                      <c:pt idx="442">
                        <c:v>9.6669999999999998</c:v>
                      </c:pt>
                      <c:pt idx="443">
                        <c:v>10.362</c:v>
                      </c:pt>
                      <c:pt idx="444">
                        <c:v>10.930999999999999</c:v>
                      </c:pt>
                      <c:pt idx="445">
                        <c:v>11.914999999999999</c:v>
                      </c:pt>
                      <c:pt idx="446">
                        <c:v>12.417999999999999</c:v>
                      </c:pt>
                      <c:pt idx="447">
                        <c:v>13.333</c:v>
                      </c:pt>
                      <c:pt idx="448">
                        <c:v>13.843999999999999</c:v>
                      </c:pt>
                      <c:pt idx="449">
                        <c:v>14.807</c:v>
                      </c:pt>
                      <c:pt idx="450">
                        <c:v>14.914</c:v>
                      </c:pt>
                      <c:pt idx="451">
                        <c:v>14.757</c:v>
                      </c:pt>
                      <c:pt idx="452">
                        <c:v>14.377000000000001</c:v>
                      </c:pt>
                      <c:pt idx="453">
                        <c:v>14.061</c:v>
                      </c:pt>
                      <c:pt idx="454">
                        <c:v>13.571999999999999</c:v>
                      </c:pt>
                      <c:pt idx="455">
                        <c:v>13.132</c:v>
                      </c:pt>
                      <c:pt idx="456">
                        <c:v>12.57</c:v>
                      </c:pt>
                      <c:pt idx="457">
                        <c:v>12.874000000000001</c:v>
                      </c:pt>
                      <c:pt idx="458">
                        <c:v>13.744</c:v>
                      </c:pt>
                      <c:pt idx="459">
                        <c:v>14.374000000000001</c:v>
                      </c:pt>
                      <c:pt idx="460">
                        <c:v>14.56</c:v>
                      </c:pt>
                      <c:pt idx="461">
                        <c:v>14.962</c:v>
                      </c:pt>
                      <c:pt idx="462">
                        <c:v>15.178000000000001</c:v>
                      </c:pt>
                      <c:pt idx="463">
                        <c:v>15.266999999999999</c:v>
                      </c:pt>
                      <c:pt idx="464">
                        <c:v>15.003</c:v>
                      </c:pt>
                      <c:pt idx="465">
                        <c:v>14.741</c:v>
                      </c:pt>
                      <c:pt idx="466">
                        <c:v>14.234999999999999</c:v>
                      </c:pt>
                      <c:pt idx="467">
                        <c:v>13.602</c:v>
                      </c:pt>
                      <c:pt idx="468">
                        <c:v>12.661</c:v>
                      </c:pt>
                      <c:pt idx="469">
                        <c:v>11.868</c:v>
                      </c:pt>
                      <c:pt idx="470">
                        <c:v>12.108000000000001</c:v>
                      </c:pt>
                      <c:pt idx="471">
                        <c:v>12.097</c:v>
                      </c:pt>
                      <c:pt idx="472">
                        <c:v>11.83</c:v>
                      </c:pt>
                      <c:pt idx="473">
                        <c:v>11.672000000000001</c:v>
                      </c:pt>
                      <c:pt idx="474">
                        <c:v>11.41</c:v>
                      </c:pt>
                      <c:pt idx="475">
                        <c:v>11.055</c:v>
                      </c:pt>
                      <c:pt idx="476">
                        <c:v>10.371</c:v>
                      </c:pt>
                      <c:pt idx="477">
                        <c:v>9.6859999999999999</c:v>
                      </c:pt>
                      <c:pt idx="478">
                        <c:v>8.77</c:v>
                      </c:pt>
                      <c:pt idx="479">
                        <c:v>7.7679999999999998</c:v>
                      </c:pt>
                      <c:pt idx="480">
                        <c:v>6.3239999999999998</c:v>
                      </c:pt>
                      <c:pt idx="481">
                        <c:v>5.7610000000000001</c:v>
                      </c:pt>
                      <c:pt idx="482">
                        <c:v>5.4569999999999999</c:v>
                      </c:pt>
                      <c:pt idx="483">
                        <c:v>5.91</c:v>
                      </c:pt>
                      <c:pt idx="484">
                        <c:v>6.6950000000000003</c:v>
                      </c:pt>
                      <c:pt idx="485">
                        <c:v>7.8810000000000002</c:v>
                      </c:pt>
                      <c:pt idx="486">
                        <c:v>8.4169999999999998</c:v>
                      </c:pt>
                      <c:pt idx="487">
                        <c:v>8.8710000000000004</c:v>
                      </c:pt>
                      <c:pt idx="488">
                        <c:v>9.0920000000000005</c:v>
                      </c:pt>
                      <c:pt idx="489">
                        <c:v>9.3079999999999998</c:v>
                      </c:pt>
                      <c:pt idx="490">
                        <c:v>9.1709999999999994</c:v>
                      </c:pt>
                      <c:pt idx="491">
                        <c:v>8.9969999999999999</c:v>
                      </c:pt>
                      <c:pt idx="492">
                        <c:v>8.8019999999999996</c:v>
                      </c:pt>
                      <c:pt idx="493">
                        <c:v>8.7609999999999992</c:v>
                      </c:pt>
                      <c:pt idx="494">
                        <c:v>9.0500000000000007</c:v>
                      </c:pt>
                      <c:pt idx="495">
                        <c:v>10.061</c:v>
                      </c:pt>
                      <c:pt idx="496">
                        <c:v>10.285</c:v>
                      </c:pt>
                      <c:pt idx="497">
                        <c:v>11.176</c:v>
                      </c:pt>
                      <c:pt idx="498">
                        <c:v>11.52</c:v>
                      </c:pt>
                      <c:pt idx="499">
                        <c:v>11.651</c:v>
                      </c:pt>
                      <c:pt idx="500">
                        <c:v>11.496</c:v>
                      </c:pt>
                      <c:pt idx="501">
                        <c:v>11.308</c:v>
                      </c:pt>
                      <c:pt idx="502">
                        <c:v>10.909000000000001</c:v>
                      </c:pt>
                      <c:pt idx="503">
                        <c:v>10.535</c:v>
                      </c:pt>
                      <c:pt idx="504">
                        <c:v>10.061999999999999</c:v>
                      </c:pt>
                      <c:pt idx="505">
                        <c:v>9.5830000000000002</c:v>
                      </c:pt>
                      <c:pt idx="506">
                        <c:v>9.9269999999999996</c:v>
                      </c:pt>
                      <c:pt idx="507">
                        <c:v>9.8170000000000002</c:v>
                      </c:pt>
                      <c:pt idx="508">
                        <c:v>10.039999999999999</c:v>
                      </c:pt>
                      <c:pt idx="509">
                        <c:v>10.763999999999999</c:v>
                      </c:pt>
                      <c:pt idx="510">
                        <c:v>11.183999999999999</c:v>
                      </c:pt>
                      <c:pt idx="511">
                        <c:v>11.403</c:v>
                      </c:pt>
                      <c:pt idx="512">
                        <c:v>11.407999999999999</c:v>
                      </c:pt>
                      <c:pt idx="513">
                        <c:v>11.406000000000001</c:v>
                      </c:pt>
                      <c:pt idx="514">
                        <c:v>11.247999999999999</c:v>
                      </c:pt>
                      <c:pt idx="515">
                        <c:v>10.981</c:v>
                      </c:pt>
                      <c:pt idx="516">
                        <c:v>10.353</c:v>
                      </c:pt>
                      <c:pt idx="517">
                        <c:v>9.6690000000000005</c:v>
                      </c:pt>
                      <c:pt idx="518">
                        <c:v>9.0280000000000005</c:v>
                      </c:pt>
                      <c:pt idx="519">
                        <c:v>8.157</c:v>
                      </c:pt>
                      <c:pt idx="520">
                        <c:v>7.952</c:v>
                      </c:pt>
                      <c:pt idx="521">
                        <c:v>8.0890000000000004</c:v>
                      </c:pt>
                      <c:pt idx="522">
                        <c:v>7.9379999999999997</c:v>
                      </c:pt>
                      <c:pt idx="523">
                        <c:v>7.68</c:v>
                      </c:pt>
                      <c:pt idx="524">
                        <c:v>7.069</c:v>
                      </c:pt>
                      <c:pt idx="525">
                        <c:v>6.49</c:v>
                      </c:pt>
                      <c:pt idx="526">
                        <c:v>5.6950000000000003</c:v>
                      </c:pt>
                      <c:pt idx="527">
                        <c:v>6.3289999999999997</c:v>
                      </c:pt>
                      <c:pt idx="528">
                        <c:v>6.0359999999999996</c:v>
                      </c:pt>
                      <c:pt idx="529">
                        <c:v>5.55</c:v>
                      </c:pt>
                      <c:pt idx="530">
                        <c:v>4.9820000000000002</c:v>
                      </c:pt>
                      <c:pt idx="531">
                        <c:v>5.31</c:v>
                      </c:pt>
                      <c:pt idx="532">
                        <c:v>5.0869999999999997</c:v>
                      </c:pt>
                      <c:pt idx="533">
                        <c:v>5.367</c:v>
                      </c:pt>
                      <c:pt idx="534">
                        <c:v>5.149</c:v>
                      </c:pt>
                      <c:pt idx="535">
                        <c:v>5.274</c:v>
                      </c:pt>
                      <c:pt idx="536">
                        <c:v>4.7300000000000004</c:v>
                      </c:pt>
                      <c:pt idx="537">
                        <c:v>4.2130000000000001</c:v>
                      </c:pt>
                      <c:pt idx="538">
                        <c:v>3.9470000000000001</c:v>
                      </c:pt>
                      <c:pt idx="539">
                        <c:v>3.0449999999999999</c:v>
                      </c:pt>
                      <c:pt idx="540">
                        <c:v>1.61</c:v>
                      </c:pt>
                      <c:pt idx="541">
                        <c:v>0.32800000000000001</c:v>
                      </c:pt>
                      <c:pt idx="542">
                        <c:v>-1E-3</c:v>
                      </c:pt>
                      <c:pt idx="543">
                        <c:v>0.77200000000000002</c:v>
                      </c:pt>
                      <c:pt idx="544">
                        <c:v>2.1</c:v>
                      </c:pt>
                      <c:pt idx="545">
                        <c:v>4.1859999999999999</c:v>
                      </c:pt>
                      <c:pt idx="546">
                        <c:v>6.1749999999999998</c:v>
                      </c:pt>
                      <c:pt idx="547">
                        <c:v>7.1230000000000002</c:v>
                      </c:pt>
                      <c:pt idx="548">
                        <c:v>7.6420000000000003</c:v>
                      </c:pt>
                      <c:pt idx="549">
                        <c:v>8.3849999999999998</c:v>
                      </c:pt>
                      <c:pt idx="550">
                        <c:v>9.1489999999999991</c:v>
                      </c:pt>
                      <c:pt idx="551">
                        <c:v>10.624000000000001</c:v>
                      </c:pt>
                      <c:pt idx="552">
                        <c:v>11.272</c:v>
                      </c:pt>
                      <c:pt idx="553">
                        <c:v>12.121</c:v>
                      </c:pt>
                      <c:pt idx="554">
                        <c:v>13.198</c:v>
                      </c:pt>
                      <c:pt idx="555">
                        <c:v>14.617000000000001</c:v>
                      </c:pt>
                      <c:pt idx="556">
                        <c:v>15.951000000000001</c:v>
                      </c:pt>
                      <c:pt idx="557">
                        <c:v>17.617999999999999</c:v>
                      </c:pt>
                      <c:pt idx="558">
                        <c:v>18.363</c:v>
                      </c:pt>
                      <c:pt idx="559">
                        <c:v>18.797000000000001</c:v>
                      </c:pt>
                      <c:pt idx="560">
                        <c:v>19</c:v>
                      </c:pt>
                      <c:pt idx="561">
                        <c:v>19.332999999999998</c:v>
                      </c:pt>
                      <c:pt idx="562">
                        <c:v>19.536999999999999</c:v>
                      </c:pt>
                      <c:pt idx="563">
                        <c:v>19.625</c:v>
                      </c:pt>
                    </c:numCache>
                  </c:numRef>
                </c:yVal>
                <c:smooth val="0"/>
                <c:extLst xmlns:c15="http://schemas.microsoft.com/office/drawing/2012/chart">
                  <c:ext xmlns:c16="http://schemas.microsoft.com/office/drawing/2014/chart" uri="{C3380CC4-5D6E-409C-BE32-E72D297353CC}">
                    <c16:uniqueId val="{00000013-FF6A-48BB-B0F7-E28C2F7EA5EE}"/>
                  </c:ext>
                </c:extLst>
              </c15:ser>
            </c15:filteredScatterSeries>
            <c15:filteredScatterSeries>
              <c15:ser>
                <c:idx val="15"/>
                <c:order val="15"/>
                <c:tx>
                  <c:v>5-Yr</c:v>
                </c:tx>
                <c:spPr>
                  <a:ln>
                    <a:solidFill>
                      <a:schemeClr val="tx2"/>
                    </a:solidFill>
                  </a:ln>
                </c:spPr>
                <c:marker>
                  <c:symbol val="none"/>
                </c:marker>
                <c:xVal>
                  <c:numRef>
                    <c:extLst xmlns:c15="http://schemas.microsoft.com/office/drawing/2012/chart">
                      <c:ext xmlns:c15="http://schemas.microsoft.com/office/drawing/2012/chart" uri="{02D57815-91ED-43cb-92C2-25804820EDAC}">
                        <c15:formulaRef>
                          <c15:sqref>'01N23W01C02S'!$N$36:$N$599</c15:sqref>
                        </c15:formulaRef>
                      </c:ext>
                    </c:extLst>
                    <c:numCache>
                      <c:formatCode>m/d/yyyy</c:formatCode>
                      <c:ptCount val="564"/>
                      <c:pt idx="0">
                        <c:v>44865</c:v>
                      </c:pt>
                      <c:pt idx="1">
                        <c:v>44895</c:v>
                      </c:pt>
                      <c:pt idx="2">
                        <c:v>44926</c:v>
                      </c:pt>
                      <c:pt idx="3">
                        <c:v>44957</c:v>
                      </c:pt>
                      <c:pt idx="4">
                        <c:v>44985</c:v>
                      </c:pt>
                      <c:pt idx="5">
                        <c:v>45016</c:v>
                      </c:pt>
                      <c:pt idx="6">
                        <c:v>45046</c:v>
                      </c:pt>
                      <c:pt idx="7">
                        <c:v>45077</c:v>
                      </c:pt>
                      <c:pt idx="8">
                        <c:v>45107</c:v>
                      </c:pt>
                      <c:pt idx="9">
                        <c:v>45138</c:v>
                      </c:pt>
                      <c:pt idx="10">
                        <c:v>45169</c:v>
                      </c:pt>
                      <c:pt idx="11">
                        <c:v>45199</c:v>
                      </c:pt>
                      <c:pt idx="12">
                        <c:v>45230</c:v>
                      </c:pt>
                      <c:pt idx="13">
                        <c:v>45260</c:v>
                      </c:pt>
                      <c:pt idx="14">
                        <c:v>45291</c:v>
                      </c:pt>
                      <c:pt idx="15">
                        <c:v>45322</c:v>
                      </c:pt>
                      <c:pt idx="16">
                        <c:v>45351</c:v>
                      </c:pt>
                      <c:pt idx="17">
                        <c:v>45382</c:v>
                      </c:pt>
                      <c:pt idx="18">
                        <c:v>45412</c:v>
                      </c:pt>
                      <c:pt idx="19">
                        <c:v>45443</c:v>
                      </c:pt>
                      <c:pt idx="20">
                        <c:v>45473</c:v>
                      </c:pt>
                      <c:pt idx="21">
                        <c:v>45504</c:v>
                      </c:pt>
                      <c:pt idx="22">
                        <c:v>45535</c:v>
                      </c:pt>
                      <c:pt idx="23">
                        <c:v>45565</c:v>
                      </c:pt>
                      <c:pt idx="24">
                        <c:v>45596</c:v>
                      </c:pt>
                      <c:pt idx="25">
                        <c:v>45626</c:v>
                      </c:pt>
                      <c:pt idx="26">
                        <c:v>45657</c:v>
                      </c:pt>
                      <c:pt idx="27">
                        <c:v>45688</c:v>
                      </c:pt>
                      <c:pt idx="28">
                        <c:v>45716</c:v>
                      </c:pt>
                      <c:pt idx="29">
                        <c:v>45747</c:v>
                      </c:pt>
                      <c:pt idx="30">
                        <c:v>45777</c:v>
                      </c:pt>
                      <c:pt idx="31">
                        <c:v>45808</c:v>
                      </c:pt>
                      <c:pt idx="32">
                        <c:v>45838</c:v>
                      </c:pt>
                      <c:pt idx="33">
                        <c:v>45869</c:v>
                      </c:pt>
                      <c:pt idx="34">
                        <c:v>45900</c:v>
                      </c:pt>
                      <c:pt idx="35">
                        <c:v>45930</c:v>
                      </c:pt>
                      <c:pt idx="36">
                        <c:v>45961</c:v>
                      </c:pt>
                      <c:pt idx="37">
                        <c:v>45991</c:v>
                      </c:pt>
                      <c:pt idx="38">
                        <c:v>46022</c:v>
                      </c:pt>
                      <c:pt idx="39">
                        <c:v>46053</c:v>
                      </c:pt>
                      <c:pt idx="40">
                        <c:v>46081</c:v>
                      </c:pt>
                      <c:pt idx="41">
                        <c:v>46112</c:v>
                      </c:pt>
                      <c:pt idx="42">
                        <c:v>46142</c:v>
                      </c:pt>
                      <c:pt idx="43">
                        <c:v>46173</c:v>
                      </c:pt>
                      <c:pt idx="44">
                        <c:v>46203</c:v>
                      </c:pt>
                      <c:pt idx="45">
                        <c:v>46234</c:v>
                      </c:pt>
                      <c:pt idx="46">
                        <c:v>46265</c:v>
                      </c:pt>
                      <c:pt idx="47">
                        <c:v>46295</c:v>
                      </c:pt>
                      <c:pt idx="48">
                        <c:v>46326</c:v>
                      </c:pt>
                      <c:pt idx="49">
                        <c:v>46356</c:v>
                      </c:pt>
                      <c:pt idx="50">
                        <c:v>46387</c:v>
                      </c:pt>
                      <c:pt idx="51">
                        <c:v>46418</c:v>
                      </c:pt>
                      <c:pt idx="52">
                        <c:v>46446</c:v>
                      </c:pt>
                      <c:pt idx="53">
                        <c:v>46477</c:v>
                      </c:pt>
                      <c:pt idx="54">
                        <c:v>46507</c:v>
                      </c:pt>
                      <c:pt idx="55">
                        <c:v>46538</c:v>
                      </c:pt>
                      <c:pt idx="56">
                        <c:v>46568</c:v>
                      </c:pt>
                      <c:pt idx="57">
                        <c:v>46599</c:v>
                      </c:pt>
                      <c:pt idx="58">
                        <c:v>46630</c:v>
                      </c:pt>
                      <c:pt idx="59">
                        <c:v>46660</c:v>
                      </c:pt>
                      <c:pt idx="60">
                        <c:v>46691</c:v>
                      </c:pt>
                      <c:pt idx="61">
                        <c:v>46721</c:v>
                      </c:pt>
                      <c:pt idx="62">
                        <c:v>46752</c:v>
                      </c:pt>
                      <c:pt idx="63">
                        <c:v>46783</c:v>
                      </c:pt>
                      <c:pt idx="64">
                        <c:v>46812</c:v>
                      </c:pt>
                      <c:pt idx="65">
                        <c:v>46843</c:v>
                      </c:pt>
                      <c:pt idx="66">
                        <c:v>46873</c:v>
                      </c:pt>
                      <c:pt idx="67">
                        <c:v>46904</c:v>
                      </c:pt>
                      <c:pt idx="68">
                        <c:v>46934</c:v>
                      </c:pt>
                      <c:pt idx="69">
                        <c:v>46965</c:v>
                      </c:pt>
                      <c:pt idx="70">
                        <c:v>46996</c:v>
                      </c:pt>
                      <c:pt idx="71">
                        <c:v>47026</c:v>
                      </c:pt>
                      <c:pt idx="72">
                        <c:v>47057</c:v>
                      </c:pt>
                      <c:pt idx="73">
                        <c:v>47087</c:v>
                      </c:pt>
                      <c:pt idx="74">
                        <c:v>47118</c:v>
                      </c:pt>
                      <c:pt idx="75">
                        <c:v>47149</c:v>
                      </c:pt>
                      <c:pt idx="76">
                        <c:v>47177</c:v>
                      </c:pt>
                      <c:pt idx="77">
                        <c:v>47208</c:v>
                      </c:pt>
                      <c:pt idx="78">
                        <c:v>47238</c:v>
                      </c:pt>
                      <c:pt idx="79">
                        <c:v>47269</c:v>
                      </c:pt>
                      <c:pt idx="80">
                        <c:v>47299</c:v>
                      </c:pt>
                      <c:pt idx="81">
                        <c:v>47330</c:v>
                      </c:pt>
                      <c:pt idx="82">
                        <c:v>47361</c:v>
                      </c:pt>
                      <c:pt idx="83">
                        <c:v>47391</c:v>
                      </c:pt>
                      <c:pt idx="84">
                        <c:v>47422</c:v>
                      </c:pt>
                      <c:pt idx="85">
                        <c:v>47452</c:v>
                      </c:pt>
                      <c:pt idx="86">
                        <c:v>47483</c:v>
                      </c:pt>
                      <c:pt idx="87">
                        <c:v>47514</c:v>
                      </c:pt>
                      <c:pt idx="88">
                        <c:v>47542</c:v>
                      </c:pt>
                      <c:pt idx="89">
                        <c:v>47573</c:v>
                      </c:pt>
                      <c:pt idx="90">
                        <c:v>47603</c:v>
                      </c:pt>
                      <c:pt idx="91">
                        <c:v>47634</c:v>
                      </c:pt>
                      <c:pt idx="92">
                        <c:v>47664</c:v>
                      </c:pt>
                      <c:pt idx="93">
                        <c:v>47695</c:v>
                      </c:pt>
                      <c:pt idx="94">
                        <c:v>47726</c:v>
                      </c:pt>
                      <c:pt idx="95">
                        <c:v>47756</c:v>
                      </c:pt>
                      <c:pt idx="96">
                        <c:v>47787</c:v>
                      </c:pt>
                      <c:pt idx="97">
                        <c:v>47817</c:v>
                      </c:pt>
                      <c:pt idx="98">
                        <c:v>47848</c:v>
                      </c:pt>
                      <c:pt idx="99">
                        <c:v>47879</c:v>
                      </c:pt>
                      <c:pt idx="100">
                        <c:v>47907</c:v>
                      </c:pt>
                      <c:pt idx="101">
                        <c:v>47938</c:v>
                      </c:pt>
                      <c:pt idx="102">
                        <c:v>47968</c:v>
                      </c:pt>
                      <c:pt idx="103">
                        <c:v>47999</c:v>
                      </c:pt>
                      <c:pt idx="104">
                        <c:v>48029</c:v>
                      </c:pt>
                      <c:pt idx="105">
                        <c:v>48060</c:v>
                      </c:pt>
                      <c:pt idx="106">
                        <c:v>48091</c:v>
                      </c:pt>
                      <c:pt idx="107">
                        <c:v>48121</c:v>
                      </c:pt>
                      <c:pt idx="108">
                        <c:v>48152</c:v>
                      </c:pt>
                      <c:pt idx="109">
                        <c:v>48182</c:v>
                      </c:pt>
                      <c:pt idx="110">
                        <c:v>48213</c:v>
                      </c:pt>
                      <c:pt idx="111">
                        <c:v>48244</c:v>
                      </c:pt>
                      <c:pt idx="112">
                        <c:v>48273</c:v>
                      </c:pt>
                      <c:pt idx="113">
                        <c:v>48304</c:v>
                      </c:pt>
                      <c:pt idx="114">
                        <c:v>48334</c:v>
                      </c:pt>
                      <c:pt idx="115">
                        <c:v>48365</c:v>
                      </c:pt>
                      <c:pt idx="116">
                        <c:v>48395</c:v>
                      </c:pt>
                      <c:pt idx="117">
                        <c:v>48426</c:v>
                      </c:pt>
                      <c:pt idx="118">
                        <c:v>48457</c:v>
                      </c:pt>
                      <c:pt idx="119">
                        <c:v>48487</c:v>
                      </c:pt>
                      <c:pt idx="120">
                        <c:v>48518</c:v>
                      </c:pt>
                      <c:pt idx="121">
                        <c:v>48548</c:v>
                      </c:pt>
                      <c:pt idx="122">
                        <c:v>48579</c:v>
                      </c:pt>
                      <c:pt idx="123">
                        <c:v>48610</c:v>
                      </c:pt>
                      <c:pt idx="124">
                        <c:v>48638</c:v>
                      </c:pt>
                      <c:pt idx="125">
                        <c:v>48669</c:v>
                      </c:pt>
                      <c:pt idx="126">
                        <c:v>48699</c:v>
                      </c:pt>
                      <c:pt idx="127">
                        <c:v>48730</c:v>
                      </c:pt>
                      <c:pt idx="128">
                        <c:v>48760</c:v>
                      </c:pt>
                      <c:pt idx="129">
                        <c:v>48791</c:v>
                      </c:pt>
                      <c:pt idx="130">
                        <c:v>48822</c:v>
                      </c:pt>
                      <c:pt idx="131">
                        <c:v>48852</c:v>
                      </c:pt>
                      <c:pt idx="132">
                        <c:v>48883</c:v>
                      </c:pt>
                      <c:pt idx="133">
                        <c:v>48913</c:v>
                      </c:pt>
                      <c:pt idx="134">
                        <c:v>48944</c:v>
                      </c:pt>
                      <c:pt idx="135">
                        <c:v>48975</c:v>
                      </c:pt>
                      <c:pt idx="136">
                        <c:v>49003</c:v>
                      </c:pt>
                      <c:pt idx="137">
                        <c:v>49034</c:v>
                      </c:pt>
                      <c:pt idx="138">
                        <c:v>49064</c:v>
                      </c:pt>
                      <c:pt idx="139">
                        <c:v>49095</c:v>
                      </c:pt>
                      <c:pt idx="140">
                        <c:v>49125</c:v>
                      </c:pt>
                      <c:pt idx="141">
                        <c:v>49156</c:v>
                      </c:pt>
                      <c:pt idx="142">
                        <c:v>49187</c:v>
                      </c:pt>
                      <c:pt idx="143">
                        <c:v>49217</c:v>
                      </c:pt>
                      <c:pt idx="144">
                        <c:v>49248</c:v>
                      </c:pt>
                      <c:pt idx="145">
                        <c:v>49278</c:v>
                      </c:pt>
                      <c:pt idx="146">
                        <c:v>49309</c:v>
                      </c:pt>
                      <c:pt idx="147">
                        <c:v>49340</c:v>
                      </c:pt>
                      <c:pt idx="148">
                        <c:v>49368</c:v>
                      </c:pt>
                      <c:pt idx="149">
                        <c:v>49399</c:v>
                      </c:pt>
                      <c:pt idx="150">
                        <c:v>49429</c:v>
                      </c:pt>
                      <c:pt idx="151">
                        <c:v>49460</c:v>
                      </c:pt>
                      <c:pt idx="152">
                        <c:v>49490</c:v>
                      </c:pt>
                      <c:pt idx="153">
                        <c:v>49521</c:v>
                      </c:pt>
                      <c:pt idx="154">
                        <c:v>49552</c:v>
                      </c:pt>
                      <c:pt idx="155">
                        <c:v>49582</c:v>
                      </c:pt>
                      <c:pt idx="156">
                        <c:v>49613</c:v>
                      </c:pt>
                      <c:pt idx="157">
                        <c:v>49643</c:v>
                      </c:pt>
                      <c:pt idx="158">
                        <c:v>49674</c:v>
                      </c:pt>
                      <c:pt idx="159">
                        <c:v>49705</c:v>
                      </c:pt>
                      <c:pt idx="160">
                        <c:v>49734</c:v>
                      </c:pt>
                      <c:pt idx="161">
                        <c:v>49765</c:v>
                      </c:pt>
                      <c:pt idx="162">
                        <c:v>49795</c:v>
                      </c:pt>
                      <c:pt idx="163">
                        <c:v>49826</c:v>
                      </c:pt>
                      <c:pt idx="164">
                        <c:v>49856</c:v>
                      </c:pt>
                      <c:pt idx="165">
                        <c:v>49887</c:v>
                      </c:pt>
                      <c:pt idx="166">
                        <c:v>49918</c:v>
                      </c:pt>
                      <c:pt idx="167">
                        <c:v>49948</c:v>
                      </c:pt>
                      <c:pt idx="168">
                        <c:v>49979</c:v>
                      </c:pt>
                      <c:pt idx="169">
                        <c:v>50009</c:v>
                      </c:pt>
                      <c:pt idx="170">
                        <c:v>50040</c:v>
                      </c:pt>
                      <c:pt idx="171">
                        <c:v>50071</c:v>
                      </c:pt>
                      <c:pt idx="172">
                        <c:v>50099</c:v>
                      </c:pt>
                      <c:pt idx="173">
                        <c:v>50130</c:v>
                      </c:pt>
                      <c:pt idx="174">
                        <c:v>50160</c:v>
                      </c:pt>
                      <c:pt idx="175">
                        <c:v>50191</c:v>
                      </c:pt>
                      <c:pt idx="176">
                        <c:v>50221</c:v>
                      </c:pt>
                      <c:pt idx="177">
                        <c:v>50252</c:v>
                      </c:pt>
                      <c:pt idx="178">
                        <c:v>50283</c:v>
                      </c:pt>
                      <c:pt idx="179">
                        <c:v>50313</c:v>
                      </c:pt>
                      <c:pt idx="180">
                        <c:v>50344</c:v>
                      </c:pt>
                      <c:pt idx="181">
                        <c:v>50374</c:v>
                      </c:pt>
                      <c:pt idx="182">
                        <c:v>50405</c:v>
                      </c:pt>
                      <c:pt idx="183">
                        <c:v>50436</c:v>
                      </c:pt>
                      <c:pt idx="184">
                        <c:v>50464</c:v>
                      </c:pt>
                      <c:pt idx="185">
                        <c:v>50495</c:v>
                      </c:pt>
                      <c:pt idx="186">
                        <c:v>50525</c:v>
                      </c:pt>
                      <c:pt idx="187">
                        <c:v>50556</c:v>
                      </c:pt>
                      <c:pt idx="188">
                        <c:v>50586</c:v>
                      </c:pt>
                      <c:pt idx="189">
                        <c:v>50617</c:v>
                      </c:pt>
                      <c:pt idx="190">
                        <c:v>50648</c:v>
                      </c:pt>
                      <c:pt idx="191">
                        <c:v>50678</c:v>
                      </c:pt>
                      <c:pt idx="192">
                        <c:v>50709</c:v>
                      </c:pt>
                      <c:pt idx="193">
                        <c:v>50739</c:v>
                      </c:pt>
                      <c:pt idx="194">
                        <c:v>50770</c:v>
                      </c:pt>
                      <c:pt idx="195">
                        <c:v>50801</c:v>
                      </c:pt>
                      <c:pt idx="196">
                        <c:v>50829</c:v>
                      </c:pt>
                      <c:pt idx="197">
                        <c:v>50860</c:v>
                      </c:pt>
                      <c:pt idx="198">
                        <c:v>50890</c:v>
                      </c:pt>
                      <c:pt idx="199">
                        <c:v>50921</c:v>
                      </c:pt>
                      <c:pt idx="200">
                        <c:v>50951</c:v>
                      </c:pt>
                      <c:pt idx="201">
                        <c:v>50982</c:v>
                      </c:pt>
                      <c:pt idx="202">
                        <c:v>51013</c:v>
                      </c:pt>
                      <c:pt idx="203">
                        <c:v>51043</c:v>
                      </c:pt>
                      <c:pt idx="204">
                        <c:v>51074</c:v>
                      </c:pt>
                      <c:pt idx="205">
                        <c:v>51104</c:v>
                      </c:pt>
                      <c:pt idx="206">
                        <c:v>51135</c:v>
                      </c:pt>
                      <c:pt idx="207">
                        <c:v>51166</c:v>
                      </c:pt>
                      <c:pt idx="208">
                        <c:v>51195</c:v>
                      </c:pt>
                      <c:pt idx="209">
                        <c:v>51226</c:v>
                      </c:pt>
                      <c:pt idx="210">
                        <c:v>51256</c:v>
                      </c:pt>
                      <c:pt idx="211">
                        <c:v>51287</c:v>
                      </c:pt>
                      <c:pt idx="212">
                        <c:v>51317</c:v>
                      </c:pt>
                      <c:pt idx="213">
                        <c:v>51348</c:v>
                      </c:pt>
                      <c:pt idx="214">
                        <c:v>51379</c:v>
                      </c:pt>
                      <c:pt idx="215">
                        <c:v>51409</c:v>
                      </c:pt>
                      <c:pt idx="216">
                        <c:v>51440</c:v>
                      </c:pt>
                      <c:pt idx="217">
                        <c:v>51470</c:v>
                      </c:pt>
                      <c:pt idx="218">
                        <c:v>51501</c:v>
                      </c:pt>
                      <c:pt idx="219">
                        <c:v>51532</c:v>
                      </c:pt>
                      <c:pt idx="220">
                        <c:v>51560</c:v>
                      </c:pt>
                      <c:pt idx="221">
                        <c:v>51591</c:v>
                      </c:pt>
                      <c:pt idx="222">
                        <c:v>51621</c:v>
                      </c:pt>
                      <c:pt idx="223">
                        <c:v>51652</c:v>
                      </c:pt>
                      <c:pt idx="224">
                        <c:v>51682</c:v>
                      </c:pt>
                      <c:pt idx="225">
                        <c:v>51713</c:v>
                      </c:pt>
                      <c:pt idx="226">
                        <c:v>51744</c:v>
                      </c:pt>
                      <c:pt idx="227">
                        <c:v>51774</c:v>
                      </c:pt>
                      <c:pt idx="228">
                        <c:v>51805</c:v>
                      </c:pt>
                      <c:pt idx="229">
                        <c:v>51835</c:v>
                      </c:pt>
                      <c:pt idx="230">
                        <c:v>51866</c:v>
                      </c:pt>
                      <c:pt idx="231">
                        <c:v>51897</c:v>
                      </c:pt>
                      <c:pt idx="232">
                        <c:v>51925</c:v>
                      </c:pt>
                      <c:pt idx="233">
                        <c:v>51956</c:v>
                      </c:pt>
                      <c:pt idx="234">
                        <c:v>51986</c:v>
                      </c:pt>
                      <c:pt idx="235">
                        <c:v>52017</c:v>
                      </c:pt>
                      <c:pt idx="236">
                        <c:v>52047</c:v>
                      </c:pt>
                      <c:pt idx="237">
                        <c:v>52078</c:v>
                      </c:pt>
                      <c:pt idx="238">
                        <c:v>52109</c:v>
                      </c:pt>
                      <c:pt idx="239">
                        <c:v>52139</c:v>
                      </c:pt>
                      <c:pt idx="240">
                        <c:v>52170</c:v>
                      </c:pt>
                      <c:pt idx="241">
                        <c:v>52200</c:v>
                      </c:pt>
                      <c:pt idx="242">
                        <c:v>52231</c:v>
                      </c:pt>
                      <c:pt idx="243">
                        <c:v>52262</c:v>
                      </c:pt>
                      <c:pt idx="244">
                        <c:v>52290</c:v>
                      </c:pt>
                      <c:pt idx="245">
                        <c:v>52321</c:v>
                      </c:pt>
                      <c:pt idx="246">
                        <c:v>52351</c:v>
                      </c:pt>
                      <c:pt idx="247">
                        <c:v>52382</c:v>
                      </c:pt>
                      <c:pt idx="248">
                        <c:v>52412</c:v>
                      </c:pt>
                      <c:pt idx="249">
                        <c:v>52443</c:v>
                      </c:pt>
                      <c:pt idx="250">
                        <c:v>52474</c:v>
                      </c:pt>
                      <c:pt idx="251">
                        <c:v>52504</c:v>
                      </c:pt>
                      <c:pt idx="252">
                        <c:v>52535</c:v>
                      </c:pt>
                      <c:pt idx="253">
                        <c:v>52565</c:v>
                      </c:pt>
                      <c:pt idx="254">
                        <c:v>52596</c:v>
                      </c:pt>
                      <c:pt idx="255">
                        <c:v>52627</c:v>
                      </c:pt>
                      <c:pt idx="256">
                        <c:v>52656</c:v>
                      </c:pt>
                      <c:pt idx="257">
                        <c:v>52687</c:v>
                      </c:pt>
                      <c:pt idx="258">
                        <c:v>52717</c:v>
                      </c:pt>
                      <c:pt idx="259">
                        <c:v>52748</c:v>
                      </c:pt>
                      <c:pt idx="260">
                        <c:v>52778</c:v>
                      </c:pt>
                      <c:pt idx="261">
                        <c:v>52809</c:v>
                      </c:pt>
                      <c:pt idx="262">
                        <c:v>52840</c:v>
                      </c:pt>
                      <c:pt idx="263">
                        <c:v>52870</c:v>
                      </c:pt>
                      <c:pt idx="264">
                        <c:v>52901</c:v>
                      </c:pt>
                      <c:pt idx="265">
                        <c:v>52931</c:v>
                      </c:pt>
                      <c:pt idx="266">
                        <c:v>52962</c:v>
                      </c:pt>
                      <c:pt idx="267">
                        <c:v>52993</c:v>
                      </c:pt>
                      <c:pt idx="268">
                        <c:v>53021</c:v>
                      </c:pt>
                      <c:pt idx="269">
                        <c:v>53052</c:v>
                      </c:pt>
                      <c:pt idx="270">
                        <c:v>53082</c:v>
                      </c:pt>
                      <c:pt idx="271">
                        <c:v>53113</c:v>
                      </c:pt>
                      <c:pt idx="272">
                        <c:v>53143</c:v>
                      </c:pt>
                      <c:pt idx="273">
                        <c:v>53174</c:v>
                      </c:pt>
                      <c:pt idx="274">
                        <c:v>53205</c:v>
                      </c:pt>
                      <c:pt idx="275">
                        <c:v>53235</c:v>
                      </c:pt>
                      <c:pt idx="276">
                        <c:v>53266</c:v>
                      </c:pt>
                      <c:pt idx="277">
                        <c:v>53296</c:v>
                      </c:pt>
                      <c:pt idx="278">
                        <c:v>53327</c:v>
                      </c:pt>
                      <c:pt idx="279">
                        <c:v>53358</c:v>
                      </c:pt>
                      <c:pt idx="280">
                        <c:v>53386</c:v>
                      </c:pt>
                      <c:pt idx="281">
                        <c:v>53417</c:v>
                      </c:pt>
                      <c:pt idx="282">
                        <c:v>53447</c:v>
                      </c:pt>
                      <c:pt idx="283">
                        <c:v>53478</c:v>
                      </c:pt>
                      <c:pt idx="284">
                        <c:v>53508</c:v>
                      </c:pt>
                      <c:pt idx="285">
                        <c:v>53539</c:v>
                      </c:pt>
                      <c:pt idx="286">
                        <c:v>53570</c:v>
                      </c:pt>
                      <c:pt idx="287">
                        <c:v>53600</c:v>
                      </c:pt>
                      <c:pt idx="288">
                        <c:v>53631</c:v>
                      </c:pt>
                      <c:pt idx="289">
                        <c:v>53661</c:v>
                      </c:pt>
                      <c:pt idx="290">
                        <c:v>53692</c:v>
                      </c:pt>
                      <c:pt idx="291">
                        <c:v>53723</c:v>
                      </c:pt>
                      <c:pt idx="292">
                        <c:v>53751</c:v>
                      </c:pt>
                      <c:pt idx="293">
                        <c:v>53782</c:v>
                      </c:pt>
                      <c:pt idx="294">
                        <c:v>53812</c:v>
                      </c:pt>
                      <c:pt idx="295">
                        <c:v>53843</c:v>
                      </c:pt>
                      <c:pt idx="296">
                        <c:v>53873</c:v>
                      </c:pt>
                      <c:pt idx="297">
                        <c:v>53904</c:v>
                      </c:pt>
                      <c:pt idx="298">
                        <c:v>53935</c:v>
                      </c:pt>
                      <c:pt idx="299">
                        <c:v>53965</c:v>
                      </c:pt>
                      <c:pt idx="300">
                        <c:v>53996</c:v>
                      </c:pt>
                      <c:pt idx="301">
                        <c:v>54026</c:v>
                      </c:pt>
                      <c:pt idx="302">
                        <c:v>54057</c:v>
                      </c:pt>
                      <c:pt idx="303">
                        <c:v>54088</c:v>
                      </c:pt>
                      <c:pt idx="304">
                        <c:v>54117</c:v>
                      </c:pt>
                      <c:pt idx="305">
                        <c:v>54148</c:v>
                      </c:pt>
                      <c:pt idx="306">
                        <c:v>54178</c:v>
                      </c:pt>
                      <c:pt idx="307">
                        <c:v>54209</c:v>
                      </c:pt>
                      <c:pt idx="308">
                        <c:v>54239</c:v>
                      </c:pt>
                      <c:pt idx="309">
                        <c:v>54270</c:v>
                      </c:pt>
                      <c:pt idx="310">
                        <c:v>54301</c:v>
                      </c:pt>
                      <c:pt idx="311">
                        <c:v>54331</c:v>
                      </c:pt>
                      <c:pt idx="312">
                        <c:v>54362</c:v>
                      </c:pt>
                      <c:pt idx="313">
                        <c:v>54392</c:v>
                      </c:pt>
                      <c:pt idx="314">
                        <c:v>54423</c:v>
                      </c:pt>
                      <c:pt idx="315">
                        <c:v>54454</c:v>
                      </c:pt>
                      <c:pt idx="316">
                        <c:v>54482</c:v>
                      </c:pt>
                      <c:pt idx="317">
                        <c:v>54513</c:v>
                      </c:pt>
                      <c:pt idx="318">
                        <c:v>54543</c:v>
                      </c:pt>
                      <c:pt idx="319">
                        <c:v>54574</c:v>
                      </c:pt>
                      <c:pt idx="320">
                        <c:v>54604</c:v>
                      </c:pt>
                      <c:pt idx="321">
                        <c:v>54635</c:v>
                      </c:pt>
                      <c:pt idx="322">
                        <c:v>54666</c:v>
                      </c:pt>
                      <c:pt idx="323">
                        <c:v>54696</c:v>
                      </c:pt>
                      <c:pt idx="324">
                        <c:v>54727</c:v>
                      </c:pt>
                      <c:pt idx="325">
                        <c:v>54757</c:v>
                      </c:pt>
                      <c:pt idx="326">
                        <c:v>54788</c:v>
                      </c:pt>
                      <c:pt idx="327">
                        <c:v>54819</c:v>
                      </c:pt>
                      <c:pt idx="328">
                        <c:v>54847</c:v>
                      </c:pt>
                      <c:pt idx="329">
                        <c:v>54878</c:v>
                      </c:pt>
                      <c:pt idx="330">
                        <c:v>54908</c:v>
                      </c:pt>
                      <c:pt idx="331">
                        <c:v>54939</c:v>
                      </c:pt>
                      <c:pt idx="332">
                        <c:v>54969</c:v>
                      </c:pt>
                      <c:pt idx="333">
                        <c:v>55000</c:v>
                      </c:pt>
                      <c:pt idx="334">
                        <c:v>55031</c:v>
                      </c:pt>
                      <c:pt idx="335">
                        <c:v>55061</c:v>
                      </c:pt>
                      <c:pt idx="336">
                        <c:v>55092</c:v>
                      </c:pt>
                      <c:pt idx="337">
                        <c:v>55122</c:v>
                      </c:pt>
                      <c:pt idx="338">
                        <c:v>55153</c:v>
                      </c:pt>
                      <c:pt idx="339">
                        <c:v>55184</c:v>
                      </c:pt>
                      <c:pt idx="340">
                        <c:v>55212</c:v>
                      </c:pt>
                      <c:pt idx="341">
                        <c:v>55243</c:v>
                      </c:pt>
                      <c:pt idx="342">
                        <c:v>55273</c:v>
                      </c:pt>
                      <c:pt idx="343">
                        <c:v>55304</c:v>
                      </c:pt>
                      <c:pt idx="344">
                        <c:v>55334</c:v>
                      </c:pt>
                      <c:pt idx="345">
                        <c:v>55365</c:v>
                      </c:pt>
                      <c:pt idx="346">
                        <c:v>55396</c:v>
                      </c:pt>
                      <c:pt idx="347">
                        <c:v>55426</c:v>
                      </c:pt>
                      <c:pt idx="348">
                        <c:v>55457</c:v>
                      </c:pt>
                      <c:pt idx="349">
                        <c:v>55487</c:v>
                      </c:pt>
                      <c:pt idx="350">
                        <c:v>55518</c:v>
                      </c:pt>
                      <c:pt idx="351">
                        <c:v>55549</c:v>
                      </c:pt>
                      <c:pt idx="352">
                        <c:v>55578</c:v>
                      </c:pt>
                      <c:pt idx="353">
                        <c:v>55609</c:v>
                      </c:pt>
                      <c:pt idx="354">
                        <c:v>55639</c:v>
                      </c:pt>
                      <c:pt idx="355">
                        <c:v>55670</c:v>
                      </c:pt>
                      <c:pt idx="356">
                        <c:v>55700</c:v>
                      </c:pt>
                      <c:pt idx="357">
                        <c:v>55731</c:v>
                      </c:pt>
                      <c:pt idx="358">
                        <c:v>55762</c:v>
                      </c:pt>
                      <c:pt idx="359">
                        <c:v>55792</c:v>
                      </c:pt>
                      <c:pt idx="360">
                        <c:v>55823</c:v>
                      </c:pt>
                      <c:pt idx="361">
                        <c:v>55853</c:v>
                      </c:pt>
                      <c:pt idx="362">
                        <c:v>55884</c:v>
                      </c:pt>
                      <c:pt idx="363">
                        <c:v>55915</c:v>
                      </c:pt>
                      <c:pt idx="364">
                        <c:v>55943</c:v>
                      </c:pt>
                      <c:pt idx="365">
                        <c:v>55974</c:v>
                      </c:pt>
                      <c:pt idx="366">
                        <c:v>56004</c:v>
                      </c:pt>
                      <c:pt idx="367">
                        <c:v>56035</c:v>
                      </c:pt>
                      <c:pt idx="368">
                        <c:v>56065</c:v>
                      </c:pt>
                      <c:pt idx="369">
                        <c:v>56096</c:v>
                      </c:pt>
                      <c:pt idx="370">
                        <c:v>56127</c:v>
                      </c:pt>
                      <c:pt idx="371">
                        <c:v>56157</c:v>
                      </c:pt>
                      <c:pt idx="372">
                        <c:v>56188</c:v>
                      </c:pt>
                      <c:pt idx="373">
                        <c:v>56218</c:v>
                      </c:pt>
                      <c:pt idx="374">
                        <c:v>56249</c:v>
                      </c:pt>
                      <c:pt idx="375">
                        <c:v>56280</c:v>
                      </c:pt>
                      <c:pt idx="376">
                        <c:v>56308</c:v>
                      </c:pt>
                      <c:pt idx="377">
                        <c:v>56339</c:v>
                      </c:pt>
                      <c:pt idx="378">
                        <c:v>56369</c:v>
                      </c:pt>
                      <c:pt idx="379">
                        <c:v>56400</c:v>
                      </c:pt>
                      <c:pt idx="380">
                        <c:v>56430</c:v>
                      </c:pt>
                      <c:pt idx="381">
                        <c:v>56461</c:v>
                      </c:pt>
                      <c:pt idx="382">
                        <c:v>56492</c:v>
                      </c:pt>
                      <c:pt idx="383">
                        <c:v>56522</c:v>
                      </c:pt>
                      <c:pt idx="384">
                        <c:v>56553</c:v>
                      </c:pt>
                      <c:pt idx="385">
                        <c:v>56583</c:v>
                      </c:pt>
                      <c:pt idx="386">
                        <c:v>56614</c:v>
                      </c:pt>
                      <c:pt idx="387">
                        <c:v>56645</c:v>
                      </c:pt>
                      <c:pt idx="388">
                        <c:v>56673</c:v>
                      </c:pt>
                      <c:pt idx="389">
                        <c:v>56704</c:v>
                      </c:pt>
                      <c:pt idx="390">
                        <c:v>56734</c:v>
                      </c:pt>
                      <c:pt idx="391">
                        <c:v>56765</c:v>
                      </c:pt>
                      <c:pt idx="392">
                        <c:v>56795</c:v>
                      </c:pt>
                      <c:pt idx="393">
                        <c:v>56826</c:v>
                      </c:pt>
                      <c:pt idx="394">
                        <c:v>56857</c:v>
                      </c:pt>
                      <c:pt idx="395">
                        <c:v>56887</c:v>
                      </c:pt>
                      <c:pt idx="396">
                        <c:v>56918</c:v>
                      </c:pt>
                      <c:pt idx="397">
                        <c:v>56948</c:v>
                      </c:pt>
                      <c:pt idx="398">
                        <c:v>56979</c:v>
                      </c:pt>
                      <c:pt idx="399">
                        <c:v>57010</c:v>
                      </c:pt>
                      <c:pt idx="400">
                        <c:v>57039</c:v>
                      </c:pt>
                      <c:pt idx="401">
                        <c:v>57070</c:v>
                      </c:pt>
                      <c:pt idx="402">
                        <c:v>57100</c:v>
                      </c:pt>
                      <c:pt idx="403">
                        <c:v>57131</c:v>
                      </c:pt>
                      <c:pt idx="404">
                        <c:v>57161</c:v>
                      </c:pt>
                      <c:pt idx="405">
                        <c:v>57192</c:v>
                      </c:pt>
                      <c:pt idx="406">
                        <c:v>57223</c:v>
                      </c:pt>
                      <c:pt idx="407">
                        <c:v>57253</c:v>
                      </c:pt>
                      <c:pt idx="408">
                        <c:v>57284</c:v>
                      </c:pt>
                      <c:pt idx="409">
                        <c:v>57314</c:v>
                      </c:pt>
                      <c:pt idx="410">
                        <c:v>57345</c:v>
                      </c:pt>
                      <c:pt idx="411">
                        <c:v>57376</c:v>
                      </c:pt>
                      <c:pt idx="412">
                        <c:v>57404</c:v>
                      </c:pt>
                      <c:pt idx="413">
                        <c:v>57435</c:v>
                      </c:pt>
                      <c:pt idx="414">
                        <c:v>57465</c:v>
                      </c:pt>
                      <c:pt idx="415">
                        <c:v>57496</c:v>
                      </c:pt>
                      <c:pt idx="416">
                        <c:v>57526</c:v>
                      </c:pt>
                      <c:pt idx="417">
                        <c:v>57557</c:v>
                      </c:pt>
                      <c:pt idx="418">
                        <c:v>57588</c:v>
                      </c:pt>
                      <c:pt idx="419">
                        <c:v>57618</c:v>
                      </c:pt>
                      <c:pt idx="420">
                        <c:v>57649</c:v>
                      </c:pt>
                      <c:pt idx="421">
                        <c:v>57679</c:v>
                      </c:pt>
                      <c:pt idx="422">
                        <c:v>57710</c:v>
                      </c:pt>
                      <c:pt idx="423">
                        <c:v>57741</c:v>
                      </c:pt>
                      <c:pt idx="424">
                        <c:v>57769</c:v>
                      </c:pt>
                      <c:pt idx="425">
                        <c:v>57800</c:v>
                      </c:pt>
                      <c:pt idx="426">
                        <c:v>57830</c:v>
                      </c:pt>
                      <c:pt idx="427">
                        <c:v>57861</c:v>
                      </c:pt>
                      <c:pt idx="428">
                        <c:v>57891</c:v>
                      </c:pt>
                      <c:pt idx="429">
                        <c:v>57922</c:v>
                      </c:pt>
                      <c:pt idx="430">
                        <c:v>57953</c:v>
                      </c:pt>
                      <c:pt idx="431">
                        <c:v>57983</c:v>
                      </c:pt>
                      <c:pt idx="432">
                        <c:v>58014</c:v>
                      </c:pt>
                      <c:pt idx="433">
                        <c:v>58044</c:v>
                      </c:pt>
                      <c:pt idx="434">
                        <c:v>58075</c:v>
                      </c:pt>
                      <c:pt idx="435">
                        <c:v>58106</c:v>
                      </c:pt>
                      <c:pt idx="436">
                        <c:v>58134</c:v>
                      </c:pt>
                      <c:pt idx="437">
                        <c:v>58165</c:v>
                      </c:pt>
                      <c:pt idx="438">
                        <c:v>58195</c:v>
                      </c:pt>
                      <c:pt idx="439">
                        <c:v>58226</c:v>
                      </c:pt>
                      <c:pt idx="440">
                        <c:v>58256</c:v>
                      </c:pt>
                      <c:pt idx="441">
                        <c:v>58287</c:v>
                      </c:pt>
                      <c:pt idx="442">
                        <c:v>58318</c:v>
                      </c:pt>
                      <c:pt idx="443">
                        <c:v>58348</c:v>
                      </c:pt>
                      <c:pt idx="444">
                        <c:v>58379</c:v>
                      </c:pt>
                      <c:pt idx="445">
                        <c:v>58409</c:v>
                      </c:pt>
                      <c:pt idx="446">
                        <c:v>58440</c:v>
                      </c:pt>
                      <c:pt idx="447">
                        <c:v>58471</c:v>
                      </c:pt>
                      <c:pt idx="448">
                        <c:v>58500</c:v>
                      </c:pt>
                      <c:pt idx="449">
                        <c:v>58531</c:v>
                      </c:pt>
                      <c:pt idx="450">
                        <c:v>58561</c:v>
                      </c:pt>
                      <c:pt idx="451">
                        <c:v>58592</c:v>
                      </c:pt>
                      <c:pt idx="452">
                        <c:v>58622</c:v>
                      </c:pt>
                      <c:pt idx="453">
                        <c:v>58653</c:v>
                      </c:pt>
                      <c:pt idx="454">
                        <c:v>58684</c:v>
                      </c:pt>
                      <c:pt idx="455">
                        <c:v>58714</c:v>
                      </c:pt>
                      <c:pt idx="456">
                        <c:v>58745</c:v>
                      </c:pt>
                      <c:pt idx="457">
                        <c:v>58775</c:v>
                      </c:pt>
                      <c:pt idx="458">
                        <c:v>58806</c:v>
                      </c:pt>
                      <c:pt idx="459">
                        <c:v>58837</c:v>
                      </c:pt>
                      <c:pt idx="460">
                        <c:v>58865</c:v>
                      </c:pt>
                      <c:pt idx="461">
                        <c:v>58896</c:v>
                      </c:pt>
                      <c:pt idx="462">
                        <c:v>58926</c:v>
                      </c:pt>
                      <c:pt idx="463">
                        <c:v>58957</c:v>
                      </c:pt>
                      <c:pt idx="464">
                        <c:v>58987</c:v>
                      </c:pt>
                      <c:pt idx="465">
                        <c:v>59018</c:v>
                      </c:pt>
                      <c:pt idx="466">
                        <c:v>59049</c:v>
                      </c:pt>
                      <c:pt idx="467">
                        <c:v>59079</c:v>
                      </c:pt>
                      <c:pt idx="468">
                        <c:v>59110</c:v>
                      </c:pt>
                      <c:pt idx="469">
                        <c:v>59140</c:v>
                      </c:pt>
                      <c:pt idx="470">
                        <c:v>59171</c:v>
                      </c:pt>
                      <c:pt idx="471">
                        <c:v>59202</c:v>
                      </c:pt>
                      <c:pt idx="472">
                        <c:v>59230</c:v>
                      </c:pt>
                      <c:pt idx="473">
                        <c:v>59261</c:v>
                      </c:pt>
                      <c:pt idx="474">
                        <c:v>59291</c:v>
                      </c:pt>
                      <c:pt idx="475">
                        <c:v>59322</c:v>
                      </c:pt>
                      <c:pt idx="476">
                        <c:v>59352</c:v>
                      </c:pt>
                      <c:pt idx="477">
                        <c:v>59383</c:v>
                      </c:pt>
                      <c:pt idx="478">
                        <c:v>59414</c:v>
                      </c:pt>
                      <c:pt idx="479">
                        <c:v>59444</c:v>
                      </c:pt>
                      <c:pt idx="480">
                        <c:v>59475</c:v>
                      </c:pt>
                      <c:pt idx="481">
                        <c:v>59505</c:v>
                      </c:pt>
                      <c:pt idx="482">
                        <c:v>59536</c:v>
                      </c:pt>
                      <c:pt idx="483">
                        <c:v>59567</c:v>
                      </c:pt>
                      <c:pt idx="484">
                        <c:v>59595</c:v>
                      </c:pt>
                      <c:pt idx="485">
                        <c:v>59626</c:v>
                      </c:pt>
                      <c:pt idx="486">
                        <c:v>59656</c:v>
                      </c:pt>
                      <c:pt idx="487">
                        <c:v>59687</c:v>
                      </c:pt>
                      <c:pt idx="488">
                        <c:v>59717</c:v>
                      </c:pt>
                      <c:pt idx="489">
                        <c:v>59748</c:v>
                      </c:pt>
                      <c:pt idx="490">
                        <c:v>59779</c:v>
                      </c:pt>
                      <c:pt idx="491">
                        <c:v>59809</c:v>
                      </c:pt>
                      <c:pt idx="492">
                        <c:v>59840</c:v>
                      </c:pt>
                      <c:pt idx="493">
                        <c:v>59870</c:v>
                      </c:pt>
                      <c:pt idx="494">
                        <c:v>59901</c:v>
                      </c:pt>
                      <c:pt idx="495">
                        <c:v>59932</c:v>
                      </c:pt>
                      <c:pt idx="496">
                        <c:v>59961</c:v>
                      </c:pt>
                      <c:pt idx="497">
                        <c:v>59992</c:v>
                      </c:pt>
                      <c:pt idx="498">
                        <c:v>60022</c:v>
                      </c:pt>
                      <c:pt idx="499">
                        <c:v>60053</c:v>
                      </c:pt>
                      <c:pt idx="500">
                        <c:v>60083</c:v>
                      </c:pt>
                      <c:pt idx="501">
                        <c:v>60114</c:v>
                      </c:pt>
                      <c:pt idx="502">
                        <c:v>60145</c:v>
                      </c:pt>
                      <c:pt idx="503">
                        <c:v>60175</c:v>
                      </c:pt>
                      <c:pt idx="504">
                        <c:v>60206</c:v>
                      </c:pt>
                      <c:pt idx="505">
                        <c:v>60236</c:v>
                      </c:pt>
                      <c:pt idx="506">
                        <c:v>60267</c:v>
                      </c:pt>
                      <c:pt idx="507">
                        <c:v>60298</c:v>
                      </c:pt>
                      <c:pt idx="508">
                        <c:v>60326</c:v>
                      </c:pt>
                      <c:pt idx="509">
                        <c:v>60357</c:v>
                      </c:pt>
                      <c:pt idx="510">
                        <c:v>60387</c:v>
                      </c:pt>
                      <c:pt idx="511">
                        <c:v>60418</c:v>
                      </c:pt>
                      <c:pt idx="512">
                        <c:v>60448</c:v>
                      </c:pt>
                      <c:pt idx="513">
                        <c:v>60479</c:v>
                      </c:pt>
                      <c:pt idx="514">
                        <c:v>60510</c:v>
                      </c:pt>
                      <c:pt idx="515">
                        <c:v>60540</c:v>
                      </c:pt>
                      <c:pt idx="516">
                        <c:v>60571</c:v>
                      </c:pt>
                      <c:pt idx="517">
                        <c:v>60601</c:v>
                      </c:pt>
                      <c:pt idx="518">
                        <c:v>60632</c:v>
                      </c:pt>
                      <c:pt idx="519">
                        <c:v>60663</c:v>
                      </c:pt>
                      <c:pt idx="520">
                        <c:v>60691</c:v>
                      </c:pt>
                      <c:pt idx="521">
                        <c:v>60722</c:v>
                      </c:pt>
                      <c:pt idx="522">
                        <c:v>60752</c:v>
                      </c:pt>
                      <c:pt idx="523">
                        <c:v>60783</c:v>
                      </c:pt>
                      <c:pt idx="524">
                        <c:v>60813</c:v>
                      </c:pt>
                      <c:pt idx="525">
                        <c:v>60844</c:v>
                      </c:pt>
                      <c:pt idx="526">
                        <c:v>60875</c:v>
                      </c:pt>
                      <c:pt idx="527">
                        <c:v>60905</c:v>
                      </c:pt>
                      <c:pt idx="528">
                        <c:v>60936</c:v>
                      </c:pt>
                      <c:pt idx="529">
                        <c:v>60966</c:v>
                      </c:pt>
                      <c:pt idx="530">
                        <c:v>60997</c:v>
                      </c:pt>
                      <c:pt idx="531">
                        <c:v>61028</c:v>
                      </c:pt>
                      <c:pt idx="532">
                        <c:v>61056</c:v>
                      </c:pt>
                      <c:pt idx="533">
                        <c:v>61087</c:v>
                      </c:pt>
                      <c:pt idx="534">
                        <c:v>61117</c:v>
                      </c:pt>
                      <c:pt idx="535">
                        <c:v>61148</c:v>
                      </c:pt>
                      <c:pt idx="536">
                        <c:v>61178</c:v>
                      </c:pt>
                      <c:pt idx="537">
                        <c:v>61209</c:v>
                      </c:pt>
                      <c:pt idx="538">
                        <c:v>61240</c:v>
                      </c:pt>
                      <c:pt idx="539">
                        <c:v>61270</c:v>
                      </c:pt>
                      <c:pt idx="540">
                        <c:v>61301</c:v>
                      </c:pt>
                      <c:pt idx="541">
                        <c:v>61331</c:v>
                      </c:pt>
                      <c:pt idx="542">
                        <c:v>61362</c:v>
                      </c:pt>
                      <c:pt idx="543">
                        <c:v>61393</c:v>
                      </c:pt>
                      <c:pt idx="544">
                        <c:v>61422</c:v>
                      </c:pt>
                      <c:pt idx="545">
                        <c:v>61453</c:v>
                      </c:pt>
                      <c:pt idx="546">
                        <c:v>61483</c:v>
                      </c:pt>
                      <c:pt idx="547">
                        <c:v>61514</c:v>
                      </c:pt>
                      <c:pt idx="548">
                        <c:v>61544</c:v>
                      </c:pt>
                      <c:pt idx="549">
                        <c:v>61575</c:v>
                      </c:pt>
                      <c:pt idx="550">
                        <c:v>61606</c:v>
                      </c:pt>
                      <c:pt idx="551">
                        <c:v>61636</c:v>
                      </c:pt>
                      <c:pt idx="552">
                        <c:v>61667</c:v>
                      </c:pt>
                      <c:pt idx="553">
                        <c:v>61697</c:v>
                      </c:pt>
                      <c:pt idx="554">
                        <c:v>61728</c:v>
                      </c:pt>
                      <c:pt idx="555">
                        <c:v>61759</c:v>
                      </c:pt>
                      <c:pt idx="556">
                        <c:v>61787</c:v>
                      </c:pt>
                      <c:pt idx="557">
                        <c:v>61818</c:v>
                      </c:pt>
                      <c:pt idx="558">
                        <c:v>61848</c:v>
                      </c:pt>
                      <c:pt idx="559">
                        <c:v>61879</c:v>
                      </c:pt>
                      <c:pt idx="560">
                        <c:v>61909</c:v>
                      </c:pt>
                      <c:pt idx="561">
                        <c:v>61940</c:v>
                      </c:pt>
                      <c:pt idx="562">
                        <c:v>61971</c:v>
                      </c:pt>
                      <c:pt idx="563">
                        <c:v>62001</c:v>
                      </c:pt>
                    </c:numCache>
                  </c:numRef>
                </c:xVal>
                <c:yVal>
                  <c:numRef>
                    <c:extLst xmlns:c15="http://schemas.microsoft.com/office/drawing/2012/chart">
                      <c:ext xmlns:c15="http://schemas.microsoft.com/office/drawing/2012/chart" uri="{02D57815-91ED-43cb-92C2-25804820EDAC}">
                        <c15:formulaRef>
                          <c15:sqref>'01N23W01C02S'!$P$36:$P$599</c15:sqref>
                        </c15:formulaRef>
                      </c:ext>
                    </c:extLst>
                    <c:numCache>
                      <c:formatCode>General</c:formatCode>
                      <c:ptCount val="564"/>
                      <c:pt idx="0">
                        <c:v>-16.202999999999999</c:v>
                      </c:pt>
                      <c:pt idx="1">
                        <c:v>-17.25</c:v>
                      </c:pt>
                      <c:pt idx="2">
                        <c:v>-17.486999999999998</c:v>
                      </c:pt>
                      <c:pt idx="3">
                        <c:v>-17.097999999999999</c:v>
                      </c:pt>
                      <c:pt idx="4">
                        <c:v>-16.437999999999999</c:v>
                      </c:pt>
                      <c:pt idx="5">
                        <c:v>-14.994</c:v>
                      </c:pt>
                      <c:pt idx="6">
                        <c:v>-13.576000000000001</c:v>
                      </c:pt>
                      <c:pt idx="7">
                        <c:v>-11.99</c:v>
                      </c:pt>
                      <c:pt idx="8">
                        <c:v>-10.464</c:v>
                      </c:pt>
                      <c:pt idx="9">
                        <c:v>-8.6760000000000002</c:v>
                      </c:pt>
                      <c:pt idx="10">
                        <c:v>-6.8780000000000001</c:v>
                      </c:pt>
                      <c:pt idx="11">
                        <c:v>-5.2469999999999999</c:v>
                      </c:pt>
                      <c:pt idx="12">
                        <c:v>-3.99</c:v>
                      </c:pt>
                      <c:pt idx="13">
                        <c:v>-3.133</c:v>
                      </c:pt>
                      <c:pt idx="14">
                        <c:v>-1.794</c:v>
                      </c:pt>
                      <c:pt idx="15">
                        <c:v>-0.20699999999999999</c:v>
                      </c:pt>
                      <c:pt idx="16">
                        <c:v>1.1279999999999999</c:v>
                      </c:pt>
                      <c:pt idx="17">
                        <c:v>2.5379999999999998</c:v>
                      </c:pt>
                      <c:pt idx="18">
                        <c:v>3.2759999999999998</c:v>
                      </c:pt>
                      <c:pt idx="19">
                        <c:v>3.7010000000000001</c:v>
                      </c:pt>
                      <c:pt idx="20">
                        <c:v>3.79</c:v>
                      </c:pt>
                      <c:pt idx="21">
                        <c:v>3.7959999999999998</c:v>
                      </c:pt>
                      <c:pt idx="22">
                        <c:v>3.64</c:v>
                      </c:pt>
                      <c:pt idx="23">
                        <c:v>3.36</c:v>
                      </c:pt>
                      <c:pt idx="24">
                        <c:v>3.1259999999999999</c:v>
                      </c:pt>
                      <c:pt idx="25">
                        <c:v>2.9279999999999999</c:v>
                      </c:pt>
                      <c:pt idx="26">
                        <c:v>3.3650000000000002</c:v>
                      </c:pt>
                      <c:pt idx="27">
                        <c:v>4.1189999999999998</c:v>
                      </c:pt>
                      <c:pt idx="28">
                        <c:v>4.7729999999999997</c:v>
                      </c:pt>
                      <c:pt idx="29">
                        <c:v>5.782</c:v>
                      </c:pt>
                      <c:pt idx="30">
                        <c:v>6.4420000000000002</c:v>
                      </c:pt>
                      <c:pt idx="31">
                        <c:v>7.0419999999999998</c:v>
                      </c:pt>
                      <c:pt idx="32">
                        <c:v>7.45</c:v>
                      </c:pt>
                      <c:pt idx="33">
                        <c:v>7.766</c:v>
                      </c:pt>
                      <c:pt idx="34">
                        <c:v>7.867</c:v>
                      </c:pt>
                      <c:pt idx="35">
                        <c:v>7.7519999999999998</c:v>
                      </c:pt>
                      <c:pt idx="36">
                        <c:v>7.6269999999999998</c:v>
                      </c:pt>
                      <c:pt idx="37">
                        <c:v>7.4550000000000001</c:v>
                      </c:pt>
                      <c:pt idx="38">
                        <c:v>7.6870000000000003</c:v>
                      </c:pt>
                      <c:pt idx="39">
                        <c:v>7.9630000000000001</c:v>
                      </c:pt>
                      <c:pt idx="40">
                        <c:v>8.1790000000000003</c:v>
                      </c:pt>
                      <c:pt idx="41">
                        <c:v>8.6910000000000007</c:v>
                      </c:pt>
                      <c:pt idx="42">
                        <c:v>8.859</c:v>
                      </c:pt>
                      <c:pt idx="43">
                        <c:v>8.8550000000000004</c:v>
                      </c:pt>
                      <c:pt idx="44">
                        <c:v>8.6170000000000009</c:v>
                      </c:pt>
                      <c:pt idx="45">
                        <c:v>8.3800000000000008</c:v>
                      </c:pt>
                      <c:pt idx="46">
                        <c:v>8.0269999999999992</c:v>
                      </c:pt>
                      <c:pt idx="47">
                        <c:v>7.5910000000000002</c:v>
                      </c:pt>
                      <c:pt idx="48">
                        <c:v>7.1870000000000003</c:v>
                      </c:pt>
                      <c:pt idx="49">
                        <c:v>6.8140000000000001</c:v>
                      </c:pt>
                      <c:pt idx="50">
                        <c:v>7.0720000000000001</c:v>
                      </c:pt>
                      <c:pt idx="51">
                        <c:v>7.7030000000000003</c:v>
                      </c:pt>
                      <c:pt idx="52">
                        <c:v>8.5090000000000003</c:v>
                      </c:pt>
                      <c:pt idx="53">
                        <c:v>9.83</c:v>
                      </c:pt>
                      <c:pt idx="54">
                        <c:v>10.835000000000001</c:v>
                      </c:pt>
                      <c:pt idx="55">
                        <c:v>11.79</c:v>
                      </c:pt>
                      <c:pt idx="56">
                        <c:v>12.555</c:v>
                      </c:pt>
                      <c:pt idx="57">
                        <c:v>13.324</c:v>
                      </c:pt>
                      <c:pt idx="58">
                        <c:v>13.989000000000001</c:v>
                      </c:pt>
                      <c:pt idx="59">
                        <c:v>14.476000000000001</c:v>
                      </c:pt>
                      <c:pt idx="60">
                        <c:v>14.917999999999999</c:v>
                      </c:pt>
                      <c:pt idx="61">
                        <c:v>15.231</c:v>
                      </c:pt>
                      <c:pt idx="62">
                        <c:v>15.95</c:v>
                      </c:pt>
                      <c:pt idx="63">
                        <c:v>16.693000000000001</c:v>
                      </c:pt>
                      <c:pt idx="64">
                        <c:v>17.341999999999999</c:v>
                      </c:pt>
                      <c:pt idx="65">
                        <c:v>18.164999999999999</c:v>
                      </c:pt>
                      <c:pt idx="66">
                        <c:v>18.423999999999999</c:v>
                      </c:pt>
                      <c:pt idx="67">
                        <c:v>18.53</c:v>
                      </c:pt>
                      <c:pt idx="68">
                        <c:v>18.469000000000001</c:v>
                      </c:pt>
                      <c:pt idx="69">
                        <c:v>18.510000000000002</c:v>
                      </c:pt>
                      <c:pt idx="70">
                        <c:v>18.564</c:v>
                      </c:pt>
                      <c:pt idx="71">
                        <c:v>18.538</c:v>
                      </c:pt>
                      <c:pt idx="72">
                        <c:v>18.515999999999998</c:v>
                      </c:pt>
                      <c:pt idx="73">
                        <c:v>18.446000000000002</c:v>
                      </c:pt>
                      <c:pt idx="74">
                        <c:v>18.914999999999999</c:v>
                      </c:pt>
                      <c:pt idx="75">
                        <c:v>19.460999999999999</c:v>
                      </c:pt>
                      <c:pt idx="76">
                        <c:v>19.849</c:v>
                      </c:pt>
                      <c:pt idx="77">
                        <c:v>20.405000000000001</c:v>
                      </c:pt>
                      <c:pt idx="78">
                        <c:v>20.439</c:v>
                      </c:pt>
                      <c:pt idx="79">
                        <c:v>20.257999999999999</c:v>
                      </c:pt>
                      <c:pt idx="80">
                        <c:v>19.878</c:v>
                      </c:pt>
                      <c:pt idx="81">
                        <c:v>19.521999999999998</c:v>
                      </c:pt>
                      <c:pt idx="82">
                        <c:v>19.114999999999998</c:v>
                      </c:pt>
                      <c:pt idx="83">
                        <c:v>18.768999999999998</c:v>
                      </c:pt>
                      <c:pt idx="84">
                        <c:v>18.402000000000001</c:v>
                      </c:pt>
                      <c:pt idx="85">
                        <c:v>18.116</c:v>
                      </c:pt>
                      <c:pt idx="86">
                        <c:v>18.367999999999999</c:v>
                      </c:pt>
                      <c:pt idx="87">
                        <c:v>18.831</c:v>
                      </c:pt>
                      <c:pt idx="88">
                        <c:v>19.132000000000001</c:v>
                      </c:pt>
                      <c:pt idx="89">
                        <c:v>19.619</c:v>
                      </c:pt>
                      <c:pt idx="90">
                        <c:v>19.640999999999998</c:v>
                      </c:pt>
                      <c:pt idx="91">
                        <c:v>19.443000000000001</c:v>
                      </c:pt>
                      <c:pt idx="92">
                        <c:v>18.931000000000001</c:v>
                      </c:pt>
                      <c:pt idx="93">
                        <c:v>18.41</c:v>
                      </c:pt>
                      <c:pt idx="94">
                        <c:v>17.725999999999999</c:v>
                      </c:pt>
                      <c:pt idx="95">
                        <c:v>16.998000000000001</c:v>
                      </c:pt>
                      <c:pt idx="96">
                        <c:v>16.373999999999999</c:v>
                      </c:pt>
                      <c:pt idx="97">
                        <c:v>15.872</c:v>
                      </c:pt>
                      <c:pt idx="98">
                        <c:v>16.07</c:v>
                      </c:pt>
                      <c:pt idx="99">
                        <c:v>16.678999999999998</c:v>
                      </c:pt>
                      <c:pt idx="100">
                        <c:v>17.244</c:v>
                      </c:pt>
                      <c:pt idx="101">
                        <c:v>17.963000000000001</c:v>
                      </c:pt>
                      <c:pt idx="102">
                        <c:v>18.298999999999999</c:v>
                      </c:pt>
                      <c:pt idx="103">
                        <c:v>18.710999999999999</c:v>
                      </c:pt>
                      <c:pt idx="104">
                        <c:v>19.126999999999999</c:v>
                      </c:pt>
                      <c:pt idx="105">
                        <c:v>19.712</c:v>
                      </c:pt>
                      <c:pt idx="106">
                        <c:v>20.282</c:v>
                      </c:pt>
                      <c:pt idx="107">
                        <c:v>20.696999999999999</c:v>
                      </c:pt>
                      <c:pt idx="108">
                        <c:v>21.056000000000001</c:v>
                      </c:pt>
                      <c:pt idx="109">
                        <c:v>21.27</c:v>
                      </c:pt>
                      <c:pt idx="110">
                        <c:v>21.873999999999999</c:v>
                      </c:pt>
                      <c:pt idx="111">
                        <c:v>22.504000000000001</c:v>
                      </c:pt>
                      <c:pt idx="112">
                        <c:v>22.931999999999999</c:v>
                      </c:pt>
                      <c:pt idx="113">
                        <c:v>23.329000000000001</c:v>
                      </c:pt>
                      <c:pt idx="114">
                        <c:v>23.164000000000001</c:v>
                      </c:pt>
                      <c:pt idx="115">
                        <c:v>22.672999999999998</c:v>
                      </c:pt>
                      <c:pt idx="116">
                        <c:v>22.003</c:v>
                      </c:pt>
                      <c:pt idx="117">
                        <c:v>21.541</c:v>
                      </c:pt>
                      <c:pt idx="118">
                        <c:v>21.172999999999998</c:v>
                      </c:pt>
                      <c:pt idx="119">
                        <c:v>20.792000000000002</c:v>
                      </c:pt>
                      <c:pt idx="120">
                        <c:v>20.475999999999999</c:v>
                      </c:pt>
                      <c:pt idx="121">
                        <c:v>20.173999999999999</c:v>
                      </c:pt>
                      <c:pt idx="122">
                        <c:v>20.381</c:v>
                      </c:pt>
                      <c:pt idx="123">
                        <c:v>20.841999999999999</c:v>
                      </c:pt>
                      <c:pt idx="124">
                        <c:v>21.210999999999999</c:v>
                      </c:pt>
                      <c:pt idx="125">
                        <c:v>21.823</c:v>
                      </c:pt>
                      <c:pt idx="126">
                        <c:v>22.170999999999999</c:v>
                      </c:pt>
                      <c:pt idx="127">
                        <c:v>22.425999999999998</c:v>
                      </c:pt>
                      <c:pt idx="128">
                        <c:v>22.547000000000001</c:v>
                      </c:pt>
                      <c:pt idx="129">
                        <c:v>22.727</c:v>
                      </c:pt>
                      <c:pt idx="130">
                        <c:v>22.876999999999999</c:v>
                      </c:pt>
                      <c:pt idx="131">
                        <c:v>22.922999999999998</c:v>
                      </c:pt>
                      <c:pt idx="132">
                        <c:v>22.974</c:v>
                      </c:pt>
                      <c:pt idx="133">
                        <c:v>22.937000000000001</c:v>
                      </c:pt>
                      <c:pt idx="134">
                        <c:v>23.35</c:v>
                      </c:pt>
                      <c:pt idx="135">
                        <c:v>23.824999999999999</c:v>
                      </c:pt>
                      <c:pt idx="136">
                        <c:v>24.077999999999999</c:v>
                      </c:pt>
                      <c:pt idx="137">
                        <c:v>24.512</c:v>
                      </c:pt>
                      <c:pt idx="138">
                        <c:v>24.584</c:v>
                      </c:pt>
                      <c:pt idx="139">
                        <c:v>24.602</c:v>
                      </c:pt>
                      <c:pt idx="140">
                        <c:v>24.533999999999999</c:v>
                      </c:pt>
                      <c:pt idx="141">
                        <c:v>24.547999999999998</c:v>
                      </c:pt>
                      <c:pt idx="142">
                        <c:v>24.561</c:v>
                      </c:pt>
                      <c:pt idx="143">
                        <c:v>24.501000000000001</c:v>
                      </c:pt>
                      <c:pt idx="144">
                        <c:v>24.446000000000002</c:v>
                      </c:pt>
                      <c:pt idx="145">
                        <c:v>24.352</c:v>
                      </c:pt>
                      <c:pt idx="146">
                        <c:v>24.71</c:v>
                      </c:pt>
                      <c:pt idx="147">
                        <c:v>25.088000000000001</c:v>
                      </c:pt>
                      <c:pt idx="148">
                        <c:v>25.233000000000001</c:v>
                      </c:pt>
                      <c:pt idx="149">
                        <c:v>25.475000000000001</c:v>
                      </c:pt>
                      <c:pt idx="150">
                        <c:v>25.228999999999999</c:v>
                      </c:pt>
                      <c:pt idx="151">
                        <c:v>24.802</c:v>
                      </c:pt>
                      <c:pt idx="152">
                        <c:v>24.265000000000001</c:v>
                      </c:pt>
                      <c:pt idx="153">
                        <c:v>23.818999999999999</c:v>
                      </c:pt>
                      <c:pt idx="154">
                        <c:v>23.408999999999999</c:v>
                      </c:pt>
                      <c:pt idx="155">
                        <c:v>22.984999999999999</c:v>
                      </c:pt>
                      <c:pt idx="156">
                        <c:v>22.626000000000001</c:v>
                      </c:pt>
                      <c:pt idx="157">
                        <c:v>22.309000000000001</c:v>
                      </c:pt>
                      <c:pt idx="158">
                        <c:v>22.513000000000002</c:v>
                      </c:pt>
                      <c:pt idx="159">
                        <c:v>22.923999999999999</c:v>
                      </c:pt>
                      <c:pt idx="160">
                        <c:v>23.265000000000001</c:v>
                      </c:pt>
                      <c:pt idx="161">
                        <c:v>23.763999999999999</c:v>
                      </c:pt>
                      <c:pt idx="162">
                        <c:v>23.783000000000001</c:v>
                      </c:pt>
                      <c:pt idx="163">
                        <c:v>23.606999999999999</c:v>
                      </c:pt>
                      <c:pt idx="164">
                        <c:v>23.306999999999999</c:v>
                      </c:pt>
                      <c:pt idx="165">
                        <c:v>23.102</c:v>
                      </c:pt>
                      <c:pt idx="166">
                        <c:v>22.916</c:v>
                      </c:pt>
                      <c:pt idx="167">
                        <c:v>22.68</c:v>
                      </c:pt>
                      <c:pt idx="168">
                        <c:v>22.276</c:v>
                      </c:pt>
                      <c:pt idx="169">
                        <c:v>21.896999999999998</c:v>
                      </c:pt>
                      <c:pt idx="170">
                        <c:v>22.13</c:v>
                      </c:pt>
                      <c:pt idx="171">
                        <c:v>22.599</c:v>
                      </c:pt>
                      <c:pt idx="172">
                        <c:v>22.922999999999998</c:v>
                      </c:pt>
                      <c:pt idx="173">
                        <c:v>23.423999999999999</c:v>
                      </c:pt>
                      <c:pt idx="174">
                        <c:v>23.353000000000002</c:v>
                      </c:pt>
                      <c:pt idx="175">
                        <c:v>23.064</c:v>
                      </c:pt>
                      <c:pt idx="176">
                        <c:v>22.603999999999999</c:v>
                      </c:pt>
                      <c:pt idx="177">
                        <c:v>22.155000000000001</c:v>
                      </c:pt>
                      <c:pt idx="178">
                        <c:v>21.664999999999999</c:v>
                      </c:pt>
                      <c:pt idx="179">
                        <c:v>21.123999999999999</c:v>
                      </c:pt>
                      <c:pt idx="180">
                        <c:v>20.565999999999999</c:v>
                      </c:pt>
                      <c:pt idx="181">
                        <c:v>20.039000000000001</c:v>
                      </c:pt>
                      <c:pt idx="182">
                        <c:v>19.971</c:v>
                      </c:pt>
                      <c:pt idx="183">
                        <c:v>19.98</c:v>
                      </c:pt>
                      <c:pt idx="184">
                        <c:v>19.777000000000001</c:v>
                      </c:pt>
                      <c:pt idx="185">
                        <c:v>19.669</c:v>
                      </c:pt>
                      <c:pt idx="186">
                        <c:v>19.125</c:v>
                      </c:pt>
                      <c:pt idx="187">
                        <c:v>18.440000000000001</c:v>
                      </c:pt>
                      <c:pt idx="188">
                        <c:v>17.640999999999998</c:v>
                      </c:pt>
                      <c:pt idx="189">
                        <c:v>16.895</c:v>
                      </c:pt>
                      <c:pt idx="190">
                        <c:v>16.079999999999998</c:v>
                      </c:pt>
                      <c:pt idx="191">
                        <c:v>15.215999999999999</c:v>
                      </c:pt>
                      <c:pt idx="192">
                        <c:v>14.169</c:v>
                      </c:pt>
                      <c:pt idx="193">
                        <c:v>13.199</c:v>
                      </c:pt>
                      <c:pt idx="194">
                        <c:v>12.792999999999999</c:v>
                      </c:pt>
                      <c:pt idx="195">
                        <c:v>12.522</c:v>
                      </c:pt>
                      <c:pt idx="196">
                        <c:v>12.135</c:v>
                      </c:pt>
                      <c:pt idx="197">
                        <c:v>11.962</c:v>
                      </c:pt>
                      <c:pt idx="198">
                        <c:v>11.353</c:v>
                      </c:pt>
                      <c:pt idx="199">
                        <c:v>10.537000000000001</c:v>
                      </c:pt>
                      <c:pt idx="200">
                        <c:v>9.5730000000000004</c:v>
                      </c:pt>
                      <c:pt idx="201">
                        <c:v>8.7509999999999994</c:v>
                      </c:pt>
                      <c:pt idx="202">
                        <c:v>7.891</c:v>
                      </c:pt>
                      <c:pt idx="203">
                        <c:v>6.9980000000000002</c:v>
                      </c:pt>
                      <c:pt idx="204">
                        <c:v>5.8840000000000003</c:v>
                      </c:pt>
                      <c:pt idx="205">
                        <c:v>4.8979999999999997</c:v>
                      </c:pt>
                      <c:pt idx="206">
                        <c:v>4.5949999999999998</c:v>
                      </c:pt>
                      <c:pt idx="207">
                        <c:v>4.601</c:v>
                      </c:pt>
                      <c:pt idx="208">
                        <c:v>4.6790000000000003</c:v>
                      </c:pt>
                      <c:pt idx="209">
                        <c:v>4.9429999999999996</c:v>
                      </c:pt>
                      <c:pt idx="210">
                        <c:v>4.702</c:v>
                      </c:pt>
                      <c:pt idx="211">
                        <c:v>4.33</c:v>
                      </c:pt>
                      <c:pt idx="212">
                        <c:v>3.734</c:v>
                      </c:pt>
                      <c:pt idx="213">
                        <c:v>3.206</c:v>
                      </c:pt>
                      <c:pt idx="214">
                        <c:v>2.4769999999999999</c:v>
                      </c:pt>
                      <c:pt idx="215">
                        <c:v>1.595</c:v>
                      </c:pt>
                      <c:pt idx="216">
                        <c:v>0.44500000000000001</c:v>
                      </c:pt>
                      <c:pt idx="217">
                        <c:v>-0.51300000000000001</c:v>
                      </c:pt>
                      <c:pt idx="218">
                        <c:v>-0.77600000000000002</c:v>
                      </c:pt>
                      <c:pt idx="219">
                        <c:v>-0.78800000000000003</c:v>
                      </c:pt>
                      <c:pt idx="220">
                        <c:v>-0.96399999999999997</c:v>
                      </c:pt>
                      <c:pt idx="221">
                        <c:v>-1.111</c:v>
                      </c:pt>
                      <c:pt idx="222">
                        <c:v>-1.7390000000000001</c:v>
                      </c:pt>
                      <c:pt idx="223">
                        <c:v>-2.5739999999999998</c:v>
                      </c:pt>
                      <c:pt idx="224">
                        <c:v>-3.4849999999999999</c:v>
                      </c:pt>
                      <c:pt idx="225">
                        <c:v>-4.194</c:v>
                      </c:pt>
                      <c:pt idx="226">
                        <c:v>-4.9089999999999998</c:v>
                      </c:pt>
                      <c:pt idx="227">
                        <c:v>-5.6449999999999996</c:v>
                      </c:pt>
                      <c:pt idx="228">
                        <c:v>-6.4589999999999996</c:v>
                      </c:pt>
                      <c:pt idx="229">
                        <c:v>-7.05</c:v>
                      </c:pt>
                      <c:pt idx="230">
                        <c:v>-6.9420000000000002</c:v>
                      </c:pt>
                      <c:pt idx="231">
                        <c:v>-6.1669999999999998</c:v>
                      </c:pt>
                      <c:pt idx="232">
                        <c:v>-5.4</c:v>
                      </c:pt>
                      <c:pt idx="233">
                        <c:v>-4.0579999999999998</c:v>
                      </c:pt>
                      <c:pt idx="234">
                        <c:v>-2.9220000000000002</c:v>
                      </c:pt>
                      <c:pt idx="235">
                        <c:v>-1.782</c:v>
                      </c:pt>
                      <c:pt idx="236">
                        <c:v>-0.79600000000000004</c:v>
                      </c:pt>
                      <c:pt idx="237">
                        <c:v>0.26500000000000001</c:v>
                      </c:pt>
                      <c:pt idx="238">
                        <c:v>1.232</c:v>
                      </c:pt>
                      <c:pt idx="239">
                        <c:v>1.974</c:v>
                      </c:pt>
                      <c:pt idx="240">
                        <c:v>2.6419999999999999</c:v>
                      </c:pt>
                      <c:pt idx="241">
                        <c:v>3.2519999999999998</c:v>
                      </c:pt>
                      <c:pt idx="242">
                        <c:v>4.4089999999999998</c:v>
                      </c:pt>
                      <c:pt idx="243">
                        <c:v>5.7</c:v>
                      </c:pt>
                      <c:pt idx="244">
                        <c:v>6.6230000000000002</c:v>
                      </c:pt>
                      <c:pt idx="245">
                        <c:v>7.7220000000000004</c:v>
                      </c:pt>
                      <c:pt idx="246">
                        <c:v>8.3089999999999993</c:v>
                      </c:pt>
                      <c:pt idx="247">
                        <c:v>8.6660000000000004</c:v>
                      </c:pt>
                      <c:pt idx="248">
                        <c:v>8.7439999999999998</c:v>
                      </c:pt>
                      <c:pt idx="249">
                        <c:v>8.8439999999999994</c:v>
                      </c:pt>
                      <c:pt idx="250">
                        <c:v>8.7720000000000002</c:v>
                      </c:pt>
                      <c:pt idx="251">
                        <c:v>8.5609999999999999</c:v>
                      </c:pt>
                      <c:pt idx="252">
                        <c:v>7.7789999999999999</c:v>
                      </c:pt>
                      <c:pt idx="253">
                        <c:v>7.0659999999999998</c:v>
                      </c:pt>
                      <c:pt idx="254">
                        <c:v>6.9379999999999997</c:v>
                      </c:pt>
                      <c:pt idx="255">
                        <c:v>7.0650000000000004</c:v>
                      </c:pt>
                      <c:pt idx="256">
                        <c:v>7.1589999999999998</c:v>
                      </c:pt>
                      <c:pt idx="257">
                        <c:v>7.5170000000000003</c:v>
                      </c:pt>
                      <c:pt idx="258">
                        <c:v>7.6</c:v>
                      </c:pt>
                      <c:pt idx="259">
                        <c:v>7.6660000000000004</c:v>
                      </c:pt>
                      <c:pt idx="260">
                        <c:v>7.5460000000000003</c:v>
                      </c:pt>
                      <c:pt idx="261">
                        <c:v>7.4109999999999996</c:v>
                      </c:pt>
                      <c:pt idx="262">
                        <c:v>7.0620000000000003</c:v>
                      </c:pt>
                      <c:pt idx="263">
                        <c:v>6.5449999999999999</c:v>
                      </c:pt>
                      <c:pt idx="264">
                        <c:v>5.9009999999999998</c:v>
                      </c:pt>
                      <c:pt idx="265">
                        <c:v>5.3440000000000003</c:v>
                      </c:pt>
                      <c:pt idx="266">
                        <c:v>5.2789999999999999</c:v>
                      </c:pt>
                      <c:pt idx="267">
                        <c:v>5.4340000000000002</c:v>
                      </c:pt>
                      <c:pt idx="268">
                        <c:v>5.44</c:v>
                      </c:pt>
                      <c:pt idx="269">
                        <c:v>5.6260000000000003</c:v>
                      </c:pt>
                      <c:pt idx="270">
                        <c:v>5.3449999999999998</c:v>
                      </c:pt>
                      <c:pt idx="271">
                        <c:v>5.0209999999999999</c:v>
                      </c:pt>
                      <c:pt idx="272">
                        <c:v>4.6070000000000002</c:v>
                      </c:pt>
                      <c:pt idx="273">
                        <c:v>4.2939999999999996</c:v>
                      </c:pt>
                      <c:pt idx="274">
                        <c:v>3.827</c:v>
                      </c:pt>
                      <c:pt idx="275">
                        <c:v>3.222</c:v>
                      </c:pt>
                      <c:pt idx="276">
                        <c:v>2.198</c:v>
                      </c:pt>
                      <c:pt idx="277">
                        <c:v>1.3129999999999999</c:v>
                      </c:pt>
                      <c:pt idx="278">
                        <c:v>1.0740000000000001</c:v>
                      </c:pt>
                      <c:pt idx="279">
                        <c:v>1.448</c:v>
                      </c:pt>
                      <c:pt idx="280">
                        <c:v>1.849</c:v>
                      </c:pt>
                      <c:pt idx="281">
                        <c:v>2.5209999999999999</c:v>
                      </c:pt>
                      <c:pt idx="282">
                        <c:v>2.8109999999999999</c:v>
                      </c:pt>
                      <c:pt idx="283">
                        <c:v>3.0449999999999999</c:v>
                      </c:pt>
                      <c:pt idx="284">
                        <c:v>3.0939999999999999</c:v>
                      </c:pt>
                      <c:pt idx="285">
                        <c:v>3.1579999999999999</c:v>
                      </c:pt>
                      <c:pt idx="286">
                        <c:v>2.923</c:v>
                      </c:pt>
                      <c:pt idx="287">
                        <c:v>2.4020000000000001</c:v>
                      </c:pt>
                      <c:pt idx="288">
                        <c:v>1.4219999999999999</c:v>
                      </c:pt>
                      <c:pt idx="289">
                        <c:v>0.56499999999999995</c:v>
                      </c:pt>
                      <c:pt idx="290">
                        <c:v>0.28799999999999998</c:v>
                      </c:pt>
                      <c:pt idx="291">
                        <c:v>0.254</c:v>
                      </c:pt>
                      <c:pt idx="292">
                        <c:v>0.121</c:v>
                      </c:pt>
                      <c:pt idx="293">
                        <c:v>0.153</c:v>
                      </c:pt>
                      <c:pt idx="294">
                        <c:v>-5.6000000000000001E-2</c:v>
                      </c:pt>
                      <c:pt idx="295">
                        <c:v>-0.33600000000000002</c:v>
                      </c:pt>
                      <c:pt idx="296">
                        <c:v>-0.77700000000000002</c:v>
                      </c:pt>
                      <c:pt idx="297">
                        <c:v>-1.083</c:v>
                      </c:pt>
                      <c:pt idx="298">
                        <c:v>-1.4950000000000001</c:v>
                      </c:pt>
                      <c:pt idx="299">
                        <c:v>-2.0369999999999999</c:v>
                      </c:pt>
                      <c:pt idx="300">
                        <c:v>-2.843</c:v>
                      </c:pt>
                      <c:pt idx="301">
                        <c:v>-3.5579999999999998</c:v>
                      </c:pt>
                      <c:pt idx="302">
                        <c:v>-3.5150000000000001</c:v>
                      </c:pt>
                      <c:pt idx="303">
                        <c:v>-3.0369999999999999</c:v>
                      </c:pt>
                      <c:pt idx="304">
                        <c:v>-2.38</c:v>
                      </c:pt>
                      <c:pt idx="305">
                        <c:v>-1.2070000000000001</c:v>
                      </c:pt>
                      <c:pt idx="306">
                        <c:v>-0.26400000000000001</c:v>
                      </c:pt>
                      <c:pt idx="307">
                        <c:v>0.81100000000000005</c:v>
                      </c:pt>
                      <c:pt idx="308">
                        <c:v>1.823</c:v>
                      </c:pt>
                      <c:pt idx="309">
                        <c:v>2.9980000000000002</c:v>
                      </c:pt>
                      <c:pt idx="310">
                        <c:v>4.1260000000000003</c:v>
                      </c:pt>
                      <c:pt idx="311">
                        <c:v>5.032</c:v>
                      </c:pt>
                      <c:pt idx="312">
                        <c:v>5.8369999999999997</c:v>
                      </c:pt>
                      <c:pt idx="313">
                        <c:v>6.4320000000000004</c:v>
                      </c:pt>
                      <c:pt idx="314">
                        <c:v>7.359</c:v>
                      </c:pt>
                      <c:pt idx="315">
                        <c:v>8.2530000000000001</c:v>
                      </c:pt>
                      <c:pt idx="316">
                        <c:v>9.0459999999999994</c:v>
                      </c:pt>
                      <c:pt idx="317">
                        <c:v>10.11</c:v>
                      </c:pt>
                      <c:pt idx="318">
                        <c:v>10.62</c:v>
                      </c:pt>
                      <c:pt idx="319">
                        <c:v>10.803000000000001</c:v>
                      </c:pt>
                      <c:pt idx="320">
                        <c:v>10.475</c:v>
                      </c:pt>
                      <c:pt idx="321">
                        <c:v>10.069000000000001</c:v>
                      </c:pt>
                      <c:pt idx="322">
                        <c:v>9.4600000000000009</c:v>
                      </c:pt>
                      <c:pt idx="323">
                        <c:v>8.8179999999999996</c:v>
                      </c:pt>
                      <c:pt idx="324">
                        <c:v>7.8410000000000002</c:v>
                      </c:pt>
                      <c:pt idx="325">
                        <c:v>6.8280000000000003</c:v>
                      </c:pt>
                      <c:pt idx="326">
                        <c:v>6.3319999999999999</c:v>
                      </c:pt>
                      <c:pt idx="327">
                        <c:v>6.1189999999999998</c:v>
                      </c:pt>
                      <c:pt idx="328">
                        <c:v>5.8769999999999998</c:v>
                      </c:pt>
                      <c:pt idx="329">
                        <c:v>5.8319999999999999</c:v>
                      </c:pt>
                      <c:pt idx="330">
                        <c:v>5.3540000000000001</c:v>
                      </c:pt>
                      <c:pt idx="331">
                        <c:v>4.76</c:v>
                      </c:pt>
                      <c:pt idx="332">
                        <c:v>3.9550000000000001</c:v>
                      </c:pt>
                      <c:pt idx="333">
                        <c:v>3.1429999999999998</c:v>
                      </c:pt>
                      <c:pt idx="334">
                        <c:v>2.1800000000000002</c:v>
                      </c:pt>
                      <c:pt idx="335">
                        <c:v>1.0980000000000001</c:v>
                      </c:pt>
                      <c:pt idx="336">
                        <c:v>-0.22</c:v>
                      </c:pt>
                      <c:pt idx="337">
                        <c:v>-1.33</c:v>
                      </c:pt>
                      <c:pt idx="338">
                        <c:v>-1.7290000000000001</c:v>
                      </c:pt>
                      <c:pt idx="339">
                        <c:v>-1.782</c:v>
                      </c:pt>
                      <c:pt idx="340">
                        <c:v>-1.956</c:v>
                      </c:pt>
                      <c:pt idx="341">
                        <c:v>-2.0990000000000002</c:v>
                      </c:pt>
                      <c:pt idx="342">
                        <c:v>-2.7719999999999998</c:v>
                      </c:pt>
                      <c:pt idx="343">
                        <c:v>-3.6659999999999999</c:v>
                      </c:pt>
                      <c:pt idx="344">
                        <c:v>-4.67</c:v>
                      </c:pt>
                      <c:pt idx="345">
                        <c:v>-5.468</c:v>
                      </c:pt>
                      <c:pt idx="346">
                        <c:v>-6.2779999999999996</c:v>
                      </c:pt>
                      <c:pt idx="347">
                        <c:v>-7.1420000000000003</c:v>
                      </c:pt>
                      <c:pt idx="348">
                        <c:v>-7.9619999999999997</c:v>
                      </c:pt>
                      <c:pt idx="349">
                        <c:v>-8.4619999999999997</c:v>
                      </c:pt>
                      <c:pt idx="350">
                        <c:v>-8.4060000000000006</c:v>
                      </c:pt>
                      <c:pt idx="351">
                        <c:v>-8.1310000000000002</c:v>
                      </c:pt>
                      <c:pt idx="352">
                        <c:v>-7.5620000000000003</c:v>
                      </c:pt>
                      <c:pt idx="353">
                        <c:v>-6.5039999999999996</c:v>
                      </c:pt>
                      <c:pt idx="354">
                        <c:v>-5.6909999999999998</c:v>
                      </c:pt>
                      <c:pt idx="355">
                        <c:v>-4.8029999999999999</c:v>
                      </c:pt>
                      <c:pt idx="356">
                        <c:v>-4.2190000000000003</c:v>
                      </c:pt>
                      <c:pt idx="357">
                        <c:v>-3.77</c:v>
                      </c:pt>
                      <c:pt idx="358">
                        <c:v>-3.601</c:v>
                      </c:pt>
                      <c:pt idx="359">
                        <c:v>-3.6419999999999999</c:v>
                      </c:pt>
                      <c:pt idx="360">
                        <c:v>-3.4950000000000001</c:v>
                      </c:pt>
                      <c:pt idx="361">
                        <c:v>-3.113</c:v>
                      </c:pt>
                      <c:pt idx="362">
                        <c:v>-2.1629999999999998</c:v>
                      </c:pt>
                      <c:pt idx="363">
                        <c:v>-1.1839999999999999</c:v>
                      </c:pt>
                      <c:pt idx="364">
                        <c:v>-0.42899999999999999</c:v>
                      </c:pt>
                      <c:pt idx="365">
                        <c:v>0.52</c:v>
                      </c:pt>
                      <c:pt idx="366">
                        <c:v>0.98199999999999998</c:v>
                      </c:pt>
                      <c:pt idx="367">
                        <c:v>1.323</c:v>
                      </c:pt>
                      <c:pt idx="368">
                        <c:v>1.4750000000000001</c:v>
                      </c:pt>
                      <c:pt idx="369">
                        <c:v>1.62</c:v>
                      </c:pt>
                      <c:pt idx="370">
                        <c:v>1.502</c:v>
                      </c:pt>
                      <c:pt idx="371">
                        <c:v>1.04</c:v>
                      </c:pt>
                      <c:pt idx="372">
                        <c:v>0.248</c:v>
                      </c:pt>
                      <c:pt idx="373">
                        <c:v>-0.504</c:v>
                      </c:pt>
                      <c:pt idx="374">
                        <c:v>-0.76300000000000001</c:v>
                      </c:pt>
                      <c:pt idx="375">
                        <c:v>-0.90100000000000002</c:v>
                      </c:pt>
                      <c:pt idx="376">
                        <c:v>-1.105</c:v>
                      </c:pt>
                      <c:pt idx="377">
                        <c:v>-1.117</c:v>
                      </c:pt>
                      <c:pt idx="378">
                        <c:v>-1.46</c:v>
                      </c:pt>
                      <c:pt idx="379">
                        <c:v>-1.9990000000000001</c:v>
                      </c:pt>
                      <c:pt idx="380">
                        <c:v>-2.633</c:v>
                      </c:pt>
                      <c:pt idx="381">
                        <c:v>-3.161</c:v>
                      </c:pt>
                      <c:pt idx="382">
                        <c:v>-3.7749999999999999</c:v>
                      </c:pt>
                      <c:pt idx="383">
                        <c:v>-4.5</c:v>
                      </c:pt>
                      <c:pt idx="384">
                        <c:v>-5.6059999999999999</c:v>
                      </c:pt>
                      <c:pt idx="385">
                        <c:v>-6.5119999999999996</c:v>
                      </c:pt>
                      <c:pt idx="386">
                        <c:v>-6.8730000000000002</c:v>
                      </c:pt>
                      <c:pt idx="387">
                        <c:v>-7.0069999999999997</c:v>
                      </c:pt>
                      <c:pt idx="388">
                        <c:v>-7.2990000000000004</c:v>
                      </c:pt>
                      <c:pt idx="389">
                        <c:v>-7.42</c:v>
                      </c:pt>
                      <c:pt idx="390">
                        <c:v>-7.6609999999999996</c:v>
                      </c:pt>
                      <c:pt idx="391">
                        <c:v>-8.0250000000000004</c:v>
                      </c:pt>
                      <c:pt idx="392">
                        <c:v>-8.5039999999999996</c:v>
                      </c:pt>
                      <c:pt idx="393">
                        <c:v>-8.8919999999999995</c:v>
                      </c:pt>
                      <c:pt idx="394">
                        <c:v>-9.3940000000000001</c:v>
                      </c:pt>
                      <c:pt idx="395">
                        <c:v>-10.044</c:v>
                      </c:pt>
                      <c:pt idx="396">
                        <c:v>-10.731</c:v>
                      </c:pt>
                      <c:pt idx="397">
                        <c:v>-10.885</c:v>
                      </c:pt>
                      <c:pt idx="398">
                        <c:v>-10.009</c:v>
                      </c:pt>
                      <c:pt idx="399">
                        <c:v>-8.6470000000000002</c:v>
                      </c:pt>
                      <c:pt idx="400">
                        <c:v>-7.2949999999999999</c:v>
                      </c:pt>
                      <c:pt idx="401">
                        <c:v>-5.6589999999999998</c:v>
                      </c:pt>
                      <c:pt idx="402">
                        <c:v>-4.5119999999999996</c:v>
                      </c:pt>
                      <c:pt idx="403">
                        <c:v>-3.5680000000000001</c:v>
                      </c:pt>
                      <c:pt idx="404">
                        <c:v>-3.0459999999999998</c:v>
                      </c:pt>
                      <c:pt idx="405">
                        <c:v>-2.7719999999999998</c:v>
                      </c:pt>
                      <c:pt idx="406">
                        <c:v>-2.7639999999999998</c:v>
                      </c:pt>
                      <c:pt idx="407">
                        <c:v>-2.9790000000000001</c:v>
                      </c:pt>
                      <c:pt idx="408">
                        <c:v>-2.919</c:v>
                      </c:pt>
                      <c:pt idx="409">
                        <c:v>-2.5720000000000001</c:v>
                      </c:pt>
                      <c:pt idx="410">
                        <c:v>-1.3740000000000001</c:v>
                      </c:pt>
                      <c:pt idx="411">
                        <c:v>0.25600000000000001</c:v>
                      </c:pt>
                      <c:pt idx="412">
                        <c:v>1.669</c:v>
                      </c:pt>
                      <c:pt idx="413">
                        <c:v>3.4630000000000001</c:v>
                      </c:pt>
                      <c:pt idx="414">
                        <c:v>4.8609999999999998</c:v>
                      </c:pt>
                      <c:pt idx="415">
                        <c:v>6.2290000000000001</c:v>
                      </c:pt>
                      <c:pt idx="416">
                        <c:v>7.3659999999999997</c:v>
                      </c:pt>
                      <c:pt idx="417">
                        <c:v>8.4629999999999992</c:v>
                      </c:pt>
                      <c:pt idx="418">
                        <c:v>9.3970000000000002</c:v>
                      </c:pt>
                      <c:pt idx="419">
                        <c:v>10.066000000000001</c:v>
                      </c:pt>
                      <c:pt idx="420">
                        <c:v>10.545999999999999</c:v>
                      </c:pt>
                      <c:pt idx="421">
                        <c:v>10.92</c:v>
                      </c:pt>
                      <c:pt idx="422">
                        <c:v>11.683999999999999</c:v>
                      </c:pt>
                      <c:pt idx="423">
                        <c:v>12.426</c:v>
                      </c:pt>
                      <c:pt idx="424">
                        <c:v>12.858000000000001</c:v>
                      </c:pt>
                      <c:pt idx="425">
                        <c:v>13.446</c:v>
                      </c:pt>
                      <c:pt idx="426">
                        <c:v>13.645</c:v>
                      </c:pt>
                      <c:pt idx="427">
                        <c:v>13.648999999999999</c:v>
                      </c:pt>
                      <c:pt idx="428">
                        <c:v>13.345000000000001</c:v>
                      </c:pt>
                      <c:pt idx="429">
                        <c:v>13.061</c:v>
                      </c:pt>
                      <c:pt idx="430">
                        <c:v>12.590999999999999</c:v>
                      </c:pt>
                      <c:pt idx="431">
                        <c:v>12.132999999999999</c:v>
                      </c:pt>
                      <c:pt idx="432">
                        <c:v>11.522</c:v>
                      </c:pt>
                      <c:pt idx="433">
                        <c:v>10.997</c:v>
                      </c:pt>
                      <c:pt idx="434">
                        <c:v>10.976000000000001</c:v>
                      </c:pt>
                      <c:pt idx="435">
                        <c:v>11.384</c:v>
                      </c:pt>
                      <c:pt idx="436">
                        <c:v>11.888</c:v>
                      </c:pt>
                      <c:pt idx="437">
                        <c:v>12.881</c:v>
                      </c:pt>
                      <c:pt idx="438">
                        <c:v>13.659000000000001</c:v>
                      </c:pt>
                      <c:pt idx="439">
                        <c:v>14.481999999999999</c:v>
                      </c:pt>
                      <c:pt idx="440">
                        <c:v>15.208</c:v>
                      </c:pt>
                      <c:pt idx="441">
                        <c:v>15.987</c:v>
                      </c:pt>
                      <c:pt idx="442">
                        <c:v>16.702999999999999</c:v>
                      </c:pt>
                      <c:pt idx="443">
                        <c:v>17.256</c:v>
                      </c:pt>
                      <c:pt idx="444">
                        <c:v>17.689</c:v>
                      </c:pt>
                      <c:pt idx="445">
                        <c:v>18.024999999999999</c:v>
                      </c:pt>
                      <c:pt idx="446">
                        <c:v>18.754000000000001</c:v>
                      </c:pt>
                      <c:pt idx="447">
                        <c:v>19.491</c:v>
                      </c:pt>
                      <c:pt idx="448">
                        <c:v>20.023</c:v>
                      </c:pt>
                      <c:pt idx="449">
                        <c:v>20.596</c:v>
                      </c:pt>
                      <c:pt idx="450">
                        <c:v>20.594000000000001</c:v>
                      </c:pt>
                      <c:pt idx="451">
                        <c:v>20.332999999999998</c:v>
                      </c:pt>
                      <c:pt idx="452">
                        <c:v>19.850000000000001</c:v>
                      </c:pt>
                      <c:pt idx="453">
                        <c:v>19.443999999999999</c:v>
                      </c:pt>
                      <c:pt idx="454">
                        <c:v>18.971</c:v>
                      </c:pt>
                      <c:pt idx="455">
                        <c:v>18.492000000000001</c:v>
                      </c:pt>
                      <c:pt idx="456">
                        <c:v>17.478000000000002</c:v>
                      </c:pt>
                      <c:pt idx="457">
                        <c:v>16.718</c:v>
                      </c:pt>
                      <c:pt idx="458">
                        <c:v>16.815000000000001</c:v>
                      </c:pt>
                      <c:pt idx="459">
                        <c:v>17.334</c:v>
                      </c:pt>
                      <c:pt idx="460">
                        <c:v>17.792000000000002</c:v>
                      </c:pt>
                      <c:pt idx="461">
                        <c:v>18.513999999999999</c:v>
                      </c:pt>
                      <c:pt idx="462">
                        <c:v>18.739000000000001</c:v>
                      </c:pt>
                      <c:pt idx="463">
                        <c:v>18.771999999999998</c:v>
                      </c:pt>
                      <c:pt idx="464">
                        <c:v>18.524000000000001</c:v>
                      </c:pt>
                      <c:pt idx="465">
                        <c:v>18.181999999999999</c:v>
                      </c:pt>
                      <c:pt idx="466">
                        <c:v>17.690999999999999</c:v>
                      </c:pt>
                      <c:pt idx="467">
                        <c:v>17.056999999999999</c:v>
                      </c:pt>
                      <c:pt idx="468">
                        <c:v>16.459</c:v>
                      </c:pt>
                      <c:pt idx="469">
                        <c:v>15.928000000000001</c:v>
                      </c:pt>
                      <c:pt idx="470">
                        <c:v>16.068000000000001</c:v>
                      </c:pt>
                      <c:pt idx="471">
                        <c:v>16.446000000000002</c:v>
                      </c:pt>
                      <c:pt idx="472">
                        <c:v>16.670000000000002</c:v>
                      </c:pt>
                      <c:pt idx="473">
                        <c:v>17.058</c:v>
                      </c:pt>
                      <c:pt idx="474">
                        <c:v>16.945</c:v>
                      </c:pt>
                      <c:pt idx="475">
                        <c:v>16.641999999999999</c:v>
                      </c:pt>
                      <c:pt idx="476">
                        <c:v>16.010999999999999</c:v>
                      </c:pt>
                      <c:pt idx="477">
                        <c:v>15.342000000000001</c:v>
                      </c:pt>
                      <c:pt idx="478">
                        <c:v>14.468999999999999</c:v>
                      </c:pt>
                      <c:pt idx="479">
                        <c:v>13.563000000000001</c:v>
                      </c:pt>
                      <c:pt idx="480">
                        <c:v>12.631</c:v>
                      </c:pt>
                      <c:pt idx="481">
                        <c:v>11.968</c:v>
                      </c:pt>
                      <c:pt idx="482">
                        <c:v>11.972</c:v>
                      </c:pt>
                      <c:pt idx="483">
                        <c:v>12.391999999999999</c:v>
                      </c:pt>
                      <c:pt idx="484">
                        <c:v>12.878</c:v>
                      </c:pt>
                      <c:pt idx="485">
                        <c:v>13.872999999999999</c:v>
                      </c:pt>
                      <c:pt idx="486">
                        <c:v>14.622</c:v>
                      </c:pt>
                      <c:pt idx="487">
                        <c:v>15.379</c:v>
                      </c:pt>
                      <c:pt idx="488">
                        <c:v>15.923</c:v>
                      </c:pt>
                      <c:pt idx="489">
                        <c:v>16.396999999999998</c:v>
                      </c:pt>
                      <c:pt idx="490">
                        <c:v>16.617000000000001</c:v>
                      </c:pt>
                      <c:pt idx="491">
                        <c:v>16.690000000000001</c:v>
                      </c:pt>
                      <c:pt idx="492">
                        <c:v>16.738</c:v>
                      </c:pt>
                      <c:pt idx="493">
                        <c:v>16.760000000000002</c:v>
                      </c:pt>
                      <c:pt idx="494">
                        <c:v>17.244</c:v>
                      </c:pt>
                      <c:pt idx="495">
                        <c:v>17.998999999999999</c:v>
                      </c:pt>
                      <c:pt idx="496">
                        <c:v>18.684999999999999</c:v>
                      </c:pt>
                      <c:pt idx="497">
                        <c:v>19.5</c:v>
                      </c:pt>
                      <c:pt idx="498">
                        <c:v>19.719000000000001</c:v>
                      </c:pt>
                      <c:pt idx="499">
                        <c:v>19.71</c:v>
                      </c:pt>
                      <c:pt idx="500">
                        <c:v>19.498999999999999</c:v>
                      </c:pt>
                      <c:pt idx="501">
                        <c:v>19.198</c:v>
                      </c:pt>
                      <c:pt idx="502">
                        <c:v>18.814</c:v>
                      </c:pt>
                      <c:pt idx="503">
                        <c:v>18.445</c:v>
                      </c:pt>
                      <c:pt idx="504">
                        <c:v>18.157</c:v>
                      </c:pt>
                      <c:pt idx="505">
                        <c:v>17.864999999999998</c:v>
                      </c:pt>
                      <c:pt idx="506">
                        <c:v>18.155999999999999</c:v>
                      </c:pt>
                      <c:pt idx="507">
                        <c:v>18.640999999999998</c:v>
                      </c:pt>
                      <c:pt idx="508">
                        <c:v>18.986000000000001</c:v>
                      </c:pt>
                      <c:pt idx="509">
                        <c:v>19.602</c:v>
                      </c:pt>
                      <c:pt idx="510">
                        <c:v>19.762</c:v>
                      </c:pt>
                      <c:pt idx="511">
                        <c:v>19.771000000000001</c:v>
                      </c:pt>
                      <c:pt idx="512">
                        <c:v>19.619</c:v>
                      </c:pt>
                      <c:pt idx="513">
                        <c:v>19.375</c:v>
                      </c:pt>
                      <c:pt idx="514">
                        <c:v>19.032</c:v>
                      </c:pt>
                      <c:pt idx="515">
                        <c:v>18.646999999999998</c:v>
                      </c:pt>
                      <c:pt idx="516">
                        <c:v>17.957000000000001</c:v>
                      </c:pt>
                      <c:pt idx="517">
                        <c:v>17.218</c:v>
                      </c:pt>
                      <c:pt idx="518">
                        <c:v>16.934000000000001</c:v>
                      </c:pt>
                      <c:pt idx="519">
                        <c:v>16.611000000000001</c:v>
                      </c:pt>
                      <c:pt idx="520">
                        <c:v>16.327000000000002</c:v>
                      </c:pt>
                      <c:pt idx="521">
                        <c:v>16.332999999999998</c:v>
                      </c:pt>
                      <c:pt idx="522">
                        <c:v>15.97</c:v>
                      </c:pt>
                      <c:pt idx="523">
                        <c:v>15.443</c:v>
                      </c:pt>
                      <c:pt idx="524">
                        <c:v>14.632</c:v>
                      </c:pt>
                      <c:pt idx="525">
                        <c:v>13.81</c:v>
                      </c:pt>
                      <c:pt idx="526">
                        <c:v>12.821</c:v>
                      </c:pt>
                      <c:pt idx="527">
                        <c:v>11.981999999999999</c:v>
                      </c:pt>
                      <c:pt idx="528">
                        <c:v>11.118</c:v>
                      </c:pt>
                      <c:pt idx="529">
                        <c:v>10.314</c:v>
                      </c:pt>
                      <c:pt idx="530">
                        <c:v>9.9540000000000006</c:v>
                      </c:pt>
                      <c:pt idx="531">
                        <c:v>9.8979999999999997</c:v>
                      </c:pt>
                      <c:pt idx="532">
                        <c:v>9.8219999999999992</c:v>
                      </c:pt>
                      <c:pt idx="533">
                        <c:v>9.98</c:v>
                      </c:pt>
                      <c:pt idx="534">
                        <c:v>9.7289999999999992</c:v>
                      </c:pt>
                      <c:pt idx="535">
                        <c:v>9.3529999999999998</c:v>
                      </c:pt>
                      <c:pt idx="536">
                        <c:v>8.7910000000000004</c:v>
                      </c:pt>
                      <c:pt idx="537">
                        <c:v>8.2579999999999991</c:v>
                      </c:pt>
                      <c:pt idx="538">
                        <c:v>7.5419999999999998</c:v>
                      </c:pt>
                      <c:pt idx="539">
                        <c:v>6.7859999999999996</c:v>
                      </c:pt>
                      <c:pt idx="540">
                        <c:v>6</c:v>
                      </c:pt>
                      <c:pt idx="541">
                        <c:v>5.3339999999999996</c:v>
                      </c:pt>
                      <c:pt idx="542">
                        <c:v>5.282</c:v>
                      </c:pt>
                      <c:pt idx="543">
                        <c:v>5.7359999999999998</c:v>
                      </c:pt>
                      <c:pt idx="544">
                        <c:v>6.43</c:v>
                      </c:pt>
                      <c:pt idx="545">
                        <c:v>7.6929999999999996</c:v>
                      </c:pt>
                      <c:pt idx="546">
                        <c:v>8.8089999999999993</c:v>
                      </c:pt>
                      <c:pt idx="547">
                        <c:v>10.084</c:v>
                      </c:pt>
                      <c:pt idx="548">
                        <c:v>11.254</c:v>
                      </c:pt>
                      <c:pt idx="549">
                        <c:v>12.491</c:v>
                      </c:pt>
                      <c:pt idx="550">
                        <c:v>13.65</c:v>
                      </c:pt>
                      <c:pt idx="551">
                        <c:v>14.611000000000001</c:v>
                      </c:pt>
                      <c:pt idx="552">
                        <c:v>15.510999999999999</c:v>
                      </c:pt>
                      <c:pt idx="553">
                        <c:v>16.213000000000001</c:v>
                      </c:pt>
                      <c:pt idx="554">
                        <c:v>17.297000000000001</c:v>
                      </c:pt>
                      <c:pt idx="555">
                        <c:v>18.395</c:v>
                      </c:pt>
                      <c:pt idx="556">
                        <c:v>19.14</c:v>
                      </c:pt>
                      <c:pt idx="557">
                        <c:v>20.001999999999999</c:v>
                      </c:pt>
                      <c:pt idx="558">
                        <c:v>20.364000000000001</c:v>
                      </c:pt>
                      <c:pt idx="559">
                        <c:v>20.440000000000001</c:v>
                      </c:pt>
                      <c:pt idx="560">
                        <c:v>20.306000000000001</c:v>
                      </c:pt>
                      <c:pt idx="561">
                        <c:v>20.292999999999999</c:v>
                      </c:pt>
                      <c:pt idx="562">
                        <c:v>20.216000000000001</c:v>
                      </c:pt>
                      <c:pt idx="563">
                        <c:v>20.081</c:v>
                      </c:pt>
                    </c:numCache>
                  </c:numRef>
                </c:yVal>
                <c:smooth val="0"/>
                <c:extLst xmlns:c15="http://schemas.microsoft.com/office/drawing/2012/chart">
                  <c:ext xmlns:c16="http://schemas.microsoft.com/office/drawing/2014/chart" uri="{C3380CC4-5D6E-409C-BE32-E72D297353CC}">
                    <c16:uniqueId val="{00000014-FF6A-48BB-B0F7-E28C2F7EA5EE}"/>
                  </c:ext>
                </c:extLst>
              </c15:ser>
            </c15:filteredScatterSeries>
          </c:ext>
        </c:extLst>
      </c:scatterChart>
      <c:valAx>
        <c:axId val="78020608"/>
        <c:scaling>
          <c:orientation val="minMax"/>
          <c:max val="44835"/>
          <c:min val="29509"/>
        </c:scaling>
        <c:delete val="0"/>
        <c:axPos val="b"/>
        <c:majorGridlines>
          <c:spPr>
            <a:ln w="9525" cap="flat" cmpd="sng" algn="ctr">
              <a:solidFill>
                <a:schemeClr val="tx1">
                  <a:lumMod val="15000"/>
                  <a:lumOff val="85000"/>
                </a:schemeClr>
              </a:solidFill>
              <a:round/>
            </a:ln>
            <a:effectLst/>
          </c:spPr>
        </c:majorGridlines>
        <c:numFmt formatCode="yyyy" sourceLinked="0"/>
        <c:majorTickMark val="none"/>
        <c:minorTickMark val="none"/>
        <c:tickLblPos val="nextTo"/>
        <c:spPr>
          <a:noFill/>
          <a:ln w="9525" cap="flat" cmpd="sng" algn="ctr">
            <a:solidFill>
              <a:schemeClr val="tx1">
                <a:lumMod val="25000"/>
                <a:lumOff val="75000"/>
              </a:schemeClr>
            </a:solidFill>
            <a:round/>
          </a:ln>
          <a:effectLst/>
        </c:spPr>
        <c:txPr>
          <a:bodyPr rot="-5400000" vert="horz"/>
          <a:lstStyle/>
          <a:p>
            <a:pPr>
              <a:defRPr/>
            </a:pPr>
            <a:endParaRPr lang="en-US"/>
          </a:p>
        </c:txPr>
        <c:crossAx val="78022144"/>
        <c:crossesAt val="-100"/>
        <c:crossBetween val="midCat"/>
        <c:majorUnit val="1826.5"/>
      </c:valAx>
      <c:valAx>
        <c:axId val="780221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78020608"/>
        <c:crossesAt val="29221"/>
        <c:crossBetween val="midCat"/>
      </c:valAx>
      <c:spPr>
        <a:noFill/>
        <a:ln>
          <a:solidFill>
            <a:schemeClr val="tx1">
              <a:lumMod val="25000"/>
              <a:lumOff val="75000"/>
            </a:schemeClr>
          </a:solid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600" baseline="0"/>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678734306541023"/>
          <c:y val="8.5856481481481478E-2"/>
          <c:w val="0.81182306008940108"/>
          <c:h val="0.69638105132691741"/>
        </c:manualLayout>
      </c:layout>
      <c:scatterChart>
        <c:scatterStyle val="lineMarker"/>
        <c:varyColors val="0"/>
        <c:ser>
          <c:idx val="3"/>
          <c:order val="1"/>
          <c:tx>
            <c:strRef>
              <c:f>Sheet1!$BS$1</c:f>
              <c:strCache>
                <c:ptCount val="1"/>
                <c:pt idx="0">
                  <c:v>Projects-20% Reduction</c:v>
                </c:pt>
              </c:strCache>
              <c:extLst xmlns:c15="http://schemas.microsoft.com/office/drawing/2012/chart"/>
            </c:strRef>
          </c:tx>
          <c:marker>
            <c:symbol val="none"/>
          </c:marker>
          <c:xVal>
            <c:numRef>
              <c:f>Sheet1!$AE$5:$AE$604</c:f>
              <c:numCache>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Cache>
              <c:extLst xmlns:c15="http://schemas.microsoft.com/office/drawing/2012/chart"/>
            </c:numRef>
          </c:xVal>
          <c:yVal>
            <c:numRef>
              <c:f>Sheet1!$BT$5:$BT$604</c:f>
              <c:extLst xmlns:c15="http://schemas.microsoft.com/office/drawing/2012/chart"/>
            </c:numRef>
          </c:yVal>
          <c:smooth val="0"/>
          <c:extLst xmlns:c15="http://schemas.microsoft.com/office/drawing/2012/chart">
            <c:ext xmlns:c16="http://schemas.microsoft.com/office/drawing/2014/chart" uri="{C3380CC4-5D6E-409C-BE32-E72D297353CC}">
              <c16:uniqueId val="{00000000-976F-48BD-9A3F-DD2064307216}"/>
            </c:ext>
          </c:extLst>
        </c:ser>
        <c:ser>
          <c:idx val="5"/>
          <c:order val="2"/>
          <c:tx>
            <c:strRef>
              <c:f>Sheet1!$CS$1</c:f>
              <c:strCache>
                <c:ptCount val="1"/>
                <c:pt idx="0">
                  <c:v>Projects-0% PV/WLP &amp; 55% OX</c:v>
                </c:pt>
              </c:strCache>
              <c:extLst xmlns:c15="http://schemas.microsoft.com/office/drawing/2012/chart"/>
            </c:strRef>
          </c:tx>
          <c:marker>
            <c:symbol val="none"/>
          </c:marker>
          <c:xVal>
            <c:numRef>
              <c:f>Sheet1!$AE$5:$AE$604</c:f>
              <c:numCache>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Cache>
              <c:extLst xmlns:c15="http://schemas.microsoft.com/office/drawing/2012/chart"/>
            </c:numRef>
          </c:xVal>
          <c:yVal>
            <c:numRef>
              <c:f>Sheet1!$CT$5:$CT$604</c:f>
              <c:extLst xmlns:c15="http://schemas.microsoft.com/office/drawing/2012/chart"/>
            </c:numRef>
          </c:yVal>
          <c:smooth val="0"/>
          <c:extLst xmlns:c15="http://schemas.microsoft.com/office/drawing/2012/chart">
            <c:ext xmlns:c16="http://schemas.microsoft.com/office/drawing/2014/chart" uri="{C3380CC4-5D6E-409C-BE32-E72D297353CC}">
              <c16:uniqueId val="{00000001-976F-48BD-9A3F-DD2064307216}"/>
            </c:ext>
          </c:extLst>
        </c:ser>
        <c:ser>
          <c:idx val="8"/>
          <c:order val="4"/>
          <c:tx>
            <c:v>Historic</c:v>
          </c:tx>
          <c:spPr>
            <a:ln>
              <a:solidFill>
                <a:schemeClr val="tx1"/>
              </a:solidFill>
            </a:ln>
          </c:spPr>
          <c:marker>
            <c:symbol val="none"/>
          </c:marker>
          <c:dPt>
            <c:idx val="99"/>
            <c:bubble3D val="0"/>
            <c:extLst>
              <c:ext xmlns:c16="http://schemas.microsoft.com/office/drawing/2014/chart" uri="{C3380CC4-5D6E-409C-BE32-E72D297353CC}">
                <c16:uniqueId val="{00000002-976F-48BD-9A3F-DD2064307216}"/>
              </c:ext>
            </c:extLst>
          </c:dPt>
          <c:dPt>
            <c:idx val="101"/>
            <c:bubble3D val="0"/>
            <c:extLst>
              <c:ext xmlns:c16="http://schemas.microsoft.com/office/drawing/2014/chart" uri="{C3380CC4-5D6E-409C-BE32-E72D297353CC}">
                <c16:uniqueId val="{00000003-976F-48BD-9A3F-DD2064307216}"/>
              </c:ext>
            </c:extLst>
          </c:dPt>
          <c:dPt>
            <c:idx val="103"/>
            <c:bubble3D val="0"/>
            <c:extLst>
              <c:ext xmlns:c16="http://schemas.microsoft.com/office/drawing/2014/chart" uri="{C3380CC4-5D6E-409C-BE32-E72D297353CC}">
                <c16:uniqueId val="{00000004-976F-48BD-9A3F-DD2064307216}"/>
              </c:ext>
            </c:extLst>
          </c:dPt>
          <c:dPt>
            <c:idx val="106"/>
            <c:bubble3D val="0"/>
            <c:spPr>
              <a:ln>
                <a:noFill/>
              </a:ln>
            </c:spPr>
            <c:extLst>
              <c:ext xmlns:c16="http://schemas.microsoft.com/office/drawing/2014/chart" uri="{C3380CC4-5D6E-409C-BE32-E72D297353CC}">
                <c16:uniqueId val="{00000006-976F-48BD-9A3F-DD2064307216}"/>
              </c:ext>
            </c:extLst>
          </c:dPt>
          <c:dPt>
            <c:idx val="110"/>
            <c:bubble3D val="0"/>
            <c:spPr/>
            <c:extLst>
              <c:ext xmlns:c16="http://schemas.microsoft.com/office/drawing/2014/chart" uri="{C3380CC4-5D6E-409C-BE32-E72D297353CC}">
                <c16:uniqueId val="{00000008-976F-48BD-9A3F-DD2064307216}"/>
              </c:ext>
            </c:extLst>
          </c:dPt>
          <c:xVal>
            <c:numRef>
              <c:f>'02N20W19M05S'!$B$2:$B$206</c:f>
              <c:numCache>
                <c:formatCode>m/d/yyyy</c:formatCode>
                <c:ptCount val="205"/>
                <c:pt idx="0">
                  <c:v>36427</c:v>
                </c:pt>
                <c:pt idx="1">
                  <c:v>36495</c:v>
                </c:pt>
                <c:pt idx="2">
                  <c:v>36557</c:v>
                </c:pt>
                <c:pt idx="3">
                  <c:v>36614</c:v>
                </c:pt>
                <c:pt idx="4">
                  <c:v>36676</c:v>
                </c:pt>
                <c:pt idx="5">
                  <c:v>36749</c:v>
                </c:pt>
                <c:pt idx="6">
                  <c:v>36789</c:v>
                </c:pt>
                <c:pt idx="7">
                  <c:v>36859</c:v>
                </c:pt>
                <c:pt idx="8">
                  <c:v>36914</c:v>
                </c:pt>
                <c:pt idx="9">
                  <c:v>36972</c:v>
                </c:pt>
                <c:pt idx="10">
                  <c:v>37029</c:v>
                </c:pt>
                <c:pt idx="11">
                  <c:v>37104</c:v>
                </c:pt>
                <c:pt idx="12">
                  <c:v>37154</c:v>
                </c:pt>
                <c:pt idx="13">
                  <c:v>37222</c:v>
                </c:pt>
                <c:pt idx="14">
                  <c:v>37280</c:v>
                </c:pt>
                <c:pt idx="15">
                  <c:v>37337</c:v>
                </c:pt>
                <c:pt idx="16">
                  <c:v>37400</c:v>
                </c:pt>
                <c:pt idx="17">
                  <c:v>37463</c:v>
                </c:pt>
                <c:pt idx="18">
                  <c:v>37530</c:v>
                </c:pt>
                <c:pt idx="19">
                  <c:v>37582</c:v>
                </c:pt>
                <c:pt idx="20">
                  <c:v>37643</c:v>
                </c:pt>
                <c:pt idx="21">
                  <c:v>37706</c:v>
                </c:pt>
                <c:pt idx="22">
                  <c:v>38504</c:v>
                </c:pt>
                <c:pt idx="23">
                  <c:v>38559</c:v>
                </c:pt>
                <c:pt idx="24">
                  <c:v>38618</c:v>
                </c:pt>
                <c:pt idx="25">
                  <c:v>38685</c:v>
                </c:pt>
                <c:pt idx="26">
                  <c:v>38748</c:v>
                </c:pt>
                <c:pt idx="27">
                  <c:v>38800</c:v>
                </c:pt>
                <c:pt idx="28">
                  <c:v>38868</c:v>
                </c:pt>
                <c:pt idx="29">
                  <c:v>38919</c:v>
                </c:pt>
                <c:pt idx="30">
                  <c:v>38981</c:v>
                </c:pt>
                <c:pt idx="31">
                  <c:v>39043</c:v>
                </c:pt>
                <c:pt idx="32">
                  <c:v>39107</c:v>
                </c:pt>
                <c:pt idx="33">
                  <c:v>39163</c:v>
                </c:pt>
                <c:pt idx="34">
                  <c:v>39227</c:v>
                </c:pt>
                <c:pt idx="35">
                  <c:v>39293</c:v>
                </c:pt>
                <c:pt idx="36">
                  <c:v>39349</c:v>
                </c:pt>
                <c:pt idx="37">
                  <c:v>39412</c:v>
                </c:pt>
                <c:pt idx="38">
                  <c:v>39471</c:v>
                </c:pt>
                <c:pt idx="39">
                  <c:v>39528</c:v>
                </c:pt>
                <c:pt idx="40">
                  <c:v>39595</c:v>
                </c:pt>
                <c:pt idx="41">
                  <c:v>39710</c:v>
                </c:pt>
                <c:pt idx="42">
                  <c:v>39776</c:v>
                </c:pt>
                <c:pt idx="43">
                  <c:v>39840</c:v>
                </c:pt>
                <c:pt idx="44">
                  <c:v>39891</c:v>
                </c:pt>
                <c:pt idx="45">
                  <c:v>40017</c:v>
                </c:pt>
                <c:pt idx="46">
                  <c:v>40081</c:v>
                </c:pt>
                <c:pt idx="47">
                  <c:v>40137</c:v>
                </c:pt>
                <c:pt idx="48">
                  <c:v>40205</c:v>
                </c:pt>
                <c:pt idx="49">
                  <c:v>40266</c:v>
                </c:pt>
                <c:pt idx="50">
                  <c:v>40322</c:v>
                </c:pt>
                <c:pt idx="51">
                  <c:v>40387</c:v>
                </c:pt>
                <c:pt idx="52">
                  <c:v>40444</c:v>
                </c:pt>
                <c:pt idx="53">
                  <c:v>40617</c:v>
                </c:pt>
                <c:pt idx="54">
                  <c:v>40703</c:v>
                </c:pt>
                <c:pt idx="55">
                  <c:v>40795</c:v>
                </c:pt>
                <c:pt idx="56">
                  <c:v>40884</c:v>
                </c:pt>
                <c:pt idx="57">
                  <c:v>40976</c:v>
                </c:pt>
                <c:pt idx="58">
                  <c:v>41080</c:v>
                </c:pt>
                <c:pt idx="59">
                  <c:v>41163</c:v>
                </c:pt>
                <c:pt idx="60">
                  <c:v>41255</c:v>
                </c:pt>
                <c:pt idx="61">
                  <c:v>41339</c:v>
                </c:pt>
                <c:pt idx="62">
                  <c:v>41429</c:v>
                </c:pt>
                <c:pt idx="63">
                  <c:v>41562</c:v>
                </c:pt>
                <c:pt idx="64">
                  <c:v>41612</c:v>
                </c:pt>
                <c:pt idx="65">
                  <c:v>41710</c:v>
                </c:pt>
                <c:pt idx="66">
                  <c:v>41803</c:v>
                </c:pt>
                <c:pt idx="67">
                  <c:v>41816</c:v>
                </c:pt>
                <c:pt idx="68">
                  <c:v>41830</c:v>
                </c:pt>
                <c:pt idx="69">
                  <c:v>41865</c:v>
                </c:pt>
                <c:pt idx="70">
                  <c:v>41886</c:v>
                </c:pt>
                <c:pt idx="71">
                  <c:v>41932</c:v>
                </c:pt>
                <c:pt idx="72">
                  <c:v>41981</c:v>
                </c:pt>
                <c:pt idx="73">
                  <c:v>42081</c:v>
                </c:pt>
                <c:pt idx="74">
                  <c:v>42081</c:v>
                </c:pt>
                <c:pt idx="75">
                  <c:v>42172</c:v>
                </c:pt>
                <c:pt idx="76">
                  <c:v>42172</c:v>
                </c:pt>
                <c:pt idx="77">
                  <c:v>42290</c:v>
                </c:pt>
                <c:pt idx="78">
                  <c:v>42290</c:v>
                </c:pt>
                <c:pt idx="79">
                  <c:v>42345</c:v>
                </c:pt>
                <c:pt idx="80">
                  <c:v>42345</c:v>
                </c:pt>
                <c:pt idx="81">
                  <c:v>42457</c:v>
                </c:pt>
                <c:pt idx="82">
                  <c:v>42457</c:v>
                </c:pt>
                <c:pt idx="83">
                  <c:v>42530</c:v>
                </c:pt>
                <c:pt idx="84">
                  <c:v>42530</c:v>
                </c:pt>
                <c:pt idx="85">
                  <c:v>42632</c:v>
                </c:pt>
                <c:pt idx="86">
                  <c:v>42632</c:v>
                </c:pt>
                <c:pt idx="87">
                  <c:v>42726</c:v>
                </c:pt>
                <c:pt idx="88">
                  <c:v>42726</c:v>
                </c:pt>
                <c:pt idx="89">
                  <c:v>42811</c:v>
                </c:pt>
                <c:pt idx="90">
                  <c:v>42901</c:v>
                </c:pt>
                <c:pt idx="91">
                  <c:v>42997</c:v>
                </c:pt>
                <c:pt idx="92">
                  <c:v>43075</c:v>
                </c:pt>
                <c:pt idx="93">
                  <c:v>43185</c:v>
                </c:pt>
                <c:pt idx="94">
                  <c:v>43258</c:v>
                </c:pt>
                <c:pt idx="95">
                  <c:v>43410</c:v>
                </c:pt>
                <c:pt idx="96">
                  <c:v>43461</c:v>
                </c:pt>
                <c:pt idx="97">
                  <c:v>43542</c:v>
                </c:pt>
                <c:pt idx="98">
                  <c:v>43621</c:v>
                </c:pt>
                <c:pt idx="99">
                  <c:v>43760</c:v>
                </c:pt>
                <c:pt idx="100">
                  <c:v>43812</c:v>
                </c:pt>
                <c:pt idx="101">
                  <c:v>43921</c:v>
                </c:pt>
                <c:pt idx="102">
                  <c:v>44006</c:v>
                </c:pt>
                <c:pt idx="103">
                  <c:v>44113</c:v>
                </c:pt>
                <c:pt idx="104">
                  <c:v>44166</c:v>
                </c:pt>
                <c:pt idx="105">
                  <c:v>44272</c:v>
                </c:pt>
                <c:pt idx="106">
                  <c:v>44482</c:v>
                </c:pt>
                <c:pt idx="107">
                  <c:v>44532</c:v>
                </c:pt>
                <c:pt idx="108">
                  <c:v>44634</c:v>
                </c:pt>
                <c:pt idx="109">
                  <c:v>44845</c:v>
                </c:pt>
                <c:pt idx="110">
                  <c:v>44903</c:v>
                </c:pt>
                <c:pt idx="111">
                  <c:v>45009</c:v>
                </c:pt>
                <c:pt idx="112">
                  <c:v>45083</c:v>
                </c:pt>
              </c:numCache>
            </c:numRef>
          </c:xVal>
          <c:yVal>
            <c:numRef>
              <c:f>'02N20W19M05S'!$C$2:$C$206</c:f>
              <c:numCache>
                <c:formatCode>General</c:formatCode>
                <c:ptCount val="205"/>
                <c:pt idx="0">
                  <c:v>3.47</c:v>
                </c:pt>
                <c:pt idx="1">
                  <c:v>13.97</c:v>
                </c:pt>
                <c:pt idx="2">
                  <c:v>8.9700000000000006</c:v>
                </c:pt>
                <c:pt idx="3">
                  <c:v>20.47</c:v>
                </c:pt>
                <c:pt idx="4">
                  <c:v>11.47</c:v>
                </c:pt>
                <c:pt idx="5">
                  <c:v>12.47</c:v>
                </c:pt>
                <c:pt idx="6">
                  <c:v>10.47</c:v>
                </c:pt>
                <c:pt idx="7">
                  <c:v>13.47</c:v>
                </c:pt>
                <c:pt idx="8">
                  <c:v>27.47</c:v>
                </c:pt>
                <c:pt idx="9">
                  <c:v>25.47</c:v>
                </c:pt>
                <c:pt idx="10">
                  <c:v>40.97</c:v>
                </c:pt>
                <c:pt idx="11">
                  <c:v>36.770000000000003</c:v>
                </c:pt>
                <c:pt idx="12">
                  <c:v>24.97</c:v>
                </c:pt>
                <c:pt idx="13">
                  <c:v>37.47</c:v>
                </c:pt>
                <c:pt idx="14">
                  <c:v>36.47</c:v>
                </c:pt>
                <c:pt idx="15">
                  <c:v>40.17</c:v>
                </c:pt>
                <c:pt idx="16">
                  <c:v>38.67</c:v>
                </c:pt>
                <c:pt idx="17">
                  <c:v>34.07</c:v>
                </c:pt>
                <c:pt idx="18">
                  <c:v>42.47</c:v>
                </c:pt>
                <c:pt idx="19">
                  <c:v>40.47</c:v>
                </c:pt>
                <c:pt idx="20">
                  <c:v>45.47</c:v>
                </c:pt>
                <c:pt idx="21">
                  <c:v>45.47</c:v>
                </c:pt>
                <c:pt idx="22">
                  <c:v>88.17</c:v>
                </c:pt>
                <c:pt idx="23">
                  <c:v>77.47</c:v>
                </c:pt>
                <c:pt idx="24">
                  <c:v>81.27</c:v>
                </c:pt>
                <c:pt idx="25">
                  <c:v>64.47</c:v>
                </c:pt>
                <c:pt idx="26">
                  <c:v>79.97</c:v>
                </c:pt>
                <c:pt idx="27">
                  <c:v>90.17</c:v>
                </c:pt>
                <c:pt idx="28">
                  <c:v>80.47</c:v>
                </c:pt>
                <c:pt idx="29">
                  <c:v>84.47</c:v>
                </c:pt>
                <c:pt idx="30">
                  <c:v>76.27</c:v>
                </c:pt>
                <c:pt idx="31">
                  <c:v>73.47</c:v>
                </c:pt>
                <c:pt idx="32">
                  <c:v>90.77</c:v>
                </c:pt>
                <c:pt idx="33">
                  <c:v>86.07</c:v>
                </c:pt>
                <c:pt idx="34">
                  <c:v>80.069999999999993</c:v>
                </c:pt>
                <c:pt idx="35">
                  <c:v>85.27</c:v>
                </c:pt>
                <c:pt idx="36">
                  <c:v>71.47</c:v>
                </c:pt>
                <c:pt idx="37">
                  <c:v>70.47</c:v>
                </c:pt>
                <c:pt idx="38">
                  <c:v>83.87</c:v>
                </c:pt>
                <c:pt idx="39">
                  <c:v>87.47</c:v>
                </c:pt>
                <c:pt idx="40">
                  <c:v>80.67</c:v>
                </c:pt>
                <c:pt idx="41">
                  <c:v>73.87</c:v>
                </c:pt>
                <c:pt idx="42">
                  <c:v>68.87</c:v>
                </c:pt>
                <c:pt idx="43">
                  <c:v>79.17</c:v>
                </c:pt>
                <c:pt idx="44">
                  <c:v>88.27</c:v>
                </c:pt>
                <c:pt idx="45">
                  <c:v>74.47</c:v>
                </c:pt>
                <c:pt idx="46">
                  <c:v>70.77</c:v>
                </c:pt>
                <c:pt idx="47">
                  <c:v>71.17</c:v>
                </c:pt>
                <c:pt idx="48">
                  <c:v>77.27</c:v>
                </c:pt>
                <c:pt idx="49">
                  <c:v>74.47</c:v>
                </c:pt>
                <c:pt idx="50">
                  <c:v>77.87</c:v>
                </c:pt>
                <c:pt idx="51">
                  <c:v>78.27</c:v>
                </c:pt>
                <c:pt idx="52">
                  <c:v>72.27</c:v>
                </c:pt>
                <c:pt idx="53">
                  <c:v>86.52</c:v>
                </c:pt>
                <c:pt idx="54">
                  <c:v>103.32</c:v>
                </c:pt>
                <c:pt idx="55">
                  <c:v>87.27</c:v>
                </c:pt>
                <c:pt idx="56">
                  <c:v>89.61</c:v>
                </c:pt>
                <c:pt idx="57">
                  <c:v>91.22</c:v>
                </c:pt>
                <c:pt idx="58">
                  <c:v>85.57</c:v>
                </c:pt>
                <c:pt idx="59">
                  <c:v>87.17</c:v>
                </c:pt>
                <c:pt idx="60">
                  <c:v>86.67</c:v>
                </c:pt>
                <c:pt idx="61">
                  <c:v>71.47</c:v>
                </c:pt>
                <c:pt idx="62">
                  <c:v>60.87</c:v>
                </c:pt>
                <c:pt idx="63">
                  <c:v>45.77</c:v>
                </c:pt>
                <c:pt idx="64">
                  <c:v>45.87</c:v>
                </c:pt>
                <c:pt idx="65">
                  <c:v>59.87</c:v>
                </c:pt>
                <c:pt idx="66">
                  <c:v>51.97</c:v>
                </c:pt>
                <c:pt idx="67">
                  <c:v>48.27</c:v>
                </c:pt>
                <c:pt idx="68">
                  <c:v>49.57</c:v>
                </c:pt>
                <c:pt idx="69">
                  <c:v>45.57</c:v>
                </c:pt>
                <c:pt idx="70">
                  <c:v>45.27</c:v>
                </c:pt>
                <c:pt idx="71">
                  <c:v>29.1</c:v>
                </c:pt>
                <c:pt idx="72">
                  <c:v>42.77</c:v>
                </c:pt>
                <c:pt idx="73">
                  <c:v>38.619999999999997</c:v>
                </c:pt>
                <c:pt idx="74" formatCode="#,##0.00">
                  <c:v>38.619999999999997</c:v>
                </c:pt>
                <c:pt idx="75">
                  <c:v>24.07</c:v>
                </c:pt>
                <c:pt idx="76" formatCode="#,##0.00">
                  <c:v>24.07</c:v>
                </c:pt>
                <c:pt idx="77">
                  <c:v>15.17</c:v>
                </c:pt>
                <c:pt idx="78" formatCode="#,##0.00">
                  <c:v>15.17</c:v>
                </c:pt>
                <c:pt idx="79">
                  <c:v>29.17</c:v>
                </c:pt>
                <c:pt idx="80" formatCode="#,##0.00">
                  <c:v>29.17</c:v>
                </c:pt>
                <c:pt idx="81">
                  <c:v>16.2</c:v>
                </c:pt>
                <c:pt idx="82" formatCode="#,##0.00">
                  <c:v>16.2</c:v>
                </c:pt>
                <c:pt idx="83">
                  <c:v>15.97</c:v>
                </c:pt>
                <c:pt idx="84" formatCode="#,##0.00">
                  <c:v>15.97</c:v>
                </c:pt>
                <c:pt idx="85">
                  <c:v>19.47</c:v>
                </c:pt>
                <c:pt idx="86" formatCode="#,##0.00">
                  <c:v>19.47</c:v>
                </c:pt>
                <c:pt idx="87">
                  <c:v>16.87</c:v>
                </c:pt>
                <c:pt idx="88" formatCode="#,##0.00">
                  <c:v>16.87</c:v>
                </c:pt>
                <c:pt idx="89" formatCode="#,##0.00">
                  <c:v>16.27</c:v>
                </c:pt>
                <c:pt idx="90" formatCode="#,##0.00">
                  <c:v>14</c:v>
                </c:pt>
                <c:pt idx="91" formatCode="#,##0.00">
                  <c:v>13.12</c:v>
                </c:pt>
                <c:pt idx="92" formatCode="#,##0.00">
                  <c:v>10.77</c:v>
                </c:pt>
                <c:pt idx="93" formatCode="#,##0.00">
                  <c:v>11.3</c:v>
                </c:pt>
                <c:pt idx="94" formatCode="#,##0.00">
                  <c:v>4.0699999999999896</c:v>
                </c:pt>
                <c:pt idx="95" formatCode="#,##0.00">
                  <c:v>-3.13</c:v>
                </c:pt>
                <c:pt idx="96" formatCode="#,##0.00">
                  <c:v>1.6699999999999899</c:v>
                </c:pt>
                <c:pt idx="97" formatCode="#,##0.00">
                  <c:v>4.37</c:v>
                </c:pt>
                <c:pt idx="98" formatCode="#,##0.00">
                  <c:v>0.81999999999999296</c:v>
                </c:pt>
                <c:pt idx="99" formatCode="#,##0.00">
                  <c:v>1.5699999999999901</c:v>
                </c:pt>
                <c:pt idx="100" formatCode="#,##0.00">
                  <c:v>3.2700000000000098</c:v>
                </c:pt>
                <c:pt idx="101">
                  <c:v>5.6699967384338397</c:v>
                </c:pt>
                <c:pt idx="102">
                  <c:v>6.0200028419494602</c:v>
                </c:pt>
                <c:pt idx="103">
                  <c:v>10.0700063705444</c:v>
                </c:pt>
                <c:pt idx="104" formatCode="#,##0.00">
                  <c:v>5.9499955177307102</c:v>
                </c:pt>
                <c:pt idx="105" formatCode="#,##0.00">
                  <c:v>4.2700028419494602</c:v>
                </c:pt>
                <c:pt idx="106">
                  <c:v>12.31999999999999</c:v>
                </c:pt>
                <c:pt idx="107">
                  <c:v>12.57</c:v>
                </c:pt>
                <c:pt idx="108">
                  <c:v>7.02</c:v>
                </c:pt>
                <c:pt idx="109">
                  <c:v>-0.72999999999998977</c:v>
                </c:pt>
                <c:pt idx="110" formatCode="0.00">
                  <c:v>-3.4599926471710201</c:v>
                </c:pt>
                <c:pt idx="111">
                  <c:v>-4.3600000000000003</c:v>
                </c:pt>
                <c:pt idx="112" formatCode="#,##0.00">
                  <c:v>-6.6500000000000057</c:v>
                </c:pt>
              </c:numCache>
            </c:numRef>
          </c:yVal>
          <c:smooth val="0"/>
          <c:extLst>
            <c:ext xmlns:c16="http://schemas.microsoft.com/office/drawing/2014/chart" uri="{C3380CC4-5D6E-409C-BE32-E72D297353CC}">
              <c16:uniqueId val="{00000009-976F-48BD-9A3F-DD2064307216}"/>
            </c:ext>
          </c:extLst>
        </c:ser>
        <c:ser>
          <c:idx val="9"/>
          <c:order val="9"/>
          <c:tx>
            <c:v>Current Conditions</c:v>
          </c:tx>
          <c:spPr>
            <a:ln w="25400">
              <a:solidFill>
                <a:schemeClr val="accent4">
                  <a:lumMod val="75000"/>
                </a:schemeClr>
              </a:solidFill>
            </a:ln>
          </c:spPr>
          <c:marker>
            <c:symbol val="none"/>
          </c:marker>
          <c:xVal>
            <c:numRef>
              <c:f>'02N20W19M05S'!$M$2:$M$454</c:f>
              <c:numCache>
                <c:formatCode>General</c:formatCode>
                <c:ptCount val="453"/>
                <c:pt idx="0">
                  <c:v>31078</c:v>
                </c:pt>
                <c:pt idx="1">
                  <c:v>31106</c:v>
                </c:pt>
                <c:pt idx="2">
                  <c:v>31137</c:v>
                </c:pt>
                <c:pt idx="3">
                  <c:v>31167</c:v>
                </c:pt>
                <c:pt idx="4">
                  <c:v>31198</c:v>
                </c:pt>
                <c:pt idx="5">
                  <c:v>31228</c:v>
                </c:pt>
                <c:pt idx="6">
                  <c:v>31259</c:v>
                </c:pt>
                <c:pt idx="7">
                  <c:v>31290</c:v>
                </c:pt>
                <c:pt idx="8">
                  <c:v>31320</c:v>
                </c:pt>
                <c:pt idx="9">
                  <c:v>31351</c:v>
                </c:pt>
                <c:pt idx="10">
                  <c:v>31381</c:v>
                </c:pt>
                <c:pt idx="11">
                  <c:v>31412</c:v>
                </c:pt>
                <c:pt idx="12">
                  <c:v>31443</c:v>
                </c:pt>
                <c:pt idx="13">
                  <c:v>31471</c:v>
                </c:pt>
                <c:pt idx="14">
                  <c:v>31502</c:v>
                </c:pt>
                <c:pt idx="15">
                  <c:v>31532</c:v>
                </c:pt>
                <c:pt idx="16">
                  <c:v>31563</c:v>
                </c:pt>
                <c:pt idx="17">
                  <c:v>31593</c:v>
                </c:pt>
                <c:pt idx="18">
                  <c:v>31624</c:v>
                </c:pt>
                <c:pt idx="19">
                  <c:v>31655</c:v>
                </c:pt>
                <c:pt idx="20">
                  <c:v>31685</c:v>
                </c:pt>
                <c:pt idx="21">
                  <c:v>31716</c:v>
                </c:pt>
                <c:pt idx="22">
                  <c:v>31746</c:v>
                </c:pt>
                <c:pt idx="23">
                  <c:v>31777</c:v>
                </c:pt>
                <c:pt idx="24">
                  <c:v>31808</c:v>
                </c:pt>
                <c:pt idx="25">
                  <c:v>31836</c:v>
                </c:pt>
                <c:pt idx="26">
                  <c:v>31867</c:v>
                </c:pt>
                <c:pt idx="27">
                  <c:v>31897</c:v>
                </c:pt>
                <c:pt idx="28">
                  <c:v>31928</c:v>
                </c:pt>
                <c:pt idx="29">
                  <c:v>31958</c:v>
                </c:pt>
                <c:pt idx="30">
                  <c:v>31989</c:v>
                </c:pt>
                <c:pt idx="31">
                  <c:v>32020</c:v>
                </c:pt>
                <c:pt idx="32">
                  <c:v>32050</c:v>
                </c:pt>
                <c:pt idx="33">
                  <c:v>32081</c:v>
                </c:pt>
                <c:pt idx="34">
                  <c:v>32111</c:v>
                </c:pt>
                <c:pt idx="35">
                  <c:v>32142</c:v>
                </c:pt>
                <c:pt idx="36">
                  <c:v>32173</c:v>
                </c:pt>
                <c:pt idx="37">
                  <c:v>32202</c:v>
                </c:pt>
                <c:pt idx="38">
                  <c:v>32233</c:v>
                </c:pt>
                <c:pt idx="39">
                  <c:v>32263</c:v>
                </c:pt>
                <c:pt idx="40">
                  <c:v>32294</c:v>
                </c:pt>
                <c:pt idx="41">
                  <c:v>32324</c:v>
                </c:pt>
                <c:pt idx="42">
                  <c:v>32355</c:v>
                </c:pt>
                <c:pt idx="43">
                  <c:v>32386</c:v>
                </c:pt>
                <c:pt idx="44">
                  <c:v>32416</c:v>
                </c:pt>
                <c:pt idx="45">
                  <c:v>32447</c:v>
                </c:pt>
                <c:pt idx="46">
                  <c:v>32477</c:v>
                </c:pt>
                <c:pt idx="47">
                  <c:v>32508</c:v>
                </c:pt>
                <c:pt idx="48">
                  <c:v>32539</c:v>
                </c:pt>
                <c:pt idx="49">
                  <c:v>32567</c:v>
                </c:pt>
                <c:pt idx="50">
                  <c:v>32598</c:v>
                </c:pt>
                <c:pt idx="51">
                  <c:v>32628</c:v>
                </c:pt>
                <c:pt idx="52">
                  <c:v>32659</c:v>
                </c:pt>
                <c:pt idx="53">
                  <c:v>32689</c:v>
                </c:pt>
                <c:pt idx="54">
                  <c:v>32720</c:v>
                </c:pt>
                <c:pt idx="55">
                  <c:v>32751</c:v>
                </c:pt>
                <c:pt idx="56">
                  <c:v>32781</c:v>
                </c:pt>
                <c:pt idx="57">
                  <c:v>32812</c:v>
                </c:pt>
                <c:pt idx="58">
                  <c:v>32842</c:v>
                </c:pt>
                <c:pt idx="59">
                  <c:v>32873</c:v>
                </c:pt>
                <c:pt idx="60">
                  <c:v>32904</c:v>
                </c:pt>
                <c:pt idx="61">
                  <c:v>32932</c:v>
                </c:pt>
                <c:pt idx="62">
                  <c:v>32963</c:v>
                </c:pt>
                <c:pt idx="63">
                  <c:v>32993</c:v>
                </c:pt>
                <c:pt idx="64">
                  <c:v>33024</c:v>
                </c:pt>
                <c:pt idx="65">
                  <c:v>33054</c:v>
                </c:pt>
                <c:pt idx="66">
                  <c:v>33085</c:v>
                </c:pt>
                <c:pt idx="67">
                  <c:v>33116</c:v>
                </c:pt>
                <c:pt idx="68">
                  <c:v>33146</c:v>
                </c:pt>
                <c:pt idx="69">
                  <c:v>33177</c:v>
                </c:pt>
                <c:pt idx="70">
                  <c:v>33207</c:v>
                </c:pt>
                <c:pt idx="71">
                  <c:v>33238</c:v>
                </c:pt>
                <c:pt idx="72">
                  <c:v>33269</c:v>
                </c:pt>
                <c:pt idx="73">
                  <c:v>33297</c:v>
                </c:pt>
                <c:pt idx="74">
                  <c:v>33328</c:v>
                </c:pt>
                <c:pt idx="75">
                  <c:v>33358</c:v>
                </c:pt>
                <c:pt idx="76">
                  <c:v>33389</c:v>
                </c:pt>
                <c:pt idx="77">
                  <c:v>33419</c:v>
                </c:pt>
                <c:pt idx="78">
                  <c:v>33450</c:v>
                </c:pt>
                <c:pt idx="79">
                  <c:v>33481</c:v>
                </c:pt>
                <c:pt idx="80">
                  <c:v>33511</c:v>
                </c:pt>
                <c:pt idx="81">
                  <c:v>33542</c:v>
                </c:pt>
                <c:pt idx="82">
                  <c:v>33572</c:v>
                </c:pt>
                <c:pt idx="83">
                  <c:v>33603</c:v>
                </c:pt>
                <c:pt idx="84">
                  <c:v>33634</c:v>
                </c:pt>
                <c:pt idx="85">
                  <c:v>33663</c:v>
                </c:pt>
                <c:pt idx="86">
                  <c:v>33694</c:v>
                </c:pt>
                <c:pt idx="87">
                  <c:v>33724</c:v>
                </c:pt>
                <c:pt idx="88">
                  <c:v>33755</c:v>
                </c:pt>
                <c:pt idx="89">
                  <c:v>33785</c:v>
                </c:pt>
                <c:pt idx="90">
                  <c:v>33816</c:v>
                </c:pt>
                <c:pt idx="91">
                  <c:v>33847</c:v>
                </c:pt>
                <c:pt idx="92">
                  <c:v>33877</c:v>
                </c:pt>
                <c:pt idx="93">
                  <c:v>33908</c:v>
                </c:pt>
                <c:pt idx="94">
                  <c:v>33938</c:v>
                </c:pt>
                <c:pt idx="95">
                  <c:v>33969</c:v>
                </c:pt>
                <c:pt idx="96">
                  <c:v>34000</c:v>
                </c:pt>
                <c:pt idx="97">
                  <c:v>34028</c:v>
                </c:pt>
                <c:pt idx="98">
                  <c:v>34059</c:v>
                </c:pt>
                <c:pt idx="99">
                  <c:v>34089</c:v>
                </c:pt>
                <c:pt idx="100">
                  <c:v>34120</c:v>
                </c:pt>
                <c:pt idx="101">
                  <c:v>34150</c:v>
                </c:pt>
                <c:pt idx="102">
                  <c:v>34181</c:v>
                </c:pt>
                <c:pt idx="103">
                  <c:v>34212</c:v>
                </c:pt>
                <c:pt idx="104">
                  <c:v>34242</c:v>
                </c:pt>
                <c:pt idx="105">
                  <c:v>34273</c:v>
                </c:pt>
                <c:pt idx="106">
                  <c:v>34303</c:v>
                </c:pt>
                <c:pt idx="107">
                  <c:v>34334</c:v>
                </c:pt>
                <c:pt idx="108">
                  <c:v>34365</c:v>
                </c:pt>
                <c:pt idx="109">
                  <c:v>34393</c:v>
                </c:pt>
                <c:pt idx="110">
                  <c:v>34424</c:v>
                </c:pt>
                <c:pt idx="111">
                  <c:v>34454</c:v>
                </c:pt>
                <c:pt idx="112">
                  <c:v>34485</c:v>
                </c:pt>
                <c:pt idx="113">
                  <c:v>34515</c:v>
                </c:pt>
                <c:pt idx="114">
                  <c:v>34546</c:v>
                </c:pt>
                <c:pt idx="115">
                  <c:v>34577</c:v>
                </c:pt>
                <c:pt idx="116">
                  <c:v>34607</c:v>
                </c:pt>
                <c:pt idx="117">
                  <c:v>34638</c:v>
                </c:pt>
                <c:pt idx="118">
                  <c:v>34668</c:v>
                </c:pt>
                <c:pt idx="119">
                  <c:v>34699</c:v>
                </c:pt>
                <c:pt idx="120">
                  <c:v>34730</c:v>
                </c:pt>
                <c:pt idx="121">
                  <c:v>34758</c:v>
                </c:pt>
                <c:pt idx="122">
                  <c:v>34789</c:v>
                </c:pt>
                <c:pt idx="123">
                  <c:v>34819</c:v>
                </c:pt>
                <c:pt idx="124">
                  <c:v>34850</c:v>
                </c:pt>
                <c:pt idx="125">
                  <c:v>34880</c:v>
                </c:pt>
                <c:pt idx="126">
                  <c:v>34911</c:v>
                </c:pt>
                <c:pt idx="127">
                  <c:v>34942</c:v>
                </c:pt>
                <c:pt idx="128">
                  <c:v>34972</c:v>
                </c:pt>
                <c:pt idx="129">
                  <c:v>35003</c:v>
                </c:pt>
                <c:pt idx="130">
                  <c:v>35033</c:v>
                </c:pt>
                <c:pt idx="131">
                  <c:v>35064</c:v>
                </c:pt>
                <c:pt idx="132">
                  <c:v>35095</c:v>
                </c:pt>
                <c:pt idx="133">
                  <c:v>35124</c:v>
                </c:pt>
                <c:pt idx="134">
                  <c:v>35155</c:v>
                </c:pt>
                <c:pt idx="135">
                  <c:v>35185</c:v>
                </c:pt>
                <c:pt idx="136">
                  <c:v>35216</c:v>
                </c:pt>
                <c:pt idx="137">
                  <c:v>35246</c:v>
                </c:pt>
                <c:pt idx="138">
                  <c:v>35277</c:v>
                </c:pt>
                <c:pt idx="139">
                  <c:v>35308</c:v>
                </c:pt>
                <c:pt idx="140">
                  <c:v>35338</c:v>
                </c:pt>
                <c:pt idx="141">
                  <c:v>35369</c:v>
                </c:pt>
                <c:pt idx="142">
                  <c:v>35399</c:v>
                </c:pt>
                <c:pt idx="143">
                  <c:v>35430</c:v>
                </c:pt>
                <c:pt idx="144">
                  <c:v>35461</c:v>
                </c:pt>
                <c:pt idx="145">
                  <c:v>35489</c:v>
                </c:pt>
                <c:pt idx="146">
                  <c:v>35520</c:v>
                </c:pt>
                <c:pt idx="147">
                  <c:v>35550</c:v>
                </c:pt>
                <c:pt idx="148">
                  <c:v>35581</c:v>
                </c:pt>
                <c:pt idx="149">
                  <c:v>35611</c:v>
                </c:pt>
                <c:pt idx="150">
                  <c:v>35642</c:v>
                </c:pt>
                <c:pt idx="151">
                  <c:v>35673</c:v>
                </c:pt>
                <c:pt idx="152">
                  <c:v>35703</c:v>
                </c:pt>
                <c:pt idx="153">
                  <c:v>35734</c:v>
                </c:pt>
                <c:pt idx="154">
                  <c:v>35764</c:v>
                </c:pt>
                <c:pt idx="155">
                  <c:v>35795</c:v>
                </c:pt>
                <c:pt idx="156">
                  <c:v>35826</c:v>
                </c:pt>
                <c:pt idx="157">
                  <c:v>35854</c:v>
                </c:pt>
                <c:pt idx="158">
                  <c:v>35885</c:v>
                </c:pt>
                <c:pt idx="159">
                  <c:v>35915</c:v>
                </c:pt>
                <c:pt idx="160">
                  <c:v>35946</c:v>
                </c:pt>
                <c:pt idx="161">
                  <c:v>35976</c:v>
                </c:pt>
                <c:pt idx="162">
                  <c:v>36007</c:v>
                </c:pt>
                <c:pt idx="163">
                  <c:v>36038</c:v>
                </c:pt>
                <c:pt idx="164">
                  <c:v>36068</c:v>
                </c:pt>
                <c:pt idx="165">
                  <c:v>36099</c:v>
                </c:pt>
                <c:pt idx="166">
                  <c:v>36129</c:v>
                </c:pt>
                <c:pt idx="167">
                  <c:v>36160</c:v>
                </c:pt>
                <c:pt idx="168">
                  <c:v>36191</c:v>
                </c:pt>
                <c:pt idx="169">
                  <c:v>36219</c:v>
                </c:pt>
                <c:pt idx="170">
                  <c:v>36250</c:v>
                </c:pt>
                <c:pt idx="171">
                  <c:v>36280</c:v>
                </c:pt>
                <c:pt idx="172">
                  <c:v>36311</c:v>
                </c:pt>
                <c:pt idx="173">
                  <c:v>36341</c:v>
                </c:pt>
                <c:pt idx="174">
                  <c:v>36372</c:v>
                </c:pt>
                <c:pt idx="175">
                  <c:v>36403</c:v>
                </c:pt>
                <c:pt idx="176">
                  <c:v>36433</c:v>
                </c:pt>
                <c:pt idx="177">
                  <c:v>36464</c:v>
                </c:pt>
                <c:pt idx="178">
                  <c:v>36494</c:v>
                </c:pt>
                <c:pt idx="179">
                  <c:v>36525</c:v>
                </c:pt>
                <c:pt idx="180">
                  <c:v>36556</c:v>
                </c:pt>
                <c:pt idx="181">
                  <c:v>36585</c:v>
                </c:pt>
                <c:pt idx="182">
                  <c:v>36616</c:v>
                </c:pt>
                <c:pt idx="183">
                  <c:v>36646</c:v>
                </c:pt>
                <c:pt idx="184">
                  <c:v>36677</c:v>
                </c:pt>
                <c:pt idx="185">
                  <c:v>36707</c:v>
                </c:pt>
                <c:pt idx="186">
                  <c:v>36738</c:v>
                </c:pt>
                <c:pt idx="187">
                  <c:v>36769</c:v>
                </c:pt>
                <c:pt idx="188">
                  <c:v>36799</c:v>
                </c:pt>
                <c:pt idx="189">
                  <c:v>36830</c:v>
                </c:pt>
                <c:pt idx="190">
                  <c:v>36860</c:v>
                </c:pt>
                <c:pt idx="191">
                  <c:v>36891</c:v>
                </c:pt>
                <c:pt idx="192">
                  <c:v>36922</c:v>
                </c:pt>
                <c:pt idx="193">
                  <c:v>36950</c:v>
                </c:pt>
                <c:pt idx="194">
                  <c:v>36981</c:v>
                </c:pt>
                <c:pt idx="195">
                  <c:v>37011</c:v>
                </c:pt>
                <c:pt idx="196">
                  <c:v>37042</c:v>
                </c:pt>
                <c:pt idx="197">
                  <c:v>37072</c:v>
                </c:pt>
                <c:pt idx="198">
                  <c:v>37103</c:v>
                </c:pt>
                <c:pt idx="199">
                  <c:v>37134</c:v>
                </c:pt>
                <c:pt idx="200">
                  <c:v>37164</c:v>
                </c:pt>
                <c:pt idx="201">
                  <c:v>37195</c:v>
                </c:pt>
                <c:pt idx="202">
                  <c:v>37225</c:v>
                </c:pt>
                <c:pt idx="203">
                  <c:v>37256</c:v>
                </c:pt>
                <c:pt idx="204">
                  <c:v>37287</c:v>
                </c:pt>
                <c:pt idx="205">
                  <c:v>37315</c:v>
                </c:pt>
                <c:pt idx="206">
                  <c:v>37346</c:v>
                </c:pt>
                <c:pt idx="207">
                  <c:v>37376</c:v>
                </c:pt>
                <c:pt idx="208">
                  <c:v>37407</c:v>
                </c:pt>
                <c:pt idx="209">
                  <c:v>37437</c:v>
                </c:pt>
                <c:pt idx="210">
                  <c:v>37468</c:v>
                </c:pt>
                <c:pt idx="211">
                  <c:v>37499</c:v>
                </c:pt>
                <c:pt idx="212">
                  <c:v>37529</c:v>
                </c:pt>
                <c:pt idx="213">
                  <c:v>37560</c:v>
                </c:pt>
                <c:pt idx="214">
                  <c:v>37590</c:v>
                </c:pt>
                <c:pt idx="215">
                  <c:v>37621</c:v>
                </c:pt>
                <c:pt idx="216">
                  <c:v>37652</c:v>
                </c:pt>
                <c:pt idx="217">
                  <c:v>37680</c:v>
                </c:pt>
                <c:pt idx="218">
                  <c:v>37711</c:v>
                </c:pt>
                <c:pt idx="219">
                  <c:v>37741</c:v>
                </c:pt>
                <c:pt idx="220">
                  <c:v>37772</c:v>
                </c:pt>
                <c:pt idx="221">
                  <c:v>37802</c:v>
                </c:pt>
                <c:pt idx="222">
                  <c:v>37833</c:v>
                </c:pt>
                <c:pt idx="223">
                  <c:v>37864</c:v>
                </c:pt>
                <c:pt idx="224">
                  <c:v>37894</c:v>
                </c:pt>
                <c:pt idx="225">
                  <c:v>37925</c:v>
                </c:pt>
                <c:pt idx="226">
                  <c:v>37955</c:v>
                </c:pt>
                <c:pt idx="227">
                  <c:v>37986</c:v>
                </c:pt>
                <c:pt idx="228">
                  <c:v>38017</c:v>
                </c:pt>
                <c:pt idx="229">
                  <c:v>38046</c:v>
                </c:pt>
                <c:pt idx="230">
                  <c:v>38077</c:v>
                </c:pt>
                <c:pt idx="231">
                  <c:v>38107</c:v>
                </c:pt>
                <c:pt idx="232">
                  <c:v>38138</c:v>
                </c:pt>
                <c:pt idx="233">
                  <c:v>38168</c:v>
                </c:pt>
                <c:pt idx="234">
                  <c:v>38199</c:v>
                </c:pt>
                <c:pt idx="235">
                  <c:v>38230</c:v>
                </c:pt>
                <c:pt idx="236">
                  <c:v>38260</c:v>
                </c:pt>
                <c:pt idx="237">
                  <c:v>38291</c:v>
                </c:pt>
                <c:pt idx="238">
                  <c:v>38321</c:v>
                </c:pt>
                <c:pt idx="239">
                  <c:v>38352</c:v>
                </c:pt>
                <c:pt idx="240">
                  <c:v>38383</c:v>
                </c:pt>
                <c:pt idx="241">
                  <c:v>38411</c:v>
                </c:pt>
                <c:pt idx="242">
                  <c:v>38442</c:v>
                </c:pt>
                <c:pt idx="243">
                  <c:v>38472</c:v>
                </c:pt>
                <c:pt idx="244">
                  <c:v>38503</c:v>
                </c:pt>
                <c:pt idx="245">
                  <c:v>38533</c:v>
                </c:pt>
                <c:pt idx="246">
                  <c:v>38564</c:v>
                </c:pt>
                <c:pt idx="247">
                  <c:v>38595</c:v>
                </c:pt>
                <c:pt idx="248">
                  <c:v>38625</c:v>
                </c:pt>
                <c:pt idx="249">
                  <c:v>38656</c:v>
                </c:pt>
                <c:pt idx="250">
                  <c:v>38686</c:v>
                </c:pt>
                <c:pt idx="251">
                  <c:v>38717</c:v>
                </c:pt>
                <c:pt idx="252">
                  <c:v>38748</c:v>
                </c:pt>
                <c:pt idx="253">
                  <c:v>38776</c:v>
                </c:pt>
                <c:pt idx="254">
                  <c:v>38807</c:v>
                </c:pt>
                <c:pt idx="255">
                  <c:v>38837</c:v>
                </c:pt>
                <c:pt idx="256">
                  <c:v>38868</c:v>
                </c:pt>
                <c:pt idx="257">
                  <c:v>38898</c:v>
                </c:pt>
                <c:pt idx="258">
                  <c:v>38929</c:v>
                </c:pt>
                <c:pt idx="259">
                  <c:v>38960</c:v>
                </c:pt>
                <c:pt idx="260">
                  <c:v>38990</c:v>
                </c:pt>
                <c:pt idx="261">
                  <c:v>39021</c:v>
                </c:pt>
                <c:pt idx="262">
                  <c:v>39051</c:v>
                </c:pt>
                <c:pt idx="263">
                  <c:v>39082</c:v>
                </c:pt>
                <c:pt idx="264">
                  <c:v>39113</c:v>
                </c:pt>
                <c:pt idx="265">
                  <c:v>39141</c:v>
                </c:pt>
                <c:pt idx="266">
                  <c:v>39172</c:v>
                </c:pt>
                <c:pt idx="267">
                  <c:v>39202</c:v>
                </c:pt>
                <c:pt idx="268">
                  <c:v>39233</c:v>
                </c:pt>
                <c:pt idx="269">
                  <c:v>39263</c:v>
                </c:pt>
                <c:pt idx="270">
                  <c:v>39294</c:v>
                </c:pt>
                <c:pt idx="271">
                  <c:v>39325</c:v>
                </c:pt>
                <c:pt idx="272">
                  <c:v>39355</c:v>
                </c:pt>
                <c:pt idx="273">
                  <c:v>39386</c:v>
                </c:pt>
                <c:pt idx="274">
                  <c:v>39416</c:v>
                </c:pt>
                <c:pt idx="275">
                  <c:v>39447</c:v>
                </c:pt>
                <c:pt idx="276">
                  <c:v>39478</c:v>
                </c:pt>
                <c:pt idx="277">
                  <c:v>39507</c:v>
                </c:pt>
                <c:pt idx="278">
                  <c:v>39538</c:v>
                </c:pt>
                <c:pt idx="279">
                  <c:v>39568</c:v>
                </c:pt>
                <c:pt idx="280">
                  <c:v>39599</c:v>
                </c:pt>
                <c:pt idx="281">
                  <c:v>39629</c:v>
                </c:pt>
                <c:pt idx="282">
                  <c:v>39660</c:v>
                </c:pt>
                <c:pt idx="283">
                  <c:v>39691</c:v>
                </c:pt>
                <c:pt idx="284">
                  <c:v>39721</c:v>
                </c:pt>
                <c:pt idx="285">
                  <c:v>39752</c:v>
                </c:pt>
                <c:pt idx="286">
                  <c:v>39782</c:v>
                </c:pt>
                <c:pt idx="287">
                  <c:v>39813</c:v>
                </c:pt>
                <c:pt idx="288">
                  <c:v>39844</c:v>
                </c:pt>
                <c:pt idx="289">
                  <c:v>39872</c:v>
                </c:pt>
                <c:pt idx="290">
                  <c:v>39903</c:v>
                </c:pt>
                <c:pt idx="291">
                  <c:v>39933</c:v>
                </c:pt>
                <c:pt idx="292">
                  <c:v>39964</c:v>
                </c:pt>
                <c:pt idx="293">
                  <c:v>39994</c:v>
                </c:pt>
                <c:pt idx="294">
                  <c:v>40025</c:v>
                </c:pt>
                <c:pt idx="295">
                  <c:v>40056</c:v>
                </c:pt>
                <c:pt idx="296">
                  <c:v>40086</c:v>
                </c:pt>
                <c:pt idx="297">
                  <c:v>40117</c:v>
                </c:pt>
                <c:pt idx="298">
                  <c:v>40147</c:v>
                </c:pt>
                <c:pt idx="299">
                  <c:v>40178</c:v>
                </c:pt>
                <c:pt idx="300">
                  <c:v>40209</c:v>
                </c:pt>
                <c:pt idx="301">
                  <c:v>40237</c:v>
                </c:pt>
                <c:pt idx="302">
                  <c:v>40268</c:v>
                </c:pt>
                <c:pt idx="303">
                  <c:v>40298</c:v>
                </c:pt>
                <c:pt idx="304">
                  <c:v>40329</c:v>
                </c:pt>
                <c:pt idx="305">
                  <c:v>40359</c:v>
                </c:pt>
                <c:pt idx="306">
                  <c:v>40390</c:v>
                </c:pt>
                <c:pt idx="307">
                  <c:v>40421</c:v>
                </c:pt>
                <c:pt idx="308">
                  <c:v>40451</c:v>
                </c:pt>
                <c:pt idx="309">
                  <c:v>40482</c:v>
                </c:pt>
                <c:pt idx="310">
                  <c:v>40512</c:v>
                </c:pt>
                <c:pt idx="311">
                  <c:v>40543</c:v>
                </c:pt>
                <c:pt idx="312">
                  <c:v>40574</c:v>
                </c:pt>
                <c:pt idx="313">
                  <c:v>40602</c:v>
                </c:pt>
                <c:pt idx="314">
                  <c:v>40633</c:v>
                </c:pt>
                <c:pt idx="315">
                  <c:v>40663</c:v>
                </c:pt>
                <c:pt idx="316">
                  <c:v>40694</c:v>
                </c:pt>
                <c:pt idx="317">
                  <c:v>40724</c:v>
                </c:pt>
                <c:pt idx="318">
                  <c:v>40755</c:v>
                </c:pt>
                <c:pt idx="319">
                  <c:v>40786</c:v>
                </c:pt>
                <c:pt idx="320">
                  <c:v>40816</c:v>
                </c:pt>
                <c:pt idx="321">
                  <c:v>40847</c:v>
                </c:pt>
                <c:pt idx="322">
                  <c:v>40877</c:v>
                </c:pt>
                <c:pt idx="323">
                  <c:v>40908</c:v>
                </c:pt>
                <c:pt idx="324">
                  <c:v>40939</c:v>
                </c:pt>
                <c:pt idx="325">
                  <c:v>40968</c:v>
                </c:pt>
                <c:pt idx="326">
                  <c:v>40999</c:v>
                </c:pt>
                <c:pt idx="327">
                  <c:v>41029</c:v>
                </c:pt>
                <c:pt idx="328">
                  <c:v>41060</c:v>
                </c:pt>
                <c:pt idx="329">
                  <c:v>41090</c:v>
                </c:pt>
                <c:pt idx="330">
                  <c:v>41121</c:v>
                </c:pt>
                <c:pt idx="331">
                  <c:v>41152</c:v>
                </c:pt>
                <c:pt idx="332">
                  <c:v>41182</c:v>
                </c:pt>
                <c:pt idx="333">
                  <c:v>41213</c:v>
                </c:pt>
                <c:pt idx="334">
                  <c:v>41243</c:v>
                </c:pt>
                <c:pt idx="335">
                  <c:v>41274</c:v>
                </c:pt>
                <c:pt idx="336">
                  <c:v>41305</c:v>
                </c:pt>
                <c:pt idx="337">
                  <c:v>41333</c:v>
                </c:pt>
                <c:pt idx="338">
                  <c:v>41364</c:v>
                </c:pt>
                <c:pt idx="339">
                  <c:v>41394</c:v>
                </c:pt>
                <c:pt idx="340">
                  <c:v>41425</c:v>
                </c:pt>
                <c:pt idx="341">
                  <c:v>41455</c:v>
                </c:pt>
                <c:pt idx="342">
                  <c:v>41486</c:v>
                </c:pt>
                <c:pt idx="343">
                  <c:v>41517</c:v>
                </c:pt>
                <c:pt idx="344">
                  <c:v>41547</c:v>
                </c:pt>
                <c:pt idx="345">
                  <c:v>41578</c:v>
                </c:pt>
                <c:pt idx="346">
                  <c:v>41608</c:v>
                </c:pt>
                <c:pt idx="347">
                  <c:v>41639</c:v>
                </c:pt>
                <c:pt idx="348">
                  <c:v>41670</c:v>
                </c:pt>
                <c:pt idx="349">
                  <c:v>41698</c:v>
                </c:pt>
                <c:pt idx="350">
                  <c:v>41729</c:v>
                </c:pt>
                <c:pt idx="351">
                  <c:v>41759</c:v>
                </c:pt>
                <c:pt idx="352">
                  <c:v>41790</c:v>
                </c:pt>
                <c:pt idx="353">
                  <c:v>41820</c:v>
                </c:pt>
                <c:pt idx="354">
                  <c:v>41851</c:v>
                </c:pt>
                <c:pt idx="355">
                  <c:v>41882</c:v>
                </c:pt>
                <c:pt idx="356">
                  <c:v>41912</c:v>
                </c:pt>
                <c:pt idx="357">
                  <c:v>41943</c:v>
                </c:pt>
                <c:pt idx="358">
                  <c:v>41973</c:v>
                </c:pt>
                <c:pt idx="359">
                  <c:v>42004</c:v>
                </c:pt>
                <c:pt idx="360">
                  <c:v>42035</c:v>
                </c:pt>
                <c:pt idx="361">
                  <c:v>42063</c:v>
                </c:pt>
                <c:pt idx="362">
                  <c:v>42094</c:v>
                </c:pt>
                <c:pt idx="363">
                  <c:v>42124</c:v>
                </c:pt>
                <c:pt idx="364">
                  <c:v>42155</c:v>
                </c:pt>
                <c:pt idx="365">
                  <c:v>42185</c:v>
                </c:pt>
                <c:pt idx="366">
                  <c:v>42216</c:v>
                </c:pt>
                <c:pt idx="367">
                  <c:v>42247</c:v>
                </c:pt>
                <c:pt idx="368">
                  <c:v>42277</c:v>
                </c:pt>
                <c:pt idx="369">
                  <c:v>42308</c:v>
                </c:pt>
                <c:pt idx="370">
                  <c:v>42338</c:v>
                </c:pt>
                <c:pt idx="371">
                  <c:v>42369</c:v>
                </c:pt>
                <c:pt idx="372">
                  <c:v>42400</c:v>
                </c:pt>
                <c:pt idx="373">
                  <c:v>42429</c:v>
                </c:pt>
                <c:pt idx="374">
                  <c:v>42460</c:v>
                </c:pt>
                <c:pt idx="375">
                  <c:v>42490</c:v>
                </c:pt>
                <c:pt idx="376">
                  <c:v>42521</c:v>
                </c:pt>
                <c:pt idx="377">
                  <c:v>42551</c:v>
                </c:pt>
                <c:pt idx="378">
                  <c:v>42582</c:v>
                </c:pt>
                <c:pt idx="379">
                  <c:v>42613</c:v>
                </c:pt>
                <c:pt idx="380">
                  <c:v>42643</c:v>
                </c:pt>
                <c:pt idx="381">
                  <c:v>42674</c:v>
                </c:pt>
                <c:pt idx="382">
                  <c:v>42704</c:v>
                </c:pt>
                <c:pt idx="383">
                  <c:v>42735</c:v>
                </c:pt>
                <c:pt idx="384">
                  <c:v>42766</c:v>
                </c:pt>
                <c:pt idx="385">
                  <c:v>42794</c:v>
                </c:pt>
                <c:pt idx="386">
                  <c:v>42825</c:v>
                </c:pt>
                <c:pt idx="387">
                  <c:v>42855</c:v>
                </c:pt>
                <c:pt idx="388">
                  <c:v>42886</c:v>
                </c:pt>
                <c:pt idx="389">
                  <c:v>42916</c:v>
                </c:pt>
                <c:pt idx="390">
                  <c:v>42947</c:v>
                </c:pt>
                <c:pt idx="391">
                  <c:v>42978</c:v>
                </c:pt>
                <c:pt idx="392">
                  <c:v>43008</c:v>
                </c:pt>
                <c:pt idx="393">
                  <c:v>43039</c:v>
                </c:pt>
                <c:pt idx="394">
                  <c:v>43069</c:v>
                </c:pt>
                <c:pt idx="395">
                  <c:v>43100</c:v>
                </c:pt>
                <c:pt idx="396">
                  <c:v>43131</c:v>
                </c:pt>
                <c:pt idx="397">
                  <c:v>43159</c:v>
                </c:pt>
                <c:pt idx="398">
                  <c:v>43190</c:v>
                </c:pt>
                <c:pt idx="399">
                  <c:v>43220</c:v>
                </c:pt>
                <c:pt idx="400">
                  <c:v>43251</c:v>
                </c:pt>
                <c:pt idx="401">
                  <c:v>43281</c:v>
                </c:pt>
                <c:pt idx="402">
                  <c:v>43312</c:v>
                </c:pt>
                <c:pt idx="403">
                  <c:v>43343</c:v>
                </c:pt>
                <c:pt idx="404">
                  <c:v>43373</c:v>
                </c:pt>
                <c:pt idx="405">
                  <c:v>43404</c:v>
                </c:pt>
                <c:pt idx="406">
                  <c:v>43434</c:v>
                </c:pt>
                <c:pt idx="407">
                  <c:v>43465</c:v>
                </c:pt>
                <c:pt idx="408">
                  <c:v>43496</c:v>
                </c:pt>
                <c:pt idx="409">
                  <c:v>43524</c:v>
                </c:pt>
                <c:pt idx="410">
                  <c:v>43555</c:v>
                </c:pt>
                <c:pt idx="411">
                  <c:v>43585</c:v>
                </c:pt>
                <c:pt idx="412">
                  <c:v>43616</c:v>
                </c:pt>
                <c:pt idx="413">
                  <c:v>43646</c:v>
                </c:pt>
                <c:pt idx="414">
                  <c:v>43677</c:v>
                </c:pt>
                <c:pt idx="415">
                  <c:v>43708</c:v>
                </c:pt>
                <c:pt idx="416">
                  <c:v>43738</c:v>
                </c:pt>
                <c:pt idx="417">
                  <c:v>43769</c:v>
                </c:pt>
                <c:pt idx="418">
                  <c:v>43799</c:v>
                </c:pt>
                <c:pt idx="419">
                  <c:v>43830</c:v>
                </c:pt>
                <c:pt idx="420">
                  <c:v>43861</c:v>
                </c:pt>
                <c:pt idx="421">
                  <c:v>43890</c:v>
                </c:pt>
                <c:pt idx="422">
                  <c:v>43921</c:v>
                </c:pt>
                <c:pt idx="423">
                  <c:v>43951</c:v>
                </c:pt>
                <c:pt idx="424">
                  <c:v>43982</c:v>
                </c:pt>
                <c:pt idx="425">
                  <c:v>44012</c:v>
                </c:pt>
                <c:pt idx="426">
                  <c:v>44043</c:v>
                </c:pt>
                <c:pt idx="427">
                  <c:v>44074</c:v>
                </c:pt>
                <c:pt idx="428">
                  <c:v>44104</c:v>
                </c:pt>
                <c:pt idx="429">
                  <c:v>44135</c:v>
                </c:pt>
                <c:pt idx="430">
                  <c:v>44165</c:v>
                </c:pt>
                <c:pt idx="431">
                  <c:v>44196</c:v>
                </c:pt>
                <c:pt idx="432">
                  <c:v>44227</c:v>
                </c:pt>
                <c:pt idx="433">
                  <c:v>44255</c:v>
                </c:pt>
                <c:pt idx="434">
                  <c:v>44286</c:v>
                </c:pt>
                <c:pt idx="435">
                  <c:v>44316</c:v>
                </c:pt>
                <c:pt idx="436">
                  <c:v>44347</c:v>
                </c:pt>
                <c:pt idx="437">
                  <c:v>44377</c:v>
                </c:pt>
                <c:pt idx="438">
                  <c:v>44408</c:v>
                </c:pt>
                <c:pt idx="439">
                  <c:v>44439</c:v>
                </c:pt>
                <c:pt idx="440">
                  <c:v>44469</c:v>
                </c:pt>
                <c:pt idx="441">
                  <c:v>44500</c:v>
                </c:pt>
                <c:pt idx="442">
                  <c:v>44530</c:v>
                </c:pt>
                <c:pt idx="443">
                  <c:v>44561</c:v>
                </c:pt>
                <c:pt idx="444">
                  <c:v>44592</c:v>
                </c:pt>
                <c:pt idx="445">
                  <c:v>44620</c:v>
                </c:pt>
                <c:pt idx="446">
                  <c:v>44651</c:v>
                </c:pt>
                <c:pt idx="447">
                  <c:v>44681</c:v>
                </c:pt>
                <c:pt idx="448">
                  <c:v>44712</c:v>
                </c:pt>
                <c:pt idx="449">
                  <c:v>44742</c:v>
                </c:pt>
                <c:pt idx="450">
                  <c:v>44773</c:v>
                </c:pt>
                <c:pt idx="451">
                  <c:v>44804</c:v>
                </c:pt>
                <c:pt idx="452">
                  <c:v>44834</c:v>
                </c:pt>
              </c:numCache>
            </c:numRef>
          </c:xVal>
          <c:yVal>
            <c:numRef>
              <c:f>'02N20W19M05S'!$N$2:$N$454</c:f>
              <c:numCache>
                <c:formatCode>General</c:formatCode>
                <c:ptCount val="453"/>
                <c:pt idx="0">
                  <c:v>-141.529</c:v>
                </c:pt>
                <c:pt idx="1">
                  <c:v>-150.45400000000001</c:v>
                </c:pt>
                <c:pt idx="2">
                  <c:v>-158.39099999999999</c:v>
                </c:pt>
                <c:pt idx="3">
                  <c:v>-165.24100000000001</c:v>
                </c:pt>
                <c:pt idx="4">
                  <c:v>-167.273</c:v>
                </c:pt>
                <c:pt idx="5">
                  <c:v>-172.084</c:v>
                </c:pt>
                <c:pt idx="6">
                  <c:v>-174.86799999999999</c:v>
                </c:pt>
                <c:pt idx="7">
                  <c:v>-178.083</c:v>
                </c:pt>
                <c:pt idx="8">
                  <c:v>-181.94900000000001</c:v>
                </c:pt>
                <c:pt idx="9">
                  <c:v>-183.09200000000001</c:v>
                </c:pt>
                <c:pt idx="10">
                  <c:v>-175.41499999999999</c:v>
                </c:pt>
                <c:pt idx="11">
                  <c:v>-184.489</c:v>
                </c:pt>
                <c:pt idx="12">
                  <c:v>-156.76499999999999</c:v>
                </c:pt>
                <c:pt idx="13">
                  <c:v>-148.43199999999999</c:v>
                </c:pt>
                <c:pt idx="14">
                  <c:v>-139.78299999999999</c:v>
                </c:pt>
                <c:pt idx="15">
                  <c:v>-171.36699999999999</c:v>
                </c:pt>
                <c:pt idx="16">
                  <c:v>-176.33500000000001</c:v>
                </c:pt>
                <c:pt idx="17">
                  <c:v>-180.786</c:v>
                </c:pt>
                <c:pt idx="18">
                  <c:v>-166</c:v>
                </c:pt>
                <c:pt idx="19">
                  <c:v>-163.452</c:v>
                </c:pt>
                <c:pt idx="20">
                  <c:v>-164.65899999999999</c:v>
                </c:pt>
                <c:pt idx="21">
                  <c:v>-164.15600000000001</c:v>
                </c:pt>
                <c:pt idx="22">
                  <c:v>-166.535</c:v>
                </c:pt>
                <c:pt idx="23">
                  <c:v>-165.89500000000001</c:v>
                </c:pt>
                <c:pt idx="24">
                  <c:v>-160.90100000000001</c:v>
                </c:pt>
                <c:pt idx="25">
                  <c:v>-176.86099999999999</c:v>
                </c:pt>
                <c:pt idx="26">
                  <c:v>-161.869</c:v>
                </c:pt>
                <c:pt idx="27">
                  <c:v>-175.91900000000001</c:v>
                </c:pt>
                <c:pt idx="28">
                  <c:v>-178.08199999999999</c:v>
                </c:pt>
                <c:pt idx="29">
                  <c:v>-180.739</c:v>
                </c:pt>
                <c:pt idx="30">
                  <c:v>-177.72499999999999</c:v>
                </c:pt>
                <c:pt idx="31">
                  <c:v>-178.63399999999999</c:v>
                </c:pt>
                <c:pt idx="32">
                  <c:v>-180.98400000000001</c:v>
                </c:pt>
                <c:pt idx="33">
                  <c:v>-174.279</c:v>
                </c:pt>
                <c:pt idx="34">
                  <c:v>-173.321</c:v>
                </c:pt>
                <c:pt idx="35">
                  <c:v>-170.77099999999999</c:v>
                </c:pt>
                <c:pt idx="36">
                  <c:v>-170.739</c:v>
                </c:pt>
                <c:pt idx="37">
                  <c:v>-171.298</c:v>
                </c:pt>
                <c:pt idx="38">
                  <c:v>-173.90199999999999</c:v>
                </c:pt>
                <c:pt idx="39">
                  <c:v>-165.059</c:v>
                </c:pt>
                <c:pt idx="40">
                  <c:v>-172.405</c:v>
                </c:pt>
                <c:pt idx="41">
                  <c:v>-174.93799999999999</c:v>
                </c:pt>
                <c:pt idx="42">
                  <c:v>-171.03899999999999</c:v>
                </c:pt>
                <c:pt idx="43">
                  <c:v>-171.38399999999999</c:v>
                </c:pt>
                <c:pt idx="44">
                  <c:v>-173.053</c:v>
                </c:pt>
                <c:pt idx="45">
                  <c:v>-173.43199999999999</c:v>
                </c:pt>
                <c:pt idx="46">
                  <c:v>-174.447</c:v>
                </c:pt>
                <c:pt idx="47">
                  <c:v>-170.797</c:v>
                </c:pt>
                <c:pt idx="48">
                  <c:v>-178.66300000000001</c:v>
                </c:pt>
                <c:pt idx="49">
                  <c:v>-179.98500000000001</c:v>
                </c:pt>
                <c:pt idx="50">
                  <c:v>-179.684</c:v>
                </c:pt>
                <c:pt idx="51">
                  <c:v>-181.102</c:v>
                </c:pt>
                <c:pt idx="52">
                  <c:v>-180.86799999999999</c:v>
                </c:pt>
                <c:pt idx="53">
                  <c:v>-182.512</c:v>
                </c:pt>
                <c:pt idx="54">
                  <c:v>-190.72300000000001</c:v>
                </c:pt>
                <c:pt idx="55">
                  <c:v>-193.67500000000001</c:v>
                </c:pt>
                <c:pt idx="56">
                  <c:v>-196.06</c:v>
                </c:pt>
                <c:pt idx="57">
                  <c:v>-197.58099999999999</c:v>
                </c:pt>
                <c:pt idx="58">
                  <c:v>-200.14599999999999</c:v>
                </c:pt>
                <c:pt idx="59">
                  <c:v>-201.816</c:v>
                </c:pt>
                <c:pt idx="60">
                  <c:v>-198.756</c:v>
                </c:pt>
                <c:pt idx="61">
                  <c:v>-195.364</c:v>
                </c:pt>
                <c:pt idx="62">
                  <c:v>-196.82900000000001</c:v>
                </c:pt>
                <c:pt idx="63">
                  <c:v>-197.69200000000001</c:v>
                </c:pt>
                <c:pt idx="64">
                  <c:v>-197.739</c:v>
                </c:pt>
                <c:pt idx="65">
                  <c:v>-198.67400000000001</c:v>
                </c:pt>
                <c:pt idx="66">
                  <c:v>-203.51</c:v>
                </c:pt>
                <c:pt idx="67">
                  <c:v>-205.91300000000001</c:v>
                </c:pt>
                <c:pt idx="68">
                  <c:v>-208.71199999999999</c:v>
                </c:pt>
                <c:pt idx="69">
                  <c:v>-210.334</c:v>
                </c:pt>
                <c:pt idx="70">
                  <c:v>-212.8</c:v>
                </c:pt>
                <c:pt idx="71">
                  <c:v>-214.18100000000001</c:v>
                </c:pt>
                <c:pt idx="72">
                  <c:v>-204.90100000000001</c:v>
                </c:pt>
                <c:pt idx="73">
                  <c:v>-199.405</c:v>
                </c:pt>
                <c:pt idx="74">
                  <c:v>-191.49199999999999</c:v>
                </c:pt>
                <c:pt idx="75">
                  <c:v>-188.636</c:v>
                </c:pt>
                <c:pt idx="76">
                  <c:v>-185.387</c:v>
                </c:pt>
                <c:pt idx="77">
                  <c:v>-184.261</c:v>
                </c:pt>
                <c:pt idx="78">
                  <c:v>-177.95500000000001</c:v>
                </c:pt>
                <c:pt idx="79">
                  <c:v>-176.93100000000001</c:v>
                </c:pt>
                <c:pt idx="80">
                  <c:v>-176.96799999999999</c:v>
                </c:pt>
                <c:pt idx="81">
                  <c:v>-176.31100000000001</c:v>
                </c:pt>
                <c:pt idx="82">
                  <c:v>-176.66200000000001</c:v>
                </c:pt>
                <c:pt idx="83">
                  <c:v>-171.40199999999999</c:v>
                </c:pt>
                <c:pt idx="84">
                  <c:v>-164.96700000000001</c:v>
                </c:pt>
                <c:pt idx="85">
                  <c:v>-155.63300000000001</c:v>
                </c:pt>
                <c:pt idx="86">
                  <c:v>-143.44800000000001</c:v>
                </c:pt>
                <c:pt idx="87">
                  <c:v>-154.45500000000001</c:v>
                </c:pt>
                <c:pt idx="88">
                  <c:v>-152.91300000000001</c:v>
                </c:pt>
                <c:pt idx="89">
                  <c:v>-152.566</c:v>
                </c:pt>
                <c:pt idx="90">
                  <c:v>-153.928</c:v>
                </c:pt>
                <c:pt idx="91">
                  <c:v>-154.49</c:v>
                </c:pt>
                <c:pt idx="92">
                  <c:v>-156.12100000000001</c:v>
                </c:pt>
                <c:pt idx="93">
                  <c:v>-155.63499999999999</c:v>
                </c:pt>
                <c:pt idx="94">
                  <c:v>-157.10300000000001</c:v>
                </c:pt>
                <c:pt idx="95">
                  <c:v>-148.22499999999999</c:v>
                </c:pt>
                <c:pt idx="96">
                  <c:v>-124.961</c:v>
                </c:pt>
                <c:pt idx="97">
                  <c:v>-114.914</c:v>
                </c:pt>
                <c:pt idx="98">
                  <c:v>-105.732</c:v>
                </c:pt>
                <c:pt idx="99">
                  <c:v>-119.401</c:v>
                </c:pt>
                <c:pt idx="100">
                  <c:v>-119.98099999999999</c:v>
                </c:pt>
                <c:pt idx="101">
                  <c:v>-120.636</c:v>
                </c:pt>
                <c:pt idx="102">
                  <c:v>-123.726</c:v>
                </c:pt>
                <c:pt idx="103">
                  <c:v>-124.373</c:v>
                </c:pt>
                <c:pt idx="104">
                  <c:v>-125.91500000000001</c:v>
                </c:pt>
                <c:pt idx="105">
                  <c:v>-125.29</c:v>
                </c:pt>
                <c:pt idx="106">
                  <c:v>-126.419</c:v>
                </c:pt>
                <c:pt idx="107">
                  <c:v>-122.203</c:v>
                </c:pt>
                <c:pt idx="108">
                  <c:v>-118.389</c:v>
                </c:pt>
                <c:pt idx="109">
                  <c:v>-107.93</c:v>
                </c:pt>
                <c:pt idx="110">
                  <c:v>-100.114</c:v>
                </c:pt>
                <c:pt idx="111">
                  <c:v>-105.794</c:v>
                </c:pt>
                <c:pt idx="112">
                  <c:v>-104.819</c:v>
                </c:pt>
                <c:pt idx="113">
                  <c:v>-105.07599999999999</c:v>
                </c:pt>
                <c:pt idx="114">
                  <c:v>-115.33</c:v>
                </c:pt>
                <c:pt idx="115">
                  <c:v>-117.678</c:v>
                </c:pt>
                <c:pt idx="116">
                  <c:v>-120.194</c:v>
                </c:pt>
                <c:pt idx="117">
                  <c:v>-120.24299999999999</c:v>
                </c:pt>
                <c:pt idx="118">
                  <c:v>-122.2</c:v>
                </c:pt>
                <c:pt idx="119">
                  <c:v>-121.554</c:v>
                </c:pt>
                <c:pt idx="120">
                  <c:v>-89.314999999999998</c:v>
                </c:pt>
                <c:pt idx="121">
                  <c:v>-109.247</c:v>
                </c:pt>
                <c:pt idx="122">
                  <c:v>-78.114000000000004</c:v>
                </c:pt>
                <c:pt idx="123">
                  <c:v>-94.691999999999993</c:v>
                </c:pt>
                <c:pt idx="124">
                  <c:v>-93.912999999999997</c:v>
                </c:pt>
                <c:pt idx="125">
                  <c:v>-93.981999999999999</c:v>
                </c:pt>
                <c:pt idx="126">
                  <c:v>-80.563000000000002</c:v>
                </c:pt>
                <c:pt idx="127">
                  <c:v>-78.129000000000005</c:v>
                </c:pt>
                <c:pt idx="128">
                  <c:v>-77.926000000000002</c:v>
                </c:pt>
                <c:pt idx="129">
                  <c:v>-76.796000000000006</c:v>
                </c:pt>
                <c:pt idx="130">
                  <c:v>-77.221000000000004</c:v>
                </c:pt>
                <c:pt idx="131">
                  <c:v>-73.911000000000001</c:v>
                </c:pt>
                <c:pt idx="132">
                  <c:v>-77.634</c:v>
                </c:pt>
                <c:pt idx="133">
                  <c:v>-66.933000000000007</c:v>
                </c:pt>
                <c:pt idx="134">
                  <c:v>-60.719000000000001</c:v>
                </c:pt>
                <c:pt idx="135">
                  <c:v>-67.947000000000003</c:v>
                </c:pt>
                <c:pt idx="136">
                  <c:v>-67.924000000000007</c:v>
                </c:pt>
                <c:pt idx="137">
                  <c:v>-68.77</c:v>
                </c:pt>
                <c:pt idx="138">
                  <c:v>-61.768999999999998</c:v>
                </c:pt>
                <c:pt idx="139">
                  <c:v>-59.823</c:v>
                </c:pt>
                <c:pt idx="140">
                  <c:v>-59.579000000000001</c:v>
                </c:pt>
                <c:pt idx="141">
                  <c:v>-57.497999999999998</c:v>
                </c:pt>
                <c:pt idx="142">
                  <c:v>-47.722999999999999</c:v>
                </c:pt>
                <c:pt idx="143">
                  <c:v>-40.695999999999998</c:v>
                </c:pt>
                <c:pt idx="144">
                  <c:v>-41.177999999999997</c:v>
                </c:pt>
                <c:pt idx="145">
                  <c:v>-49.192</c:v>
                </c:pt>
                <c:pt idx="146">
                  <c:v>-47.392000000000003</c:v>
                </c:pt>
                <c:pt idx="147">
                  <c:v>-47.811999999999998</c:v>
                </c:pt>
                <c:pt idx="148">
                  <c:v>-46.837000000000003</c:v>
                </c:pt>
                <c:pt idx="149">
                  <c:v>-47.399000000000001</c:v>
                </c:pt>
                <c:pt idx="150">
                  <c:v>-41.877000000000002</c:v>
                </c:pt>
                <c:pt idx="151">
                  <c:v>-40.743000000000002</c:v>
                </c:pt>
                <c:pt idx="152">
                  <c:v>-41.048000000000002</c:v>
                </c:pt>
                <c:pt idx="153">
                  <c:v>-39.923000000000002</c:v>
                </c:pt>
                <c:pt idx="154">
                  <c:v>-29.155999999999999</c:v>
                </c:pt>
                <c:pt idx="155">
                  <c:v>-21.452999999999999</c:v>
                </c:pt>
                <c:pt idx="156">
                  <c:v>-13.125999999999999</c:v>
                </c:pt>
                <c:pt idx="157">
                  <c:v>-1.004</c:v>
                </c:pt>
                <c:pt idx="158">
                  <c:v>7.3129999999999997</c:v>
                </c:pt>
                <c:pt idx="159">
                  <c:v>-11.737</c:v>
                </c:pt>
                <c:pt idx="160">
                  <c:v>13.659000000000001</c:v>
                </c:pt>
                <c:pt idx="161">
                  <c:v>-8.5709999999999997</c:v>
                </c:pt>
                <c:pt idx="162">
                  <c:v>-2.3620000000000001</c:v>
                </c:pt>
                <c:pt idx="163">
                  <c:v>-0.85199999999999998</c:v>
                </c:pt>
                <c:pt idx="164">
                  <c:v>-0.94799999999999995</c:v>
                </c:pt>
                <c:pt idx="165">
                  <c:v>0.24399999999999999</c:v>
                </c:pt>
                <c:pt idx="166">
                  <c:v>0.53400000000000003</c:v>
                </c:pt>
                <c:pt idx="167">
                  <c:v>1.9179999999999999</c:v>
                </c:pt>
                <c:pt idx="168">
                  <c:v>15.845000000000001</c:v>
                </c:pt>
                <c:pt idx="169">
                  <c:v>7.9770000000000003</c:v>
                </c:pt>
                <c:pt idx="170">
                  <c:v>17.529</c:v>
                </c:pt>
                <c:pt idx="171">
                  <c:v>24.492000000000001</c:v>
                </c:pt>
                <c:pt idx="172">
                  <c:v>17.917999999999999</c:v>
                </c:pt>
                <c:pt idx="173">
                  <c:v>15.827999999999999</c:v>
                </c:pt>
                <c:pt idx="174">
                  <c:v>17.247</c:v>
                </c:pt>
                <c:pt idx="175">
                  <c:v>18.372</c:v>
                </c:pt>
                <c:pt idx="176">
                  <c:v>18.097999999999999</c:v>
                </c:pt>
                <c:pt idx="177">
                  <c:v>19.004999999999999</c:v>
                </c:pt>
                <c:pt idx="178">
                  <c:v>18.591000000000001</c:v>
                </c:pt>
                <c:pt idx="179">
                  <c:v>19.556000000000001</c:v>
                </c:pt>
                <c:pt idx="180">
                  <c:v>25.850999999999999</c:v>
                </c:pt>
                <c:pt idx="181">
                  <c:v>32.146999999999998</c:v>
                </c:pt>
                <c:pt idx="182">
                  <c:v>37.027000000000001</c:v>
                </c:pt>
                <c:pt idx="183">
                  <c:v>39.618000000000002</c:v>
                </c:pt>
                <c:pt idx="184">
                  <c:v>28.103999999999999</c:v>
                </c:pt>
                <c:pt idx="185">
                  <c:v>24.709</c:v>
                </c:pt>
                <c:pt idx="186">
                  <c:v>27.654</c:v>
                </c:pt>
                <c:pt idx="187">
                  <c:v>27.994</c:v>
                </c:pt>
                <c:pt idx="188">
                  <c:v>26.975999999999999</c:v>
                </c:pt>
                <c:pt idx="189">
                  <c:v>27.95</c:v>
                </c:pt>
                <c:pt idx="190">
                  <c:v>27.036999999999999</c:v>
                </c:pt>
                <c:pt idx="191">
                  <c:v>27.742999999999999</c:v>
                </c:pt>
                <c:pt idx="192">
                  <c:v>51.012</c:v>
                </c:pt>
                <c:pt idx="193">
                  <c:v>57.518000000000001</c:v>
                </c:pt>
                <c:pt idx="194">
                  <c:v>63.747</c:v>
                </c:pt>
                <c:pt idx="195">
                  <c:v>57.326000000000001</c:v>
                </c:pt>
                <c:pt idx="196">
                  <c:v>58.47</c:v>
                </c:pt>
                <c:pt idx="197">
                  <c:v>58.704999999999998</c:v>
                </c:pt>
                <c:pt idx="198">
                  <c:v>47.703000000000003</c:v>
                </c:pt>
                <c:pt idx="199">
                  <c:v>45.469000000000001</c:v>
                </c:pt>
                <c:pt idx="200">
                  <c:v>43.61</c:v>
                </c:pt>
                <c:pt idx="201">
                  <c:v>44.287999999999997</c:v>
                </c:pt>
                <c:pt idx="202">
                  <c:v>47.015999999999998</c:v>
                </c:pt>
                <c:pt idx="203">
                  <c:v>47.387999999999998</c:v>
                </c:pt>
                <c:pt idx="204">
                  <c:v>46.557000000000002</c:v>
                </c:pt>
                <c:pt idx="205">
                  <c:v>43.07</c:v>
                </c:pt>
                <c:pt idx="206">
                  <c:v>45.956000000000003</c:v>
                </c:pt>
                <c:pt idx="207">
                  <c:v>45.209000000000003</c:v>
                </c:pt>
                <c:pt idx="208">
                  <c:v>45.94</c:v>
                </c:pt>
                <c:pt idx="209">
                  <c:v>44.651000000000003</c:v>
                </c:pt>
                <c:pt idx="210">
                  <c:v>43.201999999999998</c:v>
                </c:pt>
                <c:pt idx="211">
                  <c:v>42.164000000000001</c:v>
                </c:pt>
                <c:pt idx="212">
                  <c:v>40.151000000000003</c:v>
                </c:pt>
                <c:pt idx="213">
                  <c:v>40.317</c:v>
                </c:pt>
                <c:pt idx="214">
                  <c:v>50.369</c:v>
                </c:pt>
                <c:pt idx="215">
                  <c:v>55.012999999999998</c:v>
                </c:pt>
                <c:pt idx="216">
                  <c:v>55.536999999999999</c:v>
                </c:pt>
                <c:pt idx="217">
                  <c:v>66.131</c:v>
                </c:pt>
                <c:pt idx="218">
                  <c:v>72.221999999999994</c:v>
                </c:pt>
                <c:pt idx="219">
                  <c:v>64.763999999999996</c:v>
                </c:pt>
                <c:pt idx="220">
                  <c:v>70.915000000000006</c:v>
                </c:pt>
                <c:pt idx="221">
                  <c:v>65.826999999999998</c:v>
                </c:pt>
                <c:pt idx="222">
                  <c:v>61.054000000000002</c:v>
                </c:pt>
                <c:pt idx="223">
                  <c:v>59.408000000000001</c:v>
                </c:pt>
                <c:pt idx="224">
                  <c:v>57.34</c:v>
                </c:pt>
                <c:pt idx="225">
                  <c:v>57.264000000000003</c:v>
                </c:pt>
                <c:pt idx="226">
                  <c:v>55.625</c:v>
                </c:pt>
                <c:pt idx="227">
                  <c:v>61.268000000000001</c:v>
                </c:pt>
                <c:pt idx="228">
                  <c:v>66.122</c:v>
                </c:pt>
                <c:pt idx="229">
                  <c:v>72.369</c:v>
                </c:pt>
                <c:pt idx="230">
                  <c:v>70.5</c:v>
                </c:pt>
                <c:pt idx="231">
                  <c:v>69.59</c:v>
                </c:pt>
                <c:pt idx="232">
                  <c:v>69.861000000000004</c:v>
                </c:pt>
                <c:pt idx="233">
                  <c:v>68.688999999999993</c:v>
                </c:pt>
                <c:pt idx="234">
                  <c:v>66.73</c:v>
                </c:pt>
                <c:pt idx="235">
                  <c:v>65.516000000000005</c:v>
                </c:pt>
                <c:pt idx="236">
                  <c:v>63.710999999999999</c:v>
                </c:pt>
                <c:pt idx="237">
                  <c:v>78.009</c:v>
                </c:pt>
                <c:pt idx="238">
                  <c:v>68.572000000000003</c:v>
                </c:pt>
                <c:pt idx="239">
                  <c:v>81.944999999999993</c:v>
                </c:pt>
                <c:pt idx="240">
                  <c:v>94.712999999999994</c:v>
                </c:pt>
                <c:pt idx="241">
                  <c:v>101.002</c:v>
                </c:pt>
                <c:pt idx="242">
                  <c:v>105.819</c:v>
                </c:pt>
                <c:pt idx="243">
                  <c:v>92.962000000000003</c:v>
                </c:pt>
                <c:pt idx="244">
                  <c:v>92.400999999999996</c:v>
                </c:pt>
                <c:pt idx="245">
                  <c:v>91.68</c:v>
                </c:pt>
                <c:pt idx="246">
                  <c:v>86.075999999999993</c:v>
                </c:pt>
                <c:pt idx="247">
                  <c:v>84.692999999999998</c:v>
                </c:pt>
                <c:pt idx="248">
                  <c:v>82.709000000000003</c:v>
                </c:pt>
                <c:pt idx="249">
                  <c:v>85.734999999999999</c:v>
                </c:pt>
                <c:pt idx="250">
                  <c:v>83.65</c:v>
                </c:pt>
                <c:pt idx="251">
                  <c:v>84.129000000000005</c:v>
                </c:pt>
                <c:pt idx="252">
                  <c:v>96.974000000000004</c:v>
                </c:pt>
                <c:pt idx="253">
                  <c:v>98.92</c:v>
                </c:pt>
                <c:pt idx="254">
                  <c:v>103.10899999999999</c:v>
                </c:pt>
                <c:pt idx="255">
                  <c:v>105.07</c:v>
                </c:pt>
                <c:pt idx="256">
                  <c:v>95.552999999999997</c:v>
                </c:pt>
                <c:pt idx="257">
                  <c:v>92.19</c:v>
                </c:pt>
                <c:pt idx="258">
                  <c:v>90.673000000000002</c:v>
                </c:pt>
                <c:pt idx="259">
                  <c:v>89.543999999999997</c:v>
                </c:pt>
                <c:pt idx="260">
                  <c:v>87.480999999999995</c:v>
                </c:pt>
                <c:pt idx="261">
                  <c:v>87.224000000000004</c:v>
                </c:pt>
                <c:pt idx="262">
                  <c:v>85.46</c:v>
                </c:pt>
                <c:pt idx="263">
                  <c:v>86.037999999999997</c:v>
                </c:pt>
                <c:pt idx="264">
                  <c:v>98.423000000000002</c:v>
                </c:pt>
                <c:pt idx="265">
                  <c:v>98.765000000000001</c:v>
                </c:pt>
                <c:pt idx="266">
                  <c:v>101.042</c:v>
                </c:pt>
                <c:pt idx="267">
                  <c:v>101.57599999999999</c:v>
                </c:pt>
                <c:pt idx="268">
                  <c:v>102.315</c:v>
                </c:pt>
                <c:pt idx="269">
                  <c:v>101.779</c:v>
                </c:pt>
                <c:pt idx="270">
                  <c:v>72.537999999999997</c:v>
                </c:pt>
                <c:pt idx="271">
                  <c:v>67.572000000000003</c:v>
                </c:pt>
                <c:pt idx="272">
                  <c:v>64.319000000000003</c:v>
                </c:pt>
                <c:pt idx="273">
                  <c:v>64.144999999999996</c:v>
                </c:pt>
                <c:pt idx="274">
                  <c:v>61.107999999999997</c:v>
                </c:pt>
                <c:pt idx="275">
                  <c:v>63.423999999999999</c:v>
                </c:pt>
                <c:pt idx="276">
                  <c:v>86.578999999999994</c:v>
                </c:pt>
                <c:pt idx="277">
                  <c:v>89.653000000000006</c:v>
                </c:pt>
                <c:pt idx="278">
                  <c:v>74.418999999999997</c:v>
                </c:pt>
                <c:pt idx="279">
                  <c:v>69.787000000000006</c:v>
                </c:pt>
                <c:pt idx="280">
                  <c:v>69.266999999999996</c:v>
                </c:pt>
                <c:pt idx="281">
                  <c:v>66.346999999999994</c:v>
                </c:pt>
                <c:pt idx="282">
                  <c:v>70.018000000000001</c:v>
                </c:pt>
                <c:pt idx="283">
                  <c:v>68.430000000000007</c:v>
                </c:pt>
                <c:pt idx="284">
                  <c:v>65.337000000000003</c:v>
                </c:pt>
                <c:pt idx="285">
                  <c:v>64.87</c:v>
                </c:pt>
                <c:pt idx="286">
                  <c:v>69.265000000000001</c:v>
                </c:pt>
                <c:pt idx="287">
                  <c:v>72.045000000000002</c:v>
                </c:pt>
                <c:pt idx="288">
                  <c:v>79.739999999999995</c:v>
                </c:pt>
                <c:pt idx="289">
                  <c:v>86.322000000000003</c:v>
                </c:pt>
                <c:pt idx="290">
                  <c:v>83.674999999999997</c:v>
                </c:pt>
                <c:pt idx="291">
                  <c:v>82.052999999999997</c:v>
                </c:pt>
                <c:pt idx="292">
                  <c:v>81.763000000000005</c:v>
                </c:pt>
                <c:pt idx="293">
                  <c:v>79.680000000000007</c:v>
                </c:pt>
                <c:pt idx="294">
                  <c:v>72.771000000000001</c:v>
                </c:pt>
                <c:pt idx="295">
                  <c:v>70.266999999999996</c:v>
                </c:pt>
                <c:pt idx="296">
                  <c:v>67.525000000000006</c:v>
                </c:pt>
                <c:pt idx="297">
                  <c:v>78.59</c:v>
                </c:pt>
                <c:pt idx="298">
                  <c:v>68.448999999999998</c:v>
                </c:pt>
                <c:pt idx="299">
                  <c:v>74.173000000000002</c:v>
                </c:pt>
                <c:pt idx="300">
                  <c:v>85.563000000000002</c:v>
                </c:pt>
                <c:pt idx="301">
                  <c:v>87.441000000000003</c:v>
                </c:pt>
                <c:pt idx="302">
                  <c:v>78.018000000000001</c:v>
                </c:pt>
                <c:pt idx="303">
                  <c:v>78.231999999999999</c:v>
                </c:pt>
                <c:pt idx="304">
                  <c:v>76.382999999999996</c:v>
                </c:pt>
                <c:pt idx="305">
                  <c:v>73.953999999999994</c:v>
                </c:pt>
                <c:pt idx="306">
                  <c:v>71.22</c:v>
                </c:pt>
                <c:pt idx="307">
                  <c:v>68.956999999999994</c:v>
                </c:pt>
                <c:pt idx="308">
                  <c:v>65.828000000000003</c:v>
                </c:pt>
                <c:pt idx="309">
                  <c:v>82.641000000000005</c:v>
                </c:pt>
                <c:pt idx="310">
                  <c:v>67.451999999999998</c:v>
                </c:pt>
                <c:pt idx="311">
                  <c:v>84.772999999999996</c:v>
                </c:pt>
                <c:pt idx="312">
                  <c:v>80.403999999999996</c:v>
                </c:pt>
                <c:pt idx="313">
                  <c:v>88.397999999999996</c:v>
                </c:pt>
                <c:pt idx="314">
                  <c:v>94.311999999999998</c:v>
                </c:pt>
                <c:pt idx="315">
                  <c:v>85.834999999999994</c:v>
                </c:pt>
                <c:pt idx="316">
                  <c:v>85.183000000000007</c:v>
                </c:pt>
                <c:pt idx="317">
                  <c:v>83.076999999999998</c:v>
                </c:pt>
                <c:pt idx="318">
                  <c:v>77.097999999999999</c:v>
                </c:pt>
                <c:pt idx="319">
                  <c:v>74.685000000000002</c:v>
                </c:pt>
                <c:pt idx="320">
                  <c:v>71.528999999999996</c:v>
                </c:pt>
                <c:pt idx="321">
                  <c:v>71.096000000000004</c:v>
                </c:pt>
                <c:pt idx="322">
                  <c:v>69.691000000000003</c:v>
                </c:pt>
                <c:pt idx="323">
                  <c:v>70.381</c:v>
                </c:pt>
                <c:pt idx="324">
                  <c:v>75.215999999999994</c:v>
                </c:pt>
                <c:pt idx="325">
                  <c:v>61.140999999999998</c:v>
                </c:pt>
                <c:pt idx="326">
                  <c:v>67.977000000000004</c:v>
                </c:pt>
                <c:pt idx="327">
                  <c:v>73.543999999999997</c:v>
                </c:pt>
                <c:pt idx="328">
                  <c:v>64.299000000000007</c:v>
                </c:pt>
                <c:pt idx="329">
                  <c:v>59.994999999999997</c:v>
                </c:pt>
                <c:pt idx="330">
                  <c:v>66.466999999999999</c:v>
                </c:pt>
                <c:pt idx="331">
                  <c:v>65.802999999999997</c:v>
                </c:pt>
                <c:pt idx="332">
                  <c:v>63.237000000000002</c:v>
                </c:pt>
                <c:pt idx="333">
                  <c:v>62.430999999999997</c:v>
                </c:pt>
                <c:pt idx="334">
                  <c:v>59.884</c:v>
                </c:pt>
                <c:pt idx="335">
                  <c:v>59.872999999999998</c:v>
                </c:pt>
                <c:pt idx="336">
                  <c:v>52.959000000000003</c:v>
                </c:pt>
                <c:pt idx="337">
                  <c:v>46.564</c:v>
                </c:pt>
                <c:pt idx="338">
                  <c:v>48.529000000000003</c:v>
                </c:pt>
                <c:pt idx="339">
                  <c:v>46.256</c:v>
                </c:pt>
                <c:pt idx="340">
                  <c:v>45.74</c:v>
                </c:pt>
                <c:pt idx="341">
                  <c:v>42.963999999999999</c:v>
                </c:pt>
                <c:pt idx="342">
                  <c:v>34.723999999999997</c:v>
                </c:pt>
                <c:pt idx="343">
                  <c:v>31.329000000000001</c:v>
                </c:pt>
                <c:pt idx="344">
                  <c:v>27.181000000000001</c:v>
                </c:pt>
                <c:pt idx="345">
                  <c:v>25.919</c:v>
                </c:pt>
                <c:pt idx="346">
                  <c:v>22.279</c:v>
                </c:pt>
                <c:pt idx="347">
                  <c:v>20.948</c:v>
                </c:pt>
                <c:pt idx="348">
                  <c:v>37.11</c:v>
                </c:pt>
                <c:pt idx="349">
                  <c:v>39.347999999999999</c:v>
                </c:pt>
                <c:pt idx="350">
                  <c:v>41.579000000000001</c:v>
                </c:pt>
                <c:pt idx="351">
                  <c:v>42.308999999999997</c:v>
                </c:pt>
                <c:pt idx="352">
                  <c:v>42.692999999999998</c:v>
                </c:pt>
                <c:pt idx="353">
                  <c:v>40.847999999999999</c:v>
                </c:pt>
                <c:pt idx="354">
                  <c:v>42.709000000000003</c:v>
                </c:pt>
                <c:pt idx="355">
                  <c:v>42.168999999999997</c:v>
                </c:pt>
                <c:pt idx="356">
                  <c:v>40.052999999999997</c:v>
                </c:pt>
                <c:pt idx="357">
                  <c:v>39.35</c:v>
                </c:pt>
                <c:pt idx="358">
                  <c:v>37.301000000000002</c:v>
                </c:pt>
                <c:pt idx="359">
                  <c:v>43.207000000000001</c:v>
                </c:pt>
                <c:pt idx="360">
                  <c:v>44.152000000000001</c:v>
                </c:pt>
                <c:pt idx="361">
                  <c:v>42.012999999999998</c:v>
                </c:pt>
                <c:pt idx="362">
                  <c:v>43.52</c:v>
                </c:pt>
                <c:pt idx="363">
                  <c:v>42.216999999999999</c:v>
                </c:pt>
                <c:pt idx="364">
                  <c:v>41.820999999999998</c:v>
                </c:pt>
                <c:pt idx="365">
                  <c:v>39.838999999999999</c:v>
                </c:pt>
                <c:pt idx="366">
                  <c:v>41.960999999999999</c:v>
                </c:pt>
                <c:pt idx="367">
                  <c:v>40.738999999999997</c:v>
                </c:pt>
                <c:pt idx="368">
                  <c:v>38.784999999999997</c:v>
                </c:pt>
                <c:pt idx="369">
                  <c:v>37.957999999999998</c:v>
                </c:pt>
                <c:pt idx="370">
                  <c:v>36.073999999999998</c:v>
                </c:pt>
                <c:pt idx="371">
                  <c:v>35.320999999999998</c:v>
                </c:pt>
                <c:pt idx="372">
                  <c:v>42.429000000000002</c:v>
                </c:pt>
                <c:pt idx="373">
                  <c:v>38.033000000000001</c:v>
                </c:pt>
                <c:pt idx="374">
                  <c:v>43.442</c:v>
                </c:pt>
                <c:pt idx="375">
                  <c:v>39.39</c:v>
                </c:pt>
                <c:pt idx="376">
                  <c:v>38.424999999999997</c:v>
                </c:pt>
                <c:pt idx="377">
                  <c:v>36.520000000000003</c:v>
                </c:pt>
                <c:pt idx="378">
                  <c:v>38.997</c:v>
                </c:pt>
                <c:pt idx="379">
                  <c:v>38.292000000000002</c:v>
                </c:pt>
                <c:pt idx="380">
                  <c:v>36.774999999999999</c:v>
                </c:pt>
                <c:pt idx="381">
                  <c:v>36.186</c:v>
                </c:pt>
                <c:pt idx="382">
                  <c:v>34.880000000000003</c:v>
                </c:pt>
                <c:pt idx="383">
                  <c:v>38.927999999999997</c:v>
                </c:pt>
                <c:pt idx="384">
                  <c:v>48.817999999999998</c:v>
                </c:pt>
                <c:pt idx="385">
                  <c:v>52.957000000000001</c:v>
                </c:pt>
                <c:pt idx="386">
                  <c:v>45.37</c:v>
                </c:pt>
                <c:pt idx="387">
                  <c:v>43.616999999999997</c:v>
                </c:pt>
                <c:pt idx="388">
                  <c:v>43.292000000000002</c:v>
                </c:pt>
                <c:pt idx="389">
                  <c:v>41.8</c:v>
                </c:pt>
                <c:pt idx="390">
                  <c:v>40.448</c:v>
                </c:pt>
                <c:pt idx="391">
                  <c:v>37.619999999999997</c:v>
                </c:pt>
                <c:pt idx="392">
                  <c:v>34.746000000000002</c:v>
                </c:pt>
                <c:pt idx="393">
                  <c:v>33.332999999999998</c:v>
                </c:pt>
                <c:pt idx="394">
                  <c:v>30.968</c:v>
                </c:pt>
                <c:pt idx="395">
                  <c:v>29.905000000000001</c:v>
                </c:pt>
                <c:pt idx="396">
                  <c:v>34.253</c:v>
                </c:pt>
                <c:pt idx="397">
                  <c:v>32.378</c:v>
                </c:pt>
                <c:pt idx="398">
                  <c:v>43.104999999999997</c:v>
                </c:pt>
                <c:pt idx="399">
                  <c:v>38.786000000000001</c:v>
                </c:pt>
                <c:pt idx="400">
                  <c:v>37.871000000000002</c:v>
                </c:pt>
                <c:pt idx="401">
                  <c:v>36.170999999999999</c:v>
                </c:pt>
                <c:pt idx="402">
                  <c:v>31.67</c:v>
                </c:pt>
                <c:pt idx="403">
                  <c:v>29.295999999999999</c:v>
                </c:pt>
                <c:pt idx="404">
                  <c:v>26.817</c:v>
                </c:pt>
                <c:pt idx="405">
                  <c:v>25.722999999999999</c:v>
                </c:pt>
                <c:pt idx="406">
                  <c:v>23.783999999999999</c:v>
                </c:pt>
                <c:pt idx="407">
                  <c:v>31.536999999999999</c:v>
                </c:pt>
                <c:pt idx="408">
                  <c:v>37.640999999999998</c:v>
                </c:pt>
                <c:pt idx="409">
                  <c:v>41.774999999999999</c:v>
                </c:pt>
                <c:pt idx="410">
                  <c:v>47.279000000000003</c:v>
                </c:pt>
                <c:pt idx="411">
                  <c:v>30.571000000000002</c:v>
                </c:pt>
                <c:pt idx="412">
                  <c:v>28.268000000000001</c:v>
                </c:pt>
                <c:pt idx="413">
                  <c:v>25.373999999999999</c:v>
                </c:pt>
                <c:pt idx="414">
                  <c:v>33.47</c:v>
                </c:pt>
                <c:pt idx="415">
                  <c:v>32.466999999999999</c:v>
                </c:pt>
                <c:pt idx="416">
                  <c:v>30.081</c:v>
                </c:pt>
                <c:pt idx="417">
                  <c:v>28.97</c:v>
                </c:pt>
                <c:pt idx="418">
                  <c:v>34.628999999999998</c:v>
                </c:pt>
                <c:pt idx="419">
                  <c:v>37.6</c:v>
                </c:pt>
                <c:pt idx="420">
                  <c:v>39.008000000000003</c:v>
                </c:pt>
                <c:pt idx="421">
                  <c:v>37.911000000000001</c:v>
                </c:pt>
                <c:pt idx="422">
                  <c:v>40.07</c:v>
                </c:pt>
                <c:pt idx="423">
                  <c:v>40.006</c:v>
                </c:pt>
                <c:pt idx="424">
                  <c:v>40.069000000000003</c:v>
                </c:pt>
                <c:pt idx="425">
                  <c:v>38.963000000000001</c:v>
                </c:pt>
                <c:pt idx="426">
                  <c:v>23.66</c:v>
                </c:pt>
                <c:pt idx="427">
                  <c:v>19.337</c:v>
                </c:pt>
                <c:pt idx="428">
                  <c:v>15.54</c:v>
                </c:pt>
                <c:pt idx="429">
                  <c:v>26.393999999999998</c:v>
                </c:pt>
                <c:pt idx="430">
                  <c:v>26.629000000000001</c:v>
                </c:pt>
                <c:pt idx="431">
                  <c:v>28.768999999999998</c:v>
                </c:pt>
                <c:pt idx="432">
                  <c:v>31.992000000000001</c:v>
                </c:pt>
                <c:pt idx="433">
                  <c:v>32.378</c:v>
                </c:pt>
                <c:pt idx="434">
                  <c:v>36.052</c:v>
                </c:pt>
                <c:pt idx="435">
                  <c:v>37.704000000000001</c:v>
                </c:pt>
                <c:pt idx="436">
                  <c:v>38.07</c:v>
                </c:pt>
                <c:pt idx="437">
                  <c:v>36.884999999999998</c:v>
                </c:pt>
                <c:pt idx="438">
                  <c:v>48.844999999999999</c:v>
                </c:pt>
                <c:pt idx="439">
                  <c:v>50.893999999999998</c:v>
                </c:pt>
                <c:pt idx="440">
                  <c:v>51.034999999999997</c:v>
                </c:pt>
                <c:pt idx="441">
                  <c:v>48.39</c:v>
                </c:pt>
                <c:pt idx="442">
                  <c:v>47.503</c:v>
                </c:pt>
                <c:pt idx="443">
                  <c:v>49.982999999999997</c:v>
                </c:pt>
                <c:pt idx="444">
                  <c:v>45.517000000000003</c:v>
                </c:pt>
                <c:pt idx="445">
                  <c:v>45.116</c:v>
                </c:pt>
                <c:pt idx="446">
                  <c:v>48.36</c:v>
                </c:pt>
                <c:pt idx="447">
                  <c:v>52.454000000000001</c:v>
                </c:pt>
                <c:pt idx="448">
                  <c:v>53.156999999999996</c:v>
                </c:pt>
                <c:pt idx="449">
                  <c:v>52.460999999999999</c:v>
                </c:pt>
                <c:pt idx="450">
                  <c:v>50.298999999999999</c:v>
                </c:pt>
                <c:pt idx="451">
                  <c:v>49.351999999999997</c:v>
                </c:pt>
                <c:pt idx="452">
                  <c:v>48.000999999999998</c:v>
                </c:pt>
              </c:numCache>
            </c:numRef>
          </c:yVal>
          <c:smooth val="0"/>
          <c:extLst>
            <c:ext xmlns:c16="http://schemas.microsoft.com/office/drawing/2014/chart" uri="{C3380CC4-5D6E-409C-BE32-E72D297353CC}">
              <c16:uniqueId val="{0000000A-976F-48BD-9A3F-DD2064307216}"/>
            </c:ext>
          </c:extLst>
        </c:ser>
        <c:dLbls>
          <c:showLegendKey val="0"/>
          <c:showVal val="0"/>
          <c:showCatName val="0"/>
          <c:showSerName val="0"/>
          <c:showPercent val="0"/>
          <c:showBubbleSize val="0"/>
        </c:dLbls>
        <c:axId val="40967168"/>
        <c:axId val="40968960"/>
        <c:extLst>
          <c:ext xmlns:c15="http://schemas.microsoft.com/office/drawing/2012/chart" uri="{02D57815-91ED-43cb-92C2-25804820EDAC}">
            <c15:filteredScatterSeries>
              <c15:ser>
                <c:idx val="1"/>
                <c:order val="0"/>
                <c:tx>
                  <c:v>MT</c:v>
                </c:tx>
                <c:spPr>
                  <a:ln>
                    <a:solidFill>
                      <a:srgbClr val="FF0000"/>
                    </a:solidFill>
                  </a:ln>
                </c:spPr>
                <c:marker>
                  <c:symbol val="none"/>
                </c:marker>
                <c:xVal>
                  <c:numRef>
                    <c:extLst>
                      <c:ext uri="{02D57815-91ED-43cb-92C2-25804820EDAC}">
                        <c15:formulaRef>
                          <c15:sqref>Sheet1!$S$3:$T$3</c15:sqref>
                        </c15:formulaRef>
                      </c:ext>
                    </c:extLst>
                    <c:numCache>
                      <c:formatCode>General</c:formatCode>
                      <c:ptCount val="2"/>
                      <c:pt idx="0" formatCode="0.00">
                        <c:v>25569</c:v>
                      </c:pt>
                      <c:pt idx="1">
                        <c:v>62093</c:v>
                      </c:pt>
                    </c:numCache>
                  </c:numRef>
                </c:xVal>
                <c:yVal>
                  <c:numRef>
                    <c:extLst>
                      <c:ext uri="{02D57815-91ED-43cb-92C2-25804820EDAC}">
                        <c15:formulaRef>
                          <c15:sqref>Sheet1!$U$3:$V$3</c15:sqref>
                        </c15:formulaRef>
                      </c:ext>
                    </c:extLst>
                    <c:numCache>
                      <c:formatCode>General</c:formatCode>
                      <c:ptCount val="2"/>
                      <c:pt idx="0">
                        <c:v>-135</c:v>
                      </c:pt>
                      <c:pt idx="1">
                        <c:v>-135</c:v>
                      </c:pt>
                    </c:numCache>
                  </c:numRef>
                </c:yVal>
                <c:smooth val="0"/>
                <c:extLst>
                  <c:ext xmlns:c16="http://schemas.microsoft.com/office/drawing/2014/chart" uri="{C3380CC4-5D6E-409C-BE32-E72D297353CC}">
                    <c16:uniqueId val="{0000000B-976F-48BD-9A3F-DD2064307216}"/>
                  </c:ext>
                </c:extLst>
              </c15:ser>
            </c15:filteredScatterSeries>
            <c15:filteredScatterSeries>
              <c15:ser>
                <c:idx val="7"/>
                <c:order val="3"/>
                <c:tx>
                  <c:v>MO</c:v>
                </c:tx>
                <c:spPr>
                  <a:ln>
                    <a:solidFill>
                      <a:schemeClr val="accent5">
                        <a:lumMod val="50000"/>
                      </a:schemeClr>
                    </a:solidFill>
                  </a:ln>
                </c:spPr>
                <c:marker>
                  <c:symbol val="none"/>
                </c:marker>
                <c:xVal>
                  <c:numRef>
                    <c:extLst xmlns:c15="http://schemas.microsoft.com/office/drawing/2012/chart">
                      <c:ext xmlns:c15="http://schemas.microsoft.com/office/drawing/2012/chart" uri="{02D57815-91ED-43cb-92C2-25804820EDAC}">
                        <c15:formulaRef>
                          <c15:sqref>Sheet1!$S$3:$T$3</c15:sqref>
                        </c15:formulaRef>
                      </c:ext>
                    </c:extLst>
                    <c:numCache>
                      <c:formatCode>General</c:formatCode>
                      <c:ptCount val="2"/>
                      <c:pt idx="0" formatCode="0.00">
                        <c:v>25569</c:v>
                      </c:pt>
                      <c:pt idx="1">
                        <c:v>62093</c:v>
                      </c:pt>
                    </c:numCache>
                  </c:numRef>
                </c:xVal>
                <c:yVal>
                  <c:numRef>
                    <c:extLst xmlns:c15="http://schemas.microsoft.com/office/drawing/2012/chart">
                      <c:ext xmlns:c15="http://schemas.microsoft.com/office/drawing/2012/chart" uri="{02D57815-91ED-43cb-92C2-25804820EDAC}">
                        <c15:formulaRef>
                          <c15:sqref>Sheet1!$AA$3:$AB$3</c15:sqref>
                        </c15:formulaRef>
                      </c:ext>
                    </c:extLst>
                    <c:numCache>
                      <c:formatCode>General</c:formatCode>
                      <c:ptCount val="2"/>
                      <c:pt idx="0">
                        <c:v>65</c:v>
                      </c:pt>
                      <c:pt idx="1">
                        <c:v>65</c:v>
                      </c:pt>
                    </c:numCache>
                  </c:numRef>
                </c:yVal>
                <c:smooth val="0"/>
                <c:extLst xmlns:c15="http://schemas.microsoft.com/office/drawing/2012/chart">
                  <c:ext xmlns:c16="http://schemas.microsoft.com/office/drawing/2014/chart" uri="{C3380CC4-5D6E-409C-BE32-E72D297353CC}">
                    <c16:uniqueId val="{0000000C-976F-48BD-9A3F-DD2064307216}"/>
                  </c:ext>
                </c:extLst>
              </c15:ser>
            </c15:filteredScatterSeries>
            <c15:filteredScatterSeries>
              <c15:ser>
                <c:idx val="0"/>
                <c:order val="5"/>
                <c:tx>
                  <c:v>Fall</c:v>
                </c:tx>
                <c:spPr>
                  <a:ln>
                    <a:noFill/>
                  </a:ln>
                </c:spPr>
                <c:marker>
                  <c:symbol val="square"/>
                  <c:size val="5"/>
                  <c:spPr>
                    <a:solidFill>
                      <a:schemeClr val="bg1">
                        <a:lumMod val="50000"/>
                      </a:schemeClr>
                    </a:solidFill>
                    <a:ln>
                      <a:solidFill>
                        <a:schemeClr val="bg1">
                          <a:lumMod val="50000"/>
                        </a:schemeClr>
                      </a:solidFill>
                    </a:ln>
                  </c:spPr>
                </c:marker>
                <c:xVal>
                  <c:numRef>
                    <c:extLst xmlns:c15="http://schemas.microsoft.com/office/drawing/2012/chart">
                      <c:ext xmlns:c15="http://schemas.microsoft.com/office/drawing/2012/chart" uri="{02D57815-91ED-43cb-92C2-25804820EDAC}">
                        <c15:formulaRef>
                          <c15:sqref>'02N20W19M05S'!$B$111</c15:sqref>
                        </c15:formulaRef>
                      </c:ext>
                    </c:extLst>
                    <c:numCache>
                      <c:formatCode>m/d/yyyy</c:formatCode>
                      <c:ptCount val="1"/>
                      <c:pt idx="0">
                        <c:v>44845</c:v>
                      </c:pt>
                    </c:numCache>
                  </c:numRef>
                </c:xVal>
                <c:yVal>
                  <c:numRef>
                    <c:extLst xmlns:c15="http://schemas.microsoft.com/office/drawing/2012/chart">
                      <c:ext xmlns:c15="http://schemas.microsoft.com/office/drawing/2012/chart" uri="{02D57815-91ED-43cb-92C2-25804820EDAC}">
                        <c15:formulaRef>
                          <c15:sqref>'02N20W19M05S'!$C$111</c15:sqref>
                        </c15:formulaRef>
                      </c:ext>
                    </c:extLst>
                    <c:numCache>
                      <c:formatCode>General</c:formatCode>
                      <c:ptCount val="1"/>
                      <c:pt idx="0">
                        <c:v>-0.72999999999998977</c:v>
                      </c:pt>
                    </c:numCache>
                  </c:numRef>
                </c:yVal>
                <c:smooth val="0"/>
                <c:extLst xmlns:c15="http://schemas.microsoft.com/office/drawing/2012/chart">
                  <c:ext xmlns:c16="http://schemas.microsoft.com/office/drawing/2014/chart" uri="{C3380CC4-5D6E-409C-BE32-E72D297353CC}">
                    <c16:uniqueId val="{0000000D-976F-48BD-9A3F-DD2064307216}"/>
                  </c:ext>
                </c:extLst>
              </c15:ser>
            </c15:filteredScatterSeries>
            <c15:filteredScatterSeries>
              <c15:ser>
                <c:idx val="2"/>
                <c:order val="6"/>
                <c:tx>
                  <c:v>Spring</c:v>
                </c:tx>
                <c:spPr>
                  <a:ln>
                    <a:noFill/>
                  </a:ln>
                </c:spPr>
                <c:marker>
                  <c:symbol val="square"/>
                  <c:size val="5"/>
                  <c:spPr>
                    <a:solidFill>
                      <a:schemeClr val="accent4"/>
                    </a:solidFill>
                    <a:ln>
                      <a:solidFill>
                        <a:schemeClr val="accent4"/>
                      </a:solidFill>
                    </a:ln>
                  </c:spPr>
                </c:marker>
                <c:xVal>
                  <c:numRef>
                    <c:extLst xmlns:c15="http://schemas.microsoft.com/office/drawing/2012/chart">
                      <c:ext xmlns:c15="http://schemas.microsoft.com/office/drawing/2012/chart" uri="{02D57815-91ED-43cb-92C2-25804820EDAC}">
                        <c15:formulaRef>
                          <c15:sqref>'02N20W19M05S'!$B$113</c15:sqref>
                        </c15:formulaRef>
                      </c:ext>
                    </c:extLst>
                    <c:numCache>
                      <c:formatCode>m/d/yyyy</c:formatCode>
                      <c:ptCount val="1"/>
                      <c:pt idx="0">
                        <c:v>45009</c:v>
                      </c:pt>
                    </c:numCache>
                  </c:numRef>
                </c:xVal>
                <c:yVal>
                  <c:numRef>
                    <c:extLst xmlns:c15="http://schemas.microsoft.com/office/drawing/2012/chart">
                      <c:ext xmlns:c15="http://schemas.microsoft.com/office/drawing/2012/chart" uri="{02D57815-91ED-43cb-92C2-25804820EDAC}">
                        <c15:formulaRef>
                          <c15:sqref>'02N20W19M05S'!$C$113</c15:sqref>
                        </c15:formulaRef>
                      </c:ext>
                    </c:extLst>
                    <c:numCache>
                      <c:formatCode>General</c:formatCode>
                      <c:ptCount val="1"/>
                      <c:pt idx="0">
                        <c:v>-4.3600000000000003</c:v>
                      </c:pt>
                    </c:numCache>
                  </c:numRef>
                </c:yVal>
                <c:smooth val="0"/>
                <c:extLst xmlns:c15="http://schemas.microsoft.com/office/drawing/2012/chart">
                  <c:ext xmlns:c16="http://schemas.microsoft.com/office/drawing/2014/chart" uri="{C3380CC4-5D6E-409C-BE32-E72D297353CC}">
                    <c16:uniqueId val="{0000000E-976F-48BD-9A3F-DD2064307216}"/>
                  </c:ext>
                </c:extLst>
              </c15:ser>
            </c15:filteredScatterSeries>
            <c15:filteredScatterSeries>
              <c15:ser>
                <c:idx val="4"/>
                <c:order val="7"/>
                <c:tx>
                  <c:v>GSP</c:v>
                </c:tx>
                <c:spPr>
                  <a:ln>
                    <a:solidFill>
                      <a:schemeClr val="bg1">
                        <a:lumMod val="65000"/>
                      </a:schemeClr>
                    </a:solidFill>
                  </a:ln>
                </c:spPr>
                <c:marker>
                  <c:symbol val="none"/>
                </c:marker>
                <c:xVal>
                  <c:numRef>
                    <c:extLst xmlns:c15="http://schemas.microsoft.com/office/drawing/2012/chart">
                      <c:ext xmlns:c15="http://schemas.microsoft.com/office/drawing/2012/chart" uri="{02D57815-91ED-43cb-92C2-25804820EDAC}">
                        <c15:formulaRef>
                          <c15:sqref>'02N20W19M05S'!$G$35:$G$598</c15:sqref>
                        </c15:formulaRef>
                      </c:ext>
                    </c:extLst>
                    <c:numCache>
                      <c:formatCode>m/d/yyyy</c:formatCode>
                      <c:ptCount val="564"/>
                      <c:pt idx="0">
                        <c:v>44865</c:v>
                      </c:pt>
                      <c:pt idx="1">
                        <c:v>44895</c:v>
                      </c:pt>
                      <c:pt idx="2">
                        <c:v>44926</c:v>
                      </c:pt>
                      <c:pt idx="3">
                        <c:v>44957</c:v>
                      </c:pt>
                      <c:pt idx="4">
                        <c:v>44985</c:v>
                      </c:pt>
                      <c:pt idx="5">
                        <c:v>45016</c:v>
                      </c:pt>
                      <c:pt idx="6">
                        <c:v>45046</c:v>
                      </c:pt>
                      <c:pt idx="7">
                        <c:v>45077</c:v>
                      </c:pt>
                      <c:pt idx="8">
                        <c:v>45107</c:v>
                      </c:pt>
                      <c:pt idx="9">
                        <c:v>45138</c:v>
                      </c:pt>
                      <c:pt idx="10">
                        <c:v>45169</c:v>
                      </c:pt>
                      <c:pt idx="11">
                        <c:v>45199</c:v>
                      </c:pt>
                      <c:pt idx="12">
                        <c:v>45230</c:v>
                      </c:pt>
                      <c:pt idx="13">
                        <c:v>45260</c:v>
                      </c:pt>
                      <c:pt idx="14">
                        <c:v>45291</c:v>
                      </c:pt>
                      <c:pt idx="15">
                        <c:v>45322</c:v>
                      </c:pt>
                      <c:pt idx="16">
                        <c:v>45351</c:v>
                      </c:pt>
                      <c:pt idx="17">
                        <c:v>45382</c:v>
                      </c:pt>
                      <c:pt idx="18">
                        <c:v>45412</c:v>
                      </c:pt>
                      <c:pt idx="19">
                        <c:v>45443</c:v>
                      </c:pt>
                      <c:pt idx="20">
                        <c:v>45473</c:v>
                      </c:pt>
                      <c:pt idx="21">
                        <c:v>45504</c:v>
                      </c:pt>
                      <c:pt idx="22">
                        <c:v>45535</c:v>
                      </c:pt>
                      <c:pt idx="23">
                        <c:v>45565</c:v>
                      </c:pt>
                      <c:pt idx="24">
                        <c:v>45596</c:v>
                      </c:pt>
                      <c:pt idx="25">
                        <c:v>45626</c:v>
                      </c:pt>
                      <c:pt idx="26">
                        <c:v>45657</c:v>
                      </c:pt>
                      <c:pt idx="27">
                        <c:v>45688</c:v>
                      </c:pt>
                      <c:pt idx="28">
                        <c:v>45716</c:v>
                      </c:pt>
                      <c:pt idx="29">
                        <c:v>45747</c:v>
                      </c:pt>
                      <c:pt idx="30">
                        <c:v>45777</c:v>
                      </c:pt>
                      <c:pt idx="31">
                        <c:v>45808</c:v>
                      </c:pt>
                      <c:pt idx="32">
                        <c:v>45838</c:v>
                      </c:pt>
                      <c:pt idx="33">
                        <c:v>45869</c:v>
                      </c:pt>
                      <c:pt idx="34">
                        <c:v>45900</c:v>
                      </c:pt>
                      <c:pt idx="35">
                        <c:v>45930</c:v>
                      </c:pt>
                      <c:pt idx="36">
                        <c:v>45961</c:v>
                      </c:pt>
                      <c:pt idx="37">
                        <c:v>45991</c:v>
                      </c:pt>
                      <c:pt idx="38">
                        <c:v>46022</c:v>
                      </c:pt>
                      <c:pt idx="39">
                        <c:v>46053</c:v>
                      </c:pt>
                      <c:pt idx="40">
                        <c:v>46081</c:v>
                      </c:pt>
                      <c:pt idx="41">
                        <c:v>46112</c:v>
                      </c:pt>
                      <c:pt idx="42">
                        <c:v>46142</c:v>
                      </c:pt>
                      <c:pt idx="43">
                        <c:v>46173</c:v>
                      </c:pt>
                      <c:pt idx="44">
                        <c:v>46203</c:v>
                      </c:pt>
                      <c:pt idx="45">
                        <c:v>46234</c:v>
                      </c:pt>
                      <c:pt idx="46">
                        <c:v>46265</c:v>
                      </c:pt>
                      <c:pt idx="47">
                        <c:v>46295</c:v>
                      </c:pt>
                      <c:pt idx="48">
                        <c:v>46326</c:v>
                      </c:pt>
                      <c:pt idx="49">
                        <c:v>46356</c:v>
                      </c:pt>
                      <c:pt idx="50">
                        <c:v>46387</c:v>
                      </c:pt>
                      <c:pt idx="51">
                        <c:v>46418</c:v>
                      </c:pt>
                      <c:pt idx="52">
                        <c:v>46446</c:v>
                      </c:pt>
                      <c:pt idx="53">
                        <c:v>46477</c:v>
                      </c:pt>
                      <c:pt idx="54">
                        <c:v>46507</c:v>
                      </c:pt>
                      <c:pt idx="55">
                        <c:v>46538</c:v>
                      </c:pt>
                      <c:pt idx="56">
                        <c:v>46568</c:v>
                      </c:pt>
                      <c:pt idx="57">
                        <c:v>46599</c:v>
                      </c:pt>
                      <c:pt idx="58">
                        <c:v>46630</c:v>
                      </c:pt>
                      <c:pt idx="59">
                        <c:v>46660</c:v>
                      </c:pt>
                      <c:pt idx="60">
                        <c:v>46691</c:v>
                      </c:pt>
                      <c:pt idx="61">
                        <c:v>46721</c:v>
                      </c:pt>
                      <c:pt idx="62">
                        <c:v>46752</c:v>
                      </c:pt>
                      <c:pt idx="63">
                        <c:v>46783</c:v>
                      </c:pt>
                      <c:pt idx="64">
                        <c:v>46812</c:v>
                      </c:pt>
                      <c:pt idx="65">
                        <c:v>46843</c:v>
                      </c:pt>
                      <c:pt idx="66">
                        <c:v>46873</c:v>
                      </c:pt>
                      <c:pt idx="67">
                        <c:v>46904</c:v>
                      </c:pt>
                      <c:pt idx="68">
                        <c:v>46934</c:v>
                      </c:pt>
                      <c:pt idx="69">
                        <c:v>46965</c:v>
                      </c:pt>
                      <c:pt idx="70">
                        <c:v>46996</c:v>
                      </c:pt>
                      <c:pt idx="71">
                        <c:v>47026</c:v>
                      </c:pt>
                      <c:pt idx="72">
                        <c:v>47057</c:v>
                      </c:pt>
                      <c:pt idx="73">
                        <c:v>47087</c:v>
                      </c:pt>
                      <c:pt idx="74">
                        <c:v>47118</c:v>
                      </c:pt>
                      <c:pt idx="75">
                        <c:v>47149</c:v>
                      </c:pt>
                      <c:pt idx="76">
                        <c:v>47177</c:v>
                      </c:pt>
                      <c:pt idx="77">
                        <c:v>47208</c:v>
                      </c:pt>
                      <c:pt idx="78">
                        <c:v>47238</c:v>
                      </c:pt>
                      <c:pt idx="79">
                        <c:v>47269</c:v>
                      </c:pt>
                      <c:pt idx="80">
                        <c:v>47299</c:v>
                      </c:pt>
                      <c:pt idx="81">
                        <c:v>47330</c:v>
                      </c:pt>
                      <c:pt idx="82">
                        <c:v>47361</c:v>
                      </c:pt>
                      <c:pt idx="83">
                        <c:v>47391</c:v>
                      </c:pt>
                      <c:pt idx="84">
                        <c:v>47422</c:v>
                      </c:pt>
                      <c:pt idx="85">
                        <c:v>47452</c:v>
                      </c:pt>
                      <c:pt idx="86">
                        <c:v>47483</c:v>
                      </c:pt>
                      <c:pt idx="87">
                        <c:v>47514</c:v>
                      </c:pt>
                      <c:pt idx="88">
                        <c:v>47542</c:v>
                      </c:pt>
                      <c:pt idx="89">
                        <c:v>47573</c:v>
                      </c:pt>
                      <c:pt idx="90">
                        <c:v>47603</c:v>
                      </c:pt>
                      <c:pt idx="91">
                        <c:v>47634</c:v>
                      </c:pt>
                      <c:pt idx="92">
                        <c:v>47664</c:v>
                      </c:pt>
                      <c:pt idx="93">
                        <c:v>47695</c:v>
                      </c:pt>
                      <c:pt idx="94">
                        <c:v>47726</c:v>
                      </c:pt>
                      <c:pt idx="95">
                        <c:v>47756</c:v>
                      </c:pt>
                      <c:pt idx="96">
                        <c:v>47787</c:v>
                      </c:pt>
                      <c:pt idx="97">
                        <c:v>47817</c:v>
                      </c:pt>
                      <c:pt idx="98">
                        <c:v>47848</c:v>
                      </c:pt>
                      <c:pt idx="99">
                        <c:v>47879</c:v>
                      </c:pt>
                      <c:pt idx="100">
                        <c:v>47907</c:v>
                      </c:pt>
                      <c:pt idx="101">
                        <c:v>47938</c:v>
                      </c:pt>
                      <c:pt idx="102">
                        <c:v>47968</c:v>
                      </c:pt>
                      <c:pt idx="103">
                        <c:v>47999</c:v>
                      </c:pt>
                      <c:pt idx="104">
                        <c:v>48029</c:v>
                      </c:pt>
                      <c:pt idx="105">
                        <c:v>48060</c:v>
                      </c:pt>
                      <c:pt idx="106">
                        <c:v>48091</c:v>
                      </c:pt>
                      <c:pt idx="107">
                        <c:v>48121</c:v>
                      </c:pt>
                      <c:pt idx="108">
                        <c:v>48152</c:v>
                      </c:pt>
                      <c:pt idx="109">
                        <c:v>48182</c:v>
                      </c:pt>
                      <c:pt idx="110">
                        <c:v>48213</c:v>
                      </c:pt>
                      <c:pt idx="111">
                        <c:v>48244</c:v>
                      </c:pt>
                      <c:pt idx="112">
                        <c:v>48273</c:v>
                      </c:pt>
                      <c:pt idx="113">
                        <c:v>48304</c:v>
                      </c:pt>
                      <c:pt idx="114">
                        <c:v>48334</c:v>
                      </c:pt>
                      <c:pt idx="115">
                        <c:v>48365</c:v>
                      </c:pt>
                      <c:pt idx="116">
                        <c:v>48395</c:v>
                      </c:pt>
                      <c:pt idx="117">
                        <c:v>48426</c:v>
                      </c:pt>
                      <c:pt idx="118">
                        <c:v>48457</c:v>
                      </c:pt>
                      <c:pt idx="119">
                        <c:v>48487</c:v>
                      </c:pt>
                      <c:pt idx="120">
                        <c:v>48518</c:v>
                      </c:pt>
                      <c:pt idx="121">
                        <c:v>48548</c:v>
                      </c:pt>
                      <c:pt idx="122">
                        <c:v>48579</c:v>
                      </c:pt>
                      <c:pt idx="123">
                        <c:v>48610</c:v>
                      </c:pt>
                      <c:pt idx="124">
                        <c:v>48638</c:v>
                      </c:pt>
                      <c:pt idx="125">
                        <c:v>48669</c:v>
                      </c:pt>
                      <c:pt idx="126">
                        <c:v>48699</c:v>
                      </c:pt>
                      <c:pt idx="127">
                        <c:v>48730</c:v>
                      </c:pt>
                      <c:pt idx="128">
                        <c:v>48760</c:v>
                      </c:pt>
                      <c:pt idx="129">
                        <c:v>48791</c:v>
                      </c:pt>
                      <c:pt idx="130">
                        <c:v>48822</c:v>
                      </c:pt>
                      <c:pt idx="131">
                        <c:v>48852</c:v>
                      </c:pt>
                      <c:pt idx="132">
                        <c:v>48883</c:v>
                      </c:pt>
                      <c:pt idx="133">
                        <c:v>48913</c:v>
                      </c:pt>
                      <c:pt idx="134">
                        <c:v>48944</c:v>
                      </c:pt>
                      <c:pt idx="135">
                        <c:v>48975</c:v>
                      </c:pt>
                      <c:pt idx="136">
                        <c:v>49003</c:v>
                      </c:pt>
                      <c:pt idx="137">
                        <c:v>49034</c:v>
                      </c:pt>
                      <c:pt idx="138">
                        <c:v>49064</c:v>
                      </c:pt>
                      <c:pt idx="139">
                        <c:v>49095</c:v>
                      </c:pt>
                      <c:pt idx="140">
                        <c:v>49125</c:v>
                      </c:pt>
                      <c:pt idx="141">
                        <c:v>49156</c:v>
                      </c:pt>
                      <c:pt idx="142">
                        <c:v>49187</c:v>
                      </c:pt>
                      <c:pt idx="143">
                        <c:v>49217</c:v>
                      </c:pt>
                      <c:pt idx="144">
                        <c:v>49248</c:v>
                      </c:pt>
                      <c:pt idx="145">
                        <c:v>49278</c:v>
                      </c:pt>
                      <c:pt idx="146">
                        <c:v>49309</c:v>
                      </c:pt>
                      <c:pt idx="147">
                        <c:v>49340</c:v>
                      </c:pt>
                      <c:pt idx="148">
                        <c:v>49368</c:v>
                      </c:pt>
                      <c:pt idx="149">
                        <c:v>49399</c:v>
                      </c:pt>
                      <c:pt idx="150">
                        <c:v>49429</c:v>
                      </c:pt>
                      <c:pt idx="151">
                        <c:v>49460</c:v>
                      </c:pt>
                      <c:pt idx="152">
                        <c:v>49490</c:v>
                      </c:pt>
                      <c:pt idx="153">
                        <c:v>49521</c:v>
                      </c:pt>
                      <c:pt idx="154">
                        <c:v>49552</c:v>
                      </c:pt>
                      <c:pt idx="155">
                        <c:v>49582</c:v>
                      </c:pt>
                      <c:pt idx="156">
                        <c:v>49613</c:v>
                      </c:pt>
                      <c:pt idx="157">
                        <c:v>49643</c:v>
                      </c:pt>
                      <c:pt idx="158">
                        <c:v>49674</c:v>
                      </c:pt>
                      <c:pt idx="159">
                        <c:v>49705</c:v>
                      </c:pt>
                      <c:pt idx="160">
                        <c:v>49734</c:v>
                      </c:pt>
                      <c:pt idx="161">
                        <c:v>49765</c:v>
                      </c:pt>
                      <c:pt idx="162">
                        <c:v>49795</c:v>
                      </c:pt>
                      <c:pt idx="163">
                        <c:v>49826</c:v>
                      </c:pt>
                      <c:pt idx="164">
                        <c:v>49856</c:v>
                      </c:pt>
                      <c:pt idx="165">
                        <c:v>49887</c:v>
                      </c:pt>
                      <c:pt idx="166">
                        <c:v>49918</c:v>
                      </c:pt>
                      <c:pt idx="167">
                        <c:v>49948</c:v>
                      </c:pt>
                      <c:pt idx="168">
                        <c:v>49979</c:v>
                      </c:pt>
                      <c:pt idx="169">
                        <c:v>50009</c:v>
                      </c:pt>
                      <c:pt idx="170">
                        <c:v>50040</c:v>
                      </c:pt>
                      <c:pt idx="171">
                        <c:v>50071</c:v>
                      </c:pt>
                      <c:pt idx="172">
                        <c:v>50099</c:v>
                      </c:pt>
                      <c:pt idx="173">
                        <c:v>50130</c:v>
                      </c:pt>
                      <c:pt idx="174">
                        <c:v>50160</c:v>
                      </c:pt>
                      <c:pt idx="175">
                        <c:v>50191</c:v>
                      </c:pt>
                      <c:pt idx="176">
                        <c:v>50221</c:v>
                      </c:pt>
                      <c:pt idx="177">
                        <c:v>50252</c:v>
                      </c:pt>
                      <c:pt idx="178">
                        <c:v>50283</c:v>
                      </c:pt>
                      <c:pt idx="179">
                        <c:v>50313</c:v>
                      </c:pt>
                      <c:pt idx="180">
                        <c:v>50344</c:v>
                      </c:pt>
                      <c:pt idx="181">
                        <c:v>50374</c:v>
                      </c:pt>
                      <c:pt idx="182">
                        <c:v>50405</c:v>
                      </c:pt>
                      <c:pt idx="183">
                        <c:v>50436</c:v>
                      </c:pt>
                      <c:pt idx="184">
                        <c:v>50464</c:v>
                      </c:pt>
                      <c:pt idx="185">
                        <c:v>50495</c:v>
                      </c:pt>
                      <c:pt idx="186">
                        <c:v>50525</c:v>
                      </c:pt>
                      <c:pt idx="187">
                        <c:v>50556</c:v>
                      </c:pt>
                      <c:pt idx="188">
                        <c:v>50586</c:v>
                      </c:pt>
                      <c:pt idx="189">
                        <c:v>50617</c:v>
                      </c:pt>
                      <c:pt idx="190">
                        <c:v>50648</c:v>
                      </c:pt>
                      <c:pt idx="191">
                        <c:v>50678</c:v>
                      </c:pt>
                      <c:pt idx="192">
                        <c:v>50709</c:v>
                      </c:pt>
                      <c:pt idx="193">
                        <c:v>50739</c:v>
                      </c:pt>
                      <c:pt idx="194">
                        <c:v>50770</c:v>
                      </c:pt>
                      <c:pt idx="195">
                        <c:v>50801</c:v>
                      </c:pt>
                      <c:pt idx="196">
                        <c:v>50829</c:v>
                      </c:pt>
                      <c:pt idx="197">
                        <c:v>50860</c:v>
                      </c:pt>
                      <c:pt idx="198">
                        <c:v>50890</c:v>
                      </c:pt>
                      <c:pt idx="199">
                        <c:v>50921</c:v>
                      </c:pt>
                      <c:pt idx="200">
                        <c:v>50951</c:v>
                      </c:pt>
                      <c:pt idx="201">
                        <c:v>50982</c:v>
                      </c:pt>
                      <c:pt idx="202">
                        <c:v>51013</c:v>
                      </c:pt>
                      <c:pt idx="203">
                        <c:v>51043</c:v>
                      </c:pt>
                      <c:pt idx="204">
                        <c:v>51074</c:v>
                      </c:pt>
                      <c:pt idx="205">
                        <c:v>51104</c:v>
                      </c:pt>
                      <c:pt idx="206">
                        <c:v>51135</c:v>
                      </c:pt>
                      <c:pt idx="207">
                        <c:v>51166</c:v>
                      </c:pt>
                      <c:pt idx="208">
                        <c:v>51195</c:v>
                      </c:pt>
                      <c:pt idx="209">
                        <c:v>51226</c:v>
                      </c:pt>
                      <c:pt idx="210">
                        <c:v>51256</c:v>
                      </c:pt>
                      <c:pt idx="211">
                        <c:v>51287</c:v>
                      </c:pt>
                      <c:pt idx="212">
                        <c:v>51317</c:v>
                      </c:pt>
                      <c:pt idx="213">
                        <c:v>51348</c:v>
                      </c:pt>
                      <c:pt idx="214">
                        <c:v>51379</c:v>
                      </c:pt>
                      <c:pt idx="215">
                        <c:v>51409</c:v>
                      </c:pt>
                      <c:pt idx="216">
                        <c:v>51440</c:v>
                      </c:pt>
                      <c:pt idx="217">
                        <c:v>51470</c:v>
                      </c:pt>
                      <c:pt idx="218">
                        <c:v>51501</c:v>
                      </c:pt>
                      <c:pt idx="219">
                        <c:v>51532</c:v>
                      </c:pt>
                      <c:pt idx="220">
                        <c:v>51560</c:v>
                      </c:pt>
                      <c:pt idx="221">
                        <c:v>51591</c:v>
                      </c:pt>
                      <c:pt idx="222">
                        <c:v>51621</c:v>
                      </c:pt>
                      <c:pt idx="223">
                        <c:v>51652</c:v>
                      </c:pt>
                      <c:pt idx="224">
                        <c:v>51682</c:v>
                      </c:pt>
                      <c:pt idx="225">
                        <c:v>51713</c:v>
                      </c:pt>
                      <c:pt idx="226">
                        <c:v>51744</c:v>
                      </c:pt>
                      <c:pt idx="227">
                        <c:v>51774</c:v>
                      </c:pt>
                      <c:pt idx="228">
                        <c:v>51805</c:v>
                      </c:pt>
                      <c:pt idx="229">
                        <c:v>51835</c:v>
                      </c:pt>
                      <c:pt idx="230">
                        <c:v>51866</c:v>
                      </c:pt>
                      <c:pt idx="231">
                        <c:v>51897</c:v>
                      </c:pt>
                      <c:pt idx="232">
                        <c:v>51925</c:v>
                      </c:pt>
                      <c:pt idx="233">
                        <c:v>51956</c:v>
                      </c:pt>
                      <c:pt idx="234">
                        <c:v>51986</c:v>
                      </c:pt>
                      <c:pt idx="235">
                        <c:v>52017</c:v>
                      </c:pt>
                      <c:pt idx="236">
                        <c:v>52047</c:v>
                      </c:pt>
                      <c:pt idx="237">
                        <c:v>52078</c:v>
                      </c:pt>
                      <c:pt idx="238">
                        <c:v>52109</c:v>
                      </c:pt>
                      <c:pt idx="239">
                        <c:v>52139</c:v>
                      </c:pt>
                      <c:pt idx="240">
                        <c:v>52170</c:v>
                      </c:pt>
                      <c:pt idx="241">
                        <c:v>52200</c:v>
                      </c:pt>
                      <c:pt idx="242">
                        <c:v>52231</c:v>
                      </c:pt>
                      <c:pt idx="243">
                        <c:v>52262</c:v>
                      </c:pt>
                      <c:pt idx="244">
                        <c:v>52290</c:v>
                      </c:pt>
                      <c:pt idx="245">
                        <c:v>52321</c:v>
                      </c:pt>
                      <c:pt idx="246">
                        <c:v>52351</c:v>
                      </c:pt>
                      <c:pt idx="247">
                        <c:v>52382</c:v>
                      </c:pt>
                      <c:pt idx="248">
                        <c:v>52412</c:v>
                      </c:pt>
                      <c:pt idx="249">
                        <c:v>52443</c:v>
                      </c:pt>
                      <c:pt idx="250">
                        <c:v>52474</c:v>
                      </c:pt>
                      <c:pt idx="251">
                        <c:v>52504</c:v>
                      </c:pt>
                      <c:pt idx="252">
                        <c:v>52535</c:v>
                      </c:pt>
                      <c:pt idx="253">
                        <c:v>52565</c:v>
                      </c:pt>
                      <c:pt idx="254">
                        <c:v>52596</c:v>
                      </c:pt>
                      <c:pt idx="255">
                        <c:v>52627</c:v>
                      </c:pt>
                      <c:pt idx="256">
                        <c:v>52656</c:v>
                      </c:pt>
                      <c:pt idx="257">
                        <c:v>52687</c:v>
                      </c:pt>
                      <c:pt idx="258">
                        <c:v>52717</c:v>
                      </c:pt>
                      <c:pt idx="259">
                        <c:v>52748</c:v>
                      </c:pt>
                      <c:pt idx="260">
                        <c:v>52778</c:v>
                      </c:pt>
                      <c:pt idx="261">
                        <c:v>52809</c:v>
                      </c:pt>
                      <c:pt idx="262">
                        <c:v>52840</c:v>
                      </c:pt>
                      <c:pt idx="263">
                        <c:v>52870</c:v>
                      </c:pt>
                      <c:pt idx="264">
                        <c:v>52901</c:v>
                      </c:pt>
                      <c:pt idx="265">
                        <c:v>52931</c:v>
                      </c:pt>
                      <c:pt idx="266">
                        <c:v>52962</c:v>
                      </c:pt>
                      <c:pt idx="267">
                        <c:v>52993</c:v>
                      </c:pt>
                      <c:pt idx="268">
                        <c:v>53021</c:v>
                      </c:pt>
                      <c:pt idx="269">
                        <c:v>53052</c:v>
                      </c:pt>
                      <c:pt idx="270">
                        <c:v>53082</c:v>
                      </c:pt>
                      <c:pt idx="271">
                        <c:v>53113</c:v>
                      </c:pt>
                      <c:pt idx="272">
                        <c:v>53143</c:v>
                      </c:pt>
                      <c:pt idx="273">
                        <c:v>53174</c:v>
                      </c:pt>
                      <c:pt idx="274">
                        <c:v>53205</c:v>
                      </c:pt>
                      <c:pt idx="275">
                        <c:v>53235</c:v>
                      </c:pt>
                      <c:pt idx="276">
                        <c:v>53266</c:v>
                      </c:pt>
                      <c:pt idx="277">
                        <c:v>53296</c:v>
                      </c:pt>
                      <c:pt idx="278">
                        <c:v>53327</c:v>
                      </c:pt>
                      <c:pt idx="279">
                        <c:v>53358</c:v>
                      </c:pt>
                      <c:pt idx="280">
                        <c:v>53386</c:v>
                      </c:pt>
                      <c:pt idx="281">
                        <c:v>53417</c:v>
                      </c:pt>
                      <c:pt idx="282">
                        <c:v>53447</c:v>
                      </c:pt>
                      <c:pt idx="283">
                        <c:v>53478</c:v>
                      </c:pt>
                      <c:pt idx="284">
                        <c:v>53508</c:v>
                      </c:pt>
                      <c:pt idx="285">
                        <c:v>53539</c:v>
                      </c:pt>
                      <c:pt idx="286">
                        <c:v>53570</c:v>
                      </c:pt>
                      <c:pt idx="287">
                        <c:v>53600</c:v>
                      </c:pt>
                      <c:pt idx="288">
                        <c:v>53631</c:v>
                      </c:pt>
                      <c:pt idx="289">
                        <c:v>53661</c:v>
                      </c:pt>
                      <c:pt idx="290">
                        <c:v>53692</c:v>
                      </c:pt>
                      <c:pt idx="291">
                        <c:v>53723</c:v>
                      </c:pt>
                      <c:pt idx="292">
                        <c:v>53751</c:v>
                      </c:pt>
                      <c:pt idx="293">
                        <c:v>53782</c:v>
                      </c:pt>
                      <c:pt idx="294">
                        <c:v>53812</c:v>
                      </c:pt>
                      <c:pt idx="295">
                        <c:v>53843</c:v>
                      </c:pt>
                      <c:pt idx="296">
                        <c:v>53873</c:v>
                      </c:pt>
                      <c:pt idx="297">
                        <c:v>53904</c:v>
                      </c:pt>
                      <c:pt idx="298">
                        <c:v>53935</c:v>
                      </c:pt>
                      <c:pt idx="299">
                        <c:v>53965</c:v>
                      </c:pt>
                      <c:pt idx="300">
                        <c:v>53996</c:v>
                      </c:pt>
                      <c:pt idx="301">
                        <c:v>54026</c:v>
                      </c:pt>
                      <c:pt idx="302">
                        <c:v>54057</c:v>
                      </c:pt>
                      <c:pt idx="303">
                        <c:v>54088</c:v>
                      </c:pt>
                      <c:pt idx="304">
                        <c:v>54117</c:v>
                      </c:pt>
                      <c:pt idx="305">
                        <c:v>54148</c:v>
                      </c:pt>
                      <c:pt idx="306">
                        <c:v>54178</c:v>
                      </c:pt>
                      <c:pt idx="307">
                        <c:v>54209</c:v>
                      </c:pt>
                      <c:pt idx="308">
                        <c:v>54239</c:v>
                      </c:pt>
                      <c:pt idx="309">
                        <c:v>54270</c:v>
                      </c:pt>
                      <c:pt idx="310">
                        <c:v>54301</c:v>
                      </c:pt>
                      <c:pt idx="311">
                        <c:v>54331</c:v>
                      </c:pt>
                      <c:pt idx="312">
                        <c:v>54362</c:v>
                      </c:pt>
                      <c:pt idx="313">
                        <c:v>54392</c:v>
                      </c:pt>
                      <c:pt idx="314">
                        <c:v>54423</c:v>
                      </c:pt>
                      <c:pt idx="315">
                        <c:v>54454</c:v>
                      </c:pt>
                      <c:pt idx="316">
                        <c:v>54482</c:v>
                      </c:pt>
                      <c:pt idx="317">
                        <c:v>54513</c:v>
                      </c:pt>
                      <c:pt idx="318">
                        <c:v>54543</c:v>
                      </c:pt>
                      <c:pt idx="319">
                        <c:v>54574</c:v>
                      </c:pt>
                      <c:pt idx="320">
                        <c:v>54604</c:v>
                      </c:pt>
                      <c:pt idx="321">
                        <c:v>54635</c:v>
                      </c:pt>
                      <c:pt idx="322">
                        <c:v>54666</c:v>
                      </c:pt>
                      <c:pt idx="323">
                        <c:v>54696</c:v>
                      </c:pt>
                      <c:pt idx="324">
                        <c:v>54727</c:v>
                      </c:pt>
                      <c:pt idx="325">
                        <c:v>54757</c:v>
                      </c:pt>
                      <c:pt idx="326">
                        <c:v>54788</c:v>
                      </c:pt>
                      <c:pt idx="327">
                        <c:v>54819</c:v>
                      </c:pt>
                      <c:pt idx="328">
                        <c:v>54847</c:v>
                      </c:pt>
                      <c:pt idx="329">
                        <c:v>54878</c:v>
                      </c:pt>
                      <c:pt idx="330">
                        <c:v>54908</c:v>
                      </c:pt>
                      <c:pt idx="331">
                        <c:v>54939</c:v>
                      </c:pt>
                      <c:pt idx="332">
                        <c:v>54969</c:v>
                      </c:pt>
                      <c:pt idx="333">
                        <c:v>55000</c:v>
                      </c:pt>
                      <c:pt idx="334">
                        <c:v>55031</c:v>
                      </c:pt>
                      <c:pt idx="335">
                        <c:v>55061</c:v>
                      </c:pt>
                      <c:pt idx="336">
                        <c:v>55092</c:v>
                      </c:pt>
                      <c:pt idx="337">
                        <c:v>55122</c:v>
                      </c:pt>
                      <c:pt idx="338">
                        <c:v>55153</c:v>
                      </c:pt>
                      <c:pt idx="339">
                        <c:v>55184</c:v>
                      </c:pt>
                      <c:pt idx="340">
                        <c:v>55212</c:v>
                      </c:pt>
                      <c:pt idx="341">
                        <c:v>55243</c:v>
                      </c:pt>
                      <c:pt idx="342">
                        <c:v>55273</c:v>
                      </c:pt>
                      <c:pt idx="343">
                        <c:v>55304</c:v>
                      </c:pt>
                      <c:pt idx="344">
                        <c:v>55334</c:v>
                      </c:pt>
                      <c:pt idx="345">
                        <c:v>55365</c:v>
                      </c:pt>
                      <c:pt idx="346">
                        <c:v>55396</c:v>
                      </c:pt>
                      <c:pt idx="347">
                        <c:v>55426</c:v>
                      </c:pt>
                      <c:pt idx="348">
                        <c:v>55457</c:v>
                      </c:pt>
                      <c:pt idx="349">
                        <c:v>55487</c:v>
                      </c:pt>
                      <c:pt idx="350">
                        <c:v>55518</c:v>
                      </c:pt>
                      <c:pt idx="351">
                        <c:v>55549</c:v>
                      </c:pt>
                      <c:pt idx="352">
                        <c:v>55578</c:v>
                      </c:pt>
                      <c:pt idx="353">
                        <c:v>55609</c:v>
                      </c:pt>
                      <c:pt idx="354">
                        <c:v>55639</c:v>
                      </c:pt>
                      <c:pt idx="355">
                        <c:v>55670</c:v>
                      </c:pt>
                      <c:pt idx="356">
                        <c:v>55700</c:v>
                      </c:pt>
                      <c:pt idx="357">
                        <c:v>55731</c:v>
                      </c:pt>
                      <c:pt idx="358">
                        <c:v>55762</c:v>
                      </c:pt>
                      <c:pt idx="359">
                        <c:v>55792</c:v>
                      </c:pt>
                      <c:pt idx="360">
                        <c:v>55823</c:v>
                      </c:pt>
                      <c:pt idx="361">
                        <c:v>55853</c:v>
                      </c:pt>
                      <c:pt idx="362">
                        <c:v>55884</c:v>
                      </c:pt>
                      <c:pt idx="363">
                        <c:v>55915</c:v>
                      </c:pt>
                      <c:pt idx="364">
                        <c:v>55943</c:v>
                      </c:pt>
                      <c:pt idx="365">
                        <c:v>55974</c:v>
                      </c:pt>
                      <c:pt idx="366">
                        <c:v>56004</c:v>
                      </c:pt>
                      <c:pt idx="367">
                        <c:v>56035</c:v>
                      </c:pt>
                      <c:pt idx="368">
                        <c:v>56065</c:v>
                      </c:pt>
                      <c:pt idx="369">
                        <c:v>56096</c:v>
                      </c:pt>
                      <c:pt idx="370">
                        <c:v>56127</c:v>
                      </c:pt>
                      <c:pt idx="371">
                        <c:v>56157</c:v>
                      </c:pt>
                      <c:pt idx="372">
                        <c:v>56188</c:v>
                      </c:pt>
                      <c:pt idx="373">
                        <c:v>56218</c:v>
                      </c:pt>
                      <c:pt idx="374">
                        <c:v>56249</c:v>
                      </c:pt>
                      <c:pt idx="375">
                        <c:v>56280</c:v>
                      </c:pt>
                      <c:pt idx="376">
                        <c:v>56308</c:v>
                      </c:pt>
                      <c:pt idx="377">
                        <c:v>56339</c:v>
                      </c:pt>
                      <c:pt idx="378">
                        <c:v>56369</c:v>
                      </c:pt>
                      <c:pt idx="379">
                        <c:v>56400</c:v>
                      </c:pt>
                      <c:pt idx="380">
                        <c:v>56430</c:v>
                      </c:pt>
                      <c:pt idx="381">
                        <c:v>56461</c:v>
                      </c:pt>
                      <c:pt idx="382">
                        <c:v>56492</c:v>
                      </c:pt>
                      <c:pt idx="383">
                        <c:v>56522</c:v>
                      </c:pt>
                      <c:pt idx="384">
                        <c:v>56553</c:v>
                      </c:pt>
                      <c:pt idx="385">
                        <c:v>56583</c:v>
                      </c:pt>
                      <c:pt idx="386">
                        <c:v>56614</c:v>
                      </c:pt>
                      <c:pt idx="387">
                        <c:v>56645</c:v>
                      </c:pt>
                      <c:pt idx="388">
                        <c:v>56673</c:v>
                      </c:pt>
                      <c:pt idx="389">
                        <c:v>56704</c:v>
                      </c:pt>
                      <c:pt idx="390">
                        <c:v>56734</c:v>
                      </c:pt>
                      <c:pt idx="391">
                        <c:v>56765</c:v>
                      </c:pt>
                      <c:pt idx="392">
                        <c:v>56795</c:v>
                      </c:pt>
                      <c:pt idx="393">
                        <c:v>56826</c:v>
                      </c:pt>
                      <c:pt idx="394">
                        <c:v>56857</c:v>
                      </c:pt>
                      <c:pt idx="395">
                        <c:v>56887</c:v>
                      </c:pt>
                      <c:pt idx="396">
                        <c:v>56918</c:v>
                      </c:pt>
                      <c:pt idx="397">
                        <c:v>56948</c:v>
                      </c:pt>
                      <c:pt idx="398">
                        <c:v>56979</c:v>
                      </c:pt>
                      <c:pt idx="399">
                        <c:v>57010</c:v>
                      </c:pt>
                      <c:pt idx="400">
                        <c:v>57039</c:v>
                      </c:pt>
                      <c:pt idx="401">
                        <c:v>57070</c:v>
                      </c:pt>
                      <c:pt idx="402">
                        <c:v>57100</c:v>
                      </c:pt>
                      <c:pt idx="403">
                        <c:v>57131</c:v>
                      </c:pt>
                      <c:pt idx="404">
                        <c:v>57161</c:v>
                      </c:pt>
                      <c:pt idx="405">
                        <c:v>57192</c:v>
                      </c:pt>
                      <c:pt idx="406">
                        <c:v>57223</c:v>
                      </c:pt>
                      <c:pt idx="407">
                        <c:v>57253</c:v>
                      </c:pt>
                      <c:pt idx="408">
                        <c:v>57284</c:v>
                      </c:pt>
                      <c:pt idx="409">
                        <c:v>57314</c:v>
                      </c:pt>
                      <c:pt idx="410">
                        <c:v>57345</c:v>
                      </c:pt>
                      <c:pt idx="411">
                        <c:v>57376</c:v>
                      </c:pt>
                      <c:pt idx="412">
                        <c:v>57404</c:v>
                      </c:pt>
                      <c:pt idx="413">
                        <c:v>57435</c:v>
                      </c:pt>
                      <c:pt idx="414">
                        <c:v>57465</c:v>
                      </c:pt>
                      <c:pt idx="415">
                        <c:v>57496</c:v>
                      </c:pt>
                      <c:pt idx="416">
                        <c:v>57526</c:v>
                      </c:pt>
                      <c:pt idx="417">
                        <c:v>57557</c:v>
                      </c:pt>
                      <c:pt idx="418">
                        <c:v>57588</c:v>
                      </c:pt>
                      <c:pt idx="419">
                        <c:v>57618</c:v>
                      </c:pt>
                      <c:pt idx="420">
                        <c:v>57649</c:v>
                      </c:pt>
                      <c:pt idx="421">
                        <c:v>57679</c:v>
                      </c:pt>
                      <c:pt idx="422">
                        <c:v>57710</c:v>
                      </c:pt>
                      <c:pt idx="423">
                        <c:v>57741</c:v>
                      </c:pt>
                      <c:pt idx="424">
                        <c:v>57769</c:v>
                      </c:pt>
                      <c:pt idx="425">
                        <c:v>57800</c:v>
                      </c:pt>
                      <c:pt idx="426">
                        <c:v>57830</c:v>
                      </c:pt>
                      <c:pt idx="427">
                        <c:v>57861</c:v>
                      </c:pt>
                      <c:pt idx="428">
                        <c:v>57891</c:v>
                      </c:pt>
                      <c:pt idx="429">
                        <c:v>57922</c:v>
                      </c:pt>
                      <c:pt idx="430">
                        <c:v>57953</c:v>
                      </c:pt>
                      <c:pt idx="431">
                        <c:v>57983</c:v>
                      </c:pt>
                      <c:pt idx="432">
                        <c:v>58014</c:v>
                      </c:pt>
                      <c:pt idx="433">
                        <c:v>58044</c:v>
                      </c:pt>
                      <c:pt idx="434">
                        <c:v>58075</c:v>
                      </c:pt>
                      <c:pt idx="435">
                        <c:v>58106</c:v>
                      </c:pt>
                      <c:pt idx="436">
                        <c:v>58134</c:v>
                      </c:pt>
                      <c:pt idx="437">
                        <c:v>58165</c:v>
                      </c:pt>
                      <c:pt idx="438">
                        <c:v>58195</c:v>
                      </c:pt>
                      <c:pt idx="439">
                        <c:v>58226</c:v>
                      </c:pt>
                      <c:pt idx="440">
                        <c:v>58256</c:v>
                      </c:pt>
                      <c:pt idx="441">
                        <c:v>58287</c:v>
                      </c:pt>
                      <c:pt idx="442">
                        <c:v>58318</c:v>
                      </c:pt>
                      <c:pt idx="443">
                        <c:v>58348</c:v>
                      </c:pt>
                      <c:pt idx="444">
                        <c:v>58379</c:v>
                      </c:pt>
                      <c:pt idx="445">
                        <c:v>58409</c:v>
                      </c:pt>
                      <c:pt idx="446">
                        <c:v>58440</c:v>
                      </c:pt>
                      <c:pt idx="447">
                        <c:v>58471</c:v>
                      </c:pt>
                      <c:pt idx="448">
                        <c:v>58500</c:v>
                      </c:pt>
                      <c:pt idx="449">
                        <c:v>58531</c:v>
                      </c:pt>
                      <c:pt idx="450">
                        <c:v>58561</c:v>
                      </c:pt>
                      <c:pt idx="451">
                        <c:v>58592</c:v>
                      </c:pt>
                      <c:pt idx="452">
                        <c:v>58622</c:v>
                      </c:pt>
                      <c:pt idx="453">
                        <c:v>58653</c:v>
                      </c:pt>
                      <c:pt idx="454">
                        <c:v>58684</c:v>
                      </c:pt>
                      <c:pt idx="455">
                        <c:v>58714</c:v>
                      </c:pt>
                      <c:pt idx="456">
                        <c:v>58745</c:v>
                      </c:pt>
                      <c:pt idx="457">
                        <c:v>58775</c:v>
                      </c:pt>
                      <c:pt idx="458">
                        <c:v>58806</c:v>
                      </c:pt>
                      <c:pt idx="459">
                        <c:v>58837</c:v>
                      </c:pt>
                      <c:pt idx="460">
                        <c:v>58865</c:v>
                      </c:pt>
                      <c:pt idx="461">
                        <c:v>58896</c:v>
                      </c:pt>
                      <c:pt idx="462">
                        <c:v>58926</c:v>
                      </c:pt>
                      <c:pt idx="463">
                        <c:v>58957</c:v>
                      </c:pt>
                      <c:pt idx="464">
                        <c:v>58987</c:v>
                      </c:pt>
                      <c:pt idx="465">
                        <c:v>59018</c:v>
                      </c:pt>
                      <c:pt idx="466">
                        <c:v>59049</c:v>
                      </c:pt>
                      <c:pt idx="467">
                        <c:v>59079</c:v>
                      </c:pt>
                      <c:pt idx="468">
                        <c:v>59110</c:v>
                      </c:pt>
                      <c:pt idx="469">
                        <c:v>59140</c:v>
                      </c:pt>
                      <c:pt idx="470">
                        <c:v>59171</c:v>
                      </c:pt>
                      <c:pt idx="471">
                        <c:v>59202</c:v>
                      </c:pt>
                      <c:pt idx="472">
                        <c:v>59230</c:v>
                      </c:pt>
                      <c:pt idx="473">
                        <c:v>59261</c:v>
                      </c:pt>
                      <c:pt idx="474">
                        <c:v>59291</c:v>
                      </c:pt>
                      <c:pt idx="475">
                        <c:v>59322</c:v>
                      </c:pt>
                      <c:pt idx="476">
                        <c:v>59352</c:v>
                      </c:pt>
                      <c:pt idx="477">
                        <c:v>59383</c:v>
                      </c:pt>
                      <c:pt idx="478">
                        <c:v>59414</c:v>
                      </c:pt>
                      <c:pt idx="479">
                        <c:v>59444</c:v>
                      </c:pt>
                      <c:pt idx="480">
                        <c:v>59475</c:v>
                      </c:pt>
                      <c:pt idx="481">
                        <c:v>59505</c:v>
                      </c:pt>
                      <c:pt idx="482">
                        <c:v>59536</c:v>
                      </c:pt>
                      <c:pt idx="483">
                        <c:v>59567</c:v>
                      </c:pt>
                      <c:pt idx="484">
                        <c:v>59595</c:v>
                      </c:pt>
                      <c:pt idx="485">
                        <c:v>59626</c:v>
                      </c:pt>
                      <c:pt idx="486">
                        <c:v>59656</c:v>
                      </c:pt>
                      <c:pt idx="487">
                        <c:v>59687</c:v>
                      </c:pt>
                      <c:pt idx="488">
                        <c:v>59717</c:v>
                      </c:pt>
                      <c:pt idx="489">
                        <c:v>59748</c:v>
                      </c:pt>
                      <c:pt idx="490">
                        <c:v>59779</c:v>
                      </c:pt>
                      <c:pt idx="491">
                        <c:v>59809</c:v>
                      </c:pt>
                      <c:pt idx="492">
                        <c:v>59840</c:v>
                      </c:pt>
                      <c:pt idx="493">
                        <c:v>59870</c:v>
                      </c:pt>
                      <c:pt idx="494">
                        <c:v>59901</c:v>
                      </c:pt>
                      <c:pt idx="495">
                        <c:v>59932</c:v>
                      </c:pt>
                      <c:pt idx="496">
                        <c:v>59961</c:v>
                      </c:pt>
                      <c:pt idx="497">
                        <c:v>59992</c:v>
                      </c:pt>
                      <c:pt idx="498">
                        <c:v>60022</c:v>
                      </c:pt>
                      <c:pt idx="499">
                        <c:v>60053</c:v>
                      </c:pt>
                      <c:pt idx="500">
                        <c:v>60083</c:v>
                      </c:pt>
                      <c:pt idx="501">
                        <c:v>60114</c:v>
                      </c:pt>
                      <c:pt idx="502">
                        <c:v>60145</c:v>
                      </c:pt>
                      <c:pt idx="503">
                        <c:v>60175</c:v>
                      </c:pt>
                      <c:pt idx="504">
                        <c:v>60206</c:v>
                      </c:pt>
                      <c:pt idx="505">
                        <c:v>60236</c:v>
                      </c:pt>
                      <c:pt idx="506">
                        <c:v>60267</c:v>
                      </c:pt>
                      <c:pt idx="507">
                        <c:v>60298</c:v>
                      </c:pt>
                      <c:pt idx="508">
                        <c:v>60326</c:v>
                      </c:pt>
                      <c:pt idx="509">
                        <c:v>60357</c:v>
                      </c:pt>
                      <c:pt idx="510">
                        <c:v>60387</c:v>
                      </c:pt>
                      <c:pt idx="511">
                        <c:v>60418</c:v>
                      </c:pt>
                      <c:pt idx="512">
                        <c:v>60448</c:v>
                      </c:pt>
                      <c:pt idx="513">
                        <c:v>60479</c:v>
                      </c:pt>
                      <c:pt idx="514">
                        <c:v>60510</c:v>
                      </c:pt>
                      <c:pt idx="515">
                        <c:v>60540</c:v>
                      </c:pt>
                      <c:pt idx="516">
                        <c:v>60571</c:v>
                      </c:pt>
                      <c:pt idx="517">
                        <c:v>60601</c:v>
                      </c:pt>
                      <c:pt idx="518">
                        <c:v>60632</c:v>
                      </c:pt>
                      <c:pt idx="519">
                        <c:v>60663</c:v>
                      </c:pt>
                      <c:pt idx="520">
                        <c:v>60691</c:v>
                      </c:pt>
                      <c:pt idx="521">
                        <c:v>60722</c:v>
                      </c:pt>
                      <c:pt idx="522">
                        <c:v>60752</c:v>
                      </c:pt>
                      <c:pt idx="523">
                        <c:v>60783</c:v>
                      </c:pt>
                      <c:pt idx="524">
                        <c:v>60813</c:v>
                      </c:pt>
                      <c:pt idx="525">
                        <c:v>60844</c:v>
                      </c:pt>
                      <c:pt idx="526">
                        <c:v>60875</c:v>
                      </c:pt>
                      <c:pt idx="527">
                        <c:v>60905</c:v>
                      </c:pt>
                      <c:pt idx="528">
                        <c:v>60936</c:v>
                      </c:pt>
                      <c:pt idx="529">
                        <c:v>60966</c:v>
                      </c:pt>
                      <c:pt idx="530">
                        <c:v>60997</c:v>
                      </c:pt>
                      <c:pt idx="531">
                        <c:v>61028</c:v>
                      </c:pt>
                      <c:pt idx="532">
                        <c:v>61056</c:v>
                      </c:pt>
                      <c:pt idx="533">
                        <c:v>61087</c:v>
                      </c:pt>
                      <c:pt idx="534">
                        <c:v>61117</c:v>
                      </c:pt>
                      <c:pt idx="535">
                        <c:v>61148</c:v>
                      </c:pt>
                      <c:pt idx="536">
                        <c:v>61178</c:v>
                      </c:pt>
                      <c:pt idx="537">
                        <c:v>61209</c:v>
                      </c:pt>
                      <c:pt idx="538">
                        <c:v>61240</c:v>
                      </c:pt>
                      <c:pt idx="539">
                        <c:v>61270</c:v>
                      </c:pt>
                      <c:pt idx="540">
                        <c:v>61301</c:v>
                      </c:pt>
                      <c:pt idx="541">
                        <c:v>61331</c:v>
                      </c:pt>
                      <c:pt idx="542">
                        <c:v>61362</c:v>
                      </c:pt>
                      <c:pt idx="543">
                        <c:v>61393</c:v>
                      </c:pt>
                      <c:pt idx="544">
                        <c:v>61422</c:v>
                      </c:pt>
                      <c:pt idx="545">
                        <c:v>61453</c:v>
                      </c:pt>
                      <c:pt idx="546">
                        <c:v>61483</c:v>
                      </c:pt>
                      <c:pt idx="547">
                        <c:v>61514</c:v>
                      </c:pt>
                      <c:pt idx="548">
                        <c:v>61544</c:v>
                      </c:pt>
                      <c:pt idx="549">
                        <c:v>61575</c:v>
                      </c:pt>
                      <c:pt idx="550">
                        <c:v>61606</c:v>
                      </c:pt>
                      <c:pt idx="551">
                        <c:v>61636</c:v>
                      </c:pt>
                      <c:pt idx="552">
                        <c:v>61667</c:v>
                      </c:pt>
                      <c:pt idx="553">
                        <c:v>61697</c:v>
                      </c:pt>
                      <c:pt idx="554">
                        <c:v>61728</c:v>
                      </c:pt>
                      <c:pt idx="555">
                        <c:v>61759</c:v>
                      </c:pt>
                      <c:pt idx="556">
                        <c:v>61787</c:v>
                      </c:pt>
                      <c:pt idx="557">
                        <c:v>61818</c:v>
                      </c:pt>
                      <c:pt idx="558">
                        <c:v>61848</c:v>
                      </c:pt>
                      <c:pt idx="559">
                        <c:v>61879</c:v>
                      </c:pt>
                      <c:pt idx="560">
                        <c:v>61909</c:v>
                      </c:pt>
                      <c:pt idx="561">
                        <c:v>61940</c:v>
                      </c:pt>
                      <c:pt idx="562">
                        <c:v>61971</c:v>
                      </c:pt>
                      <c:pt idx="563">
                        <c:v>62001</c:v>
                      </c:pt>
                    </c:numCache>
                  </c:numRef>
                </c:xVal>
                <c:yVal>
                  <c:numRef>
                    <c:extLst xmlns:c15="http://schemas.microsoft.com/office/drawing/2012/chart">
                      <c:ext xmlns:c15="http://schemas.microsoft.com/office/drawing/2012/chart" uri="{02D57815-91ED-43cb-92C2-25804820EDAC}">
                        <c15:formulaRef>
                          <c15:sqref>'02N20W19M05S'!$H$35:$H$598</c15:sqref>
                        </c15:formulaRef>
                      </c:ext>
                    </c:extLst>
                    <c:numCache>
                      <c:formatCode>General</c:formatCode>
                      <c:ptCount val="564"/>
                      <c:pt idx="0">
                        <c:v>-28.774000000000001</c:v>
                      </c:pt>
                      <c:pt idx="1">
                        <c:v>-33.438000000000002</c:v>
                      </c:pt>
                      <c:pt idx="2">
                        <c:v>-24.198</c:v>
                      </c:pt>
                      <c:pt idx="3">
                        <c:v>21.715</c:v>
                      </c:pt>
                      <c:pt idx="4">
                        <c:v>-21.016999999999999</c:v>
                      </c:pt>
                      <c:pt idx="5">
                        <c:v>-25.734000000000002</c:v>
                      </c:pt>
                      <c:pt idx="6">
                        <c:v>-31.25</c:v>
                      </c:pt>
                      <c:pt idx="7">
                        <c:v>-33.146999999999998</c:v>
                      </c:pt>
                      <c:pt idx="8">
                        <c:v>-37.926000000000002</c:v>
                      </c:pt>
                      <c:pt idx="9">
                        <c:v>-39.573999999999998</c:v>
                      </c:pt>
                      <c:pt idx="10">
                        <c:v>-42.277000000000001</c:v>
                      </c:pt>
                      <c:pt idx="11">
                        <c:v>-46.926000000000002</c:v>
                      </c:pt>
                      <c:pt idx="12">
                        <c:v>-48.42</c:v>
                      </c:pt>
                      <c:pt idx="13">
                        <c:v>-52.886000000000003</c:v>
                      </c:pt>
                      <c:pt idx="14">
                        <c:v>-11.121</c:v>
                      </c:pt>
                      <c:pt idx="15">
                        <c:v>7.0350000000000001</c:v>
                      </c:pt>
                      <c:pt idx="16">
                        <c:v>6.968</c:v>
                      </c:pt>
                      <c:pt idx="17">
                        <c:v>-36.085999999999999</c:v>
                      </c:pt>
                      <c:pt idx="18">
                        <c:v>-49.802</c:v>
                      </c:pt>
                      <c:pt idx="19">
                        <c:v>-54.365000000000002</c:v>
                      </c:pt>
                      <c:pt idx="20">
                        <c:v>-60.88</c:v>
                      </c:pt>
                      <c:pt idx="21">
                        <c:v>-63.283000000000001</c:v>
                      </c:pt>
                      <c:pt idx="22">
                        <c:v>-66.876999999999995</c:v>
                      </c:pt>
                      <c:pt idx="23">
                        <c:v>-72.742999999999995</c:v>
                      </c:pt>
                      <c:pt idx="24">
                        <c:v>-47.771000000000001</c:v>
                      </c:pt>
                      <c:pt idx="25">
                        <c:v>-19.416</c:v>
                      </c:pt>
                      <c:pt idx="26">
                        <c:v>-8.2750000000000004</c:v>
                      </c:pt>
                      <c:pt idx="27">
                        <c:v>6.5039999999999996</c:v>
                      </c:pt>
                      <c:pt idx="28">
                        <c:v>-18.905999999999999</c:v>
                      </c:pt>
                      <c:pt idx="29">
                        <c:v>5.7270000000000003</c:v>
                      </c:pt>
                      <c:pt idx="30">
                        <c:v>10.006</c:v>
                      </c:pt>
                      <c:pt idx="31">
                        <c:v>-29.423999999999999</c:v>
                      </c:pt>
                      <c:pt idx="32">
                        <c:v>-42.723999999999997</c:v>
                      </c:pt>
                      <c:pt idx="33">
                        <c:v>-47.366</c:v>
                      </c:pt>
                      <c:pt idx="34">
                        <c:v>-51.957000000000001</c:v>
                      </c:pt>
                      <c:pt idx="35">
                        <c:v>-58.113</c:v>
                      </c:pt>
                      <c:pt idx="36">
                        <c:v>-60.436</c:v>
                      </c:pt>
                      <c:pt idx="37">
                        <c:v>-61.372</c:v>
                      </c:pt>
                      <c:pt idx="38">
                        <c:v>-45.491999999999997</c:v>
                      </c:pt>
                      <c:pt idx="39">
                        <c:v>-61.046999999999997</c:v>
                      </c:pt>
                      <c:pt idx="40">
                        <c:v>-12.098000000000001</c:v>
                      </c:pt>
                      <c:pt idx="41">
                        <c:v>-52.319000000000003</c:v>
                      </c:pt>
                      <c:pt idx="42">
                        <c:v>-46.095999999999997</c:v>
                      </c:pt>
                      <c:pt idx="43">
                        <c:v>-59.706000000000003</c:v>
                      </c:pt>
                      <c:pt idx="44">
                        <c:v>-66.994</c:v>
                      </c:pt>
                      <c:pt idx="45">
                        <c:v>-69.215999999999994</c:v>
                      </c:pt>
                      <c:pt idx="46">
                        <c:v>-72.296000000000006</c:v>
                      </c:pt>
                      <c:pt idx="47">
                        <c:v>-77.367000000000004</c:v>
                      </c:pt>
                      <c:pt idx="48">
                        <c:v>-33.055999999999997</c:v>
                      </c:pt>
                      <c:pt idx="49">
                        <c:v>-68.183000000000007</c:v>
                      </c:pt>
                      <c:pt idx="50">
                        <c:v>-22.61</c:v>
                      </c:pt>
                      <c:pt idx="51">
                        <c:v>-9.4440000000000008</c:v>
                      </c:pt>
                      <c:pt idx="52">
                        <c:v>3.2679999999999998</c:v>
                      </c:pt>
                      <c:pt idx="53">
                        <c:v>7.6040000000000001</c:v>
                      </c:pt>
                      <c:pt idx="54">
                        <c:v>-38.968000000000004</c:v>
                      </c:pt>
                      <c:pt idx="55">
                        <c:v>-49.276000000000003</c:v>
                      </c:pt>
                      <c:pt idx="56">
                        <c:v>-57.311</c:v>
                      </c:pt>
                      <c:pt idx="57">
                        <c:v>-60.225999999999999</c:v>
                      </c:pt>
                      <c:pt idx="58">
                        <c:v>-63.91</c:v>
                      </c:pt>
                      <c:pt idx="59">
                        <c:v>-69.644000000000005</c:v>
                      </c:pt>
                      <c:pt idx="60">
                        <c:v>-71.602999999999994</c:v>
                      </c:pt>
                      <c:pt idx="61">
                        <c:v>-76.962000000000003</c:v>
                      </c:pt>
                      <c:pt idx="62">
                        <c:v>-29.855</c:v>
                      </c:pt>
                      <c:pt idx="63">
                        <c:v>-44.557000000000002</c:v>
                      </c:pt>
                      <c:pt idx="64">
                        <c:v>-11.858000000000001</c:v>
                      </c:pt>
                      <c:pt idx="65">
                        <c:v>9.0630000000000006</c:v>
                      </c:pt>
                      <c:pt idx="66">
                        <c:v>-39.83</c:v>
                      </c:pt>
                      <c:pt idx="67">
                        <c:v>-49.494</c:v>
                      </c:pt>
                      <c:pt idx="68">
                        <c:v>-56.779000000000003</c:v>
                      </c:pt>
                      <c:pt idx="69">
                        <c:v>-59.323999999999998</c:v>
                      </c:pt>
                      <c:pt idx="70">
                        <c:v>-62.731999999999999</c:v>
                      </c:pt>
                      <c:pt idx="71">
                        <c:v>-68.183000000000007</c:v>
                      </c:pt>
                      <c:pt idx="72">
                        <c:v>-69.963999999999999</c:v>
                      </c:pt>
                      <c:pt idx="73">
                        <c:v>-75.061999999999998</c:v>
                      </c:pt>
                      <c:pt idx="74">
                        <c:v>-18.940999999999999</c:v>
                      </c:pt>
                      <c:pt idx="75">
                        <c:v>-10.233000000000001</c:v>
                      </c:pt>
                      <c:pt idx="76">
                        <c:v>-24.209</c:v>
                      </c:pt>
                      <c:pt idx="77">
                        <c:v>-24.91</c:v>
                      </c:pt>
                      <c:pt idx="78">
                        <c:v>-51.225999999999999</c:v>
                      </c:pt>
                      <c:pt idx="79">
                        <c:v>-57.218000000000004</c:v>
                      </c:pt>
                      <c:pt idx="80">
                        <c:v>-63.326999999999998</c:v>
                      </c:pt>
                      <c:pt idx="81">
                        <c:v>-65.340999999999994</c:v>
                      </c:pt>
                      <c:pt idx="82">
                        <c:v>-68.346000000000004</c:v>
                      </c:pt>
                      <c:pt idx="83">
                        <c:v>-23.417999999999999</c:v>
                      </c:pt>
                      <c:pt idx="84">
                        <c:v>-57.753</c:v>
                      </c:pt>
                      <c:pt idx="85">
                        <c:v>-67.763999999999996</c:v>
                      </c:pt>
                      <c:pt idx="86">
                        <c:v>-72.081000000000003</c:v>
                      </c:pt>
                      <c:pt idx="87">
                        <c:v>-21</c:v>
                      </c:pt>
                      <c:pt idx="88">
                        <c:v>-10.284000000000001</c:v>
                      </c:pt>
                      <c:pt idx="89">
                        <c:v>-57.313000000000002</c:v>
                      </c:pt>
                      <c:pt idx="90">
                        <c:v>-24.902999999999999</c:v>
                      </c:pt>
                      <c:pt idx="91">
                        <c:v>-60.034999999999997</c:v>
                      </c:pt>
                      <c:pt idx="92">
                        <c:v>-71.733000000000004</c:v>
                      </c:pt>
                      <c:pt idx="93">
                        <c:v>-75.272999999999996</c:v>
                      </c:pt>
                      <c:pt idx="94">
                        <c:v>-79.185000000000002</c:v>
                      </c:pt>
                      <c:pt idx="95">
                        <c:v>-85.197000000000003</c:v>
                      </c:pt>
                      <c:pt idx="96">
                        <c:v>-54.683999999999997</c:v>
                      </c:pt>
                      <c:pt idx="97">
                        <c:v>-82.808000000000007</c:v>
                      </c:pt>
                      <c:pt idx="98">
                        <c:v>-23.135000000000002</c:v>
                      </c:pt>
                      <c:pt idx="99">
                        <c:v>-11.695</c:v>
                      </c:pt>
                      <c:pt idx="100">
                        <c:v>0.70699999999999996</c:v>
                      </c:pt>
                      <c:pt idx="101">
                        <c:v>13.65</c:v>
                      </c:pt>
                      <c:pt idx="102">
                        <c:v>12.462</c:v>
                      </c:pt>
                      <c:pt idx="103">
                        <c:v>-29.600999999999999</c:v>
                      </c:pt>
                      <c:pt idx="104">
                        <c:v>-55.286000000000001</c:v>
                      </c:pt>
                      <c:pt idx="105">
                        <c:v>-63.524999999999999</c:v>
                      </c:pt>
                      <c:pt idx="106">
                        <c:v>-70.027000000000001</c:v>
                      </c:pt>
                      <c:pt idx="107">
                        <c:v>-77.87</c:v>
                      </c:pt>
                      <c:pt idx="108">
                        <c:v>-45.774000000000001</c:v>
                      </c:pt>
                      <c:pt idx="109">
                        <c:v>-77.037000000000006</c:v>
                      </c:pt>
                      <c:pt idx="110">
                        <c:v>-14.19</c:v>
                      </c:pt>
                      <c:pt idx="111">
                        <c:v>-46.122</c:v>
                      </c:pt>
                      <c:pt idx="112">
                        <c:v>-56.246000000000002</c:v>
                      </c:pt>
                      <c:pt idx="113">
                        <c:v>-25.997</c:v>
                      </c:pt>
                      <c:pt idx="114">
                        <c:v>-7.3159999999999998</c:v>
                      </c:pt>
                      <c:pt idx="115">
                        <c:v>-41.386000000000003</c:v>
                      </c:pt>
                      <c:pt idx="116">
                        <c:v>-51.323</c:v>
                      </c:pt>
                      <c:pt idx="117">
                        <c:v>-54.119</c:v>
                      </c:pt>
                      <c:pt idx="118">
                        <c:v>-57.162999999999997</c:v>
                      </c:pt>
                      <c:pt idx="119">
                        <c:v>-62.048999999999999</c:v>
                      </c:pt>
                      <c:pt idx="120">
                        <c:v>-48.384999999999998</c:v>
                      </c:pt>
                      <c:pt idx="121">
                        <c:v>-63.530999999999999</c:v>
                      </c:pt>
                      <c:pt idx="122">
                        <c:v>-33.5</c:v>
                      </c:pt>
                      <c:pt idx="123">
                        <c:v>-1.94</c:v>
                      </c:pt>
                      <c:pt idx="124">
                        <c:v>-4.7839999999999998</c:v>
                      </c:pt>
                      <c:pt idx="125">
                        <c:v>7.09</c:v>
                      </c:pt>
                      <c:pt idx="126">
                        <c:v>-38.18</c:v>
                      </c:pt>
                      <c:pt idx="127">
                        <c:v>-48.759</c:v>
                      </c:pt>
                      <c:pt idx="128">
                        <c:v>-56.576999999999998</c:v>
                      </c:pt>
                      <c:pt idx="129">
                        <c:v>-59.301000000000002</c:v>
                      </c:pt>
                      <c:pt idx="130">
                        <c:v>-62.893000000000001</c:v>
                      </c:pt>
                      <c:pt idx="131">
                        <c:v>-68.650000000000006</c:v>
                      </c:pt>
                      <c:pt idx="132">
                        <c:v>-70.528999999999996</c:v>
                      </c:pt>
                      <c:pt idx="133">
                        <c:v>-75.801000000000002</c:v>
                      </c:pt>
                      <c:pt idx="134">
                        <c:v>-15.308</c:v>
                      </c:pt>
                      <c:pt idx="135">
                        <c:v>-30.86</c:v>
                      </c:pt>
                      <c:pt idx="136">
                        <c:v>1.4339999999999999</c:v>
                      </c:pt>
                      <c:pt idx="137">
                        <c:v>3.7250000000000001</c:v>
                      </c:pt>
                      <c:pt idx="138">
                        <c:v>-37.764000000000003</c:v>
                      </c:pt>
                      <c:pt idx="139">
                        <c:v>-46.298999999999999</c:v>
                      </c:pt>
                      <c:pt idx="140">
                        <c:v>-53.079000000000001</c:v>
                      </c:pt>
                      <c:pt idx="141">
                        <c:v>-55.311</c:v>
                      </c:pt>
                      <c:pt idx="142">
                        <c:v>-58.442</c:v>
                      </c:pt>
                      <c:pt idx="143">
                        <c:v>-63.71</c:v>
                      </c:pt>
                      <c:pt idx="144">
                        <c:v>-65.335999999999999</c:v>
                      </c:pt>
                      <c:pt idx="145">
                        <c:v>-16.934999999999999</c:v>
                      </c:pt>
                      <c:pt idx="146">
                        <c:v>-53.853999999999999</c:v>
                      </c:pt>
                      <c:pt idx="147">
                        <c:v>-59.375999999999998</c:v>
                      </c:pt>
                      <c:pt idx="148">
                        <c:v>-21.1</c:v>
                      </c:pt>
                      <c:pt idx="149">
                        <c:v>-2.5390000000000001</c:v>
                      </c:pt>
                      <c:pt idx="150">
                        <c:v>-43.402999999999999</c:v>
                      </c:pt>
                      <c:pt idx="151">
                        <c:v>-51.161000000000001</c:v>
                      </c:pt>
                      <c:pt idx="152">
                        <c:v>-57.292000000000002</c:v>
                      </c:pt>
                      <c:pt idx="153">
                        <c:v>-59.220999999999997</c:v>
                      </c:pt>
                      <c:pt idx="154">
                        <c:v>-62.097000000000001</c:v>
                      </c:pt>
                      <c:pt idx="155">
                        <c:v>-67.031999999999996</c:v>
                      </c:pt>
                      <c:pt idx="156">
                        <c:v>-68.453999999999994</c:v>
                      </c:pt>
                      <c:pt idx="157">
                        <c:v>-73.037000000000006</c:v>
                      </c:pt>
                      <c:pt idx="158">
                        <c:v>-22.138000000000002</c:v>
                      </c:pt>
                      <c:pt idx="159">
                        <c:v>-59.515999999999998</c:v>
                      </c:pt>
                      <c:pt idx="160">
                        <c:v>-56.844000000000001</c:v>
                      </c:pt>
                      <c:pt idx="161">
                        <c:v>-24.148</c:v>
                      </c:pt>
                      <c:pt idx="162">
                        <c:v>-59.442999999999998</c:v>
                      </c:pt>
                      <c:pt idx="163">
                        <c:v>-66.284000000000006</c:v>
                      </c:pt>
                      <c:pt idx="164">
                        <c:v>-72.355999999999995</c:v>
                      </c:pt>
                      <c:pt idx="165">
                        <c:v>-74.052999999999997</c:v>
                      </c:pt>
                      <c:pt idx="166">
                        <c:v>-76.680999999999997</c:v>
                      </c:pt>
                      <c:pt idx="167">
                        <c:v>-81.409000000000006</c:v>
                      </c:pt>
                      <c:pt idx="168">
                        <c:v>-82.608000000000004</c:v>
                      </c:pt>
                      <c:pt idx="169">
                        <c:v>-29.562000000000001</c:v>
                      </c:pt>
                      <c:pt idx="170">
                        <c:v>-22.582999999999998</c:v>
                      </c:pt>
                      <c:pt idx="171">
                        <c:v>-52.076000000000001</c:v>
                      </c:pt>
                      <c:pt idx="172">
                        <c:v>-63.945</c:v>
                      </c:pt>
                      <c:pt idx="173">
                        <c:v>-43.226999999999997</c:v>
                      </c:pt>
                      <c:pt idx="174">
                        <c:v>-60.523000000000003</c:v>
                      </c:pt>
                      <c:pt idx="175">
                        <c:v>-63.77</c:v>
                      </c:pt>
                      <c:pt idx="176">
                        <c:v>-68.028000000000006</c:v>
                      </c:pt>
                      <c:pt idx="177">
                        <c:v>-68.988</c:v>
                      </c:pt>
                      <c:pt idx="178">
                        <c:v>-70.948999999999998</c:v>
                      </c:pt>
                      <c:pt idx="179">
                        <c:v>-74.728999999999999</c:v>
                      </c:pt>
                      <c:pt idx="180">
                        <c:v>-75.468000000000004</c:v>
                      </c:pt>
                      <c:pt idx="181">
                        <c:v>-79.057000000000002</c:v>
                      </c:pt>
                      <c:pt idx="182">
                        <c:v>-55.457999999999998</c:v>
                      </c:pt>
                      <c:pt idx="183">
                        <c:v>-77.899000000000001</c:v>
                      </c:pt>
                      <c:pt idx="184">
                        <c:v>-81.631</c:v>
                      </c:pt>
                      <c:pt idx="185">
                        <c:v>-45.283999999999999</c:v>
                      </c:pt>
                      <c:pt idx="186">
                        <c:v>-72.159000000000006</c:v>
                      </c:pt>
                      <c:pt idx="187">
                        <c:v>-80.697000000000003</c:v>
                      </c:pt>
                      <c:pt idx="188">
                        <c:v>-86.263000000000005</c:v>
                      </c:pt>
                      <c:pt idx="189">
                        <c:v>-87.557000000000002</c:v>
                      </c:pt>
                      <c:pt idx="190">
                        <c:v>-89.745000000000005</c:v>
                      </c:pt>
                      <c:pt idx="191">
                        <c:v>-93.896000000000001</c:v>
                      </c:pt>
                      <c:pt idx="192">
                        <c:v>-94.808999999999997</c:v>
                      </c:pt>
                      <c:pt idx="193">
                        <c:v>-98.754000000000005</c:v>
                      </c:pt>
                      <c:pt idx="194">
                        <c:v>-61.091999999999999</c:v>
                      </c:pt>
                      <c:pt idx="195">
                        <c:v>-51.91</c:v>
                      </c:pt>
                      <c:pt idx="196">
                        <c:v>-76.100999999999999</c:v>
                      </c:pt>
                      <c:pt idx="197">
                        <c:v>-66.775000000000006</c:v>
                      </c:pt>
                      <c:pt idx="198">
                        <c:v>-89.659000000000006</c:v>
                      </c:pt>
                      <c:pt idx="199">
                        <c:v>-94.56</c:v>
                      </c:pt>
                      <c:pt idx="200">
                        <c:v>-99.524000000000001</c:v>
                      </c:pt>
                      <c:pt idx="201">
                        <c:v>-100.78</c:v>
                      </c:pt>
                      <c:pt idx="202">
                        <c:v>-103.149</c:v>
                      </c:pt>
                      <c:pt idx="203">
                        <c:v>-107.642</c:v>
                      </c:pt>
                      <c:pt idx="204">
                        <c:v>-108.73399999999999</c:v>
                      </c:pt>
                      <c:pt idx="205">
                        <c:v>-106.99299999999999</c:v>
                      </c:pt>
                      <c:pt idx="206">
                        <c:v>-64.730999999999995</c:v>
                      </c:pt>
                      <c:pt idx="207">
                        <c:v>-49.582999999999998</c:v>
                      </c:pt>
                      <c:pt idx="208">
                        <c:v>-53.704999999999998</c:v>
                      </c:pt>
                      <c:pt idx="209">
                        <c:v>-71.045000000000002</c:v>
                      </c:pt>
                      <c:pt idx="210">
                        <c:v>-89.81</c:v>
                      </c:pt>
                      <c:pt idx="211">
                        <c:v>-93.835999999999999</c:v>
                      </c:pt>
                      <c:pt idx="212">
                        <c:v>-98.730999999999995</c:v>
                      </c:pt>
                      <c:pt idx="213">
                        <c:v>-99.971000000000004</c:v>
                      </c:pt>
                      <c:pt idx="214">
                        <c:v>-102.276</c:v>
                      </c:pt>
                      <c:pt idx="215">
                        <c:v>-106.633</c:v>
                      </c:pt>
                      <c:pt idx="216">
                        <c:v>-107.705</c:v>
                      </c:pt>
                      <c:pt idx="217">
                        <c:v>-107.03</c:v>
                      </c:pt>
                      <c:pt idx="218">
                        <c:v>-111.361</c:v>
                      </c:pt>
                      <c:pt idx="219">
                        <c:v>-67.486000000000004</c:v>
                      </c:pt>
                      <c:pt idx="220">
                        <c:v>-87.085999999999999</c:v>
                      </c:pt>
                      <c:pt idx="221">
                        <c:v>-98.168999999999997</c:v>
                      </c:pt>
                      <c:pt idx="222">
                        <c:v>-90.116</c:v>
                      </c:pt>
                      <c:pt idx="223">
                        <c:v>-112.221</c:v>
                      </c:pt>
                      <c:pt idx="224">
                        <c:v>-121.11199999999999</c:v>
                      </c:pt>
                      <c:pt idx="225">
                        <c:v>-123.496</c:v>
                      </c:pt>
                      <c:pt idx="226">
                        <c:v>-126.371</c:v>
                      </c:pt>
                      <c:pt idx="227">
                        <c:v>-131.33699999999999</c:v>
                      </c:pt>
                      <c:pt idx="228">
                        <c:v>-132.58600000000001</c:v>
                      </c:pt>
                      <c:pt idx="229">
                        <c:v>-125.40900000000001</c:v>
                      </c:pt>
                      <c:pt idx="230">
                        <c:v>-79.572000000000003</c:v>
                      </c:pt>
                      <c:pt idx="231">
                        <c:v>-58.679000000000002</c:v>
                      </c:pt>
                      <c:pt idx="232">
                        <c:v>-117.797</c:v>
                      </c:pt>
                      <c:pt idx="233">
                        <c:v>-61.021000000000001</c:v>
                      </c:pt>
                      <c:pt idx="234">
                        <c:v>-82.046999999999997</c:v>
                      </c:pt>
                      <c:pt idx="235">
                        <c:v>-109.69</c:v>
                      </c:pt>
                      <c:pt idx="236">
                        <c:v>-120.006</c:v>
                      </c:pt>
                      <c:pt idx="237">
                        <c:v>-122.715</c:v>
                      </c:pt>
                      <c:pt idx="238">
                        <c:v>-125.932</c:v>
                      </c:pt>
                      <c:pt idx="239">
                        <c:v>-131.386</c:v>
                      </c:pt>
                      <c:pt idx="240">
                        <c:v>-132.697</c:v>
                      </c:pt>
                      <c:pt idx="241">
                        <c:v>-82.349000000000004</c:v>
                      </c:pt>
                      <c:pt idx="242">
                        <c:v>-68.144999999999996</c:v>
                      </c:pt>
                      <c:pt idx="243">
                        <c:v>-63.713000000000001</c:v>
                      </c:pt>
                      <c:pt idx="244">
                        <c:v>-99.072999999999993</c:v>
                      </c:pt>
                      <c:pt idx="245">
                        <c:v>-102.28700000000001</c:v>
                      </c:pt>
                      <c:pt idx="246">
                        <c:v>-92.08</c:v>
                      </c:pt>
                      <c:pt idx="247">
                        <c:v>-103.461</c:v>
                      </c:pt>
                      <c:pt idx="248">
                        <c:v>-109.367</c:v>
                      </c:pt>
                      <c:pt idx="249">
                        <c:v>-110.745</c:v>
                      </c:pt>
                      <c:pt idx="250">
                        <c:v>-112.977</c:v>
                      </c:pt>
                      <c:pt idx="251">
                        <c:v>-117.143</c:v>
                      </c:pt>
                      <c:pt idx="252">
                        <c:v>-118.02200000000001</c:v>
                      </c:pt>
                      <c:pt idx="253">
                        <c:v>-94.31</c:v>
                      </c:pt>
                      <c:pt idx="254">
                        <c:v>-114.652</c:v>
                      </c:pt>
                      <c:pt idx="255">
                        <c:v>-72.584000000000003</c:v>
                      </c:pt>
                      <c:pt idx="256">
                        <c:v>-64.061000000000007</c:v>
                      </c:pt>
                      <c:pt idx="257">
                        <c:v>-57.027000000000001</c:v>
                      </c:pt>
                      <c:pt idx="258">
                        <c:v>-103.575</c:v>
                      </c:pt>
                      <c:pt idx="259">
                        <c:v>-112.983</c:v>
                      </c:pt>
                      <c:pt idx="260">
                        <c:v>-119.879</c:v>
                      </c:pt>
                      <c:pt idx="261">
                        <c:v>-121.858</c:v>
                      </c:pt>
                      <c:pt idx="262">
                        <c:v>-124.77800000000001</c:v>
                      </c:pt>
                      <c:pt idx="263">
                        <c:v>-129.82499999999999</c:v>
                      </c:pt>
                      <c:pt idx="264">
                        <c:v>-131.06800000000001</c:v>
                      </c:pt>
                      <c:pt idx="265">
                        <c:v>-122.562</c:v>
                      </c:pt>
                      <c:pt idx="266">
                        <c:v>-108.518</c:v>
                      </c:pt>
                      <c:pt idx="267">
                        <c:v>-73.745999999999995</c:v>
                      </c:pt>
                      <c:pt idx="268">
                        <c:v>-92.37</c:v>
                      </c:pt>
                      <c:pt idx="269">
                        <c:v>-122.578</c:v>
                      </c:pt>
                      <c:pt idx="270">
                        <c:v>-113.575</c:v>
                      </c:pt>
                      <c:pt idx="271">
                        <c:v>-79.003</c:v>
                      </c:pt>
                      <c:pt idx="272">
                        <c:v>-121.571</c:v>
                      </c:pt>
                      <c:pt idx="273">
                        <c:v>-129.84200000000001</c:v>
                      </c:pt>
                      <c:pt idx="274">
                        <c:v>-70.2</c:v>
                      </c:pt>
                      <c:pt idx="275">
                        <c:v>-59.588000000000001</c:v>
                      </c:pt>
                      <c:pt idx="276">
                        <c:v>-55.633000000000003</c:v>
                      </c:pt>
                      <c:pt idx="277">
                        <c:v>-54.316000000000003</c:v>
                      </c:pt>
                      <c:pt idx="278">
                        <c:v>-49.837000000000003</c:v>
                      </c:pt>
                      <c:pt idx="279">
                        <c:v>-42.243000000000002</c:v>
                      </c:pt>
                      <c:pt idx="280">
                        <c:v>-42.588000000000001</c:v>
                      </c:pt>
                      <c:pt idx="281">
                        <c:v>-38.639000000000003</c:v>
                      </c:pt>
                      <c:pt idx="282">
                        <c:v>-36.366</c:v>
                      </c:pt>
                      <c:pt idx="283">
                        <c:v>-34.107999999999997</c:v>
                      </c:pt>
                      <c:pt idx="284">
                        <c:v>-33.237000000000002</c:v>
                      </c:pt>
                      <c:pt idx="285">
                        <c:v>-32.225000000000001</c:v>
                      </c:pt>
                      <c:pt idx="286">
                        <c:v>-31.599</c:v>
                      </c:pt>
                      <c:pt idx="287">
                        <c:v>-31.393000000000001</c:v>
                      </c:pt>
                      <c:pt idx="288">
                        <c:v>-30.821999999999999</c:v>
                      </c:pt>
                      <c:pt idx="289">
                        <c:v>-30.782</c:v>
                      </c:pt>
                      <c:pt idx="290">
                        <c:v>-30.329000000000001</c:v>
                      </c:pt>
                      <c:pt idx="291">
                        <c:v>-26.367000000000001</c:v>
                      </c:pt>
                      <c:pt idx="292">
                        <c:v>-26.766999999999999</c:v>
                      </c:pt>
                      <c:pt idx="293">
                        <c:v>-20.239000000000001</c:v>
                      </c:pt>
                      <c:pt idx="294">
                        <c:v>-18.928999999999998</c:v>
                      </c:pt>
                      <c:pt idx="295">
                        <c:v>-17.443000000000001</c:v>
                      </c:pt>
                      <c:pt idx="296">
                        <c:v>-16.986999999999998</c:v>
                      </c:pt>
                      <c:pt idx="297">
                        <c:v>-16.309000000000001</c:v>
                      </c:pt>
                      <c:pt idx="298">
                        <c:v>-15.975</c:v>
                      </c:pt>
                      <c:pt idx="299">
                        <c:v>-16.033999999999999</c:v>
                      </c:pt>
                      <c:pt idx="300">
                        <c:v>-14.65</c:v>
                      </c:pt>
                      <c:pt idx="301">
                        <c:v>-14.548999999999999</c:v>
                      </c:pt>
                      <c:pt idx="302">
                        <c:v>-10.076000000000001</c:v>
                      </c:pt>
                      <c:pt idx="303">
                        <c:v>-4.3949999999999996</c:v>
                      </c:pt>
                      <c:pt idx="304">
                        <c:v>1.4810000000000001</c:v>
                      </c:pt>
                      <c:pt idx="305">
                        <c:v>9.6170000000000009</c:v>
                      </c:pt>
                      <c:pt idx="306">
                        <c:v>16.518999999999998</c:v>
                      </c:pt>
                      <c:pt idx="307">
                        <c:v>19.963999999999999</c:v>
                      </c:pt>
                      <c:pt idx="308">
                        <c:v>20.948</c:v>
                      </c:pt>
                      <c:pt idx="309">
                        <c:v>21.606000000000002</c:v>
                      </c:pt>
                      <c:pt idx="310">
                        <c:v>21.684999999999999</c:v>
                      </c:pt>
                      <c:pt idx="311">
                        <c:v>21.291</c:v>
                      </c:pt>
                      <c:pt idx="312">
                        <c:v>21.260999999999999</c:v>
                      </c:pt>
                      <c:pt idx="313">
                        <c:v>20.748999999999999</c:v>
                      </c:pt>
                      <c:pt idx="314">
                        <c:v>20.579000000000001</c:v>
                      </c:pt>
                      <c:pt idx="315">
                        <c:v>23.369</c:v>
                      </c:pt>
                      <c:pt idx="316">
                        <c:v>26.306999999999999</c:v>
                      </c:pt>
                      <c:pt idx="317">
                        <c:v>28.773</c:v>
                      </c:pt>
                      <c:pt idx="318">
                        <c:v>28.88</c:v>
                      </c:pt>
                      <c:pt idx="319">
                        <c:v>29.122</c:v>
                      </c:pt>
                      <c:pt idx="320">
                        <c:v>28.655000000000001</c:v>
                      </c:pt>
                      <c:pt idx="321">
                        <c:v>28.427</c:v>
                      </c:pt>
                      <c:pt idx="322">
                        <c:v>27.934999999999999</c:v>
                      </c:pt>
                      <c:pt idx="323">
                        <c:v>27.143999999999998</c:v>
                      </c:pt>
                      <c:pt idx="324">
                        <c:v>26.762</c:v>
                      </c:pt>
                      <c:pt idx="325">
                        <c:v>25.928000000000001</c:v>
                      </c:pt>
                      <c:pt idx="326">
                        <c:v>24.77</c:v>
                      </c:pt>
                      <c:pt idx="327">
                        <c:v>29.425000000000001</c:v>
                      </c:pt>
                      <c:pt idx="328">
                        <c:v>32.289000000000001</c:v>
                      </c:pt>
                      <c:pt idx="329">
                        <c:v>34.499000000000002</c:v>
                      </c:pt>
                      <c:pt idx="330">
                        <c:v>31.100999999999999</c:v>
                      </c:pt>
                      <c:pt idx="331">
                        <c:v>34.875</c:v>
                      </c:pt>
                      <c:pt idx="332">
                        <c:v>34.776000000000003</c:v>
                      </c:pt>
                      <c:pt idx="333">
                        <c:v>34.613</c:v>
                      </c:pt>
                      <c:pt idx="334">
                        <c:v>34.113999999999997</c:v>
                      </c:pt>
                      <c:pt idx="335">
                        <c:v>33.302999999999997</c:v>
                      </c:pt>
                      <c:pt idx="336">
                        <c:v>32.878999999999998</c:v>
                      </c:pt>
                      <c:pt idx="337">
                        <c:v>34.771999999999998</c:v>
                      </c:pt>
                      <c:pt idx="338">
                        <c:v>36.027000000000001</c:v>
                      </c:pt>
                      <c:pt idx="339">
                        <c:v>35.493000000000002</c:v>
                      </c:pt>
                      <c:pt idx="340">
                        <c:v>35.317999999999998</c:v>
                      </c:pt>
                      <c:pt idx="341">
                        <c:v>35.018000000000001</c:v>
                      </c:pt>
                      <c:pt idx="342">
                        <c:v>34.895000000000003</c:v>
                      </c:pt>
                      <c:pt idx="343">
                        <c:v>34.6</c:v>
                      </c:pt>
                      <c:pt idx="344">
                        <c:v>33.773000000000003</c:v>
                      </c:pt>
                      <c:pt idx="345">
                        <c:v>33.360999999999997</c:v>
                      </c:pt>
                      <c:pt idx="346">
                        <c:v>32.743000000000002</c:v>
                      </c:pt>
                      <c:pt idx="347">
                        <c:v>31.856999999999999</c:v>
                      </c:pt>
                      <c:pt idx="348">
                        <c:v>31.382000000000001</c:v>
                      </c:pt>
                      <c:pt idx="349">
                        <c:v>33.176000000000002</c:v>
                      </c:pt>
                      <c:pt idx="350">
                        <c:v>34.085999999999999</c:v>
                      </c:pt>
                      <c:pt idx="351">
                        <c:v>37.854999999999997</c:v>
                      </c:pt>
                      <c:pt idx="352">
                        <c:v>45.518999999999998</c:v>
                      </c:pt>
                      <c:pt idx="353">
                        <c:v>49.185000000000002</c:v>
                      </c:pt>
                      <c:pt idx="354">
                        <c:v>50.143000000000001</c:v>
                      </c:pt>
                      <c:pt idx="355">
                        <c:v>49.84</c:v>
                      </c:pt>
                      <c:pt idx="356">
                        <c:v>48.706000000000003</c:v>
                      </c:pt>
                      <c:pt idx="357">
                        <c:v>47.951000000000001</c:v>
                      </c:pt>
                      <c:pt idx="358">
                        <c:v>47.027000000000001</c:v>
                      </c:pt>
                      <c:pt idx="359">
                        <c:v>45.944000000000003</c:v>
                      </c:pt>
                      <c:pt idx="360">
                        <c:v>45.341000000000001</c:v>
                      </c:pt>
                      <c:pt idx="361">
                        <c:v>44.335000000000001</c:v>
                      </c:pt>
                      <c:pt idx="362">
                        <c:v>43.777000000000001</c:v>
                      </c:pt>
                      <c:pt idx="363">
                        <c:v>43.25</c:v>
                      </c:pt>
                      <c:pt idx="364">
                        <c:v>43.973999999999997</c:v>
                      </c:pt>
                      <c:pt idx="365">
                        <c:v>48.524000000000001</c:v>
                      </c:pt>
                      <c:pt idx="366">
                        <c:v>48.326999999999998</c:v>
                      </c:pt>
                      <c:pt idx="367">
                        <c:v>50.249000000000002</c:v>
                      </c:pt>
                      <c:pt idx="368">
                        <c:v>49.646000000000001</c:v>
                      </c:pt>
                      <c:pt idx="369">
                        <c:v>49.192</c:v>
                      </c:pt>
                      <c:pt idx="370">
                        <c:v>48.484000000000002</c:v>
                      </c:pt>
                      <c:pt idx="371">
                        <c:v>47.567</c:v>
                      </c:pt>
                      <c:pt idx="372">
                        <c:v>48.762999999999998</c:v>
                      </c:pt>
                      <c:pt idx="373">
                        <c:v>50.136000000000003</c:v>
                      </c:pt>
                      <c:pt idx="374">
                        <c:v>50.792999999999999</c:v>
                      </c:pt>
                      <c:pt idx="375">
                        <c:v>53.582999999999998</c:v>
                      </c:pt>
                      <c:pt idx="376">
                        <c:v>52.838999999999999</c:v>
                      </c:pt>
                      <c:pt idx="377">
                        <c:v>55.93</c:v>
                      </c:pt>
                      <c:pt idx="378">
                        <c:v>55.106999999999999</c:v>
                      </c:pt>
                      <c:pt idx="379">
                        <c:v>54.902999999999999</c:v>
                      </c:pt>
                      <c:pt idx="380">
                        <c:v>53.735999999999997</c:v>
                      </c:pt>
                      <c:pt idx="381">
                        <c:v>52.95</c:v>
                      </c:pt>
                      <c:pt idx="382">
                        <c:v>52.046999999999997</c:v>
                      </c:pt>
                      <c:pt idx="383">
                        <c:v>50.95</c:v>
                      </c:pt>
                      <c:pt idx="384">
                        <c:v>50.283999999999999</c:v>
                      </c:pt>
                      <c:pt idx="385">
                        <c:v>48.823999999999998</c:v>
                      </c:pt>
                      <c:pt idx="386">
                        <c:v>51.064999999999998</c:v>
                      </c:pt>
                      <c:pt idx="387">
                        <c:v>51.621000000000002</c:v>
                      </c:pt>
                      <c:pt idx="388">
                        <c:v>51.023000000000003</c:v>
                      </c:pt>
                      <c:pt idx="389">
                        <c:v>52.384999999999998</c:v>
                      </c:pt>
                      <c:pt idx="390">
                        <c:v>54.68</c:v>
                      </c:pt>
                      <c:pt idx="391">
                        <c:v>55.62</c:v>
                      </c:pt>
                      <c:pt idx="392">
                        <c:v>54.811</c:v>
                      </c:pt>
                      <c:pt idx="393">
                        <c:v>54.171999999999997</c:v>
                      </c:pt>
                      <c:pt idx="394">
                        <c:v>53.283000000000001</c:v>
                      </c:pt>
                      <c:pt idx="395">
                        <c:v>52.204000000000001</c:v>
                      </c:pt>
                      <c:pt idx="396">
                        <c:v>51.564</c:v>
                      </c:pt>
                      <c:pt idx="397">
                        <c:v>56.887999999999998</c:v>
                      </c:pt>
                      <c:pt idx="398">
                        <c:v>61.411000000000001</c:v>
                      </c:pt>
                      <c:pt idx="399">
                        <c:v>63.668999999999997</c:v>
                      </c:pt>
                      <c:pt idx="400">
                        <c:v>63.503999999999998</c:v>
                      </c:pt>
                      <c:pt idx="401">
                        <c:v>64.078999999999994</c:v>
                      </c:pt>
                      <c:pt idx="402">
                        <c:v>63.015999999999998</c:v>
                      </c:pt>
                      <c:pt idx="403">
                        <c:v>62.08</c:v>
                      </c:pt>
                      <c:pt idx="404">
                        <c:v>60.665999999999997</c:v>
                      </c:pt>
                      <c:pt idx="405">
                        <c:v>59.765999999999998</c:v>
                      </c:pt>
                      <c:pt idx="406">
                        <c:v>58.753999999999998</c:v>
                      </c:pt>
                      <c:pt idx="407">
                        <c:v>57.548999999999999</c:v>
                      </c:pt>
                      <c:pt idx="408">
                        <c:v>56.81</c:v>
                      </c:pt>
                      <c:pt idx="409">
                        <c:v>59.755000000000003</c:v>
                      </c:pt>
                      <c:pt idx="410">
                        <c:v>64.084000000000003</c:v>
                      </c:pt>
                      <c:pt idx="411">
                        <c:v>67.372</c:v>
                      </c:pt>
                      <c:pt idx="412">
                        <c:v>67.725999999999999</c:v>
                      </c:pt>
                      <c:pt idx="413">
                        <c:v>69.686999999999998</c:v>
                      </c:pt>
                      <c:pt idx="414">
                        <c:v>71.363</c:v>
                      </c:pt>
                      <c:pt idx="415">
                        <c:v>72.156999999999996</c:v>
                      </c:pt>
                      <c:pt idx="416">
                        <c:v>71.391000000000005</c:v>
                      </c:pt>
                      <c:pt idx="417">
                        <c:v>70.626000000000005</c:v>
                      </c:pt>
                      <c:pt idx="418">
                        <c:v>69.539000000000001</c:v>
                      </c:pt>
                      <c:pt idx="419">
                        <c:v>68.2</c:v>
                      </c:pt>
                      <c:pt idx="420">
                        <c:v>67.302000000000007</c:v>
                      </c:pt>
                      <c:pt idx="421">
                        <c:v>71.703999999999994</c:v>
                      </c:pt>
                      <c:pt idx="422">
                        <c:v>73.144999999999996</c:v>
                      </c:pt>
                      <c:pt idx="423">
                        <c:v>73.649000000000001</c:v>
                      </c:pt>
                      <c:pt idx="424">
                        <c:v>71.531000000000006</c:v>
                      </c:pt>
                      <c:pt idx="425">
                        <c:v>76.001999999999995</c:v>
                      </c:pt>
                      <c:pt idx="426">
                        <c:v>75.915999999999997</c:v>
                      </c:pt>
                      <c:pt idx="427">
                        <c:v>75.537000000000006</c:v>
                      </c:pt>
                      <c:pt idx="428">
                        <c:v>74.38</c:v>
                      </c:pt>
                      <c:pt idx="429">
                        <c:v>73.489999999999995</c:v>
                      </c:pt>
                      <c:pt idx="430">
                        <c:v>72.397999999999996</c:v>
                      </c:pt>
                      <c:pt idx="431">
                        <c:v>71.052000000000007</c:v>
                      </c:pt>
                      <c:pt idx="432">
                        <c:v>70.176000000000002</c:v>
                      </c:pt>
                      <c:pt idx="433">
                        <c:v>68.900999999999996</c:v>
                      </c:pt>
                      <c:pt idx="434">
                        <c:v>67.462999999999994</c:v>
                      </c:pt>
                      <c:pt idx="435">
                        <c:v>75.481999999999999</c:v>
                      </c:pt>
                      <c:pt idx="436">
                        <c:v>79.578999999999994</c:v>
                      </c:pt>
                      <c:pt idx="437">
                        <c:v>82.213999999999999</c:v>
                      </c:pt>
                      <c:pt idx="438">
                        <c:v>81.335999999999999</c:v>
                      </c:pt>
                      <c:pt idx="439">
                        <c:v>81.381</c:v>
                      </c:pt>
                      <c:pt idx="440">
                        <c:v>80.346999999999994</c:v>
                      </c:pt>
                      <c:pt idx="441">
                        <c:v>79.63</c:v>
                      </c:pt>
                      <c:pt idx="442">
                        <c:v>78.628</c:v>
                      </c:pt>
                      <c:pt idx="443">
                        <c:v>77.349000000000004</c:v>
                      </c:pt>
                      <c:pt idx="444">
                        <c:v>76.519000000000005</c:v>
                      </c:pt>
                      <c:pt idx="445">
                        <c:v>74.819999999999993</c:v>
                      </c:pt>
                      <c:pt idx="446">
                        <c:v>75.186000000000007</c:v>
                      </c:pt>
                      <c:pt idx="447">
                        <c:v>76.820999999999998</c:v>
                      </c:pt>
                      <c:pt idx="448">
                        <c:v>79.522999999999996</c:v>
                      </c:pt>
                      <c:pt idx="449">
                        <c:v>81.924000000000007</c:v>
                      </c:pt>
                      <c:pt idx="450">
                        <c:v>83.227999999999994</c:v>
                      </c:pt>
                      <c:pt idx="451">
                        <c:v>83.021000000000001</c:v>
                      </c:pt>
                      <c:pt idx="452">
                        <c:v>81.975999999999999</c:v>
                      </c:pt>
                      <c:pt idx="453">
                        <c:v>81.161000000000001</c:v>
                      </c:pt>
                      <c:pt idx="454">
                        <c:v>80.103999999999999</c:v>
                      </c:pt>
                      <c:pt idx="455">
                        <c:v>78.816000000000003</c:v>
                      </c:pt>
                      <c:pt idx="456">
                        <c:v>77.933999999999997</c:v>
                      </c:pt>
                      <c:pt idx="457">
                        <c:v>79.721000000000004</c:v>
                      </c:pt>
                      <c:pt idx="458">
                        <c:v>83.248999999999995</c:v>
                      </c:pt>
                      <c:pt idx="459">
                        <c:v>84.075999999999993</c:v>
                      </c:pt>
                      <c:pt idx="460">
                        <c:v>83.617999999999995</c:v>
                      </c:pt>
                      <c:pt idx="461">
                        <c:v>83.379000000000005</c:v>
                      </c:pt>
                      <c:pt idx="462">
                        <c:v>82.769000000000005</c:v>
                      </c:pt>
                      <c:pt idx="463">
                        <c:v>82.024000000000001</c:v>
                      </c:pt>
                      <c:pt idx="464">
                        <c:v>80.793999999999997</c:v>
                      </c:pt>
                      <c:pt idx="465">
                        <c:v>79.956000000000003</c:v>
                      </c:pt>
                      <c:pt idx="466">
                        <c:v>78.92</c:v>
                      </c:pt>
                      <c:pt idx="467">
                        <c:v>77.644000000000005</c:v>
                      </c:pt>
                      <c:pt idx="468">
                        <c:v>76.816000000000003</c:v>
                      </c:pt>
                      <c:pt idx="469">
                        <c:v>75.600999999999999</c:v>
                      </c:pt>
                      <c:pt idx="470">
                        <c:v>78.736999999999995</c:v>
                      </c:pt>
                      <c:pt idx="471">
                        <c:v>79.766000000000005</c:v>
                      </c:pt>
                      <c:pt idx="472">
                        <c:v>78.561000000000007</c:v>
                      </c:pt>
                      <c:pt idx="473">
                        <c:v>78.474000000000004</c:v>
                      </c:pt>
                      <c:pt idx="474">
                        <c:v>77.391999999999996</c:v>
                      </c:pt>
                      <c:pt idx="475">
                        <c:v>76.626000000000005</c:v>
                      </c:pt>
                      <c:pt idx="476">
                        <c:v>75.441000000000003</c:v>
                      </c:pt>
                      <c:pt idx="477">
                        <c:v>74.710999999999999</c:v>
                      </c:pt>
                      <c:pt idx="478">
                        <c:v>73.783000000000001</c:v>
                      </c:pt>
                      <c:pt idx="479">
                        <c:v>72.552000000000007</c:v>
                      </c:pt>
                      <c:pt idx="480">
                        <c:v>71.748000000000005</c:v>
                      </c:pt>
                      <c:pt idx="481">
                        <c:v>72.867000000000004</c:v>
                      </c:pt>
                      <c:pt idx="482">
                        <c:v>75.662999999999997</c:v>
                      </c:pt>
                      <c:pt idx="483">
                        <c:v>77.569999999999993</c:v>
                      </c:pt>
                      <c:pt idx="484">
                        <c:v>80.638000000000005</c:v>
                      </c:pt>
                      <c:pt idx="485">
                        <c:v>85.355999999999995</c:v>
                      </c:pt>
                      <c:pt idx="486">
                        <c:v>85.572000000000003</c:v>
                      </c:pt>
                      <c:pt idx="487">
                        <c:v>85.215999999999994</c:v>
                      </c:pt>
                      <c:pt idx="488">
                        <c:v>84.125</c:v>
                      </c:pt>
                      <c:pt idx="489">
                        <c:v>83.305000000000007</c:v>
                      </c:pt>
                      <c:pt idx="490">
                        <c:v>82.23</c:v>
                      </c:pt>
                      <c:pt idx="491">
                        <c:v>80.927000000000007</c:v>
                      </c:pt>
                      <c:pt idx="492">
                        <c:v>80.076999999999998</c:v>
                      </c:pt>
                      <c:pt idx="493">
                        <c:v>79.460999999999999</c:v>
                      </c:pt>
                      <c:pt idx="494">
                        <c:v>77.671000000000006</c:v>
                      </c:pt>
                      <c:pt idx="495">
                        <c:v>82.519000000000005</c:v>
                      </c:pt>
                      <c:pt idx="496">
                        <c:v>83.155000000000001</c:v>
                      </c:pt>
                      <c:pt idx="497">
                        <c:v>85.897999999999996</c:v>
                      </c:pt>
                      <c:pt idx="498">
                        <c:v>85.855000000000004</c:v>
                      </c:pt>
                      <c:pt idx="499">
                        <c:v>85.456000000000003</c:v>
                      </c:pt>
                      <c:pt idx="500">
                        <c:v>84.372</c:v>
                      </c:pt>
                      <c:pt idx="501">
                        <c:v>83.570999999999998</c:v>
                      </c:pt>
                      <c:pt idx="502">
                        <c:v>82.546999999999997</c:v>
                      </c:pt>
                      <c:pt idx="503">
                        <c:v>81.287999999999997</c:v>
                      </c:pt>
                      <c:pt idx="504">
                        <c:v>80.570999999999998</c:v>
                      </c:pt>
                      <c:pt idx="505">
                        <c:v>79.350999999999999</c:v>
                      </c:pt>
                      <c:pt idx="506">
                        <c:v>81.171000000000006</c:v>
                      </c:pt>
                      <c:pt idx="507">
                        <c:v>82.134</c:v>
                      </c:pt>
                      <c:pt idx="508">
                        <c:v>82.671000000000006</c:v>
                      </c:pt>
                      <c:pt idx="509">
                        <c:v>87.137</c:v>
                      </c:pt>
                      <c:pt idx="510">
                        <c:v>87.494</c:v>
                      </c:pt>
                      <c:pt idx="511">
                        <c:v>87.42</c:v>
                      </c:pt>
                      <c:pt idx="512">
                        <c:v>86.388000000000005</c:v>
                      </c:pt>
                      <c:pt idx="513">
                        <c:v>85.596000000000004</c:v>
                      </c:pt>
                      <c:pt idx="514">
                        <c:v>84.525999999999996</c:v>
                      </c:pt>
                      <c:pt idx="515">
                        <c:v>83.213999999999999</c:v>
                      </c:pt>
                      <c:pt idx="516">
                        <c:v>82.343000000000004</c:v>
                      </c:pt>
                      <c:pt idx="517">
                        <c:v>81.070999999999998</c:v>
                      </c:pt>
                      <c:pt idx="518">
                        <c:v>80.179000000000002</c:v>
                      </c:pt>
                      <c:pt idx="519">
                        <c:v>79.075999999999993</c:v>
                      </c:pt>
                      <c:pt idx="520">
                        <c:v>79.927000000000007</c:v>
                      </c:pt>
                      <c:pt idx="521">
                        <c:v>82.427999999999997</c:v>
                      </c:pt>
                      <c:pt idx="522">
                        <c:v>82.346000000000004</c:v>
                      </c:pt>
                      <c:pt idx="523">
                        <c:v>81.551000000000002</c:v>
                      </c:pt>
                      <c:pt idx="524">
                        <c:v>80.337999999999994</c:v>
                      </c:pt>
                      <c:pt idx="525">
                        <c:v>79.477999999999994</c:v>
                      </c:pt>
                      <c:pt idx="526">
                        <c:v>78.388999999999996</c:v>
                      </c:pt>
                      <c:pt idx="527">
                        <c:v>76.974000000000004</c:v>
                      </c:pt>
                      <c:pt idx="528">
                        <c:v>80.317999999999998</c:v>
                      </c:pt>
                      <c:pt idx="529">
                        <c:v>79.73</c:v>
                      </c:pt>
                      <c:pt idx="530">
                        <c:v>79.064999999999998</c:v>
                      </c:pt>
                      <c:pt idx="531">
                        <c:v>82.584000000000003</c:v>
                      </c:pt>
                      <c:pt idx="532">
                        <c:v>81.784999999999997</c:v>
                      </c:pt>
                      <c:pt idx="533">
                        <c:v>84.686999999999998</c:v>
                      </c:pt>
                      <c:pt idx="534">
                        <c:v>83.674000000000007</c:v>
                      </c:pt>
                      <c:pt idx="535">
                        <c:v>86.069000000000003</c:v>
                      </c:pt>
                      <c:pt idx="536">
                        <c:v>84.941999999999993</c:v>
                      </c:pt>
                      <c:pt idx="537">
                        <c:v>84.174000000000007</c:v>
                      </c:pt>
                      <c:pt idx="538">
                        <c:v>78.424999999999997</c:v>
                      </c:pt>
                      <c:pt idx="539">
                        <c:v>81.566999999999993</c:v>
                      </c:pt>
                      <c:pt idx="540">
                        <c:v>81.209999999999994</c:v>
                      </c:pt>
                      <c:pt idx="541">
                        <c:v>79.953000000000003</c:v>
                      </c:pt>
                      <c:pt idx="542">
                        <c:v>81.796999999999997</c:v>
                      </c:pt>
                      <c:pt idx="543">
                        <c:v>85.866</c:v>
                      </c:pt>
                      <c:pt idx="544">
                        <c:v>90.326999999999998</c:v>
                      </c:pt>
                      <c:pt idx="545">
                        <c:v>96.364999999999995</c:v>
                      </c:pt>
                      <c:pt idx="546">
                        <c:v>98.325000000000003</c:v>
                      </c:pt>
                      <c:pt idx="547">
                        <c:v>99.503</c:v>
                      </c:pt>
                      <c:pt idx="548">
                        <c:v>98.427999999999997</c:v>
                      </c:pt>
                      <c:pt idx="549">
                        <c:v>97.468000000000004</c:v>
                      </c:pt>
                      <c:pt idx="550">
                        <c:v>96.274000000000001</c:v>
                      </c:pt>
                      <c:pt idx="551">
                        <c:v>94.135000000000005</c:v>
                      </c:pt>
                      <c:pt idx="552">
                        <c:v>94.307000000000002</c:v>
                      </c:pt>
                      <c:pt idx="553">
                        <c:v>95.516999999999996</c:v>
                      </c:pt>
                      <c:pt idx="554">
                        <c:v>96.864000000000004</c:v>
                      </c:pt>
                      <c:pt idx="555">
                        <c:v>100.17400000000001</c:v>
                      </c:pt>
                      <c:pt idx="556">
                        <c:v>102.306</c:v>
                      </c:pt>
                      <c:pt idx="557">
                        <c:v>106.63</c:v>
                      </c:pt>
                      <c:pt idx="558">
                        <c:v>106.88200000000001</c:v>
                      </c:pt>
                      <c:pt idx="559">
                        <c:v>106.134</c:v>
                      </c:pt>
                      <c:pt idx="560">
                        <c:v>104.64700000000001</c:v>
                      </c:pt>
                      <c:pt idx="561">
                        <c:v>103.527</c:v>
                      </c:pt>
                      <c:pt idx="562">
                        <c:v>102.251</c:v>
                      </c:pt>
                      <c:pt idx="563">
                        <c:v>100.792</c:v>
                      </c:pt>
                    </c:numCache>
                  </c:numRef>
                </c:yVal>
                <c:smooth val="0"/>
                <c:extLst xmlns:c15="http://schemas.microsoft.com/office/drawing/2012/chart">
                  <c:ext xmlns:c16="http://schemas.microsoft.com/office/drawing/2014/chart" uri="{C3380CC4-5D6E-409C-BE32-E72D297353CC}">
                    <c16:uniqueId val="{0000000F-976F-48BD-9A3F-DD2064307216}"/>
                  </c:ext>
                </c:extLst>
              </c15:ser>
            </c15:filteredScatterSeries>
            <c15:filteredScatterSeries>
              <c15:ser>
                <c:idx val="6"/>
                <c:order val="8"/>
                <c:tx>
                  <c:v>5-Year</c:v>
                </c:tx>
                <c:spPr>
                  <a:ln>
                    <a:solidFill>
                      <a:schemeClr val="tx2"/>
                    </a:solidFill>
                  </a:ln>
                </c:spPr>
                <c:marker>
                  <c:symbol val="none"/>
                </c:marker>
                <c:xVal>
                  <c:numRef>
                    <c:extLst xmlns:c15="http://schemas.microsoft.com/office/drawing/2012/chart">
                      <c:ext xmlns:c15="http://schemas.microsoft.com/office/drawing/2012/chart" uri="{02D57815-91ED-43cb-92C2-25804820EDAC}">
                        <c15:formulaRef>
                          <c15:sqref>'02N20W19M05S'!$G$35:$G$598</c15:sqref>
                        </c15:formulaRef>
                      </c:ext>
                    </c:extLst>
                    <c:numCache>
                      <c:formatCode>m/d/yyyy</c:formatCode>
                      <c:ptCount val="564"/>
                      <c:pt idx="0">
                        <c:v>44865</c:v>
                      </c:pt>
                      <c:pt idx="1">
                        <c:v>44895</c:v>
                      </c:pt>
                      <c:pt idx="2">
                        <c:v>44926</c:v>
                      </c:pt>
                      <c:pt idx="3">
                        <c:v>44957</c:v>
                      </c:pt>
                      <c:pt idx="4">
                        <c:v>44985</c:v>
                      </c:pt>
                      <c:pt idx="5">
                        <c:v>45016</c:v>
                      </c:pt>
                      <c:pt idx="6">
                        <c:v>45046</c:v>
                      </c:pt>
                      <c:pt idx="7">
                        <c:v>45077</c:v>
                      </c:pt>
                      <c:pt idx="8">
                        <c:v>45107</c:v>
                      </c:pt>
                      <c:pt idx="9">
                        <c:v>45138</c:v>
                      </c:pt>
                      <c:pt idx="10">
                        <c:v>45169</c:v>
                      </c:pt>
                      <c:pt idx="11">
                        <c:v>45199</c:v>
                      </c:pt>
                      <c:pt idx="12">
                        <c:v>45230</c:v>
                      </c:pt>
                      <c:pt idx="13">
                        <c:v>45260</c:v>
                      </c:pt>
                      <c:pt idx="14">
                        <c:v>45291</c:v>
                      </c:pt>
                      <c:pt idx="15">
                        <c:v>45322</c:v>
                      </c:pt>
                      <c:pt idx="16">
                        <c:v>45351</c:v>
                      </c:pt>
                      <c:pt idx="17">
                        <c:v>45382</c:v>
                      </c:pt>
                      <c:pt idx="18">
                        <c:v>45412</c:v>
                      </c:pt>
                      <c:pt idx="19">
                        <c:v>45443</c:v>
                      </c:pt>
                      <c:pt idx="20">
                        <c:v>45473</c:v>
                      </c:pt>
                      <c:pt idx="21">
                        <c:v>45504</c:v>
                      </c:pt>
                      <c:pt idx="22">
                        <c:v>45535</c:v>
                      </c:pt>
                      <c:pt idx="23">
                        <c:v>45565</c:v>
                      </c:pt>
                      <c:pt idx="24">
                        <c:v>45596</c:v>
                      </c:pt>
                      <c:pt idx="25">
                        <c:v>45626</c:v>
                      </c:pt>
                      <c:pt idx="26">
                        <c:v>45657</c:v>
                      </c:pt>
                      <c:pt idx="27">
                        <c:v>45688</c:v>
                      </c:pt>
                      <c:pt idx="28">
                        <c:v>45716</c:v>
                      </c:pt>
                      <c:pt idx="29">
                        <c:v>45747</c:v>
                      </c:pt>
                      <c:pt idx="30">
                        <c:v>45777</c:v>
                      </c:pt>
                      <c:pt idx="31">
                        <c:v>45808</c:v>
                      </c:pt>
                      <c:pt idx="32">
                        <c:v>45838</c:v>
                      </c:pt>
                      <c:pt idx="33">
                        <c:v>45869</c:v>
                      </c:pt>
                      <c:pt idx="34">
                        <c:v>45900</c:v>
                      </c:pt>
                      <c:pt idx="35">
                        <c:v>45930</c:v>
                      </c:pt>
                      <c:pt idx="36">
                        <c:v>45961</c:v>
                      </c:pt>
                      <c:pt idx="37">
                        <c:v>45991</c:v>
                      </c:pt>
                      <c:pt idx="38">
                        <c:v>46022</c:v>
                      </c:pt>
                      <c:pt idx="39">
                        <c:v>46053</c:v>
                      </c:pt>
                      <c:pt idx="40">
                        <c:v>46081</c:v>
                      </c:pt>
                      <c:pt idx="41">
                        <c:v>46112</c:v>
                      </c:pt>
                      <c:pt idx="42">
                        <c:v>46142</c:v>
                      </c:pt>
                      <c:pt idx="43">
                        <c:v>46173</c:v>
                      </c:pt>
                      <c:pt idx="44">
                        <c:v>46203</c:v>
                      </c:pt>
                      <c:pt idx="45">
                        <c:v>46234</c:v>
                      </c:pt>
                      <c:pt idx="46">
                        <c:v>46265</c:v>
                      </c:pt>
                      <c:pt idx="47">
                        <c:v>46295</c:v>
                      </c:pt>
                      <c:pt idx="48">
                        <c:v>46326</c:v>
                      </c:pt>
                      <c:pt idx="49">
                        <c:v>46356</c:v>
                      </c:pt>
                      <c:pt idx="50">
                        <c:v>46387</c:v>
                      </c:pt>
                      <c:pt idx="51">
                        <c:v>46418</c:v>
                      </c:pt>
                      <c:pt idx="52">
                        <c:v>46446</c:v>
                      </c:pt>
                      <c:pt idx="53">
                        <c:v>46477</c:v>
                      </c:pt>
                      <c:pt idx="54">
                        <c:v>46507</c:v>
                      </c:pt>
                      <c:pt idx="55">
                        <c:v>46538</c:v>
                      </c:pt>
                      <c:pt idx="56">
                        <c:v>46568</c:v>
                      </c:pt>
                      <c:pt idx="57">
                        <c:v>46599</c:v>
                      </c:pt>
                      <c:pt idx="58">
                        <c:v>46630</c:v>
                      </c:pt>
                      <c:pt idx="59">
                        <c:v>46660</c:v>
                      </c:pt>
                      <c:pt idx="60">
                        <c:v>46691</c:v>
                      </c:pt>
                      <c:pt idx="61">
                        <c:v>46721</c:v>
                      </c:pt>
                      <c:pt idx="62">
                        <c:v>46752</c:v>
                      </c:pt>
                      <c:pt idx="63">
                        <c:v>46783</c:v>
                      </c:pt>
                      <c:pt idx="64">
                        <c:v>46812</c:v>
                      </c:pt>
                      <c:pt idx="65">
                        <c:v>46843</c:v>
                      </c:pt>
                      <c:pt idx="66">
                        <c:v>46873</c:v>
                      </c:pt>
                      <c:pt idx="67">
                        <c:v>46904</c:v>
                      </c:pt>
                      <c:pt idx="68">
                        <c:v>46934</c:v>
                      </c:pt>
                      <c:pt idx="69">
                        <c:v>46965</c:v>
                      </c:pt>
                      <c:pt idx="70">
                        <c:v>46996</c:v>
                      </c:pt>
                      <c:pt idx="71">
                        <c:v>47026</c:v>
                      </c:pt>
                      <c:pt idx="72">
                        <c:v>47057</c:v>
                      </c:pt>
                      <c:pt idx="73">
                        <c:v>47087</c:v>
                      </c:pt>
                      <c:pt idx="74">
                        <c:v>47118</c:v>
                      </c:pt>
                      <c:pt idx="75">
                        <c:v>47149</c:v>
                      </c:pt>
                      <c:pt idx="76">
                        <c:v>47177</c:v>
                      </c:pt>
                      <c:pt idx="77">
                        <c:v>47208</c:v>
                      </c:pt>
                      <c:pt idx="78">
                        <c:v>47238</c:v>
                      </c:pt>
                      <c:pt idx="79">
                        <c:v>47269</c:v>
                      </c:pt>
                      <c:pt idx="80">
                        <c:v>47299</c:v>
                      </c:pt>
                      <c:pt idx="81">
                        <c:v>47330</c:v>
                      </c:pt>
                      <c:pt idx="82">
                        <c:v>47361</c:v>
                      </c:pt>
                      <c:pt idx="83">
                        <c:v>47391</c:v>
                      </c:pt>
                      <c:pt idx="84">
                        <c:v>47422</c:v>
                      </c:pt>
                      <c:pt idx="85">
                        <c:v>47452</c:v>
                      </c:pt>
                      <c:pt idx="86">
                        <c:v>47483</c:v>
                      </c:pt>
                      <c:pt idx="87">
                        <c:v>47514</c:v>
                      </c:pt>
                      <c:pt idx="88">
                        <c:v>47542</c:v>
                      </c:pt>
                      <c:pt idx="89">
                        <c:v>47573</c:v>
                      </c:pt>
                      <c:pt idx="90">
                        <c:v>47603</c:v>
                      </c:pt>
                      <c:pt idx="91">
                        <c:v>47634</c:v>
                      </c:pt>
                      <c:pt idx="92">
                        <c:v>47664</c:v>
                      </c:pt>
                      <c:pt idx="93">
                        <c:v>47695</c:v>
                      </c:pt>
                      <c:pt idx="94">
                        <c:v>47726</c:v>
                      </c:pt>
                      <c:pt idx="95">
                        <c:v>47756</c:v>
                      </c:pt>
                      <c:pt idx="96">
                        <c:v>47787</c:v>
                      </c:pt>
                      <c:pt idx="97">
                        <c:v>47817</c:v>
                      </c:pt>
                      <c:pt idx="98">
                        <c:v>47848</c:v>
                      </c:pt>
                      <c:pt idx="99">
                        <c:v>47879</c:v>
                      </c:pt>
                      <c:pt idx="100">
                        <c:v>47907</c:v>
                      </c:pt>
                      <c:pt idx="101">
                        <c:v>47938</c:v>
                      </c:pt>
                      <c:pt idx="102">
                        <c:v>47968</c:v>
                      </c:pt>
                      <c:pt idx="103">
                        <c:v>47999</c:v>
                      </c:pt>
                      <c:pt idx="104">
                        <c:v>48029</c:v>
                      </c:pt>
                      <c:pt idx="105">
                        <c:v>48060</c:v>
                      </c:pt>
                      <c:pt idx="106">
                        <c:v>48091</c:v>
                      </c:pt>
                      <c:pt idx="107">
                        <c:v>48121</c:v>
                      </c:pt>
                      <c:pt idx="108">
                        <c:v>48152</c:v>
                      </c:pt>
                      <c:pt idx="109">
                        <c:v>48182</c:v>
                      </c:pt>
                      <c:pt idx="110">
                        <c:v>48213</c:v>
                      </c:pt>
                      <c:pt idx="111">
                        <c:v>48244</c:v>
                      </c:pt>
                      <c:pt idx="112">
                        <c:v>48273</c:v>
                      </c:pt>
                      <c:pt idx="113">
                        <c:v>48304</c:v>
                      </c:pt>
                      <c:pt idx="114">
                        <c:v>48334</c:v>
                      </c:pt>
                      <c:pt idx="115">
                        <c:v>48365</c:v>
                      </c:pt>
                      <c:pt idx="116">
                        <c:v>48395</c:v>
                      </c:pt>
                      <c:pt idx="117">
                        <c:v>48426</c:v>
                      </c:pt>
                      <c:pt idx="118">
                        <c:v>48457</c:v>
                      </c:pt>
                      <c:pt idx="119">
                        <c:v>48487</c:v>
                      </c:pt>
                      <c:pt idx="120">
                        <c:v>48518</c:v>
                      </c:pt>
                      <c:pt idx="121">
                        <c:v>48548</c:v>
                      </c:pt>
                      <c:pt idx="122">
                        <c:v>48579</c:v>
                      </c:pt>
                      <c:pt idx="123">
                        <c:v>48610</c:v>
                      </c:pt>
                      <c:pt idx="124">
                        <c:v>48638</c:v>
                      </c:pt>
                      <c:pt idx="125">
                        <c:v>48669</c:v>
                      </c:pt>
                      <c:pt idx="126">
                        <c:v>48699</c:v>
                      </c:pt>
                      <c:pt idx="127">
                        <c:v>48730</c:v>
                      </c:pt>
                      <c:pt idx="128">
                        <c:v>48760</c:v>
                      </c:pt>
                      <c:pt idx="129">
                        <c:v>48791</c:v>
                      </c:pt>
                      <c:pt idx="130">
                        <c:v>48822</c:v>
                      </c:pt>
                      <c:pt idx="131">
                        <c:v>48852</c:v>
                      </c:pt>
                      <c:pt idx="132">
                        <c:v>48883</c:v>
                      </c:pt>
                      <c:pt idx="133">
                        <c:v>48913</c:v>
                      </c:pt>
                      <c:pt idx="134">
                        <c:v>48944</c:v>
                      </c:pt>
                      <c:pt idx="135">
                        <c:v>48975</c:v>
                      </c:pt>
                      <c:pt idx="136">
                        <c:v>49003</c:v>
                      </c:pt>
                      <c:pt idx="137">
                        <c:v>49034</c:v>
                      </c:pt>
                      <c:pt idx="138">
                        <c:v>49064</c:v>
                      </c:pt>
                      <c:pt idx="139">
                        <c:v>49095</c:v>
                      </c:pt>
                      <c:pt idx="140">
                        <c:v>49125</c:v>
                      </c:pt>
                      <c:pt idx="141">
                        <c:v>49156</c:v>
                      </c:pt>
                      <c:pt idx="142">
                        <c:v>49187</c:v>
                      </c:pt>
                      <c:pt idx="143">
                        <c:v>49217</c:v>
                      </c:pt>
                      <c:pt idx="144">
                        <c:v>49248</c:v>
                      </c:pt>
                      <c:pt idx="145">
                        <c:v>49278</c:v>
                      </c:pt>
                      <c:pt idx="146">
                        <c:v>49309</c:v>
                      </c:pt>
                      <c:pt idx="147">
                        <c:v>49340</c:v>
                      </c:pt>
                      <c:pt idx="148">
                        <c:v>49368</c:v>
                      </c:pt>
                      <c:pt idx="149">
                        <c:v>49399</c:v>
                      </c:pt>
                      <c:pt idx="150">
                        <c:v>49429</c:v>
                      </c:pt>
                      <c:pt idx="151">
                        <c:v>49460</c:v>
                      </c:pt>
                      <c:pt idx="152">
                        <c:v>49490</c:v>
                      </c:pt>
                      <c:pt idx="153">
                        <c:v>49521</c:v>
                      </c:pt>
                      <c:pt idx="154">
                        <c:v>49552</c:v>
                      </c:pt>
                      <c:pt idx="155">
                        <c:v>49582</c:v>
                      </c:pt>
                      <c:pt idx="156">
                        <c:v>49613</c:v>
                      </c:pt>
                      <c:pt idx="157">
                        <c:v>49643</c:v>
                      </c:pt>
                      <c:pt idx="158">
                        <c:v>49674</c:v>
                      </c:pt>
                      <c:pt idx="159">
                        <c:v>49705</c:v>
                      </c:pt>
                      <c:pt idx="160">
                        <c:v>49734</c:v>
                      </c:pt>
                      <c:pt idx="161">
                        <c:v>49765</c:v>
                      </c:pt>
                      <c:pt idx="162">
                        <c:v>49795</c:v>
                      </c:pt>
                      <c:pt idx="163">
                        <c:v>49826</c:v>
                      </c:pt>
                      <c:pt idx="164">
                        <c:v>49856</c:v>
                      </c:pt>
                      <c:pt idx="165">
                        <c:v>49887</c:v>
                      </c:pt>
                      <c:pt idx="166">
                        <c:v>49918</c:v>
                      </c:pt>
                      <c:pt idx="167">
                        <c:v>49948</c:v>
                      </c:pt>
                      <c:pt idx="168">
                        <c:v>49979</c:v>
                      </c:pt>
                      <c:pt idx="169">
                        <c:v>50009</c:v>
                      </c:pt>
                      <c:pt idx="170">
                        <c:v>50040</c:v>
                      </c:pt>
                      <c:pt idx="171">
                        <c:v>50071</c:v>
                      </c:pt>
                      <c:pt idx="172">
                        <c:v>50099</c:v>
                      </c:pt>
                      <c:pt idx="173">
                        <c:v>50130</c:v>
                      </c:pt>
                      <c:pt idx="174">
                        <c:v>50160</c:v>
                      </c:pt>
                      <c:pt idx="175">
                        <c:v>50191</c:v>
                      </c:pt>
                      <c:pt idx="176">
                        <c:v>50221</c:v>
                      </c:pt>
                      <c:pt idx="177">
                        <c:v>50252</c:v>
                      </c:pt>
                      <c:pt idx="178">
                        <c:v>50283</c:v>
                      </c:pt>
                      <c:pt idx="179">
                        <c:v>50313</c:v>
                      </c:pt>
                      <c:pt idx="180">
                        <c:v>50344</c:v>
                      </c:pt>
                      <c:pt idx="181">
                        <c:v>50374</c:v>
                      </c:pt>
                      <c:pt idx="182">
                        <c:v>50405</c:v>
                      </c:pt>
                      <c:pt idx="183">
                        <c:v>50436</c:v>
                      </c:pt>
                      <c:pt idx="184">
                        <c:v>50464</c:v>
                      </c:pt>
                      <c:pt idx="185">
                        <c:v>50495</c:v>
                      </c:pt>
                      <c:pt idx="186">
                        <c:v>50525</c:v>
                      </c:pt>
                      <c:pt idx="187">
                        <c:v>50556</c:v>
                      </c:pt>
                      <c:pt idx="188">
                        <c:v>50586</c:v>
                      </c:pt>
                      <c:pt idx="189">
                        <c:v>50617</c:v>
                      </c:pt>
                      <c:pt idx="190">
                        <c:v>50648</c:v>
                      </c:pt>
                      <c:pt idx="191">
                        <c:v>50678</c:v>
                      </c:pt>
                      <c:pt idx="192">
                        <c:v>50709</c:v>
                      </c:pt>
                      <c:pt idx="193">
                        <c:v>50739</c:v>
                      </c:pt>
                      <c:pt idx="194">
                        <c:v>50770</c:v>
                      </c:pt>
                      <c:pt idx="195">
                        <c:v>50801</c:v>
                      </c:pt>
                      <c:pt idx="196">
                        <c:v>50829</c:v>
                      </c:pt>
                      <c:pt idx="197">
                        <c:v>50860</c:v>
                      </c:pt>
                      <c:pt idx="198">
                        <c:v>50890</c:v>
                      </c:pt>
                      <c:pt idx="199">
                        <c:v>50921</c:v>
                      </c:pt>
                      <c:pt idx="200">
                        <c:v>50951</c:v>
                      </c:pt>
                      <c:pt idx="201">
                        <c:v>50982</c:v>
                      </c:pt>
                      <c:pt idx="202">
                        <c:v>51013</c:v>
                      </c:pt>
                      <c:pt idx="203">
                        <c:v>51043</c:v>
                      </c:pt>
                      <c:pt idx="204">
                        <c:v>51074</c:v>
                      </c:pt>
                      <c:pt idx="205">
                        <c:v>51104</c:v>
                      </c:pt>
                      <c:pt idx="206">
                        <c:v>51135</c:v>
                      </c:pt>
                      <c:pt idx="207">
                        <c:v>51166</c:v>
                      </c:pt>
                      <c:pt idx="208">
                        <c:v>51195</c:v>
                      </c:pt>
                      <c:pt idx="209">
                        <c:v>51226</c:v>
                      </c:pt>
                      <c:pt idx="210">
                        <c:v>51256</c:v>
                      </c:pt>
                      <c:pt idx="211">
                        <c:v>51287</c:v>
                      </c:pt>
                      <c:pt idx="212">
                        <c:v>51317</c:v>
                      </c:pt>
                      <c:pt idx="213">
                        <c:v>51348</c:v>
                      </c:pt>
                      <c:pt idx="214">
                        <c:v>51379</c:v>
                      </c:pt>
                      <c:pt idx="215">
                        <c:v>51409</c:v>
                      </c:pt>
                      <c:pt idx="216">
                        <c:v>51440</c:v>
                      </c:pt>
                      <c:pt idx="217">
                        <c:v>51470</c:v>
                      </c:pt>
                      <c:pt idx="218">
                        <c:v>51501</c:v>
                      </c:pt>
                      <c:pt idx="219">
                        <c:v>51532</c:v>
                      </c:pt>
                      <c:pt idx="220">
                        <c:v>51560</c:v>
                      </c:pt>
                      <c:pt idx="221">
                        <c:v>51591</c:v>
                      </c:pt>
                      <c:pt idx="222">
                        <c:v>51621</c:v>
                      </c:pt>
                      <c:pt idx="223">
                        <c:v>51652</c:v>
                      </c:pt>
                      <c:pt idx="224">
                        <c:v>51682</c:v>
                      </c:pt>
                      <c:pt idx="225">
                        <c:v>51713</c:v>
                      </c:pt>
                      <c:pt idx="226">
                        <c:v>51744</c:v>
                      </c:pt>
                      <c:pt idx="227">
                        <c:v>51774</c:v>
                      </c:pt>
                      <c:pt idx="228">
                        <c:v>51805</c:v>
                      </c:pt>
                      <c:pt idx="229">
                        <c:v>51835</c:v>
                      </c:pt>
                      <c:pt idx="230">
                        <c:v>51866</c:v>
                      </c:pt>
                      <c:pt idx="231">
                        <c:v>51897</c:v>
                      </c:pt>
                      <c:pt idx="232">
                        <c:v>51925</c:v>
                      </c:pt>
                      <c:pt idx="233">
                        <c:v>51956</c:v>
                      </c:pt>
                      <c:pt idx="234">
                        <c:v>51986</c:v>
                      </c:pt>
                      <c:pt idx="235">
                        <c:v>52017</c:v>
                      </c:pt>
                      <c:pt idx="236">
                        <c:v>52047</c:v>
                      </c:pt>
                      <c:pt idx="237">
                        <c:v>52078</c:v>
                      </c:pt>
                      <c:pt idx="238">
                        <c:v>52109</c:v>
                      </c:pt>
                      <c:pt idx="239">
                        <c:v>52139</c:v>
                      </c:pt>
                      <c:pt idx="240">
                        <c:v>52170</c:v>
                      </c:pt>
                      <c:pt idx="241">
                        <c:v>52200</c:v>
                      </c:pt>
                      <c:pt idx="242">
                        <c:v>52231</c:v>
                      </c:pt>
                      <c:pt idx="243">
                        <c:v>52262</c:v>
                      </c:pt>
                      <c:pt idx="244">
                        <c:v>52290</c:v>
                      </c:pt>
                      <c:pt idx="245">
                        <c:v>52321</c:v>
                      </c:pt>
                      <c:pt idx="246">
                        <c:v>52351</c:v>
                      </c:pt>
                      <c:pt idx="247">
                        <c:v>52382</c:v>
                      </c:pt>
                      <c:pt idx="248">
                        <c:v>52412</c:v>
                      </c:pt>
                      <c:pt idx="249">
                        <c:v>52443</c:v>
                      </c:pt>
                      <c:pt idx="250">
                        <c:v>52474</c:v>
                      </c:pt>
                      <c:pt idx="251">
                        <c:v>52504</c:v>
                      </c:pt>
                      <c:pt idx="252">
                        <c:v>52535</c:v>
                      </c:pt>
                      <c:pt idx="253">
                        <c:v>52565</c:v>
                      </c:pt>
                      <c:pt idx="254">
                        <c:v>52596</c:v>
                      </c:pt>
                      <c:pt idx="255">
                        <c:v>52627</c:v>
                      </c:pt>
                      <c:pt idx="256">
                        <c:v>52656</c:v>
                      </c:pt>
                      <c:pt idx="257">
                        <c:v>52687</c:v>
                      </c:pt>
                      <c:pt idx="258">
                        <c:v>52717</c:v>
                      </c:pt>
                      <c:pt idx="259">
                        <c:v>52748</c:v>
                      </c:pt>
                      <c:pt idx="260">
                        <c:v>52778</c:v>
                      </c:pt>
                      <c:pt idx="261">
                        <c:v>52809</c:v>
                      </c:pt>
                      <c:pt idx="262">
                        <c:v>52840</c:v>
                      </c:pt>
                      <c:pt idx="263">
                        <c:v>52870</c:v>
                      </c:pt>
                      <c:pt idx="264">
                        <c:v>52901</c:v>
                      </c:pt>
                      <c:pt idx="265">
                        <c:v>52931</c:v>
                      </c:pt>
                      <c:pt idx="266">
                        <c:v>52962</c:v>
                      </c:pt>
                      <c:pt idx="267">
                        <c:v>52993</c:v>
                      </c:pt>
                      <c:pt idx="268">
                        <c:v>53021</c:v>
                      </c:pt>
                      <c:pt idx="269">
                        <c:v>53052</c:v>
                      </c:pt>
                      <c:pt idx="270">
                        <c:v>53082</c:v>
                      </c:pt>
                      <c:pt idx="271">
                        <c:v>53113</c:v>
                      </c:pt>
                      <c:pt idx="272">
                        <c:v>53143</c:v>
                      </c:pt>
                      <c:pt idx="273">
                        <c:v>53174</c:v>
                      </c:pt>
                      <c:pt idx="274">
                        <c:v>53205</c:v>
                      </c:pt>
                      <c:pt idx="275">
                        <c:v>53235</c:v>
                      </c:pt>
                      <c:pt idx="276">
                        <c:v>53266</c:v>
                      </c:pt>
                      <c:pt idx="277">
                        <c:v>53296</c:v>
                      </c:pt>
                      <c:pt idx="278">
                        <c:v>53327</c:v>
                      </c:pt>
                      <c:pt idx="279">
                        <c:v>53358</c:v>
                      </c:pt>
                      <c:pt idx="280">
                        <c:v>53386</c:v>
                      </c:pt>
                      <c:pt idx="281">
                        <c:v>53417</c:v>
                      </c:pt>
                      <c:pt idx="282">
                        <c:v>53447</c:v>
                      </c:pt>
                      <c:pt idx="283">
                        <c:v>53478</c:v>
                      </c:pt>
                      <c:pt idx="284">
                        <c:v>53508</c:v>
                      </c:pt>
                      <c:pt idx="285">
                        <c:v>53539</c:v>
                      </c:pt>
                      <c:pt idx="286">
                        <c:v>53570</c:v>
                      </c:pt>
                      <c:pt idx="287">
                        <c:v>53600</c:v>
                      </c:pt>
                      <c:pt idx="288">
                        <c:v>53631</c:v>
                      </c:pt>
                      <c:pt idx="289">
                        <c:v>53661</c:v>
                      </c:pt>
                      <c:pt idx="290">
                        <c:v>53692</c:v>
                      </c:pt>
                      <c:pt idx="291">
                        <c:v>53723</c:v>
                      </c:pt>
                      <c:pt idx="292">
                        <c:v>53751</c:v>
                      </c:pt>
                      <c:pt idx="293">
                        <c:v>53782</c:v>
                      </c:pt>
                      <c:pt idx="294">
                        <c:v>53812</c:v>
                      </c:pt>
                      <c:pt idx="295">
                        <c:v>53843</c:v>
                      </c:pt>
                      <c:pt idx="296">
                        <c:v>53873</c:v>
                      </c:pt>
                      <c:pt idx="297">
                        <c:v>53904</c:v>
                      </c:pt>
                      <c:pt idx="298">
                        <c:v>53935</c:v>
                      </c:pt>
                      <c:pt idx="299">
                        <c:v>53965</c:v>
                      </c:pt>
                      <c:pt idx="300">
                        <c:v>53996</c:v>
                      </c:pt>
                      <c:pt idx="301">
                        <c:v>54026</c:v>
                      </c:pt>
                      <c:pt idx="302">
                        <c:v>54057</c:v>
                      </c:pt>
                      <c:pt idx="303">
                        <c:v>54088</c:v>
                      </c:pt>
                      <c:pt idx="304">
                        <c:v>54117</c:v>
                      </c:pt>
                      <c:pt idx="305">
                        <c:v>54148</c:v>
                      </c:pt>
                      <c:pt idx="306">
                        <c:v>54178</c:v>
                      </c:pt>
                      <c:pt idx="307">
                        <c:v>54209</c:v>
                      </c:pt>
                      <c:pt idx="308">
                        <c:v>54239</c:v>
                      </c:pt>
                      <c:pt idx="309">
                        <c:v>54270</c:v>
                      </c:pt>
                      <c:pt idx="310">
                        <c:v>54301</c:v>
                      </c:pt>
                      <c:pt idx="311">
                        <c:v>54331</c:v>
                      </c:pt>
                      <c:pt idx="312">
                        <c:v>54362</c:v>
                      </c:pt>
                      <c:pt idx="313">
                        <c:v>54392</c:v>
                      </c:pt>
                      <c:pt idx="314">
                        <c:v>54423</c:v>
                      </c:pt>
                      <c:pt idx="315">
                        <c:v>54454</c:v>
                      </c:pt>
                      <c:pt idx="316">
                        <c:v>54482</c:v>
                      </c:pt>
                      <c:pt idx="317">
                        <c:v>54513</c:v>
                      </c:pt>
                      <c:pt idx="318">
                        <c:v>54543</c:v>
                      </c:pt>
                      <c:pt idx="319">
                        <c:v>54574</c:v>
                      </c:pt>
                      <c:pt idx="320">
                        <c:v>54604</c:v>
                      </c:pt>
                      <c:pt idx="321">
                        <c:v>54635</c:v>
                      </c:pt>
                      <c:pt idx="322">
                        <c:v>54666</c:v>
                      </c:pt>
                      <c:pt idx="323">
                        <c:v>54696</c:v>
                      </c:pt>
                      <c:pt idx="324">
                        <c:v>54727</c:v>
                      </c:pt>
                      <c:pt idx="325">
                        <c:v>54757</c:v>
                      </c:pt>
                      <c:pt idx="326">
                        <c:v>54788</c:v>
                      </c:pt>
                      <c:pt idx="327">
                        <c:v>54819</c:v>
                      </c:pt>
                      <c:pt idx="328">
                        <c:v>54847</c:v>
                      </c:pt>
                      <c:pt idx="329">
                        <c:v>54878</c:v>
                      </c:pt>
                      <c:pt idx="330">
                        <c:v>54908</c:v>
                      </c:pt>
                      <c:pt idx="331">
                        <c:v>54939</c:v>
                      </c:pt>
                      <c:pt idx="332">
                        <c:v>54969</c:v>
                      </c:pt>
                      <c:pt idx="333">
                        <c:v>55000</c:v>
                      </c:pt>
                      <c:pt idx="334">
                        <c:v>55031</c:v>
                      </c:pt>
                      <c:pt idx="335">
                        <c:v>55061</c:v>
                      </c:pt>
                      <c:pt idx="336">
                        <c:v>55092</c:v>
                      </c:pt>
                      <c:pt idx="337">
                        <c:v>55122</c:v>
                      </c:pt>
                      <c:pt idx="338">
                        <c:v>55153</c:v>
                      </c:pt>
                      <c:pt idx="339">
                        <c:v>55184</c:v>
                      </c:pt>
                      <c:pt idx="340">
                        <c:v>55212</c:v>
                      </c:pt>
                      <c:pt idx="341">
                        <c:v>55243</c:v>
                      </c:pt>
                      <c:pt idx="342">
                        <c:v>55273</c:v>
                      </c:pt>
                      <c:pt idx="343">
                        <c:v>55304</c:v>
                      </c:pt>
                      <c:pt idx="344">
                        <c:v>55334</c:v>
                      </c:pt>
                      <c:pt idx="345">
                        <c:v>55365</c:v>
                      </c:pt>
                      <c:pt idx="346">
                        <c:v>55396</c:v>
                      </c:pt>
                      <c:pt idx="347">
                        <c:v>55426</c:v>
                      </c:pt>
                      <c:pt idx="348">
                        <c:v>55457</c:v>
                      </c:pt>
                      <c:pt idx="349">
                        <c:v>55487</c:v>
                      </c:pt>
                      <c:pt idx="350">
                        <c:v>55518</c:v>
                      </c:pt>
                      <c:pt idx="351">
                        <c:v>55549</c:v>
                      </c:pt>
                      <c:pt idx="352">
                        <c:v>55578</c:v>
                      </c:pt>
                      <c:pt idx="353">
                        <c:v>55609</c:v>
                      </c:pt>
                      <c:pt idx="354">
                        <c:v>55639</c:v>
                      </c:pt>
                      <c:pt idx="355">
                        <c:v>55670</c:v>
                      </c:pt>
                      <c:pt idx="356">
                        <c:v>55700</c:v>
                      </c:pt>
                      <c:pt idx="357">
                        <c:v>55731</c:v>
                      </c:pt>
                      <c:pt idx="358">
                        <c:v>55762</c:v>
                      </c:pt>
                      <c:pt idx="359">
                        <c:v>55792</c:v>
                      </c:pt>
                      <c:pt idx="360">
                        <c:v>55823</c:v>
                      </c:pt>
                      <c:pt idx="361">
                        <c:v>55853</c:v>
                      </c:pt>
                      <c:pt idx="362">
                        <c:v>55884</c:v>
                      </c:pt>
                      <c:pt idx="363">
                        <c:v>55915</c:v>
                      </c:pt>
                      <c:pt idx="364">
                        <c:v>55943</c:v>
                      </c:pt>
                      <c:pt idx="365">
                        <c:v>55974</c:v>
                      </c:pt>
                      <c:pt idx="366">
                        <c:v>56004</c:v>
                      </c:pt>
                      <c:pt idx="367">
                        <c:v>56035</c:v>
                      </c:pt>
                      <c:pt idx="368">
                        <c:v>56065</c:v>
                      </c:pt>
                      <c:pt idx="369">
                        <c:v>56096</c:v>
                      </c:pt>
                      <c:pt idx="370">
                        <c:v>56127</c:v>
                      </c:pt>
                      <c:pt idx="371">
                        <c:v>56157</c:v>
                      </c:pt>
                      <c:pt idx="372">
                        <c:v>56188</c:v>
                      </c:pt>
                      <c:pt idx="373">
                        <c:v>56218</c:v>
                      </c:pt>
                      <c:pt idx="374">
                        <c:v>56249</c:v>
                      </c:pt>
                      <c:pt idx="375">
                        <c:v>56280</c:v>
                      </c:pt>
                      <c:pt idx="376">
                        <c:v>56308</c:v>
                      </c:pt>
                      <c:pt idx="377">
                        <c:v>56339</c:v>
                      </c:pt>
                      <c:pt idx="378">
                        <c:v>56369</c:v>
                      </c:pt>
                      <c:pt idx="379">
                        <c:v>56400</c:v>
                      </c:pt>
                      <c:pt idx="380">
                        <c:v>56430</c:v>
                      </c:pt>
                      <c:pt idx="381">
                        <c:v>56461</c:v>
                      </c:pt>
                      <c:pt idx="382">
                        <c:v>56492</c:v>
                      </c:pt>
                      <c:pt idx="383">
                        <c:v>56522</c:v>
                      </c:pt>
                      <c:pt idx="384">
                        <c:v>56553</c:v>
                      </c:pt>
                      <c:pt idx="385">
                        <c:v>56583</c:v>
                      </c:pt>
                      <c:pt idx="386">
                        <c:v>56614</c:v>
                      </c:pt>
                      <c:pt idx="387">
                        <c:v>56645</c:v>
                      </c:pt>
                      <c:pt idx="388">
                        <c:v>56673</c:v>
                      </c:pt>
                      <c:pt idx="389">
                        <c:v>56704</c:v>
                      </c:pt>
                      <c:pt idx="390">
                        <c:v>56734</c:v>
                      </c:pt>
                      <c:pt idx="391">
                        <c:v>56765</c:v>
                      </c:pt>
                      <c:pt idx="392">
                        <c:v>56795</c:v>
                      </c:pt>
                      <c:pt idx="393">
                        <c:v>56826</c:v>
                      </c:pt>
                      <c:pt idx="394">
                        <c:v>56857</c:v>
                      </c:pt>
                      <c:pt idx="395">
                        <c:v>56887</c:v>
                      </c:pt>
                      <c:pt idx="396">
                        <c:v>56918</c:v>
                      </c:pt>
                      <c:pt idx="397">
                        <c:v>56948</c:v>
                      </c:pt>
                      <c:pt idx="398">
                        <c:v>56979</c:v>
                      </c:pt>
                      <c:pt idx="399">
                        <c:v>57010</c:v>
                      </c:pt>
                      <c:pt idx="400">
                        <c:v>57039</c:v>
                      </c:pt>
                      <c:pt idx="401">
                        <c:v>57070</c:v>
                      </c:pt>
                      <c:pt idx="402">
                        <c:v>57100</c:v>
                      </c:pt>
                      <c:pt idx="403">
                        <c:v>57131</c:v>
                      </c:pt>
                      <c:pt idx="404">
                        <c:v>57161</c:v>
                      </c:pt>
                      <c:pt idx="405">
                        <c:v>57192</c:v>
                      </c:pt>
                      <c:pt idx="406">
                        <c:v>57223</c:v>
                      </c:pt>
                      <c:pt idx="407">
                        <c:v>57253</c:v>
                      </c:pt>
                      <c:pt idx="408">
                        <c:v>57284</c:v>
                      </c:pt>
                      <c:pt idx="409">
                        <c:v>57314</c:v>
                      </c:pt>
                      <c:pt idx="410">
                        <c:v>57345</c:v>
                      </c:pt>
                      <c:pt idx="411">
                        <c:v>57376</c:v>
                      </c:pt>
                      <c:pt idx="412">
                        <c:v>57404</c:v>
                      </c:pt>
                      <c:pt idx="413">
                        <c:v>57435</c:v>
                      </c:pt>
                      <c:pt idx="414">
                        <c:v>57465</c:v>
                      </c:pt>
                      <c:pt idx="415">
                        <c:v>57496</c:v>
                      </c:pt>
                      <c:pt idx="416">
                        <c:v>57526</c:v>
                      </c:pt>
                      <c:pt idx="417">
                        <c:v>57557</c:v>
                      </c:pt>
                      <c:pt idx="418">
                        <c:v>57588</c:v>
                      </c:pt>
                      <c:pt idx="419">
                        <c:v>57618</c:v>
                      </c:pt>
                      <c:pt idx="420">
                        <c:v>57649</c:v>
                      </c:pt>
                      <c:pt idx="421">
                        <c:v>57679</c:v>
                      </c:pt>
                      <c:pt idx="422">
                        <c:v>57710</c:v>
                      </c:pt>
                      <c:pt idx="423">
                        <c:v>57741</c:v>
                      </c:pt>
                      <c:pt idx="424">
                        <c:v>57769</c:v>
                      </c:pt>
                      <c:pt idx="425">
                        <c:v>57800</c:v>
                      </c:pt>
                      <c:pt idx="426">
                        <c:v>57830</c:v>
                      </c:pt>
                      <c:pt idx="427">
                        <c:v>57861</c:v>
                      </c:pt>
                      <c:pt idx="428">
                        <c:v>57891</c:v>
                      </c:pt>
                      <c:pt idx="429">
                        <c:v>57922</c:v>
                      </c:pt>
                      <c:pt idx="430">
                        <c:v>57953</c:v>
                      </c:pt>
                      <c:pt idx="431">
                        <c:v>57983</c:v>
                      </c:pt>
                      <c:pt idx="432">
                        <c:v>58014</c:v>
                      </c:pt>
                      <c:pt idx="433">
                        <c:v>58044</c:v>
                      </c:pt>
                      <c:pt idx="434">
                        <c:v>58075</c:v>
                      </c:pt>
                      <c:pt idx="435">
                        <c:v>58106</c:v>
                      </c:pt>
                      <c:pt idx="436">
                        <c:v>58134</c:v>
                      </c:pt>
                      <c:pt idx="437">
                        <c:v>58165</c:v>
                      </c:pt>
                      <c:pt idx="438">
                        <c:v>58195</c:v>
                      </c:pt>
                      <c:pt idx="439">
                        <c:v>58226</c:v>
                      </c:pt>
                      <c:pt idx="440">
                        <c:v>58256</c:v>
                      </c:pt>
                      <c:pt idx="441">
                        <c:v>58287</c:v>
                      </c:pt>
                      <c:pt idx="442">
                        <c:v>58318</c:v>
                      </c:pt>
                      <c:pt idx="443">
                        <c:v>58348</c:v>
                      </c:pt>
                      <c:pt idx="444">
                        <c:v>58379</c:v>
                      </c:pt>
                      <c:pt idx="445">
                        <c:v>58409</c:v>
                      </c:pt>
                      <c:pt idx="446">
                        <c:v>58440</c:v>
                      </c:pt>
                      <c:pt idx="447">
                        <c:v>58471</c:v>
                      </c:pt>
                      <c:pt idx="448">
                        <c:v>58500</c:v>
                      </c:pt>
                      <c:pt idx="449">
                        <c:v>58531</c:v>
                      </c:pt>
                      <c:pt idx="450">
                        <c:v>58561</c:v>
                      </c:pt>
                      <c:pt idx="451">
                        <c:v>58592</c:v>
                      </c:pt>
                      <c:pt idx="452">
                        <c:v>58622</c:v>
                      </c:pt>
                      <c:pt idx="453">
                        <c:v>58653</c:v>
                      </c:pt>
                      <c:pt idx="454">
                        <c:v>58684</c:v>
                      </c:pt>
                      <c:pt idx="455">
                        <c:v>58714</c:v>
                      </c:pt>
                      <c:pt idx="456">
                        <c:v>58745</c:v>
                      </c:pt>
                      <c:pt idx="457">
                        <c:v>58775</c:v>
                      </c:pt>
                      <c:pt idx="458">
                        <c:v>58806</c:v>
                      </c:pt>
                      <c:pt idx="459">
                        <c:v>58837</c:v>
                      </c:pt>
                      <c:pt idx="460">
                        <c:v>58865</c:v>
                      </c:pt>
                      <c:pt idx="461">
                        <c:v>58896</c:v>
                      </c:pt>
                      <c:pt idx="462">
                        <c:v>58926</c:v>
                      </c:pt>
                      <c:pt idx="463">
                        <c:v>58957</c:v>
                      </c:pt>
                      <c:pt idx="464">
                        <c:v>58987</c:v>
                      </c:pt>
                      <c:pt idx="465">
                        <c:v>59018</c:v>
                      </c:pt>
                      <c:pt idx="466">
                        <c:v>59049</c:v>
                      </c:pt>
                      <c:pt idx="467">
                        <c:v>59079</c:v>
                      </c:pt>
                      <c:pt idx="468">
                        <c:v>59110</c:v>
                      </c:pt>
                      <c:pt idx="469">
                        <c:v>59140</c:v>
                      </c:pt>
                      <c:pt idx="470">
                        <c:v>59171</c:v>
                      </c:pt>
                      <c:pt idx="471">
                        <c:v>59202</c:v>
                      </c:pt>
                      <c:pt idx="472">
                        <c:v>59230</c:v>
                      </c:pt>
                      <c:pt idx="473">
                        <c:v>59261</c:v>
                      </c:pt>
                      <c:pt idx="474">
                        <c:v>59291</c:v>
                      </c:pt>
                      <c:pt idx="475">
                        <c:v>59322</c:v>
                      </c:pt>
                      <c:pt idx="476">
                        <c:v>59352</c:v>
                      </c:pt>
                      <c:pt idx="477">
                        <c:v>59383</c:v>
                      </c:pt>
                      <c:pt idx="478">
                        <c:v>59414</c:v>
                      </c:pt>
                      <c:pt idx="479">
                        <c:v>59444</c:v>
                      </c:pt>
                      <c:pt idx="480">
                        <c:v>59475</c:v>
                      </c:pt>
                      <c:pt idx="481">
                        <c:v>59505</c:v>
                      </c:pt>
                      <c:pt idx="482">
                        <c:v>59536</c:v>
                      </c:pt>
                      <c:pt idx="483">
                        <c:v>59567</c:v>
                      </c:pt>
                      <c:pt idx="484">
                        <c:v>59595</c:v>
                      </c:pt>
                      <c:pt idx="485">
                        <c:v>59626</c:v>
                      </c:pt>
                      <c:pt idx="486">
                        <c:v>59656</c:v>
                      </c:pt>
                      <c:pt idx="487">
                        <c:v>59687</c:v>
                      </c:pt>
                      <c:pt idx="488">
                        <c:v>59717</c:v>
                      </c:pt>
                      <c:pt idx="489">
                        <c:v>59748</c:v>
                      </c:pt>
                      <c:pt idx="490">
                        <c:v>59779</c:v>
                      </c:pt>
                      <c:pt idx="491">
                        <c:v>59809</c:v>
                      </c:pt>
                      <c:pt idx="492">
                        <c:v>59840</c:v>
                      </c:pt>
                      <c:pt idx="493">
                        <c:v>59870</c:v>
                      </c:pt>
                      <c:pt idx="494">
                        <c:v>59901</c:v>
                      </c:pt>
                      <c:pt idx="495">
                        <c:v>59932</c:v>
                      </c:pt>
                      <c:pt idx="496">
                        <c:v>59961</c:v>
                      </c:pt>
                      <c:pt idx="497">
                        <c:v>59992</c:v>
                      </c:pt>
                      <c:pt idx="498">
                        <c:v>60022</c:v>
                      </c:pt>
                      <c:pt idx="499">
                        <c:v>60053</c:v>
                      </c:pt>
                      <c:pt idx="500">
                        <c:v>60083</c:v>
                      </c:pt>
                      <c:pt idx="501">
                        <c:v>60114</c:v>
                      </c:pt>
                      <c:pt idx="502">
                        <c:v>60145</c:v>
                      </c:pt>
                      <c:pt idx="503">
                        <c:v>60175</c:v>
                      </c:pt>
                      <c:pt idx="504">
                        <c:v>60206</c:v>
                      </c:pt>
                      <c:pt idx="505">
                        <c:v>60236</c:v>
                      </c:pt>
                      <c:pt idx="506">
                        <c:v>60267</c:v>
                      </c:pt>
                      <c:pt idx="507">
                        <c:v>60298</c:v>
                      </c:pt>
                      <c:pt idx="508">
                        <c:v>60326</c:v>
                      </c:pt>
                      <c:pt idx="509">
                        <c:v>60357</c:v>
                      </c:pt>
                      <c:pt idx="510">
                        <c:v>60387</c:v>
                      </c:pt>
                      <c:pt idx="511">
                        <c:v>60418</c:v>
                      </c:pt>
                      <c:pt idx="512">
                        <c:v>60448</c:v>
                      </c:pt>
                      <c:pt idx="513">
                        <c:v>60479</c:v>
                      </c:pt>
                      <c:pt idx="514">
                        <c:v>60510</c:v>
                      </c:pt>
                      <c:pt idx="515">
                        <c:v>60540</c:v>
                      </c:pt>
                      <c:pt idx="516">
                        <c:v>60571</c:v>
                      </c:pt>
                      <c:pt idx="517">
                        <c:v>60601</c:v>
                      </c:pt>
                      <c:pt idx="518">
                        <c:v>60632</c:v>
                      </c:pt>
                      <c:pt idx="519">
                        <c:v>60663</c:v>
                      </c:pt>
                      <c:pt idx="520">
                        <c:v>60691</c:v>
                      </c:pt>
                      <c:pt idx="521">
                        <c:v>60722</c:v>
                      </c:pt>
                      <c:pt idx="522">
                        <c:v>60752</c:v>
                      </c:pt>
                      <c:pt idx="523">
                        <c:v>60783</c:v>
                      </c:pt>
                      <c:pt idx="524">
                        <c:v>60813</c:v>
                      </c:pt>
                      <c:pt idx="525">
                        <c:v>60844</c:v>
                      </c:pt>
                      <c:pt idx="526">
                        <c:v>60875</c:v>
                      </c:pt>
                      <c:pt idx="527">
                        <c:v>60905</c:v>
                      </c:pt>
                      <c:pt idx="528">
                        <c:v>60936</c:v>
                      </c:pt>
                      <c:pt idx="529">
                        <c:v>60966</c:v>
                      </c:pt>
                      <c:pt idx="530">
                        <c:v>60997</c:v>
                      </c:pt>
                      <c:pt idx="531">
                        <c:v>61028</c:v>
                      </c:pt>
                      <c:pt idx="532">
                        <c:v>61056</c:v>
                      </c:pt>
                      <c:pt idx="533">
                        <c:v>61087</c:v>
                      </c:pt>
                      <c:pt idx="534">
                        <c:v>61117</c:v>
                      </c:pt>
                      <c:pt idx="535">
                        <c:v>61148</c:v>
                      </c:pt>
                      <c:pt idx="536">
                        <c:v>61178</c:v>
                      </c:pt>
                      <c:pt idx="537">
                        <c:v>61209</c:v>
                      </c:pt>
                      <c:pt idx="538">
                        <c:v>61240</c:v>
                      </c:pt>
                      <c:pt idx="539">
                        <c:v>61270</c:v>
                      </c:pt>
                      <c:pt idx="540">
                        <c:v>61301</c:v>
                      </c:pt>
                      <c:pt idx="541">
                        <c:v>61331</c:v>
                      </c:pt>
                      <c:pt idx="542">
                        <c:v>61362</c:v>
                      </c:pt>
                      <c:pt idx="543">
                        <c:v>61393</c:v>
                      </c:pt>
                      <c:pt idx="544">
                        <c:v>61422</c:v>
                      </c:pt>
                      <c:pt idx="545">
                        <c:v>61453</c:v>
                      </c:pt>
                      <c:pt idx="546">
                        <c:v>61483</c:v>
                      </c:pt>
                      <c:pt idx="547">
                        <c:v>61514</c:v>
                      </c:pt>
                      <c:pt idx="548">
                        <c:v>61544</c:v>
                      </c:pt>
                      <c:pt idx="549">
                        <c:v>61575</c:v>
                      </c:pt>
                      <c:pt idx="550">
                        <c:v>61606</c:v>
                      </c:pt>
                      <c:pt idx="551">
                        <c:v>61636</c:v>
                      </c:pt>
                      <c:pt idx="552">
                        <c:v>61667</c:v>
                      </c:pt>
                      <c:pt idx="553">
                        <c:v>61697</c:v>
                      </c:pt>
                      <c:pt idx="554">
                        <c:v>61728</c:v>
                      </c:pt>
                      <c:pt idx="555">
                        <c:v>61759</c:v>
                      </c:pt>
                      <c:pt idx="556">
                        <c:v>61787</c:v>
                      </c:pt>
                      <c:pt idx="557">
                        <c:v>61818</c:v>
                      </c:pt>
                      <c:pt idx="558">
                        <c:v>61848</c:v>
                      </c:pt>
                      <c:pt idx="559">
                        <c:v>61879</c:v>
                      </c:pt>
                      <c:pt idx="560">
                        <c:v>61909</c:v>
                      </c:pt>
                      <c:pt idx="561">
                        <c:v>61940</c:v>
                      </c:pt>
                      <c:pt idx="562">
                        <c:v>61971</c:v>
                      </c:pt>
                      <c:pt idx="563">
                        <c:v>62001</c:v>
                      </c:pt>
                    </c:numCache>
                  </c:numRef>
                </c:xVal>
                <c:yVal>
                  <c:numRef>
                    <c:extLst xmlns:c15="http://schemas.microsoft.com/office/drawing/2012/chart">
                      <c:ext xmlns:c15="http://schemas.microsoft.com/office/drawing/2012/chart" uri="{02D57815-91ED-43cb-92C2-25804820EDAC}">
                        <c15:formulaRef>
                          <c15:sqref>'02N20W19M05S'!$I$35:$I$598</c15:sqref>
                        </c15:formulaRef>
                      </c:ext>
                    </c:extLst>
                    <c:numCache>
                      <c:formatCode>General</c:formatCode>
                      <c:ptCount val="564"/>
                      <c:pt idx="0">
                        <c:v>42.874000000000002</c:v>
                      </c:pt>
                      <c:pt idx="1">
                        <c:v>41.768000000000001</c:v>
                      </c:pt>
                      <c:pt idx="2">
                        <c:v>44.59</c:v>
                      </c:pt>
                      <c:pt idx="3">
                        <c:v>15.102</c:v>
                      </c:pt>
                      <c:pt idx="4">
                        <c:v>7.7229999999999999</c:v>
                      </c:pt>
                      <c:pt idx="5">
                        <c:v>15.009</c:v>
                      </c:pt>
                      <c:pt idx="6">
                        <c:v>12.702</c:v>
                      </c:pt>
                      <c:pt idx="7">
                        <c:v>11.818</c:v>
                      </c:pt>
                      <c:pt idx="8">
                        <c:v>7.4909999999999997</c:v>
                      </c:pt>
                      <c:pt idx="9">
                        <c:v>6.1710000000000003</c:v>
                      </c:pt>
                      <c:pt idx="10">
                        <c:v>3.5680000000000001</c:v>
                      </c:pt>
                      <c:pt idx="11">
                        <c:v>-0.89300000000000002</c:v>
                      </c:pt>
                      <c:pt idx="12">
                        <c:v>-0.95299999999999996</c:v>
                      </c:pt>
                      <c:pt idx="13">
                        <c:v>-1.8089999999999999</c:v>
                      </c:pt>
                      <c:pt idx="14">
                        <c:v>-0.21099999999999999</c:v>
                      </c:pt>
                      <c:pt idx="15">
                        <c:v>2.718</c:v>
                      </c:pt>
                      <c:pt idx="16">
                        <c:v>-0.878</c:v>
                      </c:pt>
                      <c:pt idx="17">
                        <c:v>0.43</c:v>
                      </c:pt>
                      <c:pt idx="18">
                        <c:v>-3.43</c:v>
                      </c:pt>
                      <c:pt idx="19">
                        <c:v>-4.6749999999999998</c:v>
                      </c:pt>
                      <c:pt idx="20">
                        <c:v>-9.173</c:v>
                      </c:pt>
                      <c:pt idx="21">
                        <c:v>-10.693</c:v>
                      </c:pt>
                      <c:pt idx="22">
                        <c:v>-13.4</c:v>
                      </c:pt>
                      <c:pt idx="23">
                        <c:v>-14.192</c:v>
                      </c:pt>
                      <c:pt idx="24">
                        <c:v>-12.108000000000001</c:v>
                      </c:pt>
                      <c:pt idx="25">
                        <c:v>-10.56</c:v>
                      </c:pt>
                      <c:pt idx="26">
                        <c:v>-7.3620000000000001</c:v>
                      </c:pt>
                      <c:pt idx="27">
                        <c:v>-4.3570000000000002</c:v>
                      </c:pt>
                      <c:pt idx="28">
                        <c:v>-10.595000000000001</c:v>
                      </c:pt>
                      <c:pt idx="29">
                        <c:v>-6.7320000000000002</c:v>
                      </c:pt>
                      <c:pt idx="30">
                        <c:v>-9.35</c:v>
                      </c:pt>
                      <c:pt idx="31">
                        <c:v>-9.9109999999999996</c:v>
                      </c:pt>
                      <c:pt idx="32">
                        <c:v>-14.141999999999999</c:v>
                      </c:pt>
                      <c:pt idx="33">
                        <c:v>-15.664</c:v>
                      </c:pt>
                      <c:pt idx="34">
                        <c:v>-18.262</c:v>
                      </c:pt>
                      <c:pt idx="35">
                        <c:v>-22.667000000000002</c:v>
                      </c:pt>
                      <c:pt idx="36">
                        <c:v>-18.722000000000001</c:v>
                      </c:pt>
                      <c:pt idx="37">
                        <c:v>-21.327000000000002</c:v>
                      </c:pt>
                      <c:pt idx="38">
                        <c:v>-21.411999999999999</c:v>
                      </c:pt>
                      <c:pt idx="39">
                        <c:v>-23.260999999999999</c:v>
                      </c:pt>
                      <c:pt idx="40">
                        <c:v>-25.843</c:v>
                      </c:pt>
                      <c:pt idx="41">
                        <c:v>-22.216000000000001</c:v>
                      </c:pt>
                      <c:pt idx="42">
                        <c:v>-25.571000000000002</c:v>
                      </c:pt>
                      <c:pt idx="43">
                        <c:v>-26.524999999999999</c:v>
                      </c:pt>
                      <c:pt idx="44">
                        <c:v>-30.763999999999999</c:v>
                      </c:pt>
                      <c:pt idx="45">
                        <c:v>-32.113</c:v>
                      </c:pt>
                      <c:pt idx="46">
                        <c:v>-34.686999999999998</c:v>
                      </c:pt>
                      <c:pt idx="47">
                        <c:v>-38.728000000000002</c:v>
                      </c:pt>
                      <c:pt idx="48">
                        <c:v>-35.402999999999999</c:v>
                      </c:pt>
                      <c:pt idx="49">
                        <c:v>-36.341000000000001</c:v>
                      </c:pt>
                      <c:pt idx="50">
                        <c:v>-31.007999999999999</c:v>
                      </c:pt>
                      <c:pt idx="51">
                        <c:v>-27.143999999999998</c:v>
                      </c:pt>
                      <c:pt idx="52">
                        <c:v>-27.74</c:v>
                      </c:pt>
                      <c:pt idx="53">
                        <c:v>-20.312999999999999</c:v>
                      </c:pt>
                      <c:pt idx="54">
                        <c:v>-22.54</c:v>
                      </c:pt>
                      <c:pt idx="55">
                        <c:v>-23.376999999999999</c:v>
                      </c:pt>
                      <c:pt idx="56">
                        <c:v>-27.9</c:v>
                      </c:pt>
                      <c:pt idx="57">
                        <c:v>-29.378</c:v>
                      </c:pt>
                      <c:pt idx="58">
                        <c:v>-31.773</c:v>
                      </c:pt>
                      <c:pt idx="59">
                        <c:v>-34.838000000000001</c:v>
                      </c:pt>
                      <c:pt idx="60">
                        <c:v>-32.366</c:v>
                      </c:pt>
                      <c:pt idx="61">
                        <c:v>-35.563000000000002</c:v>
                      </c:pt>
                      <c:pt idx="62">
                        <c:v>-31.597000000000001</c:v>
                      </c:pt>
                      <c:pt idx="63">
                        <c:v>-29.946000000000002</c:v>
                      </c:pt>
                      <c:pt idx="64">
                        <c:v>-29.247</c:v>
                      </c:pt>
                      <c:pt idx="65">
                        <c:v>-19.05</c:v>
                      </c:pt>
                      <c:pt idx="66">
                        <c:v>-20.52</c:v>
                      </c:pt>
                      <c:pt idx="67">
                        <c:v>-20.738</c:v>
                      </c:pt>
                      <c:pt idx="68">
                        <c:v>-25.044</c:v>
                      </c:pt>
                      <c:pt idx="69">
                        <c:v>-26.562999999999999</c:v>
                      </c:pt>
                      <c:pt idx="70">
                        <c:v>-29.244</c:v>
                      </c:pt>
                      <c:pt idx="71">
                        <c:v>-33.863999999999997</c:v>
                      </c:pt>
                      <c:pt idx="72">
                        <c:v>-35.389000000000003</c:v>
                      </c:pt>
                      <c:pt idx="73">
                        <c:v>-35.826000000000001</c:v>
                      </c:pt>
                      <c:pt idx="74">
                        <c:v>-29.805</c:v>
                      </c:pt>
                      <c:pt idx="75">
                        <c:v>-28.173999999999999</c:v>
                      </c:pt>
                      <c:pt idx="76">
                        <c:v>-34.731999999999999</c:v>
                      </c:pt>
                      <c:pt idx="77">
                        <c:v>-32.195</c:v>
                      </c:pt>
                      <c:pt idx="78">
                        <c:v>-35.915999999999997</c:v>
                      </c:pt>
                      <c:pt idx="79">
                        <c:v>-36.960999999999999</c:v>
                      </c:pt>
                      <c:pt idx="80">
                        <c:v>-41.002000000000002</c:v>
                      </c:pt>
                      <c:pt idx="81">
                        <c:v>-41.795999999999999</c:v>
                      </c:pt>
                      <c:pt idx="82">
                        <c:v>-43.945999999999998</c:v>
                      </c:pt>
                      <c:pt idx="83">
                        <c:v>-43.404000000000003</c:v>
                      </c:pt>
                      <c:pt idx="84">
                        <c:v>-39.536999999999999</c:v>
                      </c:pt>
                      <c:pt idx="85">
                        <c:v>-37.334000000000003</c:v>
                      </c:pt>
                      <c:pt idx="86">
                        <c:v>-31.774000000000001</c:v>
                      </c:pt>
                      <c:pt idx="87">
                        <c:v>-26.567</c:v>
                      </c:pt>
                      <c:pt idx="88">
                        <c:v>-28.181000000000001</c:v>
                      </c:pt>
                      <c:pt idx="89">
                        <c:v>-24.116</c:v>
                      </c:pt>
                      <c:pt idx="90">
                        <c:v>-26.956</c:v>
                      </c:pt>
                      <c:pt idx="91">
                        <c:v>-28.216999999999999</c:v>
                      </c:pt>
                      <c:pt idx="92">
                        <c:v>-32.53</c:v>
                      </c:pt>
                      <c:pt idx="93">
                        <c:v>-33.917000000000002</c:v>
                      </c:pt>
                      <c:pt idx="94">
                        <c:v>-36.579000000000001</c:v>
                      </c:pt>
                      <c:pt idx="95">
                        <c:v>-40.393000000000001</c:v>
                      </c:pt>
                      <c:pt idx="96">
                        <c:v>-41.088999999999999</c:v>
                      </c:pt>
                      <c:pt idx="97">
                        <c:v>-41.404000000000003</c:v>
                      </c:pt>
                      <c:pt idx="98">
                        <c:v>-32.779000000000003</c:v>
                      </c:pt>
                      <c:pt idx="99">
                        <c:v>-27.35</c:v>
                      </c:pt>
                      <c:pt idx="100">
                        <c:v>-26.34</c:v>
                      </c:pt>
                      <c:pt idx="101">
                        <c:v>-15.348000000000001</c:v>
                      </c:pt>
                      <c:pt idx="102">
                        <c:v>-14.941000000000001</c:v>
                      </c:pt>
                      <c:pt idx="103">
                        <c:v>-14.672000000000001</c:v>
                      </c:pt>
                      <c:pt idx="104">
                        <c:v>-18.359000000000002</c:v>
                      </c:pt>
                      <c:pt idx="105">
                        <c:v>-19.771000000000001</c:v>
                      </c:pt>
                      <c:pt idx="106">
                        <c:v>-22.766999999999999</c:v>
                      </c:pt>
                      <c:pt idx="107">
                        <c:v>-23.305</c:v>
                      </c:pt>
                      <c:pt idx="108">
                        <c:v>-19.876000000000001</c:v>
                      </c:pt>
                      <c:pt idx="109">
                        <c:v>-22.783000000000001</c:v>
                      </c:pt>
                      <c:pt idx="110">
                        <c:v>-18.823</c:v>
                      </c:pt>
                      <c:pt idx="111">
                        <c:v>-20.039000000000001</c:v>
                      </c:pt>
                      <c:pt idx="112">
                        <c:v>-26.027999999999999</c:v>
                      </c:pt>
                      <c:pt idx="113">
                        <c:v>-25.495999999999999</c:v>
                      </c:pt>
                      <c:pt idx="114">
                        <c:v>-28.934999999999999</c:v>
                      </c:pt>
                      <c:pt idx="115">
                        <c:v>-30.001999999999999</c:v>
                      </c:pt>
                      <c:pt idx="116">
                        <c:v>-30.442</c:v>
                      </c:pt>
                      <c:pt idx="117">
                        <c:v>-30.460999999999999</c:v>
                      </c:pt>
                      <c:pt idx="118">
                        <c:v>-32.533000000000001</c:v>
                      </c:pt>
                      <c:pt idx="119">
                        <c:v>-36.771999999999998</c:v>
                      </c:pt>
                      <c:pt idx="120">
                        <c:v>-34.24</c:v>
                      </c:pt>
                      <c:pt idx="121">
                        <c:v>-33.328000000000003</c:v>
                      </c:pt>
                      <c:pt idx="122">
                        <c:v>-32.186</c:v>
                      </c:pt>
                      <c:pt idx="123">
                        <c:v>-24.446999999999999</c:v>
                      </c:pt>
                      <c:pt idx="124">
                        <c:v>-28.170999999999999</c:v>
                      </c:pt>
                      <c:pt idx="125">
                        <c:v>-21.132999999999999</c:v>
                      </c:pt>
                      <c:pt idx="126">
                        <c:v>-23.518000000000001</c:v>
                      </c:pt>
                      <c:pt idx="127">
                        <c:v>-24.405999999999999</c:v>
                      </c:pt>
                      <c:pt idx="128">
                        <c:v>-28.853000000000002</c:v>
                      </c:pt>
                      <c:pt idx="129">
                        <c:v>-30.23</c:v>
                      </c:pt>
                      <c:pt idx="130">
                        <c:v>-32.844999999999999</c:v>
                      </c:pt>
                      <c:pt idx="131">
                        <c:v>-33.209000000000003</c:v>
                      </c:pt>
                      <c:pt idx="132">
                        <c:v>-29.917000000000002</c:v>
                      </c:pt>
                      <c:pt idx="133">
                        <c:v>-26.97</c:v>
                      </c:pt>
                      <c:pt idx="134">
                        <c:v>-18.552</c:v>
                      </c:pt>
                      <c:pt idx="135">
                        <c:v>-14.815</c:v>
                      </c:pt>
                      <c:pt idx="136">
                        <c:v>-14.456</c:v>
                      </c:pt>
                      <c:pt idx="137">
                        <c:v>-9.0670000000000002</c:v>
                      </c:pt>
                      <c:pt idx="138">
                        <c:v>-12.048999999999999</c:v>
                      </c:pt>
                      <c:pt idx="139">
                        <c:v>-12.898999999999999</c:v>
                      </c:pt>
                      <c:pt idx="140">
                        <c:v>-17.209</c:v>
                      </c:pt>
                      <c:pt idx="141">
                        <c:v>-19.021999999999998</c:v>
                      </c:pt>
                      <c:pt idx="142">
                        <c:v>-21.867000000000001</c:v>
                      </c:pt>
                      <c:pt idx="143">
                        <c:v>-24.709</c:v>
                      </c:pt>
                      <c:pt idx="144">
                        <c:v>-25.533000000000001</c:v>
                      </c:pt>
                      <c:pt idx="145">
                        <c:v>-26.843</c:v>
                      </c:pt>
                      <c:pt idx="146">
                        <c:v>-27.094999999999999</c:v>
                      </c:pt>
                      <c:pt idx="147">
                        <c:v>-27.251000000000001</c:v>
                      </c:pt>
                      <c:pt idx="148">
                        <c:v>-32.978999999999999</c:v>
                      </c:pt>
                      <c:pt idx="149">
                        <c:v>-27.539000000000001</c:v>
                      </c:pt>
                      <c:pt idx="150">
                        <c:v>-30.609000000000002</c:v>
                      </c:pt>
                      <c:pt idx="151">
                        <c:v>-31.58</c:v>
                      </c:pt>
                      <c:pt idx="152">
                        <c:v>-35.603000000000002</c:v>
                      </c:pt>
                      <c:pt idx="153">
                        <c:v>-36.689</c:v>
                      </c:pt>
                      <c:pt idx="154">
                        <c:v>-38.906999999999996</c:v>
                      </c:pt>
                      <c:pt idx="155">
                        <c:v>-42.994999999999997</c:v>
                      </c:pt>
                      <c:pt idx="156">
                        <c:v>-38.537999999999997</c:v>
                      </c:pt>
                      <c:pt idx="157">
                        <c:v>-38.881</c:v>
                      </c:pt>
                      <c:pt idx="158">
                        <c:v>-32.512</c:v>
                      </c:pt>
                      <c:pt idx="159">
                        <c:v>-32.578000000000003</c:v>
                      </c:pt>
                      <c:pt idx="160">
                        <c:v>-37.639000000000003</c:v>
                      </c:pt>
                      <c:pt idx="161">
                        <c:v>-35.470999999999997</c:v>
                      </c:pt>
                      <c:pt idx="162">
                        <c:v>-38.972999999999999</c:v>
                      </c:pt>
                      <c:pt idx="163">
                        <c:v>-39.694000000000003</c:v>
                      </c:pt>
                      <c:pt idx="164">
                        <c:v>-43.438000000000002</c:v>
                      </c:pt>
                      <c:pt idx="165">
                        <c:v>-44.267000000000003</c:v>
                      </c:pt>
                      <c:pt idx="166">
                        <c:v>-46.401000000000003</c:v>
                      </c:pt>
                      <c:pt idx="167">
                        <c:v>-47.183999999999997</c:v>
                      </c:pt>
                      <c:pt idx="168">
                        <c:v>-46.966999999999999</c:v>
                      </c:pt>
                      <c:pt idx="169">
                        <c:v>-43.622999999999998</c:v>
                      </c:pt>
                      <c:pt idx="170">
                        <c:v>-38.052</c:v>
                      </c:pt>
                      <c:pt idx="171">
                        <c:v>-38.06</c:v>
                      </c:pt>
                      <c:pt idx="172">
                        <c:v>-44.941000000000003</c:v>
                      </c:pt>
                      <c:pt idx="173">
                        <c:v>-42.174999999999997</c:v>
                      </c:pt>
                      <c:pt idx="174">
                        <c:v>-45.655999999999999</c:v>
                      </c:pt>
                      <c:pt idx="175">
                        <c:v>-46.444000000000003</c:v>
                      </c:pt>
                      <c:pt idx="176">
                        <c:v>-50.337000000000003</c:v>
                      </c:pt>
                      <c:pt idx="177">
                        <c:v>-51.273000000000003</c:v>
                      </c:pt>
                      <c:pt idx="178">
                        <c:v>-52.664000000000001</c:v>
                      </c:pt>
                      <c:pt idx="179">
                        <c:v>-56.289000000000001</c:v>
                      </c:pt>
                      <c:pt idx="180">
                        <c:v>-56.969000000000001</c:v>
                      </c:pt>
                      <c:pt idx="181">
                        <c:v>-60.313000000000002</c:v>
                      </c:pt>
                      <c:pt idx="182">
                        <c:v>-57.947000000000003</c:v>
                      </c:pt>
                      <c:pt idx="183">
                        <c:v>-58.756999999999998</c:v>
                      </c:pt>
                      <c:pt idx="184">
                        <c:v>-65.930999999999997</c:v>
                      </c:pt>
                      <c:pt idx="185">
                        <c:v>-62.420999999999999</c:v>
                      </c:pt>
                      <c:pt idx="186">
                        <c:v>-65.480999999999995</c:v>
                      </c:pt>
                      <c:pt idx="187">
                        <c:v>-65.805999999999997</c:v>
                      </c:pt>
                      <c:pt idx="188">
                        <c:v>-69.399000000000001</c:v>
                      </c:pt>
                      <c:pt idx="189">
                        <c:v>-69.930999999999997</c:v>
                      </c:pt>
                      <c:pt idx="190">
                        <c:v>-71.742000000000004</c:v>
                      </c:pt>
                      <c:pt idx="191">
                        <c:v>-74.02</c:v>
                      </c:pt>
                      <c:pt idx="192">
                        <c:v>-73.814999999999998</c:v>
                      </c:pt>
                      <c:pt idx="193">
                        <c:v>-77.040000000000006</c:v>
                      </c:pt>
                      <c:pt idx="194">
                        <c:v>-75.165000000000006</c:v>
                      </c:pt>
                      <c:pt idx="195">
                        <c:v>-75.376999999999995</c:v>
                      </c:pt>
                      <c:pt idx="196">
                        <c:v>-82.171000000000006</c:v>
                      </c:pt>
                      <c:pt idx="197">
                        <c:v>-78.863</c:v>
                      </c:pt>
                      <c:pt idx="198">
                        <c:v>-81.896000000000001</c:v>
                      </c:pt>
                      <c:pt idx="199">
                        <c:v>-82.097999999999999</c:v>
                      </c:pt>
                      <c:pt idx="200">
                        <c:v>-85.512</c:v>
                      </c:pt>
                      <c:pt idx="201">
                        <c:v>-85.887</c:v>
                      </c:pt>
                      <c:pt idx="202">
                        <c:v>-84.459000000000003</c:v>
                      </c:pt>
                      <c:pt idx="203">
                        <c:v>-86.182000000000002</c:v>
                      </c:pt>
                      <c:pt idx="204">
                        <c:v>-85.569000000000003</c:v>
                      </c:pt>
                      <c:pt idx="205">
                        <c:v>-88.495000000000005</c:v>
                      </c:pt>
                      <c:pt idx="206">
                        <c:v>-87.486000000000004</c:v>
                      </c:pt>
                      <c:pt idx="207">
                        <c:v>-87.334999999999994</c:v>
                      </c:pt>
                      <c:pt idx="208">
                        <c:v>-91.754000000000005</c:v>
                      </c:pt>
                      <c:pt idx="209">
                        <c:v>-89.915999999999997</c:v>
                      </c:pt>
                      <c:pt idx="210">
                        <c:v>-93.033000000000001</c:v>
                      </c:pt>
                      <c:pt idx="211">
                        <c:v>-93.156999999999996</c:v>
                      </c:pt>
                      <c:pt idx="212">
                        <c:v>-96.474999999999994</c:v>
                      </c:pt>
                      <c:pt idx="213">
                        <c:v>-96.751999999999995</c:v>
                      </c:pt>
                      <c:pt idx="214">
                        <c:v>-98.340999999999994</c:v>
                      </c:pt>
                      <c:pt idx="215">
                        <c:v>-101.93</c:v>
                      </c:pt>
                      <c:pt idx="216">
                        <c:v>-102.265</c:v>
                      </c:pt>
                      <c:pt idx="217">
                        <c:v>-105.70399999999999</c:v>
                      </c:pt>
                      <c:pt idx="218">
                        <c:v>-105.14100000000001</c:v>
                      </c:pt>
                      <c:pt idx="219">
                        <c:v>-105.408</c:v>
                      </c:pt>
                      <c:pt idx="220">
                        <c:v>-112.2</c:v>
                      </c:pt>
                      <c:pt idx="221">
                        <c:v>-108.839</c:v>
                      </c:pt>
                      <c:pt idx="222">
                        <c:v>-111.645</c:v>
                      </c:pt>
                      <c:pt idx="223">
                        <c:v>-111.61499999999999</c:v>
                      </c:pt>
                      <c:pt idx="224">
                        <c:v>-114.82599999999999</c:v>
                      </c:pt>
                      <c:pt idx="225">
                        <c:v>-114.96899999999999</c:v>
                      </c:pt>
                      <c:pt idx="226">
                        <c:v>-116.42700000000001</c:v>
                      </c:pt>
                      <c:pt idx="227">
                        <c:v>-119.658</c:v>
                      </c:pt>
                      <c:pt idx="228">
                        <c:v>-119.396</c:v>
                      </c:pt>
                      <c:pt idx="229">
                        <c:v>-122.343</c:v>
                      </c:pt>
                      <c:pt idx="230">
                        <c:v>-119.413</c:v>
                      </c:pt>
                      <c:pt idx="231">
                        <c:v>-113.75</c:v>
                      </c:pt>
                      <c:pt idx="232">
                        <c:v>-118.17700000000001</c:v>
                      </c:pt>
                      <c:pt idx="233">
                        <c:v>-109.22799999999999</c:v>
                      </c:pt>
                      <c:pt idx="234">
                        <c:v>-109.663</c:v>
                      </c:pt>
                      <c:pt idx="235">
                        <c:v>-108.384</c:v>
                      </c:pt>
                      <c:pt idx="236">
                        <c:v>-110.85899999999999</c:v>
                      </c:pt>
                      <c:pt idx="237">
                        <c:v>-110.533</c:v>
                      </c:pt>
                      <c:pt idx="238">
                        <c:v>-111.697</c:v>
                      </c:pt>
                      <c:pt idx="239">
                        <c:v>-114.67</c:v>
                      </c:pt>
                      <c:pt idx="240">
                        <c:v>-113.935</c:v>
                      </c:pt>
                      <c:pt idx="241">
                        <c:v>-114.756</c:v>
                      </c:pt>
                      <c:pt idx="242">
                        <c:v>-111.604</c:v>
                      </c:pt>
                      <c:pt idx="243">
                        <c:v>-111.22199999999999</c:v>
                      </c:pt>
                      <c:pt idx="244">
                        <c:v>-117.62</c:v>
                      </c:pt>
                      <c:pt idx="245">
                        <c:v>-114.09699999999999</c:v>
                      </c:pt>
                      <c:pt idx="246">
                        <c:v>-116.88800000000001</c:v>
                      </c:pt>
                      <c:pt idx="247">
                        <c:v>-116.85</c:v>
                      </c:pt>
                      <c:pt idx="248">
                        <c:v>-120.04300000000001</c:v>
                      </c:pt>
                      <c:pt idx="249">
                        <c:v>-120.10899999999999</c:v>
                      </c:pt>
                      <c:pt idx="250">
                        <c:v>-121.504</c:v>
                      </c:pt>
                      <c:pt idx="251">
                        <c:v>-124.916</c:v>
                      </c:pt>
                      <c:pt idx="252">
                        <c:v>-124.66500000000001</c:v>
                      </c:pt>
                      <c:pt idx="253">
                        <c:v>-127.61499999999999</c:v>
                      </c:pt>
                      <c:pt idx="254">
                        <c:v>-127.264</c:v>
                      </c:pt>
                      <c:pt idx="255">
                        <c:v>-125.387</c:v>
                      </c:pt>
                      <c:pt idx="256">
                        <c:v>-128.56399999999999</c:v>
                      </c:pt>
                      <c:pt idx="257">
                        <c:v>-125.10599999999999</c:v>
                      </c:pt>
                      <c:pt idx="258">
                        <c:v>-127.295</c:v>
                      </c:pt>
                      <c:pt idx="259">
                        <c:v>-126.739</c:v>
                      </c:pt>
                      <c:pt idx="260">
                        <c:v>-129.548</c:v>
                      </c:pt>
                      <c:pt idx="261">
                        <c:v>-129.369</c:v>
                      </c:pt>
                      <c:pt idx="262">
                        <c:v>-130.58799999999999</c:v>
                      </c:pt>
                      <c:pt idx="263">
                        <c:v>-132.94300000000001</c:v>
                      </c:pt>
                      <c:pt idx="264">
                        <c:v>-128.32</c:v>
                      </c:pt>
                      <c:pt idx="265">
                        <c:v>-129.31800000000001</c:v>
                      </c:pt>
                      <c:pt idx="266">
                        <c:v>-124.276</c:v>
                      </c:pt>
                      <c:pt idx="267">
                        <c:v>-119.985</c:v>
                      </c:pt>
                      <c:pt idx="268">
                        <c:v>-124.815</c:v>
                      </c:pt>
                      <c:pt idx="269">
                        <c:v>-120.363</c:v>
                      </c:pt>
                      <c:pt idx="270">
                        <c:v>-122.63500000000001</c:v>
                      </c:pt>
                      <c:pt idx="271">
                        <c:v>-122.009</c:v>
                      </c:pt>
                      <c:pt idx="272">
                        <c:v>-124.977</c:v>
                      </c:pt>
                      <c:pt idx="273">
                        <c:v>-124.904</c:v>
                      </c:pt>
                      <c:pt idx="274">
                        <c:v>-125.90600000000001</c:v>
                      </c:pt>
                      <c:pt idx="275">
                        <c:v>-127.99</c:v>
                      </c:pt>
                      <c:pt idx="276">
                        <c:v>-127.38500000000001</c:v>
                      </c:pt>
                      <c:pt idx="277">
                        <c:v>-130.16499999999999</c:v>
                      </c:pt>
                      <c:pt idx="278">
                        <c:v>-129.441</c:v>
                      </c:pt>
                      <c:pt idx="279">
                        <c:v>-126.29900000000001</c:v>
                      </c:pt>
                      <c:pt idx="280">
                        <c:v>-131.786</c:v>
                      </c:pt>
                      <c:pt idx="281">
                        <c:v>-127.756</c:v>
                      </c:pt>
                      <c:pt idx="282">
                        <c:v>-130.101</c:v>
                      </c:pt>
                      <c:pt idx="283">
                        <c:v>-129.74799999999999</c:v>
                      </c:pt>
                      <c:pt idx="284">
                        <c:v>-132.708</c:v>
                      </c:pt>
                      <c:pt idx="285">
                        <c:v>-132.642</c:v>
                      </c:pt>
                      <c:pt idx="286">
                        <c:v>-133.94300000000001</c:v>
                      </c:pt>
                      <c:pt idx="287">
                        <c:v>-137.297</c:v>
                      </c:pt>
                      <c:pt idx="288">
                        <c:v>-135.37700000000001</c:v>
                      </c:pt>
                      <c:pt idx="289">
                        <c:v>-137.15199999999999</c:v>
                      </c:pt>
                      <c:pt idx="290">
                        <c:v>-135.291</c:v>
                      </c:pt>
                      <c:pt idx="291">
                        <c:v>-132.27099999999999</c:v>
                      </c:pt>
                      <c:pt idx="292">
                        <c:v>-137.49199999999999</c:v>
                      </c:pt>
                      <c:pt idx="293">
                        <c:v>-132.74600000000001</c:v>
                      </c:pt>
                      <c:pt idx="294">
                        <c:v>-134.86600000000001</c:v>
                      </c:pt>
                      <c:pt idx="295">
                        <c:v>-134.35599999999999</c:v>
                      </c:pt>
                      <c:pt idx="296">
                        <c:v>-137.232</c:v>
                      </c:pt>
                      <c:pt idx="297">
                        <c:v>-137.12</c:v>
                      </c:pt>
                      <c:pt idx="298">
                        <c:v>-138.4</c:v>
                      </c:pt>
                      <c:pt idx="299">
                        <c:v>-141.74799999999999</c:v>
                      </c:pt>
                      <c:pt idx="300">
                        <c:v>-139.22999999999999</c:v>
                      </c:pt>
                      <c:pt idx="301">
                        <c:v>-141.40899999999999</c:v>
                      </c:pt>
                      <c:pt idx="302">
                        <c:v>-138.79499999999999</c:v>
                      </c:pt>
                      <c:pt idx="303">
                        <c:v>-101.133</c:v>
                      </c:pt>
                      <c:pt idx="304">
                        <c:v>-91.527000000000001</c:v>
                      </c:pt>
                      <c:pt idx="305">
                        <c:v>-82.593000000000004</c:v>
                      </c:pt>
                      <c:pt idx="306">
                        <c:v>-78.19</c:v>
                      </c:pt>
                      <c:pt idx="307">
                        <c:v>-75.328999999999994</c:v>
                      </c:pt>
                      <c:pt idx="308">
                        <c:v>-74.546000000000006</c:v>
                      </c:pt>
                      <c:pt idx="309">
                        <c:v>-73.209000000000003</c:v>
                      </c:pt>
                      <c:pt idx="310">
                        <c:v>-72.697000000000003</c:v>
                      </c:pt>
                      <c:pt idx="311">
                        <c:v>-72.909000000000006</c:v>
                      </c:pt>
                      <c:pt idx="312">
                        <c:v>-69.197999999999993</c:v>
                      </c:pt>
                      <c:pt idx="313">
                        <c:v>-68.328000000000003</c:v>
                      </c:pt>
                      <c:pt idx="314">
                        <c:v>-66.861999999999995</c:v>
                      </c:pt>
                      <c:pt idx="315">
                        <c:v>-64.789000000000001</c:v>
                      </c:pt>
                      <c:pt idx="316">
                        <c:v>-64.623999999999995</c:v>
                      </c:pt>
                      <c:pt idx="317">
                        <c:v>-62.325000000000003</c:v>
                      </c:pt>
                      <c:pt idx="318">
                        <c:v>-62.381</c:v>
                      </c:pt>
                      <c:pt idx="319">
                        <c:v>-61.612000000000002</c:v>
                      </c:pt>
                      <c:pt idx="320">
                        <c:v>-61.927999999999997</c:v>
                      </c:pt>
                      <c:pt idx="321">
                        <c:v>-61.447000000000003</c:v>
                      </c:pt>
                      <c:pt idx="322">
                        <c:v>-61.411999999999999</c:v>
                      </c:pt>
                      <c:pt idx="323">
                        <c:v>-62.066000000000003</c:v>
                      </c:pt>
                      <c:pt idx="324">
                        <c:v>-59.405999999999999</c:v>
                      </c:pt>
                      <c:pt idx="325">
                        <c:v>-59.259</c:v>
                      </c:pt>
                      <c:pt idx="326">
                        <c:v>-57.600999999999999</c:v>
                      </c:pt>
                      <c:pt idx="327">
                        <c:v>-55.521000000000001</c:v>
                      </c:pt>
                      <c:pt idx="328">
                        <c:v>-56.470999999999997</c:v>
                      </c:pt>
                      <c:pt idx="329">
                        <c:v>-54.737000000000002</c:v>
                      </c:pt>
                      <c:pt idx="330">
                        <c:v>-55.076999999999998</c:v>
                      </c:pt>
                      <c:pt idx="331">
                        <c:v>-54.61</c:v>
                      </c:pt>
                      <c:pt idx="332">
                        <c:v>-55.164999999999999</c:v>
                      </c:pt>
                      <c:pt idx="333">
                        <c:v>-54.820999999999998</c:v>
                      </c:pt>
                      <c:pt idx="334">
                        <c:v>-54.927999999999997</c:v>
                      </c:pt>
                      <c:pt idx="335">
                        <c:v>-55.030999999999999</c:v>
                      </c:pt>
                      <c:pt idx="336">
                        <c:v>-54.042000000000002</c:v>
                      </c:pt>
                      <c:pt idx="337">
                        <c:v>-50.951000000000001</c:v>
                      </c:pt>
                      <c:pt idx="338">
                        <c:v>-46.667999999999999</c:v>
                      </c:pt>
                      <c:pt idx="339">
                        <c:v>-42.478000000000002</c:v>
                      </c:pt>
                      <c:pt idx="340">
                        <c:v>-42.74</c:v>
                      </c:pt>
                      <c:pt idx="341">
                        <c:v>-40.552999999999997</c:v>
                      </c:pt>
                      <c:pt idx="342">
                        <c:v>-40.871000000000002</c:v>
                      </c:pt>
                      <c:pt idx="343">
                        <c:v>-40.423000000000002</c:v>
                      </c:pt>
                      <c:pt idx="344">
                        <c:v>-41.12</c:v>
                      </c:pt>
                      <c:pt idx="345">
                        <c:v>-40.966000000000001</c:v>
                      </c:pt>
                      <c:pt idx="346">
                        <c:v>-41.26</c:v>
                      </c:pt>
                      <c:pt idx="347">
                        <c:v>-42.203000000000003</c:v>
                      </c:pt>
                      <c:pt idx="348">
                        <c:v>-41.926000000000002</c:v>
                      </c:pt>
                      <c:pt idx="349">
                        <c:v>-41.253999999999998</c:v>
                      </c:pt>
                      <c:pt idx="350">
                        <c:v>-40.261000000000003</c:v>
                      </c:pt>
                      <c:pt idx="351">
                        <c:v>-39.152999999999999</c:v>
                      </c:pt>
                      <c:pt idx="352">
                        <c:v>-34.159999999999997</c:v>
                      </c:pt>
                      <c:pt idx="353">
                        <c:v>-32.055</c:v>
                      </c:pt>
                      <c:pt idx="354">
                        <c:v>-32.234999999999999</c:v>
                      </c:pt>
                      <c:pt idx="355">
                        <c:v>-31.724</c:v>
                      </c:pt>
                      <c:pt idx="356">
                        <c:v>-32.362000000000002</c:v>
                      </c:pt>
                      <c:pt idx="357">
                        <c:v>-32.176000000000002</c:v>
                      </c:pt>
                      <c:pt idx="358">
                        <c:v>-32.493000000000002</c:v>
                      </c:pt>
                      <c:pt idx="359">
                        <c:v>-33.482999999999997</c:v>
                      </c:pt>
                      <c:pt idx="360">
                        <c:v>-33.048999999999999</c:v>
                      </c:pt>
                      <c:pt idx="361">
                        <c:v>-33.695</c:v>
                      </c:pt>
                      <c:pt idx="362">
                        <c:v>-33.228000000000002</c:v>
                      </c:pt>
                      <c:pt idx="363">
                        <c:v>-33.401000000000003</c:v>
                      </c:pt>
                      <c:pt idx="364">
                        <c:v>-34.052</c:v>
                      </c:pt>
                      <c:pt idx="365">
                        <c:v>-32.457000000000001</c:v>
                      </c:pt>
                      <c:pt idx="366">
                        <c:v>-33.204000000000001</c:v>
                      </c:pt>
                      <c:pt idx="367">
                        <c:v>-33.070999999999998</c:v>
                      </c:pt>
                      <c:pt idx="368">
                        <c:v>-33.962000000000003</c:v>
                      </c:pt>
                      <c:pt idx="369">
                        <c:v>-33.936999999999998</c:v>
                      </c:pt>
                      <c:pt idx="370">
                        <c:v>-34.176000000000002</c:v>
                      </c:pt>
                      <c:pt idx="371">
                        <c:v>-34.912999999999997</c:v>
                      </c:pt>
                      <c:pt idx="372">
                        <c:v>-34.869999999999997</c:v>
                      </c:pt>
                      <c:pt idx="373">
                        <c:v>-35.703000000000003</c:v>
                      </c:pt>
                      <c:pt idx="374">
                        <c:v>-35.438000000000002</c:v>
                      </c:pt>
                      <c:pt idx="375">
                        <c:v>-35.350999999999999</c:v>
                      </c:pt>
                      <c:pt idx="376">
                        <c:v>-37.661999999999999</c:v>
                      </c:pt>
                      <c:pt idx="377">
                        <c:v>-36.371000000000002</c:v>
                      </c:pt>
                      <c:pt idx="378">
                        <c:v>-37.491</c:v>
                      </c:pt>
                      <c:pt idx="379">
                        <c:v>-37.529000000000003</c:v>
                      </c:pt>
                      <c:pt idx="380">
                        <c:v>-38.603999999999999</c:v>
                      </c:pt>
                      <c:pt idx="381">
                        <c:v>-38.667000000000002</c:v>
                      </c:pt>
                      <c:pt idx="382">
                        <c:v>-39.064</c:v>
                      </c:pt>
                      <c:pt idx="383">
                        <c:v>-40.152000000000001</c:v>
                      </c:pt>
                      <c:pt idx="384">
                        <c:v>-39.9</c:v>
                      </c:pt>
                      <c:pt idx="385">
                        <c:v>-36.796999999999997</c:v>
                      </c:pt>
                      <c:pt idx="386">
                        <c:v>-33.802</c:v>
                      </c:pt>
                      <c:pt idx="387">
                        <c:v>-33.104999999999997</c:v>
                      </c:pt>
                      <c:pt idx="388">
                        <c:v>-34.786999999999999</c:v>
                      </c:pt>
                      <c:pt idx="389">
                        <c:v>-33.215000000000003</c:v>
                      </c:pt>
                      <c:pt idx="390">
                        <c:v>-31.876000000000001</c:v>
                      </c:pt>
                      <c:pt idx="391">
                        <c:v>-31.117000000000001</c:v>
                      </c:pt>
                      <c:pt idx="392">
                        <c:v>-31.591999999999999</c:v>
                      </c:pt>
                      <c:pt idx="393">
                        <c:v>-31.352</c:v>
                      </c:pt>
                      <c:pt idx="394">
                        <c:v>-31.681999999999999</c:v>
                      </c:pt>
                      <c:pt idx="395">
                        <c:v>-32.771000000000001</c:v>
                      </c:pt>
                      <c:pt idx="396">
                        <c:v>-32.838999999999999</c:v>
                      </c:pt>
                      <c:pt idx="397">
                        <c:v>-27.702999999999999</c:v>
                      </c:pt>
                      <c:pt idx="398">
                        <c:v>-21.821999999999999</c:v>
                      </c:pt>
                      <c:pt idx="399">
                        <c:v>-20.119</c:v>
                      </c:pt>
                      <c:pt idx="400">
                        <c:v>-20.888999999999999</c:v>
                      </c:pt>
                      <c:pt idx="401">
                        <c:v>-19.984000000000002</c:v>
                      </c:pt>
                      <c:pt idx="402">
                        <c:v>-20.974</c:v>
                      </c:pt>
                      <c:pt idx="403">
                        <c:v>-21.032</c:v>
                      </c:pt>
                      <c:pt idx="404">
                        <c:v>-22.132000000000001</c:v>
                      </c:pt>
                      <c:pt idx="405">
                        <c:v>-22.324000000000002</c:v>
                      </c:pt>
                      <c:pt idx="406">
                        <c:v>-22.899000000000001</c:v>
                      </c:pt>
                      <c:pt idx="407">
                        <c:v>-24.141999999999999</c:v>
                      </c:pt>
                      <c:pt idx="408">
                        <c:v>-24.279</c:v>
                      </c:pt>
                      <c:pt idx="409">
                        <c:v>-23.948</c:v>
                      </c:pt>
                      <c:pt idx="410">
                        <c:v>-19.233000000000001</c:v>
                      </c:pt>
                      <c:pt idx="411">
                        <c:v>-16.190000000000001</c:v>
                      </c:pt>
                      <c:pt idx="412">
                        <c:v>-17.492000000000001</c:v>
                      </c:pt>
                      <c:pt idx="413">
                        <c:v>-15.731999999999999</c:v>
                      </c:pt>
                      <c:pt idx="414">
                        <c:v>-15.343999999999999</c:v>
                      </c:pt>
                      <c:pt idx="415">
                        <c:v>-15.225</c:v>
                      </c:pt>
                      <c:pt idx="416">
                        <c:v>-16.132999999999999</c:v>
                      </c:pt>
                      <c:pt idx="417">
                        <c:v>-16.193000000000001</c:v>
                      </c:pt>
                      <c:pt idx="418">
                        <c:v>-16.756</c:v>
                      </c:pt>
                      <c:pt idx="419">
                        <c:v>-17.739999999999998</c:v>
                      </c:pt>
                      <c:pt idx="420">
                        <c:v>-17.838999999999999</c:v>
                      </c:pt>
                      <c:pt idx="421">
                        <c:v>-13.555</c:v>
                      </c:pt>
                      <c:pt idx="422">
                        <c:v>-12.108000000000001</c:v>
                      </c:pt>
                      <c:pt idx="423">
                        <c:v>-8.7959999999999994</c:v>
                      </c:pt>
                      <c:pt idx="424">
                        <c:v>-9.7910000000000004</c:v>
                      </c:pt>
                      <c:pt idx="425">
                        <c:v>-7.0449999999999999</c:v>
                      </c:pt>
                      <c:pt idx="426">
                        <c:v>-7.9279999999999999</c:v>
                      </c:pt>
                      <c:pt idx="427">
                        <c:v>-7.875</c:v>
                      </c:pt>
                      <c:pt idx="428">
                        <c:v>-8.9250000000000007</c:v>
                      </c:pt>
                      <c:pt idx="429">
                        <c:v>-9.1760000000000002</c:v>
                      </c:pt>
                      <c:pt idx="430">
                        <c:v>-5.1100000000000003</c:v>
                      </c:pt>
                      <c:pt idx="431">
                        <c:v>-2.8610000000000002</c:v>
                      </c:pt>
                      <c:pt idx="432">
                        <c:v>-1.6859999999999999</c:v>
                      </c:pt>
                      <c:pt idx="433">
                        <c:v>-2.3660000000000001</c:v>
                      </c:pt>
                      <c:pt idx="434">
                        <c:v>-2.024</c:v>
                      </c:pt>
                      <c:pt idx="435">
                        <c:v>6.7149999999999999</c:v>
                      </c:pt>
                      <c:pt idx="436">
                        <c:v>11.346</c:v>
                      </c:pt>
                      <c:pt idx="437">
                        <c:v>14.186</c:v>
                      </c:pt>
                      <c:pt idx="438">
                        <c:v>13.314</c:v>
                      </c:pt>
                      <c:pt idx="439">
                        <c:v>13.051</c:v>
                      </c:pt>
                      <c:pt idx="440">
                        <c:v>11.625999999999999</c:v>
                      </c:pt>
                      <c:pt idx="441">
                        <c:v>11.054</c:v>
                      </c:pt>
                      <c:pt idx="442">
                        <c:v>10.968</c:v>
                      </c:pt>
                      <c:pt idx="443">
                        <c:v>11.760999999999999</c:v>
                      </c:pt>
                      <c:pt idx="444">
                        <c:v>14.276999999999999</c:v>
                      </c:pt>
                      <c:pt idx="445">
                        <c:v>13.981999999999999</c:v>
                      </c:pt>
                      <c:pt idx="446">
                        <c:v>15.169</c:v>
                      </c:pt>
                      <c:pt idx="447">
                        <c:v>19.045000000000002</c:v>
                      </c:pt>
                      <c:pt idx="448">
                        <c:v>18.663</c:v>
                      </c:pt>
                      <c:pt idx="449">
                        <c:v>21.795999999999999</c:v>
                      </c:pt>
                      <c:pt idx="450">
                        <c:v>20.899000000000001</c:v>
                      </c:pt>
                      <c:pt idx="451">
                        <c:v>20.27</c:v>
                      </c:pt>
                      <c:pt idx="452">
                        <c:v>18.626999999999999</c:v>
                      </c:pt>
                      <c:pt idx="453">
                        <c:v>17.975999999999999</c:v>
                      </c:pt>
                      <c:pt idx="454">
                        <c:v>20.968</c:v>
                      </c:pt>
                      <c:pt idx="455">
                        <c:v>20.904</c:v>
                      </c:pt>
                      <c:pt idx="456">
                        <c:v>20.731000000000002</c:v>
                      </c:pt>
                      <c:pt idx="457">
                        <c:v>23.003</c:v>
                      </c:pt>
                      <c:pt idx="458">
                        <c:v>28.268000000000001</c:v>
                      </c:pt>
                      <c:pt idx="459">
                        <c:v>28.87</c:v>
                      </c:pt>
                      <c:pt idx="460">
                        <c:v>26.359000000000002</c:v>
                      </c:pt>
                      <c:pt idx="461">
                        <c:v>26.594000000000001</c:v>
                      </c:pt>
                      <c:pt idx="462">
                        <c:v>24.760999999999999</c:v>
                      </c:pt>
                      <c:pt idx="463">
                        <c:v>24.036000000000001</c:v>
                      </c:pt>
                      <c:pt idx="464">
                        <c:v>22.414000000000001</c:v>
                      </c:pt>
                      <c:pt idx="465">
                        <c:v>21.754999999999999</c:v>
                      </c:pt>
                      <c:pt idx="466">
                        <c:v>20.707000000000001</c:v>
                      </c:pt>
                      <c:pt idx="467">
                        <c:v>19.044</c:v>
                      </c:pt>
                      <c:pt idx="468">
                        <c:v>23.664000000000001</c:v>
                      </c:pt>
                      <c:pt idx="469">
                        <c:v>27.678000000000001</c:v>
                      </c:pt>
                      <c:pt idx="470">
                        <c:v>33.637</c:v>
                      </c:pt>
                      <c:pt idx="471">
                        <c:v>34.561</c:v>
                      </c:pt>
                      <c:pt idx="472">
                        <c:v>32.332000000000001</c:v>
                      </c:pt>
                      <c:pt idx="473">
                        <c:v>32.518000000000001</c:v>
                      </c:pt>
                      <c:pt idx="474">
                        <c:v>30.587</c:v>
                      </c:pt>
                      <c:pt idx="475">
                        <c:v>29.686</c:v>
                      </c:pt>
                      <c:pt idx="476">
                        <c:v>27.940999999999999</c:v>
                      </c:pt>
                      <c:pt idx="477">
                        <c:v>27.126000000000001</c:v>
                      </c:pt>
                      <c:pt idx="478">
                        <c:v>25.937000000000001</c:v>
                      </c:pt>
                      <c:pt idx="479">
                        <c:v>24.173999999999999</c:v>
                      </c:pt>
                      <c:pt idx="480">
                        <c:v>23.585999999999999</c:v>
                      </c:pt>
                      <c:pt idx="481">
                        <c:v>23.187000000000001</c:v>
                      </c:pt>
                      <c:pt idx="482">
                        <c:v>25.536999999999999</c:v>
                      </c:pt>
                      <c:pt idx="483">
                        <c:v>28.847000000000001</c:v>
                      </c:pt>
                      <c:pt idx="484">
                        <c:v>31.643000000000001</c:v>
                      </c:pt>
                      <c:pt idx="485">
                        <c:v>34.387</c:v>
                      </c:pt>
                      <c:pt idx="486">
                        <c:v>33.47</c:v>
                      </c:pt>
                      <c:pt idx="487">
                        <c:v>32.799999999999997</c:v>
                      </c:pt>
                      <c:pt idx="488">
                        <c:v>30.962</c:v>
                      </c:pt>
                      <c:pt idx="489">
                        <c:v>30.073</c:v>
                      </c:pt>
                      <c:pt idx="490">
                        <c:v>30.518000000000001</c:v>
                      </c:pt>
                      <c:pt idx="491">
                        <c:v>32.438000000000002</c:v>
                      </c:pt>
                      <c:pt idx="492">
                        <c:v>32.720999999999997</c:v>
                      </c:pt>
                      <c:pt idx="493">
                        <c:v>31.231000000000002</c:v>
                      </c:pt>
                      <c:pt idx="494">
                        <c:v>30.795000000000002</c:v>
                      </c:pt>
                      <c:pt idx="495">
                        <c:v>35.634</c:v>
                      </c:pt>
                      <c:pt idx="496">
                        <c:v>34.905999999999999</c:v>
                      </c:pt>
                      <c:pt idx="497">
                        <c:v>35.802999999999997</c:v>
                      </c:pt>
                      <c:pt idx="498">
                        <c:v>34.049999999999997</c:v>
                      </c:pt>
                      <c:pt idx="499">
                        <c:v>33.246000000000002</c:v>
                      </c:pt>
                      <c:pt idx="500">
                        <c:v>31.533000000000001</c:v>
                      </c:pt>
                      <c:pt idx="501">
                        <c:v>30.834</c:v>
                      </c:pt>
                      <c:pt idx="502">
                        <c:v>29.715</c:v>
                      </c:pt>
                      <c:pt idx="503">
                        <c:v>31.268000000000001</c:v>
                      </c:pt>
                      <c:pt idx="504">
                        <c:v>31.559000000000001</c:v>
                      </c:pt>
                      <c:pt idx="505">
                        <c:v>30.198</c:v>
                      </c:pt>
                      <c:pt idx="506">
                        <c:v>31.422999999999998</c:v>
                      </c:pt>
                      <c:pt idx="507">
                        <c:v>30.809000000000001</c:v>
                      </c:pt>
                      <c:pt idx="508">
                        <c:v>28.849</c:v>
                      </c:pt>
                      <c:pt idx="509">
                        <c:v>31.045000000000002</c:v>
                      </c:pt>
                      <c:pt idx="510">
                        <c:v>29.783999999999999</c:v>
                      </c:pt>
                      <c:pt idx="511">
                        <c:v>29.265999999999998</c:v>
                      </c:pt>
                      <c:pt idx="512">
                        <c:v>27.776</c:v>
                      </c:pt>
                      <c:pt idx="513">
                        <c:v>27.227</c:v>
                      </c:pt>
                      <c:pt idx="514">
                        <c:v>26.379000000000001</c:v>
                      </c:pt>
                      <c:pt idx="515">
                        <c:v>24.795999999999999</c:v>
                      </c:pt>
                      <c:pt idx="516">
                        <c:v>25.318000000000001</c:v>
                      </c:pt>
                      <c:pt idx="517">
                        <c:v>28.077999999999999</c:v>
                      </c:pt>
                      <c:pt idx="518">
                        <c:v>30.129000000000001</c:v>
                      </c:pt>
                      <c:pt idx="519">
                        <c:v>30</c:v>
                      </c:pt>
                      <c:pt idx="520">
                        <c:v>28.696999999999999</c:v>
                      </c:pt>
                      <c:pt idx="521">
                        <c:v>29.443999999999999</c:v>
                      </c:pt>
                      <c:pt idx="522">
                        <c:v>27.855</c:v>
                      </c:pt>
                      <c:pt idx="523">
                        <c:v>27.291</c:v>
                      </c:pt>
                      <c:pt idx="524">
                        <c:v>25.806000000000001</c:v>
                      </c:pt>
                      <c:pt idx="525">
                        <c:v>25.238</c:v>
                      </c:pt>
                      <c:pt idx="526">
                        <c:v>24.222999999999999</c:v>
                      </c:pt>
                      <c:pt idx="527">
                        <c:v>24.998000000000001</c:v>
                      </c:pt>
                      <c:pt idx="528">
                        <c:v>29.542000000000002</c:v>
                      </c:pt>
                      <c:pt idx="529">
                        <c:v>29.491</c:v>
                      </c:pt>
                      <c:pt idx="530">
                        <c:v>30.152000000000001</c:v>
                      </c:pt>
                      <c:pt idx="531">
                        <c:v>33.165999999999997</c:v>
                      </c:pt>
                      <c:pt idx="532">
                        <c:v>31.33</c:v>
                      </c:pt>
                      <c:pt idx="533">
                        <c:v>32.103000000000002</c:v>
                      </c:pt>
                      <c:pt idx="534">
                        <c:v>30.358000000000001</c:v>
                      </c:pt>
                      <c:pt idx="535">
                        <c:v>29.824000000000002</c:v>
                      </c:pt>
                      <c:pt idx="536">
                        <c:v>28.224</c:v>
                      </c:pt>
                      <c:pt idx="537">
                        <c:v>27.577000000000002</c:v>
                      </c:pt>
                      <c:pt idx="538">
                        <c:v>26.584</c:v>
                      </c:pt>
                      <c:pt idx="539">
                        <c:v>25.931000000000001</c:v>
                      </c:pt>
                      <c:pt idx="540">
                        <c:v>25.852</c:v>
                      </c:pt>
                      <c:pt idx="541">
                        <c:v>24.823</c:v>
                      </c:pt>
                      <c:pt idx="542">
                        <c:v>28.675999999999998</c:v>
                      </c:pt>
                      <c:pt idx="543">
                        <c:v>34.618000000000002</c:v>
                      </c:pt>
                      <c:pt idx="544">
                        <c:v>39.35</c:v>
                      </c:pt>
                      <c:pt idx="545">
                        <c:v>46.384999999999998</c:v>
                      </c:pt>
                      <c:pt idx="546">
                        <c:v>46.811999999999998</c:v>
                      </c:pt>
                      <c:pt idx="547">
                        <c:v>46.643999999999998</c:v>
                      </c:pt>
                      <c:pt idx="548">
                        <c:v>45.215000000000003</c:v>
                      </c:pt>
                      <c:pt idx="549">
                        <c:v>44.56</c:v>
                      </c:pt>
                      <c:pt idx="550">
                        <c:v>43.198999999999998</c:v>
                      </c:pt>
                      <c:pt idx="551">
                        <c:v>41.298000000000002</c:v>
                      </c:pt>
                      <c:pt idx="552">
                        <c:v>40.372999999999998</c:v>
                      </c:pt>
                      <c:pt idx="553">
                        <c:v>40.506</c:v>
                      </c:pt>
                      <c:pt idx="554">
                        <c:v>40.79</c:v>
                      </c:pt>
                      <c:pt idx="555">
                        <c:v>44.334000000000003</c:v>
                      </c:pt>
                      <c:pt idx="556">
                        <c:v>45.786999999999999</c:v>
                      </c:pt>
                      <c:pt idx="557">
                        <c:v>50.408000000000001</c:v>
                      </c:pt>
                      <c:pt idx="558">
                        <c:v>49.883000000000003</c:v>
                      </c:pt>
                      <c:pt idx="559">
                        <c:v>49.405000000000001</c:v>
                      </c:pt>
                      <c:pt idx="560">
                        <c:v>49.07</c:v>
                      </c:pt>
                      <c:pt idx="561">
                        <c:v>48.874000000000002</c:v>
                      </c:pt>
                      <c:pt idx="562">
                        <c:v>47.926000000000002</c:v>
                      </c:pt>
                      <c:pt idx="563">
                        <c:v>46.128</c:v>
                      </c:pt>
                    </c:numCache>
                  </c:numRef>
                </c:yVal>
                <c:smooth val="0"/>
                <c:extLst xmlns:c15="http://schemas.microsoft.com/office/drawing/2012/chart">
                  <c:ext xmlns:c16="http://schemas.microsoft.com/office/drawing/2014/chart" uri="{C3380CC4-5D6E-409C-BE32-E72D297353CC}">
                    <c16:uniqueId val="{00000010-976F-48BD-9A3F-DD2064307216}"/>
                  </c:ext>
                </c:extLst>
              </c15:ser>
            </c15:filteredScatterSeries>
          </c:ext>
        </c:extLst>
      </c:scatterChart>
      <c:valAx>
        <c:axId val="40967168"/>
        <c:scaling>
          <c:orientation val="minMax"/>
          <c:max val="44835"/>
          <c:min val="25842"/>
        </c:scaling>
        <c:delete val="0"/>
        <c:axPos val="b"/>
        <c:majorGridlines>
          <c:spPr>
            <a:ln w="9525" cap="flat" cmpd="sng" algn="ctr">
              <a:solidFill>
                <a:schemeClr val="tx1">
                  <a:lumMod val="15000"/>
                  <a:lumOff val="85000"/>
                </a:schemeClr>
              </a:solidFill>
              <a:round/>
            </a:ln>
            <a:effectLst/>
          </c:spPr>
        </c:majorGridlines>
        <c:numFmt formatCode="yyyy" sourceLinked="0"/>
        <c:majorTickMark val="none"/>
        <c:minorTickMark val="none"/>
        <c:tickLblPos val="nextTo"/>
        <c:spPr>
          <a:noFill/>
          <a:ln w="9525" cap="flat" cmpd="sng" algn="ctr">
            <a:solidFill>
              <a:schemeClr val="tx1">
                <a:lumMod val="25000"/>
                <a:lumOff val="75000"/>
              </a:schemeClr>
            </a:solidFill>
            <a:round/>
          </a:ln>
          <a:effectLst/>
        </c:spPr>
        <c:txPr>
          <a:bodyPr rot="-5400000" vert="horz"/>
          <a:lstStyle/>
          <a:p>
            <a:pPr>
              <a:defRPr/>
            </a:pPr>
            <a:endParaRPr lang="en-US"/>
          </a:p>
        </c:txPr>
        <c:crossAx val="40968960"/>
        <c:crossesAt val="-300"/>
        <c:crossBetween val="midCat"/>
        <c:majorUnit val="1826.5"/>
      </c:valAx>
      <c:valAx>
        <c:axId val="40968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40967168"/>
        <c:crosses val="autoZero"/>
        <c:crossBetween val="midCat"/>
      </c:valAx>
      <c:spPr>
        <a:noFill/>
        <a:ln>
          <a:noFill/>
        </a:ln>
        <a:effectLst/>
      </c:spPr>
    </c:plotArea>
    <c:plotVisOnly val="1"/>
    <c:dispBlanksAs val="gap"/>
    <c:showDLblsOverMax val="0"/>
  </c:chart>
  <c:spPr>
    <a:solidFill>
      <a:srgbClr val="FFFFFF"/>
    </a:solidFill>
    <a:ln w="9525" cap="flat" cmpd="sng" algn="ctr">
      <a:noFill/>
      <a:round/>
    </a:ln>
    <a:effectLst/>
  </c:spPr>
  <c:txPr>
    <a:bodyPr/>
    <a:lstStyle/>
    <a:p>
      <a:pPr>
        <a:defRPr sz="1600" baseline="0">
          <a:latin typeface="+mn-lt"/>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166926100799756"/>
          <c:y val="8.9094185237833995E-2"/>
          <c:w val="0.82597810491511159"/>
          <c:h val="0.68046988918051909"/>
        </c:manualLayout>
      </c:layout>
      <c:scatterChart>
        <c:scatterStyle val="lineMarker"/>
        <c:varyColors val="0"/>
        <c:ser>
          <c:idx val="3"/>
          <c:order val="1"/>
          <c:tx>
            <c:strRef>
              <c:f>Sheet1!$BS$1</c:f>
              <c:strCache>
                <c:ptCount val="1"/>
                <c:pt idx="0">
                  <c:v>Projects-20% Reduction</c:v>
                </c:pt>
              </c:strCache>
              <c:extLst xmlns:c15="http://schemas.microsoft.com/office/drawing/2012/chart"/>
            </c:strRef>
          </c:tx>
          <c:marker>
            <c:symbol val="none"/>
          </c:marker>
          <c:xVal>
            <c:numRef>
              <c:f>(Sheet1!$AE$5:$AE$237,Sheet1!$AE$239:$AE$604)</c:f>
              <c:numCache>
                <c:formatCode>General</c:formatCode>
                <c:ptCount val="599"/>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50982</c:v>
                </c:pt>
                <c:pt idx="234">
                  <c:v>51013</c:v>
                </c:pt>
                <c:pt idx="235">
                  <c:v>51043</c:v>
                </c:pt>
                <c:pt idx="236">
                  <c:v>51074</c:v>
                </c:pt>
                <c:pt idx="237">
                  <c:v>51104</c:v>
                </c:pt>
                <c:pt idx="238">
                  <c:v>51135</c:v>
                </c:pt>
                <c:pt idx="239">
                  <c:v>51166</c:v>
                </c:pt>
                <c:pt idx="240">
                  <c:v>51195</c:v>
                </c:pt>
                <c:pt idx="241">
                  <c:v>51226</c:v>
                </c:pt>
                <c:pt idx="242">
                  <c:v>51256</c:v>
                </c:pt>
                <c:pt idx="243">
                  <c:v>51287</c:v>
                </c:pt>
                <c:pt idx="244">
                  <c:v>51317</c:v>
                </c:pt>
                <c:pt idx="245">
                  <c:v>51348</c:v>
                </c:pt>
                <c:pt idx="246">
                  <c:v>51379</c:v>
                </c:pt>
                <c:pt idx="247">
                  <c:v>51409</c:v>
                </c:pt>
                <c:pt idx="248">
                  <c:v>51440</c:v>
                </c:pt>
                <c:pt idx="249">
                  <c:v>51470</c:v>
                </c:pt>
                <c:pt idx="250">
                  <c:v>51501</c:v>
                </c:pt>
                <c:pt idx="251">
                  <c:v>51532</c:v>
                </c:pt>
                <c:pt idx="252">
                  <c:v>51560</c:v>
                </c:pt>
                <c:pt idx="253">
                  <c:v>51591</c:v>
                </c:pt>
                <c:pt idx="254">
                  <c:v>51621</c:v>
                </c:pt>
                <c:pt idx="255">
                  <c:v>51652</c:v>
                </c:pt>
                <c:pt idx="256">
                  <c:v>51682</c:v>
                </c:pt>
                <c:pt idx="257">
                  <c:v>51713</c:v>
                </c:pt>
                <c:pt idx="258">
                  <c:v>51744</c:v>
                </c:pt>
                <c:pt idx="259">
                  <c:v>51774</c:v>
                </c:pt>
                <c:pt idx="260">
                  <c:v>51805</c:v>
                </c:pt>
                <c:pt idx="261">
                  <c:v>51835</c:v>
                </c:pt>
                <c:pt idx="262">
                  <c:v>51866</c:v>
                </c:pt>
                <c:pt idx="263">
                  <c:v>51897</c:v>
                </c:pt>
                <c:pt idx="264">
                  <c:v>51925</c:v>
                </c:pt>
                <c:pt idx="265">
                  <c:v>51956</c:v>
                </c:pt>
                <c:pt idx="266">
                  <c:v>51986</c:v>
                </c:pt>
                <c:pt idx="267">
                  <c:v>52017</c:v>
                </c:pt>
                <c:pt idx="268">
                  <c:v>52047</c:v>
                </c:pt>
                <c:pt idx="269">
                  <c:v>52078</c:v>
                </c:pt>
                <c:pt idx="270">
                  <c:v>52109</c:v>
                </c:pt>
                <c:pt idx="271">
                  <c:v>52139</c:v>
                </c:pt>
                <c:pt idx="272">
                  <c:v>52170</c:v>
                </c:pt>
                <c:pt idx="273">
                  <c:v>52200</c:v>
                </c:pt>
                <c:pt idx="274">
                  <c:v>52231</c:v>
                </c:pt>
                <c:pt idx="275">
                  <c:v>52262</c:v>
                </c:pt>
                <c:pt idx="276">
                  <c:v>52290</c:v>
                </c:pt>
                <c:pt idx="277">
                  <c:v>52321</c:v>
                </c:pt>
                <c:pt idx="278">
                  <c:v>52351</c:v>
                </c:pt>
                <c:pt idx="279">
                  <c:v>52382</c:v>
                </c:pt>
                <c:pt idx="280">
                  <c:v>52412</c:v>
                </c:pt>
                <c:pt idx="281">
                  <c:v>52443</c:v>
                </c:pt>
                <c:pt idx="282">
                  <c:v>52474</c:v>
                </c:pt>
                <c:pt idx="283">
                  <c:v>52504</c:v>
                </c:pt>
                <c:pt idx="284">
                  <c:v>52535</c:v>
                </c:pt>
                <c:pt idx="285">
                  <c:v>52565</c:v>
                </c:pt>
                <c:pt idx="286">
                  <c:v>52596</c:v>
                </c:pt>
                <c:pt idx="287">
                  <c:v>52627</c:v>
                </c:pt>
                <c:pt idx="288">
                  <c:v>52656</c:v>
                </c:pt>
                <c:pt idx="289">
                  <c:v>52687</c:v>
                </c:pt>
                <c:pt idx="290">
                  <c:v>52717</c:v>
                </c:pt>
                <c:pt idx="291">
                  <c:v>52748</c:v>
                </c:pt>
                <c:pt idx="292">
                  <c:v>52778</c:v>
                </c:pt>
                <c:pt idx="293">
                  <c:v>52809</c:v>
                </c:pt>
                <c:pt idx="294">
                  <c:v>52840</c:v>
                </c:pt>
                <c:pt idx="295">
                  <c:v>52870</c:v>
                </c:pt>
                <c:pt idx="296">
                  <c:v>52901</c:v>
                </c:pt>
                <c:pt idx="297">
                  <c:v>52931</c:v>
                </c:pt>
                <c:pt idx="298">
                  <c:v>52962</c:v>
                </c:pt>
                <c:pt idx="299">
                  <c:v>52993</c:v>
                </c:pt>
                <c:pt idx="300">
                  <c:v>53021</c:v>
                </c:pt>
                <c:pt idx="301">
                  <c:v>53052</c:v>
                </c:pt>
                <c:pt idx="302">
                  <c:v>53082</c:v>
                </c:pt>
                <c:pt idx="303">
                  <c:v>53113</c:v>
                </c:pt>
                <c:pt idx="304">
                  <c:v>53143</c:v>
                </c:pt>
                <c:pt idx="305">
                  <c:v>53174</c:v>
                </c:pt>
                <c:pt idx="306">
                  <c:v>53205</c:v>
                </c:pt>
                <c:pt idx="307">
                  <c:v>53235</c:v>
                </c:pt>
                <c:pt idx="308">
                  <c:v>53266</c:v>
                </c:pt>
                <c:pt idx="309">
                  <c:v>53296</c:v>
                </c:pt>
                <c:pt idx="310">
                  <c:v>53327</c:v>
                </c:pt>
                <c:pt idx="311">
                  <c:v>53358</c:v>
                </c:pt>
                <c:pt idx="312">
                  <c:v>53386</c:v>
                </c:pt>
                <c:pt idx="313">
                  <c:v>53417</c:v>
                </c:pt>
                <c:pt idx="314">
                  <c:v>53447</c:v>
                </c:pt>
                <c:pt idx="315">
                  <c:v>53478</c:v>
                </c:pt>
                <c:pt idx="316">
                  <c:v>53508</c:v>
                </c:pt>
                <c:pt idx="317">
                  <c:v>53539</c:v>
                </c:pt>
                <c:pt idx="318">
                  <c:v>53570</c:v>
                </c:pt>
                <c:pt idx="319">
                  <c:v>53600</c:v>
                </c:pt>
                <c:pt idx="320">
                  <c:v>53631</c:v>
                </c:pt>
                <c:pt idx="321">
                  <c:v>53661</c:v>
                </c:pt>
                <c:pt idx="322">
                  <c:v>53692</c:v>
                </c:pt>
                <c:pt idx="323">
                  <c:v>53723</c:v>
                </c:pt>
                <c:pt idx="324">
                  <c:v>53751</c:v>
                </c:pt>
                <c:pt idx="325">
                  <c:v>53782</c:v>
                </c:pt>
                <c:pt idx="326">
                  <c:v>53812</c:v>
                </c:pt>
                <c:pt idx="327">
                  <c:v>53843</c:v>
                </c:pt>
                <c:pt idx="328">
                  <c:v>53873</c:v>
                </c:pt>
                <c:pt idx="329">
                  <c:v>53904</c:v>
                </c:pt>
                <c:pt idx="330">
                  <c:v>53935</c:v>
                </c:pt>
                <c:pt idx="331">
                  <c:v>53965</c:v>
                </c:pt>
                <c:pt idx="332">
                  <c:v>53996</c:v>
                </c:pt>
                <c:pt idx="333">
                  <c:v>54026</c:v>
                </c:pt>
                <c:pt idx="334">
                  <c:v>54057</c:v>
                </c:pt>
                <c:pt idx="335">
                  <c:v>54088</c:v>
                </c:pt>
                <c:pt idx="336">
                  <c:v>54117</c:v>
                </c:pt>
                <c:pt idx="337">
                  <c:v>54148</c:v>
                </c:pt>
                <c:pt idx="338">
                  <c:v>54178</c:v>
                </c:pt>
                <c:pt idx="339">
                  <c:v>54209</c:v>
                </c:pt>
                <c:pt idx="340">
                  <c:v>54239</c:v>
                </c:pt>
                <c:pt idx="341">
                  <c:v>54270</c:v>
                </c:pt>
                <c:pt idx="342">
                  <c:v>54301</c:v>
                </c:pt>
                <c:pt idx="343">
                  <c:v>54331</c:v>
                </c:pt>
                <c:pt idx="344">
                  <c:v>54362</c:v>
                </c:pt>
                <c:pt idx="345">
                  <c:v>54392</c:v>
                </c:pt>
                <c:pt idx="346">
                  <c:v>54423</c:v>
                </c:pt>
                <c:pt idx="347">
                  <c:v>54454</c:v>
                </c:pt>
                <c:pt idx="348">
                  <c:v>54482</c:v>
                </c:pt>
                <c:pt idx="349">
                  <c:v>54513</c:v>
                </c:pt>
                <c:pt idx="350">
                  <c:v>54543</c:v>
                </c:pt>
                <c:pt idx="351">
                  <c:v>54574</c:v>
                </c:pt>
                <c:pt idx="352">
                  <c:v>54604</c:v>
                </c:pt>
                <c:pt idx="353">
                  <c:v>54635</c:v>
                </c:pt>
                <c:pt idx="354">
                  <c:v>54666</c:v>
                </c:pt>
                <c:pt idx="355">
                  <c:v>54696</c:v>
                </c:pt>
                <c:pt idx="356">
                  <c:v>54727</c:v>
                </c:pt>
                <c:pt idx="357">
                  <c:v>54757</c:v>
                </c:pt>
                <c:pt idx="358">
                  <c:v>54788</c:v>
                </c:pt>
                <c:pt idx="359">
                  <c:v>54819</c:v>
                </c:pt>
                <c:pt idx="360">
                  <c:v>54847</c:v>
                </c:pt>
                <c:pt idx="361">
                  <c:v>54878</c:v>
                </c:pt>
                <c:pt idx="362">
                  <c:v>54908</c:v>
                </c:pt>
                <c:pt idx="363">
                  <c:v>54939</c:v>
                </c:pt>
                <c:pt idx="364">
                  <c:v>54969</c:v>
                </c:pt>
                <c:pt idx="365">
                  <c:v>55000</c:v>
                </c:pt>
                <c:pt idx="366">
                  <c:v>55031</c:v>
                </c:pt>
                <c:pt idx="367">
                  <c:v>55061</c:v>
                </c:pt>
                <c:pt idx="368">
                  <c:v>55092</c:v>
                </c:pt>
                <c:pt idx="369">
                  <c:v>55122</c:v>
                </c:pt>
                <c:pt idx="370">
                  <c:v>55153</c:v>
                </c:pt>
                <c:pt idx="371">
                  <c:v>55184</c:v>
                </c:pt>
                <c:pt idx="372">
                  <c:v>55212</c:v>
                </c:pt>
                <c:pt idx="373">
                  <c:v>55243</c:v>
                </c:pt>
                <c:pt idx="374">
                  <c:v>55273</c:v>
                </c:pt>
                <c:pt idx="375">
                  <c:v>55304</c:v>
                </c:pt>
                <c:pt idx="376">
                  <c:v>55334</c:v>
                </c:pt>
                <c:pt idx="377">
                  <c:v>55365</c:v>
                </c:pt>
                <c:pt idx="378">
                  <c:v>55396</c:v>
                </c:pt>
                <c:pt idx="379">
                  <c:v>55426</c:v>
                </c:pt>
                <c:pt idx="380">
                  <c:v>55457</c:v>
                </c:pt>
                <c:pt idx="381">
                  <c:v>55487</c:v>
                </c:pt>
                <c:pt idx="382">
                  <c:v>55518</c:v>
                </c:pt>
                <c:pt idx="383">
                  <c:v>55549</c:v>
                </c:pt>
                <c:pt idx="384">
                  <c:v>55578</c:v>
                </c:pt>
                <c:pt idx="385">
                  <c:v>55609</c:v>
                </c:pt>
                <c:pt idx="386">
                  <c:v>55639</c:v>
                </c:pt>
                <c:pt idx="387">
                  <c:v>55670</c:v>
                </c:pt>
                <c:pt idx="388">
                  <c:v>55700</c:v>
                </c:pt>
                <c:pt idx="389">
                  <c:v>55731</c:v>
                </c:pt>
                <c:pt idx="390">
                  <c:v>55762</c:v>
                </c:pt>
                <c:pt idx="391">
                  <c:v>55792</c:v>
                </c:pt>
                <c:pt idx="392">
                  <c:v>55823</c:v>
                </c:pt>
                <c:pt idx="393">
                  <c:v>55853</c:v>
                </c:pt>
                <c:pt idx="394">
                  <c:v>55884</c:v>
                </c:pt>
                <c:pt idx="395">
                  <c:v>55915</c:v>
                </c:pt>
                <c:pt idx="396">
                  <c:v>55943</c:v>
                </c:pt>
                <c:pt idx="397">
                  <c:v>55974</c:v>
                </c:pt>
                <c:pt idx="398">
                  <c:v>56004</c:v>
                </c:pt>
                <c:pt idx="399">
                  <c:v>56035</c:v>
                </c:pt>
                <c:pt idx="400">
                  <c:v>56065</c:v>
                </c:pt>
                <c:pt idx="401">
                  <c:v>56096</c:v>
                </c:pt>
                <c:pt idx="402">
                  <c:v>56127</c:v>
                </c:pt>
                <c:pt idx="403">
                  <c:v>56157</c:v>
                </c:pt>
                <c:pt idx="404">
                  <c:v>56188</c:v>
                </c:pt>
                <c:pt idx="405">
                  <c:v>56218</c:v>
                </c:pt>
                <c:pt idx="406">
                  <c:v>56249</c:v>
                </c:pt>
                <c:pt idx="407">
                  <c:v>56280</c:v>
                </c:pt>
                <c:pt idx="408">
                  <c:v>56308</c:v>
                </c:pt>
                <c:pt idx="409">
                  <c:v>56339</c:v>
                </c:pt>
                <c:pt idx="410">
                  <c:v>56369</c:v>
                </c:pt>
                <c:pt idx="411">
                  <c:v>56400</c:v>
                </c:pt>
                <c:pt idx="412">
                  <c:v>56430</c:v>
                </c:pt>
                <c:pt idx="413">
                  <c:v>56461</c:v>
                </c:pt>
                <c:pt idx="414">
                  <c:v>56492</c:v>
                </c:pt>
                <c:pt idx="415">
                  <c:v>56522</c:v>
                </c:pt>
                <c:pt idx="416">
                  <c:v>56553</c:v>
                </c:pt>
                <c:pt idx="417">
                  <c:v>56583</c:v>
                </c:pt>
                <c:pt idx="418">
                  <c:v>56614</c:v>
                </c:pt>
                <c:pt idx="419">
                  <c:v>56645</c:v>
                </c:pt>
                <c:pt idx="420">
                  <c:v>56673</c:v>
                </c:pt>
                <c:pt idx="421">
                  <c:v>56704</c:v>
                </c:pt>
                <c:pt idx="422">
                  <c:v>56734</c:v>
                </c:pt>
                <c:pt idx="423">
                  <c:v>56765</c:v>
                </c:pt>
                <c:pt idx="424">
                  <c:v>56795</c:v>
                </c:pt>
                <c:pt idx="425">
                  <c:v>56826</c:v>
                </c:pt>
                <c:pt idx="426">
                  <c:v>56857</c:v>
                </c:pt>
                <c:pt idx="427">
                  <c:v>56887</c:v>
                </c:pt>
                <c:pt idx="428">
                  <c:v>56918</c:v>
                </c:pt>
                <c:pt idx="429">
                  <c:v>56948</c:v>
                </c:pt>
                <c:pt idx="430">
                  <c:v>56979</c:v>
                </c:pt>
                <c:pt idx="431">
                  <c:v>57010</c:v>
                </c:pt>
                <c:pt idx="432">
                  <c:v>57039</c:v>
                </c:pt>
                <c:pt idx="433">
                  <c:v>57070</c:v>
                </c:pt>
                <c:pt idx="434">
                  <c:v>57100</c:v>
                </c:pt>
                <c:pt idx="435">
                  <c:v>57131</c:v>
                </c:pt>
                <c:pt idx="436">
                  <c:v>57161</c:v>
                </c:pt>
                <c:pt idx="437">
                  <c:v>57192</c:v>
                </c:pt>
                <c:pt idx="438">
                  <c:v>57223</c:v>
                </c:pt>
                <c:pt idx="439">
                  <c:v>57253</c:v>
                </c:pt>
                <c:pt idx="440">
                  <c:v>57284</c:v>
                </c:pt>
                <c:pt idx="441">
                  <c:v>57314</c:v>
                </c:pt>
                <c:pt idx="442">
                  <c:v>57345</c:v>
                </c:pt>
                <c:pt idx="443">
                  <c:v>57376</c:v>
                </c:pt>
                <c:pt idx="444">
                  <c:v>57404</c:v>
                </c:pt>
                <c:pt idx="445">
                  <c:v>57435</c:v>
                </c:pt>
                <c:pt idx="446">
                  <c:v>57465</c:v>
                </c:pt>
                <c:pt idx="447">
                  <c:v>57496</c:v>
                </c:pt>
                <c:pt idx="448">
                  <c:v>57526</c:v>
                </c:pt>
                <c:pt idx="449">
                  <c:v>57557</c:v>
                </c:pt>
                <c:pt idx="450">
                  <c:v>57588</c:v>
                </c:pt>
                <c:pt idx="451">
                  <c:v>57618</c:v>
                </c:pt>
                <c:pt idx="452">
                  <c:v>57649</c:v>
                </c:pt>
                <c:pt idx="453">
                  <c:v>57679</c:v>
                </c:pt>
                <c:pt idx="454">
                  <c:v>57710</c:v>
                </c:pt>
                <c:pt idx="455">
                  <c:v>57741</c:v>
                </c:pt>
                <c:pt idx="456">
                  <c:v>57769</c:v>
                </c:pt>
                <c:pt idx="457">
                  <c:v>57800</c:v>
                </c:pt>
                <c:pt idx="458">
                  <c:v>57830</c:v>
                </c:pt>
                <c:pt idx="459">
                  <c:v>57861</c:v>
                </c:pt>
                <c:pt idx="460">
                  <c:v>57891</c:v>
                </c:pt>
                <c:pt idx="461">
                  <c:v>57922</c:v>
                </c:pt>
                <c:pt idx="462">
                  <c:v>57953</c:v>
                </c:pt>
                <c:pt idx="463">
                  <c:v>57983</c:v>
                </c:pt>
                <c:pt idx="464">
                  <c:v>58014</c:v>
                </c:pt>
                <c:pt idx="465">
                  <c:v>58044</c:v>
                </c:pt>
                <c:pt idx="466">
                  <c:v>58075</c:v>
                </c:pt>
                <c:pt idx="467">
                  <c:v>58106</c:v>
                </c:pt>
                <c:pt idx="468">
                  <c:v>58134</c:v>
                </c:pt>
                <c:pt idx="469">
                  <c:v>58165</c:v>
                </c:pt>
                <c:pt idx="470">
                  <c:v>58195</c:v>
                </c:pt>
                <c:pt idx="471">
                  <c:v>58226</c:v>
                </c:pt>
                <c:pt idx="472">
                  <c:v>58256</c:v>
                </c:pt>
                <c:pt idx="473">
                  <c:v>58287</c:v>
                </c:pt>
                <c:pt idx="474">
                  <c:v>58318</c:v>
                </c:pt>
                <c:pt idx="475">
                  <c:v>58348</c:v>
                </c:pt>
                <c:pt idx="476">
                  <c:v>58379</c:v>
                </c:pt>
                <c:pt idx="477">
                  <c:v>58409</c:v>
                </c:pt>
                <c:pt idx="478">
                  <c:v>58440</c:v>
                </c:pt>
                <c:pt idx="479">
                  <c:v>58471</c:v>
                </c:pt>
                <c:pt idx="480">
                  <c:v>58500</c:v>
                </c:pt>
                <c:pt idx="481">
                  <c:v>58531</c:v>
                </c:pt>
                <c:pt idx="482">
                  <c:v>58561</c:v>
                </c:pt>
                <c:pt idx="483">
                  <c:v>58592</c:v>
                </c:pt>
                <c:pt idx="484">
                  <c:v>58622</c:v>
                </c:pt>
                <c:pt idx="485">
                  <c:v>58653</c:v>
                </c:pt>
                <c:pt idx="486">
                  <c:v>58684</c:v>
                </c:pt>
                <c:pt idx="487">
                  <c:v>58714</c:v>
                </c:pt>
                <c:pt idx="488">
                  <c:v>58745</c:v>
                </c:pt>
                <c:pt idx="489">
                  <c:v>58775</c:v>
                </c:pt>
                <c:pt idx="490">
                  <c:v>58806</c:v>
                </c:pt>
                <c:pt idx="491">
                  <c:v>58837</c:v>
                </c:pt>
                <c:pt idx="492">
                  <c:v>58865</c:v>
                </c:pt>
                <c:pt idx="493">
                  <c:v>58896</c:v>
                </c:pt>
                <c:pt idx="494">
                  <c:v>58926</c:v>
                </c:pt>
                <c:pt idx="495">
                  <c:v>58957</c:v>
                </c:pt>
                <c:pt idx="496">
                  <c:v>58987</c:v>
                </c:pt>
                <c:pt idx="497">
                  <c:v>59018</c:v>
                </c:pt>
                <c:pt idx="498">
                  <c:v>59049</c:v>
                </c:pt>
                <c:pt idx="499">
                  <c:v>59079</c:v>
                </c:pt>
                <c:pt idx="500">
                  <c:v>59110</c:v>
                </c:pt>
                <c:pt idx="501">
                  <c:v>59140</c:v>
                </c:pt>
                <c:pt idx="502">
                  <c:v>59171</c:v>
                </c:pt>
                <c:pt idx="503">
                  <c:v>59202</c:v>
                </c:pt>
                <c:pt idx="504">
                  <c:v>59230</c:v>
                </c:pt>
                <c:pt idx="505">
                  <c:v>59261</c:v>
                </c:pt>
                <c:pt idx="506">
                  <c:v>59291</c:v>
                </c:pt>
                <c:pt idx="507">
                  <c:v>59322</c:v>
                </c:pt>
                <c:pt idx="508">
                  <c:v>59352</c:v>
                </c:pt>
                <c:pt idx="509">
                  <c:v>59383</c:v>
                </c:pt>
                <c:pt idx="510">
                  <c:v>59414</c:v>
                </c:pt>
                <c:pt idx="511">
                  <c:v>59444</c:v>
                </c:pt>
                <c:pt idx="512">
                  <c:v>59475</c:v>
                </c:pt>
                <c:pt idx="513">
                  <c:v>59505</c:v>
                </c:pt>
                <c:pt idx="514">
                  <c:v>59536</c:v>
                </c:pt>
                <c:pt idx="515">
                  <c:v>59567</c:v>
                </c:pt>
                <c:pt idx="516">
                  <c:v>59595</c:v>
                </c:pt>
                <c:pt idx="517">
                  <c:v>59626</c:v>
                </c:pt>
                <c:pt idx="518">
                  <c:v>59656</c:v>
                </c:pt>
                <c:pt idx="519">
                  <c:v>59687</c:v>
                </c:pt>
                <c:pt idx="520">
                  <c:v>59717</c:v>
                </c:pt>
                <c:pt idx="521">
                  <c:v>59748</c:v>
                </c:pt>
                <c:pt idx="522">
                  <c:v>59779</c:v>
                </c:pt>
                <c:pt idx="523">
                  <c:v>59809</c:v>
                </c:pt>
                <c:pt idx="524">
                  <c:v>59840</c:v>
                </c:pt>
                <c:pt idx="525">
                  <c:v>59870</c:v>
                </c:pt>
                <c:pt idx="526">
                  <c:v>59901</c:v>
                </c:pt>
                <c:pt idx="527">
                  <c:v>59932</c:v>
                </c:pt>
                <c:pt idx="528">
                  <c:v>59961</c:v>
                </c:pt>
                <c:pt idx="529">
                  <c:v>59992</c:v>
                </c:pt>
                <c:pt idx="530">
                  <c:v>60022</c:v>
                </c:pt>
                <c:pt idx="531">
                  <c:v>60053</c:v>
                </c:pt>
                <c:pt idx="532">
                  <c:v>60083</c:v>
                </c:pt>
                <c:pt idx="533">
                  <c:v>60114</c:v>
                </c:pt>
                <c:pt idx="534">
                  <c:v>60145</c:v>
                </c:pt>
                <c:pt idx="535">
                  <c:v>60175</c:v>
                </c:pt>
                <c:pt idx="536">
                  <c:v>60206</c:v>
                </c:pt>
                <c:pt idx="537">
                  <c:v>60236</c:v>
                </c:pt>
                <c:pt idx="538">
                  <c:v>60267</c:v>
                </c:pt>
                <c:pt idx="539">
                  <c:v>60298</c:v>
                </c:pt>
                <c:pt idx="540">
                  <c:v>60326</c:v>
                </c:pt>
                <c:pt idx="541">
                  <c:v>60357</c:v>
                </c:pt>
                <c:pt idx="542">
                  <c:v>60387</c:v>
                </c:pt>
                <c:pt idx="543">
                  <c:v>60418</c:v>
                </c:pt>
                <c:pt idx="544">
                  <c:v>60448</c:v>
                </c:pt>
                <c:pt idx="545">
                  <c:v>60479</c:v>
                </c:pt>
                <c:pt idx="546">
                  <c:v>60510</c:v>
                </c:pt>
                <c:pt idx="547">
                  <c:v>60540</c:v>
                </c:pt>
                <c:pt idx="548">
                  <c:v>60571</c:v>
                </c:pt>
                <c:pt idx="549">
                  <c:v>60601</c:v>
                </c:pt>
                <c:pt idx="550">
                  <c:v>60632</c:v>
                </c:pt>
                <c:pt idx="551">
                  <c:v>60663</c:v>
                </c:pt>
                <c:pt idx="552">
                  <c:v>60691</c:v>
                </c:pt>
                <c:pt idx="553">
                  <c:v>60722</c:v>
                </c:pt>
                <c:pt idx="554">
                  <c:v>60752</c:v>
                </c:pt>
                <c:pt idx="555">
                  <c:v>60783</c:v>
                </c:pt>
                <c:pt idx="556">
                  <c:v>60813</c:v>
                </c:pt>
                <c:pt idx="557">
                  <c:v>60844</c:v>
                </c:pt>
                <c:pt idx="558">
                  <c:v>60875</c:v>
                </c:pt>
                <c:pt idx="559">
                  <c:v>60905</c:v>
                </c:pt>
                <c:pt idx="560">
                  <c:v>60936</c:v>
                </c:pt>
                <c:pt idx="561">
                  <c:v>60966</c:v>
                </c:pt>
                <c:pt idx="562">
                  <c:v>60997</c:v>
                </c:pt>
                <c:pt idx="563">
                  <c:v>61028</c:v>
                </c:pt>
                <c:pt idx="564">
                  <c:v>61056</c:v>
                </c:pt>
                <c:pt idx="565">
                  <c:v>61087</c:v>
                </c:pt>
                <c:pt idx="566">
                  <c:v>61117</c:v>
                </c:pt>
                <c:pt idx="567">
                  <c:v>61148</c:v>
                </c:pt>
                <c:pt idx="568">
                  <c:v>61178</c:v>
                </c:pt>
                <c:pt idx="569">
                  <c:v>61209</c:v>
                </c:pt>
                <c:pt idx="570">
                  <c:v>61240</c:v>
                </c:pt>
                <c:pt idx="571">
                  <c:v>61270</c:v>
                </c:pt>
                <c:pt idx="572">
                  <c:v>61301</c:v>
                </c:pt>
                <c:pt idx="573">
                  <c:v>61331</c:v>
                </c:pt>
                <c:pt idx="574">
                  <c:v>61362</c:v>
                </c:pt>
                <c:pt idx="575">
                  <c:v>61393</c:v>
                </c:pt>
                <c:pt idx="576">
                  <c:v>61422</c:v>
                </c:pt>
                <c:pt idx="577">
                  <c:v>61453</c:v>
                </c:pt>
                <c:pt idx="578">
                  <c:v>61483</c:v>
                </c:pt>
                <c:pt idx="579">
                  <c:v>61514</c:v>
                </c:pt>
                <c:pt idx="580">
                  <c:v>61544</c:v>
                </c:pt>
                <c:pt idx="581">
                  <c:v>61575</c:v>
                </c:pt>
                <c:pt idx="582">
                  <c:v>61606</c:v>
                </c:pt>
                <c:pt idx="583">
                  <c:v>61636</c:v>
                </c:pt>
                <c:pt idx="584">
                  <c:v>61667</c:v>
                </c:pt>
                <c:pt idx="585">
                  <c:v>61697</c:v>
                </c:pt>
                <c:pt idx="586">
                  <c:v>61728</c:v>
                </c:pt>
                <c:pt idx="587">
                  <c:v>61759</c:v>
                </c:pt>
                <c:pt idx="588">
                  <c:v>61787</c:v>
                </c:pt>
                <c:pt idx="589">
                  <c:v>61818</c:v>
                </c:pt>
                <c:pt idx="590">
                  <c:v>61848</c:v>
                </c:pt>
                <c:pt idx="591">
                  <c:v>61879</c:v>
                </c:pt>
                <c:pt idx="592">
                  <c:v>61909</c:v>
                </c:pt>
                <c:pt idx="593">
                  <c:v>61940</c:v>
                </c:pt>
                <c:pt idx="594">
                  <c:v>61971</c:v>
                </c:pt>
                <c:pt idx="595">
                  <c:v>62001</c:v>
                </c:pt>
                <c:pt idx="596">
                  <c:v>62032</c:v>
                </c:pt>
                <c:pt idx="597">
                  <c:v>62062</c:v>
                </c:pt>
                <c:pt idx="598">
                  <c:v>62093</c:v>
                </c:pt>
              </c:numCache>
              <c:extLst xmlns:c15="http://schemas.microsoft.com/office/drawing/2012/chart"/>
            </c:numRef>
          </c:xVal>
          <c:yVal>
            <c:numRef>
              <c:f>(Sheet1!$BX$5:$BX$237,Sheet1!$BX$239:$BX$604)</c:f>
              <c:extLst xmlns:c15="http://schemas.microsoft.com/office/drawing/2012/chart"/>
            </c:numRef>
          </c:yVal>
          <c:smooth val="0"/>
          <c:extLst xmlns:c15="http://schemas.microsoft.com/office/drawing/2012/chart">
            <c:ext xmlns:c16="http://schemas.microsoft.com/office/drawing/2014/chart" uri="{C3380CC4-5D6E-409C-BE32-E72D297353CC}">
              <c16:uniqueId val="{00000000-0E6E-409B-9B26-D68AB983E1C7}"/>
            </c:ext>
          </c:extLst>
        </c:ser>
        <c:ser>
          <c:idx val="5"/>
          <c:order val="3"/>
          <c:tx>
            <c:strRef>
              <c:f>Sheet1!$CS$1</c:f>
              <c:strCache>
                <c:ptCount val="1"/>
                <c:pt idx="0">
                  <c:v>Projects-0% PV/WLP &amp; 55% OX</c:v>
                </c:pt>
              </c:strCache>
              <c:extLst xmlns:c15="http://schemas.microsoft.com/office/drawing/2012/chart"/>
            </c:strRef>
          </c:tx>
          <c:marker>
            <c:symbol val="none"/>
          </c:marker>
          <c:xVal>
            <c:numRef>
              <c:f>(Sheet1!$AE$5:$AE$237,Sheet1!$AE$239:$AE$604)</c:f>
              <c:numCache>
                <c:formatCode>General</c:formatCode>
                <c:ptCount val="599"/>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50982</c:v>
                </c:pt>
                <c:pt idx="234">
                  <c:v>51013</c:v>
                </c:pt>
                <c:pt idx="235">
                  <c:v>51043</c:v>
                </c:pt>
                <c:pt idx="236">
                  <c:v>51074</c:v>
                </c:pt>
                <c:pt idx="237">
                  <c:v>51104</c:v>
                </c:pt>
                <c:pt idx="238">
                  <c:v>51135</c:v>
                </c:pt>
                <c:pt idx="239">
                  <c:v>51166</c:v>
                </c:pt>
                <c:pt idx="240">
                  <c:v>51195</c:v>
                </c:pt>
                <c:pt idx="241">
                  <c:v>51226</c:v>
                </c:pt>
                <c:pt idx="242">
                  <c:v>51256</c:v>
                </c:pt>
                <c:pt idx="243">
                  <c:v>51287</c:v>
                </c:pt>
                <c:pt idx="244">
                  <c:v>51317</c:v>
                </c:pt>
                <c:pt idx="245">
                  <c:v>51348</c:v>
                </c:pt>
                <c:pt idx="246">
                  <c:v>51379</c:v>
                </c:pt>
                <c:pt idx="247">
                  <c:v>51409</c:v>
                </c:pt>
                <c:pt idx="248">
                  <c:v>51440</c:v>
                </c:pt>
                <c:pt idx="249">
                  <c:v>51470</c:v>
                </c:pt>
                <c:pt idx="250">
                  <c:v>51501</c:v>
                </c:pt>
                <c:pt idx="251">
                  <c:v>51532</c:v>
                </c:pt>
                <c:pt idx="252">
                  <c:v>51560</c:v>
                </c:pt>
                <c:pt idx="253">
                  <c:v>51591</c:v>
                </c:pt>
                <c:pt idx="254">
                  <c:v>51621</c:v>
                </c:pt>
                <c:pt idx="255">
                  <c:v>51652</c:v>
                </c:pt>
                <c:pt idx="256">
                  <c:v>51682</c:v>
                </c:pt>
                <c:pt idx="257">
                  <c:v>51713</c:v>
                </c:pt>
                <c:pt idx="258">
                  <c:v>51744</c:v>
                </c:pt>
                <c:pt idx="259">
                  <c:v>51774</c:v>
                </c:pt>
                <c:pt idx="260">
                  <c:v>51805</c:v>
                </c:pt>
                <c:pt idx="261">
                  <c:v>51835</c:v>
                </c:pt>
                <c:pt idx="262">
                  <c:v>51866</c:v>
                </c:pt>
                <c:pt idx="263">
                  <c:v>51897</c:v>
                </c:pt>
                <c:pt idx="264">
                  <c:v>51925</c:v>
                </c:pt>
                <c:pt idx="265">
                  <c:v>51956</c:v>
                </c:pt>
                <c:pt idx="266">
                  <c:v>51986</c:v>
                </c:pt>
                <c:pt idx="267">
                  <c:v>52017</c:v>
                </c:pt>
                <c:pt idx="268">
                  <c:v>52047</c:v>
                </c:pt>
                <c:pt idx="269">
                  <c:v>52078</c:v>
                </c:pt>
                <c:pt idx="270">
                  <c:v>52109</c:v>
                </c:pt>
                <c:pt idx="271">
                  <c:v>52139</c:v>
                </c:pt>
                <c:pt idx="272">
                  <c:v>52170</c:v>
                </c:pt>
                <c:pt idx="273">
                  <c:v>52200</c:v>
                </c:pt>
                <c:pt idx="274">
                  <c:v>52231</c:v>
                </c:pt>
                <c:pt idx="275">
                  <c:v>52262</c:v>
                </c:pt>
                <c:pt idx="276">
                  <c:v>52290</c:v>
                </c:pt>
                <c:pt idx="277">
                  <c:v>52321</c:v>
                </c:pt>
                <c:pt idx="278">
                  <c:v>52351</c:v>
                </c:pt>
                <c:pt idx="279">
                  <c:v>52382</c:v>
                </c:pt>
                <c:pt idx="280">
                  <c:v>52412</c:v>
                </c:pt>
                <c:pt idx="281">
                  <c:v>52443</c:v>
                </c:pt>
                <c:pt idx="282">
                  <c:v>52474</c:v>
                </c:pt>
                <c:pt idx="283">
                  <c:v>52504</c:v>
                </c:pt>
                <c:pt idx="284">
                  <c:v>52535</c:v>
                </c:pt>
                <c:pt idx="285">
                  <c:v>52565</c:v>
                </c:pt>
                <c:pt idx="286">
                  <c:v>52596</c:v>
                </c:pt>
                <c:pt idx="287">
                  <c:v>52627</c:v>
                </c:pt>
                <c:pt idx="288">
                  <c:v>52656</c:v>
                </c:pt>
                <c:pt idx="289">
                  <c:v>52687</c:v>
                </c:pt>
                <c:pt idx="290">
                  <c:v>52717</c:v>
                </c:pt>
                <c:pt idx="291">
                  <c:v>52748</c:v>
                </c:pt>
                <c:pt idx="292">
                  <c:v>52778</c:v>
                </c:pt>
                <c:pt idx="293">
                  <c:v>52809</c:v>
                </c:pt>
                <c:pt idx="294">
                  <c:v>52840</c:v>
                </c:pt>
                <c:pt idx="295">
                  <c:v>52870</c:v>
                </c:pt>
                <c:pt idx="296">
                  <c:v>52901</c:v>
                </c:pt>
                <c:pt idx="297">
                  <c:v>52931</c:v>
                </c:pt>
                <c:pt idx="298">
                  <c:v>52962</c:v>
                </c:pt>
                <c:pt idx="299">
                  <c:v>52993</c:v>
                </c:pt>
                <c:pt idx="300">
                  <c:v>53021</c:v>
                </c:pt>
                <c:pt idx="301">
                  <c:v>53052</c:v>
                </c:pt>
                <c:pt idx="302">
                  <c:v>53082</c:v>
                </c:pt>
                <c:pt idx="303">
                  <c:v>53113</c:v>
                </c:pt>
                <c:pt idx="304">
                  <c:v>53143</c:v>
                </c:pt>
                <c:pt idx="305">
                  <c:v>53174</c:v>
                </c:pt>
                <c:pt idx="306">
                  <c:v>53205</c:v>
                </c:pt>
                <c:pt idx="307">
                  <c:v>53235</c:v>
                </c:pt>
                <c:pt idx="308">
                  <c:v>53266</c:v>
                </c:pt>
                <c:pt idx="309">
                  <c:v>53296</c:v>
                </c:pt>
                <c:pt idx="310">
                  <c:v>53327</c:v>
                </c:pt>
                <c:pt idx="311">
                  <c:v>53358</c:v>
                </c:pt>
                <c:pt idx="312">
                  <c:v>53386</c:v>
                </c:pt>
                <c:pt idx="313">
                  <c:v>53417</c:v>
                </c:pt>
                <c:pt idx="314">
                  <c:v>53447</c:v>
                </c:pt>
                <c:pt idx="315">
                  <c:v>53478</c:v>
                </c:pt>
                <c:pt idx="316">
                  <c:v>53508</c:v>
                </c:pt>
                <c:pt idx="317">
                  <c:v>53539</c:v>
                </c:pt>
                <c:pt idx="318">
                  <c:v>53570</c:v>
                </c:pt>
                <c:pt idx="319">
                  <c:v>53600</c:v>
                </c:pt>
                <c:pt idx="320">
                  <c:v>53631</c:v>
                </c:pt>
                <c:pt idx="321">
                  <c:v>53661</c:v>
                </c:pt>
                <c:pt idx="322">
                  <c:v>53692</c:v>
                </c:pt>
                <c:pt idx="323">
                  <c:v>53723</c:v>
                </c:pt>
                <c:pt idx="324">
                  <c:v>53751</c:v>
                </c:pt>
                <c:pt idx="325">
                  <c:v>53782</c:v>
                </c:pt>
                <c:pt idx="326">
                  <c:v>53812</c:v>
                </c:pt>
                <c:pt idx="327">
                  <c:v>53843</c:v>
                </c:pt>
                <c:pt idx="328">
                  <c:v>53873</c:v>
                </c:pt>
                <c:pt idx="329">
                  <c:v>53904</c:v>
                </c:pt>
                <c:pt idx="330">
                  <c:v>53935</c:v>
                </c:pt>
                <c:pt idx="331">
                  <c:v>53965</c:v>
                </c:pt>
                <c:pt idx="332">
                  <c:v>53996</c:v>
                </c:pt>
                <c:pt idx="333">
                  <c:v>54026</c:v>
                </c:pt>
                <c:pt idx="334">
                  <c:v>54057</c:v>
                </c:pt>
                <c:pt idx="335">
                  <c:v>54088</c:v>
                </c:pt>
                <c:pt idx="336">
                  <c:v>54117</c:v>
                </c:pt>
                <c:pt idx="337">
                  <c:v>54148</c:v>
                </c:pt>
                <c:pt idx="338">
                  <c:v>54178</c:v>
                </c:pt>
                <c:pt idx="339">
                  <c:v>54209</c:v>
                </c:pt>
                <c:pt idx="340">
                  <c:v>54239</c:v>
                </c:pt>
                <c:pt idx="341">
                  <c:v>54270</c:v>
                </c:pt>
                <c:pt idx="342">
                  <c:v>54301</c:v>
                </c:pt>
                <c:pt idx="343">
                  <c:v>54331</c:v>
                </c:pt>
                <c:pt idx="344">
                  <c:v>54362</c:v>
                </c:pt>
                <c:pt idx="345">
                  <c:v>54392</c:v>
                </c:pt>
                <c:pt idx="346">
                  <c:v>54423</c:v>
                </c:pt>
                <c:pt idx="347">
                  <c:v>54454</c:v>
                </c:pt>
                <c:pt idx="348">
                  <c:v>54482</c:v>
                </c:pt>
                <c:pt idx="349">
                  <c:v>54513</c:v>
                </c:pt>
                <c:pt idx="350">
                  <c:v>54543</c:v>
                </c:pt>
                <c:pt idx="351">
                  <c:v>54574</c:v>
                </c:pt>
                <c:pt idx="352">
                  <c:v>54604</c:v>
                </c:pt>
                <c:pt idx="353">
                  <c:v>54635</c:v>
                </c:pt>
                <c:pt idx="354">
                  <c:v>54666</c:v>
                </c:pt>
                <c:pt idx="355">
                  <c:v>54696</c:v>
                </c:pt>
                <c:pt idx="356">
                  <c:v>54727</c:v>
                </c:pt>
                <c:pt idx="357">
                  <c:v>54757</c:v>
                </c:pt>
                <c:pt idx="358">
                  <c:v>54788</c:v>
                </c:pt>
                <c:pt idx="359">
                  <c:v>54819</c:v>
                </c:pt>
                <c:pt idx="360">
                  <c:v>54847</c:v>
                </c:pt>
                <c:pt idx="361">
                  <c:v>54878</c:v>
                </c:pt>
                <c:pt idx="362">
                  <c:v>54908</c:v>
                </c:pt>
                <c:pt idx="363">
                  <c:v>54939</c:v>
                </c:pt>
                <c:pt idx="364">
                  <c:v>54969</c:v>
                </c:pt>
                <c:pt idx="365">
                  <c:v>55000</c:v>
                </c:pt>
                <c:pt idx="366">
                  <c:v>55031</c:v>
                </c:pt>
                <c:pt idx="367">
                  <c:v>55061</c:v>
                </c:pt>
                <c:pt idx="368">
                  <c:v>55092</c:v>
                </c:pt>
                <c:pt idx="369">
                  <c:v>55122</c:v>
                </c:pt>
                <c:pt idx="370">
                  <c:v>55153</c:v>
                </c:pt>
                <c:pt idx="371">
                  <c:v>55184</c:v>
                </c:pt>
                <c:pt idx="372">
                  <c:v>55212</c:v>
                </c:pt>
                <c:pt idx="373">
                  <c:v>55243</c:v>
                </c:pt>
                <c:pt idx="374">
                  <c:v>55273</c:v>
                </c:pt>
                <c:pt idx="375">
                  <c:v>55304</c:v>
                </c:pt>
                <c:pt idx="376">
                  <c:v>55334</c:v>
                </c:pt>
                <c:pt idx="377">
                  <c:v>55365</c:v>
                </c:pt>
                <c:pt idx="378">
                  <c:v>55396</c:v>
                </c:pt>
                <c:pt idx="379">
                  <c:v>55426</c:v>
                </c:pt>
                <c:pt idx="380">
                  <c:v>55457</c:v>
                </c:pt>
                <c:pt idx="381">
                  <c:v>55487</c:v>
                </c:pt>
                <c:pt idx="382">
                  <c:v>55518</c:v>
                </c:pt>
                <c:pt idx="383">
                  <c:v>55549</c:v>
                </c:pt>
                <c:pt idx="384">
                  <c:v>55578</c:v>
                </c:pt>
                <c:pt idx="385">
                  <c:v>55609</c:v>
                </c:pt>
                <c:pt idx="386">
                  <c:v>55639</c:v>
                </c:pt>
                <c:pt idx="387">
                  <c:v>55670</c:v>
                </c:pt>
                <c:pt idx="388">
                  <c:v>55700</c:v>
                </c:pt>
                <c:pt idx="389">
                  <c:v>55731</c:v>
                </c:pt>
                <c:pt idx="390">
                  <c:v>55762</c:v>
                </c:pt>
                <c:pt idx="391">
                  <c:v>55792</c:v>
                </c:pt>
                <c:pt idx="392">
                  <c:v>55823</c:v>
                </c:pt>
                <c:pt idx="393">
                  <c:v>55853</c:v>
                </c:pt>
                <c:pt idx="394">
                  <c:v>55884</c:v>
                </c:pt>
                <c:pt idx="395">
                  <c:v>55915</c:v>
                </c:pt>
                <c:pt idx="396">
                  <c:v>55943</c:v>
                </c:pt>
                <c:pt idx="397">
                  <c:v>55974</c:v>
                </c:pt>
                <c:pt idx="398">
                  <c:v>56004</c:v>
                </c:pt>
                <c:pt idx="399">
                  <c:v>56035</c:v>
                </c:pt>
                <c:pt idx="400">
                  <c:v>56065</c:v>
                </c:pt>
                <c:pt idx="401">
                  <c:v>56096</c:v>
                </c:pt>
                <c:pt idx="402">
                  <c:v>56127</c:v>
                </c:pt>
                <c:pt idx="403">
                  <c:v>56157</c:v>
                </c:pt>
                <c:pt idx="404">
                  <c:v>56188</c:v>
                </c:pt>
                <c:pt idx="405">
                  <c:v>56218</c:v>
                </c:pt>
                <c:pt idx="406">
                  <c:v>56249</c:v>
                </c:pt>
                <c:pt idx="407">
                  <c:v>56280</c:v>
                </c:pt>
                <c:pt idx="408">
                  <c:v>56308</c:v>
                </c:pt>
                <c:pt idx="409">
                  <c:v>56339</c:v>
                </c:pt>
                <c:pt idx="410">
                  <c:v>56369</c:v>
                </c:pt>
                <c:pt idx="411">
                  <c:v>56400</c:v>
                </c:pt>
                <c:pt idx="412">
                  <c:v>56430</c:v>
                </c:pt>
                <c:pt idx="413">
                  <c:v>56461</c:v>
                </c:pt>
                <c:pt idx="414">
                  <c:v>56492</c:v>
                </c:pt>
                <c:pt idx="415">
                  <c:v>56522</c:v>
                </c:pt>
                <c:pt idx="416">
                  <c:v>56553</c:v>
                </c:pt>
                <c:pt idx="417">
                  <c:v>56583</c:v>
                </c:pt>
                <c:pt idx="418">
                  <c:v>56614</c:v>
                </c:pt>
                <c:pt idx="419">
                  <c:v>56645</c:v>
                </c:pt>
                <c:pt idx="420">
                  <c:v>56673</c:v>
                </c:pt>
                <c:pt idx="421">
                  <c:v>56704</c:v>
                </c:pt>
                <c:pt idx="422">
                  <c:v>56734</c:v>
                </c:pt>
                <c:pt idx="423">
                  <c:v>56765</c:v>
                </c:pt>
                <c:pt idx="424">
                  <c:v>56795</c:v>
                </c:pt>
                <c:pt idx="425">
                  <c:v>56826</c:v>
                </c:pt>
                <c:pt idx="426">
                  <c:v>56857</c:v>
                </c:pt>
                <c:pt idx="427">
                  <c:v>56887</c:v>
                </c:pt>
                <c:pt idx="428">
                  <c:v>56918</c:v>
                </c:pt>
                <c:pt idx="429">
                  <c:v>56948</c:v>
                </c:pt>
                <c:pt idx="430">
                  <c:v>56979</c:v>
                </c:pt>
                <c:pt idx="431">
                  <c:v>57010</c:v>
                </c:pt>
                <c:pt idx="432">
                  <c:v>57039</c:v>
                </c:pt>
                <c:pt idx="433">
                  <c:v>57070</c:v>
                </c:pt>
                <c:pt idx="434">
                  <c:v>57100</c:v>
                </c:pt>
                <c:pt idx="435">
                  <c:v>57131</c:v>
                </c:pt>
                <c:pt idx="436">
                  <c:v>57161</c:v>
                </c:pt>
                <c:pt idx="437">
                  <c:v>57192</c:v>
                </c:pt>
                <c:pt idx="438">
                  <c:v>57223</c:v>
                </c:pt>
                <c:pt idx="439">
                  <c:v>57253</c:v>
                </c:pt>
                <c:pt idx="440">
                  <c:v>57284</c:v>
                </c:pt>
                <c:pt idx="441">
                  <c:v>57314</c:v>
                </c:pt>
                <c:pt idx="442">
                  <c:v>57345</c:v>
                </c:pt>
                <c:pt idx="443">
                  <c:v>57376</c:v>
                </c:pt>
                <c:pt idx="444">
                  <c:v>57404</c:v>
                </c:pt>
                <c:pt idx="445">
                  <c:v>57435</c:v>
                </c:pt>
                <c:pt idx="446">
                  <c:v>57465</c:v>
                </c:pt>
                <c:pt idx="447">
                  <c:v>57496</c:v>
                </c:pt>
                <c:pt idx="448">
                  <c:v>57526</c:v>
                </c:pt>
                <c:pt idx="449">
                  <c:v>57557</c:v>
                </c:pt>
                <c:pt idx="450">
                  <c:v>57588</c:v>
                </c:pt>
                <c:pt idx="451">
                  <c:v>57618</c:v>
                </c:pt>
                <c:pt idx="452">
                  <c:v>57649</c:v>
                </c:pt>
                <c:pt idx="453">
                  <c:v>57679</c:v>
                </c:pt>
                <c:pt idx="454">
                  <c:v>57710</c:v>
                </c:pt>
                <c:pt idx="455">
                  <c:v>57741</c:v>
                </c:pt>
                <c:pt idx="456">
                  <c:v>57769</c:v>
                </c:pt>
                <c:pt idx="457">
                  <c:v>57800</c:v>
                </c:pt>
                <c:pt idx="458">
                  <c:v>57830</c:v>
                </c:pt>
                <c:pt idx="459">
                  <c:v>57861</c:v>
                </c:pt>
                <c:pt idx="460">
                  <c:v>57891</c:v>
                </c:pt>
                <c:pt idx="461">
                  <c:v>57922</c:v>
                </c:pt>
                <c:pt idx="462">
                  <c:v>57953</c:v>
                </c:pt>
                <c:pt idx="463">
                  <c:v>57983</c:v>
                </c:pt>
                <c:pt idx="464">
                  <c:v>58014</c:v>
                </c:pt>
                <c:pt idx="465">
                  <c:v>58044</c:v>
                </c:pt>
                <c:pt idx="466">
                  <c:v>58075</c:v>
                </c:pt>
                <c:pt idx="467">
                  <c:v>58106</c:v>
                </c:pt>
                <c:pt idx="468">
                  <c:v>58134</c:v>
                </c:pt>
                <c:pt idx="469">
                  <c:v>58165</c:v>
                </c:pt>
                <c:pt idx="470">
                  <c:v>58195</c:v>
                </c:pt>
                <c:pt idx="471">
                  <c:v>58226</c:v>
                </c:pt>
                <c:pt idx="472">
                  <c:v>58256</c:v>
                </c:pt>
                <c:pt idx="473">
                  <c:v>58287</c:v>
                </c:pt>
                <c:pt idx="474">
                  <c:v>58318</c:v>
                </c:pt>
                <c:pt idx="475">
                  <c:v>58348</c:v>
                </c:pt>
                <c:pt idx="476">
                  <c:v>58379</c:v>
                </c:pt>
                <c:pt idx="477">
                  <c:v>58409</c:v>
                </c:pt>
                <c:pt idx="478">
                  <c:v>58440</c:v>
                </c:pt>
                <c:pt idx="479">
                  <c:v>58471</c:v>
                </c:pt>
                <c:pt idx="480">
                  <c:v>58500</c:v>
                </c:pt>
                <c:pt idx="481">
                  <c:v>58531</c:v>
                </c:pt>
                <c:pt idx="482">
                  <c:v>58561</c:v>
                </c:pt>
                <c:pt idx="483">
                  <c:v>58592</c:v>
                </c:pt>
                <c:pt idx="484">
                  <c:v>58622</c:v>
                </c:pt>
                <c:pt idx="485">
                  <c:v>58653</c:v>
                </c:pt>
                <c:pt idx="486">
                  <c:v>58684</c:v>
                </c:pt>
                <c:pt idx="487">
                  <c:v>58714</c:v>
                </c:pt>
                <c:pt idx="488">
                  <c:v>58745</c:v>
                </c:pt>
                <c:pt idx="489">
                  <c:v>58775</c:v>
                </c:pt>
                <c:pt idx="490">
                  <c:v>58806</c:v>
                </c:pt>
                <c:pt idx="491">
                  <c:v>58837</c:v>
                </c:pt>
                <c:pt idx="492">
                  <c:v>58865</c:v>
                </c:pt>
                <c:pt idx="493">
                  <c:v>58896</c:v>
                </c:pt>
                <c:pt idx="494">
                  <c:v>58926</c:v>
                </c:pt>
                <c:pt idx="495">
                  <c:v>58957</c:v>
                </c:pt>
                <c:pt idx="496">
                  <c:v>58987</c:v>
                </c:pt>
                <c:pt idx="497">
                  <c:v>59018</c:v>
                </c:pt>
                <c:pt idx="498">
                  <c:v>59049</c:v>
                </c:pt>
                <c:pt idx="499">
                  <c:v>59079</c:v>
                </c:pt>
                <c:pt idx="500">
                  <c:v>59110</c:v>
                </c:pt>
                <c:pt idx="501">
                  <c:v>59140</c:v>
                </c:pt>
                <c:pt idx="502">
                  <c:v>59171</c:v>
                </c:pt>
                <c:pt idx="503">
                  <c:v>59202</c:v>
                </c:pt>
                <c:pt idx="504">
                  <c:v>59230</c:v>
                </c:pt>
                <c:pt idx="505">
                  <c:v>59261</c:v>
                </c:pt>
                <c:pt idx="506">
                  <c:v>59291</c:v>
                </c:pt>
                <c:pt idx="507">
                  <c:v>59322</c:v>
                </c:pt>
                <c:pt idx="508">
                  <c:v>59352</c:v>
                </c:pt>
                <c:pt idx="509">
                  <c:v>59383</c:v>
                </c:pt>
                <c:pt idx="510">
                  <c:v>59414</c:v>
                </c:pt>
                <c:pt idx="511">
                  <c:v>59444</c:v>
                </c:pt>
                <c:pt idx="512">
                  <c:v>59475</c:v>
                </c:pt>
                <c:pt idx="513">
                  <c:v>59505</c:v>
                </c:pt>
                <c:pt idx="514">
                  <c:v>59536</c:v>
                </c:pt>
                <c:pt idx="515">
                  <c:v>59567</c:v>
                </c:pt>
                <c:pt idx="516">
                  <c:v>59595</c:v>
                </c:pt>
                <c:pt idx="517">
                  <c:v>59626</c:v>
                </c:pt>
                <c:pt idx="518">
                  <c:v>59656</c:v>
                </c:pt>
                <c:pt idx="519">
                  <c:v>59687</c:v>
                </c:pt>
                <c:pt idx="520">
                  <c:v>59717</c:v>
                </c:pt>
                <c:pt idx="521">
                  <c:v>59748</c:v>
                </c:pt>
                <c:pt idx="522">
                  <c:v>59779</c:v>
                </c:pt>
                <c:pt idx="523">
                  <c:v>59809</c:v>
                </c:pt>
                <c:pt idx="524">
                  <c:v>59840</c:v>
                </c:pt>
                <c:pt idx="525">
                  <c:v>59870</c:v>
                </c:pt>
                <c:pt idx="526">
                  <c:v>59901</c:v>
                </c:pt>
                <c:pt idx="527">
                  <c:v>59932</c:v>
                </c:pt>
                <c:pt idx="528">
                  <c:v>59961</c:v>
                </c:pt>
                <c:pt idx="529">
                  <c:v>59992</c:v>
                </c:pt>
                <c:pt idx="530">
                  <c:v>60022</c:v>
                </c:pt>
                <c:pt idx="531">
                  <c:v>60053</c:v>
                </c:pt>
                <c:pt idx="532">
                  <c:v>60083</c:v>
                </c:pt>
                <c:pt idx="533">
                  <c:v>60114</c:v>
                </c:pt>
                <c:pt idx="534">
                  <c:v>60145</c:v>
                </c:pt>
                <c:pt idx="535">
                  <c:v>60175</c:v>
                </c:pt>
                <c:pt idx="536">
                  <c:v>60206</c:v>
                </c:pt>
                <c:pt idx="537">
                  <c:v>60236</c:v>
                </c:pt>
                <c:pt idx="538">
                  <c:v>60267</c:v>
                </c:pt>
                <c:pt idx="539">
                  <c:v>60298</c:v>
                </c:pt>
                <c:pt idx="540">
                  <c:v>60326</c:v>
                </c:pt>
                <c:pt idx="541">
                  <c:v>60357</c:v>
                </c:pt>
                <c:pt idx="542">
                  <c:v>60387</c:v>
                </c:pt>
                <c:pt idx="543">
                  <c:v>60418</c:v>
                </c:pt>
                <c:pt idx="544">
                  <c:v>60448</c:v>
                </c:pt>
                <c:pt idx="545">
                  <c:v>60479</c:v>
                </c:pt>
                <c:pt idx="546">
                  <c:v>60510</c:v>
                </c:pt>
                <c:pt idx="547">
                  <c:v>60540</c:v>
                </c:pt>
                <c:pt idx="548">
                  <c:v>60571</c:v>
                </c:pt>
                <c:pt idx="549">
                  <c:v>60601</c:v>
                </c:pt>
                <c:pt idx="550">
                  <c:v>60632</c:v>
                </c:pt>
                <c:pt idx="551">
                  <c:v>60663</c:v>
                </c:pt>
                <c:pt idx="552">
                  <c:v>60691</c:v>
                </c:pt>
                <c:pt idx="553">
                  <c:v>60722</c:v>
                </c:pt>
                <c:pt idx="554">
                  <c:v>60752</c:v>
                </c:pt>
                <c:pt idx="555">
                  <c:v>60783</c:v>
                </c:pt>
                <c:pt idx="556">
                  <c:v>60813</c:v>
                </c:pt>
                <c:pt idx="557">
                  <c:v>60844</c:v>
                </c:pt>
                <c:pt idx="558">
                  <c:v>60875</c:v>
                </c:pt>
                <c:pt idx="559">
                  <c:v>60905</c:v>
                </c:pt>
                <c:pt idx="560">
                  <c:v>60936</c:v>
                </c:pt>
                <c:pt idx="561">
                  <c:v>60966</c:v>
                </c:pt>
                <c:pt idx="562">
                  <c:v>60997</c:v>
                </c:pt>
                <c:pt idx="563">
                  <c:v>61028</c:v>
                </c:pt>
                <c:pt idx="564">
                  <c:v>61056</c:v>
                </c:pt>
                <c:pt idx="565">
                  <c:v>61087</c:v>
                </c:pt>
                <c:pt idx="566">
                  <c:v>61117</c:v>
                </c:pt>
                <c:pt idx="567">
                  <c:v>61148</c:v>
                </c:pt>
                <c:pt idx="568">
                  <c:v>61178</c:v>
                </c:pt>
                <c:pt idx="569">
                  <c:v>61209</c:v>
                </c:pt>
                <c:pt idx="570">
                  <c:v>61240</c:v>
                </c:pt>
                <c:pt idx="571">
                  <c:v>61270</c:v>
                </c:pt>
                <c:pt idx="572">
                  <c:v>61301</c:v>
                </c:pt>
                <c:pt idx="573">
                  <c:v>61331</c:v>
                </c:pt>
                <c:pt idx="574">
                  <c:v>61362</c:v>
                </c:pt>
                <c:pt idx="575">
                  <c:v>61393</c:v>
                </c:pt>
                <c:pt idx="576">
                  <c:v>61422</c:v>
                </c:pt>
                <c:pt idx="577">
                  <c:v>61453</c:v>
                </c:pt>
                <c:pt idx="578">
                  <c:v>61483</c:v>
                </c:pt>
                <c:pt idx="579">
                  <c:v>61514</c:v>
                </c:pt>
                <c:pt idx="580">
                  <c:v>61544</c:v>
                </c:pt>
                <c:pt idx="581">
                  <c:v>61575</c:v>
                </c:pt>
                <c:pt idx="582">
                  <c:v>61606</c:v>
                </c:pt>
                <c:pt idx="583">
                  <c:v>61636</c:v>
                </c:pt>
                <c:pt idx="584">
                  <c:v>61667</c:v>
                </c:pt>
                <c:pt idx="585">
                  <c:v>61697</c:v>
                </c:pt>
                <c:pt idx="586">
                  <c:v>61728</c:v>
                </c:pt>
                <c:pt idx="587">
                  <c:v>61759</c:v>
                </c:pt>
                <c:pt idx="588">
                  <c:v>61787</c:v>
                </c:pt>
                <c:pt idx="589">
                  <c:v>61818</c:v>
                </c:pt>
                <c:pt idx="590">
                  <c:v>61848</c:v>
                </c:pt>
                <c:pt idx="591">
                  <c:v>61879</c:v>
                </c:pt>
                <c:pt idx="592">
                  <c:v>61909</c:v>
                </c:pt>
                <c:pt idx="593">
                  <c:v>61940</c:v>
                </c:pt>
                <c:pt idx="594">
                  <c:v>61971</c:v>
                </c:pt>
                <c:pt idx="595">
                  <c:v>62001</c:v>
                </c:pt>
                <c:pt idx="596">
                  <c:v>62032</c:v>
                </c:pt>
                <c:pt idx="597">
                  <c:v>62062</c:v>
                </c:pt>
                <c:pt idx="598">
                  <c:v>62093</c:v>
                </c:pt>
              </c:numCache>
              <c:extLst xmlns:c15="http://schemas.microsoft.com/office/drawing/2012/chart"/>
            </c:numRef>
          </c:xVal>
          <c:yVal>
            <c:numRef>
              <c:f>(Sheet1!$CX$5:$CX$237,Sheet1!$CX$239:$CX$604)</c:f>
              <c:extLst xmlns:c15="http://schemas.microsoft.com/office/drawing/2012/chart"/>
            </c:numRef>
          </c:yVal>
          <c:smooth val="0"/>
          <c:extLst xmlns:c15="http://schemas.microsoft.com/office/drawing/2012/chart">
            <c:ext xmlns:c16="http://schemas.microsoft.com/office/drawing/2014/chart" uri="{C3380CC4-5D6E-409C-BE32-E72D297353CC}">
              <c16:uniqueId val="{00000001-0E6E-409B-9B26-D68AB983E1C7}"/>
            </c:ext>
          </c:extLst>
        </c:ser>
        <c:ser>
          <c:idx val="9"/>
          <c:order val="4"/>
          <c:tx>
            <c:v>Historical</c:v>
          </c:tx>
          <c:spPr>
            <a:ln>
              <a:solidFill>
                <a:schemeClr val="tx1"/>
              </a:solidFill>
            </a:ln>
          </c:spPr>
          <c:marker>
            <c:symbol val="none"/>
          </c:marker>
          <c:dPt>
            <c:idx val="229"/>
            <c:bubble3D val="0"/>
            <c:extLst xmlns:c15="http://schemas.microsoft.com/office/drawing/2012/chart">
              <c:ext xmlns:c16="http://schemas.microsoft.com/office/drawing/2014/chart" uri="{C3380CC4-5D6E-409C-BE32-E72D297353CC}">
                <c16:uniqueId val="{00000002-0E6E-409B-9B26-D68AB983E1C7}"/>
              </c:ext>
            </c:extLst>
          </c:dPt>
          <c:dPt>
            <c:idx val="231"/>
            <c:bubble3D val="0"/>
            <c:extLst xmlns:c15="http://schemas.microsoft.com/office/drawing/2012/chart">
              <c:ext xmlns:c16="http://schemas.microsoft.com/office/drawing/2014/chart" uri="{C3380CC4-5D6E-409C-BE32-E72D297353CC}">
                <c16:uniqueId val="{00000003-0E6E-409B-9B26-D68AB983E1C7}"/>
              </c:ext>
            </c:extLst>
          </c:dPt>
          <c:dPt>
            <c:idx val="236"/>
            <c:bubble3D val="0"/>
            <c:extLst>
              <c:ext xmlns:c16="http://schemas.microsoft.com/office/drawing/2014/chart" uri="{C3380CC4-5D6E-409C-BE32-E72D297353CC}">
                <c16:uniqueId val="{00000004-0E6E-409B-9B26-D68AB983E1C7}"/>
              </c:ext>
            </c:extLst>
          </c:dPt>
          <c:dPt>
            <c:idx val="238"/>
            <c:bubble3D val="0"/>
            <c:extLst>
              <c:ext xmlns:c16="http://schemas.microsoft.com/office/drawing/2014/chart" uri="{C3380CC4-5D6E-409C-BE32-E72D297353CC}">
                <c16:uniqueId val="{00000005-0E6E-409B-9B26-D68AB983E1C7}"/>
              </c:ext>
            </c:extLst>
          </c:dPt>
          <c:dPt>
            <c:idx val="240"/>
            <c:bubble3D val="0"/>
            <c:spPr>
              <a:ln>
                <a:solidFill>
                  <a:schemeClr val="tx1">
                    <a:lumMod val="75000"/>
                    <a:lumOff val="25000"/>
                  </a:schemeClr>
                </a:solidFill>
              </a:ln>
            </c:spPr>
            <c:extLst>
              <c:ext xmlns:c16="http://schemas.microsoft.com/office/drawing/2014/chart" uri="{C3380CC4-5D6E-409C-BE32-E72D297353CC}">
                <c16:uniqueId val="{00000007-0E6E-409B-9B26-D68AB983E1C7}"/>
              </c:ext>
            </c:extLst>
          </c:dPt>
          <c:xVal>
            <c:numRef>
              <c:f>'01N21W03C01S'!$B$2:$B$278</c:f>
              <c:numCache>
                <c:formatCode>m/d/yyyy</c:formatCode>
                <c:ptCount val="277"/>
                <c:pt idx="0">
                  <c:v>26715</c:v>
                </c:pt>
                <c:pt idx="1">
                  <c:v>26883</c:v>
                </c:pt>
                <c:pt idx="2">
                  <c:v>26931</c:v>
                </c:pt>
                <c:pt idx="3">
                  <c:v>27008</c:v>
                </c:pt>
                <c:pt idx="4">
                  <c:v>27114</c:v>
                </c:pt>
                <c:pt idx="5">
                  <c:v>27170</c:v>
                </c:pt>
                <c:pt idx="6">
                  <c:v>27242</c:v>
                </c:pt>
                <c:pt idx="7">
                  <c:v>27317</c:v>
                </c:pt>
                <c:pt idx="8">
                  <c:v>27376</c:v>
                </c:pt>
                <c:pt idx="9">
                  <c:v>27414</c:v>
                </c:pt>
                <c:pt idx="10">
                  <c:v>27484</c:v>
                </c:pt>
                <c:pt idx="11">
                  <c:v>27536</c:v>
                </c:pt>
                <c:pt idx="12">
                  <c:v>27599</c:v>
                </c:pt>
                <c:pt idx="13">
                  <c:v>27670</c:v>
                </c:pt>
                <c:pt idx="14">
                  <c:v>27730</c:v>
                </c:pt>
                <c:pt idx="15">
                  <c:v>27794</c:v>
                </c:pt>
                <c:pt idx="16">
                  <c:v>27856</c:v>
                </c:pt>
                <c:pt idx="17">
                  <c:v>27920</c:v>
                </c:pt>
                <c:pt idx="18">
                  <c:v>27963</c:v>
                </c:pt>
                <c:pt idx="19">
                  <c:v>28025</c:v>
                </c:pt>
                <c:pt idx="20">
                  <c:v>28094</c:v>
                </c:pt>
                <c:pt idx="21">
                  <c:v>28278</c:v>
                </c:pt>
                <c:pt idx="22">
                  <c:v>28333</c:v>
                </c:pt>
                <c:pt idx="23">
                  <c:v>28543</c:v>
                </c:pt>
                <c:pt idx="24">
                  <c:v>28583</c:v>
                </c:pt>
                <c:pt idx="25">
                  <c:v>28647</c:v>
                </c:pt>
                <c:pt idx="26">
                  <c:v>28706</c:v>
                </c:pt>
                <c:pt idx="27">
                  <c:v>28767</c:v>
                </c:pt>
                <c:pt idx="28">
                  <c:v>28822</c:v>
                </c:pt>
                <c:pt idx="29">
                  <c:v>28878</c:v>
                </c:pt>
                <c:pt idx="30">
                  <c:v>29070</c:v>
                </c:pt>
                <c:pt idx="31">
                  <c:v>29207</c:v>
                </c:pt>
                <c:pt idx="32">
                  <c:v>29251</c:v>
                </c:pt>
                <c:pt idx="33">
                  <c:v>29311</c:v>
                </c:pt>
                <c:pt idx="34">
                  <c:v>29369</c:v>
                </c:pt>
                <c:pt idx="35">
                  <c:v>29438</c:v>
                </c:pt>
                <c:pt idx="36">
                  <c:v>29489</c:v>
                </c:pt>
                <c:pt idx="37">
                  <c:v>29545</c:v>
                </c:pt>
                <c:pt idx="38">
                  <c:v>29612</c:v>
                </c:pt>
                <c:pt idx="39">
                  <c:v>29679</c:v>
                </c:pt>
                <c:pt idx="40">
                  <c:v>29735</c:v>
                </c:pt>
                <c:pt idx="41">
                  <c:v>29802</c:v>
                </c:pt>
                <c:pt idx="42">
                  <c:v>29853</c:v>
                </c:pt>
                <c:pt idx="43">
                  <c:v>29921</c:v>
                </c:pt>
                <c:pt idx="44">
                  <c:v>29993</c:v>
                </c:pt>
                <c:pt idx="45">
                  <c:v>30035</c:v>
                </c:pt>
                <c:pt idx="46">
                  <c:v>30097</c:v>
                </c:pt>
                <c:pt idx="47">
                  <c:v>30162</c:v>
                </c:pt>
                <c:pt idx="48">
                  <c:v>30225</c:v>
                </c:pt>
                <c:pt idx="49">
                  <c:v>30291</c:v>
                </c:pt>
                <c:pt idx="50">
                  <c:v>30350</c:v>
                </c:pt>
                <c:pt idx="51">
                  <c:v>30414</c:v>
                </c:pt>
                <c:pt idx="52">
                  <c:v>30476</c:v>
                </c:pt>
                <c:pt idx="53">
                  <c:v>30526</c:v>
                </c:pt>
                <c:pt idx="54">
                  <c:v>30595</c:v>
                </c:pt>
                <c:pt idx="55">
                  <c:v>30664</c:v>
                </c:pt>
                <c:pt idx="56">
                  <c:v>30720</c:v>
                </c:pt>
                <c:pt idx="57">
                  <c:v>30769</c:v>
                </c:pt>
                <c:pt idx="58">
                  <c:v>30832</c:v>
                </c:pt>
                <c:pt idx="59">
                  <c:v>30897</c:v>
                </c:pt>
                <c:pt idx="60">
                  <c:v>31030</c:v>
                </c:pt>
                <c:pt idx="61">
                  <c:v>31078</c:v>
                </c:pt>
                <c:pt idx="62">
                  <c:v>31498</c:v>
                </c:pt>
                <c:pt idx="63">
                  <c:v>31695</c:v>
                </c:pt>
                <c:pt idx="64">
                  <c:v>32063</c:v>
                </c:pt>
                <c:pt idx="65">
                  <c:v>32975</c:v>
                </c:pt>
                <c:pt idx="66">
                  <c:v>33080</c:v>
                </c:pt>
                <c:pt idx="67">
                  <c:v>33156</c:v>
                </c:pt>
                <c:pt idx="68">
                  <c:v>33211</c:v>
                </c:pt>
                <c:pt idx="69">
                  <c:v>33268</c:v>
                </c:pt>
                <c:pt idx="70">
                  <c:v>33332</c:v>
                </c:pt>
                <c:pt idx="71">
                  <c:v>33380</c:v>
                </c:pt>
                <c:pt idx="72">
                  <c:v>33448</c:v>
                </c:pt>
                <c:pt idx="73">
                  <c:v>33505</c:v>
                </c:pt>
                <c:pt idx="74">
                  <c:v>33567</c:v>
                </c:pt>
                <c:pt idx="75">
                  <c:v>33625</c:v>
                </c:pt>
                <c:pt idx="76">
                  <c:v>33693</c:v>
                </c:pt>
                <c:pt idx="77">
                  <c:v>33751</c:v>
                </c:pt>
                <c:pt idx="78">
                  <c:v>33815</c:v>
                </c:pt>
                <c:pt idx="79">
                  <c:v>33883</c:v>
                </c:pt>
                <c:pt idx="80">
                  <c:v>33938</c:v>
                </c:pt>
                <c:pt idx="81">
                  <c:v>34002</c:v>
                </c:pt>
                <c:pt idx="82">
                  <c:v>34060</c:v>
                </c:pt>
                <c:pt idx="83">
                  <c:v>34122</c:v>
                </c:pt>
                <c:pt idx="84">
                  <c:v>34190</c:v>
                </c:pt>
                <c:pt idx="85">
                  <c:v>34254</c:v>
                </c:pt>
                <c:pt idx="86">
                  <c:v>34311</c:v>
                </c:pt>
                <c:pt idx="87">
                  <c:v>34365</c:v>
                </c:pt>
                <c:pt idx="88">
                  <c:v>34430</c:v>
                </c:pt>
                <c:pt idx="89">
                  <c:v>34486</c:v>
                </c:pt>
                <c:pt idx="90">
                  <c:v>34555</c:v>
                </c:pt>
                <c:pt idx="91">
                  <c:v>34605</c:v>
                </c:pt>
                <c:pt idx="92">
                  <c:v>34668</c:v>
                </c:pt>
                <c:pt idx="93">
                  <c:v>34736</c:v>
                </c:pt>
                <c:pt idx="94">
                  <c:v>34800</c:v>
                </c:pt>
                <c:pt idx="95">
                  <c:v>34857</c:v>
                </c:pt>
                <c:pt idx="96">
                  <c:v>34925</c:v>
                </c:pt>
                <c:pt idx="97">
                  <c:v>34977</c:v>
                </c:pt>
                <c:pt idx="98">
                  <c:v>35039</c:v>
                </c:pt>
                <c:pt idx="99">
                  <c:v>35149</c:v>
                </c:pt>
                <c:pt idx="100">
                  <c:v>35276</c:v>
                </c:pt>
                <c:pt idx="101">
                  <c:v>35402</c:v>
                </c:pt>
                <c:pt idx="102">
                  <c:v>35458</c:v>
                </c:pt>
                <c:pt idx="103">
                  <c:v>35514</c:v>
                </c:pt>
                <c:pt idx="104">
                  <c:v>35572</c:v>
                </c:pt>
                <c:pt idx="105">
                  <c:v>35641</c:v>
                </c:pt>
                <c:pt idx="106">
                  <c:v>35702</c:v>
                </c:pt>
                <c:pt idx="107">
                  <c:v>35755</c:v>
                </c:pt>
                <c:pt idx="108">
                  <c:v>35817</c:v>
                </c:pt>
                <c:pt idx="109">
                  <c:v>35878</c:v>
                </c:pt>
                <c:pt idx="110">
                  <c:v>35941</c:v>
                </c:pt>
                <c:pt idx="111">
                  <c:v>36000</c:v>
                </c:pt>
                <c:pt idx="112">
                  <c:v>36055</c:v>
                </c:pt>
                <c:pt idx="113">
                  <c:v>36119</c:v>
                </c:pt>
                <c:pt idx="114">
                  <c:v>36187</c:v>
                </c:pt>
                <c:pt idx="115">
                  <c:v>36237</c:v>
                </c:pt>
                <c:pt idx="116">
                  <c:v>36300</c:v>
                </c:pt>
                <c:pt idx="117">
                  <c:v>36360</c:v>
                </c:pt>
                <c:pt idx="118">
                  <c:v>36427</c:v>
                </c:pt>
                <c:pt idx="119">
                  <c:v>36490</c:v>
                </c:pt>
                <c:pt idx="120">
                  <c:v>36546</c:v>
                </c:pt>
                <c:pt idx="121">
                  <c:v>36612</c:v>
                </c:pt>
                <c:pt idx="122">
                  <c:v>36670</c:v>
                </c:pt>
                <c:pt idx="123">
                  <c:v>36748</c:v>
                </c:pt>
                <c:pt idx="124">
                  <c:v>36794</c:v>
                </c:pt>
                <c:pt idx="125">
                  <c:v>36857</c:v>
                </c:pt>
                <c:pt idx="126">
                  <c:v>36913</c:v>
                </c:pt>
                <c:pt idx="127">
                  <c:v>36971</c:v>
                </c:pt>
                <c:pt idx="128">
                  <c:v>37028</c:v>
                </c:pt>
                <c:pt idx="129">
                  <c:v>37102</c:v>
                </c:pt>
                <c:pt idx="130">
                  <c:v>37154</c:v>
                </c:pt>
                <c:pt idx="131">
                  <c:v>37218</c:v>
                </c:pt>
                <c:pt idx="132">
                  <c:v>37280</c:v>
                </c:pt>
                <c:pt idx="133">
                  <c:v>37336</c:v>
                </c:pt>
                <c:pt idx="134">
                  <c:v>37400</c:v>
                </c:pt>
                <c:pt idx="135">
                  <c:v>37461</c:v>
                </c:pt>
                <c:pt idx="136">
                  <c:v>37525</c:v>
                </c:pt>
                <c:pt idx="137">
                  <c:v>37581</c:v>
                </c:pt>
                <c:pt idx="138">
                  <c:v>37642</c:v>
                </c:pt>
                <c:pt idx="139">
                  <c:v>37700</c:v>
                </c:pt>
                <c:pt idx="140">
                  <c:v>37764</c:v>
                </c:pt>
                <c:pt idx="141">
                  <c:v>37826</c:v>
                </c:pt>
                <c:pt idx="142">
                  <c:v>37888</c:v>
                </c:pt>
                <c:pt idx="143">
                  <c:v>37945</c:v>
                </c:pt>
                <c:pt idx="144">
                  <c:v>38008</c:v>
                </c:pt>
                <c:pt idx="145">
                  <c:v>38071</c:v>
                </c:pt>
                <c:pt idx="146">
                  <c:v>38127</c:v>
                </c:pt>
                <c:pt idx="147">
                  <c:v>38190</c:v>
                </c:pt>
                <c:pt idx="148">
                  <c:v>38254</c:v>
                </c:pt>
                <c:pt idx="149">
                  <c:v>38315</c:v>
                </c:pt>
                <c:pt idx="150">
                  <c:v>38373</c:v>
                </c:pt>
                <c:pt idx="151">
                  <c:v>38435</c:v>
                </c:pt>
                <c:pt idx="152">
                  <c:v>38497</c:v>
                </c:pt>
                <c:pt idx="153">
                  <c:v>38553</c:v>
                </c:pt>
                <c:pt idx="154">
                  <c:v>38617</c:v>
                </c:pt>
                <c:pt idx="155">
                  <c:v>38681</c:v>
                </c:pt>
                <c:pt idx="156">
                  <c:v>38744</c:v>
                </c:pt>
                <c:pt idx="157">
                  <c:v>38798</c:v>
                </c:pt>
                <c:pt idx="158">
                  <c:v>38864</c:v>
                </c:pt>
                <c:pt idx="159">
                  <c:v>38917</c:v>
                </c:pt>
                <c:pt idx="160">
                  <c:v>38980</c:v>
                </c:pt>
                <c:pt idx="161">
                  <c:v>39043</c:v>
                </c:pt>
                <c:pt idx="162">
                  <c:v>39106</c:v>
                </c:pt>
                <c:pt idx="163">
                  <c:v>39162</c:v>
                </c:pt>
                <c:pt idx="164">
                  <c:v>39226</c:v>
                </c:pt>
                <c:pt idx="165">
                  <c:v>39287</c:v>
                </c:pt>
                <c:pt idx="166">
                  <c:v>39344</c:v>
                </c:pt>
                <c:pt idx="167">
                  <c:v>39409</c:v>
                </c:pt>
                <c:pt idx="168">
                  <c:v>39471</c:v>
                </c:pt>
                <c:pt idx="169">
                  <c:v>39526</c:v>
                </c:pt>
                <c:pt idx="170">
                  <c:v>39590</c:v>
                </c:pt>
                <c:pt idx="171">
                  <c:v>39660</c:v>
                </c:pt>
                <c:pt idx="172">
                  <c:v>39709</c:v>
                </c:pt>
                <c:pt idx="173">
                  <c:v>39771</c:v>
                </c:pt>
                <c:pt idx="174">
                  <c:v>39836</c:v>
                </c:pt>
                <c:pt idx="175">
                  <c:v>39890</c:v>
                </c:pt>
                <c:pt idx="176">
                  <c:v>39953</c:v>
                </c:pt>
                <c:pt idx="177">
                  <c:v>40016</c:v>
                </c:pt>
                <c:pt idx="178">
                  <c:v>40079</c:v>
                </c:pt>
                <c:pt idx="179">
                  <c:v>40204</c:v>
                </c:pt>
                <c:pt idx="180">
                  <c:v>40263</c:v>
                </c:pt>
                <c:pt idx="181">
                  <c:v>40319</c:v>
                </c:pt>
                <c:pt idx="182">
                  <c:v>40385</c:v>
                </c:pt>
                <c:pt idx="183">
                  <c:v>40441</c:v>
                </c:pt>
                <c:pt idx="184">
                  <c:v>40511</c:v>
                </c:pt>
                <c:pt idx="185">
                  <c:v>40616</c:v>
                </c:pt>
                <c:pt idx="186">
                  <c:v>40703</c:v>
                </c:pt>
                <c:pt idx="187">
                  <c:v>40786</c:v>
                </c:pt>
                <c:pt idx="188">
                  <c:v>40884</c:v>
                </c:pt>
                <c:pt idx="189">
                  <c:v>40975</c:v>
                </c:pt>
                <c:pt idx="190">
                  <c:v>41080</c:v>
                </c:pt>
                <c:pt idx="191">
                  <c:v>41163</c:v>
                </c:pt>
                <c:pt idx="192">
                  <c:v>41254</c:v>
                </c:pt>
                <c:pt idx="193">
                  <c:v>41339</c:v>
                </c:pt>
                <c:pt idx="194">
                  <c:v>41429</c:v>
                </c:pt>
                <c:pt idx="195">
                  <c:v>41562</c:v>
                </c:pt>
                <c:pt idx="196">
                  <c:v>41612</c:v>
                </c:pt>
                <c:pt idx="197">
                  <c:v>41709</c:v>
                </c:pt>
                <c:pt idx="198">
                  <c:v>41802</c:v>
                </c:pt>
                <c:pt idx="199">
                  <c:v>41815</c:v>
                </c:pt>
                <c:pt idx="200">
                  <c:v>41829</c:v>
                </c:pt>
                <c:pt idx="201">
                  <c:v>41864</c:v>
                </c:pt>
                <c:pt idx="202">
                  <c:v>41983</c:v>
                </c:pt>
                <c:pt idx="203">
                  <c:v>42081</c:v>
                </c:pt>
                <c:pt idx="204">
                  <c:v>42081</c:v>
                </c:pt>
                <c:pt idx="205">
                  <c:v>42172</c:v>
                </c:pt>
                <c:pt idx="206">
                  <c:v>42172</c:v>
                </c:pt>
                <c:pt idx="207">
                  <c:v>42292</c:v>
                </c:pt>
                <c:pt idx="208">
                  <c:v>42292</c:v>
                </c:pt>
                <c:pt idx="209">
                  <c:v>42345</c:v>
                </c:pt>
                <c:pt idx="210">
                  <c:v>42345</c:v>
                </c:pt>
                <c:pt idx="211">
                  <c:v>42452</c:v>
                </c:pt>
                <c:pt idx="212">
                  <c:v>42452</c:v>
                </c:pt>
                <c:pt idx="213">
                  <c:v>42528</c:v>
                </c:pt>
                <c:pt idx="214">
                  <c:v>42528</c:v>
                </c:pt>
                <c:pt idx="215">
                  <c:v>42632</c:v>
                </c:pt>
                <c:pt idx="216">
                  <c:v>42632</c:v>
                </c:pt>
                <c:pt idx="217">
                  <c:v>42725</c:v>
                </c:pt>
                <c:pt idx="218">
                  <c:v>42725</c:v>
                </c:pt>
                <c:pt idx="219">
                  <c:v>42810</c:v>
                </c:pt>
                <c:pt idx="220">
                  <c:v>42907</c:v>
                </c:pt>
                <c:pt idx="221">
                  <c:v>42998</c:v>
                </c:pt>
                <c:pt idx="222">
                  <c:v>43075</c:v>
                </c:pt>
                <c:pt idx="223">
                  <c:v>43185</c:v>
                </c:pt>
                <c:pt idx="224">
                  <c:v>43256</c:v>
                </c:pt>
                <c:pt idx="225">
                  <c:v>43409</c:v>
                </c:pt>
                <c:pt idx="226">
                  <c:v>43458</c:v>
                </c:pt>
                <c:pt idx="227">
                  <c:v>43539</c:v>
                </c:pt>
                <c:pt idx="228">
                  <c:v>43621</c:v>
                </c:pt>
                <c:pt idx="229">
                  <c:v>43762</c:v>
                </c:pt>
                <c:pt idx="230">
                  <c:v>43810</c:v>
                </c:pt>
                <c:pt idx="231">
                  <c:v>43916</c:v>
                </c:pt>
                <c:pt idx="232">
                  <c:v>44006</c:v>
                </c:pt>
                <c:pt idx="233">
                  <c:v>44117</c:v>
                </c:pt>
                <c:pt idx="234">
                  <c:v>44167</c:v>
                </c:pt>
                <c:pt idx="235">
                  <c:v>44264</c:v>
                </c:pt>
                <c:pt idx="236">
                  <c:v>44481</c:v>
                </c:pt>
                <c:pt idx="237">
                  <c:v>44532</c:v>
                </c:pt>
                <c:pt idx="238">
                  <c:v>44635</c:v>
                </c:pt>
                <c:pt idx="239">
                  <c:v>44845</c:v>
                </c:pt>
                <c:pt idx="240">
                  <c:v>44902</c:v>
                </c:pt>
                <c:pt idx="241">
                  <c:v>45012</c:v>
                </c:pt>
                <c:pt idx="242">
                  <c:v>45093</c:v>
                </c:pt>
              </c:numCache>
            </c:numRef>
          </c:xVal>
          <c:yVal>
            <c:numRef>
              <c:f>'01N21W03C01S'!$C$2:$C$400</c:f>
              <c:numCache>
                <c:formatCode>General</c:formatCode>
                <c:ptCount val="399"/>
                <c:pt idx="0">
                  <c:v>-72</c:v>
                </c:pt>
                <c:pt idx="1">
                  <c:v>-87.2</c:v>
                </c:pt>
                <c:pt idx="2">
                  <c:v>-76.8</c:v>
                </c:pt>
                <c:pt idx="3">
                  <c:v>-76.5</c:v>
                </c:pt>
                <c:pt idx="4">
                  <c:v>-81.599999999999994</c:v>
                </c:pt>
                <c:pt idx="5">
                  <c:v>-76.5</c:v>
                </c:pt>
                <c:pt idx="6">
                  <c:v>-82.1</c:v>
                </c:pt>
                <c:pt idx="7">
                  <c:v>-88.1</c:v>
                </c:pt>
                <c:pt idx="8">
                  <c:v>-84.8</c:v>
                </c:pt>
                <c:pt idx="9">
                  <c:v>-80.7</c:v>
                </c:pt>
                <c:pt idx="10">
                  <c:v>-65.3</c:v>
                </c:pt>
                <c:pt idx="11">
                  <c:v>-82.9</c:v>
                </c:pt>
                <c:pt idx="12">
                  <c:v>-83.4</c:v>
                </c:pt>
                <c:pt idx="13">
                  <c:v>-80.3</c:v>
                </c:pt>
                <c:pt idx="14">
                  <c:v>-84.9</c:v>
                </c:pt>
                <c:pt idx="15">
                  <c:v>-93.1</c:v>
                </c:pt>
                <c:pt idx="16">
                  <c:v>-90.3</c:v>
                </c:pt>
                <c:pt idx="17">
                  <c:v>-98.7</c:v>
                </c:pt>
                <c:pt idx="18">
                  <c:v>-105.9</c:v>
                </c:pt>
                <c:pt idx="19">
                  <c:v>-95.4</c:v>
                </c:pt>
                <c:pt idx="20">
                  <c:v>-91.8</c:v>
                </c:pt>
                <c:pt idx="21">
                  <c:v>-88.8</c:v>
                </c:pt>
                <c:pt idx="22">
                  <c:v>-90.8</c:v>
                </c:pt>
                <c:pt idx="23">
                  <c:v>-85.9</c:v>
                </c:pt>
                <c:pt idx="24">
                  <c:v>-80.900000000000006</c:v>
                </c:pt>
                <c:pt idx="25">
                  <c:v>-87.4</c:v>
                </c:pt>
                <c:pt idx="26">
                  <c:v>-91.9</c:v>
                </c:pt>
                <c:pt idx="27">
                  <c:v>-78.099999999999994</c:v>
                </c:pt>
                <c:pt idx="28">
                  <c:v>-74.8</c:v>
                </c:pt>
                <c:pt idx="29">
                  <c:v>-69.400000000000006</c:v>
                </c:pt>
                <c:pt idx="30">
                  <c:v>-73.400000000000006</c:v>
                </c:pt>
                <c:pt idx="31">
                  <c:v>-84.9</c:v>
                </c:pt>
                <c:pt idx="32">
                  <c:v>-51</c:v>
                </c:pt>
                <c:pt idx="33">
                  <c:v>-67.099999999999994</c:v>
                </c:pt>
                <c:pt idx="34">
                  <c:v>-69.400000000000006</c:v>
                </c:pt>
                <c:pt idx="35">
                  <c:v>-76.400000000000006</c:v>
                </c:pt>
                <c:pt idx="36">
                  <c:v>-60.7</c:v>
                </c:pt>
                <c:pt idx="37">
                  <c:v>-57.8</c:v>
                </c:pt>
                <c:pt idx="38">
                  <c:v>-66.5</c:v>
                </c:pt>
                <c:pt idx="39">
                  <c:v>-51.2</c:v>
                </c:pt>
                <c:pt idx="40">
                  <c:v>-64</c:v>
                </c:pt>
                <c:pt idx="41">
                  <c:v>-62</c:v>
                </c:pt>
                <c:pt idx="42">
                  <c:v>-73.3</c:v>
                </c:pt>
                <c:pt idx="43">
                  <c:v>-59.7</c:v>
                </c:pt>
                <c:pt idx="44">
                  <c:v>-58.3</c:v>
                </c:pt>
                <c:pt idx="45">
                  <c:v>-54.6</c:v>
                </c:pt>
                <c:pt idx="46">
                  <c:v>-57.5</c:v>
                </c:pt>
                <c:pt idx="47">
                  <c:v>-62</c:v>
                </c:pt>
                <c:pt idx="48">
                  <c:v>-70</c:v>
                </c:pt>
                <c:pt idx="49">
                  <c:v>-59.7</c:v>
                </c:pt>
                <c:pt idx="50">
                  <c:v>-57.9</c:v>
                </c:pt>
                <c:pt idx="51">
                  <c:v>-52.5</c:v>
                </c:pt>
                <c:pt idx="52">
                  <c:v>-52.5</c:v>
                </c:pt>
                <c:pt idx="53">
                  <c:v>-58.3</c:v>
                </c:pt>
                <c:pt idx="54">
                  <c:v>-70.7</c:v>
                </c:pt>
                <c:pt idx="55">
                  <c:v>-50.9</c:v>
                </c:pt>
                <c:pt idx="56">
                  <c:v>-56.1</c:v>
                </c:pt>
                <c:pt idx="57">
                  <c:v>-65.7</c:v>
                </c:pt>
                <c:pt idx="58">
                  <c:v>-84.7</c:v>
                </c:pt>
                <c:pt idx="59">
                  <c:v>-71.400000000000006</c:v>
                </c:pt>
                <c:pt idx="60">
                  <c:v>-62.4</c:v>
                </c:pt>
                <c:pt idx="61">
                  <c:v>-56.7</c:v>
                </c:pt>
                <c:pt idx="62">
                  <c:v>-67.400000000000006</c:v>
                </c:pt>
                <c:pt idx="63">
                  <c:v>-96.9</c:v>
                </c:pt>
                <c:pt idx="64">
                  <c:v>-125.7</c:v>
                </c:pt>
                <c:pt idx="65">
                  <c:v>-133.5</c:v>
                </c:pt>
                <c:pt idx="66">
                  <c:v>-158.19999999999999</c:v>
                </c:pt>
                <c:pt idx="67">
                  <c:v>-159.19999999999999</c:v>
                </c:pt>
                <c:pt idx="68">
                  <c:v>-162.9</c:v>
                </c:pt>
                <c:pt idx="69">
                  <c:v>-156</c:v>
                </c:pt>
                <c:pt idx="70">
                  <c:v>-124.8</c:v>
                </c:pt>
                <c:pt idx="71">
                  <c:v>-147.5</c:v>
                </c:pt>
                <c:pt idx="72">
                  <c:v>-153.19999999999999</c:v>
                </c:pt>
                <c:pt idx="73">
                  <c:v>-154</c:v>
                </c:pt>
                <c:pt idx="74">
                  <c:v>-181.6</c:v>
                </c:pt>
                <c:pt idx="75">
                  <c:v>-144.1</c:v>
                </c:pt>
                <c:pt idx="76">
                  <c:v>-27.1</c:v>
                </c:pt>
                <c:pt idx="77">
                  <c:v>-126.5</c:v>
                </c:pt>
                <c:pt idx="78">
                  <c:v>-121</c:v>
                </c:pt>
                <c:pt idx="79">
                  <c:v>-142.80000000000001</c:v>
                </c:pt>
                <c:pt idx="80">
                  <c:v>-130</c:v>
                </c:pt>
                <c:pt idx="81">
                  <c:v>-27.3</c:v>
                </c:pt>
                <c:pt idx="82">
                  <c:v>-24.8</c:v>
                </c:pt>
                <c:pt idx="83">
                  <c:v>-18.600000000000001</c:v>
                </c:pt>
                <c:pt idx="84">
                  <c:v>-27.5</c:v>
                </c:pt>
                <c:pt idx="85">
                  <c:v>-17</c:v>
                </c:pt>
                <c:pt idx="86">
                  <c:v>-106.5</c:v>
                </c:pt>
                <c:pt idx="87">
                  <c:v>-94.5</c:v>
                </c:pt>
                <c:pt idx="88">
                  <c:v>-21.1</c:v>
                </c:pt>
                <c:pt idx="89">
                  <c:v>-19.8</c:v>
                </c:pt>
                <c:pt idx="90">
                  <c:v>-111.8</c:v>
                </c:pt>
                <c:pt idx="91">
                  <c:v>-111</c:v>
                </c:pt>
                <c:pt idx="92">
                  <c:v>-104.3</c:v>
                </c:pt>
                <c:pt idx="93">
                  <c:v>-81.2</c:v>
                </c:pt>
                <c:pt idx="94">
                  <c:v>-21</c:v>
                </c:pt>
                <c:pt idx="95">
                  <c:v>-17.8</c:v>
                </c:pt>
                <c:pt idx="96">
                  <c:v>-15.2</c:v>
                </c:pt>
                <c:pt idx="97">
                  <c:v>-84</c:v>
                </c:pt>
                <c:pt idx="98">
                  <c:v>-90.6</c:v>
                </c:pt>
                <c:pt idx="99">
                  <c:v>-58.9</c:v>
                </c:pt>
                <c:pt idx="100">
                  <c:v>-108.3</c:v>
                </c:pt>
                <c:pt idx="101">
                  <c:v>-91.7</c:v>
                </c:pt>
                <c:pt idx="102">
                  <c:v>-67.5</c:v>
                </c:pt>
                <c:pt idx="103">
                  <c:v>-72</c:v>
                </c:pt>
                <c:pt idx="104">
                  <c:v>-102.1</c:v>
                </c:pt>
                <c:pt idx="105">
                  <c:v>-109</c:v>
                </c:pt>
                <c:pt idx="106">
                  <c:v>-103.2</c:v>
                </c:pt>
                <c:pt idx="107">
                  <c:v>-96.4</c:v>
                </c:pt>
                <c:pt idx="108">
                  <c:v>-67.400000000000006</c:v>
                </c:pt>
                <c:pt idx="109">
                  <c:v>-53.7</c:v>
                </c:pt>
                <c:pt idx="110">
                  <c:v>-52.9</c:v>
                </c:pt>
                <c:pt idx="111">
                  <c:v>-63.7</c:v>
                </c:pt>
                <c:pt idx="112">
                  <c:v>-67.7</c:v>
                </c:pt>
                <c:pt idx="113">
                  <c:v>-70.7</c:v>
                </c:pt>
                <c:pt idx="114">
                  <c:v>-60.5</c:v>
                </c:pt>
                <c:pt idx="115">
                  <c:v>-52.1</c:v>
                </c:pt>
                <c:pt idx="116">
                  <c:v>-53.5</c:v>
                </c:pt>
                <c:pt idx="117">
                  <c:v>-69.099999999999994</c:v>
                </c:pt>
                <c:pt idx="118">
                  <c:v>-81.7</c:v>
                </c:pt>
                <c:pt idx="119">
                  <c:v>-78.5</c:v>
                </c:pt>
                <c:pt idx="120">
                  <c:v>-89.2</c:v>
                </c:pt>
                <c:pt idx="121">
                  <c:v>-53.9</c:v>
                </c:pt>
                <c:pt idx="122">
                  <c:v>-54.5</c:v>
                </c:pt>
                <c:pt idx="123">
                  <c:v>-84.4</c:v>
                </c:pt>
                <c:pt idx="124">
                  <c:v>-79.7</c:v>
                </c:pt>
                <c:pt idx="125">
                  <c:v>-62.2</c:v>
                </c:pt>
                <c:pt idx="126">
                  <c:v>-62.4</c:v>
                </c:pt>
                <c:pt idx="127">
                  <c:v>-41.5</c:v>
                </c:pt>
                <c:pt idx="128">
                  <c:v>-45</c:v>
                </c:pt>
                <c:pt idx="129">
                  <c:v>-43.6</c:v>
                </c:pt>
                <c:pt idx="130">
                  <c:v>-61.6</c:v>
                </c:pt>
                <c:pt idx="131">
                  <c:v>-50.9</c:v>
                </c:pt>
                <c:pt idx="132">
                  <c:v>-37</c:v>
                </c:pt>
                <c:pt idx="133">
                  <c:v>-29.7</c:v>
                </c:pt>
                <c:pt idx="134">
                  <c:v>-72.400000000000006</c:v>
                </c:pt>
                <c:pt idx="135">
                  <c:v>-73.7</c:v>
                </c:pt>
                <c:pt idx="136">
                  <c:v>-91.7</c:v>
                </c:pt>
                <c:pt idx="137">
                  <c:v>-87.7</c:v>
                </c:pt>
                <c:pt idx="138">
                  <c:v>-72.7</c:v>
                </c:pt>
                <c:pt idx="139">
                  <c:v>-51.7</c:v>
                </c:pt>
                <c:pt idx="140">
                  <c:v>-53.7</c:v>
                </c:pt>
                <c:pt idx="141">
                  <c:v>-58.7</c:v>
                </c:pt>
                <c:pt idx="142">
                  <c:v>-96.7</c:v>
                </c:pt>
                <c:pt idx="143">
                  <c:v>-74.7</c:v>
                </c:pt>
                <c:pt idx="144">
                  <c:v>-52.7</c:v>
                </c:pt>
                <c:pt idx="145">
                  <c:v>-46.4</c:v>
                </c:pt>
                <c:pt idx="146">
                  <c:v>-76.3</c:v>
                </c:pt>
                <c:pt idx="147">
                  <c:v>-78.2</c:v>
                </c:pt>
                <c:pt idx="148">
                  <c:v>-115.2</c:v>
                </c:pt>
                <c:pt idx="149">
                  <c:v>-73</c:v>
                </c:pt>
                <c:pt idx="150">
                  <c:v>-52.7</c:v>
                </c:pt>
                <c:pt idx="151">
                  <c:v>-37.1</c:v>
                </c:pt>
                <c:pt idx="152">
                  <c:v>-42.2</c:v>
                </c:pt>
                <c:pt idx="153">
                  <c:v>-42.7</c:v>
                </c:pt>
                <c:pt idx="154">
                  <c:v>-46.7</c:v>
                </c:pt>
                <c:pt idx="155">
                  <c:v>-46</c:v>
                </c:pt>
                <c:pt idx="156">
                  <c:v>-31.7</c:v>
                </c:pt>
                <c:pt idx="157">
                  <c:v>-25.4</c:v>
                </c:pt>
                <c:pt idx="158">
                  <c:v>-18.100000000000001</c:v>
                </c:pt>
                <c:pt idx="159">
                  <c:v>-20</c:v>
                </c:pt>
                <c:pt idx="160">
                  <c:v>-29.3</c:v>
                </c:pt>
                <c:pt idx="161">
                  <c:v>-37.799999999999997</c:v>
                </c:pt>
                <c:pt idx="162">
                  <c:v>-26.7</c:v>
                </c:pt>
                <c:pt idx="163">
                  <c:v>-20.5</c:v>
                </c:pt>
                <c:pt idx="164">
                  <c:v>-29.9</c:v>
                </c:pt>
                <c:pt idx="165">
                  <c:v>-42.1</c:v>
                </c:pt>
                <c:pt idx="166">
                  <c:v>-46.7</c:v>
                </c:pt>
                <c:pt idx="167">
                  <c:v>-56.5</c:v>
                </c:pt>
                <c:pt idx="168">
                  <c:v>-33.9</c:v>
                </c:pt>
                <c:pt idx="169">
                  <c:v>-37.200000000000003</c:v>
                </c:pt>
                <c:pt idx="170">
                  <c:v>-37.4</c:v>
                </c:pt>
                <c:pt idx="171">
                  <c:v>-38.700000000000003</c:v>
                </c:pt>
                <c:pt idx="172">
                  <c:v>-48.3</c:v>
                </c:pt>
                <c:pt idx="173">
                  <c:v>-52.2</c:v>
                </c:pt>
                <c:pt idx="174">
                  <c:v>-34.700000000000003</c:v>
                </c:pt>
                <c:pt idx="175">
                  <c:v>-23.8</c:v>
                </c:pt>
                <c:pt idx="176">
                  <c:v>-31.2</c:v>
                </c:pt>
                <c:pt idx="177">
                  <c:v>-38.299999999999997</c:v>
                </c:pt>
                <c:pt idx="178">
                  <c:v>-86.7</c:v>
                </c:pt>
                <c:pt idx="179">
                  <c:v>-34.1</c:v>
                </c:pt>
                <c:pt idx="180">
                  <c:v>-25</c:v>
                </c:pt>
                <c:pt idx="181">
                  <c:v>-27.9</c:v>
                </c:pt>
                <c:pt idx="182">
                  <c:v>-29.6</c:v>
                </c:pt>
                <c:pt idx="183">
                  <c:v>-54.2</c:v>
                </c:pt>
                <c:pt idx="184">
                  <c:v>-41.8</c:v>
                </c:pt>
                <c:pt idx="185">
                  <c:v>-29.9</c:v>
                </c:pt>
                <c:pt idx="186">
                  <c:v>-25.99</c:v>
                </c:pt>
                <c:pt idx="187">
                  <c:v>-27.52</c:v>
                </c:pt>
                <c:pt idx="188">
                  <c:v>-25.82</c:v>
                </c:pt>
                <c:pt idx="189">
                  <c:v>-19.5</c:v>
                </c:pt>
                <c:pt idx="190">
                  <c:v>-40.72</c:v>
                </c:pt>
                <c:pt idx="191">
                  <c:v>-65.42</c:v>
                </c:pt>
                <c:pt idx="192">
                  <c:v>-44.62</c:v>
                </c:pt>
                <c:pt idx="193">
                  <c:v>-35.020000000000003</c:v>
                </c:pt>
                <c:pt idx="194">
                  <c:v>-72.62</c:v>
                </c:pt>
                <c:pt idx="195">
                  <c:v>-89.22</c:v>
                </c:pt>
                <c:pt idx="196">
                  <c:v>-88.82</c:v>
                </c:pt>
                <c:pt idx="197">
                  <c:v>-74.819999999999993</c:v>
                </c:pt>
                <c:pt idx="198">
                  <c:v>-107.42</c:v>
                </c:pt>
                <c:pt idx="199">
                  <c:v>-114.62</c:v>
                </c:pt>
                <c:pt idx="200">
                  <c:v>-100.82</c:v>
                </c:pt>
                <c:pt idx="201">
                  <c:v>-101.62</c:v>
                </c:pt>
                <c:pt idx="202">
                  <c:v>-113.02</c:v>
                </c:pt>
                <c:pt idx="203">
                  <c:v>-83.64</c:v>
                </c:pt>
                <c:pt idx="204" formatCode="#,##0.00">
                  <c:v>-83.64</c:v>
                </c:pt>
                <c:pt idx="205">
                  <c:v>-98.77</c:v>
                </c:pt>
                <c:pt idx="206" formatCode="#,##0.00">
                  <c:v>-98.77</c:v>
                </c:pt>
                <c:pt idx="207">
                  <c:v>-117.52</c:v>
                </c:pt>
                <c:pt idx="208" formatCode="#,##0.00">
                  <c:v>-117.52</c:v>
                </c:pt>
                <c:pt idx="209">
                  <c:v>-125.52</c:v>
                </c:pt>
                <c:pt idx="210" formatCode="#,##0.00">
                  <c:v>-125.52</c:v>
                </c:pt>
                <c:pt idx="211">
                  <c:v>-84.22</c:v>
                </c:pt>
                <c:pt idx="212" formatCode="#,##0.00">
                  <c:v>-84.22</c:v>
                </c:pt>
                <c:pt idx="213">
                  <c:v>-109.17</c:v>
                </c:pt>
                <c:pt idx="214" formatCode="#,##0.00">
                  <c:v>-109.17</c:v>
                </c:pt>
                <c:pt idx="215">
                  <c:v>-122.92</c:v>
                </c:pt>
                <c:pt idx="216" formatCode="#,##0.00">
                  <c:v>-122.92</c:v>
                </c:pt>
                <c:pt idx="217">
                  <c:v>-112.72</c:v>
                </c:pt>
                <c:pt idx="218" formatCode="#,##0.00">
                  <c:v>-112.72</c:v>
                </c:pt>
                <c:pt idx="219" formatCode="#,##0.00">
                  <c:v>-90.42</c:v>
                </c:pt>
                <c:pt idx="220" formatCode="#,##0.00">
                  <c:v>-109.3</c:v>
                </c:pt>
                <c:pt idx="221" formatCode="#,##0.00">
                  <c:v>-141.72</c:v>
                </c:pt>
                <c:pt idx="222" formatCode="#,##0.00">
                  <c:v>-132.22</c:v>
                </c:pt>
                <c:pt idx="223" formatCode="#,##0.00">
                  <c:v>-90.02</c:v>
                </c:pt>
                <c:pt idx="224" formatCode="#,##0.00">
                  <c:v>-92.92</c:v>
                </c:pt>
                <c:pt idx="225" formatCode="#,##0.00">
                  <c:v>-108.62</c:v>
                </c:pt>
                <c:pt idx="226" formatCode="#,##0.00">
                  <c:v>-95.32</c:v>
                </c:pt>
                <c:pt idx="227" formatCode="#,##0.00">
                  <c:v>-81.62</c:v>
                </c:pt>
                <c:pt idx="228" formatCode="#,##0.00">
                  <c:v>-101.18</c:v>
                </c:pt>
                <c:pt idx="229" formatCode="#,##0.00">
                  <c:v>-115.42</c:v>
                </c:pt>
                <c:pt idx="230" formatCode="#,##0.00">
                  <c:v>-97.92</c:v>
                </c:pt>
                <c:pt idx="231">
                  <c:v>-74.220001220703097</c:v>
                </c:pt>
                <c:pt idx="232">
                  <c:v>-83.820007324218807</c:v>
                </c:pt>
                <c:pt idx="233">
                  <c:v>-88.720001220703097</c:v>
                </c:pt>
                <c:pt idx="234" formatCode="#,##0.00">
                  <c:v>-86.320007324218807</c:v>
                </c:pt>
                <c:pt idx="235" formatCode="#,##0.00">
                  <c:v>-85.020004272460895</c:v>
                </c:pt>
                <c:pt idx="236">
                  <c:v>-107.02</c:v>
                </c:pt>
                <c:pt idx="237">
                  <c:v>-119.82</c:v>
                </c:pt>
                <c:pt idx="238">
                  <c:v>-91.32</c:v>
                </c:pt>
                <c:pt idx="239">
                  <c:v>-115.47</c:v>
                </c:pt>
                <c:pt idx="240" formatCode="0.00">
                  <c:v>-120.52000427246099</c:v>
                </c:pt>
                <c:pt idx="241" formatCode="#,##0.00">
                  <c:v>-80.06</c:v>
                </c:pt>
                <c:pt idx="242" formatCode="#,##0.00">
                  <c:v>-23.72</c:v>
                </c:pt>
              </c:numCache>
            </c:numRef>
          </c:yVal>
          <c:smooth val="0"/>
          <c:extLst xmlns:c15="http://schemas.microsoft.com/office/drawing/2012/chart">
            <c:ext xmlns:c16="http://schemas.microsoft.com/office/drawing/2014/chart" uri="{C3380CC4-5D6E-409C-BE32-E72D297353CC}">
              <c16:uniqueId val="{00000008-0E6E-409B-9B26-D68AB983E1C7}"/>
            </c:ext>
          </c:extLst>
        </c:ser>
        <c:ser>
          <c:idx val="11"/>
          <c:order val="11"/>
          <c:tx>
            <c:v>Current Conditions</c:v>
          </c:tx>
          <c:spPr>
            <a:ln w="25400">
              <a:solidFill>
                <a:schemeClr val="accent4">
                  <a:lumMod val="75000"/>
                </a:schemeClr>
              </a:solidFill>
            </a:ln>
          </c:spPr>
          <c:marker>
            <c:symbol val="none"/>
          </c:marker>
          <c:xVal>
            <c:numRef>
              <c:f>'01N21W03C01S'!$M$2:$M$454</c:f>
              <c:numCache>
                <c:formatCode>General</c:formatCode>
                <c:ptCount val="453"/>
                <c:pt idx="0">
                  <c:v>31078</c:v>
                </c:pt>
                <c:pt idx="1">
                  <c:v>31106</c:v>
                </c:pt>
                <c:pt idx="2">
                  <c:v>31137</c:v>
                </c:pt>
                <c:pt idx="3">
                  <c:v>31167</c:v>
                </c:pt>
                <c:pt idx="4">
                  <c:v>31198</c:v>
                </c:pt>
                <c:pt idx="5">
                  <c:v>31228</c:v>
                </c:pt>
                <c:pt idx="6">
                  <c:v>31259</c:v>
                </c:pt>
                <c:pt idx="7">
                  <c:v>31290</c:v>
                </c:pt>
                <c:pt idx="8">
                  <c:v>31320</c:v>
                </c:pt>
                <c:pt idx="9">
                  <c:v>31351</c:v>
                </c:pt>
                <c:pt idx="10">
                  <c:v>31381</c:v>
                </c:pt>
                <c:pt idx="11">
                  <c:v>31412</c:v>
                </c:pt>
                <c:pt idx="12">
                  <c:v>31443</c:v>
                </c:pt>
                <c:pt idx="13">
                  <c:v>31471</c:v>
                </c:pt>
                <c:pt idx="14">
                  <c:v>31502</c:v>
                </c:pt>
                <c:pt idx="15">
                  <c:v>31532</c:v>
                </c:pt>
                <c:pt idx="16">
                  <c:v>31563</c:v>
                </c:pt>
                <c:pt idx="17">
                  <c:v>31593</c:v>
                </c:pt>
                <c:pt idx="18">
                  <c:v>31624</c:v>
                </c:pt>
                <c:pt idx="19">
                  <c:v>31655</c:v>
                </c:pt>
                <c:pt idx="20">
                  <c:v>31685</c:v>
                </c:pt>
                <c:pt idx="21">
                  <c:v>31716</c:v>
                </c:pt>
                <c:pt idx="22">
                  <c:v>31746</c:v>
                </c:pt>
                <c:pt idx="23">
                  <c:v>31777</c:v>
                </c:pt>
                <c:pt idx="24">
                  <c:v>31808</c:v>
                </c:pt>
                <c:pt idx="25">
                  <c:v>31836</c:v>
                </c:pt>
                <c:pt idx="26">
                  <c:v>31867</c:v>
                </c:pt>
                <c:pt idx="27">
                  <c:v>31897</c:v>
                </c:pt>
                <c:pt idx="28">
                  <c:v>31928</c:v>
                </c:pt>
                <c:pt idx="29">
                  <c:v>31958</c:v>
                </c:pt>
                <c:pt idx="30">
                  <c:v>31989</c:v>
                </c:pt>
                <c:pt idx="31">
                  <c:v>32020</c:v>
                </c:pt>
                <c:pt idx="32">
                  <c:v>32050</c:v>
                </c:pt>
                <c:pt idx="33">
                  <c:v>32081</c:v>
                </c:pt>
                <c:pt idx="34">
                  <c:v>32111</c:v>
                </c:pt>
                <c:pt idx="35">
                  <c:v>32142</c:v>
                </c:pt>
                <c:pt idx="36">
                  <c:v>32173</c:v>
                </c:pt>
                <c:pt idx="37">
                  <c:v>32202</c:v>
                </c:pt>
                <c:pt idx="38">
                  <c:v>32233</c:v>
                </c:pt>
                <c:pt idx="39">
                  <c:v>32263</c:v>
                </c:pt>
                <c:pt idx="40">
                  <c:v>32294</c:v>
                </c:pt>
                <c:pt idx="41">
                  <c:v>32324</c:v>
                </c:pt>
                <c:pt idx="42">
                  <c:v>32355</c:v>
                </c:pt>
                <c:pt idx="43">
                  <c:v>32386</c:v>
                </c:pt>
                <c:pt idx="44">
                  <c:v>32416</c:v>
                </c:pt>
                <c:pt idx="45">
                  <c:v>32447</c:v>
                </c:pt>
                <c:pt idx="46">
                  <c:v>32477</c:v>
                </c:pt>
                <c:pt idx="47">
                  <c:v>32508</c:v>
                </c:pt>
                <c:pt idx="48">
                  <c:v>32539</c:v>
                </c:pt>
                <c:pt idx="49">
                  <c:v>32567</c:v>
                </c:pt>
                <c:pt idx="50">
                  <c:v>32598</c:v>
                </c:pt>
                <c:pt idx="51">
                  <c:v>32628</c:v>
                </c:pt>
                <c:pt idx="52">
                  <c:v>32659</c:v>
                </c:pt>
                <c:pt idx="53">
                  <c:v>32689</c:v>
                </c:pt>
                <c:pt idx="54">
                  <c:v>32720</c:v>
                </c:pt>
                <c:pt idx="55">
                  <c:v>32751</c:v>
                </c:pt>
                <c:pt idx="56">
                  <c:v>32781</c:v>
                </c:pt>
                <c:pt idx="57">
                  <c:v>32812</c:v>
                </c:pt>
                <c:pt idx="58">
                  <c:v>32842</c:v>
                </c:pt>
                <c:pt idx="59">
                  <c:v>32873</c:v>
                </c:pt>
                <c:pt idx="60">
                  <c:v>32904</c:v>
                </c:pt>
                <c:pt idx="61">
                  <c:v>32932</c:v>
                </c:pt>
                <c:pt idx="62">
                  <c:v>32963</c:v>
                </c:pt>
                <c:pt idx="63">
                  <c:v>32993</c:v>
                </c:pt>
                <c:pt idx="64">
                  <c:v>33024</c:v>
                </c:pt>
                <c:pt idx="65">
                  <c:v>33054</c:v>
                </c:pt>
                <c:pt idx="66">
                  <c:v>33085</c:v>
                </c:pt>
                <c:pt idx="67">
                  <c:v>33116</c:v>
                </c:pt>
                <c:pt idx="68">
                  <c:v>33146</c:v>
                </c:pt>
                <c:pt idx="69">
                  <c:v>33177</c:v>
                </c:pt>
                <c:pt idx="70">
                  <c:v>33207</c:v>
                </c:pt>
                <c:pt idx="71">
                  <c:v>33238</c:v>
                </c:pt>
                <c:pt idx="72">
                  <c:v>33269</c:v>
                </c:pt>
                <c:pt idx="73">
                  <c:v>33297</c:v>
                </c:pt>
                <c:pt idx="74">
                  <c:v>33328</c:v>
                </c:pt>
                <c:pt idx="75">
                  <c:v>33358</c:v>
                </c:pt>
                <c:pt idx="76">
                  <c:v>33389</c:v>
                </c:pt>
                <c:pt idx="77">
                  <c:v>33419</c:v>
                </c:pt>
                <c:pt idx="78">
                  <c:v>33450</c:v>
                </c:pt>
                <c:pt idx="79">
                  <c:v>33481</c:v>
                </c:pt>
                <c:pt idx="80">
                  <c:v>33511</c:v>
                </c:pt>
                <c:pt idx="81">
                  <c:v>33542</c:v>
                </c:pt>
                <c:pt idx="82">
                  <c:v>33572</c:v>
                </c:pt>
                <c:pt idx="83">
                  <c:v>33603</c:v>
                </c:pt>
                <c:pt idx="84">
                  <c:v>33634</c:v>
                </c:pt>
                <c:pt idx="85">
                  <c:v>33663</c:v>
                </c:pt>
                <c:pt idx="86">
                  <c:v>33694</c:v>
                </c:pt>
                <c:pt idx="87">
                  <c:v>33724</c:v>
                </c:pt>
                <c:pt idx="88">
                  <c:v>33755</c:v>
                </c:pt>
                <c:pt idx="89">
                  <c:v>33785</c:v>
                </c:pt>
                <c:pt idx="90">
                  <c:v>33816</c:v>
                </c:pt>
                <c:pt idx="91">
                  <c:v>33847</c:v>
                </c:pt>
                <c:pt idx="92">
                  <c:v>33877</c:v>
                </c:pt>
                <c:pt idx="93">
                  <c:v>33908</c:v>
                </c:pt>
                <c:pt idx="94">
                  <c:v>33938</c:v>
                </c:pt>
                <c:pt idx="95">
                  <c:v>33969</c:v>
                </c:pt>
                <c:pt idx="96">
                  <c:v>34000</c:v>
                </c:pt>
                <c:pt idx="97">
                  <c:v>34028</c:v>
                </c:pt>
                <c:pt idx="98">
                  <c:v>34059</c:v>
                </c:pt>
                <c:pt idx="99">
                  <c:v>34089</c:v>
                </c:pt>
                <c:pt idx="100">
                  <c:v>34120</c:v>
                </c:pt>
                <c:pt idx="101">
                  <c:v>34150</c:v>
                </c:pt>
                <c:pt idx="102">
                  <c:v>34181</c:v>
                </c:pt>
                <c:pt idx="103">
                  <c:v>34212</c:v>
                </c:pt>
                <c:pt idx="104">
                  <c:v>34242</c:v>
                </c:pt>
                <c:pt idx="105">
                  <c:v>34273</c:v>
                </c:pt>
                <c:pt idx="106">
                  <c:v>34303</c:v>
                </c:pt>
                <c:pt idx="107">
                  <c:v>34334</c:v>
                </c:pt>
                <c:pt idx="108">
                  <c:v>34365</c:v>
                </c:pt>
                <c:pt idx="109">
                  <c:v>34393</c:v>
                </c:pt>
                <c:pt idx="110">
                  <c:v>34424</c:v>
                </c:pt>
                <c:pt idx="111">
                  <c:v>34454</c:v>
                </c:pt>
                <c:pt idx="112">
                  <c:v>34485</c:v>
                </c:pt>
                <c:pt idx="113">
                  <c:v>34515</c:v>
                </c:pt>
                <c:pt idx="114">
                  <c:v>34546</c:v>
                </c:pt>
                <c:pt idx="115">
                  <c:v>34577</c:v>
                </c:pt>
                <c:pt idx="116">
                  <c:v>34607</c:v>
                </c:pt>
                <c:pt idx="117">
                  <c:v>34638</c:v>
                </c:pt>
                <c:pt idx="118">
                  <c:v>34668</c:v>
                </c:pt>
                <c:pt idx="119">
                  <c:v>34699</c:v>
                </c:pt>
                <c:pt idx="120">
                  <c:v>34730</c:v>
                </c:pt>
                <c:pt idx="121">
                  <c:v>34758</c:v>
                </c:pt>
                <c:pt idx="122">
                  <c:v>34789</c:v>
                </c:pt>
                <c:pt idx="123">
                  <c:v>34819</c:v>
                </c:pt>
                <c:pt idx="124">
                  <c:v>34850</c:v>
                </c:pt>
                <c:pt idx="125">
                  <c:v>34880</c:v>
                </c:pt>
                <c:pt idx="126">
                  <c:v>34911</c:v>
                </c:pt>
                <c:pt idx="127">
                  <c:v>34942</c:v>
                </c:pt>
                <c:pt idx="128">
                  <c:v>34972</c:v>
                </c:pt>
                <c:pt idx="129">
                  <c:v>35003</c:v>
                </c:pt>
                <c:pt idx="130">
                  <c:v>35033</c:v>
                </c:pt>
                <c:pt idx="131">
                  <c:v>35064</c:v>
                </c:pt>
                <c:pt idx="132">
                  <c:v>35095</c:v>
                </c:pt>
                <c:pt idx="133">
                  <c:v>35124</c:v>
                </c:pt>
                <c:pt idx="134">
                  <c:v>35155</c:v>
                </c:pt>
                <c:pt idx="135">
                  <c:v>35185</c:v>
                </c:pt>
                <c:pt idx="136">
                  <c:v>35216</c:v>
                </c:pt>
                <c:pt idx="137">
                  <c:v>35246</c:v>
                </c:pt>
                <c:pt idx="138">
                  <c:v>35277</c:v>
                </c:pt>
                <c:pt idx="139">
                  <c:v>35308</c:v>
                </c:pt>
                <c:pt idx="140">
                  <c:v>35338</c:v>
                </c:pt>
                <c:pt idx="141">
                  <c:v>35369</c:v>
                </c:pt>
                <c:pt idx="142">
                  <c:v>35399</c:v>
                </c:pt>
                <c:pt idx="143">
                  <c:v>35430</c:v>
                </c:pt>
                <c:pt idx="144">
                  <c:v>35461</c:v>
                </c:pt>
                <c:pt idx="145">
                  <c:v>35489</c:v>
                </c:pt>
                <c:pt idx="146">
                  <c:v>35520</c:v>
                </c:pt>
                <c:pt idx="147">
                  <c:v>35550</c:v>
                </c:pt>
                <c:pt idx="148">
                  <c:v>35581</c:v>
                </c:pt>
                <c:pt idx="149">
                  <c:v>35611</c:v>
                </c:pt>
                <c:pt idx="150">
                  <c:v>35642</c:v>
                </c:pt>
                <c:pt idx="151">
                  <c:v>35673</c:v>
                </c:pt>
                <c:pt idx="152">
                  <c:v>35703</c:v>
                </c:pt>
                <c:pt idx="153">
                  <c:v>35734</c:v>
                </c:pt>
                <c:pt idx="154">
                  <c:v>35764</c:v>
                </c:pt>
                <c:pt idx="155">
                  <c:v>35795</c:v>
                </c:pt>
                <c:pt idx="156">
                  <c:v>35826</c:v>
                </c:pt>
                <c:pt idx="157">
                  <c:v>35854</c:v>
                </c:pt>
                <c:pt idx="158">
                  <c:v>35885</c:v>
                </c:pt>
                <c:pt idx="159">
                  <c:v>35915</c:v>
                </c:pt>
                <c:pt idx="160">
                  <c:v>35946</c:v>
                </c:pt>
                <c:pt idx="161">
                  <c:v>35976</c:v>
                </c:pt>
                <c:pt idx="162">
                  <c:v>36007</c:v>
                </c:pt>
                <c:pt idx="163">
                  <c:v>36038</c:v>
                </c:pt>
                <c:pt idx="164">
                  <c:v>36068</c:v>
                </c:pt>
                <c:pt idx="165">
                  <c:v>36099</c:v>
                </c:pt>
                <c:pt idx="166">
                  <c:v>36129</c:v>
                </c:pt>
                <c:pt idx="167">
                  <c:v>36160</c:v>
                </c:pt>
                <c:pt idx="168">
                  <c:v>36191</c:v>
                </c:pt>
                <c:pt idx="169">
                  <c:v>36219</c:v>
                </c:pt>
                <c:pt idx="170">
                  <c:v>36250</c:v>
                </c:pt>
                <c:pt idx="171">
                  <c:v>36280</c:v>
                </c:pt>
                <c:pt idx="172">
                  <c:v>36311</c:v>
                </c:pt>
                <c:pt idx="173">
                  <c:v>36341</c:v>
                </c:pt>
                <c:pt idx="174">
                  <c:v>36372</c:v>
                </c:pt>
                <c:pt idx="175">
                  <c:v>36403</c:v>
                </c:pt>
                <c:pt idx="176">
                  <c:v>36433</c:v>
                </c:pt>
                <c:pt idx="177">
                  <c:v>36464</c:v>
                </c:pt>
                <c:pt idx="178">
                  <c:v>36494</c:v>
                </c:pt>
                <c:pt idx="179">
                  <c:v>36525</c:v>
                </c:pt>
                <c:pt idx="180">
                  <c:v>36556</c:v>
                </c:pt>
                <c:pt idx="181">
                  <c:v>36585</c:v>
                </c:pt>
                <c:pt idx="182">
                  <c:v>36616</c:v>
                </c:pt>
                <c:pt idx="183">
                  <c:v>36646</c:v>
                </c:pt>
                <c:pt idx="184">
                  <c:v>36677</c:v>
                </c:pt>
                <c:pt idx="185">
                  <c:v>36707</c:v>
                </c:pt>
                <c:pt idx="186">
                  <c:v>36738</c:v>
                </c:pt>
                <c:pt idx="187">
                  <c:v>36769</c:v>
                </c:pt>
                <c:pt idx="188">
                  <c:v>36799</c:v>
                </c:pt>
                <c:pt idx="189">
                  <c:v>36830</c:v>
                </c:pt>
                <c:pt idx="190">
                  <c:v>36860</c:v>
                </c:pt>
                <c:pt idx="191">
                  <c:v>36891</c:v>
                </c:pt>
                <c:pt idx="192">
                  <c:v>36922</c:v>
                </c:pt>
                <c:pt idx="193">
                  <c:v>36950</c:v>
                </c:pt>
                <c:pt idx="194">
                  <c:v>36981</c:v>
                </c:pt>
                <c:pt idx="195">
                  <c:v>37011</c:v>
                </c:pt>
                <c:pt idx="196">
                  <c:v>37042</c:v>
                </c:pt>
                <c:pt idx="197">
                  <c:v>37072</c:v>
                </c:pt>
                <c:pt idx="198">
                  <c:v>37103</c:v>
                </c:pt>
                <c:pt idx="199">
                  <c:v>37134</c:v>
                </c:pt>
                <c:pt idx="200">
                  <c:v>37164</c:v>
                </c:pt>
                <c:pt idx="201">
                  <c:v>37195</c:v>
                </c:pt>
                <c:pt idx="202">
                  <c:v>37225</c:v>
                </c:pt>
                <c:pt idx="203">
                  <c:v>37256</c:v>
                </c:pt>
                <c:pt idx="204">
                  <c:v>37287</c:v>
                </c:pt>
                <c:pt idx="205">
                  <c:v>37315</c:v>
                </c:pt>
                <c:pt idx="206">
                  <c:v>37346</c:v>
                </c:pt>
                <c:pt idx="207">
                  <c:v>37376</c:v>
                </c:pt>
                <c:pt idx="208">
                  <c:v>37407</c:v>
                </c:pt>
                <c:pt idx="209">
                  <c:v>37437</c:v>
                </c:pt>
                <c:pt idx="210">
                  <c:v>37468</c:v>
                </c:pt>
                <c:pt idx="211">
                  <c:v>37499</c:v>
                </c:pt>
                <c:pt idx="212">
                  <c:v>37529</c:v>
                </c:pt>
                <c:pt idx="213">
                  <c:v>37560</c:v>
                </c:pt>
                <c:pt idx="214">
                  <c:v>37590</c:v>
                </c:pt>
                <c:pt idx="215">
                  <c:v>37621</c:v>
                </c:pt>
                <c:pt idx="216">
                  <c:v>37652</c:v>
                </c:pt>
                <c:pt idx="217">
                  <c:v>37680</c:v>
                </c:pt>
                <c:pt idx="218">
                  <c:v>37711</c:v>
                </c:pt>
                <c:pt idx="219">
                  <c:v>37741</c:v>
                </c:pt>
                <c:pt idx="220">
                  <c:v>37772</c:v>
                </c:pt>
                <c:pt idx="221">
                  <c:v>37802</c:v>
                </c:pt>
                <c:pt idx="222">
                  <c:v>37833</c:v>
                </c:pt>
                <c:pt idx="223">
                  <c:v>37864</c:v>
                </c:pt>
                <c:pt idx="224">
                  <c:v>37894</c:v>
                </c:pt>
                <c:pt idx="225">
                  <c:v>37925</c:v>
                </c:pt>
                <c:pt idx="226">
                  <c:v>37955</c:v>
                </c:pt>
                <c:pt idx="227">
                  <c:v>37986</c:v>
                </c:pt>
                <c:pt idx="228">
                  <c:v>38017</c:v>
                </c:pt>
                <c:pt idx="229">
                  <c:v>38046</c:v>
                </c:pt>
                <c:pt idx="230">
                  <c:v>38077</c:v>
                </c:pt>
                <c:pt idx="231">
                  <c:v>38107</c:v>
                </c:pt>
                <c:pt idx="232">
                  <c:v>38138</c:v>
                </c:pt>
                <c:pt idx="233">
                  <c:v>38168</c:v>
                </c:pt>
                <c:pt idx="234">
                  <c:v>38199</c:v>
                </c:pt>
                <c:pt idx="235">
                  <c:v>38230</c:v>
                </c:pt>
                <c:pt idx="236">
                  <c:v>38260</c:v>
                </c:pt>
                <c:pt idx="237">
                  <c:v>38291</c:v>
                </c:pt>
                <c:pt idx="238">
                  <c:v>38321</c:v>
                </c:pt>
                <c:pt idx="239">
                  <c:v>38352</c:v>
                </c:pt>
                <c:pt idx="240">
                  <c:v>38383</c:v>
                </c:pt>
                <c:pt idx="241">
                  <c:v>38411</c:v>
                </c:pt>
                <c:pt idx="242">
                  <c:v>38442</c:v>
                </c:pt>
                <c:pt idx="243">
                  <c:v>38472</c:v>
                </c:pt>
                <c:pt idx="244">
                  <c:v>38503</c:v>
                </c:pt>
                <c:pt idx="245">
                  <c:v>38533</c:v>
                </c:pt>
                <c:pt idx="246">
                  <c:v>38564</c:v>
                </c:pt>
                <c:pt idx="247">
                  <c:v>38595</c:v>
                </c:pt>
                <c:pt idx="248">
                  <c:v>38625</c:v>
                </c:pt>
                <c:pt idx="249">
                  <c:v>38656</c:v>
                </c:pt>
                <c:pt idx="250">
                  <c:v>38686</c:v>
                </c:pt>
                <c:pt idx="251">
                  <c:v>38717</c:v>
                </c:pt>
                <c:pt idx="252">
                  <c:v>38748</c:v>
                </c:pt>
                <c:pt idx="253">
                  <c:v>38776</c:v>
                </c:pt>
                <c:pt idx="254">
                  <c:v>38807</c:v>
                </c:pt>
                <c:pt idx="255">
                  <c:v>38837</c:v>
                </c:pt>
                <c:pt idx="256">
                  <c:v>38868</c:v>
                </c:pt>
                <c:pt idx="257">
                  <c:v>38898</c:v>
                </c:pt>
                <c:pt idx="258">
                  <c:v>38929</c:v>
                </c:pt>
                <c:pt idx="259">
                  <c:v>38960</c:v>
                </c:pt>
                <c:pt idx="260">
                  <c:v>38990</c:v>
                </c:pt>
                <c:pt idx="261">
                  <c:v>39021</c:v>
                </c:pt>
                <c:pt idx="262">
                  <c:v>39051</c:v>
                </c:pt>
                <c:pt idx="263">
                  <c:v>39082</c:v>
                </c:pt>
                <c:pt idx="264">
                  <c:v>39113</c:v>
                </c:pt>
                <c:pt idx="265">
                  <c:v>39141</c:v>
                </c:pt>
                <c:pt idx="266">
                  <c:v>39172</c:v>
                </c:pt>
                <c:pt idx="267">
                  <c:v>39202</c:v>
                </c:pt>
                <c:pt idx="268">
                  <c:v>39233</c:v>
                </c:pt>
                <c:pt idx="269">
                  <c:v>39263</c:v>
                </c:pt>
                <c:pt idx="270">
                  <c:v>39294</c:v>
                </c:pt>
                <c:pt idx="271">
                  <c:v>39325</c:v>
                </c:pt>
                <c:pt idx="272">
                  <c:v>39355</c:v>
                </c:pt>
                <c:pt idx="273">
                  <c:v>39386</c:v>
                </c:pt>
                <c:pt idx="274">
                  <c:v>39416</c:v>
                </c:pt>
                <c:pt idx="275">
                  <c:v>39447</c:v>
                </c:pt>
                <c:pt idx="276">
                  <c:v>39478</c:v>
                </c:pt>
                <c:pt idx="277">
                  <c:v>39507</c:v>
                </c:pt>
                <c:pt idx="278">
                  <c:v>39538</c:v>
                </c:pt>
                <c:pt idx="279">
                  <c:v>39568</c:v>
                </c:pt>
                <c:pt idx="280">
                  <c:v>39599</c:v>
                </c:pt>
                <c:pt idx="281">
                  <c:v>39629</c:v>
                </c:pt>
                <c:pt idx="282">
                  <c:v>39660</c:v>
                </c:pt>
                <c:pt idx="283">
                  <c:v>39691</c:v>
                </c:pt>
                <c:pt idx="284">
                  <c:v>39721</c:v>
                </c:pt>
                <c:pt idx="285">
                  <c:v>39752</c:v>
                </c:pt>
                <c:pt idx="286">
                  <c:v>39782</c:v>
                </c:pt>
                <c:pt idx="287">
                  <c:v>39813</c:v>
                </c:pt>
                <c:pt idx="288">
                  <c:v>39844</c:v>
                </c:pt>
                <c:pt idx="289">
                  <c:v>39872</c:v>
                </c:pt>
                <c:pt idx="290">
                  <c:v>39903</c:v>
                </c:pt>
                <c:pt idx="291">
                  <c:v>39933</c:v>
                </c:pt>
                <c:pt idx="292">
                  <c:v>39964</c:v>
                </c:pt>
                <c:pt idx="293">
                  <c:v>39994</c:v>
                </c:pt>
                <c:pt idx="294">
                  <c:v>40025</c:v>
                </c:pt>
                <c:pt idx="295">
                  <c:v>40056</c:v>
                </c:pt>
                <c:pt idx="296">
                  <c:v>40086</c:v>
                </c:pt>
                <c:pt idx="297">
                  <c:v>40117</c:v>
                </c:pt>
                <c:pt idx="298">
                  <c:v>40147</c:v>
                </c:pt>
                <c:pt idx="299">
                  <c:v>40178</c:v>
                </c:pt>
                <c:pt idx="300">
                  <c:v>40209</c:v>
                </c:pt>
                <c:pt idx="301">
                  <c:v>40237</c:v>
                </c:pt>
                <c:pt idx="302">
                  <c:v>40268</c:v>
                </c:pt>
                <c:pt idx="303">
                  <c:v>40298</c:v>
                </c:pt>
                <c:pt idx="304">
                  <c:v>40329</c:v>
                </c:pt>
                <c:pt idx="305">
                  <c:v>40359</c:v>
                </c:pt>
                <c:pt idx="306">
                  <c:v>40390</c:v>
                </c:pt>
                <c:pt idx="307">
                  <c:v>40421</c:v>
                </c:pt>
                <c:pt idx="308">
                  <c:v>40451</c:v>
                </c:pt>
                <c:pt idx="309">
                  <c:v>40482</c:v>
                </c:pt>
                <c:pt idx="310">
                  <c:v>40512</c:v>
                </c:pt>
                <c:pt idx="311">
                  <c:v>40543</c:v>
                </c:pt>
                <c:pt idx="312">
                  <c:v>40574</c:v>
                </c:pt>
                <c:pt idx="313">
                  <c:v>40602</c:v>
                </c:pt>
                <c:pt idx="314">
                  <c:v>40633</c:v>
                </c:pt>
                <c:pt idx="315">
                  <c:v>40663</c:v>
                </c:pt>
                <c:pt idx="316">
                  <c:v>40694</c:v>
                </c:pt>
                <c:pt idx="317">
                  <c:v>40724</c:v>
                </c:pt>
                <c:pt idx="318">
                  <c:v>40755</c:v>
                </c:pt>
                <c:pt idx="319">
                  <c:v>40786</c:v>
                </c:pt>
                <c:pt idx="320">
                  <c:v>40816</c:v>
                </c:pt>
                <c:pt idx="321">
                  <c:v>40847</c:v>
                </c:pt>
                <c:pt idx="322">
                  <c:v>40877</c:v>
                </c:pt>
                <c:pt idx="323">
                  <c:v>40908</c:v>
                </c:pt>
                <c:pt idx="324">
                  <c:v>40939</c:v>
                </c:pt>
                <c:pt idx="325">
                  <c:v>40968</c:v>
                </c:pt>
                <c:pt idx="326">
                  <c:v>40999</c:v>
                </c:pt>
                <c:pt idx="327">
                  <c:v>41029</c:v>
                </c:pt>
                <c:pt idx="328">
                  <c:v>41060</c:v>
                </c:pt>
                <c:pt idx="329">
                  <c:v>41090</c:v>
                </c:pt>
                <c:pt idx="330">
                  <c:v>41121</c:v>
                </c:pt>
                <c:pt idx="331">
                  <c:v>41152</c:v>
                </c:pt>
                <c:pt idx="332">
                  <c:v>41182</c:v>
                </c:pt>
                <c:pt idx="333">
                  <c:v>41213</c:v>
                </c:pt>
                <c:pt idx="334">
                  <c:v>41243</c:v>
                </c:pt>
                <c:pt idx="335">
                  <c:v>41274</c:v>
                </c:pt>
                <c:pt idx="336">
                  <c:v>41305</c:v>
                </c:pt>
                <c:pt idx="337">
                  <c:v>41333</c:v>
                </c:pt>
                <c:pt idx="338">
                  <c:v>41364</c:v>
                </c:pt>
                <c:pt idx="339">
                  <c:v>41394</c:v>
                </c:pt>
                <c:pt idx="340">
                  <c:v>41425</c:v>
                </c:pt>
                <c:pt idx="341">
                  <c:v>41455</c:v>
                </c:pt>
                <c:pt idx="342">
                  <c:v>41486</c:v>
                </c:pt>
                <c:pt idx="343">
                  <c:v>41517</c:v>
                </c:pt>
                <c:pt idx="344">
                  <c:v>41547</c:v>
                </c:pt>
                <c:pt idx="345">
                  <c:v>41578</c:v>
                </c:pt>
                <c:pt idx="346">
                  <c:v>41608</c:v>
                </c:pt>
                <c:pt idx="347">
                  <c:v>41639</c:v>
                </c:pt>
                <c:pt idx="348">
                  <c:v>41670</c:v>
                </c:pt>
                <c:pt idx="349">
                  <c:v>41698</c:v>
                </c:pt>
                <c:pt idx="350">
                  <c:v>41729</c:v>
                </c:pt>
                <c:pt idx="351">
                  <c:v>41759</c:v>
                </c:pt>
                <c:pt idx="352">
                  <c:v>41790</c:v>
                </c:pt>
                <c:pt idx="353">
                  <c:v>41820</c:v>
                </c:pt>
                <c:pt idx="354">
                  <c:v>41851</c:v>
                </c:pt>
                <c:pt idx="355">
                  <c:v>41882</c:v>
                </c:pt>
                <c:pt idx="356">
                  <c:v>41912</c:v>
                </c:pt>
                <c:pt idx="357">
                  <c:v>41943</c:v>
                </c:pt>
                <c:pt idx="358">
                  <c:v>41973</c:v>
                </c:pt>
                <c:pt idx="359">
                  <c:v>42004</c:v>
                </c:pt>
                <c:pt idx="360">
                  <c:v>42035</c:v>
                </c:pt>
                <c:pt idx="361">
                  <c:v>42063</c:v>
                </c:pt>
                <c:pt idx="362">
                  <c:v>42094</c:v>
                </c:pt>
                <c:pt idx="363">
                  <c:v>42124</c:v>
                </c:pt>
                <c:pt idx="364">
                  <c:v>42155</c:v>
                </c:pt>
                <c:pt idx="365">
                  <c:v>42185</c:v>
                </c:pt>
                <c:pt idx="366">
                  <c:v>42216</c:v>
                </c:pt>
                <c:pt idx="367">
                  <c:v>42247</c:v>
                </c:pt>
                <c:pt idx="368">
                  <c:v>42277</c:v>
                </c:pt>
                <c:pt idx="369">
                  <c:v>42308</c:v>
                </c:pt>
                <c:pt idx="370">
                  <c:v>42338</c:v>
                </c:pt>
                <c:pt idx="371">
                  <c:v>42369</c:v>
                </c:pt>
                <c:pt idx="372">
                  <c:v>42400</c:v>
                </c:pt>
                <c:pt idx="373">
                  <c:v>42429</c:v>
                </c:pt>
                <c:pt idx="374">
                  <c:v>42460</c:v>
                </c:pt>
                <c:pt idx="375">
                  <c:v>42490</c:v>
                </c:pt>
                <c:pt idx="376">
                  <c:v>42521</c:v>
                </c:pt>
                <c:pt idx="377">
                  <c:v>42551</c:v>
                </c:pt>
                <c:pt idx="378">
                  <c:v>42582</c:v>
                </c:pt>
                <c:pt idx="379">
                  <c:v>42613</c:v>
                </c:pt>
                <c:pt idx="380">
                  <c:v>42643</c:v>
                </c:pt>
                <c:pt idx="381">
                  <c:v>42674</c:v>
                </c:pt>
                <c:pt idx="382">
                  <c:v>42704</c:v>
                </c:pt>
                <c:pt idx="383">
                  <c:v>42735</c:v>
                </c:pt>
                <c:pt idx="384">
                  <c:v>42766</c:v>
                </c:pt>
                <c:pt idx="385">
                  <c:v>42794</c:v>
                </c:pt>
                <c:pt idx="386">
                  <c:v>42825</c:v>
                </c:pt>
                <c:pt idx="387">
                  <c:v>42855</c:v>
                </c:pt>
                <c:pt idx="388">
                  <c:v>42886</c:v>
                </c:pt>
                <c:pt idx="389">
                  <c:v>42916</c:v>
                </c:pt>
                <c:pt idx="390">
                  <c:v>42947</c:v>
                </c:pt>
                <c:pt idx="391">
                  <c:v>42978</c:v>
                </c:pt>
                <c:pt idx="392">
                  <c:v>43008</c:v>
                </c:pt>
                <c:pt idx="393">
                  <c:v>43039</c:v>
                </c:pt>
                <c:pt idx="394">
                  <c:v>43069</c:v>
                </c:pt>
                <c:pt idx="395">
                  <c:v>43100</c:v>
                </c:pt>
                <c:pt idx="396">
                  <c:v>43131</c:v>
                </c:pt>
                <c:pt idx="397">
                  <c:v>43159</c:v>
                </c:pt>
                <c:pt idx="398">
                  <c:v>43190</c:v>
                </c:pt>
                <c:pt idx="399">
                  <c:v>43220</c:v>
                </c:pt>
                <c:pt idx="400">
                  <c:v>43251</c:v>
                </c:pt>
                <c:pt idx="401">
                  <c:v>43281</c:v>
                </c:pt>
                <c:pt idx="402">
                  <c:v>43312</c:v>
                </c:pt>
                <c:pt idx="403">
                  <c:v>43343</c:v>
                </c:pt>
                <c:pt idx="404">
                  <c:v>43373</c:v>
                </c:pt>
                <c:pt idx="405">
                  <c:v>43404</c:v>
                </c:pt>
                <c:pt idx="406">
                  <c:v>43434</c:v>
                </c:pt>
                <c:pt idx="407">
                  <c:v>43465</c:v>
                </c:pt>
                <c:pt idx="408">
                  <c:v>43496</c:v>
                </c:pt>
                <c:pt idx="409">
                  <c:v>43524</c:v>
                </c:pt>
                <c:pt idx="410">
                  <c:v>43555</c:v>
                </c:pt>
                <c:pt idx="411">
                  <c:v>43585</c:v>
                </c:pt>
                <c:pt idx="412">
                  <c:v>43616</c:v>
                </c:pt>
                <c:pt idx="413">
                  <c:v>43646</c:v>
                </c:pt>
                <c:pt idx="414">
                  <c:v>43677</c:v>
                </c:pt>
                <c:pt idx="415">
                  <c:v>43708</c:v>
                </c:pt>
                <c:pt idx="416">
                  <c:v>43738</c:v>
                </c:pt>
                <c:pt idx="417">
                  <c:v>43769</c:v>
                </c:pt>
                <c:pt idx="418">
                  <c:v>43799</c:v>
                </c:pt>
                <c:pt idx="419">
                  <c:v>43830</c:v>
                </c:pt>
                <c:pt idx="420">
                  <c:v>43861</c:v>
                </c:pt>
                <c:pt idx="421">
                  <c:v>43890</c:v>
                </c:pt>
                <c:pt idx="422">
                  <c:v>43921</c:v>
                </c:pt>
                <c:pt idx="423">
                  <c:v>43951</c:v>
                </c:pt>
                <c:pt idx="424">
                  <c:v>43982</c:v>
                </c:pt>
                <c:pt idx="425">
                  <c:v>44012</c:v>
                </c:pt>
                <c:pt idx="426">
                  <c:v>44043</c:v>
                </c:pt>
                <c:pt idx="427">
                  <c:v>44074</c:v>
                </c:pt>
                <c:pt idx="428">
                  <c:v>44104</c:v>
                </c:pt>
                <c:pt idx="429">
                  <c:v>44135</c:v>
                </c:pt>
                <c:pt idx="430">
                  <c:v>44165</c:v>
                </c:pt>
                <c:pt idx="431">
                  <c:v>44196</c:v>
                </c:pt>
                <c:pt idx="432">
                  <c:v>44227</c:v>
                </c:pt>
                <c:pt idx="433">
                  <c:v>44255</c:v>
                </c:pt>
                <c:pt idx="434">
                  <c:v>44286</c:v>
                </c:pt>
                <c:pt idx="435">
                  <c:v>44316</c:v>
                </c:pt>
                <c:pt idx="436">
                  <c:v>44347</c:v>
                </c:pt>
                <c:pt idx="437">
                  <c:v>44377</c:v>
                </c:pt>
                <c:pt idx="438">
                  <c:v>44408</c:v>
                </c:pt>
                <c:pt idx="439">
                  <c:v>44439</c:v>
                </c:pt>
                <c:pt idx="440">
                  <c:v>44469</c:v>
                </c:pt>
                <c:pt idx="441">
                  <c:v>44500</c:v>
                </c:pt>
                <c:pt idx="442">
                  <c:v>44530</c:v>
                </c:pt>
                <c:pt idx="443">
                  <c:v>44561</c:v>
                </c:pt>
                <c:pt idx="444">
                  <c:v>44592</c:v>
                </c:pt>
                <c:pt idx="445">
                  <c:v>44620</c:v>
                </c:pt>
                <c:pt idx="446">
                  <c:v>44651</c:v>
                </c:pt>
                <c:pt idx="447">
                  <c:v>44681</c:v>
                </c:pt>
                <c:pt idx="448">
                  <c:v>44712</c:v>
                </c:pt>
                <c:pt idx="449">
                  <c:v>44742</c:v>
                </c:pt>
                <c:pt idx="450">
                  <c:v>44773</c:v>
                </c:pt>
                <c:pt idx="451">
                  <c:v>44804</c:v>
                </c:pt>
                <c:pt idx="452">
                  <c:v>44834</c:v>
                </c:pt>
              </c:numCache>
            </c:numRef>
          </c:xVal>
          <c:yVal>
            <c:numRef>
              <c:f>'01N21W03C01S'!$N$2:$N$454</c:f>
              <c:numCache>
                <c:formatCode>General</c:formatCode>
                <c:ptCount val="453"/>
                <c:pt idx="0">
                  <c:v>-51.506</c:v>
                </c:pt>
                <c:pt idx="1">
                  <c:v>-56.3</c:v>
                </c:pt>
                <c:pt idx="2">
                  <c:v>-62.615000000000002</c:v>
                </c:pt>
                <c:pt idx="3">
                  <c:v>-67.397000000000006</c:v>
                </c:pt>
                <c:pt idx="4">
                  <c:v>-70.085999999999999</c:v>
                </c:pt>
                <c:pt idx="5">
                  <c:v>-72.968999999999994</c:v>
                </c:pt>
                <c:pt idx="6">
                  <c:v>-77.724999999999994</c:v>
                </c:pt>
                <c:pt idx="7">
                  <c:v>-81.680000000000007</c:v>
                </c:pt>
                <c:pt idx="8">
                  <c:v>-85.736000000000004</c:v>
                </c:pt>
                <c:pt idx="9">
                  <c:v>-88.119</c:v>
                </c:pt>
                <c:pt idx="10">
                  <c:v>-86.391000000000005</c:v>
                </c:pt>
                <c:pt idx="11">
                  <c:v>-89.421999999999997</c:v>
                </c:pt>
                <c:pt idx="12">
                  <c:v>-70.438000000000002</c:v>
                </c:pt>
                <c:pt idx="13">
                  <c:v>-60.136000000000003</c:v>
                </c:pt>
                <c:pt idx="14">
                  <c:v>-51.24</c:v>
                </c:pt>
                <c:pt idx="15">
                  <c:v>-53.341999999999999</c:v>
                </c:pt>
                <c:pt idx="16">
                  <c:v>-54.411000000000001</c:v>
                </c:pt>
                <c:pt idx="17">
                  <c:v>-55.732999999999997</c:v>
                </c:pt>
                <c:pt idx="18">
                  <c:v>-72.116</c:v>
                </c:pt>
                <c:pt idx="19">
                  <c:v>-80.888000000000005</c:v>
                </c:pt>
                <c:pt idx="20">
                  <c:v>-87.35</c:v>
                </c:pt>
                <c:pt idx="21">
                  <c:v>-90.864000000000004</c:v>
                </c:pt>
                <c:pt idx="22">
                  <c:v>-88.537999999999997</c:v>
                </c:pt>
                <c:pt idx="23">
                  <c:v>-92.680999999999997</c:v>
                </c:pt>
                <c:pt idx="24">
                  <c:v>-92.510999999999996</c:v>
                </c:pt>
                <c:pt idx="25">
                  <c:v>-102.738</c:v>
                </c:pt>
                <c:pt idx="26">
                  <c:v>-101.47799999999999</c:v>
                </c:pt>
                <c:pt idx="27">
                  <c:v>-109.74</c:v>
                </c:pt>
                <c:pt idx="28">
                  <c:v>-114.40900000000001</c:v>
                </c:pt>
                <c:pt idx="29">
                  <c:v>-119.22499999999999</c:v>
                </c:pt>
                <c:pt idx="30">
                  <c:v>-115.813</c:v>
                </c:pt>
                <c:pt idx="31">
                  <c:v>-114.86199999999999</c:v>
                </c:pt>
                <c:pt idx="32">
                  <c:v>-115.889</c:v>
                </c:pt>
                <c:pt idx="33">
                  <c:v>-112.944</c:v>
                </c:pt>
                <c:pt idx="34">
                  <c:v>-109.816</c:v>
                </c:pt>
                <c:pt idx="35">
                  <c:v>-108.033</c:v>
                </c:pt>
                <c:pt idx="36">
                  <c:v>-103.01600000000001</c:v>
                </c:pt>
                <c:pt idx="37">
                  <c:v>-100.749</c:v>
                </c:pt>
                <c:pt idx="38">
                  <c:v>-100.999</c:v>
                </c:pt>
                <c:pt idx="39">
                  <c:v>-94.915999999999997</c:v>
                </c:pt>
                <c:pt idx="40">
                  <c:v>-97.325000000000003</c:v>
                </c:pt>
                <c:pt idx="41">
                  <c:v>-99.465000000000003</c:v>
                </c:pt>
                <c:pt idx="42">
                  <c:v>-110.81</c:v>
                </c:pt>
                <c:pt idx="43">
                  <c:v>-116.816</c:v>
                </c:pt>
                <c:pt idx="44">
                  <c:v>-121.98699999999999</c:v>
                </c:pt>
                <c:pt idx="45">
                  <c:v>-124.53100000000001</c:v>
                </c:pt>
                <c:pt idx="46">
                  <c:v>-127.81</c:v>
                </c:pt>
                <c:pt idx="47">
                  <c:v>-124.628</c:v>
                </c:pt>
                <c:pt idx="48">
                  <c:v>-119.114</c:v>
                </c:pt>
                <c:pt idx="49">
                  <c:v>-118.947</c:v>
                </c:pt>
                <c:pt idx="50">
                  <c:v>-117.12</c:v>
                </c:pt>
                <c:pt idx="51">
                  <c:v>-117.202</c:v>
                </c:pt>
                <c:pt idx="52">
                  <c:v>-116.423</c:v>
                </c:pt>
                <c:pt idx="53">
                  <c:v>-117.026</c:v>
                </c:pt>
                <c:pt idx="54">
                  <c:v>-130.09100000000001</c:v>
                </c:pt>
                <c:pt idx="55">
                  <c:v>-138.45500000000001</c:v>
                </c:pt>
                <c:pt idx="56">
                  <c:v>-145.68700000000001</c:v>
                </c:pt>
                <c:pt idx="57">
                  <c:v>-149.732</c:v>
                </c:pt>
                <c:pt idx="58">
                  <c:v>-154.37799999999999</c:v>
                </c:pt>
                <c:pt idx="59">
                  <c:v>-156.65799999999999</c:v>
                </c:pt>
                <c:pt idx="60">
                  <c:v>-149.09899999999999</c:v>
                </c:pt>
                <c:pt idx="61">
                  <c:v>-145.999</c:v>
                </c:pt>
                <c:pt idx="62">
                  <c:v>-149.595</c:v>
                </c:pt>
                <c:pt idx="63">
                  <c:v>-153.114</c:v>
                </c:pt>
                <c:pt idx="64">
                  <c:v>-154.36600000000001</c:v>
                </c:pt>
                <c:pt idx="65">
                  <c:v>-156.82599999999999</c:v>
                </c:pt>
                <c:pt idx="66">
                  <c:v>-159.28700000000001</c:v>
                </c:pt>
                <c:pt idx="67">
                  <c:v>-160.66399999999999</c:v>
                </c:pt>
                <c:pt idx="68">
                  <c:v>-163.184</c:v>
                </c:pt>
                <c:pt idx="69">
                  <c:v>-163.875</c:v>
                </c:pt>
                <c:pt idx="70">
                  <c:v>-166.102</c:v>
                </c:pt>
                <c:pt idx="71">
                  <c:v>-166.58500000000001</c:v>
                </c:pt>
                <c:pt idx="72">
                  <c:v>-160.44900000000001</c:v>
                </c:pt>
                <c:pt idx="73">
                  <c:v>-149.69900000000001</c:v>
                </c:pt>
                <c:pt idx="74">
                  <c:v>-135.18899999999999</c:v>
                </c:pt>
                <c:pt idx="75">
                  <c:v>-139.523</c:v>
                </c:pt>
                <c:pt idx="76">
                  <c:v>-140.161</c:v>
                </c:pt>
                <c:pt idx="77">
                  <c:v>-141.548</c:v>
                </c:pt>
                <c:pt idx="78">
                  <c:v>-148.91999999999999</c:v>
                </c:pt>
                <c:pt idx="79">
                  <c:v>-153.15199999999999</c:v>
                </c:pt>
                <c:pt idx="80">
                  <c:v>-157.136</c:v>
                </c:pt>
                <c:pt idx="81">
                  <c:v>-158.489</c:v>
                </c:pt>
                <c:pt idx="82">
                  <c:v>-160.97300000000001</c:v>
                </c:pt>
                <c:pt idx="83">
                  <c:v>-151.726</c:v>
                </c:pt>
                <c:pt idx="84">
                  <c:v>-123.72199999999999</c:v>
                </c:pt>
                <c:pt idx="85">
                  <c:v>-106.89700000000001</c:v>
                </c:pt>
                <c:pt idx="86">
                  <c:v>-93.337999999999994</c:v>
                </c:pt>
                <c:pt idx="87">
                  <c:v>-96.685000000000002</c:v>
                </c:pt>
                <c:pt idx="88">
                  <c:v>-96.334000000000003</c:v>
                </c:pt>
                <c:pt idx="89">
                  <c:v>-96.254999999999995</c:v>
                </c:pt>
                <c:pt idx="90">
                  <c:v>-103.06</c:v>
                </c:pt>
                <c:pt idx="91">
                  <c:v>-107.5</c:v>
                </c:pt>
                <c:pt idx="92">
                  <c:v>-111.438</c:v>
                </c:pt>
                <c:pt idx="93">
                  <c:v>-113.136</c:v>
                </c:pt>
                <c:pt idx="94">
                  <c:v>-115.349</c:v>
                </c:pt>
                <c:pt idx="95">
                  <c:v>-109.705</c:v>
                </c:pt>
                <c:pt idx="96">
                  <c:v>-89.994</c:v>
                </c:pt>
                <c:pt idx="97">
                  <c:v>-78.834999999999994</c:v>
                </c:pt>
                <c:pt idx="98">
                  <c:v>-68.84</c:v>
                </c:pt>
                <c:pt idx="99">
                  <c:v>-74.474999999999994</c:v>
                </c:pt>
                <c:pt idx="100">
                  <c:v>-76.158000000000001</c:v>
                </c:pt>
                <c:pt idx="101">
                  <c:v>-77.510000000000005</c:v>
                </c:pt>
                <c:pt idx="102">
                  <c:v>-77.501999999999995</c:v>
                </c:pt>
                <c:pt idx="103">
                  <c:v>-78.111999999999995</c:v>
                </c:pt>
                <c:pt idx="104">
                  <c:v>-79.308000000000007</c:v>
                </c:pt>
                <c:pt idx="105">
                  <c:v>-79.444000000000003</c:v>
                </c:pt>
                <c:pt idx="106">
                  <c:v>-80.198999999999998</c:v>
                </c:pt>
                <c:pt idx="107">
                  <c:v>-78.221000000000004</c:v>
                </c:pt>
                <c:pt idx="108">
                  <c:v>-75.796000000000006</c:v>
                </c:pt>
                <c:pt idx="109">
                  <c:v>-70.426000000000002</c:v>
                </c:pt>
                <c:pt idx="110">
                  <c:v>-64.81</c:v>
                </c:pt>
                <c:pt idx="111">
                  <c:v>-66.453000000000003</c:v>
                </c:pt>
                <c:pt idx="112">
                  <c:v>-66.436000000000007</c:v>
                </c:pt>
                <c:pt idx="113">
                  <c:v>-66.84</c:v>
                </c:pt>
                <c:pt idx="114">
                  <c:v>-73.680000000000007</c:v>
                </c:pt>
                <c:pt idx="115">
                  <c:v>-78.278999999999996</c:v>
                </c:pt>
                <c:pt idx="116">
                  <c:v>-82.450999999999993</c:v>
                </c:pt>
                <c:pt idx="117">
                  <c:v>-84.784000000000006</c:v>
                </c:pt>
                <c:pt idx="118">
                  <c:v>-87.212000000000003</c:v>
                </c:pt>
                <c:pt idx="119">
                  <c:v>-88.349000000000004</c:v>
                </c:pt>
                <c:pt idx="120">
                  <c:v>-67.028999999999996</c:v>
                </c:pt>
                <c:pt idx="121">
                  <c:v>-61.744</c:v>
                </c:pt>
                <c:pt idx="122">
                  <c:v>-48.579000000000001</c:v>
                </c:pt>
                <c:pt idx="123">
                  <c:v>-46.84</c:v>
                </c:pt>
                <c:pt idx="124">
                  <c:v>-44.524999999999999</c:v>
                </c:pt>
                <c:pt idx="125">
                  <c:v>-43.033000000000001</c:v>
                </c:pt>
                <c:pt idx="126">
                  <c:v>-48.817999999999998</c:v>
                </c:pt>
                <c:pt idx="127">
                  <c:v>-51.61</c:v>
                </c:pt>
                <c:pt idx="128">
                  <c:v>-53.713000000000001</c:v>
                </c:pt>
                <c:pt idx="129">
                  <c:v>-54.375999999999998</c:v>
                </c:pt>
                <c:pt idx="130">
                  <c:v>-55.356000000000002</c:v>
                </c:pt>
                <c:pt idx="131">
                  <c:v>-54.298999999999999</c:v>
                </c:pt>
                <c:pt idx="132">
                  <c:v>-54.962000000000003</c:v>
                </c:pt>
                <c:pt idx="133">
                  <c:v>-50.710999999999999</c:v>
                </c:pt>
                <c:pt idx="134">
                  <c:v>-51.085000000000001</c:v>
                </c:pt>
                <c:pt idx="135">
                  <c:v>-52.664000000000001</c:v>
                </c:pt>
                <c:pt idx="136">
                  <c:v>-52.743000000000002</c:v>
                </c:pt>
                <c:pt idx="137">
                  <c:v>-53.329000000000001</c:v>
                </c:pt>
                <c:pt idx="138">
                  <c:v>-60.064999999999998</c:v>
                </c:pt>
                <c:pt idx="139">
                  <c:v>-65.361000000000004</c:v>
                </c:pt>
                <c:pt idx="140">
                  <c:v>-70.168999999999997</c:v>
                </c:pt>
                <c:pt idx="141">
                  <c:v>-73.036000000000001</c:v>
                </c:pt>
                <c:pt idx="142">
                  <c:v>-66.332999999999998</c:v>
                </c:pt>
                <c:pt idx="143">
                  <c:v>-61.235999999999997</c:v>
                </c:pt>
                <c:pt idx="144">
                  <c:v>-59.656999999999996</c:v>
                </c:pt>
                <c:pt idx="145">
                  <c:v>-66.926000000000002</c:v>
                </c:pt>
                <c:pt idx="146">
                  <c:v>-69.022999999999996</c:v>
                </c:pt>
                <c:pt idx="147">
                  <c:v>-71.305000000000007</c:v>
                </c:pt>
                <c:pt idx="148">
                  <c:v>-72.123999999999995</c:v>
                </c:pt>
                <c:pt idx="149">
                  <c:v>-73.650000000000006</c:v>
                </c:pt>
                <c:pt idx="150">
                  <c:v>-76.843999999999994</c:v>
                </c:pt>
                <c:pt idx="151">
                  <c:v>-79.216999999999999</c:v>
                </c:pt>
                <c:pt idx="152">
                  <c:v>-82.084999999999994</c:v>
                </c:pt>
                <c:pt idx="153">
                  <c:v>-83.492999999999995</c:v>
                </c:pt>
                <c:pt idx="154">
                  <c:v>-74.204999999999998</c:v>
                </c:pt>
                <c:pt idx="155">
                  <c:v>-67.53</c:v>
                </c:pt>
                <c:pt idx="156">
                  <c:v>-50.542000000000002</c:v>
                </c:pt>
                <c:pt idx="157">
                  <c:v>-40.009</c:v>
                </c:pt>
                <c:pt idx="158">
                  <c:v>-30.785</c:v>
                </c:pt>
                <c:pt idx="159">
                  <c:v>-33.112000000000002</c:v>
                </c:pt>
                <c:pt idx="160">
                  <c:v>-24.31</c:v>
                </c:pt>
                <c:pt idx="161">
                  <c:v>-29.905000000000001</c:v>
                </c:pt>
                <c:pt idx="162">
                  <c:v>-33.899000000000001</c:v>
                </c:pt>
                <c:pt idx="163">
                  <c:v>-36.386000000000003</c:v>
                </c:pt>
                <c:pt idx="164">
                  <c:v>-38.585000000000001</c:v>
                </c:pt>
                <c:pt idx="165">
                  <c:v>-39.557000000000002</c:v>
                </c:pt>
                <c:pt idx="166">
                  <c:v>-40.771999999999998</c:v>
                </c:pt>
                <c:pt idx="167">
                  <c:v>-41.030999999999999</c:v>
                </c:pt>
                <c:pt idx="168">
                  <c:v>-37.564</c:v>
                </c:pt>
                <c:pt idx="169">
                  <c:v>-40.610999999999997</c:v>
                </c:pt>
                <c:pt idx="170">
                  <c:v>-36.706000000000003</c:v>
                </c:pt>
                <c:pt idx="171">
                  <c:v>-34.496000000000002</c:v>
                </c:pt>
                <c:pt idx="172">
                  <c:v>-35.991</c:v>
                </c:pt>
                <c:pt idx="173">
                  <c:v>-37.287999999999997</c:v>
                </c:pt>
                <c:pt idx="174">
                  <c:v>-52.768999999999998</c:v>
                </c:pt>
                <c:pt idx="175">
                  <c:v>-62.637</c:v>
                </c:pt>
                <c:pt idx="176">
                  <c:v>-70.631</c:v>
                </c:pt>
                <c:pt idx="177">
                  <c:v>-75.603999999999999</c:v>
                </c:pt>
                <c:pt idx="178">
                  <c:v>-80.531999999999996</c:v>
                </c:pt>
                <c:pt idx="179">
                  <c:v>-83.375</c:v>
                </c:pt>
                <c:pt idx="180">
                  <c:v>-67.84</c:v>
                </c:pt>
                <c:pt idx="181">
                  <c:v>-57.341000000000001</c:v>
                </c:pt>
                <c:pt idx="182">
                  <c:v>-48.811</c:v>
                </c:pt>
                <c:pt idx="183">
                  <c:v>-43.212000000000003</c:v>
                </c:pt>
                <c:pt idx="184">
                  <c:v>-46.417999999999999</c:v>
                </c:pt>
                <c:pt idx="185">
                  <c:v>-48.655000000000001</c:v>
                </c:pt>
                <c:pt idx="186">
                  <c:v>-55.201999999999998</c:v>
                </c:pt>
                <c:pt idx="187">
                  <c:v>-60.017000000000003</c:v>
                </c:pt>
                <c:pt idx="188">
                  <c:v>-64.475999999999999</c:v>
                </c:pt>
                <c:pt idx="189">
                  <c:v>-67.078000000000003</c:v>
                </c:pt>
                <c:pt idx="190">
                  <c:v>-70.012</c:v>
                </c:pt>
                <c:pt idx="191">
                  <c:v>-71.494</c:v>
                </c:pt>
                <c:pt idx="192">
                  <c:v>-53.999000000000002</c:v>
                </c:pt>
                <c:pt idx="193">
                  <c:v>-44.298000000000002</c:v>
                </c:pt>
                <c:pt idx="194">
                  <c:v>-35.680999999999997</c:v>
                </c:pt>
                <c:pt idx="195">
                  <c:v>-38.771000000000001</c:v>
                </c:pt>
                <c:pt idx="196">
                  <c:v>-39.908000000000001</c:v>
                </c:pt>
                <c:pt idx="197">
                  <c:v>-41.148000000000003</c:v>
                </c:pt>
                <c:pt idx="198">
                  <c:v>-44.667999999999999</c:v>
                </c:pt>
                <c:pt idx="199">
                  <c:v>-47.125</c:v>
                </c:pt>
                <c:pt idx="200">
                  <c:v>-49.603000000000002</c:v>
                </c:pt>
                <c:pt idx="201">
                  <c:v>-50.856999999999999</c:v>
                </c:pt>
                <c:pt idx="202">
                  <c:v>-50.636000000000003</c:v>
                </c:pt>
                <c:pt idx="203">
                  <c:v>-48.82</c:v>
                </c:pt>
                <c:pt idx="204">
                  <c:v>-51.994999999999997</c:v>
                </c:pt>
                <c:pt idx="205">
                  <c:v>-55.954000000000001</c:v>
                </c:pt>
                <c:pt idx="206">
                  <c:v>-56.518999999999998</c:v>
                </c:pt>
                <c:pt idx="207">
                  <c:v>-57.753999999999998</c:v>
                </c:pt>
                <c:pt idx="208">
                  <c:v>-57.994999999999997</c:v>
                </c:pt>
                <c:pt idx="209">
                  <c:v>-59.012</c:v>
                </c:pt>
                <c:pt idx="210">
                  <c:v>-71.337000000000003</c:v>
                </c:pt>
                <c:pt idx="211">
                  <c:v>-79.043000000000006</c:v>
                </c:pt>
                <c:pt idx="212">
                  <c:v>-85.501999999999995</c:v>
                </c:pt>
                <c:pt idx="213">
                  <c:v>-89.242000000000004</c:v>
                </c:pt>
                <c:pt idx="214">
                  <c:v>-83.531000000000006</c:v>
                </c:pt>
                <c:pt idx="215">
                  <c:v>-79.406999999999996</c:v>
                </c:pt>
                <c:pt idx="216">
                  <c:v>-70.191999999999993</c:v>
                </c:pt>
                <c:pt idx="217">
                  <c:v>-58.308999999999997</c:v>
                </c:pt>
                <c:pt idx="218">
                  <c:v>-48.314</c:v>
                </c:pt>
                <c:pt idx="219">
                  <c:v>-49.011000000000003</c:v>
                </c:pt>
                <c:pt idx="220">
                  <c:v>-43.1</c:v>
                </c:pt>
                <c:pt idx="221">
                  <c:v>-44.671999999999997</c:v>
                </c:pt>
                <c:pt idx="222">
                  <c:v>-55.588999999999999</c:v>
                </c:pt>
                <c:pt idx="223">
                  <c:v>-62.112000000000002</c:v>
                </c:pt>
                <c:pt idx="224">
                  <c:v>-67.349000000000004</c:v>
                </c:pt>
                <c:pt idx="225">
                  <c:v>-70.156999999999996</c:v>
                </c:pt>
                <c:pt idx="226">
                  <c:v>-66.963999999999999</c:v>
                </c:pt>
                <c:pt idx="227">
                  <c:v>-70.658000000000001</c:v>
                </c:pt>
                <c:pt idx="228">
                  <c:v>-66.144000000000005</c:v>
                </c:pt>
                <c:pt idx="229">
                  <c:v>-61.436999999999998</c:v>
                </c:pt>
                <c:pt idx="230">
                  <c:v>-60.709000000000003</c:v>
                </c:pt>
                <c:pt idx="231">
                  <c:v>-60.857999999999997</c:v>
                </c:pt>
                <c:pt idx="232">
                  <c:v>-60.234000000000002</c:v>
                </c:pt>
                <c:pt idx="233">
                  <c:v>-60.631999999999998</c:v>
                </c:pt>
                <c:pt idx="234">
                  <c:v>-72.325999999999993</c:v>
                </c:pt>
                <c:pt idx="235">
                  <c:v>-79.837999999999994</c:v>
                </c:pt>
                <c:pt idx="236">
                  <c:v>-86.319000000000003</c:v>
                </c:pt>
                <c:pt idx="237">
                  <c:v>-76.763999999999996</c:v>
                </c:pt>
                <c:pt idx="238">
                  <c:v>-85.695999999999998</c:v>
                </c:pt>
                <c:pt idx="239">
                  <c:v>-76.843000000000004</c:v>
                </c:pt>
                <c:pt idx="240">
                  <c:v>-56.734999999999999</c:v>
                </c:pt>
                <c:pt idx="241">
                  <c:v>-45.043999999999997</c:v>
                </c:pt>
                <c:pt idx="242">
                  <c:v>-35.488</c:v>
                </c:pt>
                <c:pt idx="243">
                  <c:v>-38.804000000000002</c:v>
                </c:pt>
                <c:pt idx="244">
                  <c:v>-39.104999999999997</c:v>
                </c:pt>
                <c:pt idx="245">
                  <c:v>-39.350999999999999</c:v>
                </c:pt>
                <c:pt idx="246">
                  <c:v>-39.713999999999999</c:v>
                </c:pt>
                <c:pt idx="247">
                  <c:v>-39.942999999999998</c:v>
                </c:pt>
                <c:pt idx="248">
                  <c:v>-40.642000000000003</c:v>
                </c:pt>
                <c:pt idx="249">
                  <c:v>-40.473999999999997</c:v>
                </c:pt>
                <c:pt idx="250">
                  <c:v>-40.915999999999997</c:v>
                </c:pt>
                <c:pt idx="251">
                  <c:v>-40.584000000000003</c:v>
                </c:pt>
                <c:pt idx="252">
                  <c:v>-31.57</c:v>
                </c:pt>
                <c:pt idx="253">
                  <c:v>-27.105</c:v>
                </c:pt>
                <c:pt idx="254">
                  <c:v>-22.436</c:v>
                </c:pt>
                <c:pt idx="255">
                  <c:v>-19.175000000000001</c:v>
                </c:pt>
                <c:pt idx="256">
                  <c:v>-20.030999999999999</c:v>
                </c:pt>
                <c:pt idx="257">
                  <c:v>-21.151</c:v>
                </c:pt>
                <c:pt idx="258">
                  <c:v>-24.408000000000001</c:v>
                </c:pt>
                <c:pt idx="259">
                  <c:v>-26.89</c:v>
                </c:pt>
                <c:pt idx="260">
                  <c:v>-29.27</c:v>
                </c:pt>
                <c:pt idx="261">
                  <c:v>-30.603000000000002</c:v>
                </c:pt>
                <c:pt idx="262">
                  <c:v>-32.189</c:v>
                </c:pt>
                <c:pt idx="263">
                  <c:v>-32.927</c:v>
                </c:pt>
                <c:pt idx="264">
                  <c:v>-32.804000000000002</c:v>
                </c:pt>
                <c:pt idx="265">
                  <c:v>-34.06</c:v>
                </c:pt>
                <c:pt idx="266">
                  <c:v>-33.070999999999998</c:v>
                </c:pt>
                <c:pt idx="267">
                  <c:v>-32.920999999999999</c:v>
                </c:pt>
                <c:pt idx="268">
                  <c:v>-32.256</c:v>
                </c:pt>
                <c:pt idx="269">
                  <c:v>-32.369</c:v>
                </c:pt>
                <c:pt idx="270">
                  <c:v>-40.320999999999998</c:v>
                </c:pt>
                <c:pt idx="271">
                  <c:v>-45.777999999999999</c:v>
                </c:pt>
                <c:pt idx="272">
                  <c:v>-50.402000000000001</c:v>
                </c:pt>
                <c:pt idx="273">
                  <c:v>-53.118000000000002</c:v>
                </c:pt>
                <c:pt idx="274">
                  <c:v>-56.03</c:v>
                </c:pt>
                <c:pt idx="275">
                  <c:v>-56.457999999999998</c:v>
                </c:pt>
                <c:pt idx="276">
                  <c:v>-46.719000000000001</c:v>
                </c:pt>
                <c:pt idx="277">
                  <c:v>-42.194000000000003</c:v>
                </c:pt>
                <c:pt idx="278">
                  <c:v>-42.503999999999998</c:v>
                </c:pt>
                <c:pt idx="279">
                  <c:v>-42.779000000000003</c:v>
                </c:pt>
                <c:pt idx="280">
                  <c:v>-42.287999999999997</c:v>
                </c:pt>
                <c:pt idx="281">
                  <c:v>-42.582000000000001</c:v>
                </c:pt>
                <c:pt idx="282">
                  <c:v>-47.093000000000004</c:v>
                </c:pt>
                <c:pt idx="283">
                  <c:v>-50.54</c:v>
                </c:pt>
                <c:pt idx="284">
                  <c:v>-53.884999999999998</c:v>
                </c:pt>
                <c:pt idx="285">
                  <c:v>-55.76</c:v>
                </c:pt>
                <c:pt idx="286">
                  <c:v>-55.956000000000003</c:v>
                </c:pt>
                <c:pt idx="287">
                  <c:v>-54.216000000000001</c:v>
                </c:pt>
                <c:pt idx="288">
                  <c:v>-46.616999999999997</c:v>
                </c:pt>
                <c:pt idx="289">
                  <c:v>-40.790999999999997</c:v>
                </c:pt>
                <c:pt idx="290">
                  <c:v>-37.585999999999999</c:v>
                </c:pt>
                <c:pt idx="291">
                  <c:v>-35.691000000000003</c:v>
                </c:pt>
                <c:pt idx="292">
                  <c:v>-33.829000000000001</c:v>
                </c:pt>
                <c:pt idx="293">
                  <c:v>-32.951000000000001</c:v>
                </c:pt>
                <c:pt idx="294">
                  <c:v>-45.354999999999997</c:v>
                </c:pt>
                <c:pt idx="295">
                  <c:v>-53.015999999999998</c:v>
                </c:pt>
                <c:pt idx="296">
                  <c:v>-59.143000000000001</c:v>
                </c:pt>
                <c:pt idx="297">
                  <c:v>-61.42</c:v>
                </c:pt>
                <c:pt idx="298">
                  <c:v>-65.915000000000006</c:v>
                </c:pt>
                <c:pt idx="299">
                  <c:v>-66.498000000000005</c:v>
                </c:pt>
                <c:pt idx="300">
                  <c:v>-49.508000000000003</c:v>
                </c:pt>
                <c:pt idx="301">
                  <c:v>-40.170999999999999</c:v>
                </c:pt>
                <c:pt idx="302">
                  <c:v>-36.581000000000003</c:v>
                </c:pt>
                <c:pt idx="303">
                  <c:v>-33.741999999999997</c:v>
                </c:pt>
                <c:pt idx="304">
                  <c:v>-31.614000000000001</c:v>
                </c:pt>
                <c:pt idx="305">
                  <c:v>-30.45</c:v>
                </c:pt>
                <c:pt idx="306">
                  <c:v>-39.911000000000001</c:v>
                </c:pt>
                <c:pt idx="307">
                  <c:v>-45.787999999999997</c:v>
                </c:pt>
                <c:pt idx="308">
                  <c:v>-50.52</c:v>
                </c:pt>
                <c:pt idx="309">
                  <c:v>-43.451000000000001</c:v>
                </c:pt>
                <c:pt idx="310">
                  <c:v>-49.552999999999997</c:v>
                </c:pt>
                <c:pt idx="311">
                  <c:v>-42.692999999999998</c:v>
                </c:pt>
                <c:pt idx="312">
                  <c:v>-40.482999999999997</c:v>
                </c:pt>
                <c:pt idx="313">
                  <c:v>-34.942999999999998</c:v>
                </c:pt>
                <c:pt idx="314">
                  <c:v>-29.795999999999999</c:v>
                </c:pt>
                <c:pt idx="315">
                  <c:v>-31.861000000000001</c:v>
                </c:pt>
                <c:pt idx="316">
                  <c:v>-32.389000000000003</c:v>
                </c:pt>
                <c:pt idx="317">
                  <c:v>-33.097999999999999</c:v>
                </c:pt>
                <c:pt idx="318">
                  <c:v>-34.908999999999999</c:v>
                </c:pt>
                <c:pt idx="319">
                  <c:v>-35.750999999999998</c:v>
                </c:pt>
                <c:pt idx="320">
                  <c:v>-36.828000000000003</c:v>
                </c:pt>
                <c:pt idx="321">
                  <c:v>-37.061999999999998</c:v>
                </c:pt>
                <c:pt idx="322">
                  <c:v>-35.814999999999998</c:v>
                </c:pt>
                <c:pt idx="323">
                  <c:v>-36.484000000000002</c:v>
                </c:pt>
                <c:pt idx="324">
                  <c:v>-34.273000000000003</c:v>
                </c:pt>
                <c:pt idx="325">
                  <c:v>-37.624000000000002</c:v>
                </c:pt>
                <c:pt idx="326">
                  <c:v>-35.93</c:v>
                </c:pt>
                <c:pt idx="327">
                  <c:v>-34.484999999999999</c:v>
                </c:pt>
                <c:pt idx="328">
                  <c:v>-35.856000000000002</c:v>
                </c:pt>
                <c:pt idx="329">
                  <c:v>-37.398000000000003</c:v>
                </c:pt>
                <c:pt idx="330">
                  <c:v>-49.058999999999997</c:v>
                </c:pt>
                <c:pt idx="331">
                  <c:v>-56.573999999999998</c:v>
                </c:pt>
                <c:pt idx="332">
                  <c:v>-62.72</c:v>
                </c:pt>
                <c:pt idx="333">
                  <c:v>-66.411000000000001</c:v>
                </c:pt>
                <c:pt idx="334">
                  <c:v>-70.188999999999993</c:v>
                </c:pt>
                <c:pt idx="335">
                  <c:v>-65.852999999999994</c:v>
                </c:pt>
                <c:pt idx="336">
                  <c:v>-65.099999999999994</c:v>
                </c:pt>
                <c:pt idx="337">
                  <c:v>-67.338999999999999</c:v>
                </c:pt>
                <c:pt idx="338">
                  <c:v>-66.406000000000006</c:v>
                </c:pt>
                <c:pt idx="339">
                  <c:v>-66.850999999999999</c:v>
                </c:pt>
                <c:pt idx="340">
                  <c:v>-66.513000000000005</c:v>
                </c:pt>
                <c:pt idx="341">
                  <c:v>-67.260000000000005</c:v>
                </c:pt>
                <c:pt idx="342">
                  <c:v>-83.582999999999998</c:v>
                </c:pt>
                <c:pt idx="343">
                  <c:v>-93.712000000000003</c:v>
                </c:pt>
                <c:pt idx="344">
                  <c:v>-102.15300000000001</c:v>
                </c:pt>
                <c:pt idx="345">
                  <c:v>-107.245</c:v>
                </c:pt>
                <c:pt idx="346">
                  <c:v>-112.648</c:v>
                </c:pt>
                <c:pt idx="347">
                  <c:v>-115.62</c:v>
                </c:pt>
                <c:pt idx="348">
                  <c:v>-115.179</c:v>
                </c:pt>
                <c:pt idx="349">
                  <c:v>-114.86</c:v>
                </c:pt>
                <c:pt idx="350">
                  <c:v>-114.884</c:v>
                </c:pt>
                <c:pt idx="351">
                  <c:v>-116.724</c:v>
                </c:pt>
                <c:pt idx="352">
                  <c:v>-116.851</c:v>
                </c:pt>
                <c:pt idx="353">
                  <c:v>-118.42700000000001</c:v>
                </c:pt>
                <c:pt idx="354">
                  <c:v>-116.943</c:v>
                </c:pt>
                <c:pt idx="355">
                  <c:v>-117.474</c:v>
                </c:pt>
                <c:pt idx="356">
                  <c:v>-119.526</c:v>
                </c:pt>
                <c:pt idx="357">
                  <c:v>-120.119</c:v>
                </c:pt>
                <c:pt idx="358">
                  <c:v>-122.087</c:v>
                </c:pt>
                <c:pt idx="359">
                  <c:v>-114.812</c:v>
                </c:pt>
                <c:pt idx="360">
                  <c:v>-109.047</c:v>
                </c:pt>
                <c:pt idx="361">
                  <c:v>-109.35899999999999</c:v>
                </c:pt>
                <c:pt idx="362">
                  <c:v>-106.762</c:v>
                </c:pt>
                <c:pt idx="363">
                  <c:v>-106.127</c:v>
                </c:pt>
                <c:pt idx="364">
                  <c:v>-104.849</c:v>
                </c:pt>
                <c:pt idx="365">
                  <c:v>-104.986</c:v>
                </c:pt>
                <c:pt idx="366">
                  <c:v>-115.349</c:v>
                </c:pt>
                <c:pt idx="367">
                  <c:v>-121.292</c:v>
                </c:pt>
                <c:pt idx="368">
                  <c:v>-126.65600000000001</c:v>
                </c:pt>
                <c:pt idx="369">
                  <c:v>-129.45599999999999</c:v>
                </c:pt>
                <c:pt idx="370">
                  <c:v>-133.01300000000001</c:v>
                </c:pt>
                <c:pt idx="371">
                  <c:v>-134.57499999999999</c:v>
                </c:pt>
                <c:pt idx="372">
                  <c:v>-126.41500000000001</c:v>
                </c:pt>
                <c:pt idx="373">
                  <c:v>-127.096</c:v>
                </c:pt>
                <c:pt idx="374">
                  <c:v>-117.41500000000001</c:v>
                </c:pt>
                <c:pt idx="375">
                  <c:v>-120.489</c:v>
                </c:pt>
                <c:pt idx="376">
                  <c:v>-120.899</c:v>
                </c:pt>
                <c:pt idx="377">
                  <c:v>-122.298</c:v>
                </c:pt>
                <c:pt idx="378">
                  <c:v>-122.80800000000001</c:v>
                </c:pt>
                <c:pt idx="379">
                  <c:v>-124.093</c:v>
                </c:pt>
                <c:pt idx="380">
                  <c:v>-126.35599999999999</c:v>
                </c:pt>
                <c:pt idx="381">
                  <c:v>-127.104</c:v>
                </c:pt>
                <c:pt idx="382">
                  <c:v>-128.95099999999999</c:v>
                </c:pt>
                <c:pt idx="383">
                  <c:v>-125.568</c:v>
                </c:pt>
                <c:pt idx="384">
                  <c:v>-104.22799999999999</c:v>
                </c:pt>
                <c:pt idx="385">
                  <c:v>-92.234999999999999</c:v>
                </c:pt>
                <c:pt idx="386">
                  <c:v>-93.944999999999993</c:v>
                </c:pt>
                <c:pt idx="387">
                  <c:v>-95.230999999999995</c:v>
                </c:pt>
                <c:pt idx="388">
                  <c:v>-95.308999999999997</c:v>
                </c:pt>
                <c:pt idx="389">
                  <c:v>-96.066999999999993</c:v>
                </c:pt>
                <c:pt idx="390">
                  <c:v>-111.92</c:v>
                </c:pt>
                <c:pt idx="391">
                  <c:v>-120.999</c:v>
                </c:pt>
                <c:pt idx="392">
                  <c:v>-128.27500000000001</c:v>
                </c:pt>
                <c:pt idx="393">
                  <c:v>-132.39099999999999</c:v>
                </c:pt>
                <c:pt idx="394">
                  <c:v>-136.81</c:v>
                </c:pt>
                <c:pt idx="395">
                  <c:v>-139.006</c:v>
                </c:pt>
                <c:pt idx="396">
                  <c:v>-121.76300000000001</c:v>
                </c:pt>
                <c:pt idx="397">
                  <c:v>-114.30500000000001</c:v>
                </c:pt>
                <c:pt idx="398">
                  <c:v>-101.527</c:v>
                </c:pt>
                <c:pt idx="399">
                  <c:v>-98.679000000000002</c:v>
                </c:pt>
                <c:pt idx="400">
                  <c:v>-95.501000000000005</c:v>
                </c:pt>
                <c:pt idx="401">
                  <c:v>-93.804000000000002</c:v>
                </c:pt>
                <c:pt idx="402">
                  <c:v>-101.72799999999999</c:v>
                </c:pt>
                <c:pt idx="403">
                  <c:v>-106.248</c:v>
                </c:pt>
                <c:pt idx="404">
                  <c:v>-110.271</c:v>
                </c:pt>
                <c:pt idx="405">
                  <c:v>-112.295</c:v>
                </c:pt>
                <c:pt idx="406">
                  <c:v>-114.73099999999999</c:v>
                </c:pt>
                <c:pt idx="407">
                  <c:v>-110.318</c:v>
                </c:pt>
                <c:pt idx="408">
                  <c:v>-92.442999999999998</c:v>
                </c:pt>
                <c:pt idx="409">
                  <c:v>-82.852000000000004</c:v>
                </c:pt>
                <c:pt idx="410">
                  <c:v>-74.403999999999996</c:v>
                </c:pt>
                <c:pt idx="411">
                  <c:v>-76.787000000000006</c:v>
                </c:pt>
                <c:pt idx="412">
                  <c:v>-77.403999999999996</c:v>
                </c:pt>
                <c:pt idx="413">
                  <c:v>-78.281999999999996</c:v>
                </c:pt>
                <c:pt idx="414">
                  <c:v>-90.802999999999997</c:v>
                </c:pt>
                <c:pt idx="415">
                  <c:v>-98.007999999999996</c:v>
                </c:pt>
                <c:pt idx="416">
                  <c:v>-103.759</c:v>
                </c:pt>
                <c:pt idx="417">
                  <c:v>-107.03100000000001</c:v>
                </c:pt>
                <c:pt idx="418">
                  <c:v>-101.38</c:v>
                </c:pt>
                <c:pt idx="419">
                  <c:v>-97.072000000000003</c:v>
                </c:pt>
                <c:pt idx="420">
                  <c:v>-88.114999999999995</c:v>
                </c:pt>
                <c:pt idx="421">
                  <c:v>-83.472999999999999</c:v>
                </c:pt>
                <c:pt idx="422">
                  <c:v>-78.78</c:v>
                </c:pt>
                <c:pt idx="423">
                  <c:v>-75.855999999999995</c:v>
                </c:pt>
                <c:pt idx="424">
                  <c:v>-73.015000000000001</c:v>
                </c:pt>
                <c:pt idx="425">
                  <c:v>-71.319999999999993</c:v>
                </c:pt>
                <c:pt idx="426">
                  <c:v>-76.085999999999999</c:v>
                </c:pt>
                <c:pt idx="427">
                  <c:v>-78.971999999999994</c:v>
                </c:pt>
                <c:pt idx="428">
                  <c:v>-81.641000000000005</c:v>
                </c:pt>
                <c:pt idx="429">
                  <c:v>-82.81</c:v>
                </c:pt>
                <c:pt idx="430">
                  <c:v>-84.361999999999995</c:v>
                </c:pt>
                <c:pt idx="431">
                  <c:v>-84.792000000000002</c:v>
                </c:pt>
                <c:pt idx="432">
                  <c:v>-87.328000000000003</c:v>
                </c:pt>
                <c:pt idx="433">
                  <c:v>-90.757000000000005</c:v>
                </c:pt>
                <c:pt idx="434">
                  <c:v>-90.483999999999995</c:v>
                </c:pt>
                <c:pt idx="435">
                  <c:v>-90.991</c:v>
                </c:pt>
                <c:pt idx="436">
                  <c:v>-90.65</c:v>
                </c:pt>
                <c:pt idx="437">
                  <c:v>-91.278000000000006</c:v>
                </c:pt>
                <c:pt idx="438">
                  <c:v>-96.123000000000005</c:v>
                </c:pt>
                <c:pt idx="439">
                  <c:v>-99.003</c:v>
                </c:pt>
                <c:pt idx="440">
                  <c:v>-101.9</c:v>
                </c:pt>
                <c:pt idx="441">
                  <c:v>-102.148</c:v>
                </c:pt>
                <c:pt idx="442">
                  <c:v>-103.52800000000001</c:v>
                </c:pt>
                <c:pt idx="443">
                  <c:v>-103.482</c:v>
                </c:pt>
                <c:pt idx="444">
                  <c:v>-94.968000000000004</c:v>
                </c:pt>
                <c:pt idx="445">
                  <c:v>-92.436999999999998</c:v>
                </c:pt>
                <c:pt idx="446">
                  <c:v>-88.649000000000001</c:v>
                </c:pt>
                <c:pt idx="447">
                  <c:v>-87.637</c:v>
                </c:pt>
                <c:pt idx="448">
                  <c:v>-86.128</c:v>
                </c:pt>
                <c:pt idx="449">
                  <c:v>-85.721999999999994</c:v>
                </c:pt>
                <c:pt idx="450">
                  <c:v>-94.715000000000003</c:v>
                </c:pt>
                <c:pt idx="451">
                  <c:v>-99.93</c:v>
                </c:pt>
                <c:pt idx="452">
                  <c:v>-104.389</c:v>
                </c:pt>
              </c:numCache>
            </c:numRef>
          </c:yVal>
          <c:smooth val="0"/>
          <c:extLst>
            <c:ext xmlns:c16="http://schemas.microsoft.com/office/drawing/2014/chart" uri="{C3380CC4-5D6E-409C-BE32-E72D297353CC}">
              <c16:uniqueId val="{00000009-0E6E-409B-9B26-D68AB983E1C7}"/>
            </c:ext>
          </c:extLst>
        </c:ser>
        <c:dLbls>
          <c:showLegendKey val="0"/>
          <c:showVal val="0"/>
          <c:showCatName val="0"/>
          <c:showSerName val="0"/>
          <c:showPercent val="0"/>
          <c:showBubbleSize val="0"/>
        </c:dLbls>
        <c:axId val="41416192"/>
        <c:axId val="41417728"/>
        <c:extLst>
          <c:ext xmlns:c15="http://schemas.microsoft.com/office/drawing/2012/chart" uri="{02D57815-91ED-43cb-92C2-25804820EDAC}">
            <c15:filteredScatterSeries>
              <c15:ser>
                <c:idx val="1"/>
                <c:order val="0"/>
                <c:tx>
                  <c:v>MT</c:v>
                </c:tx>
                <c:marker>
                  <c:symbol val="none"/>
                </c:marker>
                <c:xVal>
                  <c:numRef>
                    <c:extLst>
                      <c:ext uri="{02D57815-91ED-43cb-92C2-25804820EDAC}">
                        <c15:formulaRef>
                          <c15:sqref>Sheet1!$S$7:$T$7</c15:sqref>
                        </c15:formulaRef>
                      </c:ext>
                    </c:extLst>
                    <c:numCache>
                      <c:formatCode>General</c:formatCode>
                      <c:ptCount val="2"/>
                      <c:pt idx="0" formatCode="0.00">
                        <c:v>25569</c:v>
                      </c:pt>
                      <c:pt idx="1">
                        <c:v>62093</c:v>
                      </c:pt>
                    </c:numCache>
                  </c:numRef>
                </c:xVal>
                <c:yVal>
                  <c:numRef>
                    <c:extLst>
                      <c:ext uri="{02D57815-91ED-43cb-92C2-25804820EDAC}">
                        <c15:formulaRef>
                          <c15:sqref>Sheet1!$U$7:$V$7</c15:sqref>
                        </c15:formulaRef>
                      </c:ext>
                    </c:extLst>
                    <c:numCache>
                      <c:formatCode>General</c:formatCode>
                      <c:ptCount val="2"/>
                      <c:pt idx="0">
                        <c:v>-50</c:v>
                      </c:pt>
                      <c:pt idx="1">
                        <c:v>-50</c:v>
                      </c:pt>
                    </c:numCache>
                  </c:numRef>
                </c:yVal>
                <c:smooth val="0"/>
                <c:extLst>
                  <c:ext xmlns:c16="http://schemas.microsoft.com/office/drawing/2014/chart" uri="{C3380CC4-5D6E-409C-BE32-E72D297353CC}">
                    <c16:uniqueId val="{0000000A-0E6E-409B-9B26-D68AB983E1C7}"/>
                  </c:ext>
                </c:extLst>
              </c15:ser>
            </c15:filteredScatterSeries>
            <c15:filteredScatterSeries>
              <c15:ser>
                <c:idx val="7"/>
                <c:order val="2"/>
                <c:tx>
                  <c:v>MO</c:v>
                </c:tx>
                <c:spPr>
                  <a:ln>
                    <a:solidFill>
                      <a:schemeClr val="accent5">
                        <a:lumMod val="50000"/>
                      </a:schemeClr>
                    </a:solidFill>
                  </a:ln>
                </c:spPr>
                <c:marker>
                  <c:symbol val="none"/>
                </c:marker>
                <c:xVal>
                  <c:numRef>
                    <c:extLst xmlns:c15="http://schemas.microsoft.com/office/drawing/2012/chart">
                      <c:ext xmlns:c15="http://schemas.microsoft.com/office/drawing/2012/chart" uri="{02D57815-91ED-43cb-92C2-25804820EDAC}">
                        <c15:formulaRef>
                          <c15:sqref>Sheet1!$S$7:$T$7</c15:sqref>
                        </c15:formulaRef>
                      </c:ext>
                    </c:extLst>
                    <c:numCache>
                      <c:formatCode>General</c:formatCode>
                      <c:ptCount val="2"/>
                      <c:pt idx="0" formatCode="0.00">
                        <c:v>25569</c:v>
                      </c:pt>
                      <c:pt idx="1">
                        <c:v>62093</c:v>
                      </c:pt>
                    </c:numCache>
                  </c:numRef>
                </c:xVal>
                <c:yVal>
                  <c:numRef>
                    <c:extLst xmlns:c15="http://schemas.microsoft.com/office/drawing/2012/chart">
                      <c:ext xmlns:c15="http://schemas.microsoft.com/office/drawing/2012/chart" uri="{02D57815-91ED-43cb-92C2-25804820EDAC}">
                        <c15:formulaRef>
                          <c15:sqref>Sheet1!$AA$7:$AB$7</c15:sqref>
                        </c15:formulaRef>
                      </c:ext>
                    </c:extLst>
                    <c:numCache>
                      <c:formatCode>General</c:formatCode>
                      <c:ptCount val="2"/>
                      <c:pt idx="0">
                        <c:v>0</c:v>
                      </c:pt>
                      <c:pt idx="1">
                        <c:v>0</c:v>
                      </c:pt>
                    </c:numCache>
                  </c:numRef>
                </c:yVal>
                <c:smooth val="0"/>
                <c:extLst xmlns:c15="http://schemas.microsoft.com/office/drawing/2012/chart">
                  <c:ext xmlns:c16="http://schemas.microsoft.com/office/drawing/2014/chart" uri="{C3380CC4-5D6E-409C-BE32-E72D297353CC}">
                    <c16:uniqueId val="{0000000B-0E6E-409B-9B26-D68AB983E1C7}"/>
                  </c:ext>
                </c:extLst>
              </c15:ser>
            </c15:filteredScatterSeries>
            <c15:filteredScatterSeries>
              <c15:ser>
                <c:idx val="8"/>
                <c:order val="5"/>
                <c:tx>
                  <c:v>Adjusted MT</c:v>
                </c:tx>
                <c:spPr>
                  <a:ln>
                    <a:solidFill>
                      <a:srgbClr val="FF0000"/>
                    </a:solidFill>
                  </a:ln>
                </c:spPr>
                <c:marker>
                  <c:symbol val="none"/>
                </c:marker>
                <c:xVal>
                  <c:numRef>
                    <c:extLst xmlns:c15="http://schemas.microsoft.com/office/drawing/2012/chart">
                      <c:ext xmlns:c15="http://schemas.microsoft.com/office/drawing/2012/chart" uri="{02D57815-91ED-43cb-92C2-25804820EDAC}">
                        <c15:formulaRef>
                          <c15:sqref>Sheet1!$S$7:$T$7</c15:sqref>
                        </c15:formulaRef>
                      </c:ext>
                    </c:extLst>
                    <c:numCache>
                      <c:formatCode>General</c:formatCode>
                      <c:ptCount val="2"/>
                      <c:pt idx="0" formatCode="0.00">
                        <c:v>25569</c:v>
                      </c:pt>
                      <c:pt idx="1">
                        <c:v>62093</c:v>
                      </c:pt>
                    </c:numCache>
                  </c:numRef>
                </c:xVal>
                <c:yVal>
                  <c:numRef>
                    <c:extLst xmlns:c15="http://schemas.microsoft.com/office/drawing/2012/chart">
                      <c:ext xmlns:c15="http://schemas.microsoft.com/office/drawing/2012/chart" uri="{02D57815-91ED-43cb-92C2-25804820EDAC}">
                        <c15:formulaRef>
                          <c15:sqref>Sheet1!$Y$7:$Z$7</c15:sqref>
                        </c15:formulaRef>
                      </c:ext>
                    </c:extLst>
                    <c:numCache>
                      <c:formatCode>General</c:formatCode>
                      <c:ptCount val="2"/>
                      <c:pt idx="0">
                        <c:v>-48</c:v>
                      </c:pt>
                      <c:pt idx="1">
                        <c:v>-48</c:v>
                      </c:pt>
                    </c:numCache>
                  </c:numRef>
                </c:yVal>
                <c:smooth val="0"/>
                <c:extLst xmlns:c15="http://schemas.microsoft.com/office/drawing/2012/chart">
                  <c:ext xmlns:c16="http://schemas.microsoft.com/office/drawing/2014/chart" uri="{C3380CC4-5D6E-409C-BE32-E72D297353CC}">
                    <c16:uniqueId val="{0000000C-0E6E-409B-9B26-D68AB983E1C7}"/>
                  </c:ext>
                </c:extLst>
              </c15:ser>
            </c15:filteredScatterSeries>
            <c15:filteredScatterSeries>
              <c15:ser>
                <c:idx val="0"/>
                <c:order val="6"/>
                <c:tx>
                  <c:v>Fall</c:v>
                </c:tx>
                <c:spPr>
                  <a:ln>
                    <a:solidFill>
                      <a:schemeClr val="tx1"/>
                    </a:solidFill>
                  </a:ln>
                </c:spPr>
                <c:marker>
                  <c:symbol val="square"/>
                  <c:size val="5"/>
                  <c:spPr>
                    <a:solidFill>
                      <a:schemeClr val="bg1">
                        <a:lumMod val="50000"/>
                      </a:schemeClr>
                    </a:solidFill>
                    <a:ln>
                      <a:solidFill>
                        <a:schemeClr val="bg1">
                          <a:lumMod val="50000"/>
                        </a:schemeClr>
                      </a:solidFill>
                    </a:ln>
                  </c:spPr>
                </c:marker>
                <c:xVal>
                  <c:numRef>
                    <c:extLst xmlns:c15="http://schemas.microsoft.com/office/drawing/2012/chart">
                      <c:ext xmlns:c15="http://schemas.microsoft.com/office/drawing/2012/chart" uri="{02D57815-91ED-43cb-92C2-25804820EDAC}">
                        <c15:formulaRef>
                          <c15:sqref>'01N21W03C01S'!$B$241</c15:sqref>
                        </c15:formulaRef>
                      </c:ext>
                    </c:extLst>
                    <c:numCache>
                      <c:formatCode>m/d/yyyy</c:formatCode>
                      <c:ptCount val="1"/>
                      <c:pt idx="0">
                        <c:v>44845</c:v>
                      </c:pt>
                    </c:numCache>
                  </c:numRef>
                </c:xVal>
                <c:yVal>
                  <c:numRef>
                    <c:extLst xmlns:c15="http://schemas.microsoft.com/office/drawing/2012/chart">
                      <c:ext xmlns:c15="http://schemas.microsoft.com/office/drawing/2012/chart" uri="{02D57815-91ED-43cb-92C2-25804820EDAC}">
                        <c15:formulaRef>
                          <c15:sqref>'01N21W03C01S'!$C$241</c15:sqref>
                        </c15:formulaRef>
                      </c:ext>
                    </c:extLst>
                    <c:numCache>
                      <c:formatCode>General</c:formatCode>
                      <c:ptCount val="1"/>
                      <c:pt idx="0">
                        <c:v>-115.47</c:v>
                      </c:pt>
                    </c:numCache>
                  </c:numRef>
                </c:yVal>
                <c:smooth val="0"/>
                <c:extLst xmlns:c15="http://schemas.microsoft.com/office/drawing/2012/chart">
                  <c:ext xmlns:c16="http://schemas.microsoft.com/office/drawing/2014/chart" uri="{C3380CC4-5D6E-409C-BE32-E72D297353CC}">
                    <c16:uniqueId val="{0000000D-0E6E-409B-9B26-D68AB983E1C7}"/>
                  </c:ext>
                </c:extLst>
              </c15:ser>
            </c15:filteredScatterSeries>
            <c15:filteredScatterSeries>
              <c15:ser>
                <c:idx val="2"/>
                <c:order val="7"/>
                <c:tx>
                  <c:v>Spring</c:v>
                </c:tx>
                <c:marker>
                  <c:symbol val="square"/>
                  <c:size val="5"/>
                  <c:spPr>
                    <a:solidFill>
                      <a:schemeClr val="accent4"/>
                    </a:solidFill>
                    <a:ln>
                      <a:solidFill>
                        <a:schemeClr val="accent4"/>
                      </a:solidFill>
                    </a:ln>
                  </c:spPr>
                </c:marker>
                <c:xVal>
                  <c:numRef>
                    <c:extLst xmlns:c15="http://schemas.microsoft.com/office/drawing/2012/chart">
                      <c:ext xmlns:c15="http://schemas.microsoft.com/office/drawing/2012/chart" uri="{02D57815-91ED-43cb-92C2-25804820EDAC}">
                        <c15:formulaRef>
                          <c15:sqref>'01N21W03C01S'!$B$243</c15:sqref>
                        </c15:formulaRef>
                      </c:ext>
                    </c:extLst>
                    <c:numCache>
                      <c:formatCode>m/d/yyyy</c:formatCode>
                      <c:ptCount val="1"/>
                      <c:pt idx="0">
                        <c:v>45012</c:v>
                      </c:pt>
                    </c:numCache>
                  </c:numRef>
                </c:xVal>
                <c:yVal>
                  <c:numRef>
                    <c:extLst xmlns:c15="http://schemas.microsoft.com/office/drawing/2012/chart">
                      <c:ext xmlns:c15="http://schemas.microsoft.com/office/drawing/2012/chart" uri="{02D57815-91ED-43cb-92C2-25804820EDAC}">
                        <c15:formulaRef>
                          <c15:sqref>'01N21W03C01S'!$C$243</c15:sqref>
                        </c15:formulaRef>
                      </c:ext>
                    </c:extLst>
                    <c:numCache>
                      <c:formatCode>#,##0.00</c:formatCode>
                      <c:ptCount val="1"/>
                      <c:pt idx="0">
                        <c:v>-80.06</c:v>
                      </c:pt>
                    </c:numCache>
                  </c:numRef>
                </c:yVal>
                <c:smooth val="0"/>
                <c:extLst xmlns:c15="http://schemas.microsoft.com/office/drawing/2012/chart">
                  <c:ext xmlns:c16="http://schemas.microsoft.com/office/drawing/2014/chart" uri="{C3380CC4-5D6E-409C-BE32-E72D297353CC}">
                    <c16:uniqueId val="{0000000E-0E6E-409B-9B26-D68AB983E1C7}"/>
                  </c:ext>
                </c:extLst>
              </c15:ser>
            </c15:filteredScatterSeries>
            <c15:filteredScatterSeries>
              <c15:ser>
                <c:idx val="4"/>
                <c:order val="8"/>
                <c:tx>
                  <c:v>Interim</c:v>
                </c:tx>
                <c:marker>
                  <c:symbol val="square"/>
                  <c:size val="5"/>
                </c:marker>
                <c:xVal>
                  <c:numRef>
                    <c:extLst xmlns:c15="http://schemas.microsoft.com/office/drawing/2012/chart">
                      <c:ext xmlns:c15="http://schemas.microsoft.com/office/drawing/2012/chart" uri="{02D57815-91ED-43cb-92C2-25804820EDAC}">
                        <c15:formulaRef>
                          <c15:sqref>Table!$P$11</c15:sqref>
                        </c15:formulaRef>
                      </c:ext>
                    </c:extLst>
                    <c:numCache>
                      <c:formatCode>m/d/yyyy</c:formatCode>
                      <c:ptCount val="1"/>
                      <c:pt idx="0">
                        <c:v>45931</c:v>
                      </c:pt>
                    </c:numCache>
                  </c:numRef>
                </c:xVal>
                <c:yVal>
                  <c:numRef>
                    <c:extLst xmlns:c15="http://schemas.microsoft.com/office/drawing/2012/chart">
                      <c:ext xmlns:c15="http://schemas.microsoft.com/office/drawing/2012/chart" uri="{02D57815-91ED-43cb-92C2-25804820EDAC}">
                        <c15:formulaRef>
                          <c15:sqref>Table!$J$6</c15:sqref>
                        </c15:formulaRef>
                      </c:ext>
                    </c:extLst>
                    <c:numCache>
                      <c:formatCode>General</c:formatCode>
                      <c:ptCount val="1"/>
                      <c:pt idx="0">
                        <c:v>-100</c:v>
                      </c:pt>
                    </c:numCache>
                  </c:numRef>
                </c:yVal>
                <c:smooth val="0"/>
                <c:extLst xmlns:c15="http://schemas.microsoft.com/office/drawing/2012/chart">
                  <c:ext xmlns:c16="http://schemas.microsoft.com/office/drawing/2014/chart" uri="{C3380CC4-5D6E-409C-BE32-E72D297353CC}">
                    <c16:uniqueId val="{0000000F-0E6E-409B-9B26-D68AB983E1C7}"/>
                  </c:ext>
                </c:extLst>
              </c15:ser>
            </c15:filteredScatterSeries>
            <c15:filteredScatterSeries>
              <c15:ser>
                <c:idx val="6"/>
                <c:order val="9"/>
                <c:tx>
                  <c:v>GSP</c:v>
                </c:tx>
                <c:spPr>
                  <a:ln>
                    <a:solidFill>
                      <a:schemeClr val="bg1">
                        <a:lumMod val="65000"/>
                      </a:schemeClr>
                    </a:solidFill>
                  </a:ln>
                </c:spPr>
                <c:marker>
                  <c:symbol val="none"/>
                </c:marker>
                <c:xVal>
                  <c:numRef>
                    <c:extLst xmlns:c15="http://schemas.microsoft.com/office/drawing/2012/chart">
                      <c:ext xmlns:c15="http://schemas.microsoft.com/office/drawing/2012/chart" uri="{02D57815-91ED-43cb-92C2-25804820EDAC}">
                        <c15:formulaRef>
                          <c15:sqref>'01N21W03C01S'!$G$35:$G$598</c15:sqref>
                        </c15:formulaRef>
                      </c:ext>
                    </c:extLst>
                    <c:numCache>
                      <c:formatCode>m/d/yyyy</c:formatCode>
                      <c:ptCount val="564"/>
                      <c:pt idx="0">
                        <c:v>44865</c:v>
                      </c:pt>
                      <c:pt idx="1">
                        <c:v>44895</c:v>
                      </c:pt>
                      <c:pt idx="2">
                        <c:v>44926</c:v>
                      </c:pt>
                      <c:pt idx="3">
                        <c:v>44957</c:v>
                      </c:pt>
                      <c:pt idx="4">
                        <c:v>44985</c:v>
                      </c:pt>
                      <c:pt idx="5">
                        <c:v>45016</c:v>
                      </c:pt>
                      <c:pt idx="6">
                        <c:v>45046</c:v>
                      </c:pt>
                      <c:pt idx="7">
                        <c:v>45077</c:v>
                      </c:pt>
                      <c:pt idx="8">
                        <c:v>45107</c:v>
                      </c:pt>
                      <c:pt idx="9">
                        <c:v>45138</c:v>
                      </c:pt>
                      <c:pt idx="10">
                        <c:v>45169</c:v>
                      </c:pt>
                      <c:pt idx="11">
                        <c:v>45199</c:v>
                      </c:pt>
                      <c:pt idx="12">
                        <c:v>45230</c:v>
                      </c:pt>
                      <c:pt idx="13">
                        <c:v>45260</c:v>
                      </c:pt>
                      <c:pt idx="14">
                        <c:v>45291</c:v>
                      </c:pt>
                      <c:pt idx="15">
                        <c:v>45322</c:v>
                      </c:pt>
                      <c:pt idx="16">
                        <c:v>45351</c:v>
                      </c:pt>
                      <c:pt idx="17">
                        <c:v>45382</c:v>
                      </c:pt>
                      <c:pt idx="18">
                        <c:v>45412</c:v>
                      </c:pt>
                      <c:pt idx="19">
                        <c:v>45443</c:v>
                      </c:pt>
                      <c:pt idx="20">
                        <c:v>45473</c:v>
                      </c:pt>
                      <c:pt idx="21">
                        <c:v>45504</c:v>
                      </c:pt>
                      <c:pt idx="22">
                        <c:v>45535</c:v>
                      </c:pt>
                      <c:pt idx="23">
                        <c:v>45565</c:v>
                      </c:pt>
                      <c:pt idx="24">
                        <c:v>45596</c:v>
                      </c:pt>
                      <c:pt idx="25">
                        <c:v>45626</c:v>
                      </c:pt>
                      <c:pt idx="26">
                        <c:v>45657</c:v>
                      </c:pt>
                      <c:pt idx="27">
                        <c:v>45688</c:v>
                      </c:pt>
                      <c:pt idx="28">
                        <c:v>45716</c:v>
                      </c:pt>
                      <c:pt idx="29">
                        <c:v>45747</c:v>
                      </c:pt>
                      <c:pt idx="30">
                        <c:v>45777</c:v>
                      </c:pt>
                      <c:pt idx="31">
                        <c:v>45808</c:v>
                      </c:pt>
                      <c:pt idx="32">
                        <c:v>45838</c:v>
                      </c:pt>
                      <c:pt idx="33">
                        <c:v>45869</c:v>
                      </c:pt>
                      <c:pt idx="34">
                        <c:v>45900</c:v>
                      </c:pt>
                      <c:pt idx="35">
                        <c:v>45930</c:v>
                      </c:pt>
                      <c:pt idx="36">
                        <c:v>45961</c:v>
                      </c:pt>
                      <c:pt idx="37">
                        <c:v>45991</c:v>
                      </c:pt>
                      <c:pt idx="38">
                        <c:v>46022</c:v>
                      </c:pt>
                      <c:pt idx="39">
                        <c:v>46053</c:v>
                      </c:pt>
                      <c:pt idx="40">
                        <c:v>46081</c:v>
                      </c:pt>
                      <c:pt idx="41">
                        <c:v>46112</c:v>
                      </c:pt>
                      <c:pt idx="42">
                        <c:v>46142</c:v>
                      </c:pt>
                      <c:pt idx="43">
                        <c:v>46173</c:v>
                      </c:pt>
                      <c:pt idx="44">
                        <c:v>46203</c:v>
                      </c:pt>
                      <c:pt idx="45">
                        <c:v>46234</c:v>
                      </c:pt>
                      <c:pt idx="46">
                        <c:v>46265</c:v>
                      </c:pt>
                      <c:pt idx="47">
                        <c:v>46295</c:v>
                      </c:pt>
                      <c:pt idx="48">
                        <c:v>46326</c:v>
                      </c:pt>
                      <c:pt idx="49">
                        <c:v>46356</c:v>
                      </c:pt>
                      <c:pt idx="50">
                        <c:v>46387</c:v>
                      </c:pt>
                      <c:pt idx="51">
                        <c:v>46418</c:v>
                      </c:pt>
                      <c:pt idx="52">
                        <c:v>46446</c:v>
                      </c:pt>
                      <c:pt idx="53">
                        <c:v>46477</c:v>
                      </c:pt>
                      <c:pt idx="54">
                        <c:v>46507</c:v>
                      </c:pt>
                      <c:pt idx="55">
                        <c:v>46538</c:v>
                      </c:pt>
                      <c:pt idx="56">
                        <c:v>46568</c:v>
                      </c:pt>
                      <c:pt idx="57">
                        <c:v>46599</c:v>
                      </c:pt>
                      <c:pt idx="58">
                        <c:v>46630</c:v>
                      </c:pt>
                      <c:pt idx="59">
                        <c:v>46660</c:v>
                      </c:pt>
                      <c:pt idx="60">
                        <c:v>46691</c:v>
                      </c:pt>
                      <c:pt idx="61">
                        <c:v>46721</c:v>
                      </c:pt>
                      <c:pt idx="62">
                        <c:v>46752</c:v>
                      </c:pt>
                      <c:pt idx="63">
                        <c:v>46783</c:v>
                      </c:pt>
                      <c:pt idx="64">
                        <c:v>46812</c:v>
                      </c:pt>
                      <c:pt idx="65">
                        <c:v>46843</c:v>
                      </c:pt>
                      <c:pt idx="66">
                        <c:v>46873</c:v>
                      </c:pt>
                      <c:pt idx="67">
                        <c:v>46904</c:v>
                      </c:pt>
                      <c:pt idx="68">
                        <c:v>46934</c:v>
                      </c:pt>
                      <c:pt idx="69">
                        <c:v>46965</c:v>
                      </c:pt>
                      <c:pt idx="70">
                        <c:v>46996</c:v>
                      </c:pt>
                      <c:pt idx="71">
                        <c:v>47026</c:v>
                      </c:pt>
                      <c:pt idx="72">
                        <c:v>47057</c:v>
                      </c:pt>
                      <c:pt idx="73">
                        <c:v>47087</c:v>
                      </c:pt>
                      <c:pt idx="74">
                        <c:v>47118</c:v>
                      </c:pt>
                      <c:pt idx="75">
                        <c:v>47149</c:v>
                      </c:pt>
                      <c:pt idx="76">
                        <c:v>47177</c:v>
                      </c:pt>
                      <c:pt idx="77">
                        <c:v>47208</c:v>
                      </c:pt>
                      <c:pt idx="78">
                        <c:v>47238</c:v>
                      </c:pt>
                      <c:pt idx="79">
                        <c:v>47269</c:v>
                      </c:pt>
                      <c:pt idx="80">
                        <c:v>47299</c:v>
                      </c:pt>
                      <c:pt idx="81">
                        <c:v>47330</c:v>
                      </c:pt>
                      <c:pt idx="82">
                        <c:v>47361</c:v>
                      </c:pt>
                      <c:pt idx="83">
                        <c:v>47391</c:v>
                      </c:pt>
                      <c:pt idx="84">
                        <c:v>47422</c:v>
                      </c:pt>
                      <c:pt idx="85">
                        <c:v>47452</c:v>
                      </c:pt>
                      <c:pt idx="86">
                        <c:v>47483</c:v>
                      </c:pt>
                      <c:pt idx="87">
                        <c:v>47514</c:v>
                      </c:pt>
                      <c:pt idx="88">
                        <c:v>47542</c:v>
                      </c:pt>
                      <c:pt idx="89">
                        <c:v>47573</c:v>
                      </c:pt>
                      <c:pt idx="90">
                        <c:v>47603</c:v>
                      </c:pt>
                      <c:pt idx="91">
                        <c:v>47634</c:v>
                      </c:pt>
                      <c:pt idx="92">
                        <c:v>47664</c:v>
                      </c:pt>
                      <c:pt idx="93">
                        <c:v>47695</c:v>
                      </c:pt>
                      <c:pt idx="94">
                        <c:v>47726</c:v>
                      </c:pt>
                      <c:pt idx="95">
                        <c:v>47756</c:v>
                      </c:pt>
                      <c:pt idx="96">
                        <c:v>47787</c:v>
                      </c:pt>
                      <c:pt idx="97">
                        <c:v>47817</c:v>
                      </c:pt>
                      <c:pt idx="98">
                        <c:v>47848</c:v>
                      </c:pt>
                      <c:pt idx="99">
                        <c:v>47879</c:v>
                      </c:pt>
                      <c:pt idx="100">
                        <c:v>47907</c:v>
                      </c:pt>
                      <c:pt idx="101">
                        <c:v>47938</c:v>
                      </c:pt>
                      <c:pt idx="102">
                        <c:v>47968</c:v>
                      </c:pt>
                      <c:pt idx="103">
                        <c:v>47999</c:v>
                      </c:pt>
                      <c:pt idx="104">
                        <c:v>48029</c:v>
                      </c:pt>
                      <c:pt idx="105">
                        <c:v>48060</c:v>
                      </c:pt>
                      <c:pt idx="106">
                        <c:v>48091</c:v>
                      </c:pt>
                      <c:pt idx="107">
                        <c:v>48121</c:v>
                      </c:pt>
                      <c:pt idx="108">
                        <c:v>48152</c:v>
                      </c:pt>
                      <c:pt idx="109">
                        <c:v>48182</c:v>
                      </c:pt>
                      <c:pt idx="110">
                        <c:v>48213</c:v>
                      </c:pt>
                      <c:pt idx="111">
                        <c:v>48244</c:v>
                      </c:pt>
                      <c:pt idx="112">
                        <c:v>48273</c:v>
                      </c:pt>
                      <c:pt idx="113">
                        <c:v>48304</c:v>
                      </c:pt>
                      <c:pt idx="114">
                        <c:v>48334</c:v>
                      </c:pt>
                      <c:pt idx="115">
                        <c:v>48365</c:v>
                      </c:pt>
                      <c:pt idx="116">
                        <c:v>48395</c:v>
                      </c:pt>
                      <c:pt idx="117">
                        <c:v>48426</c:v>
                      </c:pt>
                      <c:pt idx="118">
                        <c:v>48457</c:v>
                      </c:pt>
                      <c:pt idx="119">
                        <c:v>48487</c:v>
                      </c:pt>
                      <c:pt idx="120">
                        <c:v>48518</c:v>
                      </c:pt>
                      <c:pt idx="121">
                        <c:v>48548</c:v>
                      </c:pt>
                      <c:pt idx="122">
                        <c:v>48579</c:v>
                      </c:pt>
                      <c:pt idx="123">
                        <c:v>48610</c:v>
                      </c:pt>
                      <c:pt idx="124">
                        <c:v>48638</c:v>
                      </c:pt>
                      <c:pt idx="125">
                        <c:v>48669</c:v>
                      </c:pt>
                      <c:pt idx="126">
                        <c:v>48699</c:v>
                      </c:pt>
                      <c:pt idx="127">
                        <c:v>48730</c:v>
                      </c:pt>
                      <c:pt idx="128">
                        <c:v>48760</c:v>
                      </c:pt>
                      <c:pt idx="129">
                        <c:v>48791</c:v>
                      </c:pt>
                      <c:pt idx="130">
                        <c:v>48822</c:v>
                      </c:pt>
                      <c:pt idx="131">
                        <c:v>48852</c:v>
                      </c:pt>
                      <c:pt idx="132">
                        <c:v>48883</c:v>
                      </c:pt>
                      <c:pt idx="133">
                        <c:v>48913</c:v>
                      </c:pt>
                      <c:pt idx="134">
                        <c:v>48944</c:v>
                      </c:pt>
                      <c:pt idx="135">
                        <c:v>48975</c:v>
                      </c:pt>
                      <c:pt idx="136">
                        <c:v>49003</c:v>
                      </c:pt>
                      <c:pt idx="137">
                        <c:v>49034</c:v>
                      </c:pt>
                      <c:pt idx="138">
                        <c:v>49064</c:v>
                      </c:pt>
                      <c:pt idx="139">
                        <c:v>49095</c:v>
                      </c:pt>
                      <c:pt idx="140">
                        <c:v>49125</c:v>
                      </c:pt>
                      <c:pt idx="141">
                        <c:v>49156</c:v>
                      </c:pt>
                      <c:pt idx="142">
                        <c:v>49187</c:v>
                      </c:pt>
                      <c:pt idx="143">
                        <c:v>49217</c:v>
                      </c:pt>
                      <c:pt idx="144">
                        <c:v>49248</c:v>
                      </c:pt>
                      <c:pt idx="145">
                        <c:v>49278</c:v>
                      </c:pt>
                      <c:pt idx="146">
                        <c:v>49309</c:v>
                      </c:pt>
                      <c:pt idx="147">
                        <c:v>49340</c:v>
                      </c:pt>
                      <c:pt idx="148">
                        <c:v>49368</c:v>
                      </c:pt>
                      <c:pt idx="149">
                        <c:v>49399</c:v>
                      </c:pt>
                      <c:pt idx="150">
                        <c:v>49429</c:v>
                      </c:pt>
                      <c:pt idx="151">
                        <c:v>49460</c:v>
                      </c:pt>
                      <c:pt idx="152">
                        <c:v>49490</c:v>
                      </c:pt>
                      <c:pt idx="153">
                        <c:v>49521</c:v>
                      </c:pt>
                      <c:pt idx="154">
                        <c:v>49552</c:v>
                      </c:pt>
                      <c:pt idx="155">
                        <c:v>49582</c:v>
                      </c:pt>
                      <c:pt idx="156">
                        <c:v>49613</c:v>
                      </c:pt>
                      <c:pt idx="157">
                        <c:v>49643</c:v>
                      </c:pt>
                      <c:pt idx="158">
                        <c:v>49674</c:v>
                      </c:pt>
                      <c:pt idx="159">
                        <c:v>49705</c:v>
                      </c:pt>
                      <c:pt idx="160">
                        <c:v>49734</c:v>
                      </c:pt>
                      <c:pt idx="161">
                        <c:v>49765</c:v>
                      </c:pt>
                      <c:pt idx="162">
                        <c:v>49795</c:v>
                      </c:pt>
                      <c:pt idx="163">
                        <c:v>49826</c:v>
                      </c:pt>
                      <c:pt idx="164">
                        <c:v>49856</c:v>
                      </c:pt>
                      <c:pt idx="165">
                        <c:v>49887</c:v>
                      </c:pt>
                      <c:pt idx="166">
                        <c:v>49918</c:v>
                      </c:pt>
                      <c:pt idx="167">
                        <c:v>49948</c:v>
                      </c:pt>
                      <c:pt idx="168">
                        <c:v>49979</c:v>
                      </c:pt>
                      <c:pt idx="169">
                        <c:v>50009</c:v>
                      </c:pt>
                      <c:pt idx="170">
                        <c:v>50040</c:v>
                      </c:pt>
                      <c:pt idx="171">
                        <c:v>50071</c:v>
                      </c:pt>
                      <c:pt idx="172">
                        <c:v>50099</c:v>
                      </c:pt>
                      <c:pt idx="173">
                        <c:v>50130</c:v>
                      </c:pt>
                      <c:pt idx="174">
                        <c:v>50160</c:v>
                      </c:pt>
                      <c:pt idx="175">
                        <c:v>50191</c:v>
                      </c:pt>
                      <c:pt idx="176">
                        <c:v>50221</c:v>
                      </c:pt>
                      <c:pt idx="177">
                        <c:v>50252</c:v>
                      </c:pt>
                      <c:pt idx="178">
                        <c:v>50283</c:v>
                      </c:pt>
                      <c:pt idx="179">
                        <c:v>50313</c:v>
                      </c:pt>
                      <c:pt idx="180">
                        <c:v>50344</c:v>
                      </c:pt>
                      <c:pt idx="181">
                        <c:v>50374</c:v>
                      </c:pt>
                      <c:pt idx="182">
                        <c:v>50405</c:v>
                      </c:pt>
                      <c:pt idx="183">
                        <c:v>50436</c:v>
                      </c:pt>
                      <c:pt idx="184">
                        <c:v>50464</c:v>
                      </c:pt>
                      <c:pt idx="185">
                        <c:v>50495</c:v>
                      </c:pt>
                      <c:pt idx="186">
                        <c:v>50525</c:v>
                      </c:pt>
                      <c:pt idx="187">
                        <c:v>50556</c:v>
                      </c:pt>
                      <c:pt idx="188">
                        <c:v>50586</c:v>
                      </c:pt>
                      <c:pt idx="189">
                        <c:v>50617</c:v>
                      </c:pt>
                      <c:pt idx="190">
                        <c:v>50648</c:v>
                      </c:pt>
                      <c:pt idx="191">
                        <c:v>50678</c:v>
                      </c:pt>
                      <c:pt idx="192">
                        <c:v>50709</c:v>
                      </c:pt>
                      <c:pt idx="193">
                        <c:v>50739</c:v>
                      </c:pt>
                      <c:pt idx="194">
                        <c:v>50770</c:v>
                      </c:pt>
                      <c:pt idx="195">
                        <c:v>50801</c:v>
                      </c:pt>
                      <c:pt idx="196">
                        <c:v>50829</c:v>
                      </c:pt>
                      <c:pt idx="197">
                        <c:v>50860</c:v>
                      </c:pt>
                      <c:pt idx="198">
                        <c:v>50890</c:v>
                      </c:pt>
                      <c:pt idx="199">
                        <c:v>50921</c:v>
                      </c:pt>
                      <c:pt idx="200">
                        <c:v>50951</c:v>
                      </c:pt>
                      <c:pt idx="201">
                        <c:v>50982</c:v>
                      </c:pt>
                      <c:pt idx="202">
                        <c:v>51013</c:v>
                      </c:pt>
                      <c:pt idx="203">
                        <c:v>51043</c:v>
                      </c:pt>
                      <c:pt idx="204">
                        <c:v>51074</c:v>
                      </c:pt>
                      <c:pt idx="205">
                        <c:v>51104</c:v>
                      </c:pt>
                      <c:pt idx="206">
                        <c:v>51135</c:v>
                      </c:pt>
                      <c:pt idx="207">
                        <c:v>51166</c:v>
                      </c:pt>
                      <c:pt idx="208">
                        <c:v>51195</c:v>
                      </c:pt>
                      <c:pt idx="209">
                        <c:v>51226</c:v>
                      </c:pt>
                      <c:pt idx="210">
                        <c:v>51256</c:v>
                      </c:pt>
                      <c:pt idx="211">
                        <c:v>51287</c:v>
                      </c:pt>
                      <c:pt idx="212">
                        <c:v>51317</c:v>
                      </c:pt>
                      <c:pt idx="213">
                        <c:v>51348</c:v>
                      </c:pt>
                      <c:pt idx="214">
                        <c:v>51379</c:v>
                      </c:pt>
                      <c:pt idx="215">
                        <c:v>51409</c:v>
                      </c:pt>
                      <c:pt idx="216">
                        <c:v>51440</c:v>
                      </c:pt>
                      <c:pt idx="217">
                        <c:v>51470</c:v>
                      </c:pt>
                      <c:pt idx="218">
                        <c:v>51501</c:v>
                      </c:pt>
                      <c:pt idx="219">
                        <c:v>51532</c:v>
                      </c:pt>
                      <c:pt idx="220">
                        <c:v>51560</c:v>
                      </c:pt>
                      <c:pt idx="221">
                        <c:v>51591</c:v>
                      </c:pt>
                      <c:pt idx="222">
                        <c:v>51621</c:v>
                      </c:pt>
                      <c:pt idx="223">
                        <c:v>51652</c:v>
                      </c:pt>
                      <c:pt idx="224">
                        <c:v>51682</c:v>
                      </c:pt>
                      <c:pt idx="225">
                        <c:v>51713</c:v>
                      </c:pt>
                      <c:pt idx="226">
                        <c:v>51744</c:v>
                      </c:pt>
                      <c:pt idx="227">
                        <c:v>51774</c:v>
                      </c:pt>
                      <c:pt idx="228">
                        <c:v>51805</c:v>
                      </c:pt>
                      <c:pt idx="229">
                        <c:v>51835</c:v>
                      </c:pt>
                      <c:pt idx="230">
                        <c:v>51866</c:v>
                      </c:pt>
                      <c:pt idx="231">
                        <c:v>51897</c:v>
                      </c:pt>
                      <c:pt idx="232">
                        <c:v>51925</c:v>
                      </c:pt>
                      <c:pt idx="233">
                        <c:v>51956</c:v>
                      </c:pt>
                      <c:pt idx="234">
                        <c:v>51986</c:v>
                      </c:pt>
                      <c:pt idx="235">
                        <c:v>52017</c:v>
                      </c:pt>
                      <c:pt idx="236">
                        <c:v>52047</c:v>
                      </c:pt>
                      <c:pt idx="237">
                        <c:v>52078</c:v>
                      </c:pt>
                      <c:pt idx="238">
                        <c:v>52109</c:v>
                      </c:pt>
                      <c:pt idx="239">
                        <c:v>52139</c:v>
                      </c:pt>
                      <c:pt idx="240">
                        <c:v>52170</c:v>
                      </c:pt>
                      <c:pt idx="241">
                        <c:v>52200</c:v>
                      </c:pt>
                      <c:pt idx="242">
                        <c:v>52231</c:v>
                      </c:pt>
                      <c:pt idx="243">
                        <c:v>52262</c:v>
                      </c:pt>
                      <c:pt idx="244">
                        <c:v>52290</c:v>
                      </c:pt>
                      <c:pt idx="245">
                        <c:v>52321</c:v>
                      </c:pt>
                      <c:pt idx="246">
                        <c:v>52351</c:v>
                      </c:pt>
                      <c:pt idx="247">
                        <c:v>52382</c:v>
                      </c:pt>
                      <c:pt idx="248">
                        <c:v>52412</c:v>
                      </c:pt>
                      <c:pt idx="249">
                        <c:v>52443</c:v>
                      </c:pt>
                      <c:pt idx="250">
                        <c:v>52474</c:v>
                      </c:pt>
                      <c:pt idx="251">
                        <c:v>52504</c:v>
                      </c:pt>
                      <c:pt idx="252">
                        <c:v>52535</c:v>
                      </c:pt>
                      <c:pt idx="253">
                        <c:v>52565</c:v>
                      </c:pt>
                      <c:pt idx="254">
                        <c:v>52596</c:v>
                      </c:pt>
                      <c:pt idx="255">
                        <c:v>52627</c:v>
                      </c:pt>
                      <c:pt idx="256">
                        <c:v>52656</c:v>
                      </c:pt>
                      <c:pt idx="257">
                        <c:v>52687</c:v>
                      </c:pt>
                      <c:pt idx="258">
                        <c:v>52717</c:v>
                      </c:pt>
                      <c:pt idx="259">
                        <c:v>52748</c:v>
                      </c:pt>
                      <c:pt idx="260">
                        <c:v>52778</c:v>
                      </c:pt>
                      <c:pt idx="261">
                        <c:v>52809</c:v>
                      </c:pt>
                      <c:pt idx="262">
                        <c:v>52840</c:v>
                      </c:pt>
                      <c:pt idx="263">
                        <c:v>52870</c:v>
                      </c:pt>
                      <c:pt idx="264">
                        <c:v>52901</c:v>
                      </c:pt>
                      <c:pt idx="265">
                        <c:v>52931</c:v>
                      </c:pt>
                      <c:pt idx="266">
                        <c:v>52962</c:v>
                      </c:pt>
                      <c:pt idx="267">
                        <c:v>52993</c:v>
                      </c:pt>
                      <c:pt idx="268">
                        <c:v>53021</c:v>
                      </c:pt>
                      <c:pt idx="269">
                        <c:v>53052</c:v>
                      </c:pt>
                      <c:pt idx="270">
                        <c:v>53082</c:v>
                      </c:pt>
                      <c:pt idx="271">
                        <c:v>53113</c:v>
                      </c:pt>
                      <c:pt idx="272">
                        <c:v>53143</c:v>
                      </c:pt>
                      <c:pt idx="273">
                        <c:v>53174</c:v>
                      </c:pt>
                      <c:pt idx="274">
                        <c:v>53205</c:v>
                      </c:pt>
                      <c:pt idx="275">
                        <c:v>53235</c:v>
                      </c:pt>
                      <c:pt idx="276">
                        <c:v>53266</c:v>
                      </c:pt>
                      <c:pt idx="277">
                        <c:v>53296</c:v>
                      </c:pt>
                      <c:pt idx="278">
                        <c:v>53327</c:v>
                      </c:pt>
                      <c:pt idx="279">
                        <c:v>53358</c:v>
                      </c:pt>
                      <c:pt idx="280">
                        <c:v>53386</c:v>
                      </c:pt>
                      <c:pt idx="281">
                        <c:v>53417</c:v>
                      </c:pt>
                      <c:pt idx="282">
                        <c:v>53447</c:v>
                      </c:pt>
                      <c:pt idx="283">
                        <c:v>53478</c:v>
                      </c:pt>
                      <c:pt idx="284">
                        <c:v>53508</c:v>
                      </c:pt>
                      <c:pt idx="285">
                        <c:v>53539</c:v>
                      </c:pt>
                      <c:pt idx="286">
                        <c:v>53570</c:v>
                      </c:pt>
                      <c:pt idx="287">
                        <c:v>53600</c:v>
                      </c:pt>
                      <c:pt idx="288">
                        <c:v>53631</c:v>
                      </c:pt>
                      <c:pt idx="289">
                        <c:v>53661</c:v>
                      </c:pt>
                      <c:pt idx="290">
                        <c:v>53692</c:v>
                      </c:pt>
                      <c:pt idx="291">
                        <c:v>53723</c:v>
                      </c:pt>
                      <c:pt idx="292">
                        <c:v>53751</c:v>
                      </c:pt>
                      <c:pt idx="293">
                        <c:v>53782</c:v>
                      </c:pt>
                      <c:pt idx="294">
                        <c:v>53812</c:v>
                      </c:pt>
                      <c:pt idx="295">
                        <c:v>53843</c:v>
                      </c:pt>
                      <c:pt idx="296">
                        <c:v>53873</c:v>
                      </c:pt>
                      <c:pt idx="297">
                        <c:v>53904</c:v>
                      </c:pt>
                      <c:pt idx="298">
                        <c:v>53935</c:v>
                      </c:pt>
                      <c:pt idx="299">
                        <c:v>53965</c:v>
                      </c:pt>
                      <c:pt idx="300">
                        <c:v>53996</c:v>
                      </c:pt>
                      <c:pt idx="301">
                        <c:v>54026</c:v>
                      </c:pt>
                      <c:pt idx="302">
                        <c:v>54057</c:v>
                      </c:pt>
                      <c:pt idx="303">
                        <c:v>54088</c:v>
                      </c:pt>
                      <c:pt idx="304">
                        <c:v>54117</c:v>
                      </c:pt>
                      <c:pt idx="305">
                        <c:v>54148</c:v>
                      </c:pt>
                      <c:pt idx="306">
                        <c:v>54178</c:v>
                      </c:pt>
                      <c:pt idx="307">
                        <c:v>54209</c:v>
                      </c:pt>
                      <c:pt idx="308">
                        <c:v>54239</c:v>
                      </c:pt>
                      <c:pt idx="309">
                        <c:v>54270</c:v>
                      </c:pt>
                      <c:pt idx="310">
                        <c:v>54301</c:v>
                      </c:pt>
                      <c:pt idx="311">
                        <c:v>54331</c:v>
                      </c:pt>
                      <c:pt idx="312">
                        <c:v>54362</c:v>
                      </c:pt>
                      <c:pt idx="313">
                        <c:v>54392</c:v>
                      </c:pt>
                      <c:pt idx="314">
                        <c:v>54423</c:v>
                      </c:pt>
                      <c:pt idx="315">
                        <c:v>54454</c:v>
                      </c:pt>
                      <c:pt idx="316">
                        <c:v>54482</c:v>
                      </c:pt>
                      <c:pt idx="317">
                        <c:v>54513</c:v>
                      </c:pt>
                      <c:pt idx="318">
                        <c:v>54543</c:v>
                      </c:pt>
                      <c:pt idx="319">
                        <c:v>54574</c:v>
                      </c:pt>
                      <c:pt idx="320">
                        <c:v>54604</c:v>
                      </c:pt>
                      <c:pt idx="321">
                        <c:v>54635</c:v>
                      </c:pt>
                      <c:pt idx="322">
                        <c:v>54666</c:v>
                      </c:pt>
                      <c:pt idx="323">
                        <c:v>54696</c:v>
                      </c:pt>
                      <c:pt idx="324">
                        <c:v>54727</c:v>
                      </c:pt>
                      <c:pt idx="325">
                        <c:v>54757</c:v>
                      </c:pt>
                      <c:pt idx="326">
                        <c:v>54788</c:v>
                      </c:pt>
                      <c:pt idx="327">
                        <c:v>54819</c:v>
                      </c:pt>
                      <c:pt idx="328">
                        <c:v>54847</c:v>
                      </c:pt>
                      <c:pt idx="329">
                        <c:v>54878</c:v>
                      </c:pt>
                      <c:pt idx="330">
                        <c:v>54908</c:v>
                      </c:pt>
                      <c:pt idx="331">
                        <c:v>54939</c:v>
                      </c:pt>
                      <c:pt idx="332">
                        <c:v>54969</c:v>
                      </c:pt>
                      <c:pt idx="333">
                        <c:v>55000</c:v>
                      </c:pt>
                      <c:pt idx="334">
                        <c:v>55031</c:v>
                      </c:pt>
                      <c:pt idx="335">
                        <c:v>55061</c:v>
                      </c:pt>
                      <c:pt idx="336">
                        <c:v>55092</c:v>
                      </c:pt>
                      <c:pt idx="337">
                        <c:v>55122</c:v>
                      </c:pt>
                      <c:pt idx="338">
                        <c:v>55153</c:v>
                      </c:pt>
                      <c:pt idx="339">
                        <c:v>55184</c:v>
                      </c:pt>
                      <c:pt idx="340">
                        <c:v>55212</c:v>
                      </c:pt>
                      <c:pt idx="341">
                        <c:v>55243</c:v>
                      </c:pt>
                      <c:pt idx="342">
                        <c:v>55273</c:v>
                      </c:pt>
                      <c:pt idx="343">
                        <c:v>55304</c:v>
                      </c:pt>
                      <c:pt idx="344">
                        <c:v>55334</c:v>
                      </c:pt>
                      <c:pt idx="345">
                        <c:v>55365</c:v>
                      </c:pt>
                      <c:pt idx="346">
                        <c:v>55396</c:v>
                      </c:pt>
                      <c:pt idx="347">
                        <c:v>55426</c:v>
                      </c:pt>
                      <c:pt idx="348">
                        <c:v>55457</c:v>
                      </c:pt>
                      <c:pt idx="349">
                        <c:v>55487</c:v>
                      </c:pt>
                      <c:pt idx="350">
                        <c:v>55518</c:v>
                      </c:pt>
                      <c:pt idx="351">
                        <c:v>55549</c:v>
                      </c:pt>
                      <c:pt idx="352">
                        <c:v>55578</c:v>
                      </c:pt>
                      <c:pt idx="353">
                        <c:v>55609</c:v>
                      </c:pt>
                      <c:pt idx="354">
                        <c:v>55639</c:v>
                      </c:pt>
                      <c:pt idx="355">
                        <c:v>55670</c:v>
                      </c:pt>
                      <c:pt idx="356">
                        <c:v>55700</c:v>
                      </c:pt>
                      <c:pt idx="357">
                        <c:v>55731</c:v>
                      </c:pt>
                      <c:pt idx="358">
                        <c:v>55762</c:v>
                      </c:pt>
                      <c:pt idx="359">
                        <c:v>55792</c:v>
                      </c:pt>
                      <c:pt idx="360">
                        <c:v>55823</c:v>
                      </c:pt>
                      <c:pt idx="361">
                        <c:v>55853</c:v>
                      </c:pt>
                      <c:pt idx="362">
                        <c:v>55884</c:v>
                      </c:pt>
                      <c:pt idx="363">
                        <c:v>55915</c:v>
                      </c:pt>
                      <c:pt idx="364">
                        <c:v>55943</c:v>
                      </c:pt>
                      <c:pt idx="365">
                        <c:v>55974</c:v>
                      </c:pt>
                      <c:pt idx="366">
                        <c:v>56004</c:v>
                      </c:pt>
                      <c:pt idx="367">
                        <c:v>56035</c:v>
                      </c:pt>
                      <c:pt idx="368">
                        <c:v>56065</c:v>
                      </c:pt>
                      <c:pt idx="369">
                        <c:v>56096</c:v>
                      </c:pt>
                      <c:pt idx="370">
                        <c:v>56127</c:v>
                      </c:pt>
                      <c:pt idx="371">
                        <c:v>56157</c:v>
                      </c:pt>
                      <c:pt idx="372">
                        <c:v>56188</c:v>
                      </c:pt>
                      <c:pt idx="373">
                        <c:v>56218</c:v>
                      </c:pt>
                      <c:pt idx="374">
                        <c:v>56249</c:v>
                      </c:pt>
                      <c:pt idx="375">
                        <c:v>56280</c:v>
                      </c:pt>
                      <c:pt idx="376">
                        <c:v>56308</c:v>
                      </c:pt>
                      <c:pt idx="377">
                        <c:v>56339</c:v>
                      </c:pt>
                      <c:pt idx="378">
                        <c:v>56369</c:v>
                      </c:pt>
                      <c:pt idx="379">
                        <c:v>56400</c:v>
                      </c:pt>
                      <c:pt idx="380">
                        <c:v>56430</c:v>
                      </c:pt>
                      <c:pt idx="381">
                        <c:v>56461</c:v>
                      </c:pt>
                      <c:pt idx="382">
                        <c:v>56492</c:v>
                      </c:pt>
                      <c:pt idx="383">
                        <c:v>56522</c:v>
                      </c:pt>
                      <c:pt idx="384">
                        <c:v>56553</c:v>
                      </c:pt>
                      <c:pt idx="385">
                        <c:v>56583</c:v>
                      </c:pt>
                      <c:pt idx="386">
                        <c:v>56614</c:v>
                      </c:pt>
                      <c:pt idx="387">
                        <c:v>56645</c:v>
                      </c:pt>
                      <c:pt idx="388">
                        <c:v>56673</c:v>
                      </c:pt>
                      <c:pt idx="389">
                        <c:v>56704</c:v>
                      </c:pt>
                      <c:pt idx="390">
                        <c:v>56734</c:v>
                      </c:pt>
                      <c:pt idx="391">
                        <c:v>56765</c:v>
                      </c:pt>
                      <c:pt idx="392">
                        <c:v>56795</c:v>
                      </c:pt>
                      <c:pt idx="393">
                        <c:v>56826</c:v>
                      </c:pt>
                      <c:pt idx="394">
                        <c:v>56857</c:v>
                      </c:pt>
                      <c:pt idx="395">
                        <c:v>56887</c:v>
                      </c:pt>
                      <c:pt idx="396">
                        <c:v>56918</c:v>
                      </c:pt>
                      <c:pt idx="397">
                        <c:v>56948</c:v>
                      </c:pt>
                      <c:pt idx="398">
                        <c:v>56979</c:v>
                      </c:pt>
                      <c:pt idx="399">
                        <c:v>57010</c:v>
                      </c:pt>
                      <c:pt idx="400">
                        <c:v>57039</c:v>
                      </c:pt>
                      <c:pt idx="401">
                        <c:v>57070</c:v>
                      </c:pt>
                      <c:pt idx="402">
                        <c:v>57100</c:v>
                      </c:pt>
                      <c:pt idx="403">
                        <c:v>57131</c:v>
                      </c:pt>
                      <c:pt idx="404">
                        <c:v>57161</c:v>
                      </c:pt>
                      <c:pt idx="405">
                        <c:v>57192</c:v>
                      </c:pt>
                      <c:pt idx="406">
                        <c:v>57223</c:v>
                      </c:pt>
                      <c:pt idx="407">
                        <c:v>57253</c:v>
                      </c:pt>
                      <c:pt idx="408">
                        <c:v>57284</c:v>
                      </c:pt>
                      <c:pt idx="409">
                        <c:v>57314</c:v>
                      </c:pt>
                      <c:pt idx="410">
                        <c:v>57345</c:v>
                      </c:pt>
                      <c:pt idx="411">
                        <c:v>57376</c:v>
                      </c:pt>
                      <c:pt idx="412">
                        <c:v>57404</c:v>
                      </c:pt>
                      <c:pt idx="413">
                        <c:v>57435</c:v>
                      </c:pt>
                      <c:pt idx="414">
                        <c:v>57465</c:v>
                      </c:pt>
                      <c:pt idx="415">
                        <c:v>57496</c:v>
                      </c:pt>
                      <c:pt idx="416">
                        <c:v>57526</c:v>
                      </c:pt>
                      <c:pt idx="417">
                        <c:v>57557</c:v>
                      </c:pt>
                      <c:pt idx="418">
                        <c:v>57588</c:v>
                      </c:pt>
                      <c:pt idx="419">
                        <c:v>57618</c:v>
                      </c:pt>
                      <c:pt idx="420">
                        <c:v>57649</c:v>
                      </c:pt>
                      <c:pt idx="421">
                        <c:v>57679</c:v>
                      </c:pt>
                      <c:pt idx="422">
                        <c:v>57710</c:v>
                      </c:pt>
                      <c:pt idx="423">
                        <c:v>57741</c:v>
                      </c:pt>
                      <c:pt idx="424">
                        <c:v>57769</c:v>
                      </c:pt>
                      <c:pt idx="425">
                        <c:v>57800</c:v>
                      </c:pt>
                      <c:pt idx="426">
                        <c:v>57830</c:v>
                      </c:pt>
                      <c:pt idx="427">
                        <c:v>57861</c:v>
                      </c:pt>
                      <c:pt idx="428">
                        <c:v>57891</c:v>
                      </c:pt>
                      <c:pt idx="429">
                        <c:v>57922</c:v>
                      </c:pt>
                      <c:pt idx="430">
                        <c:v>57953</c:v>
                      </c:pt>
                      <c:pt idx="431">
                        <c:v>57983</c:v>
                      </c:pt>
                      <c:pt idx="432">
                        <c:v>58014</c:v>
                      </c:pt>
                      <c:pt idx="433">
                        <c:v>58044</c:v>
                      </c:pt>
                      <c:pt idx="434">
                        <c:v>58075</c:v>
                      </c:pt>
                      <c:pt idx="435">
                        <c:v>58106</c:v>
                      </c:pt>
                      <c:pt idx="436">
                        <c:v>58134</c:v>
                      </c:pt>
                      <c:pt idx="437">
                        <c:v>58165</c:v>
                      </c:pt>
                      <c:pt idx="438">
                        <c:v>58195</c:v>
                      </c:pt>
                      <c:pt idx="439">
                        <c:v>58226</c:v>
                      </c:pt>
                      <c:pt idx="440">
                        <c:v>58256</c:v>
                      </c:pt>
                      <c:pt idx="441">
                        <c:v>58287</c:v>
                      </c:pt>
                      <c:pt idx="442">
                        <c:v>58318</c:v>
                      </c:pt>
                      <c:pt idx="443">
                        <c:v>58348</c:v>
                      </c:pt>
                      <c:pt idx="444">
                        <c:v>58379</c:v>
                      </c:pt>
                      <c:pt idx="445">
                        <c:v>58409</c:v>
                      </c:pt>
                      <c:pt idx="446">
                        <c:v>58440</c:v>
                      </c:pt>
                      <c:pt idx="447">
                        <c:v>58471</c:v>
                      </c:pt>
                      <c:pt idx="448">
                        <c:v>58500</c:v>
                      </c:pt>
                      <c:pt idx="449">
                        <c:v>58531</c:v>
                      </c:pt>
                      <c:pt idx="450">
                        <c:v>58561</c:v>
                      </c:pt>
                      <c:pt idx="451">
                        <c:v>58592</c:v>
                      </c:pt>
                      <c:pt idx="452">
                        <c:v>58622</c:v>
                      </c:pt>
                      <c:pt idx="453">
                        <c:v>58653</c:v>
                      </c:pt>
                      <c:pt idx="454">
                        <c:v>58684</c:v>
                      </c:pt>
                      <c:pt idx="455">
                        <c:v>58714</c:v>
                      </c:pt>
                      <c:pt idx="456">
                        <c:v>58745</c:v>
                      </c:pt>
                      <c:pt idx="457">
                        <c:v>58775</c:v>
                      </c:pt>
                      <c:pt idx="458">
                        <c:v>58806</c:v>
                      </c:pt>
                      <c:pt idx="459">
                        <c:v>58837</c:v>
                      </c:pt>
                      <c:pt idx="460">
                        <c:v>58865</c:v>
                      </c:pt>
                      <c:pt idx="461">
                        <c:v>58896</c:v>
                      </c:pt>
                      <c:pt idx="462">
                        <c:v>58926</c:v>
                      </c:pt>
                      <c:pt idx="463">
                        <c:v>58957</c:v>
                      </c:pt>
                      <c:pt idx="464">
                        <c:v>58987</c:v>
                      </c:pt>
                      <c:pt idx="465">
                        <c:v>59018</c:v>
                      </c:pt>
                      <c:pt idx="466">
                        <c:v>59049</c:v>
                      </c:pt>
                      <c:pt idx="467">
                        <c:v>59079</c:v>
                      </c:pt>
                      <c:pt idx="468">
                        <c:v>59110</c:v>
                      </c:pt>
                      <c:pt idx="469">
                        <c:v>59140</c:v>
                      </c:pt>
                      <c:pt idx="470">
                        <c:v>59171</c:v>
                      </c:pt>
                      <c:pt idx="471">
                        <c:v>59202</c:v>
                      </c:pt>
                      <c:pt idx="472">
                        <c:v>59230</c:v>
                      </c:pt>
                      <c:pt idx="473">
                        <c:v>59261</c:v>
                      </c:pt>
                      <c:pt idx="474">
                        <c:v>59291</c:v>
                      </c:pt>
                      <c:pt idx="475">
                        <c:v>59322</c:v>
                      </c:pt>
                      <c:pt idx="476">
                        <c:v>59352</c:v>
                      </c:pt>
                      <c:pt idx="477">
                        <c:v>59383</c:v>
                      </c:pt>
                      <c:pt idx="478">
                        <c:v>59414</c:v>
                      </c:pt>
                      <c:pt idx="479">
                        <c:v>59444</c:v>
                      </c:pt>
                      <c:pt idx="480">
                        <c:v>59475</c:v>
                      </c:pt>
                      <c:pt idx="481">
                        <c:v>59505</c:v>
                      </c:pt>
                      <c:pt idx="482">
                        <c:v>59536</c:v>
                      </c:pt>
                      <c:pt idx="483">
                        <c:v>59567</c:v>
                      </c:pt>
                      <c:pt idx="484">
                        <c:v>59595</c:v>
                      </c:pt>
                      <c:pt idx="485">
                        <c:v>59626</c:v>
                      </c:pt>
                      <c:pt idx="486">
                        <c:v>59656</c:v>
                      </c:pt>
                      <c:pt idx="487">
                        <c:v>59687</c:v>
                      </c:pt>
                      <c:pt idx="488">
                        <c:v>59717</c:v>
                      </c:pt>
                      <c:pt idx="489">
                        <c:v>59748</c:v>
                      </c:pt>
                      <c:pt idx="490">
                        <c:v>59779</c:v>
                      </c:pt>
                      <c:pt idx="491">
                        <c:v>59809</c:v>
                      </c:pt>
                      <c:pt idx="492">
                        <c:v>59840</c:v>
                      </c:pt>
                      <c:pt idx="493">
                        <c:v>59870</c:v>
                      </c:pt>
                      <c:pt idx="494">
                        <c:v>59901</c:v>
                      </c:pt>
                      <c:pt idx="495">
                        <c:v>59932</c:v>
                      </c:pt>
                      <c:pt idx="496">
                        <c:v>59961</c:v>
                      </c:pt>
                      <c:pt idx="497">
                        <c:v>59992</c:v>
                      </c:pt>
                      <c:pt idx="498">
                        <c:v>60022</c:v>
                      </c:pt>
                      <c:pt idx="499">
                        <c:v>60053</c:v>
                      </c:pt>
                      <c:pt idx="500">
                        <c:v>60083</c:v>
                      </c:pt>
                      <c:pt idx="501">
                        <c:v>60114</c:v>
                      </c:pt>
                      <c:pt idx="502">
                        <c:v>60145</c:v>
                      </c:pt>
                      <c:pt idx="503">
                        <c:v>60175</c:v>
                      </c:pt>
                      <c:pt idx="504">
                        <c:v>60206</c:v>
                      </c:pt>
                      <c:pt idx="505">
                        <c:v>60236</c:v>
                      </c:pt>
                      <c:pt idx="506">
                        <c:v>60267</c:v>
                      </c:pt>
                      <c:pt idx="507">
                        <c:v>60298</c:v>
                      </c:pt>
                      <c:pt idx="508">
                        <c:v>60326</c:v>
                      </c:pt>
                      <c:pt idx="509">
                        <c:v>60357</c:v>
                      </c:pt>
                      <c:pt idx="510">
                        <c:v>60387</c:v>
                      </c:pt>
                      <c:pt idx="511">
                        <c:v>60418</c:v>
                      </c:pt>
                      <c:pt idx="512">
                        <c:v>60448</c:v>
                      </c:pt>
                      <c:pt idx="513">
                        <c:v>60479</c:v>
                      </c:pt>
                      <c:pt idx="514">
                        <c:v>60510</c:v>
                      </c:pt>
                      <c:pt idx="515">
                        <c:v>60540</c:v>
                      </c:pt>
                      <c:pt idx="516">
                        <c:v>60571</c:v>
                      </c:pt>
                      <c:pt idx="517">
                        <c:v>60601</c:v>
                      </c:pt>
                      <c:pt idx="518">
                        <c:v>60632</c:v>
                      </c:pt>
                      <c:pt idx="519">
                        <c:v>60663</c:v>
                      </c:pt>
                      <c:pt idx="520">
                        <c:v>60691</c:v>
                      </c:pt>
                      <c:pt idx="521">
                        <c:v>60722</c:v>
                      </c:pt>
                      <c:pt idx="522">
                        <c:v>60752</c:v>
                      </c:pt>
                      <c:pt idx="523">
                        <c:v>60783</c:v>
                      </c:pt>
                      <c:pt idx="524">
                        <c:v>60813</c:v>
                      </c:pt>
                      <c:pt idx="525">
                        <c:v>60844</c:v>
                      </c:pt>
                      <c:pt idx="526">
                        <c:v>60875</c:v>
                      </c:pt>
                      <c:pt idx="527">
                        <c:v>60905</c:v>
                      </c:pt>
                      <c:pt idx="528">
                        <c:v>60936</c:v>
                      </c:pt>
                      <c:pt idx="529">
                        <c:v>60966</c:v>
                      </c:pt>
                      <c:pt idx="530">
                        <c:v>60997</c:v>
                      </c:pt>
                      <c:pt idx="531">
                        <c:v>61028</c:v>
                      </c:pt>
                      <c:pt idx="532">
                        <c:v>61056</c:v>
                      </c:pt>
                      <c:pt idx="533">
                        <c:v>61087</c:v>
                      </c:pt>
                      <c:pt idx="534">
                        <c:v>61117</c:v>
                      </c:pt>
                      <c:pt idx="535">
                        <c:v>61148</c:v>
                      </c:pt>
                      <c:pt idx="536">
                        <c:v>61178</c:v>
                      </c:pt>
                      <c:pt idx="537">
                        <c:v>61209</c:v>
                      </c:pt>
                      <c:pt idx="538">
                        <c:v>61240</c:v>
                      </c:pt>
                      <c:pt idx="539">
                        <c:v>61270</c:v>
                      </c:pt>
                      <c:pt idx="540">
                        <c:v>61301</c:v>
                      </c:pt>
                      <c:pt idx="541">
                        <c:v>61331</c:v>
                      </c:pt>
                      <c:pt idx="542">
                        <c:v>61362</c:v>
                      </c:pt>
                      <c:pt idx="543">
                        <c:v>61393</c:v>
                      </c:pt>
                      <c:pt idx="544">
                        <c:v>61422</c:v>
                      </c:pt>
                      <c:pt idx="545">
                        <c:v>61453</c:v>
                      </c:pt>
                      <c:pt idx="546">
                        <c:v>61483</c:v>
                      </c:pt>
                      <c:pt idx="547">
                        <c:v>61514</c:v>
                      </c:pt>
                      <c:pt idx="548">
                        <c:v>61544</c:v>
                      </c:pt>
                      <c:pt idx="549">
                        <c:v>61575</c:v>
                      </c:pt>
                      <c:pt idx="550">
                        <c:v>61606</c:v>
                      </c:pt>
                      <c:pt idx="551">
                        <c:v>61636</c:v>
                      </c:pt>
                      <c:pt idx="552">
                        <c:v>61667</c:v>
                      </c:pt>
                      <c:pt idx="553">
                        <c:v>61697</c:v>
                      </c:pt>
                      <c:pt idx="554">
                        <c:v>61728</c:v>
                      </c:pt>
                      <c:pt idx="555">
                        <c:v>61759</c:v>
                      </c:pt>
                      <c:pt idx="556">
                        <c:v>61787</c:v>
                      </c:pt>
                      <c:pt idx="557">
                        <c:v>61818</c:v>
                      </c:pt>
                      <c:pt idx="558">
                        <c:v>61848</c:v>
                      </c:pt>
                      <c:pt idx="559">
                        <c:v>61879</c:v>
                      </c:pt>
                      <c:pt idx="560">
                        <c:v>61909</c:v>
                      </c:pt>
                      <c:pt idx="561">
                        <c:v>61940</c:v>
                      </c:pt>
                      <c:pt idx="562">
                        <c:v>61971</c:v>
                      </c:pt>
                      <c:pt idx="563">
                        <c:v>62001</c:v>
                      </c:pt>
                    </c:numCache>
                  </c:numRef>
                </c:xVal>
                <c:yVal>
                  <c:numRef>
                    <c:extLst xmlns:c15="http://schemas.microsoft.com/office/drawing/2012/chart">
                      <c:ext xmlns:c15="http://schemas.microsoft.com/office/drawing/2012/chart" uri="{02D57815-91ED-43cb-92C2-25804820EDAC}">
                        <c15:formulaRef>
                          <c15:sqref>'01N21W03C01S'!$H$35:$H$598</c15:sqref>
                        </c15:formulaRef>
                      </c:ext>
                    </c:extLst>
                    <c:numCache>
                      <c:formatCode>General</c:formatCode>
                      <c:ptCount val="564"/>
                      <c:pt idx="0">
                        <c:v>-110.27800000000001</c:v>
                      </c:pt>
                      <c:pt idx="1">
                        <c:v>-107.137</c:v>
                      </c:pt>
                      <c:pt idx="2">
                        <c:v>-103.136</c:v>
                      </c:pt>
                      <c:pt idx="3">
                        <c:v>-95.908000000000001</c:v>
                      </c:pt>
                      <c:pt idx="4">
                        <c:v>-102.26300000000001</c:v>
                      </c:pt>
                      <c:pt idx="5">
                        <c:v>-102.35</c:v>
                      </c:pt>
                      <c:pt idx="6">
                        <c:v>-107.062</c:v>
                      </c:pt>
                      <c:pt idx="7">
                        <c:v>-108.67700000000001</c:v>
                      </c:pt>
                      <c:pt idx="8">
                        <c:v>-108.66200000000001</c:v>
                      </c:pt>
                      <c:pt idx="9">
                        <c:v>-97.313999999999993</c:v>
                      </c:pt>
                      <c:pt idx="10">
                        <c:v>-97.977000000000004</c:v>
                      </c:pt>
                      <c:pt idx="11">
                        <c:v>-100.30800000000001</c:v>
                      </c:pt>
                      <c:pt idx="12">
                        <c:v>-120.557</c:v>
                      </c:pt>
                      <c:pt idx="13">
                        <c:v>-113.27800000000001</c:v>
                      </c:pt>
                      <c:pt idx="14">
                        <c:v>-105.74</c:v>
                      </c:pt>
                      <c:pt idx="15">
                        <c:v>-103.589</c:v>
                      </c:pt>
                      <c:pt idx="16">
                        <c:v>-96.873000000000005</c:v>
                      </c:pt>
                      <c:pt idx="17">
                        <c:v>-100.502</c:v>
                      </c:pt>
                      <c:pt idx="18">
                        <c:v>-106.637</c:v>
                      </c:pt>
                      <c:pt idx="19">
                        <c:v>-110.53700000000001</c:v>
                      </c:pt>
                      <c:pt idx="20">
                        <c:v>-106.304</c:v>
                      </c:pt>
                      <c:pt idx="21">
                        <c:v>-97.37</c:v>
                      </c:pt>
                      <c:pt idx="22">
                        <c:v>-102.676</c:v>
                      </c:pt>
                      <c:pt idx="23">
                        <c:v>-105.155</c:v>
                      </c:pt>
                      <c:pt idx="24">
                        <c:v>-118.611</c:v>
                      </c:pt>
                      <c:pt idx="25">
                        <c:v>-111.08499999999999</c:v>
                      </c:pt>
                      <c:pt idx="26">
                        <c:v>-101.97799999999999</c:v>
                      </c:pt>
                      <c:pt idx="27">
                        <c:v>-91</c:v>
                      </c:pt>
                      <c:pt idx="28">
                        <c:v>-91.843000000000004</c:v>
                      </c:pt>
                      <c:pt idx="29">
                        <c:v>-83.66</c:v>
                      </c:pt>
                      <c:pt idx="30">
                        <c:v>-79.204999999999998</c:v>
                      </c:pt>
                      <c:pt idx="31">
                        <c:v>-82.492999999999995</c:v>
                      </c:pt>
                      <c:pt idx="32">
                        <c:v>-95.144000000000005</c:v>
                      </c:pt>
                      <c:pt idx="33">
                        <c:v>-87.619</c:v>
                      </c:pt>
                      <c:pt idx="34">
                        <c:v>-89.900999999999996</c:v>
                      </c:pt>
                      <c:pt idx="35">
                        <c:v>-95.346999999999994</c:v>
                      </c:pt>
                      <c:pt idx="36">
                        <c:v>-113.797</c:v>
                      </c:pt>
                      <c:pt idx="37">
                        <c:v>-104.307</c:v>
                      </c:pt>
                      <c:pt idx="38">
                        <c:v>-99.150999999999996</c:v>
                      </c:pt>
                      <c:pt idx="39">
                        <c:v>-100.66</c:v>
                      </c:pt>
                      <c:pt idx="40">
                        <c:v>-87.706000000000003</c:v>
                      </c:pt>
                      <c:pt idx="41">
                        <c:v>-81.022000000000006</c:v>
                      </c:pt>
                      <c:pt idx="42">
                        <c:v>-91.35</c:v>
                      </c:pt>
                      <c:pt idx="43">
                        <c:v>-100.495</c:v>
                      </c:pt>
                      <c:pt idx="44">
                        <c:v>-103.712</c:v>
                      </c:pt>
                      <c:pt idx="45">
                        <c:v>-93.396000000000001</c:v>
                      </c:pt>
                      <c:pt idx="46">
                        <c:v>-97.298000000000002</c:v>
                      </c:pt>
                      <c:pt idx="47">
                        <c:v>-100.117</c:v>
                      </c:pt>
                      <c:pt idx="48">
                        <c:v>-113.666</c:v>
                      </c:pt>
                      <c:pt idx="49">
                        <c:v>-108.985</c:v>
                      </c:pt>
                      <c:pt idx="50">
                        <c:v>-99.668000000000006</c:v>
                      </c:pt>
                      <c:pt idx="51">
                        <c:v>-87.442999999999998</c:v>
                      </c:pt>
                      <c:pt idx="52">
                        <c:v>-78.367999999999995</c:v>
                      </c:pt>
                      <c:pt idx="53">
                        <c:v>-72.923000000000002</c:v>
                      </c:pt>
                      <c:pt idx="54">
                        <c:v>-73.417000000000002</c:v>
                      </c:pt>
                      <c:pt idx="55">
                        <c:v>-71.462000000000003</c:v>
                      </c:pt>
                      <c:pt idx="56">
                        <c:v>-69.876000000000005</c:v>
                      </c:pt>
                      <c:pt idx="57">
                        <c:v>-57.58</c:v>
                      </c:pt>
                      <c:pt idx="58">
                        <c:v>-52.795999999999999</c:v>
                      </c:pt>
                      <c:pt idx="59">
                        <c:v>-54.762999999999998</c:v>
                      </c:pt>
                      <c:pt idx="60">
                        <c:v>-70.034000000000006</c:v>
                      </c:pt>
                      <c:pt idx="61">
                        <c:v>-64.531999999999996</c:v>
                      </c:pt>
                      <c:pt idx="62">
                        <c:v>-55.241</c:v>
                      </c:pt>
                      <c:pt idx="63">
                        <c:v>-56.024000000000001</c:v>
                      </c:pt>
                      <c:pt idx="64">
                        <c:v>-51.591000000000001</c:v>
                      </c:pt>
                      <c:pt idx="65">
                        <c:v>-50.631999999999998</c:v>
                      </c:pt>
                      <c:pt idx="66">
                        <c:v>-50.597999999999999</c:v>
                      </c:pt>
                      <c:pt idx="67">
                        <c:v>-51.529000000000003</c:v>
                      </c:pt>
                      <c:pt idx="68">
                        <c:v>-51.082000000000001</c:v>
                      </c:pt>
                      <c:pt idx="69">
                        <c:v>-41.344999999999999</c:v>
                      </c:pt>
                      <c:pt idx="70">
                        <c:v>-37.853000000000002</c:v>
                      </c:pt>
                      <c:pt idx="71">
                        <c:v>-33.686999999999998</c:v>
                      </c:pt>
                      <c:pt idx="72">
                        <c:v>-42.564999999999998</c:v>
                      </c:pt>
                      <c:pt idx="73">
                        <c:v>-36.700000000000003</c:v>
                      </c:pt>
                      <c:pt idx="74">
                        <c:v>-32.567999999999998</c:v>
                      </c:pt>
                      <c:pt idx="75">
                        <c:v>-33.072000000000003</c:v>
                      </c:pt>
                      <c:pt idx="76">
                        <c:v>-34.164000000000001</c:v>
                      </c:pt>
                      <c:pt idx="77">
                        <c:v>-35.476999999999997</c:v>
                      </c:pt>
                      <c:pt idx="78">
                        <c:v>-34.991</c:v>
                      </c:pt>
                      <c:pt idx="79">
                        <c:v>-35.831000000000003</c:v>
                      </c:pt>
                      <c:pt idx="80">
                        <c:v>-35.710999999999999</c:v>
                      </c:pt>
                      <c:pt idx="81">
                        <c:v>-28.157</c:v>
                      </c:pt>
                      <c:pt idx="82">
                        <c:v>-34.137999999999998</c:v>
                      </c:pt>
                      <c:pt idx="83">
                        <c:v>-29.265999999999998</c:v>
                      </c:pt>
                      <c:pt idx="84">
                        <c:v>-32.209000000000003</c:v>
                      </c:pt>
                      <c:pt idx="85">
                        <c:v>-27.768999999999998</c:v>
                      </c:pt>
                      <c:pt idx="86">
                        <c:v>-25.965</c:v>
                      </c:pt>
                      <c:pt idx="87">
                        <c:v>-27.01</c:v>
                      </c:pt>
                      <c:pt idx="88">
                        <c:v>-27.664000000000001</c:v>
                      </c:pt>
                      <c:pt idx="89">
                        <c:v>-32.011000000000003</c:v>
                      </c:pt>
                      <c:pt idx="90">
                        <c:v>-32.261000000000003</c:v>
                      </c:pt>
                      <c:pt idx="91">
                        <c:v>-37.335000000000001</c:v>
                      </c:pt>
                      <c:pt idx="92">
                        <c:v>-46.56</c:v>
                      </c:pt>
                      <c:pt idx="93">
                        <c:v>-41.505000000000003</c:v>
                      </c:pt>
                      <c:pt idx="94">
                        <c:v>-48.844000000000001</c:v>
                      </c:pt>
                      <c:pt idx="95">
                        <c:v>-46.838000000000001</c:v>
                      </c:pt>
                      <c:pt idx="96">
                        <c:v>-63.87</c:v>
                      </c:pt>
                      <c:pt idx="97">
                        <c:v>-61.131999999999998</c:v>
                      </c:pt>
                      <c:pt idx="98">
                        <c:v>-53.058</c:v>
                      </c:pt>
                      <c:pt idx="99">
                        <c:v>-45.31</c:v>
                      </c:pt>
                      <c:pt idx="100">
                        <c:v>-41.448</c:v>
                      </c:pt>
                      <c:pt idx="101">
                        <c:v>-43.406999999999996</c:v>
                      </c:pt>
                      <c:pt idx="102">
                        <c:v>-44.08</c:v>
                      </c:pt>
                      <c:pt idx="103">
                        <c:v>-52.021000000000001</c:v>
                      </c:pt>
                      <c:pt idx="104">
                        <c:v>-56.454000000000001</c:v>
                      </c:pt>
                      <c:pt idx="105">
                        <c:v>-40.198</c:v>
                      </c:pt>
                      <c:pt idx="106">
                        <c:v>-35.558999999999997</c:v>
                      </c:pt>
                      <c:pt idx="107">
                        <c:v>-30.963999999999999</c:v>
                      </c:pt>
                      <c:pt idx="108">
                        <c:v>-32.438000000000002</c:v>
                      </c:pt>
                      <c:pt idx="109">
                        <c:v>-28.390999999999998</c:v>
                      </c:pt>
                      <c:pt idx="110">
                        <c:v>-23.611000000000001</c:v>
                      </c:pt>
                      <c:pt idx="111">
                        <c:v>-25.564</c:v>
                      </c:pt>
                      <c:pt idx="112">
                        <c:v>-27.568999999999999</c:v>
                      </c:pt>
                      <c:pt idx="113">
                        <c:v>-28.498999999999999</c:v>
                      </c:pt>
                      <c:pt idx="114">
                        <c:v>-24.117999999999999</c:v>
                      </c:pt>
                      <c:pt idx="115">
                        <c:v>-26.021999999999998</c:v>
                      </c:pt>
                      <c:pt idx="116">
                        <c:v>-26.556999999999999</c:v>
                      </c:pt>
                      <c:pt idx="117">
                        <c:v>-18.66</c:v>
                      </c:pt>
                      <c:pt idx="118">
                        <c:v>-17.852</c:v>
                      </c:pt>
                      <c:pt idx="119">
                        <c:v>-15.957000000000001</c:v>
                      </c:pt>
                      <c:pt idx="120">
                        <c:v>-18.78</c:v>
                      </c:pt>
                      <c:pt idx="121">
                        <c:v>-16.893999999999998</c:v>
                      </c:pt>
                      <c:pt idx="122">
                        <c:v>-14.433</c:v>
                      </c:pt>
                      <c:pt idx="123">
                        <c:v>-17.899000000000001</c:v>
                      </c:pt>
                      <c:pt idx="124">
                        <c:v>-20.574999999999999</c:v>
                      </c:pt>
                      <c:pt idx="125">
                        <c:v>-21.684000000000001</c:v>
                      </c:pt>
                      <c:pt idx="126">
                        <c:v>-21.597000000000001</c:v>
                      </c:pt>
                      <c:pt idx="127">
                        <c:v>-24.245999999999999</c:v>
                      </c:pt>
                      <c:pt idx="128">
                        <c:v>-25.315999999999999</c:v>
                      </c:pt>
                      <c:pt idx="129">
                        <c:v>-16.928000000000001</c:v>
                      </c:pt>
                      <c:pt idx="130">
                        <c:v>-16.626000000000001</c:v>
                      </c:pt>
                      <c:pt idx="131">
                        <c:v>-14.894</c:v>
                      </c:pt>
                      <c:pt idx="132">
                        <c:v>-19.855</c:v>
                      </c:pt>
                      <c:pt idx="133">
                        <c:v>-17.420000000000002</c:v>
                      </c:pt>
                      <c:pt idx="134">
                        <c:v>-12.553000000000001</c:v>
                      </c:pt>
                      <c:pt idx="135">
                        <c:v>-15.59</c:v>
                      </c:pt>
                      <c:pt idx="136">
                        <c:v>-15.021000000000001</c:v>
                      </c:pt>
                      <c:pt idx="137">
                        <c:v>-18.006</c:v>
                      </c:pt>
                      <c:pt idx="138">
                        <c:v>-17.789000000000001</c:v>
                      </c:pt>
                      <c:pt idx="139">
                        <c:v>-18.327999999999999</c:v>
                      </c:pt>
                      <c:pt idx="140">
                        <c:v>-18.395</c:v>
                      </c:pt>
                      <c:pt idx="141">
                        <c:v>-11.316000000000001</c:v>
                      </c:pt>
                      <c:pt idx="142">
                        <c:v>-10.083</c:v>
                      </c:pt>
                      <c:pt idx="143">
                        <c:v>-7.8159999999999998</c:v>
                      </c:pt>
                      <c:pt idx="144">
                        <c:v>-12.356</c:v>
                      </c:pt>
                      <c:pt idx="145">
                        <c:v>-8.7119999999999997</c:v>
                      </c:pt>
                      <c:pt idx="146">
                        <c:v>-7.4249999999999998</c:v>
                      </c:pt>
                      <c:pt idx="147">
                        <c:v>-11.798</c:v>
                      </c:pt>
                      <c:pt idx="148">
                        <c:v>-14.436</c:v>
                      </c:pt>
                      <c:pt idx="149">
                        <c:v>-11.451000000000001</c:v>
                      </c:pt>
                      <c:pt idx="150">
                        <c:v>-13.662000000000001</c:v>
                      </c:pt>
                      <c:pt idx="151">
                        <c:v>-17.998000000000001</c:v>
                      </c:pt>
                      <c:pt idx="152">
                        <c:v>-16.428999999999998</c:v>
                      </c:pt>
                      <c:pt idx="153">
                        <c:v>-9.9109999999999996</c:v>
                      </c:pt>
                      <c:pt idx="154">
                        <c:v>-9.0570000000000004</c:v>
                      </c:pt>
                      <c:pt idx="155">
                        <c:v>-7.1449999999999996</c:v>
                      </c:pt>
                      <c:pt idx="156">
                        <c:v>-11.85</c:v>
                      </c:pt>
                      <c:pt idx="157">
                        <c:v>-9.44</c:v>
                      </c:pt>
                      <c:pt idx="158">
                        <c:v>-7.9509999999999996</c:v>
                      </c:pt>
                      <c:pt idx="159">
                        <c:v>-11.217000000000001</c:v>
                      </c:pt>
                      <c:pt idx="160">
                        <c:v>-12.88</c:v>
                      </c:pt>
                      <c:pt idx="161">
                        <c:v>-12.692</c:v>
                      </c:pt>
                      <c:pt idx="162">
                        <c:v>-14.847</c:v>
                      </c:pt>
                      <c:pt idx="163">
                        <c:v>-15.420999999999999</c:v>
                      </c:pt>
                      <c:pt idx="164">
                        <c:v>-14.903</c:v>
                      </c:pt>
                      <c:pt idx="165">
                        <c:v>-9.2609999999999992</c:v>
                      </c:pt>
                      <c:pt idx="166">
                        <c:v>-11.231999999999999</c:v>
                      </c:pt>
                      <c:pt idx="167">
                        <c:v>-11.069000000000001</c:v>
                      </c:pt>
                      <c:pt idx="168">
                        <c:v>-17.818999999999999</c:v>
                      </c:pt>
                      <c:pt idx="169">
                        <c:v>-14.387</c:v>
                      </c:pt>
                      <c:pt idx="170">
                        <c:v>-12.676</c:v>
                      </c:pt>
                      <c:pt idx="171">
                        <c:v>-14.589</c:v>
                      </c:pt>
                      <c:pt idx="172">
                        <c:v>-15.234999999999999</c:v>
                      </c:pt>
                      <c:pt idx="173">
                        <c:v>-14.077</c:v>
                      </c:pt>
                      <c:pt idx="174">
                        <c:v>-13.439</c:v>
                      </c:pt>
                      <c:pt idx="175">
                        <c:v>-12.3</c:v>
                      </c:pt>
                      <c:pt idx="176">
                        <c:v>-12.112</c:v>
                      </c:pt>
                      <c:pt idx="177">
                        <c:v>-7.72</c:v>
                      </c:pt>
                      <c:pt idx="178">
                        <c:v>-7.8280000000000003</c:v>
                      </c:pt>
                      <c:pt idx="179">
                        <c:v>-6.71</c:v>
                      </c:pt>
                      <c:pt idx="180">
                        <c:v>-22.364999999999998</c:v>
                      </c:pt>
                      <c:pt idx="181">
                        <c:v>-17.198</c:v>
                      </c:pt>
                      <c:pt idx="182">
                        <c:v>-13.438000000000001</c:v>
                      </c:pt>
                      <c:pt idx="183">
                        <c:v>-23.812999999999999</c:v>
                      </c:pt>
                      <c:pt idx="184">
                        <c:v>-29.846</c:v>
                      </c:pt>
                      <c:pt idx="185">
                        <c:v>-28.76</c:v>
                      </c:pt>
                      <c:pt idx="186">
                        <c:v>-31.96</c:v>
                      </c:pt>
                      <c:pt idx="187">
                        <c:v>-38.665999999999997</c:v>
                      </c:pt>
                      <c:pt idx="188">
                        <c:v>-43.195</c:v>
                      </c:pt>
                      <c:pt idx="189">
                        <c:v>-34.768999999999998</c:v>
                      </c:pt>
                      <c:pt idx="190">
                        <c:v>-39.774000000000001</c:v>
                      </c:pt>
                      <c:pt idx="191">
                        <c:v>-43.162999999999997</c:v>
                      </c:pt>
                      <c:pt idx="192">
                        <c:v>-63.991999999999997</c:v>
                      </c:pt>
                      <c:pt idx="193">
                        <c:v>-60.374000000000002</c:v>
                      </c:pt>
                      <c:pt idx="194">
                        <c:v>-53.819000000000003</c:v>
                      </c:pt>
                      <c:pt idx="195">
                        <c:v>-51.304000000000002</c:v>
                      </c:pt>
                      <c:pt idx="196">
                        <c:v>-48.075000000000003</c:v>
                      </c:pt>
                      <c:pt idx="197">
                        <c:v>-43.923999999999999</c:v>
                      </c:pt>
                      <c:pt idx="198">
                        <c:v>-56.942999999999998</c:v>
                      </c:pt>
                      <c:pt idx="199">
                        <c:v>-65.147999999999996</c:v>
                      </c:pt>
                      <c:pt idx="200">
                        <c:v>-68.692999999999998</c:v>
                      </c:pt>
                      <c:pt idx="201">
                        <c:v>-57.494</c:v>
                      </c:pt>
                      <c:pt idx="202">
                        <c:v>-61.661999999999999</c:v>
                      </c:pt>
                      <c:pt idx="203">
                        <c:v>-64.569999999999993</c:v>
                      </c:pt>
                      <c:pt idx="204">
                        <c:v>-88.343999999999994</c:v>
                      </c:pt>
                      <c:pt idx="205">
                        <c:v>-82.552000000000007</c:v>
                      </c:pt>
                      <c:pt idx="206">
                        <c:v>-72.792000000000002</c:v>
                      </c:pt>
                      <c:pt idx="207">
                        <c:v>-64.512</c:v>
                      </c:pt>
                      <c:pt idx="208">
                        <c:v>-57.311</c:v>
                      </c:pt>
                      <c:pt idx="209">
                        <c:v>-52.537999999999997</c:v>
                      </c:pt>
                      <c:pt idx="210">
                        <c:v>-53.610999999999997</c:v>
                      </c:pt>
                      <c:pt idx="211">
                        <c:v>-64.16</c:v>
                      </c:pt>
                      <c:pt idx="212">
                        <c:v>-72.879000000000005</c:v>
                      </c:pt>
                      <c:pt idx="213">
                        <c:v>-65.155000000000001</c:v>
                      </c:pt>
                      <c:pt idx="214">
                        <c:v>-71.531000000000006</c:v>
                      </c:pt>
                      <c:pt idx="215">
                        <c:v>-72.498000000000005</c:v>
                      </c:pt>
                      <c:pt idx="216">
                        <c:v>-96.021000000000001</c:v>
                      </c:pt>
                      <c:pt idx="217">
                        <c:v>-88.260999999999996</c:v>
                      </c:pt>
                      <c:pt idx="218">
                        <c:v>-82.668999999999997</c:v>
                      </c:pt>
                      <c:pt idx="219">
                        <c:v>-74.620999999999995</c:v>
                      </c:pt>
                      <c:pt idx="220">
                        <c:v>-79.778999999999996</c:v>
                      </c:pt>
                      <c:pt idx="221">
                        <c:v>-83.075999999999993</c:v>
                      </c:pt>
                      <c:pt idx="222">
                        <c:v>-84.683000000000007</c:v>
                      </c:pt>
                      <c:pt idx="223">
                        <c:v>-93.013999999999996</c:v>
                      </c:pt>
                      <c:pt idx="224">
                        <c:v>-96.945999999999998</c:v>
                      </c:pt>
                      <c:pt idx="225">
                        <c:v>-85.99</c:v>
                      </c:pt>
                      <c:pt idx="226">
                        <c:v>-90.819000000000003</c:v>
                      </c:pt>
                      <c:pt idx="227">
                        <c:v>-93.174999999999997</c:v>
                      </c:pt>
                      <c:pt idx="228">
                        <c:v>-111.20399999999999</c:v>
                      </c:pt>
                      <c:pt idx="229">
                        <c:v>-103.26300000000001</c:v>
                      </c:pt>
                      <c:pt idx="230">
                        <c:v>-87.552000000000007</c:v>
                      </c:pt>
                      <c:pt idx="231">
                        <c:v>-75.745000000000005</c:v>
                      </c:pt>
                      <c:pt idx="232">
                        <c:v>-88.602999999999994</c:v>
                      </c:pt>
                      <c:pt idx="233">
                        <c:v>-78.378</c:v>
                      </c:pt>
                      <c:pt idx="234">
                        <c:v>-70.266000000000005</c:v>
                      </c:pt>
                      <c:pt idx="235">
                        <c:v>-67.814999999999998</c:v>
                      </c:pt>
                      <c:pt idx="236">
                        <c:v>-65.766000000000005</c:v>
                      </c:pt>
                      <c:pt idx="237">
                        <c:v>-53.405999999999999</c:v>
                      </c:pt>
                      <c:pt idx="238">
                        <c:v>-54.01</c:v>
                      </c:pt>
                      <c:pt idx="239">
                        <c:v>-59.628</c:v>
                      </c:pt>
                      <c:pt idx="240">
                        <c:v>-77.546000000000006</c:v>
                      </c:pt>
                      <c:pt idx="241">
                        <c:v>-73.703000000000003</c:v>
                      </c:pt>
                      <c:pt idx="242">
                        <c:v>-61.219000000000001</c:v>
                      </c:pt>
                      <c:pt idx="243">
                        <c:v>-55.037999999999997</c:v>
                      </c:pt>
                      <c:pt idx="244">
                        <c:v>-58.14</c:v>
                      </c:pt>
                      <c:pt idx="245">
                        <c:v>-60.006999999999998</c:v>
                      </c:pt>
                      <c:pt idx="246">
                        <c:v>-62.515999999999998</c:v>
                      </c:pt>
                      <c:pt idx="247">
                        <c:v>-73.766999999999996</c:v>
                      </c:pt>
                      <c:pt idx="248">
                        <c:v>-80.495000000000005</c:v>
                      </c:pt>
                      <c:pt idx="249">
                        <c:v>-71.84</c:v>
                      </c:pt>
                      <c:pt idx="250">
                        <c:v>-76.147999999999996</c:v>
                      </c:pt>
                      <c:pt idx="251">
                        <c:v>-79.397000000000006</c:v>
                      </c:pt>
                      <c:pt idx="252">
                        <c:v>-100.276</c:v>
                      </c:pt>
                      <c:pt idx="253">
                        <c:v>-93.435000000000002</c:v>
                      </c:pt>
                      <c:pt idx="254">
                        <c:v>-89.117000000000004</c:v>
                      </c:pt>
                      <c:pt idx="255">
                        <c:v>-83.072000000000003</c:v>
                      </c:pt>
                      <c:pt idx="256">
                        <c:v>-85.799000000000007</c:v>
                      </c:pt>
                      <c:pt idx="257">
                        <c:v>-81.046000000000006</c:v>
                      </c:pt>
                      <c:pt idx="258">
                        <c:v>-71.704999999999998</c:v>
                      </c:pt>
                      <c:pt idx="259">
                        <c:v>-69.575000000000003</c:v>
                      </c:pt>
                      <c:pt idx="260">
                        <c:v>-79.462000000000003</c:v>
                      </c:pt>
                      <c:pt idx="261">
                        <c:v>-71.912000000000006</c:v>
                      </c:pt>
                      <c:pt idx="262">
                        <c:v>-77.731999999999999</c:v>
                      </c:pt>
                      <c:pt idx="263">
                        <c:v>-81.328999999999994</c:v>
                      </c:pt>
                      <c:pt idx="264">
                        <c:v>-102.67700000000001</c:v>
                      </c:pt>
                      <c:pt idx="265">
                        <c:v>-92.378</c:v>
                      </c:pt>
                      <c:pt idx="266">
                        <c:v>-91.010999999999996</c:v>
                      </c:pt>
                      <c:pt idx="267">
                        <c:v>-81.265000000000001</c:v>
                      </c:pt>
                      <c:pt idx="268">
                        <c:v>-84.52</c:v>
                      </c:pt>
                      <c:pt idx="269">
                        <c:v>-88.489000000000004</c:v>
                      </c:pt>
                      <c:pt idx="270">
                        <c:v>-94.778999999999996</c:v>
                      </c:pt>
                      <c:pt idx="271">
                        <c:v>-96.5</c:v>
                      </c:pt>
                      <c:pt idx="272">
                        <c:v>-102.99299999999999</c:v>
                      </c:pt>
                      <c:pt idx="273">
                        <c:v>-90.084999999999994</c:v>
                      </c:pt>
                      <c:pt idx="274">
                        <c:v>-93.227999999999994</c:v>
                      </c:pt>
                      <c:pt idx="275">
                        <c:v>-94.998000000000005</c:v>
                      </c:pt>
                      <c:pt idx="276">
                        <c:v>-116.542</c:v>
                      </c:pt>
                      <c:pt idx="277">
                        <c:v>-102.748</c:v>
                      </c:pt>
                      <c:pt idx="278">
                        <c:v>-93.266999999999996</c:v>
                      </c:pt>
                      <c:pt idx="279">
                        <c:v>-91.06</c:v>
                      </c:pt>
                      <c:pt idx="280">
                        <c:v>-92.222999999999999</c:v>
                      </c:pt>
                      <c:pt idx="281">
                        <c:v>-97.75</c:v>
                      </c:pt>
                      <c:pt idx="282">
                        <c:v>-95.760999999999996</c:v>
                      </c:pt>
                      <c:pt idx="283">
                        <c:v>-98.787999999999997</c:v>
                      </c:pt>
                      <c:pt idx="284">
                        <c:v>-101.20399999999999</c:v>
                      </c:pt>
                      <c:pt idx="285">
                        <c:v>-88.567999999999998</c:v>
                      </c:pt>
                      <c:pt idx="286">
                        <c:v>-90.125</c:v>
                      </c:pt>
                      <c:pt idx="287">
                        <c:v>-90.349000000000004</c:v>
                      </c:pt>
                      <c:pt idx="288">
                        <c:v>-108.996</c:v>
                      </c:pt>
                      <c:pt idx="289">
                        <c:v>-103.29900000000001</c:v>
                      </c:pt>
                      <c:pt idx="290">
                        <c:v>-99.527000000000001</c:v>
                      </c:pt>
                      <c:pt idx="291">
                        <c:v>-88.545000000000002</c:v>
                      </c:pt>
                      <c:pt idx="292">
                        <c:v>-93.257999999999996</c:v>
                      </c:pt>
                      <c:pt idx="293">
                        <c:v>-90.228999999999999</c:v>
                      </c:pt>
                      <c:pt idx="294">
                        <c:v>-101.523</c:v>
                      </c:pt>
                      <c:pt idx="295">
                        <c:v>-108.03400000000001</c:v>
                      </c:pt>
                      <c:pt idx="296">
                        <c:v>-108.43600000000001</c:v>
                      </c:pt>
                      <c:pt idx="297">
                        <c:v>-95.948999999999998</c:v>
                      </c:pt>
                      <c:pt idx="298">
                        <c:v>-98.311000000000007</c:v>
                      </c:pt>
                      <c:pt idx="299">
                        <c:v>-100.11799999999999</c:v>
                      </c:pt>
                      <c:pt idx="300">
                        <c:v>-111.755</c:v>
                      </c:pt>
                      <c:pt idx="301">
                        <c:v>-108.83499999999999</c:v>
                      </c:pt>
                      <c:pt idx="302">
                        <c:v>-100.51600000000001</c:v>
                      </c:pt>
                      <c:pt idx="303">
                        <c:v>-104.03700000000001</c:v>
                      </c:pt>
                      <c:pt idx="304">
                        <c:v>-90.587999999999994</c:v>
                      </c:pt>
                      <c:pt idx="305">
                        <c:v>-83.242999999999995</c:v>
                      </c:pt>
                      <c:pt idx="306">
                        <c:v>-78.551000000000002</c:v>
                      </c:pt>
                      <c:pt idx="307">
                        <c:v>-78.331999999999994</c:v>
                      </c:pt>
                      <c:pt idx="308">
                        <c:v>-76.858999999999995</c:v>
                      </c:pt>
                      <c:pt idx="309">
                        <c:v>-63.396999999999998</c:v>
                      </c:pt>
                      <c:pt idx="310">
                        <c:v>-56.204999999999998</c:v>
                      </c:pt>
                      <c:pt idx="311">
                        <c:v>-51.097999999999999</c:v>
                      </c:pt>
                      <c:pt idx="312">
                        <c:v>-68.31</c:v>
                      </c:pt>
                      <c:pt idx="313">
                        <c:v>-62.243000000000002</c:v>
                      </c:pt>
                      <c:pt idx="314">
                        <c:v>-67.52</c:v>
                      </c:pt>
                      <c:pt idx="315">
                        <c:v>-63.316000000000003</c:v>
                      </c:pt>
                      <c:pt idx="316">
                        <c:v>-57.89</c:v>
                      </c:pt>
                      <c:pt idx="317">
                        <c:v>-56.843000000000004</c:v>
                      </c:pt>
                      <c:pt idx="318">
                        <c:v>-54.564</c:v>
                      </c:pt>
                      <c:pt idx="319">
                        <c:v>-60.448</c:v>
                      </c:pt>
                      <c:pt idx="320">
                        <c:v>-68.691000000000003</c:v>
                      </c:pt>
                      <c:pt idx="321">
                        <c:v>-63.99</c:v>
                      </c:pt>
                      <c:pt idx="322">
                        <c:v>-71.025000000000006</c:v>
                      </c:pt>
                      <c:pt idx="323">
                        <c:v>-75.509</c:v>
                      </c:pt>
                      <c:pt idx="324">
                        <c:v>-92.253</c:v>
                      </c:pt>
                      <c:pt idx="325">
                        <c:v>-90.573999999999998</c:v>
                      </c:pt>
                      <c:pt idx="326">
                        <c:v>-86.111000000000004</c:v>
                      </c:pt>
                      <c:pt idx="327">
                        <c:v>-79.775000000000006</c:v>
                      </c:pt>
                      <c:pt idx="328">
                        <c:v>-81.238</c:v>
                      </c:pt>
                      <c:pt idx="329">
                        <c:v>-85.831999999999994</c:v>
                      </c:pt>
                      <c:pt idx="330">
                        <c:v>-91.126000000000005</c:v>
                      </c:pt>
                      <c:pt idx="331">
                        <c:v>-98.828000000000003</c:v>
                      </c:pt>
                      <c:pt idx="332">
                        <c:v>-101.878</c:v>
                      </c:pt>
                      <c:pt idx="333">
                        <c:v>-89.896000000000001</c:v>
                      </c:pt>
                      <c:pt idx="334">
                        <c:v>-93.786000000000001</c:v>
                      </c:pt>
                      <c:pt idx="335">
                        <c:v>-96.022000000000006</c:v>
                      </c:pt>
                      <c:pt idx="336">
                        <c:v>-112.685</c:v>
                      </c:pt>
                      <c:pt idx="337">
                        <c:v>-97.686000000000007</c:v>
                      </c:pt>
                      <c:pt idx="338">
                        <c:v>-95.486999999999995</c:v>
                      </c:pt>
                      <c:pt idx="339">
                        <c:v>-94.814999999999998</c:v>
                      </c:pt>
                      <c:pt idx="340">
                        <c:v>-96.11</c:v>
                      </c:pt>
                      <c:pt idx="341">
                        <c:v>-95.131</c:v>
                      </c:pt>
                      <c:pt idx="342">
                        <c:v>-98.102000000000004</c:v>
                      </c:pt>
                      <c:pt idx="343">
                        <c:v>-100.71299999999999</c:v>
                      </c:pt>
                      <c:pt idx="344">
                        <c:v>-99.933000000000007</c:v>
                      </c:pt>
                      <c:pt idx="345">
                        <c:v>-89.507000000000005</c:v>
                      </c:pt>
                      <c:pt idx="346">
                        <c:v>-93.513999999999996</c:v>
                      </c:pt>
                      <c:pt idx="347">
                        <c:v>-95.28</c:v>
                      </c:pt>
                      <c:pt idx="348">
                        <c:v>-116.496</c:v>
                      </c:pt>
                      <c:pt idx="349">
                        <c:v>-104.899</c:v>
                      </c:pt>
                      <c:pt idx="350">
                        <c:v>-99.71</c:v>
                      </c:pt>
                      <c:pt idx="351">
                        <c:v>-100.322</c:v>
                      </c:pt>
                      <c:pt idx="352">
                        <c:v>-89.834000000000003</c:v>
                      </c:pt>
                      <c:pt idx="353">
                        <c:v>-83.929000000000002</c:v>
                      </c:pt>
                      <c:pt idx="354">
                        <c:v>-90.832999999999998</c:v>
                      </c:pt>
                      <c:pt idx="355">
                        <c:v>-101.122</c:v>
                      </c:pt>
                      <c:pt idx="356">
                        <c:v>-103.80800000000001</c:v>
                      </c:pt>
                      <c:pt idx="357">
                        <c:v>-91.53</c:v>
                      </c:pt>
                      <c:pt idx="358">
                        <c:v>-93.742999999999995</c:v>
                      </c:pt>
                      <c:pt idx="359">
                        <c:v>-94.340999999999994</c:v>
                      </c:pt>
                      <c:pt idx="360">
                        <c:v>-94.153000000000006</c:v>
                      </c:pt>
                      <c:pt idx="361">
                        <c:v>-93.543999999999997</c:v>
                      </c:pt>
                      <c:pt idx="362">
                        <c:v>-94.06</c:v>
                      </c:pt>
                      <c:pt idx="363">
                        <c:v>-102.459</c:v>
                      </c:pt>
                      <c:pt idx="364">
                        <c:v>-99.850999999999999</c:v>
                      </c:pt>
                      <c:pt idx="365">
                        <c:v>-95.474000000000004</c:v>
                      </c:pt>
                      <c:pt idx="366">
                        <c:v>-87.346999999999994</c:v>
                      </c:pt>
                      <c:pt idx="367">
                        <c:v>-80.165999999999997</c:v>
                      </c:pt>
                      <c:pt idx="368">
                        <c:v>-83.007000000000005</c:v>
                      </c:pt>
                      <c:pt idx="369">
                        <c:v>-78.155000000000001</c:v>
                      </c:pt>
                      <c:pt idx="370">
                        <c:v>-84.843000000000004</c:v>
                      </c:pt>
                      <c:pt idx="371">
                        <c:v>-90.28</c:v>
                      </c:pt>
                      <c:pt idx="372">
                        <c:v>-107.21</c:v>
                      </c:pt>
                      <c:pt idx="373">
                        <c:v>-95.061999999999998</c:v>
                      </c:pt>
                      <c:pt idx="374">
                        <c:v>-96.974999999999994</c:v>
                      </c:pt>
                      <c:pt idx="375">
                        <c:v>-95.073999999999998</c:v>
                      </c:pt>
                      <c:pt idx="376">
                        <c:v>-100.289</c:v>
                      </c:pt>
                      <c:pt idx="377">
                        <c:v>-97.825000000000003</c:v>
                      </c:pt>
                      <c:pt idx="378">
                        <c:v>-98.457999999999998</c:v>
                      </c:pt>
                      <c:pt idx="379">
                        <c:v>-101.462</c:v>
                      </c:pt>
                      <c:pt idx="380">
                        <c:v>-100.59</c:v>
                      </c:pt>
                      <c:pt idx="381">
                        <c:v>-91.503</c:v>
                      </c:pt>
                      <c:pt idx="382">
                        <c:v>-96.12</c:v>
                      </c:pt>
                      <c:pt idx="383">
                        <c:v>-99.364000000000004</c:v>
                      </c:pt>
                      <c:pt idx="384">
                        <c:v>-117.495</c:v>
                      </c:pt>
                      <c:pt idx="385">
                        <c:v>-106.128</c:v>
                      </c:pt>
                      <c:pt idx="386">
                        <c:v>-98.146000000000001</c:v>
                      </c:pt>
                      <c:pt idx="387">
                        <c:v>-93.972999999999999</c:v>
                      </c:pt>
                      <c:pt idx="388">
                        <c:v>-99.39</c:v>
                      </c:pt>
                      <c:pt idx="389">
                        <c:v>-97.882999999999996</c:v>
                      </c:pt>
                      <c:pt idx="390">
                        <c:v>-95.106999999999999</c:v>
                      </c:pt>
                      <c:pt idx="391">
                        <c:v>-104.938</c:v>
                      </c:pt>
                      <c:pt idx="392">
                        <c:v>-108.42</c:v>
                      </c:pt>
                      <c:pt idx="393">
                        <c:v>-96.515000000000001</c:v>
                      </c:pt>
                      <c:pt idx="394">
                        <c:v>-100.24299999999999</c:v>
                      </c:pt>
                      <c:pt idx="395">
                        <c:v>-102.361</c:v>
                      </c:pt>
                      <c:pt idx="396">
                        <c:v>-124.172</c:v>
                      </c:pt>
                      <c:pt idx="397">
                        <c:v>-106.43</c:v>
                      </c:pt>
                      <c:pt idx="398">
                        <c:v>-97.177999999999997</c:v>
                      </c:pt>
                      <c:pt idx="399">
                        <c:v>-84.179000000000002</c:v>
                      </c:pt>
                      <c:pt idx="400">
                        <c:v>-76.296999999999997</c:v>
                      </c:pt>
                      <c:pt idx="401">
                        <c:v>-71.408000000000001</c:v>
                      </c:pt>
                      <c:pt idx="402">
                        <c:v>-83.968000000000004</c:v>
                      </c:pt>
                      <c:pt idx="403">
                        <c:v>-92.988</c:v>
                      </c:pt>
                      <c:pt idx="404">
                        <c:v>-95.763999999999996</c:v>
                      </c:pt>
                      <c:pt idx="405">
                        <c:v>-86.521000000000001</c:v>
                      </c:pt>
                      <c:pt idx="406">
                        <c:v>-91.52</c:v>
                      </c:pt>
                      <c:pt idx="407">
                        <c:v>-94.468999999999994</c:v>
                      </c:pt>
                      <c:pt idx="408">
                        <c:v>-101.494</c:v>
                      </c:pt>
                      <c:pt idx="409">
                        <c:v>-91.471999999999994</c:v>
                      </c:pt>
                      <c:pt idx="410">
                        <c:v>-79.137</c:v>
                      </c:pt>
                      <c:pt idx="411">
                        <c:v>-75.903000000000006</c:v>
                      </c:pt>
                      <c:pt idx="412">
                        <c:v>-74.661000000000001</c:v>
                      </c:pt>
                      <c:pt idx="413">
                        <c:v>-72.316000000000003</c:v>
                      </c:pt>
                      <c:pt idx="414">
                        <c:v>-63.463000000000001</c:v>
                      </c:pt>
                      <c:pt idx="415">
                        <c:v>-64.894000000000005</c:v>
                      </c:pt>
                      <c:pt idx="416">
                        <c:v>-64.902000000000001</c:v>
                      </c:pt>
                      <c:pt idx="417">
                        <c:v>-53.853000000000002</c:v>
                      </c:pt>
                      <c:pt idx="418">
                        <c:v>-52.213000000000001</c:v>
                      </c:pt>
                      <c:pt idx="419">
                        <c:v>-47.935000000000002</c:v>
                      </c:pt>
                      <c:pt idx="420">
                        <c:v>-66.808999999999997</c:v>
                      </c:pt>
                      <c:pt idx="421">
                        <c:v>-60.223999999999997</c:v>
                      </c:pt>
                      <c:pt idx="422">
                        <c:v>-52.314999999999998</c:v>
                      </c:pt>
                      <c:pt idx="423">
                        <c:v>-51.287999999999997</c:v>
                      </c:pt>
                      <c:pt idx="424">
                        <c:v>-50.420999999999999</c:v>
                      </c:pt>
                      <c:pt idx="425">
                        <c:v>-47.320999999999998</c:v>
                      </c:pt>
                      <c:pt idx="426">
                        <c:v>-45.845999999999997</c:v>
                      </c:pt>
                      <c:pt idx="427">
                        <c:v>-48.835000000000001</c:v>
                      </c:pt>
                      <c:pt idx="428">
                        <c:v>-57.722000000000001</c:v>
                      </c:pt>
                      <c:pt idx="429">
                        <c:v>-53.540999999999997</c:v>
                      </c:pt>
                      <c:pt idx="430">
                        <c:v>-58.997</c:v>
                      </c:pt>
                      <c:pt idx="431">
                        <c:v>-56.439</c:v>
                      </c:pt>
                      <c:pt idx="432">
                        <c:v>-69.28</c:v>
                      </c:pt>
                      <c:pt idx="433">
                        <c:v>-67.704999999999998</c:v>
                      </c:pt>
                      <c:pt idx="434">
                        <c:v>-65.468000000000004</c:v>
                      </c:pt>
                      <c:pt idx="435">
                        <c:v>-61.194000000000003</c:v>
                      </c:pt>
                      <c:pt idx="436">
                        <c:v>-56.542000000000002</c:v>
                      </c:pt>
                      <c:pt idx="437">
                        <c:v>-54.253</c:v>
                      </c:pt>
                      <c:pt idx="438">
                        <c:v>-54.149000000000001</c:v>
                      </c:pt>
                      <c:pt idx="439">
                        <c:v>-56.954000000000001</c:v>
                      </c:pt>
                      <c:pt idx="440">
                        <c:v>-56.999000000000002</c:v>
                      </c:pt>
                      <c:pt idx="441">
                        <c:v>-44.859000000000002</c:v>
                      </c:pt>
                      <c:pt idx="442">
                        <c:v>-39.523000000000003</c:v>
                      </c:pt>
                      <c:pt idx="443">
                        <c:v>-34.14</c:v>
                      </c:pt>
                      <c:pt idx="444">
                        <c:v>-40.026000000000003</c:v>
                      </c:pt>
                      <c:pt idx="445">
                        <c:v>-33.887999999999998</c:v>
                      </c:pt>
                      <c:pt idx="446">
                        <c:v>-30.399000000000001</c:v>
                      </c:pt>
                      <c:pt idx="447">
                        <c:v>-30.85</c:v>
                      </c:pt>
                      <c:pt idx="448">
                        <c:v>-31.690999999999999</c:v>
                      </c:pt>
                      <c:pt idx="449">
                        <c:v>-32.262999999999998</c:v>
                      </c:pt>
                      <c:pt idx="450">
                        <c:v>-31.995000000000001</c:v>
                      </c:pt>
                      <c:pt idx="451">
                        <c:v>-37.238</c:v>
                      </c:pt>
                      <c:pt idx="452">
                        <c:v>-38.170999999999999</c:v>
                      </c:pt>
                      <c:pt idx="453">
                        <c:v>-29.501000000000001</c:v>
                      </c:pt>
                      <c:pt idx="454">
                        <c:v>-36.223999999999997</c:v>
                      </c:pt>
                      <c:pt idx="455">
                        <c:v>-31.388999999999999</c:v>
                      </c:pt>
                      <c:pt idx="456">
                        <c:v>-44.936999999999998</c:v>
                      </c:pt>
                      <c:pt idx="457">
                        <c:v>-40.662999999999997</c:v>
                      </c:pt>
                      <c:pt idx="458">
                        <c:v>-33.79</c:v>
                      </c:pt>
                      <c:pt idx="459">
                        <c:v>-33.073</c:v>
                      </c:pt>
                      <c:pt idx="460">
                        <c:v>-34.231999999999999</c:v>
                      </c:pt>
                      <c:pt idx="461">
                        <c:v>-34.651000000000003</c:v>
                      </c:pt>
                      <c:pt idx="462">
                        <c:v>-32.939</c:v>
                      </c:pt>
                      <c:pt idx="463">
                        <c:v>-33.468000000000004</c:v>
                      </c:pt>
                      <c:pt idx="464">
                        <c:v>-39.03</c:v>
                      </c:pt>
                      <c:pt idx="465">
                        <c:v>-31.448</c:v>
                      </c:pt>
                      <c:pt idx="466">
                        <c:v>-37.93</c:v>
                      </c:pt>
                      <c:pt idx="467">
                        <c:v>-36.155999999999999</c:v>
                      </c:pt>
                      <c:pt idx="468">
                        <c:v>-50.408000000000001</c:v>
                      </c:pt>
                      <c:pt idx="469">
                        <c:v>-42.182000000000002</c:v>
                      </c:pt>
                      <c:pt idx="470">
                        <c:v>-34.716000000000001</c:v>
                      </c:pt>
                      <c:pt idx="471">
                        <c:v>-31.632999999999999</c:v>
                      </c:pt>
                      <c:pt idx="472">
                        <c:v>-30.446999999999999</c:v>
                      </c:pt>
                      <c:pt idx="473">
                        <c:v>-28.655999999999999</c:v>
                      </c:pt>
                      <c:pt idx="474">
                        <c:v>-28.186</c:v>
                      </c:pt>
                      <c:pt idx="475">
                        <c:v>-32.223999999999997</c:v>
                      </c:pt>
                      <c:pt idx="476">
                        <c:v>-39.588999999999999</c:v>
                      </c:pt>
                      <c:pt idx="477">
                        <c:v>-37.737000000000002</c:v>
                      </c:pt>
                      <c:pt idx="478">
                        <c:v>-47.966999999999999</c:v>
                      </c:pt>
                      <c:pt idx="479">
                        <c:v>-53.097999999999999</c:v>
                      </c:pt>
                      <c:pt idx="480">
                        <c:v>-77.882999999999996</c:v>
                      </c:pt>
                      <c:pt idx="481">
                        <c:v>-65.906000000000006</c:v>
                      </c:pt>
                      <c:pt idx="482">
                        <c:v>-58.125</c:v>
                      </c:pt>
                      <c:pt idx="483">
                        <c:v>-51.624000000000002</c:v>
                      </c:pt>
                      <c:pt idx="484">
                        <c:v>-45.567</c:v>
                      </c:pt>
                      <c:pt idx="485">
                        <c:v>-43.356999999999999</c:v>
                      </c:pt>
                      <c:pt idx="486">
                        <c:v>-45.837000000000003</c:v>
                      </c:pt>
                      <c:pt idx="487">
                        <c:v>-46.222999999999999</c:v>
                      </c:pt>
                      <c:pt idx="488">
                        <c:v>-47.155999999999999</c:v>
                      </c:pt>
                      <c:pt idx="489">
                        <c:v>-39.835000000000001</c:v>
                      </c:pt>
                      <c:pt idx="490">
                        <c:v>-46.026000000000003</c:v>
                      </c:pt>
                      <c:pt idx="491">
                        <c:v>-38.472999999999999</c:v>
                      </c:pt>
                      <c:pt idx="492">
                        <c:v>-44.231000000000002</c:v>
                      </c:pt>
                      <c:pt idx="493">
                        <c:v>-40.296999999999997</c:v>
                      </c:pt>
                      <c:pt idx="494">
                        <c:v>-34.930999999999997</c:v>
                      </c:pt>
                      <c:pt idx="495">
                        <c:v>-32.482999999999997</c:v>
                      </c:pt>
                      <c:pt idx="496">
                        <c:v>-36.341000000000001</c:v>
                      </c:pt>
                      <c:pt idx="497">
                        <c:v>-33.837000000000003</c:v>
                      </c:pt>
                      <c:pt idx="498">
                        <c:v>-33.554000000000002</c:v>
                      </c:pt>
                      <c:pt idx="499">
                        <c:v>-37.779000000000003</c:v>
                      </c:pt>
                      <c:pt idx="500">
                        <c:v>-41.192</c:v>
                      </c:pt>
                      <c:pt idx="501">
                        <c:v>-35.665999999999997</c:v>
                      </c:pt>
                      <c:pt idx="502">
                        <c:v>-39.706000000000003</c:v>
                      </c:pt>
                      <c:pt idx="503">
                        <c:v>-32.33</c:v>
                      </c:pt>
                      <c:pt idx="504">
                        <c:v>-43.152000000000001</c:v>
                      </c:pt>
                      <c:pt idx="505">
                        <c:v>-40.936</c:v>
                      </c:pt>
                      <c:pt idx="506">
                        <c:v>-35.031999999999996</c:v>
                      </c:pt>
                      <c:pt idx="507">
                        <c:v>-36.924999999999997</c:v>
                      </c:pt>
                      <c:pt idx="508">
                        <c:v>-36.020000000000003</c:v>
                      </c:pt>
                      <c:pt idx="509">
                        <c:v>-33.11</c:v>
                      </c:pt>
                      <c:pt idx="510">
                        <c:v>-32.235999999999997</c:v>
                      </c:pt>
                      <c:pt idx="511">
                        <c:v>-33.21</c:v>
                      </c:pt>
                      <c:pt idx="512">
                        <c:v>-33.851999999999997</c:v>
                      </c:pt>
                      <c:pt idx="513">
                        <c:v>-29.568999999999999</c:v>
                      </c:pt>
                      <c:pt idx="514">
                        <c:v>-31.442</c:v>
                      </c:pt>
                      <c:pt idx="515">
                        <c:v>-27.896999999999998</c:v>
                      </c:pt>
                      <c:pt idx="516">
                        <c:v>-44.731000000000002</c:v>
                      </c:pt>
                      <c:pt idx="517">
                        <c:v>-43.344999999999999</c:v>
                      </c:pt>
                      <c:pt idx="518">
                        <c:v>-42.235999999999997</c:v>
                      </c:pt>
                      <c:pt idx="519">
                        <c:v>-50.744</c:v>
                      </c:pt>
                      <c:pt idx="520">
                        <c:v>-47.088999999999999</c:v>
                      </c:pt>
                      <c:pt idx="521">
                        <c:v>-42.218000000000004</c:v>
                      </c:pt>
                      <c:pt idx="522">
                        <c:v>-38.274000000000001</c:v>
                      </c:pt>
                      <c:pt idx="523">
                        <c:v>-43.686999999999998</c:v>
                      </c:pt>
                      <c:pt idx="524">
                        <c:v>-52.671999999999997</c:v>
                      </c:pt>
                      <c:pt idx="525">
                        <c:v>-47.843000000000004</c:v>
                      </c:pt>
                      <c:pt idx="526">
                        <c:v>-56.668999999999997</c:v>
                      </c:pt>
                      <c:pt idx="527">
                        <c:v>-51.442</c:v>
                      </c:pt>
                      <c:pt idx="528">
                        <c:v>-64.28</c:v>
                      </c:pt>
                      <c:pt idx="529">
                        <c:v>-59.216999999999999</c:v>
                      </c:pt>
                      <c:pt idx="530">
                        <c:v>-59.392000000000003</c:v>
                      </c:pt>
                      <c:pt idx="531">
                        <c:v>-51.494</c:v>
                      </c:pt>
                      <c:pt idx="532">
                        <c:v>-49.234000000000002</c:v>
                      </c:pt>
                      <c:pt idx="533">
                        <c:v>-45.155000000000001</c:v>
                      </c:pt>
                      <c:pt idx="534">
                        <c:v>-45.646000000000001</c:v>
                      </c:pt>
                      <c:pt idx="535">
                        <c:v>-43.7</c:v>
                      </c:pt>
                      <c:pt idx="536">
                        <c:v>-52.895000000000003</c:v>
                      </c:pt>
                      <c:pt idx="537">
                        <c:v>-47.48</c:v>
                      </c:pt>
                      <c:pt idx="538">
                        <c:v>-52.895000000000003</c:v>
                      </c:pt>
                      <c:pt idx="539">
                        <c:v>-61.947000000000003</c:v>
                      </c:pt>
                      <c:pt idx="540">
                        <c:v>-86.917000000000002</c:v>
                      </c:pt>
                      <c:pt idx="541">
                        <c:v>-85.057000000000002</c:v>
                      </c:pt>
                      <c:pt idx="542">
                        <c:v>-77.66</c:v>
                      </c:pt>
                      <c:pt idx="543">
                        <c:v>-67.465000000000003</c:v>
                      </c:pt>
                      <c:pt idx="544">
                        <c:v>-63.238999999999997</c:v>
                      </c:pt>
                      <c:pt idx="545">
                        <c:v>-58.51</c:v>
                      </c:pt>
                      <c:pt idx="546">
                        <c:v>-53.173999999999999</c:v>
                      </c:pt>
                      <c:pt idx="547">
                        <c:v>-58.341999999999999</c:v>
                      </c:pt>
                      <c:pt idx="548">
                        <c:v>-59.366999999999997</c:v>
                      </c:pt>
                      <c:pt idx="549">
                        <c:v>-44.939</c:v>
                      </c:pt>
                      <c:pt idx="550">
                        <c:v>-39.762</c:v>
                      </c:pt>
                      <c:pt idx="551">
                        <c:v>-34.341000000000001</c:v>
                      </c:pt>
                      <c:pt idx="552">
                        <c:v>-38.786999999999999</c:v>
                      </c:pt>
                      <c:pt idx="553">
                        <c:v>-31.986999999999998</c:v>
                      </c:pt>
                      <c:pt idx="554">
                        <c:v>-28.616</c:v>
                      </c:pt>
                      <c:pt idx="555">
                        <c:v>-28.888999999999999</c:v>
                      </c:pt>
                      <c:pt idx="556">
                        <c:v>-27.759</c:v>
                      </c:pt>
                      <c:pt idx="557">
                        <c:v>-27.617999999999999</c:v>
                      </c:pt>
                      <c:pt idx="558">
                        <c:v>-32.521999999999998</c:v>
                      </c:pt>
                      <c:pt idx="559">
                        <c:v>-35.658000000000001</c:v>
                      </c:pt>
                      <c:pt idx="560">
                        <c:v>-35.935000000000002</c:v>
                      </c:pt>
                      <c:pt idx="561">
                        <c:v>-25.596</c:v>
                      </c:pt>
                      <c:pt idx="562">
                        <c:v>-24.5</c:v>
                      </c:pt>
                      <c:pt idx="563">
                        <c:v>-20.763000000000002</c:v>
                      </c:pt>
                    </c:numCache>
                  </c:numRef>
                </c:yVal>
                <c:smooth val="0"/>
                <c:extLst xmlns:c15="http://schemas.microsoft.com/office/drawing/2012/chart">
                  <c:ext xmlns:c16="http://schemas.microsoft.com/office/drawing/2014/chart" uri="{C3380CC4-5D6E-409C-BE32-E72D297353CC}">
                    <c16:uniqueId val="{00000010-0E6E-409B-9B26-D68AB983E1C7}"/>
                  </c:ext>
                </c:extLst>
              </c15:ser>
            </c15:filteredScatterSeries>
            <c15:filteredScatterSeries>
              <c15:ser>
                <c:idx val="10"/>
                <c:order val="10"/>
                <c:tx>
                  <c:v>5-Year</c:v>
                </c:tx>
                <c:spPr>
                  <a:ln>
                    <a:solidFill>
                      <a:schemeClr val="tx2"/>
                    </a:solidFill>
                  </a:ln>
                </c:spPr>
                <c:marker>
                  <c:symbol val="none"/>
                </c:marker>
                <c:xVal>
                  <c:numRef>
                    <c:extLst xmlns:c15="http://schemas.microsoft.com/office/drawing/2012/chart">
                      <c:ext xmlns:c15="http://schemas.microsoft.com/office/drawing/2012/chart" uri="{02D57815-91ED-43cb-92C2-25804820EDAC}">
                        <c15:formulaRef>
                          <c15:sqref>'01N21W03C01S'!$G$35:$G$598</c15:sqref>
                        </c15:formulaRef>
                      </c:ext>
                    </c:extLst>
                    <c:numCache>
                      <c:formatCode>m/d/yyyy</c:formatCode>
                      <c:ptCount val="564"/>
                      <c:pt idx="0">
                        <c:v>44865</c:v>
                      </c:pt>
                      <c:pt idx="1">
                        <c:v>44895</c:v>
                      </c:pt>
                      <c:pt idx="2">
                        <c:v>44926</c:v>
                      </c:pt>
                      <c:pt idx="3">
                        <c:v>44957</c:v>
                      </c:pt>
                      <c:pt idx="4">
                        <c:v>44985</c:v>
                      </c:pt>
                      <c:pt idx="5">
                        <c:v>45016</c:v>
                      </c:pt>
                      <c:pt idx="6">
                        <c:v>45046</c:v>
                      </c:pt>
                      <c:pt idx="7">
                        <c:v>45077</c:v>
                      </c:pt>
                      <c:pt idx="8">
                        <c:v>45107</c:v>
                      </c:pt>
                      <c:pt idx="9">
                        <c:v>45138</c:v>
                      </c:pt>
                      <c:pt idx="10">
                        <c:v>45169</c:v>
                      </c:pt>
                      <c:pt idx="11">
                        <c:v>45199</c:v>
                      </c:pt>
                      <c:pt idx="12">
                        <c:v>45230</c:v>
                      </c:pt>
                      <c:pt idx="13">
                        <c:v>45260</c:v>
                      </c:pt>
                      <c:pt idx="14">
                        <c:v>45291</c:v>
                      </c:pt>
                      <c:pt idx="15">
                        <c:v>45322</c:v>
                      </c:pt>
                      <c:pt idx="16">
                        <c:v>45351</c:v>
                      </c:pt>
                      <c:pt idx="17">
                        <c:v>45382</c:v>
                      </c:pt>
                      <c:pt idx="18">
                        <c:v>45412</c:v>
                      </c:pt>
                      <c:pt idx="19">
                        <c:v>45443</c:v>
                      </c:pt>
                      <c:pt idx="20">
                        <c:v>45473</c:v>
                      </c:pt>
                      <c:pt idx="21">
                        <c:v>45504</c:v>
                      </c:pt>
                      <c:pt idx="22">
                        <c:v>45535</c:v>
                      </c:pt>
                      <c:pt idx="23">
                        <c:v>45565</c:v>
                      </c:pt>
                      <c:pt idx="24">
                        <c:v>45596</c:v>
                      </c:pt>
                      <c:pt idx="25">
                        <c:v>45626</c:v>
                      </c:pt>
                      <c:pt idx="26">
                        <c:v>45657</c:v>
                      </c:pt>
                      <c:pt idx="27">
                        <c:v>45688</c:v>
                      </c:pt>
                      <c:pt idx="28">
                        <c:v>45716</c:v>
                      </c:pt>
                      <c:pt idx="29">
                        <c:v>45747</c:v>
                      </c:pt>
                      <c:pt idx="30">
                        <c:v>45777</c:v>
                      </c:pt>
                      <c:pt idx="31">
                        <c:v>45808</c:v>
                      </c:pt>
                      <c:pt idx="32">
                        <c:v>45838</c:v>
                      </c:pt>
                      <c:pt idx="33">
                        <c:v>45869</c:v>
                      </c:pt>
                      <c:pt idx="34">
                        <c:v>45900</c:v>
                      </c:pt>
                      <c:pt idx="35">
                        <c:v>45930</c:v>
                      </c:pt>
                      <c:pt idx="36">
                        <c:v>45961</c:v>
                      </c:pt>
                      <c:pt idx="37">
                        <c:v>45991</c:v>
                      </c:pt>
                      <c:pt idx="38">
                        <c:v>46022</c:v>
                      </c:pt>
                      <c:pt idx="39">
                        <c:v>46053</c:v>
                      </c:pt>
                      <c:pt idx="40">
                        <c:v>46081</c:v>
                      </c:pt>
                      <c:pt idx="41">
                        <c:v>46112</c:v>
                      </c:pt>
                      <c:pt idx="42">
                        <c:v>46142</c:v>
                      </c:pt>
                      <c:pt idx="43">
                        <c:v>46173</c:v>
                      </c:pt>
                      <c:pt idx="44">
                        <c:v>46203</c:v>
                      </c:pt>
                      <c:pt idx="45">
                        <c:v>46234</c:v>
                      </c:pt>
                      <c:pt idx="46">
                        <c:v>46265</c:v>
                      </c:pt>
                      <c:pt idx="47">
                        <c:v>46295</c:v>
                      </c:pt>
                      <c:pt idx="48">
                        <c:v>46326</c:v>
                      </c:pt>
                      <c:pt idx="49">
                        <c:v>46356</c:v>
                      </c:pt>
                      <c:pt idx="50">
                        <c:v>46387</c:v>
                      </c:pt>
                      <c:pt idx="51">
                        <c:v>46418</c:v>
                      </c:pt>
                      <c:pt idx="52">
                        <c:v>46446</c:v>
                      </c:pt>
                      <c:pt idx="53">
                        <c:v>46477</c:v>
                      </c:pt>
                      <c:pt idx="54">
                        <c:v>46507</c:v>
                      </c:pt>
                      <c:pt idx="55">
                        <c:v>46538</c:v>
                      </c:pt>
                      <c:pt idx="56">
                        <c:v>46568</c:v>
                      </c:pt>
                      <c:pt idx="57">
                        <c:v>46599</c:v>
                      </c:pt>
                      <c:pt idx="58">
                        <c:v>46630</c:v>
                      </c:pt>
                      <c:pt idx="59">
                        <c:v>46660</c:v>
                      </c:pt>
                      <c:pt idx="60">
                        <c:v>46691</c:v>
                      </c:pt>
                      <c:pt idx="61">
                        <c:v>46721</c:v>
                      </c:pt>
                      <c:pt idx="62">
                        <c:v>46752</c:v>
                      </c:pt>
                      <c:pt idx="63">
                        <c:v>46783</c:v>
                      </c:pt>
                      <c:pt idx="64">
                        <c:v>46812</c:v>
                      </c:pt>
                      <c:pt idx="65">
                        <c:v>46843</c:v>
                      </c:pt>
                      <c:pt idx="66">
                        <c:v>46873</c:v>
                      </c:pt>
                      <c:pt idx="67">
                        <c:v>46904</c:v>
                      </c:pt>
                      <c:pt idx="68">
                        <c:v>46934</c:v>
                      </c:pt>
                      <c:pt idx="69">
                        <c:v>46965</c:v>
                      </c:pt>
                      <c:pt idx="70">
                        <c:v>46996</c:v>
                      </c:pt>
                      <c:pt idx="71">
                        <c:v>47026</c:v>
                      </c:pt>
                      <c:pt idx="72">
                        <c:v>47057</c:v>
                      </c:pt>
                      <c:pt idx="73">
                        <c:v>47087</c:v>
                      </c:pt>
                      <c:pt idx="74">
                        <c:v>47118</c:v>
                      </c:pt>
                      <c:pt idx="75">
                        <c:v>47149</c:v>
                      </c:pt>
                      <c:pt idx="76">
                        <c:v>47177</c:v>
                      </c:pt>
                      <c:pt idx="77">
                        <c:v>47208</c:v>
                      </c:pt>
                      <c:pt idx="78">
                        <c:v>47238</c:v>
                      </c:pt>
                      <c:pt idx="79">
                        <c:v>47269</c:v>
                      </c:pt>
                      <c:pt idx="80">
                        <c:v>47299</c:v>
                      </c:pt>
                      <c:pt idx="81">
                        <c:v>47330</c:v>
                      </c:pt>
                      <c:pt idx="82">
                        <c:v>47361</c:v>
                      </c:pt>
                      <c:pt idx="83">
                        <c:v>47391</c:v>
                      </c:pt>
                      <c:pt idx="84">
                        <c:v>47422</c:v>
                      </c:pt>
                      <c:pt idx="85">
                        <c:v>47452</c:v>
                      </c:pt>
                      <c:pt idx="86">
                        <c:v>47483</c:v>
                      </c:pt>
                      <c:pt idx="87">
                        <c:v>47514</c:v>
                      </c:pt>
                      <c:pt idx="88">
                        <c:v>47542</c:v>
                      </c:pt>
                      <c:pt idx="89">
                        <c:v>47573</c:v>
                      </c:pt>
                      <c:pt idx="90">
                        <c:v>47603</c:v>
                      </c:pt>
                      <c:pt idx="91">
                        <c:v>47634</c:v>
                      </c:pt>
                      <c:pt idx="92">
                        <c:v>47664</c:v>
                      </c:pt>
                      <c:pt idx="93">
                        <c:v>47695</c:v>
                      </c:pt>
                      <c:pt idx="94">
                        <c:v>47726</c:v>
                      </c:pt>
                      <c:pt idx="95">
                        <c:v>47756</c:v>
                      </c:pt>
                      <c:pt idx="96">
                        <c:v>47787</c:v>
                      </c:pt>
                      <c:pt idx="97">
                        <c:v>47817</c:v>
                      </c:pt>
                      <c:pt idx="98">
                        <c:v>47848</c:v>
                      </c:pt>
                      <c:pt idx="99">
                        <c:v>47879</c:v>
                      </c:pt>
                      <c:pt idx="100">
                        <c:v>47907</c:v>
                      </c:pt>
                      <c:pt idx="101">
                        <c:v>47938</c:v>
                      </c:pt>
                      <c:pt idx="102">
                        <c:v>47968</c:v>
                      </c:pt>
                      <c:pt idx="103">
                        <c:v>47999</c:v>
                      </c:pt>
                      <c:pt idx="104">
                        <c:v>48029</c:v>
                      </c:pt>
                      <c:pt idx="105">
                        <c:v>48060</c:v>
                      </c:pt>
                      <c:pt idx="106">
                        <c:v>48091</c:v>
                      </c:pt>
                      <c:pt idx="107">
                        <c:v>48121</c:v>
                      </c:pt>
                      <c:pt idx="108">
                        <c:v>48152</c:v>
                      </c:pt>
                      <c:pt idx="109">
                        <c:v>48182</c:v>
                      </c:pt>
                      <c:pt idx="110">
                        <c:v>48213</c:v>
                      </c:pt>
                      <c:pt idx="111">
                        <c:v>48244</c:v>
                      </c:pt>
                      <c:pt idx="112">
                        <c:v>48273</c:v>
                      </c:pt>
                      <c:pt idx="113">
                        <c:v>48304</c:v>
                      </c:pt>
                      <c:pt idx="114">
                        <c:v>48334</c:v>
                      </c:pt>
                      <c:pt idx="115">
                        <c:v>48365</c:v>
                      </c:pt>
                      <c:pt idx="116">
                        <c:v>48395</c:v>
                      </c:pt>
                      <c:pt idx="117">
                        <c:v>48426</c:v>
                      </c:pt>
                      <c:pt idx="118">
                        <c:v>48457</c:v>
                      </c:pt>
                      <c:pt idx="119">
                        <c:v>48487</c:v>
                      </c:pt>
                      <c:pt idx="120">
                        <c:v>48518</c:v>
                      </c:pt>
                      <c:pt idx="121">
                        <c:v>48548</c:v>
                      </c:pt>
                      <c:pt idx="122">
                        <c:v>48579</c:v>
                      </c:pt>
                      <c:pt idx="123">
                        <c:v>48610</c:v>
                      </c:pt>
                      <c:pt idx="124">
                        <c:v>48638</c:v>
                      </c:pt>
                      <c:pt idx="125">
                        <c:v>48669</c:v>
                      </c:pt>
                      <c:pt idx="126">
                        <c:v>48699</c:v>
                      </c:pt>
                      <c:pt idx="127">
                        <c:v>48730</c:v>
                      </c:pt>
                      <c:pt idx="128">
                        <c:v>48760</c:v>
                      </c:pt>
                      <c:pt idx="129">
                        <c:v>48791</c:v>
                      </c:pt>
                      <c:pt idx="130">
                        <c:v>48822</c:v>
                      </c:pt>
                      <c:pt idx="131">
                        <c:v>48852</c:v>
                      </c:pt>
                      <c:pt idx="132">
                        <c:v>48883</c:v>
                      </c:pt>
                      <c:pt idx="133">
                        <c:v>48913</c:v>
                      </c:pt>
                      <c:pt idx="134">
                        <c:v>48944</c:v>
                      </c:pt>
                      <c:pt idx="135">
                        <c:v>48975</c:v>
                      </c:pt>
                      <c:pt idx="136">
                        <c:v>49003</c:v>
                      </c:pt>
                      <c:pt idx="137">
                        <c:v>49034</c:v>
                      </c:pt>
                      <c:pt idx="138">
                        <c:v>49064</c:v>
                      </c:pt>
                      <c:pt idx="139">
                        <c:v>49095</c:v>
                      </c:pt>
                      <c:pt idx="140">
                        <c:v>49125</c:v>
                      </c:pt>
                      <c:pt idx="141">
                        <c:v>49156</c:v>
                      </c:pt>
                      <c:pt idx="142">
                        <c:v>49187</c:v>
                      </c:pt>
                      <c:pt idx="143">
                        <c:v>49217</c:v>
                      </c:pt>
                      <c:pt idx="144">
                        <c:v>49248</c:v>
                      </c:pt>
                      <c:pt idx="145">
                        <c:v>49278</c:v>
                      </c:pt>
                      <c:pt idx="146">
                        <c:v>49309</c:v>
                      </c:pt>
                      <c:pt idx="147">
                        <c:v>49340</c:v>
                      </c:pt>
                      <c:pt idx="148">
                        <c:v>49368</c:v>
                      </c:pt>
                      <c:pt idx="149">
                        <c:v>49399</c:v>
                      </c:pt>
                      <c:pt idx="150">
                        <c:v>49429</c:v>
                      </c:pt>
                      <c:pt idx="151">
                        <c:v>49460</c:v>
                      </c:pt>
                      <c:pt idx="152">
                        <c:v>49490</c:v>
                      </c:pt>
                      <c:pt idx="153">
                        <c:v>49521</c:v>
                      </c:pt>
                      <c:pt idx="154">
                        <c:v>49552</c:v>
                      </c:pt>
                      <c:pt idx="155">
                        <c:v>49582</c:v>
                      </c:pt>
                      <c:pt idx="156">
                        <c:v>49613</c:v>
                      </c:pt>
                      <c:pt idx="157">
                        <c:v>49643</c:v>
                      </c:pt>
                      <c:pt idx="158">
                        <c:v>49674</c:v>
                      </c:pt>
                      <c:pt idx="159">
                        <c:v>49705</c:v>
                      </c:pt>
                      <c:pt idx="160">
                        <c:v>49734</c:v>
                      </c:pt>
                      <c:pt idx="161">
                        <c:v>49765</c:v>
                      </c:pt>
                      <c:pt idx="162">
                        <c:v>49795</c:v>
                      </c:pt>
                      <c:pt idx="163">
                        <c:v>49826</c:v>
                      </c:pt>
                      <c:pt idx="164">
                        <c:v>49856</c:v>
                      </c:pt>
                      <c:pt idx="165">
                        <c:v>49887</c:v>
                      </c:pt>
                      <c:pt idx="166">
                        <c:v>49918</c:v>
                      </c:pt>
                      <c:pt idx="167">
                        <c:v>49948</c:v>
                      </c:pt>
                      <c:pt idx="168">
                        <c:v>49979</c:v>
                      </c:pt>
                      <c:pt idx="169">
                        <c:v>50009</c:v>
                      </c:pt>
                      <c:pt idx="170">
                        <c:v>50040</c:v>
                      </c:pt>
                      <c:pt idx="171">
                        <c:v>50071</c:v>
                      </c:pt>
                      <c:pt idx="172">
                        <c:v>50099</c:v>
                      </c:pt>
                      <c:pt idx="173">
                        <c:v>50130</c:v>
                      </c:pt>
                      <c:pt idx="174">
                        <c:v>50160</c:v>
                      </c:pt>
                      <c:pt idx="175">
                        <c:v>50191</c:v>
                      </c:pt>
                      <c:pt idx="176">
                        <c:v>50221</c:v>
                      </c:pt>
                      <c:pt idx="177">
                        <c:v>50252</c:v>
                      </c:pt>
                      <c:pt idx="178">
                        <c:v>50283</c:v>
                      </c:pt>
                      <c:pt idx="179">
                        <c:v>50313</c:v>
                      </c:pt>
                      <c:pt idx="180">
                        <c:v>50344</c:v>
                      </c:pt>
                      <c:pt idx="181">
                        <c:v>50374</c:v>
                      </c:pt>
                      <c:pt idx="182">
                        <c:v>50405</c:v>
                      </c:pt>
                      <c:pt idx="183">
                        <c:v>50436</c:v>
                      </c:pt>
                      <c:pt idx="184">
                        <c:v>50464</c:v>
                      </c:pt>
                      <c:pt idx="185">
                        <c:v>50495</c:v>
                      </c:pt>
                      <c:pt idx="186">
                        <c:v>50525</c:v>
                      </c:pt>
                      <c:pt idx="187">
                        <c:v>50556</c:v>
                      </c:pt>
                      <c:pt idx="188">
                        <c:v>50586</c:v>
                      </c:pt>
                      <c:pt idx="189">
                        <c:v>50617</c:v>
                      </c:pt>
                      <c:pt idx="190">
                        <c:v>50648</c:v>
                      </c:pt>
                      <c:pt idx="191">
                        <c:v>50678</c:v>
                      </c:pt>
                      <c:pt idx="192">
                        <c:v>50709</c:v>
                      </c:pt>
                      <c:pt idx="193">
                        <c:v>50739</c:v>
                      </c:pt>
                      <c:pt idx="194">
                        <c:v>50770</c:v>
                      </c:pt>
                      <c:pt idx="195">
                        <c:v>50801</c:v>
                      </c:pt>
                      <c:pt idx="196">
                        <c:v>50829</c:v>
                      </c:pt>
                      <c:pt idx="197">
                        <c:v>50860</c:v>
                      </c:pt>
                      <c:pt idx="198">
                        <c:v>50890</c:v>
                      </c:pt>
                      <c:pt idx="199">
                        <c:v>50921</c:v>
                      </c:pt>
                      <c:pt idx="200">
                        <c:v>50951</c:v>
                      </c:pt>
                      <c:pt idx="201">
                        <c:v>50982</c:v>
                      </c:pt>
                      <c:pt idx="202">
                        <c:v>51013</c:v>
                      </c:pt>
                      <c:pt idx="203">
                        <c:v>51043</c:v>
                      </c:pt>
                      <c:pt idx="204">
                        <c:v>51074</c:v>
                      </c:pt>
                      <c:pt idx="205">
                        <c:v>51104</c:v>
                      </c:pt>
                      <c:pt idx="206">
                        <c:v>51135</c:v>
                      </c:pt>
                      <c:pt idx="207">
                        <c:v>51166</c:v>
                      </c:pt>
                      <c:pt idx="208">
                        <c:v>51195</c:v>
                      </c:pt>
                      <c:pt idx="209">
                        <c:v>51226</c:v>
                      </c:pt>
                      <c:pt idx="210">
                        <c:v>51256</c:v>
                      </c:pt>
                      <c:pt idx="211">
                        <c:v>51287</c:v>
                      </c:pt>
                      <c:pt idx="212">
                        <c:v>51317</c:v>
                      </c:pt>
                      <c:pt idx="213">
                        <c:v>51348</c:v>
                      </c:pt>
                      <c:pt idx="214">
                        <c:v>51379</c:v>
                      </c:pt>
                      <c:pt idx="215">
                        <c:v>51409</c:v>
                      </c:pt>
                      <c:pt idx="216">
                        <c:v>51440</c:v>
                      </c:pt>
                      <c:pt idx="217">
                        <c:v>51470</c:v>
                      </c:pt>
                      <c:pt idx="218">
                        <c:v>51501</c:v>
                      </c:pt>
                      <c:pt idx="219">
                        <c:v>51532</c:v>
                      </c:pt>
                      <c:pt idx="220">
                        <c:v>51560</c:v>
                      </c:pt>
                      <c:pt idx="221">
                        <c:v>51591</c:v>
                      </c:pt>
                      <c:pt idx="222">
                        <c:v>51621</c:v>
                      </c:pt>
                      <c:pt idx="223">
                        <c:v>51652</c:v>
                      </c:pt>
                      <c:pt idx="224">
                        <c:v>51682</c:v>
                      </c:pt>
                      <c:pt idx="225">
                        <c:v>51713</c:v>
                      </c:pt>
                      <c:pt idx="226">
                        <c:v>51744</c:v>
                      </c:pt>
                      <c:pt idx="227">
                        <c:v>51774</c:v>
                      </c:pt>
                      <c:pt idx="228">
                        <c:v>51805</c:v>
                      </c:pt>
                      <c:pt idx="229">
                        <c:v>51835</c:v>
                      </c:pt>
                      <c:pt idx="230">
                        <c:v>51866</c:v>
                      </c:pt>
                      <c:pt idx="231">
                        <c:v>51897</c:v>
                      </c:pt>
                      <c:pt idx="232">
                        <c:v>51925</c:v>
                      </c:pt>
                      <c:pt idx="233">
                        <c:v>51956</c:v>
                      </c:pt>
                      <c:pt idx="234">
                        <c:v>51986</c:v>
                      </c:pt>
                      <c:pt idx="235">
                        <c:v>52017</c:v>
                      </c:pt>
                      <c:pt idx="236">
                        <c:v>52047</c:v>
                      </c:pt>
                      <c:pt idx="237">
                        <c:v>52078</c:v>
                      </c:pt>
                      <c:pt idx="238">
                        <c:v>52109</c:v>
                      </c:pt>
                      <c:pt idx="239">
                        <c:v>52139</c:v>
                      </c:pt>
                      <c:pt idx="240">
                        <c:v>52170</c:v>
                      </c:pt>
                      <c:pt idx="241">
                        <c:v>52200</c:v>
                      </c:pt>
                      <c:pt idx="242">
                        <c:v>52231</c:v>
                      </c:pt>
                      <c:pt idx="243">
                        <c:v>52262</c:v>
                      </c:pt>
                      <c:pt idx="244">
                        <c:v>52290</c:v>
                      </c:pt>
                      <c:pt idx="245">
                        <c:v>52321</c:v>
                      </c:pt>
                      <c:pt idx="246">
                        <c:v>52351</c:v>
                      </c:pt>
                      <c:pt idx="247">
                        <c:v>52382</c:v>
                      </c:pt>
                      <c:pt idx="248">
                        <c:v>52412</c:v>
                      </c:pt>
                      <c:pt idx="249">
                        <c:v>52443</c:v>
                      </c:pt>
                      <c:pt idx="250">
                        <c:v>52474</c:v>
                      </c:pt>
                      <c:pt idx="251">
                        <c:v>52504</c:v>
                      </c:pt>
                      <c:pt idx="252">
                        <c:v>52535</c:v>
                      </c:pt>
                      <c:pt idx="253">
                        <c:v>52565</c:v>
                      </c:pt>
                      <c:pt idx="254">
                        <c:v>52596</c:v>
                      </c:pt>
                      <c:pt idx="255">
                        <c:v>52627</c:v>
                      </c:pt>
                      <c:pt idx="256">
                        <c:v>52656</c:v>
                      </c:pt>
                      <c:pt idx="257">
                        <c:v>52687</c:v>
                      </c:pt>
                      <c:pt idx="258">
                        <c:v>52717</c:v>
                      </c:pt>
                      <c:pt idx="259">
                        <c:v>52748</c:v>
                      </c:pt>
                      <c:pt idx="260">
                        <c:v>52778</c:v>
                      </c:pt>
                      <c:pt idx="261">
                        <c:v>52809</c:v>
                      </c:pt>
                      <c:pt idx="262">
                        <c:v>52840</c:v>
                      </c:pt>
                      <c:pt idx="263">
                        <c:v>52870</c:v>
                      </c:pt>
                      <c:pt idx="264">
                        <c:v>52901</c:v>
                      </c:pt>
                      <c:pt idx="265">
                        <c:v>52931</c:v>
                      </c:pt>
                      <c:pt idx="266">
                        <c:v>52962</c:v>
                      </c:pt>
                      <c:pt idx="267">
                        <c:v>52993</c:v>
                      </c:pt>
                      <c:pt idx="268">
                        <c:v>53021</c:v>
                      </c:pt>
                      <c:pt idx="269">
                        <c:v>53052</c:v>
                      </c:pt>
                      <c:pt idx="270">
                        <c:v>53082</c:v>
                      </c:pt>
                      <c:pt idx="271">
                        <c:v>53113</c:v>
                      </c:pt>
                      <c:pt idx="272">
                        <c:v>53143</c:v>
                      </c:pt>
                      <c:pt idx="273">
                        <c:v>53174</c:v>
                      </c:pt>
                      <c:pt idx="274">
                        <c:v>53205</c:v>
                      </c:pt>
                      <c:pt idx="275">
                        <c:v>53235</c:v>
                      </c:pt>
                      <c:pt idx="276">
                        <c:v>53266</c:v>
                      </c:pt>
                      <c:pt idx="277">
                        <c:v>53296</c:v>
                      </c:pt>
                      <c:pt idx="278">
                        <c:v>53327</c:v>
                      </c:pt>
                      <c:pt idx="279">
                        <c:v>53358</c:v>
                      </c:pt>
                      <c:pt idx="280">
                        <c:v>53386</c:v>
                      </c:pt>
                      <c:pt idx="281">
                        <c:v>53417</c:v>
                      </c:pt>
                      <c:pt idx="282">
                        <c:v>53447</c:v>
                      </c:pt>
                      <c:pt idx="283">
                        <c:v>53478</c:v>
                      </c:pt>
                      <c:pt idx="284">
                        <c:v>53508</c:v>
                      </c:pt>
                      <c:pt idx="285">
                        <c:v>53539</c:v>
                      </c:pt>
                      <c:pt idx="286">
                        <c:v>53570</c:v>
                      </c:pt>
                      <c:pt idx="287">
                        <c:v>53600</c:v>
                      </c:pt>
                      <c:pt idx="288">
                        <c:v>53631</c:v>
                      </c:pt>
                      <c:pt idx="289">
                        <c:v>53661</c:v>
                      </c:pt>
                      <c:pt idx="290">
                        <c:v>53692</c:v>
                      </c:pt>
                      <c:pt idx="291">
                        <c:v>53723</c:v>
                      </c:pt>
                      <c:pt idx="292">
                        <c:v>53751</c:v>
                      </c:pt>
                      <c:pt idx="293">
                        <c:v>53782</c:v>
                      </c:pt>
                      <c:pt idx="294">
                        <c:v>53812</c:v>
                      </c:pt>
                      <c:pt idx="295">
                        <c:v>53843</c:v>
                      </c:pt>
                      <c:pt idx="296">
                        <c:v>53873</c:v>
                      </c:pt>
                      <c:pt idx="297">
                        <c:v>53904</c:v>
                      </c:pt>
                      <c:pt idx="298">
                        <c:v>53935</c:v>
                      </c:pt>
                      <c:pt idx="299">
                        <c:v>53965</c:v>
                      </c:pt>
                      <c:pt idx="300">
                        <c:v>53996</c:v>
                      </c:pt>
                      <c:pt idx="301">
                        <c:v>54026</c:v>
                      </c:pt>
                      <c:pt idx="302">
                        <c:v>54057</c:v>
                      </c:pt>
                      <c:pt idx="303">
                        <c:v>54088</c:v>
                      </c:pt>
                      <c:pt idx="304">
                        <c:v>54117</c:v>
                      </c:pt>
                      <c:pt idx="305">
                        <c:v>54148</c:v>
                      </c:pt>
                      <c:pt idx="306">
                        <c:v>54178</c:v>
                      </c:pt>
                      <c:pt idx="307">
                        <c:v>54209</c:v>
                      </c:pt>
                      <c:pt idx="308">
                        <c:v>54239</c:v>
                      </c:pt>
                      <c:pt idx="309">
                        <c:v>54270</c:v>
                      </c:pt>
                      <c:pt idx="310">
                        <c:v>54301</c:v>
                      </c:pt>
                      <c:pt idx="311">
                        <c:v>54331</c:v>
                      </c:pt>
                      <c:pt idx="312">
                        <c:v>54362</c:v>
                      </c:pt>
                      <c:pt idx="313">
                        <c:v>54392</c:v>
                      </c:pt>
                      <c:pt idx="314">
                        <c:v>54423</c:v>
                      </c:pt>
                      <c:pt idx="315">
                        <c:v>54454</c:v>
                      </c:pt>
                      <c:pt idx="316">
                        <c:v>54482</c:v>
                      </c:pt>
                      <c:pt idx="317">
                        <c:v>54513</c:v>
                      </c:pt>
                      <c:pt idx="318">
                        <c:v>54543</c:v>
                      </c:pt>
                      <c:pt idx="319">
                        <c:v>54574</c:v>
                      </c:pt>
                      <c:pt idx="320">
                        <c:v>54604</c:v>
                      </c:pt>
                      <c:pt idx="321">
                        <c:v>54635</c:v>
                      </c:pt>
                      <c:pt idx="322">
                        <c:v>54666</c:v>
                      </c:pt>
                      <c:pt idx="323">
                        <c:v>54696</c:v>
                      </c:pt>
                      <c:pt idx="324">
                        <c:v>54727</c:v>
                      </c:pt>
                      <c:pt idx="325">
                        <c:v>54757</c:v>
                      </c:pt>
                      <c:pt idx="326">
                        <c:v>54788</c:v>
                      </c:pt>
                      <c:pt idx="327">
                        <c:v>54819</c:v>
                      </c:pt>
                      <c:pt idx="328">
                        <c:v>54847</c:v>
                      </c:pt>
                      <c:pt idx="329">
                        <c:v>54878</c:v>
                      </c:pt>
                      <c:pt idx="330">
                        <c:v>54908</c:v>
                      </c:pt>
                      <c:pt idx="331">
                        <c:v>54939</c:v>
                      </c:pt>
                      <c:pt idx="332">
                        <c:v>54969</c:v>
                      </c:pt>
                      <c:pt idx="333">
                        <c:v>55000</c:v>
                      </c:pt>
                      <c:pt idx="334">
                        <c:v>55031</c:v>
                      </c:pt>
                      <c:pt idx="335">
                        <c:v>55061</c:v>
                      </c:pt>
                      <c:pt idx="336">
                        <c:v>55092</c:v>
                      </c:pt>
                      <c:pt idx="337">
                        <c:v>55122</c:v>
                      </c:pt>
                      <c:pt idx="338">
                        <c:v>55153</c:v>
                      </c:pt>
                      <c:pt idx="339">
                        <c:v>55184</c:v>
                      </c:pt>
                      <c:pt idx="340">
                        <c:v>55212</c:v>
                      </c:pt>
                      <c:pt idx="341">
                        <c:v>55243</c:v>
                      </c:pt>
                      <c:pt idx="342">
                        <c:v>55273</c:v>
                      </c:pt>
                      <c:pt idx="343">
                        <c:v>55304</c:v>
                      </c:pt>
                      <c:pt idx="344">
                        <c:v>55334</c:v>
                      </c:pt>
                      <c:pt idx="345">
                        <c:v>55365</c:v>
                      </c:pt>
                      <c:pt idx="346">
                        <c:v>55396</c:v>
                      </c:pt>
                      <c:pt idx="347">
                        <c:v>55426</c:v>
                      </c:pt>
                      <c:pt idx="348">
                        <c:v>55457</c:v>
                      </c:pt>
                      <c:pt idx="349">
                        <c:v>55487</c:v>
                      </c:pt>
                      <c:pt idx="350">
                        <c:v>55518</c:v>
                      </c:pt>
                      <c:pt idx="351">
                        <c:v>55549</c:v>
                      </c:pt>
                      <c:pt idx="352">
                        <c:v>55578</c:v>
                      </c:pt>
                      <c:pt idx="353">
                        <c:v>55609</c:v>
                      </c:pt>
                      <c:pt idx="354">
                        <c:v>55639</c:v>
                      </c:pt>
                      <c:pt idx="355">
                        <c:v>55670</c:v>
                      </c:pt>
                      <c:pt idx="356">
                        <c:v>55700</c:v>
                      </c:pt>
                      <c:pt idx="357">
                        <c:v>55731</c:v>
                      </c:pt>
                      <c:pt idx="358">
                        <c:v>55762</c:v>
                      </c:pt>
                      <c:pt idx="359">
                        <c:v>55792</c:v>
                      </c:pt>
                      <c:pt idx="360">
                        <c:v>55823</c:v>
                      </c:pt>
                      <c:pt idx="361">
                        <c:v>55853</c:v>
                      </c:pt>
                      <c:pt idx="362">
                        <c:v>55884</c:v>
                      </c:pt>
                      <c:pt idx="363">
                        <c:v>55915</c:v>
                      </c:pt>
                      <c:pt idx="364">
                        <c:v>55943</c:v>
                      </c:pt>
                      <c:pt idx="365">
                        <c:v>55974</c:v>
                      </c:pt>
                      <c:pt idx="366">
                        <c:v>56004</c:v>
                      </c:pt>
                      <c:pt idx="367">
                        <c:v>56035</c:v>
                      </c:pt>
                      <c:pt idx="368">
                        <c:v>56065</c:v>
                      </c:pt>
                      <c:pt idx="369">
                        <c:v>56096</c:v>
                      </c:pt>
                      <c:pt idx="370">
                        <c:v>56127</c:v>
                      </c:pt>
                      <c:pt idx="371">
                        <c:v>56157</c:v>
                      </c:pt>
                      <c:pt idx="372">
                        <c:v>56188</c:v>
                      </c:pt>
                      <c:pt idx="373">
                        <c:v>56218</c:v>
                      </c:pt>
                      <c:pt idx="374">
                        <c:v>56249</c:v>
                      </c:pt>
                      <c:pt idx="375">
                        <c:v>56280</c:v>
                      </c:pt>
                      <c:pt idx="376">
                        <c:v>56308</c:v>
                      </c:pt>
                      <c:pt idx="377">
                        <c:v>56339</c:v>
                      </c:pt>
                      <c:pt idx="378">
                        <c:v>56369</c:v>
                      </c:pt>
                      <c:pt idx="379">
                        <c:v>56400</c:v>
                      </c:pt>
                      <c:pt idx="380">
                        <c:v>56430</c:v>
                      </c:pt>
                      <c:pt idx="381">
                        <c:v>56461</c:v>
                      </c:pt>
                      <c:pt idx="382">
                        <c:v>56492</c:v>
                      </c:pt>
                      <c:pt idx="383">
                        <c:v>56522</c:v>
                      </c:pt>
                      <c:pt idx="384">
                        <c:v>56553</c:v>
                      </c:pt>
                      <c:pt idx="385">
                        <c:v>56583</c:v>
                      </c:pt>
                      <c:pt idx="386">
                        <c:v>56614</c:v>
                      </c:pt>
                      <c:pt idx="387">
                        <c:v>56645</c:v>
                      </c:pt>
                      <c:pt idx="388">
                        <c:v>56673</c:v>
                      </c:pt>
                      <c:pt idx="389">
                        <c:v>56704</c:v>
                      </c:pt>
                      <c:pt idx="390">
                        <c:v>56734</c:v>
                      </c:pt>
                      <c:pt idx="391">
                        <c:v>56765</c:v>
                      </c:pt>
                      <c:pt idx="392">
                        <c:v>56795</c:v>
                      </c:pt>
                      <c:pt idx="393">
                        <c:v>56826</c:v>
                      </c:pt>
                      <c:pt idx="394">
                        <c:v>56857</c:v>
                      </c:pt>
                      <c:pt idx="395">
                        <c:v>56887</c:v>
                      </c:pt>
                      <c:pt idx="396">
                        <c:v>56918</c:v>
                      </c:pt>
                      <c:pt idx="397">
                        <c:v>56948</c:v>
                      </c:pt>
                      <c:pt idx="398">
                        <c:v>56979</c:v>
                      </c:pt>
                      <c:pt idx="399">
                        <c:v>57010</c:v>
                      </c:pt>
                      <c:pt idx="400">
                        <c:v>57039</c:v>
                      </c:pt>
                      <c:pt idx="401">
                        <c:v>57070</c:v>
                      </c:pt>
                      <c:pt idx="402">
                        <c:v>57100</c:v>
                      </c:pt>
                      <c:pt idx="403">
                        <c:v>57131</c:v>
                      </c:pt>
                      <c:pt idx="404">
                        <c:v>57161</c:v>
                      </c:pt>
                      <c:pt idx="405">
                        <c:v>57192</c:v>
                      </c:pt>
                      <c:pt idx="406">
                        <c:v>57223</c:v>
                      </c:pt>
                      <c:pt idx="407">
                        <c:v>57253</c:v>
                      </c:pt>
                      <c:pt idx="408">
                        <c:v>57284</c:v>
                      </c:pt>
                      <c:pt idx="409">
                        <c:v>57314</c:v>
                      </c:pt>
                      <c:pt idx="410">
                        <c:v>57345</c:v>
                      </c:pt>
                      <c:pt idx="411">
                        <c:v>57376</c:v>
                      </c:pt>
                      <c:pt idx="412">
                        <c:v>57404</c:v>
                      </c:pt>
                      <c:pt idx="413">
                        <c:v>57435</c:v>
                      </c:pt>
                      <c:pt idx="414">
                        <c:v>57465</c:v>
                      </c:pt>
                      <c:pt idx="415">
                        <c:v>57496</c:v>
                      </c:pt>
                      <c:pt idx="416">
                        <c:v>57526</c:v>
                      </c:pt>
                      <c:pt idx="417">
                        <c:v>57557</c:v>
                      </c:pt>
                      <c:pt idx="418">
                        <c:v>57588</c:v>
                      </c:pt>
                      <c:pt idx="419">
                        <c:v>57618</c:v>
                      </c:pt>
                      <c:pt idx="420">
                        <c:v>57649</c:v>
                      </c:pt>
                      <c:pt idx="421">
                        <c:v>57679</c:v>
                      </c:pt>
                      <c:pt idx="422">
                        <c:v>57710</c:v>
                      </c:pt>
                      <c:pt idx="423">
                        <c:v>57741</c:v>
                      </c:pt>
                      <c:pt idx="424">
                        <c:v>57769</c:v>
                      </c:pt>
                      <c:pt idx="425">
                        <c:v>57800</c:v>
                      </c:pt>
                      <c:pt idx="426">
                        <c:v>57830</c:v>
                      </c:pt>
                      <c:pt idx="427">
                        <c:v>57861</c:v>
                      </c:pt>
                      <c:pt idx="428">
                        <c:v>57891</c:v>
                      </c:pt>
                      <c:pt idx="429">
                        <c:v>57922</c:v>
                      </c:pt>
                      <c:pt idx="430">
                        <c:v>57953</c:v>
                      </c:pt>
                      <c:pt idx="431">
                        <c:v>57983</c:v>
                      </c:pt>
                      <c:pt idx="432">
                        <c:v>58014</c:v>
                      </c:pt>
                      <c:pt idx="433">
                        <c:v>58044</c:v>
                      </c:pt>
                      <c:pt idx="434">
                        <c:v>58075</c:v>
                      </c:pt>
                      <c:pt idx="435">
                        <c:v>58106</c:v>
                      </c:pt>
                      <c:pt idx="436">
                        <c:v>58134</c:v>
                      </c:pt>
                      <c:pt idx="437">
                        <c:v>58165</c:v>
                      </c:pt>
                      <c:pt idx="438">
                        <c:v>58195</c:v>
                      </c:pt>
                      <c:pt idx="439">
                        <c:v>58226</c:v>
                      </c:pt>
                      <c:pt idx="440">
                        <c:v>58256</c:v>
                      </c:pt>
                      <c:pt idx="441">
                        <c:v>58287</c:v>
                      </c:pt>
                      <c:pt idx="442">
                        <c:v>58318</c:v>
                      </c:pt>
                      <c:pt idx="443">
                        <c:v>58348</c:v>
                      </c:pt>
                      <c:pt idx="444">
                        <c:v>58379</c:v>
                      </c:pt>
                      <c:pt idx="445">
                        <c:v>58409</c:v>
                      </c:pt>
                      <c:pt idx="446">
                        <c:v>58440</c:v>
                      </c:pt>
                      <c:pt idx="447">
                        <c:v>58471</c:v>
                      </c:pt>
                      <c:pt idx="448">
                        <c:v>58500</c:v>
                      </c:pt>
                      <c:pt idx="449">
                        <c:v>58531</c:v>
                      </c:pt>
                      <c:pt idx="450">
                        <c:v>58561</c:v>
                      </c:pt>
                      <c:pt idx="451">
                        <c:v>58592</c:v>
                      </c:pt>
                      <c:pt idx="452">
                        <c:v>58622</c:v>
                      </c:pt>
                      <c:pt idx="453">
                        <c:v>58653</c:v>
                      </c:pt>
                      <c:pt idx="454">
                        <c:v>58684</c:v>
                      </c:pt>
                      <c:pt idx="455">
                        <c:v>58714</c:v>
                      </c:pt>
                      <c:pt idx="456">
                        <c:v>58745</c:v>
                      </c:pt>
                      <c:pt idx="457">
                        <c:v>58775</c:v>
                      </c:pt>
                      <c:pt idx="458">
                        <c:v>58806</c:v>
                      </c:pt>
                      <c:pt idx="459">
                        <c:v>58837</c:v>
                      </c:pt>
                      <c:pt idx="460">
                        <c:v>58865</c:v>
                      </c:pt>
                      <c:pt idx="461">
                        <c:v>58896</c:v>
                      </c:pt>
                      <c:pt idx="462">
                        <c:v>58926</c:v>
                      </c:pt>
                      <c:pt idx="463">
                        <c:v>58957</c:v>
                      </c:pt>
                      <c:pt idx="464">
                        <c:v>58987</c:v>
                      </c:pt>
                      <c:pt idx="465">
                        <c:v>59018</c:v>
                      </c:pt>
                      <c:pt idx="466">
                        <c:v>59049</c:v>
                      </c:pt>
                      <c:pt idx="467">
                        <c:v>59079</c:v>
                      </c:pt>
                      <c:pt idx="468">
                        <c:v>59110</c:v>
                      </c:pt>
                      <c:pt idx="469">
                        <c:v>59140</c:v>
                      </c:pt>
                      <c:pt idx="470">
                        <c:v>59171</c:v>
                      </c:pt>
                      <c:pt idx="471">
                        <c:v>59202</c:v>
                      </c:pt>
                      <c:pt idx="472">
                        <c:v>59230</c:v>
                      </c:pt>
                      <c:pt idx="473">
                        <c:v>59261</c:v>
                      </c:pt>
                      <c:pt idx="474">
                        <c:v>59291</c:v>
                      </c:pt>
                      <c:pt idx="475">
                        <c:v>59322</c:v>
                      </c:pt>
                      <c:pt idx="476">
                        <c:v>59352</c:v>
                      </c:pt>
                      <c:pt idx="477">
                        <c:v>59383</c:v>
                      </c:pt>
                      <c:pt idx="478">
                        <c:v>59414</c:v>
                      </c:pt>
                      <c:pt idx="479">
                        <c:v>59444</c:v>
                      </c:pt>
                      <c:pt idx="480">
                        <c:v>59475</c:v>
                      </c:pt>
                      <c:pt idx="481">
                        <c:v>59505</c:v>
                      </c:pt>
                      <c:pt idx="482">
                        <c:v>59536</c:v>
                      </c:pt>
                      <c:pt idx="483">
                        <c:v>59567</c:v>
                      </c:pt>
                      <c:pt idx="484">
                        <c:v>59595</c:v>
                      </c:pt>
                      <c:pt idx="485">
                        <c:v>59626</c:v>
                      </c:pt>
                      <c:pt idx="486">
                        <c:v>59656</c:v>
                      </c:pt>
                      <c:pt idx="487">
                        <c:v>59687</c:v>
                      </c:pt>
                      <c:pt idx="488">
                        <c:v>59717</c:v>
                      </c:pt>
                      <c:pt idx="489">
                        <c:v>59748</c:v>
                      </c:pt>
                      <c:pt idx="490">
                        <c:v>59779</c:v>
                      </c:pt>
                      <c:pt idx="491">
                        <c:v>59809</c:v>
                      </c:pt>
                      <c:pt idx="492">
                        <c:v>59840</c:v>
                      </c:pt>
                      <c:pt idx="493">
                        <c:v>59870</c:v>
                      </c:pt>
                      <c:pt idx="494">
                        <c:v>59901</c:v>
                      </c:pt>
                      <c:pt idx="495">
                        <c:v>59932</c:v>
                      </c:pt>
                      <c:pt idx="496">
                        <c:v>59961</c:v>
                      </c:pt>
                      <c:pt idx="497">
                        <c:v>59992</c:v>
                      </c:pt>
                      <c:pt idx="498">
                        <c:v>60022</c:v>
                      </c:pt>
                      <c:pt idx="499">
                        <c:v>60053</c:v>
                      </c:pt>
                      <c:pt idx="500">
                        <c:v>60083</c:v>
                      </c:pt>
                      <c:pt idx="501">
                        <c:v>60114</c:v>
                      </c:pt>
                      <c:pt idx="502">
                        <c:v>60145</c:v>
                      </c:pt>
                      <c:pt idx="503">
                        <c:v>60175</c:v>
                      </c:pt>
                      <c:pt idx="504">
                        <c:v>60206</c:v>
                      </c:pt>
                      <c:pt idx="505">
                        <c:v>60236</c:v>
                      </c:pt>
                      <c:pt idx="506">
                        <c:v>60267</c:v>
                      </c:pt>
                      <c:pt idx="507">
                        <c:v>60298</c:v>
                      </c:pt>
                      <c:pt idx="508">
                        <c:v>60326</c:v>
                      </c:pt>
                      <c:pt idx="509">
                        <c:v>60357</c:v>
                      </c:pt>
                      <c:pt idx="510">
                        <c:v>60387</c:v>
                      </c:pt>
                      <c:pt idx="511">
                        <c:v>60418</c:v>
                      </c:pt>
                      <c:pt idx="512">
                        <c:v>60448</c:v>
                      </c:pt>
                      <c:pt idx="513">
                        <c:v>60479</c:v>
                      </c:pt>
                      <c:pt idx="514">
                        <c:v>60510</c:v>
                      </c:pt>
                      <c:pt idx="515">
                        <c:v>60540</c:v>
                      </c:pt>
                      <c:pt idx="516">
                        <c:v>60571</c:v>
                      </c:pt>
                      <c:pt idx="517">
                        <c:v>60601</c:v>
                      </c:pt>
                      <c:pt idx="518">
                        <c:v>60632</c:v>
                      </c:pt>
                      <c:pt idx="519">
                        <c:v>60663</c:v>
                      </c:pt>
                      <c:pt idx="520">
                        <c:v>60691</c:v>
                      </c:pt>
                      <c:pt idx="521">
                        <c:v>60722</c:v>
                      </c:pt>
                      <c:pt idx="522">
                        <c:v>60752</c:v>
                      </c:pt>
                      <c:pt idx="523">
                        <c:v>60783</c:v>
                      </c:pt>
                      <c:pt idx="524">
                        <c:v>60813</c:v>
                      </c:pt>
                      <c:pt idx="525">
                        <c:v>60844</c:v>
                      </c:pt>
                      <c:pt idx="526">
                        <c:v>60875</c:v>
                      </c:pt>
                      <c:pt idx="527">
                        <c:v>60905</c:v>
                      </c:pt>
                      <c:pt idx="528">
                        <c:v>60936</c:v>
                      </c:pt>
                      <c:pt idx="529">
                        <c:v>60966</c:v>
                      </c:pt>
                      <c:pt idx="530">
                        <c:v>60997</c:v>
                      </c:pt>
                      <c:pt idx="531">
                        <c:v>61028</c:v>
                      </c:pt>
                      <c:pt idx="532">
                        <c:v>61056</c:v>
                      </c:pt>
                      <c:pt idx="533">
                        <c:v>61087</c:v>
                      </c:pt>
                      <c:pt idx="534">
                        <c:v>61117</c:v>
                      </c:pt>
                      <c:pt idx="535">
                        <c:v>61148</c:v>
                      </c:pt>
                      <c:pt idx="536">
                        <c:v>61178</c:v>
                      </c:pt>
                      <c:pt idx="537">
                        <c:v>61209</c:v>
                      </c:pt>
                      <c:pt idx="538">
                        <c:v>61240</c:v>
                      </c:pt>
                      <c:pt idx="539">
                        <c:v>61270</c:v>
                      </c:pt>
                      <c:pt idx="540">
                        <c:v>61301</c:v>
                      </c:pt>
                      <c:pt idx="541">
                        <c:v>61331</c:v>
                      </c:pt>
                      <c:pt idx="542">
                        <c:v>61362</c:v>
                      </c:pt>
                      <c:pt idx="543">
                        <c:v>61393</c:v>
                      </c:pt>
                      <c:pt idx="544">
                        <c:v>61422</c:v>
                      </c:pt>
                      <c:pt idx="545">
                        <c:v>61453</c:v>
                      </c:pt>
                      <c:pt idx="546">
                        <c:v>61483</c:v>
                      </c:pt>
                      <c:pt idx="547">
                        <c:v>61514</c:v>
                      </c:pt>
                      <c:pt idx="548">
                        <c:v>61544</c:v>
                      </c:pt>
                      <c:pt idx="549">
                        <c:v>61575</c:v>
                      </c:pt>
                      <c:pt idx="550">
                        <c:v>61606</c:v>
                      </c:pt>
                      <c:pt idx="551">
                        <c:v>61636</c:v>
                      </c:pt>
                      <c:pt idx="552">
                        <c:v>61667</c:v>
                      </c:pt>
                      <c:pt idx="553">
                        <c:v>61697</c:v>
                      </c:pt>
                      <c:pt idx="554">
                        <c:v>61728</c:v>
                      </c:pt>
                      <c:pt idx="555">
                        <c:v>61759</c:v>
                      </c:pt>
                      <c:pt idx="556">
                        <c:v>61787</c:v>
                      </c:pt>
                      <c:pt idx="557">
                        <c:v>61818</c:v>
                      </c:pt>
                      <c:pt idx="558">
                        <c:v>61848</c:v>
                      </c:pt>
                      <c:pt idx="559">
                        <c:v>61879</c:v>
                      </c:pt>
                      <c:pt idx="560">
                        <c:v>61909</c:v>
                      </c:pt>
                      <c:pt idx="561">
                        <c:v>61940</c:v>
                      </c:pt>
                      <c:pt idx="562">
                        <c:v>61971</c:v>
                      </c:pt>
                      <c:pt idx="563">
                        <c:v>62001</c:v>
                      </c:pt>
                    </c:numCache>
                  </c:numRef>
                </c:xVal>
                <c:yVal>
                  <c:numRef>
                    <c:extLst xmlns:c15="http://schemas.microsoft.com/office/drawing/2012/chart">
                      <c:ext xmlns:c15="http://schemas.microsoft.com/office/drawing/2012/chart" uri="{02D57815-91ED-43cb-92C2-25804820EDAC}">
                        <c15:formulaRef>
                          <c15:sqref>'01N21W03C01S'!$I$35:$I$598</c15:sqref>
                        </c15:formulaRef>
                      </c:ext>
                    </c:extLst>
                    <c:numCache>
                      <c:formatCode>General</c:formatCode>
                      <c:ptCount val="564"/>
                      <c:pt idx="0">
                        <c:v>-98.301000000000002</c:v>
                      </c:pt>
                      <c:pt idx="1">
                        <c:v>-89.796999999999997</c:v>
                      </c:pt>
                      <c:pt idx="2">
                        <c:v>-79.881</c:v>
                      </c:pt>
                      <c:pt idx="3">
                        <c:v>-75.643000000000001</c:v>
                      </c:pt>
                      <c:pt idx="4">
                        <c:v>-72.123999999999995</c:v>
                      </c:pt>
                      <c:pt idx="5">
                        <c:v>-66.018000000000001</c:v>
                      </c:pt>
                      <c:pt idx="6">
                        <c:v>-64.097999999999999</c:v>
                      </c:pt>
                      <c:pt idx="7">
                        <c:v>-63.746000000000002</c:v>
                      </c:pt>
                      <c:pt idx="8">
                        <c:v>-63.198</c:v>
                      </c:pt>
                      <c:pt idx="9">
                        <c:v>-59.789000000000001</c:v>
                      </c:pt>
                      <c:pt idx="10">
                        <c:v>-57.137</c:v>
                      </c:pt>
                      <c:pt idx="11">
                        <c:v>-55.13</c:v>
                      </c:pt>
                      <c:pt idx="12">
                        <c:v>-57.031999999999996</c:v>
                      </c:pt>
                      <c:pt idx="13">
                        <c:v>-56.137</c:v>
                      </c:pt>
                      <c:pt idx="14">
                        <c:v>-52.134</c:v>
                      </c:pt>
                      <c:pt idx="15">
                        <c:v>-48.497999999999998</c:v>
                      </c:pt>
                      <c:pt idx="16">
                        <c:v>-47.704999999999998</c:v>
                      </c:pt>
                      <c:pt idx="17">
                        <c:v>-44.774999999999999</c:v>
                      </c:pt>
                      <c:pt idx="18">
                        <c:v>-44.994999999999997</c:v>
                      </c:pt>
                      <c:pt idx="19">
                        <c:v>-45.145000000000003</c:v>
                      </c:pt>
                      <c:pt idx="20">
                        <c:v>-44.828000000000003</c:v>
                      </c:pt>
                      <c:pt idx="21">
                        <c:v>-43.612000000000002</c:v>
                      </c:pt>
                      <c:pt idx="22">
                        <c:v>-42.786999999999999</c:v>
                      </c:pt>
                      <c:pt idx="23">
                        <c:v>-42.738</c:v>
                      </c:pt>
                      <c:pt idx="24">
                        <c:v>-42.99</c:v>
                      </c:pt>
                      <c:pt idx="25">
                        <c:v>-42.363</c:v>
                      </c:pt>
                      <c:pt idx="26">
                        <c:v>-39.485999999999997</c:v>
                      </c:pt>
                      <c:pt idx="27">
                        <c:v>-38.478999999999999</c:v>
                      </c:pt>
                      <c:pt idx="28">
                        <c:v>-37.231000000000002</c:v>
                      </c:pt>
                      <c:pt idx="29">
                        <c:v>-35.645000000000003</c:v>
                      </c:pt>
                      <c:pt idx="30">
                        <c:v>-36.673000000000002</c:v>
                      </c:pt>
                      <c:pt idx="31">
                        <c:v>-36.704999999999998</c:v>
                      </c:pt>
                      <c:pt idx="32">
                        <c:v>-36.512999999999998</c:v>
                      </c:pt>
                      <c:pt idx="33">
                        <c:v>-36.042999999999999</c:v>
                      </c:pt>
                      <c:pt idx="34">
                        <c:v>-35.816000000000003</c:v>
                      </c:pt>
                      <c:pt idx="35">
                        <c:v>-36.222999999999999</c:v>
                      </c:pt>
                      <c:pt idx="36">
                        <c:v>-37.978000000000002</c:v>
                      </c:pt>
                      <c:pt idx="37">
                        <c:v>-37.048000000000002</c:v>
                      </c:pt>
                      <c:pt idx="38">
                        <c:v>-34.109000000000002</c:v>
                      </c:pt>
                      <c:pt idx="39">
                        <c:v>-32.255000000000003</c:v>
                      </c:pt>
                      <c:pt idx="40">
                        <c:v>-32.817999999999998</c:v>
                      </c:pt>
                      <c:pt idx="41">
                        <c:v>-31.454999999999998</c:v>
                      </c:pt>
                      <c:pt idx="42">
                        <c:v>-32.811999999999998</c:v>
                      </c:pt>
                      <c:pt idx="43">
                        <c:v>-33.905999999999999</c:v>
                      </c:pt>
                      <c:pt idx="44">
                        <c:v>-34.875999999999998</c:v>
                      </c:pt>
                      <c:pt idx="45">
                        <c:v>-34.189</c:v>
                      </c:pt>
                      <c:pt idx="46">
                        <c:v>-33.777000000000001</c:v>
                      </c:pt>
                      <c:pt idx="47">
                        <c:v>-34.179000000000002</c:v>
                      </c:pt>
                      <c:pt idx="48">
                        <c:v>-34.725000000000001</c:v>
                      </c:pt>
                      <c:pt idx="49">
                        <c:v>-34.274999999999999</c:v>
                      </c:pt>
                      <c:pt idx="50">
                        <c:v>-32.183999999999997</c:v>
                      </c:pt>
                      <c:pt idx="51">
                        <c:v>-30.933</c:v>
                      </c:pt>
                      <c:pt idx="52">
                        <c:v>-29.966999999999999</c:v>
                      </c:pt>
                      <c:pt idx="53">
                        <c:v>-28.891999999999999</c:v>
                      </c:pt>
                      <c:pt idx="54">
                        <c:v>-29.655000000000001</c:v>
                      </c:pt>
                      <c:pt idx="55">
                        <c:v>-29.795000000000002</c:v>
                      </c:pt>
                      <c:pt idx="56">
                        <c:v>-29.981999999999999</c:v>
                      </c:pt>
                      <c:pt idx="57">
                        <c:v>-29.084</c:v>
                      </c:pt>
                      <c:pt idx="58">
                        <c:v>-28.413</c:v>
                      </c:pt>
                      <c:pt idx="59">
                        <c:v>-28.346</c:v>
                      </c:pt>
                      <c:pt idx="60">
                        <c:v>-28.35</c:v>
                      </c:pt>
                      <c:pt idx="61">
                        <c:v>-27.919</c:v>
                      </c:pt>
                      <c:pt idx="62">
                        <c:v>-25.178999999999998</c:v>
                      </c:pt>
                      <c:pt idx="63">
                        <c:v>-23.254999999999999</c:v>
                      </c:pt>
                      <c:pt idx="64">
                        <c:v>-22.234000000000002</c:v>
                      </c:pt>
                      <c:pt idx="65">
                        <c:v>-20.821000000000002</c:v>
                      </c:pt>
                      <c:pt idx="66">
                        <c:v>-22.771000000000001</c:v>
                      </c:pt>
                      <c:pt idx="67">
                        <c:v>-23.312000000000001</c:v>
                      </c:pt>
                      <c:pt idx="68">
                        <c:v>-24.100999999999999</c:v>
                      </c:pt>
                      <c:pt idx="69">
                        <c:v>-23.111999999999998</c:v>
                      </c:pt>
                      <c:pt idx="70">
                        <c:v>-22.452000000000002</c:v>
                      </c:pt>
                      <c:pt idx="71">
                        <c:v>-22.43</c:v>
                      </c:pt>
                      <c:pt idx="72">
                        <c:v>-22.93</c:v>
                      </c:pt>
                      <c:pt idx="73">
                        <c:v>-22.532</c:v>
                      </c:pt>
                      <c:pt idx="74">
                        <c:v>-19.41</c:v>
                      </c:pt>
                      <c:pt idx="75">
                        <c:v>-18.882999999999999</c:v>
                      </c:pt>
                      <c:pt idx="76">
                        <c:v>-17.623000000000001</c:v>
                      </c:pt>
                      <c:pt idx="77">
                        <c:v>-16.062999999999999</c:v>
                      </c:pt>
                      <c:pt idx="78">
                        <c:v>-17.733000000000001</c:v>
                      </c:pt>
                      <c:pt idx="79">
                        <c:v>-19.033000000000001</c:v>
                      </c:pt>
                      <c:pt idx="80">
                        <c:v>-20.111000000000001</c:v>
                      </c:pt>
                      <c:pt idx="81">
                        <c:v>-19.606000000000002</c:v>
                      </c:pt>
                      <c:pt idx="82">
                        <c:v>-19.423999999999999</c:v>
                      </c:pt>
                      <c:pt idx="83">
                        <c:v>-19.524000000000001</c:v>
                      </c:pt>
                      <c:pt idx="84">
                        <c:v>-20.425000000000001</c:v>
                      </c:pt>
                      <c:pt idx="85">
                        <c:v>-20.440999999999999</c:v>
                      </c:pt>
                      <c:pt idx="86">
                        <c:v>-18.081</c:v>
                      </c:pt>
                      <c:pt idx="87">
                        <c:v>-16.364000000000001</c:v>
                      </c:pt>
                      <c:pt idx="88">
                        <c:v>-16.879000000000001</c:v>
                      </c:pt>
                      <c:pt idx="89">
                        <c:v>-15.534000000000001</c:v>
                      </c:pt>
                      <c:pt idx="90">
                        <c:v>-17.013000000000002</c:v>
                      </c:pt>
                      <c:pt idx="91">
                        <c:v>-18.128</c:v>
                      </c:pt>
                      <c:pt idx="92">
                        <c:v>-20.99</c:v>
                      </c:pt>
                      <c:pt idx="93">
                        <c:v>-20.155999999999999</c:v>
                      </c:pt>
                      <c:pt idx="94">
                        <c:v>-20.456</c:v>
                      </c:pt>
                      <c:pt idx="95">
                        <c:v>-20.808</c:v>
                      </c:pt>
                      <c:pt idx="96">
                        <c:v>-23.047999999999998</c:v>
                      </c:pt>
                      <c:pt idx="97">
                        <c:v>-22.491</c:v>
                      </c:pt>
                      <c:pt idx="98">
                        <c:v>-19.718</c:v>
                      </c:pt>
                      <c:pt idx="99">
                        <c:v>-17.494</c:v>
                      </c:pt>
                      <c:pt idx="100">
                        <c:v>-17.611000000000001</c:v>
                      </c:pt>
                      <c:pt idx="101">
                        <c:v>-19.832999999999998</c:v>
                      </c:pt>
                      <c:pt idx="102">
                        <c:v>-22.798999999999999</c:v>
                      </c:pt>
                      <c:pt idx="103">
                        <c:v>-21.626999999999999</c:v>
                      </c:pt>
                      <c:pt idx="104">
                        <c:v>-21.068999999999999</c:v>
                      </c:pt>
                      <c:pt idx="105">
                        <c:v>-19.399999999999999</c:v>
                      </c:pt>
                      <c:pt idx="106">
                        <c:v>-18.248999999999999</c:v>
                      </c:pt>
                      <c:pt idx="107">
                        <c:v>-17.82</c:v>
                      </c:pt>
                      <c:pt idx="108">
                        <c:v>-17.709</c:v>
                      </c:pt>
                      <c:pt idx="109">
                        <c:v>-17.184999999999999</c:v>
                      </c:pt>
                      <c:pt idx="110">
                        <c:v>-14.074</c:v>
                      </c:pt>
                      <c:pt idx="111">
                        <c:v>-12.56</c:v>
                      </c:pt>
                      <c:pt idx="112">
                        <c:v>-11.782</c:v>
                      </c:pt>
                      <c:pt idx="113">
                        <c:v>-11.803000000000001</c:v>
                      </c:pt>
                      <c:pt idx="114">
                        <c:v>-14.848000000000001</c:v>
                      </c:pt>
                      <c:pt idx="115">
                        <c:v>-19.390999999999998</c:v>
                      </c:pt>
                      <c:pt idx="116">
                        <c:v>-22.64</c:v>
                      </c:pt>
                      <c:pt idx="117">
                        <c:v>-19.818000000000001</c:v>
                      </c:pt>
                      <c:pt idx="118">
                        <c:v>-18.292000000000002</c:v>
                      </c:pt>
                      <c:pt idx="119">
                        <c:v>-17.928000000000001</c:v>
                      </c:pt>
                      <c:pt idx="120">
                        <c:v>-17.657</c:v>
                      </c:pt>
                      <c:pt idx="121">
                        <c:v>-17.413</c:v>
                      </c:pt>
                      <c:pt idx="122">
                        <c:v>-14.586</c:v>
                      </c:pt>
                      <c:pt idx="123">
                        <c:v>-13.308</c:v>
                      </c:pt>
                      <c:pt idx="124">
                        <c:v>-13.117000000000001</c:v>
                      </c:pt>
                      <c:pt idx="125">
                        <c:v>-13.206</c:v>
                      </c:pt>
                      <c:pt idx="126">
                        <c:v>-12.704000000000001</c:v>
                      </c:pt>
                      <c:pt idx="127">
                        <c:v>-13.459</c:v>
                      </c:pt>
                      <c:pt idx="128">
                        <c:v>-14.148999999999999</c:v>
                      </c:pt>
                      <c:pt idx="129">
                        <c:v>-13.519</c:v>
                      </c:pt>
                      <c:pt idx="130">
                        <c:v>-13.14</c:v>
                      </c:pt>
                      <c:pt idx="131">
                        <c:v>-13.396000000000001</c:v>
                      </c:pt>
                      <c:pt idx="132">
                        <c:v>-13.481999999999999</c:v>
                      </c:pt>
                      <c:pt idx="133">
                        <c:v>-13.53</c:v>
                      </c:pt>
                      <c:pt idx="134">
                        <c:v>-10.981999999999999</c:v>
                      </c:pt>
                      <c:pt idx="135">
                        <c:v>-9.4190000000000005</c:v>
                      </c:pt>
                      <c:pt idx="136">
                        <c:v>-9.4930000000000003</c:v>
                      </c:pt>
                      <c:pt idx="137">
                        <c:v>-7.952</c:v>
                      </c:pt>
                      <c:pt idx="138">
                        <c:v>-8.9879999999999995</c:v>
                      </c:pt>
                      <c:pt idx="139">
                        <c:v>-10.147</c:v>
                      </c:pt>
                      <c:pt idx="140">
                        <c:v>-11.143000000000001</c:v>
                      </c:pt>
                      <c:pt idx="141">
                        <c:v>-10.696999999999999</c:v>
                      </c:pt>
                      <c:pt idx="142">
                        <c:v>-10.561</c:v>
                      </c:pt>
                      <c:pt idx="143">
                        <c:v>-10.974</c:v>
                      </c:pt>
                      <c:pt idx="144">
                        <c:v>-11.593</c:v>
                      </c:pt>
                      <c:pt idx="145">
                        <c:v>-11.787000000000001</c:v>
                      </c:pt>
                      <c:pt idx="146">
                        <c:v>-8.6370000000000005</c:v>
                      </c:pt>
                      <c:pt idx="147">
                        <c:v>-7.5019999999999998</c:v>
                      </c:pt>
                      <c:pt idx="148">
                        <c:v>-6.8879999999999999</c:v>
                      </c:pt>
                      <c:pt idx="149">
                        <c:v>-5.859</c:v>
                      </c:pt>
                      <c:pt idx="150">
                        <c:v>-7.6050000000000004</c:v>
                      </c:pt>
                      <c:pt idx="151">
                        <c:v>-8.8190000000000008</c:v>
                      </c:pt>
                      <c:pt idx="152">
                        <c:v>-10.018000000000001</c:v>
                      </c:pt>
                      <c:pt idx="153">
                        <c:v>-9.8629999999999995</c:v>
                      </c:pt>
                      <c:pt idx="154">
                        <c:v>-9.9689999999999994</c:v>
                      </c:pt>
                      <c:pt idx="155">
                        <c:v>-10.582000000000001</c:v>
                      </c:pt>
                      <c:pt idx="156">
                        <c:v>-11.68</c:v>
                      </c:pt>
                      <c:pt idx="157">
                        <c:v>-11.3</c:v>
                      </c:pt>
                      <c:pt idx="158">
                        <c:v>-9.7579999999999991</c:v>
                      </c:pt>
                      <c:pt idx="159">
                        <c:v>-8.8819999999999997</c:v>
                      </c:pt>
                      <c:pt idx="160">
                        <c:v>-8.3759999999999994</c:v>
                      </c:pt>
                      <c:pt idx="161">
                        <c:v>-6.4850000000000003</c:v>
                      </c:pt>
                      <c:pt idx="162">
                        <c:v>-8.5790000000000006</c:v>
                      </c:pt>
                      <c:pt idx="163">
                        <c:v>-9.7189999999999994</c:v>
                      </c:pt>
                      <c:pt idx="164">
                        <c:v>-10.742000000000001</c:v>
                      </c:pt>
                      <c:pt idx="165">
                        <c:v>-10.704000000000001</c:v>
                      </c:pt>
                      <c:pt idx="166">
                        <c:v>-10.856</c:v>
                      </c:pt>
                      <c:pt idx="167">
                        <c:v>-11.481999999999999</c:v>
                      </c:pt>
                      <c:pt idx="168">
                        <c:v>-12.673999999999999</c:v>
                      </c:pt>
                      <c:pt idx="169">
                        <c:v>-13.05</c:v>
                      </c:pt>
                      <c:pt idx="170">
                        <c:v>-10.505000000000001</c:v>
                      </c:pt>
                      <c:pt idx="171">
                        <c:v>-9.4740000000000002</c:v>
                      </c:pt>
                      <c:pt idx="172">
                        <c:v>-9.5139999999999993</c:v>
                      </c:pt>
                      <c:pt idx="173">
                        <c:v>-7.7220000000000004</c:v>
                      </c:pt>
                      <c:pt idx="174">
                        <c:v>-9.6310000000000002</c:v>
                      </c:pt>
                      <c:pt idx="175">
                        <c:v>-10.807</c:v>
                      </c:pt>
                      <c:pt idx="176">
                        <c:v>-11.882</c:v>
                      </c:pt>
                      <c:pt idx="177">
                        <c:v>-12.17</c:v>
                      </c:pt>
                      <c:pt idx="178">
                        <c:v>-12.631</c:v>
                      </c:pt>
                      <c:pt idx="179">
                        <c:v>-13.476000000000001</c:v>
                      </c:pt>
                      <c:pt idx="180">
                        <c:v>-14.922000000000001</c:v>
                      </c:pt>
                      <c:pt idx="181">
                        <c:v>-14.558</c:v>
                      </c:pt>
                      <c:pt idx="182">
                        <c:v>-12.709</c:v>
                      </c:pt>
                      <c:pt idx="183">
                        <c:v>-12.122999999999999</c:v>
                      </c:pt>
                      <c:pt idx="184">
                        <c:v>-12.397</c:v>
                      </c:pt>
                      <c:pt idx="185">
                        <c:v>-11.409000000000001</c:v>
                      </c:pt>
                      <c:pt idx="186">
                        <c:v>-13.324999999999999</c:v>
                      </c:pt>
                      <c:pt idx="187">
                        <c:v>-14.262</c:v>
                      </c:pt>
                      <c:pt idx="188">
                        <c:v>-15.646000000000001</c:v>
                      </c:pt>
                      <c:pt idx="189">
                        <c:v>-15.922000000000001</c:v>
                      </c:pt>
                      <c:pt idx="190">
                        <c:v>-16.699000000000002</c:v>
                      </c:pt>
                      <c:pt idx="191">
                        <c:v>-17.991</c:v>
                      </c:pt>
                      <c:pt idx="192">
                        <c:v>-23.602</c:v>
                      </c:pt>
                      <c:pt idx="193">
                        <c:v>-23.091999999999999</c:v>
                      </c:pt>
                      <c:pt idx="194">
                        <c:v>-20.632999999999999</c:v>
                      </c:pt>
                      <c:pt idx="195">
                        <c:v>-19.954999999999998</c:v>
                      </c:pt>
                      <c:pt idx="196">
                        <c:v>-20.091999999999999</c:v>
                      </c:pt>
                      <c:pt idx="197">
                        <c:v>-18.802</c:v>
                      </c:pt>
                      <c:pt idx="198">
                        <c:v>-21.687000000000001</c:v>
                      </c:pt>
                      <c:pt idx="199">
                        <c:v>-25.478999999999999</c:v>
                      </c:pt>
                      <c:pt idx="200">
                        <c:v>-28.123999999999999</c:v>
                      </c:pt>
                      <c:pt idx="201">
                        <c:v>-26.611000000000001</c:v>
                      </c:pt>
                      <c:pt idx="202">
                        <c:v>-26.547000000000001</c:v>
                      </c:pt>
                      <c:pt idx="203">
                        <c:v>-27.591000000000001</c:v>
                      </c:pt>
                      <c:pt idx="204">
                        <c:v>-36.898000000000003</c:v>
                      </c:pt>
                      <c:pt idx="205">
                        <c:v>-35.015000000000001</c:v>
                      </c:pt>
                      <c:pt idx="206">
                        <c:v>-31.111999999999998</c:v>
                      </c:pt>
                      <c:pt idx="207">
                        <c:v>-29.155000000000001</c:v>
                      </c:pt>
                      <c:pt idx="208">
                        <c:v>-27.376000000000001</c:v>
                      </c:pt>
                      <c:pt idx="209">
                        <c:v>-25.338000000000001</c:v>
                      </c:pt>
                      <c:pt idx="210">
                        <c:v>-27.614999999999998</c:v>
                      </c:pt>
                      <c:pt idx="211">
                        <c:v>-28.751000000000001</c:v>
                      </c:pt>
                      <c:pt idx="212">
                        <c:v>-33.942999999999998</c:v>
                      </c:pt>
                      <c:pt idx="213">
                        <c:v>-33.270000000000003</c:v>
                      </c:pt>
                      <c:pt idx="214">
                        <c:v>-37.235999999999997</c:v>
                      </c:pt>
                      <c:pt idx="215">
                        <c:v>-41.613</c:v>
                      </c:pt>
                      <c:pt idx="216">
                        <c:v>-53.348999999999997</c:v>
                      </c:pt>
                      <c:pt idx="217">
                        <c:v>-50.692</c:v>
                      </c:pt>
                      <c:pt idx="218">
                        <c:v>-45.287999999999997</c:v>
                      </c:pt>
                      <c:pt idx="219">
                        <c:v>-43.423000000000002</c:v>
                      </c:pt>
                      <c:pt idx="220">
                        <c:v>-43.451000000000001</c:v>
                      </c:pt>
                      <c:pt idx="221">
                        <c:v>-44.73</c:v>
                      </c:pt>
                      <c:pt idx="222">
                        <c:v>-49.787999999999997</c:v>
                      </c:pt>
                      <c:pt idx="223">
                        <c:v>-55.451999999999998</c:v>
                      </c:pt>
                      <c:pt idx="224">
                        <c:v>-57.619</c:v>
                      </c:pt>
                      <c:pt idx="225">
                        <c:v>-55.338000000000001</c:v>
                      </c:pt>
                      <c:pt idx="226">
                        <c:v>-54.875</c:v>
                      </c:pt>
                      <c:pt idx="227">
                        <c:v>-55.420999999999999</c:v>
                      </c:pt>
                      <c:pt idx="228">
                        <c:v>-65.445999999999998</c:v>
                      </c:pt>
                      <c:pt idx="229">
                        <c:v>-61.298999999999999</c:v>
                      </c:pt>
                      <c:pt idx="230">
                        <c:v>-55.975000000000001</c:v>
                      </c:pt>
                      <c:pt idx="231">
                        <c:v>-50.087000000000003</c:v>
                      </c:pt>
                      <c:pt idx="232">
                        <c:v>-47.356000000000002</c:v>
                      </c:pt>
                      <c:pt idx="233">
                        <c:v>-43.997999999999998</c:v>
                      </c:pt>
                      <c:pt idx="234">
                        <c:v>-42.387999999999998</c:v>
                      </c:pt>
                      <c:pt idx="235">
                        <c:v>-41.637</c:v>
                      </c:pt>
                      <c:pt idx="236">
                        <c:v>-41.207999999999998</c:v>
                      </c:pt>
                      <c:pt idx="237">
                        <c:v>-39.71</c:v>
                      </c:pt>
                      <c:pt idx="238">
                        <c:v>-38.661999999999999</c:v>
                      </c:pt>
                      <c:pt idx="239">
                        <c:v>-38.304000000000002</c:v>
                      </c:pt>
                      <c:pt idx="240">
                        <c:v>-38.31</c:v>
                      </c:pt>
                      <c:pt idx="241">
                        <c:v>-37.31</c:v>
                      </c:pt>
                      <c:pt idx="242">
                        <c:v>-33.634</c:v>
                      </c:pt>
                      <c:pt idx="243">
                        <c:v>-31.131</c:v>
                      </c:pt>
                      <c:pt idx="244">
                        <c:v>-31.393000000000001</c:v>
                      </c:pt>
                      <c:pt idx="245">
                        <c:v>-29.356999999999999</c:v>
                      </c:pt>
                      <c:pt idx="246">
                        <c:v>-30.076000000000001</c:v>
                      </c:pt>
                      <c:pt idx="247">
                        <c:v>-31.212</c:v>
                      </c:pt>
                      <c:pt idx="248">
                        <c:v>-33.531999999999996</c:v>
                      </c:pt>
                      <c:pt idx="249">
                        <c:v>-32.369999999999997</c:v>
                      </c:pt>
                      <c:pt idx="250">
                        <c:v>-32.204000000000001</c:v>
                      </c:pt>
                      <c:pt idx="251">
                        <c:v>-32.616</c:v>
                      </c:pt>
                      <c:pt idx="252">
                        <c:v>-42.061</c:v>
                      </c:pt>
                      <c:pt idx="253">
                        <c:v>-38.779000000000003</c:v>
                      </c:pt>
                      <c:pt idx="254">
                        <c:v>-34.578000000000003</c:v>
                      </c:pt>
                      <c:pt idx="255">
                        <c:v>-32.716000000000001</c:v>
                      </c:pt>
                      <c:pt idx="256">
                        <c:v>-32.387999999999998</c:v>
                      </c:pt>
                      <c:pt idx="257">
                        <c:v>-30.268999999999998</c:v>
                      </c:pt>
                      <c:pt idx="258">
                        <c:v>-30.58</c:v>
                      </c:pt>
                      <c:pt idx="259">
                        <c:v>-30.991</c:v>
                      </c:pt>
                      <c:pt idx="260">
                        <c:v>-31.734000000000002</c:v>
                      </c:pt>
                      <c:pt idx="261">
                        <c:v>-31.225000000000001</c:v>
                      </c:pt>
                      <c:pt idx="262">
                        <c:v>-31.567</c:v>
                      </c:pt>
                      <c:pt idx="263">
                        <c:v>-32.590000000000003</c:v>
                      </c:pt>
                      <c:pt idx="264">
                        <c:v>-40.479999999999997</c:v>
                      </c:pt>
                      <c:pt idx="265">
                        <c:v>-38.195999999999998</c:v>
                      </c:pt>
                      <c:pt idx="266">
                        <c:v>-35.170999999999999</c:v>
                      </c:pt>
                      <c:pt idx="267">
                        <c:v>-32.880000000000003</c:v>
                      </c:pt>
                      <c:pt idx="268">
                        <c:v>-32.396000000000001</c:v>
                      </c:pt>
                      <c:pt idx="269">
                        <c:v>-30.193999999999999</c:v>
                      </c:pt>
                      <c:pt idx="270">
                        <c:v>-32.701000000000001</c:v>
                      </c:pt>
                      <c:pt idx="271">
                        <c:v>-33.094999999999999</c:v>
                      </c:pt>
                      <c:pt idx="272">
                        <c:v>-34.000999999999998</c:v>
                      </c:pt>
                      <c:pt idx="273">
                        <c:v>-33.276000000000003</c:v>
                      </c:pt>
                      <c:pt idx="274">
                        <c:v>-33.881999999999998</c:v>
                      </c:pt>
                      <c:pt idx="275">
                        <c:v>-36.176000000000002</c:v>
                      </c:pt>
                      <c:pt idx="276">
                        <c:v>-49.731999999999999</c:v>
                      </c:pt>
                      <c:pt idx="277">
                        <c:v>-47.826999999999998</c:v>
                      </c:pt>
                      <c:pt idx="278">
                        <c:v>-45.378</c:v>
                      </c:pt>
                      <c:pt idx="279">
                        <c:v>-40.802999999999997</c:v>
                      </c:pt>
                      <c:pt idx="280">
                        <c:v>-38.558999999999997</c:v>
                      </c:pt>
                      <c:pt idx="281">
                        <c:v>-35.905999999999999</c:v>
                      </c:pt>
                      <c:pt idx="282">
                        <c:v>-36.173999999999999</c:v>
                      </c:pt>
                      <c:pt idx="283">
                        <c:v>-36.100999999999999</c:v>
                      </c:pt>
                      <c:pt idx="284">
                        <c:v>-37.146999999999998</c:v>
                      </c:pt>
                      <c:pt idx="285">
                        <c:v>-36.149000000000001</c:v>
                      </c:pt>
                      <c:pt idx="286">
                        <c:v>-38.122</c:v>
                      </c:pt>
                      <c:pt idx="287">
                        <c:v>-41.759</c:v>
                      </c:pt>
                      <c:pt idx="288">
                        <c:v>-55.363</c:v>
                      </c:pt>
                      <c:pt idx="289">
                        <c:v>-52.093000000000004</c:v>
                      </c:pt>
                      <c:pt idx="290">
                        <c:v>-48.026000000000003</c:v>
                      </c:pt>
                      <c:pt idx="291">
                        <c:v>-47.37</c:v>
                      </c:pt>
                      <c:pt idx="292">
                        <c:v>-47.9</c:v>
                      </c:pt>
                      <c:pt idx="293">
                        <c:v>-49.387999999999998</c:v>
                      </c:pt>
                      <c:pt idx="294">
                        <c:v>-51.045999999999999</c:v>
                      </c:pt>
                      <c:pt idx="295">
                        <c:v>-55.335999999999999</c:v>
                      </c:pt>
                      <c:pt idx="296">
                        <c:v>-58.875999999999998</c:v>
                      </c:pt>
                      <c:pt idx="297">
                        <c:v>-55.593000000000004</c:v>
                      </c:pt>
                      <c:pt idx="298">
                        <c:v>-54.366</c:v>
                      </c:pt>
                      <c:pt idx="299">
                        <c:v>-54.87</c:v>
                      </c:pt>
                      <c:pt idx="300">
                        <c:v>-63.722000000000001</c:v>
                      </c:pt>
                      <c:pt idx="301">
                        <c:v>-61.127000000000002</c:v>
                      </c:pt>
                      <c:pt idx="302">
                        <c:v>-56.557000000000002</c:v>
                      </c:pt>
                      <c:pt idx="303">
                        <c:v>-49.042999999999999</c:v>
                      </c:pt>
                      <c:pt idx="304">
                        <c:v>-45.564999999999998</c:v>
                      </c:pt>
                      <c:pt idx="305">
                        <c:v>-41.22</c:v>
                      </c:pt>
                      <c:pt idx="306">
                        <c:v>-43.81</c:v>
                      </c:pt>
                      <c:pt idx="307">
                        <c:v>-41.036999999999999</c:v>
                      </c:pt>
                      <c:pt idx="308">
                        <c:v>-39.24</c:v>
                      </c:pt>
                      <c:pt idx="309">
                        <c:v>-36.683999999999997</c:v>
                      </c:pt>
                      <c:pt idx="310">
                        <c:v>-34.722000000000001</c:v>
                      </c:pt>
                      <c:pt idx="311">
                        <c:v>-33.64</c:v>
                      </c:pt>
                      <c:pt idx="312">
                        <c:v>-32.802999999999997</c:v>
                      </c:pt>
                      <c:pt idx="313">
                        <c:v>-31.87</c:v>
                      </c:pt>
                      <c:pt idx="314">
                        <c:v>-28.901</c:v>
                      </c:pt>
                      <c:pt idx="315">
                        <c:v>-28.454000000000001</c:v>
                      </c:pt>
                      <c:pt idx="316">
                        <c:v>-26.361999999999998</c:v>
                      </c:pt>
                      <c:pt idx="317">
                        <c:v>-23.959</c:v>
                      </c:pt>
                      <c:pt idx="318">
                        <c:v>-25.173999999999999</c:v>
                      </c:pt>
                      <c:pt idx="319">
                        <c:v>-27.056999999999999</c:v>
                      </c:pt>
                      <c:pt idx="320">
                        <c:v>-35.061999999999998</c:v>
                      </c:pt>
                      <c:pt idx="321">
                        <c:v>-33.533000000000001</c:v>
                      </c:pt>
                      <c:pt idx="322">
                        <c:v>-33.814999999999998</c:v>
                      </c:pt>
                      <c:pt idx="323">
                        <c:v>-32.558</c:v>
                      </c:pt>
                      <c:pt idx="324">
                        <c:v>-37.402999999999999</c:v>
                      </c:pt>
                      <c:pt idx="325">
                        <c:v>-35.887</c:v>
                      </c:pt>
                      <c:pt idx="326">
                        <c:v>-32.509</c:v>
                      </c:pt>
                      <c:pt idx="327">
                        <c:v>-30.620999999999999</c:v>
                      </c:pt>
                      <c:pt idx="328">
                        <c:v>-29.634</c:v>
                      </c:pt>
                      <c:pt idx="329">
                        <c:v>-27.667999999999999</c:v>
                      </c:pt>
                      <c:pt idx="330">
                        <c:v>-29.280999999999999</c:v>
                      </c:pt>
                      <c:pt idx="331">
                        <c:v>-29.7</c:v>
                      </c:pt>
                      <c:pt idx="332">
                        <c:v>-33.209000000000003</c:v>
                      </c:pt>
                      <c:pt idx="333">
                        <c:v>-34.670999999999999</c:v>
                      </c:pt>
                      <c:pt idx="334">
                        <c:v>-37.203000000000003</c:v>
                      </c:pt>
                      <c:pt idx="335">
                        <c:v>-40.744</c:v>
                      </c:pt>
                      <c:pt idx="336">
                        <c:v>-51.320999999999998</c:v>
                      </c:pt>
                      <c:pt idx="337">
                        <c:v>-49.851999999999997</c:v>
                      </c:pt>
                      <c:pt idx="338">
                        <c:v>-45.555</c:v>
                      </c:pt>
                      <c:pt idx="339">
                        <c:v>-42.670999999999999</c:v>
                      </c:pt>
                      <c:pt idx="340">
                        <c:v>-42.256999999999998</c:v>
                      </c:pt>
                      <c:pt idx="341">
                        <c:v>-43.277999999999999</c:v>
                      </c:pt>
                      <c:pt idx="342">
                        <c:v>-49.198999999999998</c:v>
                      </c:pt>
                      <c:pt idx="343">
                        <c:v>-54.512999999999998</c:v>
                      </c:pt>
                      <c:pt idx="344">
                        <c:v>-57.460999999999999</c:v>
                      </c:pt>
                      <c:pt idx="345">
                        <c:v>-55.283999999999999</c:v>
                      </c:pt>
                      <c:pt idx="346">
                        <c:v>-54.884</c:v>
                      </c:pt>
                      <c:pt idx="347">
                        <c:v>-56.209000000000003</c:v>
                      </c:pt>
                      <c:pt idx="348">
                        <c:v>-63.779000000000003</c:v>
                      </c:pt>
                      <c:pt idx="349">
                        <c:v>-57.738</c:v>
                      </c:pt>
                      <c:pt idx="350">
                        <c:v>-54.645000000000003</c:v>
                      </c:pt>
                      <c:pt idx="351">
                        <c:v>-52.256</c:v>
                      </c:pt>
                      <c:pt idx="352">
                        <c:v>-49.603000000000002</c:v>
                      </c:pt>
                      <c:pt idx="353">
                        <c:v>-46.110999999999997</c:v>
                      </c:pt>
                      <c:pt idx="354">
                        <c:v>-45.43</c:v>
                      </c:pt>
                      <c:pt idx="355">
                        <c:v>-42.79</c:v>
                      </c:pt>
                      <c:pt idx="356">
                        <c:v>-44.956000000000003</c:v>
                      </c:pt>
                      <c:pt idx="357">
                        <c:v>-46.320999999999998</c:v>
                      </c:pt>
                      <c:pt idx="358">
                        <c:v>-47.668999999999997</c:v>
                      </c:pt>
                      <c:pt idx="359">
                        <c:v>-50.103000000000002</c:v>
                      </c:pt>
                      <c:pt idx="360">
                        <c:v>-49.725000000000001</c:v>
                      </c:pt>
                      <c:pt idx="361">
                        <c:v>-45.137</c:v>
                      </c:pt>
                      <c:pt idx="362">
                        <c:v>-40.408999999999999</c:v>
                      </c:pt>
                      <c:pt idx="363">
                        <c:v>-37.345999999999997</c:v>
                      </c:pt>
                      <c:pt idx="364">
                        <c:v>-35.029000000000003</c:v>
                      </c:pt>
                      <c:pt idx="365">
                        <c:v>-32.729999999999997</c:v>
                      </c:pt>
                      <c:pt idx="366">
                        <c:v>-33.908000000000001</c:v>
                      </c:pt>
                      <c:pt idx="367">
                        <c:v>-34.347000000000001</c:v>
                      </c:pt>
                      <c:pt idx="368">
                        <c:v>-34.616</c:v>
                      </c:pt>
                      <c:pt idx="369">
                        <c:v>-33.777000000000001</c:v>
                      </c:pt>
                      <c:pt idx="370">
                        <c:v>-34.502000000000002</c:v>
                      </c:pt>
                      <c:pt idx="371">
                        <c:v>-39.103000000000002</c:v>
                      </c:pt>
                      <c:pt idx="372">
                        <c:v>-48.390999999999998</c:v>
                      </c:pt>
                      <c:pt idx="373">
                        <c:v>-48.146000000000001</c:v>
                      </c:pt>
                      <c:pt idx="374">
                        <c:v>-46.637</c:v>
                      </c:pt>
                      <c:pt idx="375">
                        <c:v>-49.436</c:v>
                      </c:pt>
                      <c:pt idx="376">
                        <c:v>-48.603000000000002</c:v>
                      </c:pt>
                      <c:pt idx="377">
                        <c:v>-46.865000000000002</c:v>
                      </c:pt>
                      <c:pt idx="378">
                        <c:v>-48.506</c:v>
                      </c:pt>
                      <c:pt idx="379">
                        <c:v>-54.658000000000001</c:v>
                      </c:pt>
                      <c:pt idx="380">
                        <c:v>-55.936</c:v>
                      </c:pt>
                      <c:pt idx="381">
                        <c:v>-54.359000000000002</c:v>
                      </c:pt>
                      <c:pt idx="382">
                        <c:v>-53.802999999999997</c:v>
                      </c:pt>
                      <c:pt idx="383">
                        <c:v>-55.436</c:v>
                      </c:pt>
                      <c:pt idx="384">
                        <c:v>-62.637999999999998</c:v>
                      </c:pt>
                      <c:pt idx="385">
                        <c:v>-57.140999999999998</c:v>
                      </c:pt>
                      <c:pt idx="386">
                        <c:v>-55.439</c:v>
                      </c:pt>
                      <c:pt idx="387">
                        <c:v>-53.999000000000002</c:v>
                      </c:pt>
                      <c:pt idx="388">
                        <c:v>-55.155999999999999</c:v>
                      </c:pt>
                      <c:pt idx="389">
                        <c:v>-53.481000000000002</c:v>
                      </c:pt>
                      <c:pt idx="390">
                        <c:v>-52.493000000000002</c:v>
                      </c:pt>
                      <c:pt idx="391">
                        <c:v>-56.911999999999999</c:v>
                      </c:pt>
                      <c:pt idx="392">
                        <c:v>-58.491999999999997</c:v>
                      </c:pt>
                      <c:pt idx="393">
                        <c:v>-58.2</c:v>
                      </c:pt>
                      <c:pt idx="394">
                        <c:v>-58.381999999999998</c:v>
                      </c:pt>
                      <c:pt idx="395">
                        <c:v>-60.256</c:v>
                      </c:pt>
                      <c:pt idx="396">
                        <c:v>-68.941000000000003</c:v>
                      </c:pt>
                      <c:pt idx="397">
                        <c:v>-61.817999999999998</c:v>
                      </c:pt>
                      <c:pt idx="398">
                        <c:v>-54.069000000000003</c:v>
                      </c:pt>
                      <c:pt idx="399">
                        <c:v>-48.335999999999999</c:v>
                      </c:pt>
                      <c:pt idx="400">
                        <c:v>-45.356000000000002</c:v>
                      </c:pt>
                      <c:pt idx="401">
                        <c:v>-41.768999999999998</c:v>
                      </c:pt>
                      <c:pt idx="402">
                        <c:v>-41.024000000000001</c:v>
                      </c:pt>
                      <c:pt idx="403">
                        <c:v>-41.179000000000002</c:v>
                      </c:pt>
                      <c:pt idx="404">
                        <c:v>-43.677</c:v>
                      </c:pt>
                      <c:pt idx="405">
                        <c:v>-46.317999999999998</c:v>
                      </c:pt>
                      <c:pt idx="406">
                        <c:v>-47.295999999999999</c:v>
                      </c:pt>
                      <c:pt idx="407">
                        <c:v>-50.497</c:v>
                      </c:pt>
                      <c:pt idx="408">
                        <c:v>-47.906999999999996</c:v>
                      </c:pt>
                      <c:pt idx="409">
                        <c:v>-44.12</c:v>
                      </c:pt>
                      <c:pt idx="410">
                        <c:v>-40.414000000000001</c:v>
                      </c:pt>
                      <c:pt idx="411">
                        <c:v>-36.963000000000001</c:v>
                      </c:pt>
                      <c:pt idx="412">
                        <c:v>-35.167999999999999</c:v>
                      </c:pt>
                      <c:pt idx="413">
                        <c:v>-33.156999999999996</c:v>
                      </c:pt>
                      <c:pt idx="414">
                        <c:v>-34.44</c:v>
                      </c:pt>
                      <c:pt idx="415">
                        <c:v>-33.494</c:v>
                      </c:pt>
                      <c:pt idx="416">
                        <c:v>-32.779000000000003</c:v>
                      </c:pt>
                      <c:pt idx="417">
                        <c:v>-31.555</c:v>
                      </c:pt>
                      <c:pt idx="418">
                        <c:v>-30.507999999999999</c:v>
                      </c:pt>
                      <c:pt idx="419">
                        <c:v>-30.030999999999999</c:v>
                      </c:pt>
                      <c:pt idx="420">
                        <c:v>-30.314</c:v>
                      </c:pt>
                      <c:pt idx="421">
                        <c:v>-28.852</c:v>
                      </c:pt>
                      <c:pt idx="422">
                        <c:v>-25.991</c:v>
                      </c:pt>
                      <c:pt idx="423">
                        <c:v>-24.53</c:v>
                      </c:pt>
                      <c:pt idx="424">
                        <c:v>-24.216000000000001</c:v>
                      </c:pt>
                      <c:pt idx="425">
                        <c:v>-22.963000000000001</c:v>
                      </c:pt>
                      <c:pt idx="426">
                        <c:v>-22.469000000000001</c:v>
                      </c:pt>
                      <c:pt idx="427">
                        <c:v>-23.614999999999998</c:v>
                      </c:pt>
                      <c:pt idx="428">
                        <c:v>-28.375</c:v>
                      </c:pt>
                      <c:pt idx="429">
                        <c:v>-26.945</c:v>
                      </c:pt>
                      <c:pt idx="430">
                        <c:v>-27.675000000000001</c:v>
                      </c:pt>
                      <c:pt idx="431">
                        <c:v>-26.651</c:v>
                      </c:pt>
                      <c:pt idx="432">
                        <c:v>-31.074999999999999</c:v>
                      </c:pt>
                      <c:pt idx="433">
                        <c:v>-28.777000000000001</c:v>
                      </c:pt>
                      <c:pt idx="434">
                        <c:v>-25.69</c:v>
                      </c:pt>
                      <c:pt idx="435">
                        <c:v>-25.321000000000002</c:v>
                      </c:pt>
                      <c:pt idx="436">
                        <c:v>-25.632000000000001</c:v>
                      </c:pt>
                      <c:pt idx="437">
                        <c:v>-23.46</c:v>
                      </c:pt>
                      <c:pt idx="438">
                        <c:v>-23.085000000000001</c:v>
                      </c:pt>
                      <c:pt idx="439">
                        <c:v>-22.702000000000002</c:v>
                      </c:pt>
                      <c:pt idx="440">
                        <c:v>-22.297999999999998</c:v>
                      </c:pt>
                      <c:pt idx="441">
                        <c:v>-21.236999999999998</c:v>
                      </c:pt>
                      <c:pt idx="442">
                        <c:v>-20.007000000000001</c:v>
                      </c:pt>
                      <c:pt idx="443">
                        <c:v>-19.587</c:v>
                      </c:pt>
                      <c:pt idx="444">
                        <c:v>-20.760999999999999</c:v>
                      </c:pt>
                      <c:pt idx="445">
                        <c:v>-19.565000000000001</c:v>
                      </c:pt>
                      <c:pt idx="446">
                        <c:v>-16.422999999999998</c:v>
                      </c:pt>
                      <c:pt idx="447">
                        <c:v>-14.311999999999999</c:v>
                      </c:pt>
                      <c:pt idx="448">
                        <c:v>-12.891</c:v>
                      </c:pt>
                      <c:pt idx="449">
                        <c:v>-11.632</c:v>
                      </c:pt>
                      <c:pt idx="450">
                        <c:v>-13.340999999999999</c:v>
                      </c:pt>
                      <c:pt idx="451">
                        <c:v>-15.709</c:v>
                      </c:pt>
                      <c:pt idx="452">
                        <c:v>-17.649999999999999</c:v>
                      </c:pt>
                      <c:pt idx="453">
                        <c:v>-16.164999999999999</c:v>
                      </c:pt>
                      <c:pt idx="454">
                        <c:v>-16.201000000000001</c:v>
                      </c:pt>
                      <c:pt idx="455">
                        <c:v>-16.202000000000002</c:v>
                      </c:pt>
                      <c:pt idx="456">
                        <c:v>-24.571999999999999</c:v>
                      </c:pt>
                      <c:pt idx="457">
                        <c:v>-21.943000000000001</c:v>
                      </c:pt>
                      <c:pt idx="458">
                        <c:v>-18.437999999999999</c:v>
                      </c:pt>
                      <c:pt idx="459">
                        <c:v>-15.500999999999999</c:v>
                      </c:pt>
                      <c:pt idx="460">
                        <c:v>-14.257</c:v>
                      </c:pt>
                      <c:pt idx="461">
                        <c:v>-12.395</c:v>
                      </c:pt>
                      <c:pt idx="462">
                        <c:v>-13.565</c:v>
                      </c:pt>
                      <c:pt idx="463">
                        <c:v>-14.038</c:v>
                      </c:pt>
                      <c:pt idx="464">
                        <c:v>-14.861000000000001</c:v>
                      </c:pt>
                      <c:pt idx="465">
                        <c:v>-15.204000000000001</c:v>
                      </c:pt>
                      <c:pt idx="466">
                        <c:v>-15.452</c:v>
                      </c:pt>
                      <c:pt idx="467">
                        <c:v>-16.452000000000002</c:v>
                      </c:pt>
                      <c:pt idx="468">
                        <c:v>-17.271999999999998</c:v>
                      </c:pt>
                      <c:pt idx="469">
                        <c:v>-16.562999999999999</c:v>
                      </c:pt>
                      <c:pt idx="470">
                        <c:v>-14.016999999999999</c:v>
                      </c:pt>
                      <c:pt idx="471">
                        <c:v>-12.542999999999999</c:v>
                      </c:pt>
                      <c:pt idx="472">
                        <c:v>-12.468</c:v>
                      </c:pt>
                      <c:pt idx="473">
                        <c:v>-11.586</c:v>
                      </c:pt>
                      <c:pt idx="474">
                        <c:v>-13.035</c:v>
                      </c:pt>
                      <c:pt idx="475">
                        <c:v>-13.561</c:v>
                      </c:pt>
                      <c:pt idx="476">
                        <c:v>-16.946999999999999</c:v>
                      </c:pt>
                      <c:pt idx="477">
                        <c:v>-16.742999999999999</c:v>
                      </c:pt>
                      <c:pt idx="478">
                        <c:v>-18.163</c:v>
                      </c:pt>
                      <c:pt idx="479">
                        <c:v>-19.326000000000001</c:v>
                      </c:pt>
                      <c:pt idx="480">
                        <c:v>-26.103000000000002</c:v>
                      </c:pt>
                      <c:pt idx="481">
                        <c:v>-23.536000000000001</c:v>
                      </c:pt>
                      <c:pt idx="482">
                        <c:v>-19.408999999999999</c:v>
                      </c:pt>
                      <c:pt idx="483">
                        <c:v>-17.742000000000001</c:v>
                      </c:pt>
                      <c:pt idx="484">
                        <c:v>-17.885000000000002</c:v>
                      </c:pt>
                      <c:pt idx="485">
                        <c:v>-15.488</c:v>
                      </c:pt>
                      <c:pt idx="486">
                        <c:v>-15.57</c:v>
                      </c:pt>
                      <c:pt idx="487">
                        <c:v>-15.125</c:v>
                      </c:pt>
                      <c:pt idx="488">
                        <c:v>-15.688000000000001</c:v>
                      </c:pt>
                      <c:pt idx="489">
                        <c:v>-15.007999999999999</c:v>
                      </c:pt>
                      <c:pt idx="490">
                        <c:v>-15.275</c:v>
                      </c:pt>
                      <c:pt idx="491">
                        <c:v>-15.316000000000001</c:v>
                      </c:pt>
                      <c:pt idx="492">
                        <c:v>-16.155999999999999</c:v>
                      </c:pt>
                      <c:pt idx="493">
                        <c:v>-15.132</c:v>
                      </c:pt>
                      <c:pt idx="494">
                        <c:v>-12.855</c:v>
                      </c:pt>
                      <c:pt idx="495">
                        <c:v>-11.092000000000001</c:v>
                      </c:pt>
                      <c:pt idx="496">
                        <c:v>-9.6029999999999998</c:v>
                      </c:pt>
                      <c:pt idx="497">
                        <c:v>-8.7010000000000005</c:v>
                      </c:pt>
                      <c:pt idx="498">
                        <c:v>-10.933</c:v>
                      </c:pt>
                      <c:pt idx="499">
                        <c:v>-12.250999999999999</c:v>
                      </c:pt>
                      <c:pt idx="500">
                        <c:v>-13.188000000000001</c:v>
                      </c:pt>
                      <c:pt idx="501">
                        <c:v>-14.763999999999999</c:v>
                      </c:pt>
                      <c:pt idx="502">
                        <c:v>-14.506</c:v>
                      </c:pt>
                      <c:pt idx="503">
                        <c:v>-14.243</c:v>
                      </c:pt>
                      <c:pt idx="504">
                        <c:v>-14.497</c:v>
                      </c:pt>
                      <c:pt idx="505">
                        <c:v>-14.026</c:v>
                      </c:pt>
                      <c:pt idx="506">
                        <c:v>-11.645</c:v>
                      </c:pt>
                      <c:pt idx="507">
                        <c:v>-9.7859999999999996</c:v>
                      </c:pt>
                      <c:pt idx="508">
                        <c:v>-10.005000000000001</c:v>
                      </c:pt>
                      <c:pt idx="509">
                        <c:v>-8.35</c:v>
                      </c:pt>
                      <c:pt idx="510">
                        <c:v>-9.9280000000000008</c:v>
                      </c:pt>
                      <c:pt idx="511">
                        <c:v>-11.124000000000001</c:v>
                      </c:pt>
                      <c:pt idx="512">
                        <c:v>-11.965</c:v>
                      </c:pt>
                      <c:pt idx="513">
                        <c:v>-13.327</c:v>
                      </c:pt>
                      <c:pt idx="514">
                        <c:v>-13.006</c:v>
                      </c:pt>
                      <c:pt idx="515">
                        <c:v>-12.987</c:v>
                      </c:pt>
                      <c:pt idx="516">
                        <c:v>-14.281000000000001</c:v>
                      </c:pt>
                      <c:pt idx="517">
                        <c:v>-14.223000000000001</c:v>
                      </c:pt>
                      <c:pt idx="518">
                        <c:v>-12.069000000000001</c:v>
                      </c:pt>
                      <c:pt idx="519">
                        <c:v>-12.993</c:v>
                      </c:pt>
                      <c:pt idx="520">
                        <c:v>-12.272</c:v>
                      </c:pt>
                      <c:pt idx="521">
                        <c:v>-10.519</c:v>
                      </c:pt>
                      <c:pt idx="522">
                        <c:v>-11.955</c:v>
                      </c:pt>
                      <c:pt idx="523">
                        <c:v>-13.391999999999999</c:v>
                      </c:pt>
                      <c:pt idx="524">
                        <c:v>-17.411999999999999</c:v>
                      </c:pt>
                      <c:pt idx="525">
                        <c:v>-17.202999999999999</c:v>
                      </c:pt>
                      <c:pt idx="526">
                        <c:v>-18.951000000000001</c:v>
                      </c:pt>
                      <c:pt idx="527">
                        <c:v>-18.591000000000001</c:v>
                      </c:pt>
                      <c:pt idx="528">
                        <c:v>-21.675999999999998</c:v>
                      </c:pt>
                      <c:pt idx="529">
                        <c:v>-20.943000000000001</c:v>
                      </c:pt>
                      <c:pt idx="530">
                        <c:v>-19.081</c:v>
                      </c:pt>
                      <c:pt idx="531">
                        <c:v>-18.524000000000001</c:v>
                      </c:pt>
                      <c:pt idx="532">
                        <c:v>-17.254000000000001</c:v>
                      </c:pt>
                      <c:pt idx="533">
                        <c:v>-15.441000000000001</c:v>
                      </c:pt>
                      <c:pt idx="534">
                        <c:v>-16.218</c:v>
                      </c:pt>
                      <c:pt idx="535">
                        <c:v>-18.047000000000001</c:v>
                      </c:pt>
                      <c:pt idx="536">
                        <c:v>-19.946999999999999</c:v>
                      </c:pt>
                      <c:pt idx="537">
                        <c:v>-19.684999999999999</c:v>
                      </c:pt>
                      <c:pt idx="538">
                        <c:v>-21.489000000000001</c:v>
                      </c:pt>
                      <c:pt idx="539">
                        <c:v>-21.841000000000001</c:v>
                      </c:pt>
                      <c:pt idx="540">
                        <c:v>-29.29</c:v>
                      </c:pt>
                      <c:pt idx="541">
                        <c:v>-27.157</c:v>
                      </c:pt>
                      <c:pt idx="542">
                        <c:v>-24.376000000000001</c:v>
                      </c:pt>
                      <c:pt idx="543">
                        <c:v>-22.408999999999999</c:v>
                      </c:pt>
                      <c:pt idx="544">
                        <c:v>-22.47</c:v>
                      </c:pt>
                      <c:pt idx="545">
                        <c:v>-21.698</c:v>
                      </c:pt>
                      <c:pt idx="546">
                        <c:v>-22.082999999999998</c:v>
                      </c:pt>
                      <c:pt idx="547">
                        <c:v>-20.484999999999999</c:v>
                      </c:pt>
                      <c:pt idx="548">
                        <c:v>-20.001000000000001</c:v>
                      </c:pt>
                      <c:pt idx="549">
                        <c:v>-18.5</c:v>
                      </c:pt>
                      <c:pt idx="550">
                        <c:v>-17.117000000000001</c:v>
                      </c:pt>
                      <c:pt idx="551">
                        <c:v>-16.64</c:v>
                      </c:pt>
                      <c:pt idx="552">
                        <c:v>-16.760000000000002</c:v>
                      </c:pt>
                      <c:pt idx="553">
                        <c:v>-16.082999999999998</c:v>
                      </c:pt>
                      <c:pt idx="554">
                        <c:v>-12.959</c:v>
                      </c:pt>
                      <c:pt idx="555">
                        <c:v>-11.326000000000001</c:v>
                      </c:pt>
                      <c:pt idx="556">
                        <c:v>-11.051</c:v>
                      </c:pt>
                      <c:pt idx="557">
                        <c:v>-10.192</c:v>
                      </c:pt>
                      <c:pt idx="558">
                        <c:v>-10.391</c:v>
                      </c:pt>
                      <c:pt idx="559">
                        <c:v>-12.561999999999999</c:v>
                      </c:pt>
                      <c:pt idx="560">
                        <c:v>-13.882</c:v>
                      </c:pt>
                      <c:pt idx="561">
                        <c:v>-12.417</c:v>
                      </c:pt>
                      <c:pt idx="562">
                        <c:v>-11.888999999999999</c:v>
                      </c:pt>
                      <c:pt idx="563">
                        <c:v>-11.41</c:v>
                      </c:pt>
                    </c:numCache>
                  </c:numRef>
                </c:yVal>
                <c:smooth val="0"/>
                <c:extLst xmlns:c15="http://schemas.microsoft.com/office/drawing/2012/chart">
                  <c:ext xmlns:c16="http://schemas.microsoft.com/office/drawing/2014/chart" uri="{C3380CC4-5D6E-409C-BE32-E72D297353CC}">
                    <c16:uniqueId val="{00000011-0E6E-409B-9B26-D68AB983E1C7}"/>
                  </c:ext>
                </c:extLst>
              </c15:ser>
            </c15:filteredScatterSeries>
          </c:ext>
        </c:extLst>
      </c:scatterChart>
      <c:valAx>
        <c:axId val="41416192"/>
        <c:scaling>
          <c:orientation val="minMax"/>
          <c:max val="44835"/>
          <c:min val="25842"/>
        </c:scaling>
        <c:delete val="0"/>
        <c:axPos val="b"/>
        <c:majorGridlines>
          <c:spPr>
            <a:ln w="9525" cap="flat" cmpd="sng" algn="ctr">
              <a:solidFill>
                <a:schemeClr val="tx1">
                  <a:lumMod val="15000"/>
                  <a:lumOff val="85000"/>
                </a:schemeClr>
              </a:solidFill>
              <a:round/>
            </a:ln>
            <a:effectLst/>
          </c:spPr>
        </c:majorGridlines>
        <c:numFmt formatCode="yyyy" sourceLinked="0"/>
        <c:majorTickMark val="none"/>
        <c:minorTickMark val="none"/>
        <c:tickLblPos val="nextTo"/>
        <c:spPr>
          <a:noFill/>
          <a:ln w="9525" cap="flat" cmpd="sng" algn="ctr">
            <a:solidFill>
              <a:schemeClr val="tx1">
                <a:lumMod val="25000"/>
                <a:lumOff val="75000"/>
              </a:schemeClr>
            </a:solidFill>
            <a:round/>
          </a:ln>
          <a:effectLst/>
        </c:spPr>
        <c:txPr>
          <a:bodyPr rot="-5400000" vert="horz"/>
          <a:lstStyle/>
          <a:p>
            <a:pPr>
              <a:defRPr/>
            </a:pPr>
            <a:endParaRPr lang="en-US"/>
          </a:p>
        </c:txPr>
        <c:crossAx val="41417728"/>
        <c:crossesAt val="-300"/>
        <c:crossBetween val="midCat"/>
        <c:majorUnit val="1826.5"/>
      </c:valAx>
      <c:valAx>
        <c:axId val="41417728"/>
        <c:scaling>
          <c:orientation val="minMax"/>
          <c:max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41416192"/>
        <c:crosses val="autoZero"/>
        <c:crossBetween val="midCat"/>
      </c:valAx>
      <c:spPr>
        <a:noFill/>
        <a:ln>
          <a:solidFill>
            <a:schemeClr val="tx1">
              <a:lumMod val="15000"/>
              <a:lumOff val="85000"/>
            </a:schemeClr>
          </a:solidFill>
        </a:ln>
        <a:effectLst/>
      </c:spPr>
    </c:plotArea>
    <c:plotVisOnly val="1"/>
    <c:dispBlanksAs val="gap"/>
    <c:showDLblsOverMax val="0"/>
  </c:chart>
  <c:spPr>
    <a:solidFill>
      <a:srgbClr val="FFFFFF"/>
    </a:solidFill>
    <a:ln w="9525" cap="flat" cmpd="sng" algn="ctr">
      <a:noFill/>
      <a:round/>
    </a:ln>
    <a:effectLst/>
  </c:spPr>
  <c:txPr>
    <a:bodyPr/>
    <a:lstStyle/>
    <a:p>
      <a:pPr>
        <a:defRPr sz="1600" baseline="0">
          <a:latin typeface="+mn-lt"/>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868082230153667"/>
          <c:y val="8.9091721735661433E-2"/>
          <c:w val="0.82431712015118952"/>
          <c:h val="0.6712106299212599"/>
        </c:manualLayout>
      </c:layout>
      <c:scatterChart>
        <c:scatterStyle val="lineMarker"/>
        <c:varyColors val="0"/>
        <c:ser>
          <c:idx val="10"/>
          <c:order val="1"/>
          <c:tx>
            <c:strRef>
              <c:f>Sheet1!$BS$1</c:f>
              <c:strCache>
                <c:ptCount val="1"/>
                <c:pt idx="0">
                  <c:v>Projects-20% Reduction</c:v>
                </c:pt>
              </c:strCache>
            </c:strRef>
          </c:tx>
          <c:marker>
            <c:symbol val="none"/>
          </c:marker>
          <c:xVal>
            <c:numRef>
              <c:f>Sheet1!$AE$5:$AE$604</c:f>
              <c:numCache>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Cache>
            </c:numRef>
          </c:xVal>
          <c:yVal>
            <c:numRef>
              <c:f>Sheet1!$BZ$5:$BZ$604</c:f>
            </c:numRef>
          </c:yVal>
          <c:smooth val="0"/>
          <c:extLst>
            <c:ext xmlns:c16="http://schemas.microsoft.com/office/drawing/2014/chart" uri="{C3380CC4-5D6E-409C-BE32-E72D297353CC}">
              <c16:uniqueId val="{00000000-5A75-4728-A150-BF3276660070}"/>
            </c:ext>
          </c:extLst>
        </c:ser>
        <c:ser>
          <c:idx val="12"/>
          <c:order val="3"/>
          <c:tx>
            <c:strRef>
              <c:f>Sheet1!$CS$1</c:f>
              <c:strCache>
                <c:ptCount val="1"/>
                <c:pt idx="0">
                  <c:v>Projects-0% PV/WLP &amp; 55% OX</c:v>
                </c:pt>
              </c:strCache>
            </c:strRef>
          </c:tx>
          <c:marker>
            <c:symbol val="none"/>
          </c:marker>
          <c:xVal>
            <c:numRef>
              <c:f>Sheet1!$AE$5:$AE$604</c:f>
              <c:numCache>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Cache>
            </c:numRef>
          </c:xVal>
          <c:yVal>
            <c:numRef>
              <c:f>Sheet1!$CZ$5:$CZ$604</c:f>
            </c:numRef>
          </c:yVal>
          <c:smooth val="0"/>
          <c:extLst>
            <c:ext xmlns:c16="http://schemas.microsoft.com/office/drawing/2014/chart" uri="{C3380CC4-5D6E-409C-BE32-E72D297353CC}">
              <c16:uniqueId val="{00000001-5A75-4728-A150-BF3276660070}"/>
            </c:ext>
          </c:extLst>
        </c:ser>
        <c:ser>
          <c:idx val="13"/>
          <c:order val="4"/>
          <c:tx>
            <c:v>Historical</c:v>
          </c:tx>
          <c:spPr>
            <a:ln>
              <a:solidFill>
                <a:schemeClr val="tx1"/>
              </a:solidFill>
            </a:ln>
          </c:spPr>
          <c:marker>
            <c:symbol val="none"/>
          </c:marker>
          <c:dPt>
            <c:idx val="316"/>
            <c:bubble3D val="0"/>
            <c:spPr/>
            <c:extLst>
              <c:ext xmlns:c16="http://schemas.microsoft.com/office/drawing/2014/chart" uri="{C3380CC4-5D6E-409C-BE32-E72D297353CC}">
                <c16:uniqueId val="{00000003-5A75-4728-A150-BF3276660070}"/>
              </c:ext>
            </c:extLst>
          </c:dPt>
          <c:dPt>
            <c:idx val="326"/>
            <c:bubble3D val="0"/>
            <c:extLst>
              <c:ext xmlns:c16="http://schemas.microsoft.com/office/drawing/2014/chart" uri="{C3380CC4-5D6E-409C-BE32-E72D297353CC}">
                <c16:uniqueId val="{00000004-5A75-4728-A150-BF3276660070}"/>
              </c:ext>
            </c:extLst>
          </c:dPt>
          <c:xVal>
            <c:numRef>
              <c:f>'01N21W04K01S'!$B$2:$B$406</c:f>
              <c:numCache>
                <c:formatCode>m/d/yyyy</c:formatCode>
                <c:ptCount val="405"/>
                <c:pt idx="0">
                  <c:v>34067</c:v>
                </c:pt>
                <c:pt idx="1">
                  <c:v>34122</c:v>
                </c:pt>
                <c:pt idx="2">
                  <c:v>34215</c:v>
                </c:pt>
                <c:pt idx="3">
                  <c:v>34325</c:v>
                </c:pt>
                <c:pt idx="4">
                  <c:v>34428</c:v>
                </c:pt>
                <c:pt idx="5">
                  <c:v>34500</c:v>
                </c:pt>
                <c:pt idx="6">
                  <c:v>34624</c:v>
                </c:pt>
                <c:pt idx="7">
                  <c:v>34668</c:v>
                </c:pt>
                <c:pt idx="8">
                  <c:v>34715</c:v>
                </c:pt>
                <c:pt idx="9">
                  <c:v>34740</c:v>
                </c:pt>
                <c:pt idx="10">
                  <c:v>34766</c:v>
                </c:pt>
                <c:pt idx="11">
                  <c:v>34793</c:v>
                </c:pt>
                <c:pt idx="12">
                  <c:v>34800</c:v>
                </c:pt>
                <c:pt idx="13">
                  <c:v>34823</c:v>
                </c:pt>
                <c:pt idx="14">
                  <c:v>34857</c:v>
                </c:pt>
                <c:pt idx="15">
                  <c:v>34887</c:v>
                </c:pt>
                <c:pt idx="16">
                  <c:v>34925</c:v>
                </c:pt>
                <c:pt idx="17">
                  <c:v>34977</c:v>
                </c:pt>
                <c:pt idx="18">
                  <c:v>35011</c:v>
                </c:pt>
                <c:pt idx="19">
                  <c:v>35040</c:v>
                </c:pt>
                <c:pt idx="20">
                  <c:v>35096</c:v>
                </c:pt>
                <c:pt idx="21">
                  <c:v>35130</c:v>
                </c:pt>
                <c:pt idx="22">
                  <c:v>35151</c:v>
                </c:pt>
                <c:pt idx="23">
                  <c:v>35158</c:v>
                </c:pt>
                <c:pt idx="24">
                  <c:v>35242</c:v>
                </c:pt>
                <c:pt idx="25">
                  <c:v>35279</c:v>
                </c:pt>
                <c:pt idx="26">
                  <c:v>35312</c:v>
                </c:pt>
                <c:pt idx="27">
                  <c:v>35340</c:v>
                </c:pt>
                <c:pt idx="28">
                  <c:v>35370</c:v>
                </c:pt>
                <c:pt idx="29">
                  <c:v>35403</c:v>
                </c:pt>
                <c:pt idx="30">
                  <c:v>35429</c:v>
                </c:pt>
                <c:pt idx="31">
                  <c:v>35459</c:v>
                </c:pt>
                <c:pt idx="32">
                  <c:v>35464</c:v>
                </c:pt>
                <c:pt idx="33">
                  <c:v>35496</c:v>
                </c:pt>
                <c:pt idx="34">
                  <c:v>35515</c:v>
                </c:pt>
                <c:pt idx="35">
                  <c:v>35552</c:v>
                </c:pt>
                <c:pt idx="36">
                  <c:v>35573</c:v>
                </c:pt>
                <c:pt idx="37">
                  <c:v>35643</c:v>
                </c:pt>
                <c:pt idx="38">
                  <c:v>35703</c:v>
                </c:pt>
                <c:pt idx="39">
                  <c:v>35704</c:v>
                </c:pt>
                <c:pt idx="40">
                  <c:v>35758</c:v>
                </c:pt>
                <c:pt idx="41">
                  <c:v>35766</c:v>
                </c:pt>
                <c:pt idx="42">
                  <c:v>35802</c:v>
                </c:pt>
                <c:pt idx="43">
                  <c:v>35821</c:v>
                </c:pt>
                <c:pt idx="44">
                  <c:v>35838</c:v>
                </c:pt>
                <c:pt idx="45">
                  <c:v>35856</c:v>
                </c:pt>
                <c:pt idx="46">
                  <c:v>35881</c:v>
                </c:pt>
                <c:pt idx="47">
                  <c:v>35886</c:v>
                </c:pt>
                <c:pt idx="48">
                  <c:v>35922</c:v>
                </c:pt>
                <c:pt idx="49">
                  <c:v>35942</c:v>
                </c:pt>
                <c:pt idx="50">
                  <c:v>35948</c:v>
                </c:pt>
                <c:pt idx="51">
                  <c:v>35977</c:v>
                </c:pt>
                <c:pt idx="52">
                  <c:v>36000</c:v>
                </c:pt>
                <c:pt idx="53">
                  <c:v>36012</c:v>
                </c:pt>
                <c:pt idx="54">
                  <c:v>36040</c:v>
                </c:pt>
                <c:pt idx="55">
                  <c:v>36056</c:v>
                </c:pt>
                <c:pt idx="56">
                  <c:v>36070</c:v>
                </c:pt>
                <c:pt idx="57">
                  <c:v>36101</c:v>
                </c:pt>
                <c:pt idx="58">
                  <c:v>36123</c:v>
                </c:pt>
                <c:pt idx="59">
                  <c:v>36136</c:v>
                </c:pt>
                <c:pt idx="60">
                  <c:v>36166</c:v>
                </c:pt>
                <c:pt idx="61">
                  <c:v>36188</c:v>
                </c:pt>
                <c:pt idx="62">
                  <c:v>36202</c:v>
                </c:pt>
                <c:pt idx="63">
                  <c:v>36227</c:v>
                </c:pt>
                <c:pt idx="64">
                  <c:v>36237</c:v>
                </c:pt>
                <c:pt idx="65">
                  <c:v>36264</c:v>
                </c:pt>
                <c:pt idx="66">
                  <c:v>36297</c:v>
                </c:pt>
                <c:pt idx="67">
                  <c:v>36301</c:v>
                </c:pt>
                <c:pt idx="68">
                  <c:v>36313</c:v>
                </c:pt>
                <c:pt idx="69">
                  <c:v>36431</c:v>
                </c:pt>
                <c:pt idx="70">
                  <c:v>36439</c:v>
                </c:pt>
                <c:pt idx="71">
                  <c:v>36490</c:v>
                </c:pt>
                <c:pt idx="72">
                  <c:v>36530</c:v>
                </c:pt>
                <c:pt idx="73">
                  <c:v>36553</c:v>
                </c:pt>
                <c:pt idx="74">
                  <c:v>36558</c:v>
                </c:pt>
                <c:pt idx="75">
                  <c:v>36586</c:v>
                </c:pt>
                <c:pt idx="76">
                  <c:v>36613</c:v>
                </c:pt>
                <c:pt idx="77">
                  <c:v>36621</c:v>
                </c:pt>
                <c:pt idx="78">
                  <c:v>36649</c:v>
                </c:pt>
                <c:pt idx="79">
                  <c:v>36672</c:v>
                </c:pt>
                <c:pt idx="80">
                  <c:v>36775</c:v>
                </c:pt>
                <c:pt idx="81">
                  <c:v>36794</c:v>
                </c:pt>
                <c:pt idx="82">
                  <c:v>36803</c:v>
                </c:pt>
                <c:pt idx="83">
                  <c:v>36838</c:v>
                </c:pt>
                <c:pt idx="84">
                  <c:v>36857</c:v>
                </c:pt>
                <c:pt idx="85">
                  <c:v>36866</c:v>
                </c:pt>
                <c:pt idx="86">
                  <c:v>36913</c:v>
                </c:pt>
                <c:pt idx="87">
                  <c:v>36930</c:v>
                </c:pt>
                <c:pt idx="88">
                  <c:v>36959</c:v>
                </c:pt>
                <c:pt idx="89">
                  <c:v>36972</c:v>
                </c:pt>
                <c:pt idx="90">
                  <c:v>36985</c:v>
                </c:pt>
                <c:pt idx="91">
                  <c:v>37013</c:v>
                </c:pt>
                <c:pt idx="92">
                  <c:v>37029</c:v>
                </c:pt>
                <c:pt idx="93">
                  <c:v>37048</c:v>
                </c:pt>
                <c:pt idx="94">
                  <c:v>37077</c:v>
                </c:pt>
                <c:pt idx="95">
                  <c:v>37103</c:v>
                </c:pt>
                <c:pt idx="96">
                  <c:v>37111</c:v>
                </c:pt>
                <c:pt idx="97">
                  <c:v>37139</c:v>
                </c:pt>
                <c:pt idx="98">
                  <c:v>37155</c:v>
                </c:pt>
                <c:pt idx="99">
                  <c:v>37167</c:v>
                </c:pt>
                <c:pt idx="100">
                  <c:v>37202</c:v>
                </c:pt>
                <c:pt idx="101">
                  <c:v>37218</c:v>
                </c:pt>
                <c:pt idx="102">
                  <c:v>37230</c:v>
                </c:pt>
                <c:pt idx="103">
                  <c:v>37288</c:v>
                </c:pt>
                <c:pt idx="104">
                  <c:v>37293</c:v>
                </c:pt>
                <c:pt idx="105">
                  <c:v>37321</c:v>
                </c:pt>
                <c:pt idx="106">
                  <c:v>37337</c:v>
                </c:pt>
                <c:pt idx="107">
                  <c:v>37349</c:v>
                </c:pt>
                <c:pt idx="108">
                  <c:v>37384</c:v>
                </c:pt>
                <c:pt idx="109">
                  <c:v>37404</c:v>
                </c:pt>
                <c:pt idx="110">
                  <c:v>37412</c:v>
                </c:pt>
                <c:pt idx="111">
                  <c:v>37529</c:v>
                </c:pt>
                <c:pt idx="112">
                  <c:v>37531</c:v>
                </c:pt>
                <c:pt idx="113">
                  <c:v>37566</c:v>
                </c:pt>
                <c:pt idx="114">
                  <c:v>37629</c:v>
                </c:pt>
                <c:pt idx="115">
                  <c:v>37643</c:v>
                </c:pt>
                <c:pt idx="116">
                  <c:v>37671</c:v>
                </c:pt>
                <c:pt idx="117">
                  <c:v>37685</c:v>
                </c:pt>
                <c:pt idx="118">
                  <c:v>37701</c:v>
                </c:pt>
                <c:pt idx="119">
                  <c:v>37713</c:v>
                </c:pt>
                <c:pt idx="120">
                  <c:v>37748</c:v>
                </c:pt>
                <c:pt idx="121">
                  <c:v>37769</c:v>
                </c:pt>
                <c:pt idx="122">
                  <c:v>37776</c:v>
                </c:pt>
                <c:pt idx="123">
                  <c:v>37827</c:v>
                </c:pt>
                <c:pt idx="124">
                  <c:v>37839</c:v>
                </c:pt>
                <c:pt idx="125">
                  <c:v>37902</c:v>
                </c:pt>
                <c:pt idx="126">
                  <c:v>37930</c:v>
                </c:pt>
                <c:pt idx="127">
                  <c:v>37946</c:v>
                </c:pt>
                <c:pt idx="128">
                  <c:v>37958</c:v>
                </c:pt>
                <c:pt idx="129">
                  <c:v>37993</c:v>
                </c:pt>
                <c:pt idx="130">
                  <c:v>38009</c:v>
                </c:pt>
                <c:pt idx="131">
                  <c:v>38021</c:v>
                </c:pt>
                <c:pt idx="132">
                  <c:v>38055</c:v>
                </c:pt>
                <c:pt idx="133">
                  <c:v>38072</c:v>
                </c:pt>
                <c:pt idx="134">
                  <c:v>38098</c:v>
                </c:pt>
                <c:pt idx="135">
                  <c:v>38131</c:v>
                </c:pt>
                <c:pt idx="136">
                  <c:v>38175</c:v>
                </c:pt>
                <c:pt idx="137">
                  <c:v>38294</c:v>
                </c:pt>
                <c:pt idx="138">
                  <c:v>38321</c:v>
                </c:pt>
                <c:pt idx="139">
                  <c:v>38376</c:v>
                </c:pt>
                <c:pt idx="140">
                  <c:v>38378</c:v>
                </c:pt>
                <c:pt idx="141">
                  <c:v>38385</c:v>
                </c:pt>
                <c:pt idx="142">
                  <c:v>38436</c:v>
                </c:pt>
                <c:pt idx="143">
                  <c:v>38498</c:v>
                </c:pt>
                <c:pt idx="144">
                  <c:v>38554</c:v>
                </c:pt>
                <c:pt idx="145">
                  <c:v>38602</c:v>
                </c:pt>
                <c:pt idx="146">
                  <c:v>38617</c:v>
                </c:pt>
                <c:pt idx="147">
                  <c:v>38636</c:v>
                </c:pt>
                <c:pt idx="148">
                  <c:v>38684</c:v>
                </c:pt>
                <c:pt idx="149">
                  <c:v>38747</c:v>
                </c:pt>
                <c:pt idx="150">
                  <c:v>38756</c:v>
                </c:pt>
                <c:pt idx="151">
                  <c:v>38800</c:v>
                </c:pt>
                <c:pt idx="152">
                  <c:v>38812</c:v>
                </c:pt>
                <c:pt idx="153">
                  <c:v>38868</c:v>
                </c:pt>
                <c:pt idx="154">
                  <c:v>38883</c:v>
                </c:pt>
                <c:pt idx="155">
                  <c:v>38918</c:v>
                </c:pt>
                <c:pt idx="156">
                  <c:v>38957</c:v>
                </c:pt>
                <c:pt idx="157">
                  <c:v>38981</c:v>
                </c:pt>
                <c:pt idx="158">
                  <c:v>39045</c:v>
                </c:pt>
                <c:pt idx="159">
                  <c:v>39058</c:v>
                </c:pt>
                <c:pt idx="160">
                  <c:v>39100</c:v>
                </c:pt>
                <c:pt idx="161">
                  <c:v>39107</c:v>
                </c:pt>
                <c:pt idx="162">
                  <c:v>39120</c:v>
                </c:pt>
                <c:pt idx="163">
                  <c:v>39163</c:v>
                </c:pt>
                <c:pt idx="164">
                  <c:v>39168</c:v>
                </c:pt>
                <c:pt idx="165">
                  <c:v>39187</c:v>
                </c:pt>
                <c:pt idx="166">
                  <c:v>39226</c:v>
                </c:pt>
                <c:pt idx="167">
                  <c:v>39286</c:v>
                </c:pt>
                <c:pt idx="168">
                  <c:v>39287</c:v>
                </c:pt>
                <c:pt idx="169">
                  <c:v>39322</c:v>
                </c:pt>
                <c:pt idx="170">
                  <c:v>39345</c:v>
                </c:pt>
                <c:pt idx="171">
                  <c:v>39392</c:v>
                </c:pt>
                <c:pt idx="172">
                  <c:v>39412</c:v>
                </c:pt>
                <c:pt idx="173">
                  <c:v>39454</c:v>
                </c:pt>
                <c:pt idx="174">
                  <c:v>39475</c:v>
                </c:pt>
                <c:pt idx="175">
                  <c:v>39520</c:v>
                </c:pt>
                <c:pt idx="176">
                  <c:v>39527</c:v>
                </c:pt>
                <c:pt idx="177">
                  <c:v>39542</c:v>
                </c:pt>
                <c:pt idx="178">
                  <c:v>39591</c:v>
                </c:pt>
                <c:pt idx="179">
                  <c:v>39595</c:v>
                </c:pt>
                <c:pt idx="180">
                  <c:v>39658</c:v>
                </c:pt>
                <c:pt idx="181">
                  <c:v>39661</c:v>
                </c:pt>
                <c:pt idx="182">
                  <c:v>39689</c:v>
                </c:pt>
                <c:pt idx="183">
                  <c:v>39710</c:v>
                </c:pt>
                <c:pt idx="184">
                  <c:v>39752</c:v>
                </c:pt>
                <c:pt idx="185">
                  <c:v>39772</c:v>
                </c:pt>
                <c:pt idx="186">
                  <c:v>39777</c:v>
                </c:pt>
                <c:pt idx="187">
                  <c:v>39813</c:v>
                </c:pt>
                <c:pt idx="188">
                  <c:v>39839</c:v>
                </c:pt>
                <c:pt idx="189">
                  <c:v>39843</c:v>
                </c:pt>
                <c:pt idx="190">
                  <c:v>39891</c:v>
                </c:pt>
                <c:pt idx="191">
                  <c:v>39903</c:v>
                </c:pt>
                <c:pt idx="192">
                  <c:v>39932</c:v>
                </c:pt>
                <c:pt idx="193">
                  <c:v>39953</c:v>
                </c:pt>
                <c:pt idx="194">
                  <c:v>39961</c:v>
                </c:pt>
                <c:pt idx="195">
                  <c:v>39993</c:v>
                </c:pt>
                <c:pt idx="196">
                  <c:v>40025</c:v>
                </c:pt>
                <c:pt idx="197">
                  <c:v>40084</c:v>
                </c:pt>
                <c:pt idx="198">
                  <c:v>40086</c:v>
                </c:pt>
                <c:pt idx="199">
                  <c:v>40116</c:v>
                </c:pt>
                <c:pt idx="200">
                  <c:v>40136</c:v>
                </c:pt>
                <c:pt idx="201">
                  <c:v>40147</c:v>
                </c:pt>
                <c:pt idx="202">
                  <c:v>40178</c:v>
                </c:pt>
                <c:pt idx="203">
                  <c:v>40205</c:v>
                </c:pt>
                <c:pt idx="204">
                  <c:v>40209</c:v>
                </c:pt>
                <c:pt idx="205">
                  <c:v>40235</c:v>
                </c:pt>
                <c:pt idx="206">
                  <c:v>40266</c:v>
                </c:pt>
                <c:pt idx="207">
                  <c:v>40298</c:v>
                </c:pt>
                <c:pt idx="208">
                  <c:v>40319</c:v>
                </c:pt>
                <c:pt idx="209">
                  <c:v>40324</c:v>
                </c:pt>
                <c:pt idx="210">
                  <c:v>40357</c:v>
                </c:pt>
                <c:pt idx="211">
                  <c:v>40386</c:v>
                </c:pt>
                <c:pt idx="212">
                  <c:v>40421</c:v>
                </c:pt>
                <c:pt idx="213">
                  <c:v>40444</c:v>
                </c:pt>
                <c:pt idx="214">
                  <c:v>40451</c:v>
                </c:pt>
                <c:pt idx="215">
                  <c:v>40480</c:v>
                </c:pt>
                <c:pt idx="216">
                  <c:v>40511</c:v>
                </c:pt>
                <c:pt idx="217">
                  <c:v>40542</c:v>
                </c:pt>
                <c:pt idx="218">
                  <c:v>40574</c:v>
                </c:pt>
                <c:pt idx="219">
                  <c:v>40602</c:v>
                </c:pt>
                <c:pt idx="220">
                  <c:v>40617</c:v>
                </c:pt>
                <c:pt idx="221">
                  <c:v>40632</c:v>
                </c:pt>
                <c:pt idx="222">
                  <c:v>40662</c:v>
                </c:pt>
                <c:pt idx="223">
                  <c:v>40690</c:v>
                </c:pt>
                <c:pt idx="224">
                  <c:v>40703</c:v>
                </c:pt>
                <c:pt idx="225">
                  <c:v>40721</c:v>
                </c:pt>
                <c:pt idx="226">
                  <c:v>40753</c:v>
                </c:pt>
                <c:pt idx="227">
                  <c:v>40786</c:v>
                </c:pt>
                <c:pt idx="228">
                  <c:v>40814</c:v>
                </c:pt>
                <c:pt idx="229">
                  <c:v>40847</c:v>
                </c:pt>
                <c:pt idx="230">
                  <c:v>40877</c:v>
                </c:pt>
                <c:pt idx="231">
                  <c:v>40883</c:v>
                </c:pt>
                <c:pt idx="232">
                  <c:v>40905</c:v>
                </c:pt>
                <c:pt idx="233">
                  <c:v>40939</c:v>
                </c:pt>
                <c:pt idx="234">
                  <c:v>40967</c:v>
                </c:pt>
                <c:pt idx="235">
                  <c:v>40975</c:v>
                </c:pt>
                <c:pt idx="236">
                  <c:v>40997</c:v>
                </c:pt>
                <c:pt idx="237">
                  <c:v>41029</c:v>
                </c:pt>
                <c:pt idx="238">
                  <c:v>41059</c:v>
                </c:pt>
                <c:pt idx="239">
                  <c:v>41163</c:v>
                </c:pt>
                <c:pt idx="240">
                  <c:v>41243</c:v>
                </c:pt>
                <c:pt idx="241">
                  <c:v>41254</c:v>
                </c:pt>
                <c:pt idx="242">
                  <c:v>41274</c:v>
                </c:pt>
                <c:pt idx="243">
                  <c:v>41304</c:v>
                </c:pt>
                <c:pt idx="244">
                  <c:v>41333</c:v>
                </c:pt>
                <c:pt idx="245">
                  <c:v>41339</c:v>
                </c:pt>
                <c:pt idx="246">
                  <c:v>41361</c:v>
                </c:pt>
                <c:pt idx="247">
                  <c:v>41394</c:v>
                </c:pt>
                <c:pt idx="248">
                  <c:v>41442</c:v>
                </c:pt>
                <c:pt idx="249">
                  <c:v>41453</c:v>
                </c:pt>
                <c:pt idx="250">
                  <c:v>41484</c:v>
                </c:pt>
                <c:pt idx="251">
                  <c:v>41670</c:v>
                </c:pt>
                <c:pt idx="252">
                  <c:v>41698</c:v>
                </c:pt>
                <c:pt idx="253">
                  <c:v>41710</c:v>
                </c:pt>
                <c:pt idx="254">
                  <c:v>41729</c:v>
                </c:pt>
                <c:pt idx="255">
                  <c:v>41789</c:v>
                </c:pt>
                <c:pt idx="256">
                  <c:v>41802</c:v>
                </c:pt>
                <c:pt idx="257">
                  <c:v>41820</c:v>
                </c:pt>
                <c:pt idx="258">
                  <c:v>41829</c:v>
                </c:pt>
                <c:pt idx="259">
                  <c:v>41879</c:v>
                </c:pt>
                <c:pt idx="260">
                  <c:v>41912</c:v>
                </c:pt>
                <c:pt idx="261">
                  <c:v>41942</c:v>
                </c:pt>
                <c:pt idx="262">
                  <c:v>41971</c:v>
                </c:pt>
                <c:pt idx="263">
                  <c:v>41983</c:v>
                </c:pt>
                <c:pt idx="264">
                  <c:v>42003</c:v>
                </c:pt>
                <c:pt idx="265">
                  <c:v>42034</c:v>
                </c:pt>
                <c:pt idx="266">
                  <c:v>42062</c:v>
                </c:pt>
                <c:pt idx="267">
                  <c:v>42080</c:v>
                </c:pt>
                <c:pt idx="268">
                  <c:v>42080</c:v>
                </c:pt>
                <c:pt idx="269">
                  <c:v>42094</c:v>
                </c:pt>
                <c:pt idx="270">
                  <c:v>42124</c:v>
                </c:pt>
                <c:pt idx="271">
                  <c:v>42153</c:v>
                </c:pt>
                <c:pt idx="272">
                  <c:v>42171</c:v>
                </c:pt>
                <c:pt idx="273">
                  <c:v>42171</c:v>
                </c:pt>
                <c:pt idx="274">
                  <c:v>42185</c:v>
                </c:pt>
                <c:pt idx="275">
                  <c:v>42215</c:v>
                </c:pt>
                <c:pt idx="276">
                  <c:v>42247</c:v>
                </c:pt>
                <c:pt idx="277">
                  <c:v>42277</c:v>
                </c:pt>
                <c:pt idx="278">
                  <c:v>42292</c:v>
                </c:pt>
                <c:pt idx="279">
                  <c:v>42306</c:v>
                </c:pt>
                <c:pt idx="280">
                  <c:v>42338</c:v>
                </c:pt>
                <c:pt idx="281">
                  <c:v>42346</c:v>
                </c:pt>
                <c:pt idx="282">
                  <c:v>42453</c:v>
                </c:pt>
                <c:pt idx="283">
                  <c:v>42453</c:v>
                </c:pt>
                <c:pt idx="284">
                  <c:v>42534</c:v>
                </c:pt>
                <c:pt idx="285">
                  <c:v>42534</c:v>
                </c:pt>
                <c:pt idx="286">
                  <c:v>42632</c:v>
                </c:pt>
                <c:pt idx="287">
                  <c:v>42643</c:v>
                </c:pt>
                <c:pt idx="288">
                  <c:v>42674</c:v>
                </c:pt>
                <c:pt idx="289">
                  <c:v>42704</c:v>
                </c:pt>
                <c:pt idx="290">
                  <c:v>42725</c:v>
                </c:pt>
                <c:pt idx="291">
                  <c:v>42725</c:v>
                </c:pt>
                <c:pt idx="292">
                  <c:v>42810</c:v>
                </c:pt>
                <c:pt idx="293">
                  <c:v>42907</c:v>
                </c:pt>
                <c:pt idx="294">
                  <c:v>42998</c:v>
                </c:pt>
                <c:pt idx="295">
                  <c:v>43077</c:v>
                </c:pt>
                <c:pt idx="296">
                  <c:v>43179</c:v>
                </c:pt>
                <c:pt idx="297">
                  <c:v>43257</c:v>
                </c:pt>
                <c:pt idx="298">
                  <c:v>43409</c:v>
                </c:pt>
                <c:pt idx="299">
                  <c:v>43454</c:v>
                </c:pt>
                <c:pt idx="300">
                  <c:v>43539</c:v>
                </c:pt>
                <c:pt idx="301">
                  <c:v>43622</c:v>
                </c:pt>
                <c:pt idx="302">
                  <c:v>43766</c:v>
                </c:pt>
                <c:pt idx="303">
                  <c:v>43811</c:v>
                </c:pt>
                <c:pt idx="304">
                  <c:v>43830</c:v>
                </c:pt>
                <c:pt idx="305">
                  <c:v>43861</c:v>
                </c:pt>
                <c:pt idx="306">
                  <c:v>43889</c:v>
                </c:pt>
                <c:pt idx="307">
                  <c:v>43916</c:v>
                </c:pt>
                <c:pt idx="308">
                  <c:v>43921</c:v>
                </c:pt>
                <c:pt idx="309">
                  <c:v>43951</c:v>
                </c:pt>
                <c:pt idx="310">
                  <c:v>43982</c:v>
                </c:pt>
                <c:pt idx="311">
                  <c:v>44006</c:v>
                </c:pt>
                <c:pt idx="312">
                  <c:v>44012</c:v>
                </c:pt>
                <c:pt idx="313">
                  <c:v>44043</c:v>
                </c:pt>
                <c:pt idx="314">
                  <c:v>44071</c:v>
                </c:pt>
                <c:pt idx="315">
                  <c:v>44104</c:v>
                </c:pt>
                <c:pt idx="316">
                  <c:v>44117</c:v>
                </c:pt>
                <c:pt idx="317">
                  <c:v>44135</c:v>
                </c:pt>
                <c:pt idx="318">
                  <c:v>44165</c:v>
                </c:pt>
                <c:pt idx="319">
                  <c:v>44196</c:v>
                </c:pt>
                <c:pt idx="320">
                  <c:v>44227</c:v>
                </c:pt>
                <c:pt idx="321">
                  <c:v>44255</c:v>
                </c:pt>
                <c:pt idx="322">
                  <c:v>44264</c:v>
                </c:pt>
                <c:pt idx="323">
                  <c:v>44286</c:v>
                </c:pt>
                <c:pt idx="324">
                  <c:v>44316</c:v>
                </c:pt>
                <c:pt idx="325">
                  <c:v>44347</c:v>
                </c:pt>
                <c:pt idx="326">
                  <c:v>44487</c:v>
                </c:pt>
                <c:pt idx="327">
                  <c:v>44536</c:v>
                </c:pt>
                <c:pt idx="328">
                  <c:v>44634</c:v>
                </c:pt>
                <c:pt idx="329">
                  <c:v>44681</c:v>
                </c:pt>
                <c:pt idx="330">
                  <c:v>44712</c:v>
                </c:pt>
                <c:pt idx="331">
                  <c:v>44846</c:v>
                </c:pt>
                <c:pt idx="332">
                  <c:v>44895</c:v>
                </c:pt>
                <c:pt idx="333">
                  <c:v>44896</c:v>
                </c:pt>
                <c:pt idx="334">
                  <c:v>44925</c:v>
                </c:pt>
                <c:pt idx="335">
                  <c:v>45012</c:v>
                </c:pt>
                <c:pt idx="336">
                  <c:v>45093</c:v>
                </c:pt>
              </c:numCache>
            </c:numRef>
          </c:xVal>
          <c:yVal>
            <c:numRef>
              <c:f>'01N21W04K01S'!$C$2:$C$406</c:f>
              <c:numCache>
                <c:formatCode>General</c:formatCode>
                <c:ptCount val="405"/>
                <c:pt idx="0">
                  <c:v>-101.1466751</c:v>
                </c:pt>
                <c:pt idx="1">
                  <c:v>-78.480003359999998</c:v>
                </c:pt>
                <c:pt idx="2">
                  <c:v>-86.480003359999998</c:v>
                </c:pt>
                <c:pt idx="3">
                  <c:v>-72.230003359999998</c:v>
                </c:pt>
                <c:pt idx="4">
                  <c:v>-57.063335420000001</c:v>
                </c:pt>
                <c:pt idx="5">
                  <c:v>-71.480003359999998</c:v>
                </c:pt>
                <c:pt idx="6">
                  <c:v>-96.58</c:v>
                </c:pt>
                <c:pt idx="7">
                  <c:v>-93.08</c:v>
                </c:pt>
                <c:pt idx="8">
                  <c:v>-63.479999540000001</c:v>
                </c:pt>
                <c:pt idx="9">
                  <c:v>-54.479999540000001</c:v>
                </c:pt>
                <c:pt idx="10">
                  <c:v>-49.896663670000002</c:v>
                </c:pt>
                <c:pt idx="11">
                  <c:v>-45.646663670000002</c:v>
                </c:pt>
                <c:pt idx="12">
                  <c:v>-48.98</c:v>
                </c:pt>
                <c:pt idx="13">
                  <c:v>-53.646663670000002</c:v>
                </c:pt>
                <c:pt idx="14">
                  <c:v>-55.78</c:v>
                </c:pt>
                <c:pt idx="15">
                  <c:v>-54.479999540000001</c:v>
                </c:pt>
                <c:pt idx="16">
                  <c:v>-69.08</c:v>
                </c:pt>
                <c:pt idx="17">
                  <c:v>-78.98</c:v>
                </c:pt>
                <c:pt idx="18">
                  <c:v>-73.313339229999997</c:v>
                </c:pt>
                <c:pt idx="19">
                  <c:v>-84.28</c:v>
                </c:pt>
                <c:pt idx="20">
                  <c:v>-51.73</c:v>
                </c:pt>
                <c:pt idx="21">
                  <c:v>-36.65</c:v>
                </c:pt>
                <c:pt idx="22">
                  <c:v>-36.880000000000003</c:v>
                </c:pt>
                <c:pt idx="23">
                  <c:v>-36.729999999999997</c:v>
                </c:pt>
                <c:pt idx="24">
                  <c:v>-83.9</c:v>
                </c:pt>
                <c:pt idx="25">
                  <c:v>-103.23</c:v>
                </c:pt>
                <c:pt idx="26">
                  <c:v>-110.98</c:v>
                </c:pt>
                <c:pt idx="27">
                  <c:v>-100.06</c:v>
                </c:pt>
                <c:pt idx="28">
                  <c:v>-105.65</c:v>
                </c:pt>
                <c:pt idx="29">
                  <c:v>-79.23</c:v>
                </c:pt>
                <c:pt idx="30">
                  <c:v>-59.31</c:v>
                </c:pt>
                <c:pt idx="31">
                  <c:v>-47.08</c:v>
                </c:pt>
                <c:pt idx="32">
                  <c:v>-45.73</c:v>
                </c:pt>
                <c:pt idx="33">
                  <c:v>-51.23</c:v>
                </c:pt>
                <c:pt idx="34">
                  <c:v>-57.88</c:v>
                </c:pt>
                <c:pt idx="35">
                  <c:v>-80.23</c:v>
                </c:pt>
                <c:pt idx="36">
                  <c:v>-69.98</c:v>
                </c:pt>
                <c:pt idx="37">
                  <c:v>-83.48</c:v>
                </c:pt>
                <c:pt idx="38">
                  <c:v>-84.68</c:v>
                </c:pt>
                <c:pt idx="39">
                  <c:v>-106.73</c:v>
                </c:pt>
                <c:pt idx="40">
                  <c:v>-76.78</c:v>
                </c:pt>
                <c:pt idx="41">
                  <c:v>-82.73</c:v>
                </c:pt>
                <c:pt idx="42">
                  <c:v>-63.15</c:v>
                </c:pt>
                <c:pt idx="43">
                  <c:v>-51.68</c:v>
                </c:pt>
                <c:pt idx="44">
                  <c:v>-42.73</c:v>
                </c:pt>
                <c:pt idx="45">
                  <c:v>-39.06</c:v>
                </c:pt>
                <c:pt idx="46">
                  <c:v>-40.08</c:v>
                </c:pt>
                <c:pt idx="47">
                  <c:v>-34.15</c:v>
                </c:pt>
                <c:pt idx="48">
                  <c:v>-34.81</c:v>
                </c:pt>
                <c:pt idx="49">
                  <c:v>-41.98</c:v>
                </c:pt>
                <c:pt idx="50">
                  <c:v>-49.23</c:v>
                </c:pt>
                <c:pt idx="51">
                  <c:v>-47.73</c:v>
                </c:pt>
                <c:pt idx="52">
                  <c:v>-58.88</c:v>
                </c:pt>
                <c:pt idx="53">
                  <c:v>-53.15</c:v>
                </c:pt>
                <c:pt idx="54">
                  <c:v>-67.06</c:v>
                </c:pt>
                <c:pt idx="55">
                  <c:v>-64.78</c:v>
                </c:pt>
                <c:pt idx="56">
                  <c:v>-61.98</c:v>
                </c:pt>
                <c:pt idx="57">
                  <c:v>-75.56</c:v>
                </c:pt>
                <c:pt idx="58">
                  <c:v>-63.68</c:v>
                </c:pt>
                <c:pt idx="59">
                  <c:v>-52.31</c:v>
                </c:pt>
                <c:pt idx="60">
                  <c:v>-53.9</c:v>
                </c:pt>
                <c:pt idx="61">
                  <c:v>-49.28</c:v>
                </c:pt>
                <c:pt idx="62">
                  <c:v>-40.229999999999997</c:v>
                </c:pt>
                <c:pt idx="63">
                  <c:v>-40.9</c:v>
                </c:pt>
                <c:pt idx="64">
                  <c:v>-37.18</c:v>
                </c:pt>
                <c:pt idx="65">
                  <c:v>-32.15</c:v>
                </c:pt>
                <c:pt idx="66">
                  <c:v>-48.48</c:v>
                </c:pt>
                <c:pt idx="67">
                  <c:v>-52.28</c:v>
                </c:pt>
                <c:pt idx="68">
                  <c:v>-47.48</c:v>
                </c:pt>
                <c:pt idx="69">
                  <c:v>-90.98</c:v>
                </c:pt>
                <c:pt idx="70">
                  <c:v>-75.150000000000006</c:v>
                </c:pt>
                <c:pt idx="71">
                  <c:v>-85.48</c:v>
                </c:pt>
                <c:pt idx="72">
                  <c:v>-102.73</c:v>
                </c:pt>
                <c:pt idx="73">
                  <c:v>-82.48</c:v>
                </c:pt>
                <c:pt idx="74">
                  <c:v>-73.81</c:v>
                </c:pt>
                <c:pt idx="75">
                  <c:v>-49.48</c:v>
                </c:pt>
                <c:pt idx="76">
                  <c:v>-43.68</c:v>
                </c:pt>
                <c:pt idx="77">
                  <c:v>-46.23</c:v>
                </c:pt>
                <c:pt idx="78">
                  <c:v>-42.73</c:v>
                </c:pt>
                <c:pt idx="79">
                  <c:v>-51.98</c:v>
                </c:pt>
                <c:pt idx="80">
                  <c:v>-106.23</c:v>
                </c:pt>
                <c:pt idx="81">
                  <c:v>-87.28</c:v>
                </c:pt>
                <c:pt idx="82">
                  <c:v>-80.23</c:v>
                </c:pt>
                <c:pt idx="83">
                  <c:v>-62.73</c:v>
                </c:pt>
                <c:pt idx="84">
                  <c:v>-69.78</c:v>
                </c:pt>
                <c:pt idx="85">
                  <c:v>-64.06</c:v>
                </c:pt>
                <c:pt idx="86">
                  <c:v>-60.48</c:v>
                </c:pt>
                <c:pt idx="87">
                  <c:v>-48.9</c:v>
                </c:pt>
                <c:pt idx="88">
                  <c:v>-32.729999999999997</c:v>
                </c:pt>
                <c:pt idx="89">
                  <c:v>-31.28</c:v>
                </c:pt>
                <c:pt idx="90">
                  <c:v>-28.9</c:v>
                </c:pt>
                <c:pt idx="91">
                  <c:v>-31.98</c:v>
                </c:pt>
                <c:pt idx="92">
                  <c:v>-34.68</c:v>
                </c:pt>
                <c:pt idx="93">
                  <c:v>-29.15</c:v>
                </c:pt>
                <c:pt idx="94">
                  <c:v>-35.979999999999997</c:v>
                </c:pt>
                <c:pt idx="95">
                  <c:v>-47.28</c:v>
                </c:pt>
                <c:pt idx="96">
                  <c:v>-52.98</c:v>
                </c:pt>
                <c:pt idx="97">
                  <c:v>-82.31</c:v>
                </c:pt>
                <c:pt idx="98">
                  <c:v>-63.08</c:v>
                </c:pt>
                <c:pt idx="99">
                  <c:v>-66.31</c:v>
                </c:pt>
                <c:pt idx="100">
                  <c:v>-57.98</c:v>
                </c:pt>
                <c:pt idx="101">
                  <c:v>-47.78</c:v>
                </c:pt>
                <c:pt idx="102">
                  <c:v>-38.229999999999997</c:v>
                </c:pt>
                <c:pt idx="103">
                  <c:v>-31.68</c:v>
                </c:pt>
                <c:pt idx="104">
                  <c:v>-27.98</c:v>
                </c:pt>
                <c:pt idx="105">
                  <c:v>-26.06</c:v>
                </c:pt>
                <c:pt idx="106">
                  <c:v>-28.88</c:v>
                </c:pt>
                <c:pt idx="107">
                  <c:v>-40.229999999999997</c:v>
                </c:pt>
                <c:pt idx="108">
                  <c:v>-71.98</c:v>
                </c:pt>
                <c:pt idx="109">
                  <c:v>-82.48</c:v>
                </c:pt>
                <c:pt idx="110">
                  <c:v>-77.23</c:v>
                </c:pt>
                <c:pt idx="111">
                  <c:v>-80.48</c:v>
                </c:pt>
                <c:pt idx="112">
                  <c:v>-94.73</c:v>
                </c:pt>
                <c:pt idx="113">
                  <c:v>-93.48</c:v>
                </c:pt>
                <c:pt idx="114">
                  <c:v>-61.48</c:v>
                </c:pt>
                <c:pt idx="115">
                  <c:v>-64.48</c:v>
                </c:pt>
                <c:pt idx="116">
                  <c:v>-53.98</c:v>
                </c:pt>
                <c:pt idx="117">
                  <c:v>-45.48</c:v>
                </c:pt>
                <c:pt idx="118">
                  <c:v>-44.48</c:v>
                </c:pt>
                <c:pt idx="119">
                  <c:v>-48.48</c:v>
                </c:pt>
                <c:pt idx="120">
                  <c:v>-53.48</c:v>
                </c:pt>
                <c:pt idx="121">
                  <c:v>-49.48</c:v>
                </c:pt>
                <c:pt idx="122">
                  <c:v>-47.48</c:v>
                </c:pt>
                <c:pt idx="123">
                  <c:v>-70.48</c:v>
                </c:pt>
                <c:pt idx="124">
                  <c:v>-62.48</c:v>
                </c:pt>
                <c:pt idx="125">
                  <c:v>-84.48</c:v>
                </c:pt>
                <c:pt idx="126">
                  <c:v>-89.48</c:v>
                </c:pt>
                <c:pt idx="127">
                  <c:v>-76.38</c:v>
                </c:pt>
                <c:pt idx="128">
                  <c:v>-76.48</c:v>
                </c:pt>
                <c:pt idx="129">
                  <c:v>-53.48</c:v>
                </c:pt>
                <c:pt idx="130">
                  <c:v>-51.28</c:v>
                </c:pt>
                <c:pt idx="131">
                  <c:v>-46.48</c:v>
                </c:pt>
                <c:pt idx="132">
                  <c:v>-38.479999999999997</c:v>
                </c:pt>
                <c:pt idx="133">
                  <c:v>-33.479999999999997</c:v>
                </c:pt>
                <c:pt idx="134">
                  <c:v>-62.48</c:v>
                </c:pt>
                <c:pt idx="135">
                  <c:v>-87.78</c:v>
                </c:pt>
                <c:pt idx="136">
                  <c:v>-75.48</c:v>
                </c:pt>
                <c:pt idx="137">
                  <c:v>-81.48</c:v>
                </c:pt>
                <c:pt idx="138">
                  <c:v>-77.38</c:v>
                </c:pt>
                <c:pt idx="139">
                  <c:v>-54.68</c:v>
                </c:pt>
                <c:pt idx="140">
                  <c:v>-51.48</c:v>
                </c:pt>
                <c:pt idx="141">
                  <c:v>-48.48</c:v>
                </c:pt>
                <c:pt idx="142">
                  <c:v>-36.880000000000003</c:v>
                </c:pt>
                <c:pt idx="143">
                  <c:v>-44.88</c:v>
                </c:pt>
                <c:pt idx="144">
                  <c:v>-42.68</c:v>
                </c:pt>
                <c:pt idx="145">
                  <c:v>-54.48</c:v>
                </c:pt>
                <c:pt idx="146">
                  <c:v>-50.28</c:v>
                </c:pt>
                <c:pt idx="147">
                  <c:v>-63.48</c:v>
                </c:pt>
                <c:pt idx="148">
                  <c:v>-51.58</c:v>
                </c:pt>
                <c:pt idx="149">
                  <c:v>-33.78</c:v>
                </c:pt>
                <c:pt idx="150">
                  <c:v>-32.479999999999997</c:v>
                </c:pt>
                <c:pt idx="151">
                  <c:v>-23.98</c:v>
                </c:pt>
                <c:pt idx="152">
                  <c:v>-18.48</c:v>
                </c:pt>
                <c:pt idx="153">
                  <c:v>-19.48</c:v>
                </c:pt>
                <c:pt idx="154">
                  <c:v>-22.48</c:v>
                </c:pt>
                <c:pt idx="155">
                  <c:v>-24.18</c:v>
                </c:pt>
                <c:pt idx="156">
                  <c:v>-35.479999999999997</c:v>
                </c:pt>
                <c:pt idx="157">
                  <c:v>-37.979999999999997</c:v>
                </c:pt>
                <c:pt idx="158">
                  <c:v>-49.68</c:v>
                </c:pt>
                <c:pt idx="159">
                  <c:v>-48.48</c:v>
                </c:pt>
                <c:pt idx="160">
                  <c:v>-35.979999999999997</c:v>
                </c:pt>
                <c:pt idx="161">
                  <c:v>-36.479999999999997</c:v>
                </c:pt>
                <c:pt idx="162">
                  <c:v>-28.48</c:v>
                </c:pt>
                <c:pt idx="163">
                  <c:v>-25.68</c:v>
                </c:pt>
                <c:pt idx="164">
                  <c:v>-26.48</c:v>
                </c:pt>
                <c:pt idx="165">
                  <c:v>-29.98</c:v>
                </c:pt>
                <c:pt idx="166">
                  <c:v>-40.68</c:v>
                </c:pt>
                <c:pt idx="167">
                  <c:v>-59.48</c:v>
                </c:pt>
                <c:pt idx="168">
                  <c:v>-60.08</c:v>
                </c:pt>
                <c:pt idx="169">
                  <c:v>-74.48</c:v>
                </c:pt>
                <c:pt idx="170">
                  <c:v>-59.58</c:v>
                </c:pt>
                <c:pt idx="171">
                  <c:v>-67.48</c:v>
                </c:pt>
                <c:pt idx="172">
                  <c:v>-73.680000000000007</c:v>
                </c:pt>
                <c:pt idx="173">
                  <c:v>-49.48</c:v>
                </c:pt>
                <c:pt idx="174">
                  <c:v>-42.58</c:v>
                </c:pt>
                <c:pt idx="175">
                  <c:v>-40.479999999999997</c:v>
                </c:pt>
                <c:pt idx="176">
                  <c:v>-51.98</c:v>
                </c:pt>
                <c:pt idx="177">
                  <c:v>-55.48</c:v>
                </c:pt>
                <c:pt idx="178">
                  <c:v>-45.98</c:v>
                </c:pt>
                <c:pt idx="179">
                  <c:v>-42.48</c:v>
                </c:pt>
                <c:pt idx="180">
                  <c:v>-51.48</c:v>
                </c:pt>
                <c:pt idx="181">
                  <c:v>-57.18</c:v>
                </c:pt>
                <c:pt idx="182">
                  <c:v>-74.48</c:v>
                </c:pt>
                <c:pt idx="183">
                  <c:v>-67.28</c:v>
                </c:pt>
                <c:pt idx="184">
                  <c:v>-79.48</c:v>
                </c:pt>
                <c:pt idx="185">
                  <c:v>-75.08</c:v>
                </c:pt>
                <c:pt idx="186">
                  <c:v>-73.48</c:v>
                </c:pt>
                <c:pt idx="187">
                  <c:v>-43.48</c:v>
                </c:pt>
                <c:pt idx="188">
                  <c:v>-44.58</c:v>
                </c:pt>
                <c:pt idx="189">
                  <c:v>-41.48</c:v>
                </c:pt>
                <c:pt idx="190">
                  <c:v>-32.28</c:v>
                </c:pt>
                <c:pt idx="191">
                  <c:v>-32.479999999999997</c:v>
                </c:pt>
                <c:pt idx="192">
                  <c:v>-35.479999999999997</c:v>
                </c:pt>
                <c:pt idx="193">
                  <c:v>-45.28</c:v>
                </c:pt>
                <c:pt idx="194">
                  <c:v>-42.48</c:v>
                </c:pt>
                <c:pt idx="195">
                  <c:v>-41.48</c:v>
                </c:pt>
                <c:pt idx="196">
                  <c:v>-58.48</c:v>
                </c:pt>
                <c:pt idx="197">
                  <c:v>-78.48</c:v>
                </c:pt>
                <c:pt idx="198">
                  <c:v>-98.48</c:v>
                </c:pt>
                <c:pt idx="199">
                  <c:v>-70.48</c:v>
                </c:pt>
                <c:pt idx="200">
                  <c:v>-69.98</c:v>
                </c:pt>
                <c:pt idx="201">
                  <c:v>-67.48</c:v>
                </c:pt>
                <c:pt idx="202">
                  <c:v>-44.48</c:v>
                </c:pt>
                <c:pt idx="203">
                  <c:v>-39.479999999999997</c:v>
                </c:pt>
                <c:pt idx="204">
                  <c:v>-37.479999999999997</c:v>
                </c:pt>
                <c:pt idx="205">
                  <c:v>-28.48</c:v>
                </c:pt>
                <c:pt idx="206">
                  <c:v>-31.68</c:v>
                </c:pt>
                <c:pt idx="207">
                  <c:v>-31.48</c:v>
                </c:pt>
                <c:pt idx="208">
                  <c:v>-37.979999999999997</c:v>
                </c:pt>
                <c:pt idx="209">
                  <c:v>-36.479999999999997</c:v>
                </c:pt>
                <c:pt idx="210">
                  <c:v>-31.48</c:v>
                </c:pt>
                <c:pt idx="211">
                  <c:v>-44.48</c:v>
                </c:pt>
                <c:pt idx="212">
                  <c:v>-73.48</c:v>
                </c:pt>
                <c:pt idx="213">
                  <c:v>-57.08</c:v>
                </c:pt>
                <c:pt idx="214">
                  <c:v>-65.48</c:v>
                </c:pt>
                <c:pt idx="215">
                  <c:v>-50.48</c:v>
                </c:pt>
                <c:pt idx="216">
                  <c:v>-43.48</c:v>
                </c:pt>
                <c:pt idx="217">
                  <c:v>-31.48</c:v>
                </c:pt>
                <c:pt idx="218">
                  <c:v>-39.479999999999997</c:v>
                </c:pt>
                <c:pt idx="219">
                  <c:v>-29.48</c:v>
                </c:pt>
                <c:pt idx="220">
                  <c:v>-27.54</c:v>
                </c:pt>
                <c:pt idx="221">
                  <c:v>-24.48</c:v>
                </c:pt>
                <c:pt idx="222">
                  <c:v>-24.48</c:v>
                </c:pt>
                <c:pt idx="223">
                  <c:v>-33.479999999999997</c:v>
                </c:pt>
                <c:pt idx="224">
                  <c:v>-34.71</c:v>
                </c:pt>
                <c:pt idx="225">
                  <c:v>-29.48</c:v>
                </c:pt>
                <c:pt idx="226">
                  <c:v>-25.48</c:v>
                </c:pt>
                <c:pt idx="227">
                  <c:v>-46.28</c:v>
                </c:pt>
                <c:pt idx="228">
                  <c:v>-42.48</c:v>
                </c:pt>
                <c:pt idx="229">
                  <c:v>-69.48</c:v>
                </c:pt>
                <c:pt idx="230">
                  <c:v>-32.479999999999997</c:v>
                </c:pt>
                <c:pt idx="231">
                  <c:v>-32.479999999999997</c:v>
                </c:pt>
                <c:pt idx="232">
                  <c:v>-25.48</c:v>
                </c:pt>
                <c:pt idx="233">
                  <c:v>-22.48</c:v>
                </c:pt>
                <c:pt idx="234">
                  <c:v>-24.479999540000001</c:v>
                </c:pt>
                <c:pt idx="235">
                  <c:v>-26.98</c:v>
                </c:pt>
                <c:pt idx="236">
                  <c:v>-24.47</c:v>
                </c:pt>
                <c:pt idx="237">
                  <c:v>-22.47</c:v>
                </c:pt>
                <c:pt idx="238">
                  <c:v>-33.479999540000001</c:v>
                </c:pt>
                <c:pt idx="239">
                  <c:v>-75.48</c:v>
                </c:pt>
                <c:pt idx="240">
                  <c:v>-69.48</c:v>
                </c:pt>
                <c:pt idx="241">
                  <c:v>-55.68</c:v>
                </c:pt>
                <c:pt idx="242">
                  <c:v>-46.479999540000001</c:v>
                </c:pt>
                <c:pt idx="243">
                  <c:v>-45.479999540000001</c:v>
                </c:pt>
                <c:pt idx="244">
                  <c:v>-35.479999540000001</c:v>
                </c:pt>
                <c:pt idx="245">
                  <c:v>-46.53</c:v>
                </c:pt>
                <c:pt idx="246">
                  <c:v>-39.47</c:v>
                </c:pt>
                <c:pt idx="247">
                  <c:v>-78.48</c:v>
                </c:pt>
                <c:pt idx="248">
                  <c:v>-54.18</c:v>
                </c:pt>
                <c:pt idx="249">
                  <c:v>-75.480003359999998</c:v>
                </c:pt>
                <c:pt idx="250">
                  <c:v>-82.480003359999998</c:v>
                </c:pt>
                <c:pt idx="251">
                  <c:v>-119.48</c:v>
                </c:pt>
                <c:pt idx="252">
                  <c:v>-100.48</c:v>
                </c:pt>
                <c:pt idx="253">
                  <c:v>-84.48</c:v>
                </c:pt>
                <c:pt idx="254">
                  <c:v>-92.48</c:v>
                </c:pt>
                <c:pt idx="255">
                  <c:v>-130.47999999999999</c:v>
                </c:pt>
                <c:pt idx="256">
                  <c:v>-121.43</c:v>
                </c:pt>
                <c:pt idx="257">
                  <c:v>-121.48</c:v>
                </c:pt>
                <c:pt idx="258">
                  <c:v>-113.88</c:v>
                </c:pt>
                <c:pt idx="259">
                  <c:v>-115.48</c:v>
                </c:pt>
                <c:pt idx="260">
                  <c:v>-136.47999999999999</c:v>
                </c:pt>
                <c:pt idx="261">
                  <c:v>-145.47999999999999</c:v>
                </c:pt>
                <c:pt idx="262">
                  <c:v>-130.47999999999999</c:v>
                </c:pt>
                <c:pt idx="263">
                  <c:v>-112.63</c:v>
                </c:pt>
                <c:pt idx="264">
                  <c:v>-86.48</c:v>
                </c:pt>
                <c:pt idx="265">
                  <c:v>-81.48</c:v>
                </c:pt>
                <c:pt idx="266">
                  <c:v>-83.48</c:v>
                </c:pt>
                <c:pt idx="267">
                  <c:v>-90.08</c:v>
                </c:pt>
                <c:pt idx="268" formatCode="#,##0.00">
                  <c:v>-90.08</c:v>
                </c:pt>
                <c:pt idx="269">
                  <c:v>-92.48</c:v>
                </c:pt>
                <c:pt idx="270">
                  <c:v>-110.48</c:v>
                </c:pt>
                <c:pt idx="271">
                  <c:v>-105.48</c:v>
                </c:pt>
                <c:pt idx="272">
                  <c:v>-103.33</c:v>
                </c:pt>
                <c:pt idx="273" formatCode="#,##0.00">
                  <c:v>-103.33</c:v>
                </c:pt>
                <c:pt idx="274">
                  <c:v>-98.48</c:v>
                </c:pt>
                <c:pt idx="275">
                  <c:v>-93.48</c:v>
                </c:pt>
                <c:pt idx="276">
                  <c:v>-106.48</c:v>
                </c:pt>
                <c:pt idx="277">
                  <c:v>-126.48</c:v>
                </c:pt>
                <c:pt idx="279">
                  <c:v>-133.47999999999999</c:v>
                </c:pt>
                <c:pt idx="280">
                  <c:v>-134.47999999999999</c:v>
                </c:pt>
                <c:pt idx="282">
                  <c:v>-86.98</c:v>
                </c:pt>
                <c:pt idx="283" formatCode="#,##0.00">
                  <c:v>-86.98</c:v>
                </c:pt>
                <c:pt idx="284">
                  <c:v>-107.65</c:v>
                </c:pt>
                <c:pt idx="285" formatCode="#,##0.00">
                  <c:v>-107.65</c:v>
                </c:pt>
                <c:pt idx="287">
                  <c:v>-111.48</c:v>
                </c:pt>
                <c:pt idx="288">
                  <c:v>-120.48</c:v>
                </c:pt>
                <c:pt idx="289">
                  <c:v>-125.48</c:v>
                </c:pt>
                <c:pt idx="290">
                  <c:v>-109.88</c:v>
                </c:pt>
                <c:pt idx="291" formatCode="#,##0.00">
                  <c:v>-109.88</c:v>
                </c:pt>
                <c:pt idx="292" formatCode="#,##0.00">
                  <c:v>-69.05</c:v>
                </c:pt>
                <c:pt idx="293" formatCode="#,##0.00">
                  <c:v>-103.03</c:v>
                </c:pt>
                <c:pt idx="296" formatCode="#,##0.00">
                  <c:v>-92.28</c:v>
                </c:pt>
                <c:pt idx="297" formatCode="#,##0.00">
                  <c:v>-96.53</c:v>
                </c:pt>
                <c:pt idx="299" formatCode="#,##0.00">
                  <c:v>-67.680000000000007</c:v>
                </c:pt>
                <c:pt idx="300" formatCode="#,##0.00">
                  <c:v>-62.03</c:v>
                </c:pt>
                <c:pt idx="301" formatCode="#,##0.00">
                  <c:v>-73.8</c:v>
                </c:pt>
                <c:pt idx="302" formatCode="#,##0.00">
                  <c:v>-119.58</c:v>
                </c:pt>
                <c:pt idx="303" formatCode="#,##0.00">
                  <c:v>-91.08</c:v>
                </c:pt>
                <c:pt idx="304">
                  <c:v>-73.480003356933594</c:v>
                </c:pt>
                <c:pt idx="305">
                  <c:v>-64.480003356933594</c:v>
                </c:pt>
                <c:pt idx="306">
                  <c:v>-67.480003356933594</c:v>
                </c:pt>
                <c:pt idx="307">
                  <c:v>-61.2299995422363</c:v>
                </c:pt>
                <c:pt idx="308">
                  <c:v>-62.4799995422363</c:v>
                </c:pt>
                <c:pt idx="309">
                  <c:v>-52.4799995422363</c:v>
                </c:pt>
                <c:pt idx="310">
                  <c:v>-57.4799995422363</c:v>
                </c:pt>
                <c:pt idx="311">
                  <c:v>-71.650001525878906</c:v>
                </c:pt>
                <c:pt idx="312">
                  <c:v>-52.4799995422363</c:v>
                </c:pt>
                <c:pt idx="313">
                  <c:v>-59.4799995422363</c:v>
                </c:pt>
                <c:pt idx="314">
                  <c:v>-82.480003356933594</c:v>
                </c:pt>
                <c:pt idx="315">
                  <c:v>-76.480003356933594</c:v>
                </c:pt>
                <c:pt idx="316">
                  <c:v>-81.180000305175795</c:v>
                </c:pt>
                <c:pt idx="317">
                  <c:v>-76.480003356933594</c:v>
                </c:pt>
                <c:pt idx="318">
                  <c:v>-74.480003356933594</c:v>
                </c:pt>
                <c:pt idx="319" formatCode="#,##0.00">
                  <c:v>-89.480003356933594</c:v>
                </c:pt>
                <c:pt idx="320" formatCode="#,##0.00">
                  <c:v>-74.480003356933594</c:v>
                </c:pt>
                <c:pt idx="321" formatCode="#,##0.00">
                  <c:v>-75.480003356933594</c:v>
                </c:pt>
                <c:pt idx="322" formatCode="#,##0.00">
                  <c:v>-88.379997253417997</c:v>
                </c:pt>
                <c:pt idx="323" formatCode="#,##0.00">
                  <c:v>-89.480003356933594</c:v>
                </c:pt>
                <c:pt idx="324" formatCode="#,##0.00">
                  <c:v>-112.48000335693401</c:v>
                </c:pt>
                <c:pt idx="325" formatCode="#,##0.00">
                  <c:v>-97.480003356933594</c:v>
                </c:pt>
                <c:pt idx="326" formatCode="0.00">
                  <c:v>-119.28</c:v>
                </c:pt>
                <c:pt idx="327">
                  <c:v>-110.28</c:v>
                </c:pt>
                <c:pt idx="328">
                  <c:v>-86.13</c:v>
                </c:pt>
                <c:pt idx="329">
                  <c:v>-87.480003356933594</c:v>
                </c:pt>
                <c:pt idx="330">
                  <c:v>-92.480003356933594</c:v>
                </c:pt>
                <c:pt idx="331">
                  <c:v>-119</c:v>
                </c:pt>
                <c:pt idx="332" formatCode="0.00">
                  <c:v>-117.48000335693401</c:v>
                </c:pt>
                <c:pt idx="333" formatCode="0.00">
                  <c:v>-112.140007019043</c:v>
                </c:pt>
                <c:pt idx="334" formatCode="0.00">
                  <c:v>-85.480003356933594</c:v>
                </c:pt>
                <c:pt idx="335" formatCode="#,##0.00">
                  <c:v>-55.660000000000004</c:v>
                </c:pt>
                <c:pt idx="336" formatCode="#,##0.00">
                  <c:v>-49.139999999999993</c:v>
                </c:pt>
              </c:numCache>
            </c:numRef>
          </c:yVal>
          <c:smooth val="0"/>
          <c:extLst>
            <c:ext xmlns:c16="http://schemas.microsoft.com/office/drawing/2014/chart" uri="{C3380CC4-5D6E-409C-BE32-E72D297353CC}">
              <c16:uniqueId val="{00000005-5A75-4728-A150-BF3276660070}"/>
            </c:ext>
          </c:extLst>
        </c:ser>
        <c:ser>
          <c:idx val="3"/>
          <c:order val="10"/>
          <c:tx>
            <c:strRef>
              <c:f>Sheet1!$BS$1</c:f>
              <c:strCache>
                <c:ptCount val="1"/>
                <c:pt idx="0">
                  <c:v>Projects-20% Reduction</c:v>
                </c:pt>
              </c:strCache>
              <c:extLst xmlns:c15="http://schemas.microsoft.com/office/drawing/2012/chart"/>
            </c:strRef>
          </c:tx>
          <c:marker>
            <c:symbol val="none"/>
          </c:marker>
          <c:xVal>
            <c:numRef>
              <c:f>Sheet1!$AE$5:$AE$604</c:f>
              <c:numCache>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Cache>
              <c:extLst xmlns:c15="http://schemas.microsoft.com/office/drawing/2012/chart"/>
            </c:numRef>
          </c:xVal>
          <c:yVal>
            <c:numRef>
              <c:f>Sheet1!$BZ$5:$BZ$604</c:f>
              <c:extLst xmlns:c15="http://schemas.microsoft.com/office/drawing/2012/chart"/>
            </c:numRef>
          </c:yVal>
          <c:smooth val="0"/>
          <c:extLst xmlns:c15="http://schemas.microsoft.com/office/drawing/2012/chart">
            <c:ext xmlns:c16="http://schemas.microsoft.com/office/drawing/2014/chart" uri="{C3380CC4-5D6E-409C-BE32-E72D297353CC}">
              <c16:uniqueId val="{00000006-5A75-4728-A150-BF3276660070}"/>
            </c:ext>
          </c:extLst>
        </c:ser>
        <c:ser>
          <c:idx val="5"/>
          <c:order val="12"/>
          <c:tx>
            <c:strRef>
              <c:f>Sheet1!$CS$1</c:f>
              <c:strCache>
                <c:ptCount val="1"/>
                <c:pt idx="0">
                  <c:v>Projects-0% PV/WLP &amp; 55% OX</c:v>
                </c:pt>
              </c:strCache>
              <c:extLst xmlns:c15="http://schemas.microsoft.com/office/drawing/2012/chart"/>
            </c:strRef>
          </c:tx>
          <c:marker>
            <c:symbol val="none"/>
          </c:marker>
          <c:xVal>
            <c:numRef>
              <c:f>Sheet1!$AE$5:$AE$604</c:f>
              <c:numCache>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Cache>
              <c:extLst xmlns:c15="http://schemas.microsoft.com/office/drawing/2012/chart"/>
            </c:numRef>
          </c:xVal>
          <c:yVal>
            <c:numRef>
              <c:f>Sheet1!$CZ$5:$CZ$604</c:f>
              <c:extLst xmlns:c15="http://schemas.microsoft.com/office/drawing/2012/chart"/>
            </c:numRef>
          </c:yVal>
          <c:smooth val="0"/>
          <c:extLst xmlns:c15="http://schemas.microsoft.com/office/drawing/2012/chart">
            <c:ext xmlns:c16="http://schemas.microsoft.com/office/drawing/2014/chart" uri="{C3380CC4-5D6E-409C-BE32-E72D297353CC}">
              <c16:uniqueId val="{00000007-5A75-4728-A150-BF3276660070}"/>
            </c:ext>
          </c:extLst>
        </c:ser>
        <c:ser>
          <c:idx val="9"/>
          <c:order val="13"/>
          <c:tx>
            <c:v>Historical</c:v>
          </c:tx>
          <c:spPr>
            <a:ln>
              <a:solidFill>
                <a:schemeClr val="tx1"/>
              </a:solidFill>
            </a:ln>
          </c:spPr>
          <c:marker>
            <c:symbol val="none"/>
          </c:marker>
          <c:dPt>
            <c:idx val="302"/>
            <c:bubble3D val="0"/>
            <c:extLst>
              <c:ext xmlns:c16="http://schemas.microsoft.com/office/drawing/2014/chart" uri="{C3380CC4-5D6E-409C-BE32-E72D297353CC}">
                <c16:uniqueId val="{00000008-5A75-4728-A150-BF3276660070}"/>
              </c:ext>
            </c:extLst>
          </c:dPt>
          <c:dPt>
            <c:idx val="307"/>
            <c:bubble3D val="0"/>
            <c:extLst>
              <c:ext xmlns:c16="http://schemas.microsoft.com/office/drawing/2014/chart" uri="{C3380CC4-5D6E-409C-BE32-E72D297353CC}">
                <c16:uniqueId val="{00000009-5A75-4728-A150-BF3276660070}"/>
              </c:ext>
            </c:extLst>
          </c:dPt>
          <c:dPt>
            <c:idx val="316"/>
            <c:bubble3D val="0"/>
            <c:spPr/>
            <c:extLst>
              <c:ext xmlns:c16="http://schemas.microsoft.com/office/drawing/2014/chart" uri="{C3380CC4-5D6E-409C-BE32-E72D297353CC}">
                <c16:uniqueId val="{0000000B-5A75-4728-A150-BF3276660070}"/>
              </c:ext>
            </c:extLst>
          </c:dPt>
          <c:dPt>
            <c:idx val="326"/>
            <c:bubble3D val="0"/>
            <c:extLst>
              <c:ext xmlns:c16="http://schemas.microsoft.com/office/drawing/2014/chart" uri="{C3380CC4-5D6E-409C-BE32-E72D297353CC}">
                <c16:uniqueId val="{0000000C-5A75-4728-A150-BF3276660070}"/>
              </c:ext>
            </c:extLst>
          </c:dPt>
          <c:xVal>
            <c:numRef>
              <c:f>'01N21W04K01S'!$B$2:$B$406</c:f>
              <c:numCache>
                <c:formatCode>m/d/yyyy</c:formatCode>
                <c:ptCount val="405"/>
                <c:pt idx="0">
                  <c:v>34067</c:v>
                </c:pt>
                <c:pt idx="1">
                  <c:v>34122</c:v>
                </c:pt>
                <c:pt idx="2">
                  <c:v>34215</c:v>
                </c:pt>
                <c:pt idx="3">
                  <c:v>34325</c:v>
                </c:pt>
                <c:pt idx="4">
                  <c:v>34428</c:v>
                </c:pt>
                <c:pt idx="5">
                  <c:v>34500</c:v>
                </c:pt>
                <c:pt idx="6">
                  <c:v>34624</c:v>
                </c:pt>
                <c:pt idx="7">
                  <c:v>34668</c:v>
                </c:pt>
                <c:pt idx="8">
                  <c:v>34715</c:v>
                </c:pt>
                <c:pt idx="9">
                  <c:v>34740</c:v>
                </c:pt>
                <c:pt idx="10">
                  <c:v>34766</c:v>
                </c:pt>
                <c:pt idx="11">
                  <c:v>34793</c:v>
                </c:pt>
                <c:pt idx="12">
                  <c:v>34800</c:v>
                </c:pt>
                <c:pt idx="13">
                  <c:v>34823</c:v>
                </c:pt>
                <c:pt idx="14">
                  <c:v>34857</c:v>
                </c:pt>
                <c:pt idx="15">
                  <c:v>34887</c:v>
                </c:pt>
                <c:pt idx="16">
                  <c:v>34925</c:v>
                </c:pt>
                <c:pt idx="17">
                  <c:v>34977</c:v>
                </c:pt>
                <c:pt idx="18">
                  <c:v>35011</c:v>
                </c:pt>
                <c:pt idx="19">
                  <c:v>35040</c:v>
                </c:pt>
                <c:pt idx="20">
                  <c:v>35096</c:v>
                </c:pt>
                <c:pt idx="21">
                  <c:v>35130</c:v>
                </c:pt>
                <c:pt idx="22">
                  <c:v>35151</c:v>
                </c:pt>
                <c:pt idx="23">
                  <c:v>35158</c:v>
                </c:pt>
                <c:pt idx="24">
                  <c:v>35242</c:v>
                </c:pt>
                <c:pt idx="25">
                  <c:v>35279</c:v>
                </c:pt>
                <c:pt idx="26">
                  <c:v>35312</c:v>
                </c:pt>
                <c:pt idx="27">
                  <c:v>35340</c:v>
                </c:pt>
                <c:pt idx="28">
                  <c:v>35370</c:v>
                </c:pt>
                <c:pt idx="29">
                  <c:v>35403</c:v>
                </c:pt>
                <c:pt idx="30">
                  <c:v>35429</c:v>
                </c:pt>
                <c:pt idx="31">
                  <c:v>35459</c:v>
                </c:pt>
                <c:pt idx="32">
                  <c:v>35464</c:v>
                </c:pt>
                <c:pt idx="33">
                  <c:v>35496</c:v>
                </c:pt>
                <c:pt idx="34">
                  <c:v>35515</c:v>
                </c:pt>
                <c:pt idx="35">
                  <c:v>35552</c:v>
                </c:pt>
                <c:pt idx="36">
                  <c:v>35573</c:v>
                </c:pt>
                <c:pt idx="37">
                  <c:v>35643</c:v>
                </c:pt>
                <c:pt idx="38">
                  <c:v>35703</c:v>
                </c:pt>
                <c:pt idx="39">
                  <c:v>35704</c:v>
                </c:pt>
                <c:pt idx="40">
                  <c:v>35758</c:v>
                </c:pt>
                <c:pt idx="41">
                  <c:v>35766</c:v>
                </c:pt>
                <c:pt idx="42">
                  <c:v>35802</c:v>
                </c:pt>
                <c:pt idx="43">
                  <c:v>35821</c:v>
                </c:pt>
                <c:pt idx="44">
                  <c:v>35838</c:v>
                </c:pt>
                <c:pt idx="45">
                  <c:v>35856</c:v>
                </c:pt>
                <c:pt idx="46">
                  <c:v>35881</c:v>
                </c:pt>
                <c:pt idx="47">
                  <c:v>35886</c:v>
                </c:pt>
                <c:pt idx="48">
                  <c:v>35922</c:v>
                </c:pt>
                <c:pt idx="49">
                  <c:v>35942</c:v>
                </c:pt>
                <c:pt idx="50">
                  <c:v>35948</c:v>
                </c:pt>
                <c:pt idx="51">
                  <c:v>35977</c:v>
                </c:pt>
                <c:pt idx="52">
                  <c:v>36000</c:v>
                </c:pt>
                <c:pt idx="53">
                  <c:v>36012</c:v>
                </c:pt>
                <c:pt idx="54">
                  <c:v>36040</c:v>
                </c:pt>
                <c:pt idx="55">
                  <c:v>36056</c:v>
                </c:pt>
                <c:pt idx="56">
                  <c:v>36070</c:v>
                </c:pt>
                <c:pt idx="57">
                  <c:v>36101</c:v>
                </c:pt>
                <c:pt idx="58">
                  <c:v>36123</c:v>
                </c:pt>
                <c:pt idx="59">
                  <c:v>36136</c:v>
                </c:pt>
                <c:pt idx="60">
                  <c:v>36166</c:v>
                </c:pt>
                <c:pt idx="61">
                  <c:v>36188</c:v>
                </c:pt>
                <c:pt idx="62">
                  <c:v>36202</c:v>
                </c:pt>
                <c:pt idx="63">
                  <c:v>36227</c:v>
                </c:pt>
                <c:pt idx="64">
                  <c:v>36237</c:v>
                </c:pt>
                <c:pt idx="65">
                  <c:v>36264</c:v>
                </c:pt>
                <c:pt idx="66">
                  <c:v>36297</c:v>
                </c:pt>
                <c:pt idx="67">
                  <c:v>36301</c:v>
                </c:pt>
                <c:pt idx="68">
                  <c:v>36313</c:v>
                </c:pt>
                <c:pt idx="69">
                  <c:v>36431</c:v>
                </c:pt>
                <c:pt idx="70">
                  <c:v>36439</c:v>
                </c:pt>
                <c:pt idx="71">
                  <c:v>36490</c:v>
                </c:pt>
                <c:pt idx="72">
                  <c:v>36530</c:v>
                </c:pt>
                <c:pt idx="73">
                  <c:v>36553</c:v>
                </c:pt>
                <c:pt idx="74">
                  <c:v>36558</c:v>
                </c:pt>
                <c:pt idx="75">
                  <c:v>36586</c:v>
                </c:pt>
                <c:pt idx="76">
                  <c:v>36613</c:v>
                </c:pt>
                <c:pt idx="77">
                  <c:v>36621</c:v>
                </c:pt>
                <c:pt idx="78">
                  <c:v>36649</c:v>
                </c:pt>
                <c:pt idx="79">
                  <c:v>36672</c:v>
                </c:pt>
                <c:pt idx="80">
                  <c:v>36775</c:v>
                </c:pt>
                <c:pt idx="81">
                  <c:v>36794</c:v>
                </c:pt>
                <c:pt idx="82">
                  <c:v>36803</c:v>
                </c:pt>
                <c:pt idx="83">
                  <c:v>36838</c:v>
                </c:pt>
                <c:pt idx="84">
                  <c:v>36857</c:v>
                </c:pt>
                <c:pt idx="85">
                  <c:v>36866</c:v>
                </c:pt>
                <c:pt idx="86">
                  <c:v>36913</c:v>
                </c:pt>
                <c:pt idx="87">
                  <c:v>36930</c:v>
                </c:pt>
                <c:pt idx="88">
                  <c:v>36959</c:v>
                </c:pt>
                <c:pt idx="89">
                  <c:v>36972</c:v>
                </c:pt>
                <c:pt idx="90">
                  <c:v>36985</c:v>
                </c:pt>
                <c:pt idx="91">
                  <c:v>37013</c:v>
                </c:pt>
                <c:pt idx="92">
                  <c:v>37029</c:v>
                </c:pt>
                <c:pt idx="93">
                  <c:v>37048</c:v>
                </c:pt>
                <c:pt idx="94">
                  <c:v>37077</c:v>
                </c:pt>
                <c:pt idx="95">
                  <c:v>37103</c:v>
                </c:pt>
                <c:pt idx="96">
                  <c:v>37111</c:v>
                </c:pt>
                <c:pt idx="97">
                  <c:v>37139</c:v>
                </c:pt>
                <c:pt idx="98">
                  <c:v>37155</c:v>
                </c:pt>
                <c:pt idx="99">
                  <c:v>37167</c:v>
                </c:pt>
                <c:pt idx="100">
                  <c:v>37202</c:v>
                </c:pt>
                <c:pt idx="101">
                  <c:v>37218</c:v>
                </c:pt>
                <c:pt idx="102">
                  <c:v>37230</c:v>
                </c:pt>
                <c:pt idx="103">
                  <c:v>37288</c:v>
                </c:pt>
                <c:pt idx="104">
                  <c:v>37293</c:v>
                </c:pt>
                <c:pt idx="105">
                  <c:v>37321</c:v>
                </c:pt>
                <c:pt idx="106">
                  <c:v>37337</c:v>
                </c:pt>
                <c:pt idx="107">
                  <c:v>37349</c:v>
                </c:pt>
                <c:pt idx="108">
                  <c:v>37384</c:v>
                </c:pt>
                <c:pt idx="109">
                  <c:v>37404</c:v>
                </c:pt>
                <c:pt idx="110">
                  <c:v>37412</c:v>
                </c:pt>
                <c:pt idx="111">
                  <c:v>37529</c:v>
                </c:pt>
                <c:pt idx="112">
                  <c:v>37531</c:v>
                </c:pt>
                <c:pt idx="113">
                  <c:v>37566</c:v>
                </c:pt>
                <c:pt idx="114">
                  <c:v>37629</c:v>
                </c:pt>
                <c:pt idx="115">
                  <c:v>37643</c:v>
                </c:pt>
                <c:pt idx="116">
                  <c:v>37671</c:v>
                </c:pt>
                <c:pt idx="117">
                  <c:v>37685</c:v>
                </c:pt>
                <c:pt idx="118">
                  <c:v>37701</c:v>
                </c:pt>
                <c:pt idx="119">
                  <c:v>37713</c:v>
                </c:pt>
                <c:pt idx="120">
                  <c:v>37748</c:v>
                </c:pt>
                <c:pt idx="121">
                  <c:v>37769</c:v>
                </c:pt>
                <c:pt idx="122">
                  <c:v>37776</c:v>
                </c:pt>
                <c:pt idx="123">
                  <c:v>37827</c:v>
                </c:pt>
                <c:pt idx="124">
                  <c:v>37839</c:v>
                </c:pt>
                <c:pt idx="125">
                  <c:v>37902</c:v>
                </c:pt>
                <c:pt idx="126">
                  <c:v>37930</c:v>
                </c:pt>
                <c:pt idx="127">
                  <c:v>37946</c:v>
                </c:pt>
                <c:pt idx="128">
                  <c:v>37958</c:v>
                </c:pt>
                <c:pt idx="129">
                  <c:v>37993</c:v>
                </c:pt>
                <c:pt idx="130">
                  <c:v>38009</c:v>
                </c:pt>
                <c:pt idx="131">
                  <c:v>38021</c:v>
                </c:pt>
                <c:pt idx="132">
                  <c:v>38055</c:v>
                </c:pt>
                <c:pt idx="133">
                  <c:v>38072</c:v>
                </c:pt>
                <c:pt idx="134">
                  <c:v>38098</c:v>
                </c:pt>
                <c:pt idx="135">
                  <c:v>38131</c:v>
                </c:pt>
                <c:pt idx="136">
                  <c:v>38175</c:v>
                </c:pt>
                <c:pt idx="137">
                  <c:v>38294</c:v>
                </c:pt>
                <c:pt idx="138">
                  <c:v>38321</c:v>
                </c:pt>
                <c:pt idx="139">
                  <c:v>38376</c:v>
                </c:pt>
                <c:pt idx="140">
                  <c:v>38378</c:v>
                </c:pt>
                <c:pt idx="141">
                  <c:v>38385</c:v>
                </c:pt>
                <c:pt idx="142">
                  <c:v>38436</c:v>
                </c:pt>
                <c:pt idx="143">
                  <c:v>38498</c:v>
                </c:pt>
                <c:pt idx="144">
                  <c:v>38554</c:v>
                </c:pt>
                <c:pt idx="145">
                  <c:v>38602</c:v>
                </c:pt>
                <c:pt idx="146">
                  <c:v>38617</c:v>
                </c:pt>
                <c:pt idx="147">
                  <c:v>38636</c:v>
                </c:pt>
                <c:pt idx="148">
                  <c:v>38684</c:v>
                </c:pt>
                <c:pt idx="149">
                  <c:v>38747</c:v>
                </c:pt>
                <c:pt idx="150">
                  <c:v>38756</c:v>
                </c:pt>
                <c:pt idx="151">
                  <c:v>38800</c:v>
                </c:pt>
                <c:pt idx="152">
                  <c:v>38812</c:v>
                </c:pt>
                <c:pt idx="153">
                  <c:v>38868</c:v>
                </c:pt>
                <c:pt idx="154">
                  <c:v>38883</c:v>
                </c:pt>
                <c:pt idx="155">
                  <c:v>38918</c:v>
                </c:pt>
                <c:pt idx="156">
                  <c:v>38957</c:v>
                </c:pt>
                <c:pt idx="157">
                  <c:v>38981</c:v>
                </c:pt>
                <c:pt idx="158">
                  <c:v>39045</c:v>
                </c:pt>
                <c:pt idx="159">
                  <c:v>39058</c:v>
                </c:pt>
                <c:pt idx="160">
                  <c:v>39100</c:v>
                </c:pt>
                <c:pt idx="161">
                  <c:v>39107</c:v>
                </c:pt>
                <c:pt idx="162">
                  <c:v>39120</c:v>
                </c:pt>
                <c:pt idx="163">
                  <c:v>39163</c:v>
                </c:pt>
                <c:pt idx="164">
                  <c:v>39168</c:v>
                </c:pt>
                <c:pt idx="165">
                  <c:v>39187</c:v>
                </c:pt>
                <c:pt idx="166">
                  <c:v>39226</c:v>
                </c:pt>
                <c:pt idx="167">
                  <c:v>39286</c:v>
                </c:pt>
                <c:pt idx="168">
                  <c:v>39287</c:v>
                </c:pt>
                <c:pt idx="169">
                  <c:v>39322</c:v>
                </c:pt>
                <c:pt idx="170">
                  <c:v>39345</c:v>
                </c:pt>
                <c:pt idx="171">
                  <c:v>39392</c:v>
                </c:pt>
                <c:pt idx="172">
                  <c:v>39412</c:v>
                </c:pt>
                <c:pt idx="173">
                  <c:v>39454</c:v>
                </c:pt>
                <c:pt idx="174">
                  <c:v>39475</c:v>
                </c:pt>
                <c:pt idx="175">
                  <c:v>39520</c:v>
                </c:pt>
                <c:pt idx="176">
                  <c:v>39527</c:v>
                </c:pt>
                <c:pt idx="177">
                  <c:v>39542</c:v>
                </c:pt>
                <c:pt idx="178">
                  <c:v>39591</c:v>
                </c:pt>
                <c:pt idx="179">
                  <c:v>39595</c:v>
                </c:pt>
                <c:pt idx="180">
                  <c:v>39658</c:v>
                </c:pt>
                <c:pt idx="181">
                  <c:v>39661</c:v>
                </c:pt>
                <c:pt idx="182">
                  <c:v>39689</c:v>
                </c:pt>
                <c:pt idx="183">
                  <c:v>39710</c:v>
                </c:pt>
                <c:pt idx="184">
                  <c:v>39752</c:v>
                </c:pt>
                <c:pt idx="185">
                  <c:v>39772</c:v>
                </c:pt>
                <c:pt idx="186">
                  <c:v>39777</c:v>
                </c:pt>
                <c:pt idx="187">
                  <c:v>39813</c:v>
                </c:pt>
                <c:pt idx="188">
                  <c:v>39839</c:v>
                </c:pt>
                <c:pt idx="189">
                  <c:v>39843</c:v>
                </c:pt>
                <c:pt idx="190">
                  <c:v>39891</c:v>
                </c:pt>
                <c:pt idx="191">
                  <c:v>39903</c:v>
                </c:pt>
                <c:pt idx="192">
                  <c:v>39932</c:v>
                </c:pt>
                <c:pt idx="193">
                  <c:v>39953</c:v>
                </c:pt>
                <c:pt idx="194">
                  <c:v>39961</c:v>
                </c:pt>
                <c:pt idx="195">
                  <c:v>39993</c:v>
                </c:pt>
                <c:pt idx="196">
                  <c:v>40025</c:v>
                </c:pt>
                <c:pt idx="197">
                  <c:v>40084</c:v>
                </c:pt>
                <c:pt idx="198">
                  <c:v>40086</c:v>
                </c:pt>
                <c:pt idx="199">
                  <c:v>40116</c:v>
                </c:pt>
                <c:pt idx="200">
                  <c:v>40136</c:v>
                </c:pt>
                <c:pt idx="201">
                  <c:v>40147</c:v>
                </c:pt>
                <c:pt idx="202">
                  <c:v>40178</c:v>
                </c:pt>
                <c:pt idx="203">
                  <c:v>40205</c:v>
                </c:pt>
                <c:pt idx="204">
                  <c:v>40209</c:v>
                </c:pt>
                <c:pt idx="205">
                  <c:v>40235</c:v>
                </c:pt>
                <c:pt idx="206">
                  <c:v>40266</c:v>
                </c:pt>
                <c:pt idx="207">
                  <c:v>40298</c:v>
                </c:pt>
                <c:pt idx="208">
                  <c:v>40319</c:v>
                </c:pt>
                <c:pt idx="209">
                  <c:v>40324</c:v>
                </c:pt>
                <c:pt idx="210">
                  <c:v>40357</c:v>
                </c:pt>
                <c:pt idx="211">
                  <c:v>40386</c:v>
                </c:pt>
                <c:pt idx="212">
                  <c:v>40421</c:v>
                </c:pt>
                <c:pt idx="213">
                  <c:v>40444</c:v>
                </c:pt>
                <c:pt idx="214">
                  <c:v>40451</c:v>
                </c:pt>
                <c:pt idx="215">
                  <c:v>40480</c:v>
                </c:pt>
                <c:pt idx="216">
                  <c:v>40511</c:v>
                </c:pt>
                <c:pt idx="217">
                  <c:v>40542</c:v>
                </c:pt>
                <c:pt idx="218">
                  <c:v>40574</c:v>
                </c:pt>
                <c:pt idx="219">
                  <c:v>40602</c:v>
                </c:pt>
                <c:pt idx="220">
                  <c:v>40617</c:v>
                </c:pt>
                <c:pt idx="221">
                  <c:v>40632</c:v>
                </c:pt>
                <c:pt idx="222">
                  <c:v>40662</c:v>
                </c:pt>
                <c:pt idx="223">
                  <c:v>40690</c:v>
                </c:pt>
                <c:pt idx="224">
                  <c:v>40703</c:v>
                </c:pt>
                <c:pt idx="225">
                  <c:v>40721</c:v>
                </c:pt>
                <c:pt idx="226">
                  <c:v>40753</c:v>
                </c:pt>
                <c:pt idx="227">
                  <c:v>40786</c:v>
                </c:pt>
                <c:pt idx="228">
                  <c:v>40814</c:v>
                </c:pt>
                <c:pt idx="229">
                  <c:v>40847</c:v>
                </c:pt>
                <c:pt idx="230">
                  <c:v>40877</c:v>
                </c:pt>
                <c:pt idx="231">
                  <c:v>40883</c:v>
                </c:pt>
                <c:pt idx="232">
                  <c:v>40905</c:v>
                </c:pt>
                <c:pt idx="233">
                  <c:v>40939</c:v>
                </c:pt>
                <c:pt idx="234">
                  <c:v>40967</c:v>
                </c:pt>
                <c:pt idx="235">
                  <c:v>40975</c:v>
                </c:pt>
                <c:pt idx="236">
                  <c:v>40997</c:v>
                </c:pt>
                <c:pt idx="237">
                  <c:v>41029</c:v>
                </c:pt>
                <c:pt idx="238">
                  <c:v>41059</c:v>
                </c:pt>
                <c:pt idx="239">
                  <c:v>41163</c:v>
                </c:pt>
                <c:pt idx="240">
                  <c:v>41243</c:v>
                </c:pt>
                <c:pt idx="241">
                  <c:v>41254</c:v>
                </c:pt>
                <c:pt idx="242">
                  <c:v>41274</c:v>
                </c:pt>
                <c:pt idx="243">
                  <c:v>41304</c:v>
                </c:pt>
                <c:pt idx="244">
                  <c:v>41333</c:v>
                </c:pt>
                <c:pt idx="245">
                  <c:v>41339</c:v>
                </c:pt>
                <c:pt idx="246">
                  <c:v>41361</c:v>
                </c:pt>
                <c:pt idx="247">
                  <c:v>41394</c:v>
                </c:pt>
                <c:pt idx="248">
                  <c:v>41442</c:v>
                </c:pt>
                <c:pt idx="249">
                  <c:v>41453</c:v>
                </c:pt>
                <c:pt idx="250">
                  <c:v>41484</c:v>
                </c:pt>
                <c:pt idx="251">
                  <c:v>41670</c:v>
                </c:pt>
                <c:pt idx="252">
                  <c:v>41698</c:v>
                </c:pt>
                <c:pt idx="253">
                  <c:v>41710</c:v>
                </c:pt>
                <c:pt idx="254">
                  <c:v>41729</c:v>
                </c:pt>
                <c:pt idx="255">
                  <c:v>41789</c:v>
                </c:pt>
                <c:pt idx="256">
                  <c:v>41802</c:v>
                </c:pt>
                <c:pt idx="257">
                  <c:v>41820</c:v>
                </c:pt>
                <c:pt idx="258">
                  <c:v>41829</c:v>
                </c:pt>
                <c:pt idx="259">
                  <c:v>41879</c:v>
                </c:pt>
                <c:pt idx="260">
                  <c:v>41912</c:v>
                </c:pt>
                <c:pt idx="261">
                  <c:v>41942</c:v>
                </c:pt>
                <c:pt idx="262">
                  <c:v>41971</c:v>
                </c:pt>
                <c:pt idx="263">
                  <c:v>41983</c:v>
                </c:pt>
                <c:pt idx="264">
                  <c:v>42003</c:v>
                </c:pt>
                <c:pt idx="265">
                  <c:v>42034</c:v>
                </c:pt>
                <c:pt idx="266">
                  <c:v>42062</c:v>
                </c:pt>
                <c:pt idx="267">
                  <c:v>42080</c:v>
                </c:pt>
                <c:pt idx="268">
                  <c:v>42080</c:v>
                </c:pt>
                <c:pt idx="269">
                  <c:v>42094</c:v>
                </c:pt>
                <c:pt idx="270">
                  <c:v>42124</c:v>
                </c:pt>
                <c:pt idx="271">
                  <c:v>42153</c:v>
                </c:pt>
                <c:pt idx="272">
                  <c:v>42171</c:v>
                </c:pt>
                <c:pt idx="273">
                  <c:v>42171</c:v>
                </c:pt>
                <c:pt idx="274">
                  <c:v>42185</c:v>
                </c:pt>
                <c:pt idx="275">
                  <c:v>42215</c:v>
                </c:pt>
                <c:pt idx="276">
                  <c:v>42247</c:v>
                </c:pt>
                <c:pt idx="277">
                  <c:v>42277</c:v>
                </c:pt>
                <c:pt idx="278">
                  <c:v>42292</c:v>
                </c:pt>
                <c:pt idx="279">
                  <c:v>42306</c:v>
                </c:pt>
                <c:pt idx="280">
                  <c:v>42338</c:v>
                </c:pt>
                <c:pt idx="281">
                  <c:v>42346</c:v>
                </c:pt>
                <c:pt idx="282">
                  <c:v>42453</c:v>
                </c:pt>
                <c:pt idx="283">
                  <c:v>42453</c:v>
                </c:pt>
                <c:pt idx="284">
                  <c:v>42534</c:v>
                </c:pt>
                <c:pt idx="285">
                  <c:v>42534</c:v>
                </c:pt>
                <c:pt idx="286">
                  <c:v>42632</c:v>
                </c:pt>
                <c:pt idx="287">
                  <c:v>42643</c:v>
                </c:pt>
                <c:pt idx="288">
                  <c:v>42674</c:v>
                </c:pt>
                <c:pt idx="289">
                  <c:v>42704</c:v>
                </c:pt>
                <c:pt idx="290">
                  <c:v>42725</c:v>
                </c:pt>
                <c:pt idx="291">
                  <c:v>42725</c:v>
                </c:pt>
                <c:pt idx="292">
                  <c:v>42810</c:v>
                </c:pt>
                <c:pt idx="293">
                  <c:v>42907</c:v>
                </c:pt>
                <c:pt idx="294">
                  <c:v>42998</c:v>
                </c:pt>
                <c:pt idx="295">
                  <c:v>43077</c:v>
                </c:pt>
                <c:pt idx="296">
                  <c:v>43179</c:v>
                </c:pt>
                <c:pt idx="297">
                  <c:v>43257</c:v>
                </c:pt>
                <c:pt idx="298">
                  <c:v>43409</c:v>
                </c:pt>
                <c:pt idx="299">
                  <c:v>43454</c:v>
                </c:pt>
                <c:pt idx="300">
                  <c:v>43539</c:v>
                </c:pt>
                <c:pt idx="301">
                  <c:v>43622</c:v>
                </c:pt>
                <c:pt idx="302">
                  <c:v>43766</c:v>
                </c:pt>
                <c:pt idx="303">
                  <c:v>43811</c:v>
                </c:pt>
                <c:pt idx="304">
                  <c:v>43830</c:v>
                </c:pt>
                <c:pt idx="305">
                  <c:v>43861</c:v>
                </c:pt>
                <c:pt idx="306">
                  <c:v>43889</c:v>
                </c:pt>
                <c:pt idx="307">
                  <c:v>43916</c:v>
                </c:pt>
                <c:pt idx="308">
                  <c:v>43921</c:v>
                </c:pt>
                <c:pt idx="309">
                  <c:v>43951</c:v>
                </c:pt>
                <c:pt idx="310">
                  <c:v>43982</c:v>
                </c:pt>
                <c:pt idx="311">
                  <c:v>44006</c:v>
                </c:pt>
                <c:pt idx="312">
                  <c:v>44012</c:v>
                </c:pt>
                <c:pt idx="313">
                  <c:v>44043</c:v>
                </c:pt>
                <c:pt idx="314">
                  <c:v>44071</c:v>
                </c:pt>
                <c:pt idx="315">
                  <c:v>44104</c:v>
                </c:pt>
                <c:pt idx="316">
                  <c:v>44117</c:v>
                </c:pt>
                <c:pt idx="317">
                  <c:v>44135</c:v>
                </c:pt>
                <c:pt idx="318">
                  <c:v>44165</c:v>
                </c:pt>
                <c:pt idx="319">
                  <c:v>44196</c:v>
                </c:pt>
                <c:pt idx="320">
                  <c:v>44227</c:v>
                </c:pt>
                <c:pt idx="321">
                  <c:v>44255</c:v>
                </c:pt>
                <c:pt idx="322">
                  <c:v>44264</c:v>
                </c:pt>
                <c:pt idx="323">
                  <c:v>44286</c:v>
                </c:pt>
                <c:pt idx="324">
                  <c:v>44316</c:v>
                </c:pt>
                <c:pt idx="325">
                  <c:v>44347</c:v>
                </c:pt>
                <c:pt idx="326">
                  <c:v>44487</c:v>
                </c:pt>
                <c:pt idx="327">
                  <c:v>44536</c:v>
                </c:pt>
                <c:pt idx="328">
                  <c:v>44634</c:v>
                </c:pt>
                <c:pt idx="329">
                  <c:v>44681</c:v>
                </c:pt>
                <c:pt idx="330">
                  <c:v>44712</c:v>
                </c:pt>
                <c:pt idx="331">
                  <c:v>44846</c:v>
                </c:pt>
                <c:pt idx="332">
                  <c:v>44895</c:v>
                </c:pt>
                <c:pt idx="333">
                  <c:v>44896</c:v>
                </c:pt>
                <c:pt idx="334">
                  <c:v>44925</c:v>
                </c:pt>
                <c:pt idx="335">
                  <c:v>45012</c:v>
                </c:pt>
                <c:pt idx="336">
                  <c:v>45093</c:v>
                </c:pt>
              </c:numCache>
            </c:numRef>
          </c:xVal>
          <c:yVal>
            <c:numRef>
              <c:f>'01N21W04K01S'!$C$2:$C$406</c:f>
              <c:numCache>
                <c:formatCode>General</c:formatCode>
                <c:ptCount val="405"/>
                <c:pt idx="0">
                  <c:v>-101.1466751</c:v>
                </c:pt>
                <c:pt idx="1">
                  <c:v>-78.480003359999998</c:v>
                </c:pt>
                <c:pt idx="2">
                  <c:v>-86.480003359999998</c:v>
                </c:pt>
                <c:pt idx="3">
                  <c:v>-72.230003359999998</c:v>
                </c:pt>
                <c:pt idx="4">
                  <c:v>-57.063335420000001</c:v>
                </c:pt>
                <c:pt idx="5">
                  <c:v>-71.480003359999998</c:v>
                </c:pt>
                <c:pt idx="6">
                  <c:v>-96.58</c:v>
                </c:pt>
                <c:pt idx="7">
                  <c:v>-93.08</c:v>
                </c:pt>
                <c:pt idx="8">
                  <c:v>-63.479999540000001</c:v>
                </c:pt>
                <c:pt idx="9">
                  <c:v>-54.479999540000001</c:v>
                </c:pt>
                <c:pt idx="10">
                  <c:v>-49.896663670000002</c:v>
                </c:pt>
                <c:pt idx="11">
                  <c:v>-45.646663670000002</c:v>
                </c:pt>
                <c:pt idx="12">
                  <c:v>-48.98</c:v>
                </c:pt>
                <c:pt idx="13">
                  <c:v>-53.646663670000002</c:v>
                </c:pt>
                <c:pt idx="14">
                  <c:v>-55.78</c:v>
                </c:pt>
                <c:pt idx="15">
                  <c:v>-54.479999540000001</c:v>
                </c:pt>
                <c:pt idx="16">
                  <c:v>-69.08</c:v>
                </c:pt>
                <c:pt idx="17">
                  <c:v>-78.98</c:v>
                </c:pt>
                <c:pt idx="18">
                  <c:v>-73.313339229999997</c:v>
                </c:pt>
                <c:pt idx="19">
                  <c:v>-84.28</c:v>
                </c:pt>
                <c:pt idx="20">
                  <c:v>-51.73</c:v>
                </c:pt>
                <c:pt idx="21">
                  <c:v>-36.65</c:v>
                </c:pt>
                <c:pt idx="22">
                  <c:v>-36.880000000000003</c:v>
                </c:pt>
                <c:pt idx="23">
                  <c:v>-36.729999999999997</c:v>
                </c:pt>
                <c:pt idx="24">
                  <c:v>-83.9</c:v>
                </c:pt>
                <c:pt idx="25">
                  <c:v>-103.23</c:v>
                </c:pt>
                <c:pt idx="26">
                  <c:v>-110.98</c:v>
                </c:pt>
                <c:pt idx="27">
                  <c:v>-100.06</c:v>
                </c:pt>
                <c:pt idx="28">
                  <c:v>-105.65</c:v>
                </c:pt>
                <c:pt idx="29">
                  <c:v>-79.23</c:v>
                </c:pt>
                <c:pt idx="30">
                  <c:v>-59.31</c:v>
                </c:pt>
                <c:pt idx="31">
                  <c:v>-47.08</c:v>
                </c:pt>
                <c:pt idx="32">
                  <c:v>-45.73</c:v>
                </c:pt>
                <c:pt idx="33">
                  <c:v>-51.23</c:v>
                </c:pt>
                <c:pt idx="34">
                  <c:v>-57.88</c:v>
                </c:pt>
                <c:pt idx="35">
                  <c:v>-80.23</c:v>
                </c:pt>
                <c:pt idx="36">
                  <c:v>-69.98</c:v>
                </c:pt>
                <c:pt idx="37">
                  <c:v>-83.48</c:v>
                </c:pt>
                <c:pt idx="38">
                  <c:v>-84.68</c:v>
                </c:pt>
                <c:pt idx="39">
                  <c:v>-106.73</c:v>
                </c:pt>
                <c:pt idx="40">
                  <c:v>-76.78</c:v>
                </c:pt>
                <c:pt idx="41">
                  <c:v>-82.73</c:v>
                </c:pt>
                <c:pt idx="42">
                  <c:v>-63.15</c:v>
                </c:pt>
                <c:pt idx="43">
                  <c:v>-51.68</c:v>
                </c:pt>
                <c:pt idx="44">
                  <c:v>-42.73</c:v>
                </c:pt>
                <c:pt idx="45">
                  <c:v>-39.06</c:v>
                </c:pt>
                <c:pt idx="46">
                  <c:v>-40.08</c:v>
                </c:pt>
                <c:pt idx="47">
                  <c:v>-34.15</c:v>
                </c:pt>
                <c:pt idx="48">
                  <c:v>-34.81</c:v>
                </c:pt>
                <c:pt idx="49">
                  <c:v>-41.98</c:v>
                </c:pt>
                <c:pt idx="50">
                  <c:v>-49.23</c:v>
                </c:pt>
                <c:pt idx="51">
                  <c:v>-47.73</c:v>
                </c:pt>
                <c:pt idx="52">
                  <c:v>-58.88</c:v>
                </c:pt>
                <c:pt idx="53">
                  <c:v>-53.15</c:v>
                </c:pt>
                <c:pt idx="54">
                  <c:v>-67.06</c:v>
                </c:pt>
                <c:pt idx="55">
                  <c:v>-64.78</c:v>
                </c:pt>
                <c:pt idx="56">
                  <c:v>-61.98</c:v>
                </c:pt>
                <c:pt idx="57">
                  <c:v>-75.56</c:v>
                </c:pt>
                <c:pt idx="58">
                  <c:v>-63.68</c:v>
                </c:pt>
                <c:pt idx="59">
                  <c:v>-52.31</c:v>
                </c:pt>
                <c:pt idx="60">
                  <c:v>-53.9</c:v>
                </c:pt>
                <c:pt idx="61">
                  <c:v>-49.28</c:v>
                </c:pt>
                <c:pt idx="62">
                  <c:v>-40.229999999999997</c:v>
                </c:pt>
                <c:pt idx="63">
                  <c:v>-40.9</c:v>
                </c:pt>
                <c:pt idx="64">
                  <c:v>-37.18</c:v>
                </c:pt>
                <c:pt idx="65">
                  <c:v>-32.15</c:v>
                </c:pt>
                <c:pt idx="66">
                  <c:v>-48.48</c:v>
                </c:pt>
                <c:pt idx="67">
                  <c:v>-52.28</c:v>
                </c:pt>
                <c:pt idx="68">
                  <c:v>-47.48</c:v>
                </c:pt>
                <c:pt idx="69">
                  <c:v>-90.98</c:v>
                </c:pt>
                <c:pt idx="70">
                  <c:v>-75.150000000000006</c:v>
                </c:pt>
                <c:pt idx="71">
                  <c:v>-85.48</c:v>
                </c:pt>
                <c:pt idx="72">
                  <c:v>-102.73</c:v>
                </c:pt>
                <c:pt idx="73">
                  <c:v>-82.48</c:v>
                </c:pt>
                <c:pt idx="74">
                  <c:v>-73.81</c:v>
                </c:pt>
                <c:pt idx="75">
                  <c:v>-49.48</c:v>
                </c:pt>
                <c:pt idx="76">
                  <c:v>-43.68</c:v>
                </c:pt>
                <c:pt idx="77">
                  <c:v>-46.23</c:v>
                </c:pt>
                <c:pt idx="78">
                  <c:v>-42.73</c:v>
                </c:pt>
                <c:pt idx="79">
                  <c:v>-51.98</c:v>
                </c:pt>
                <c:pt idx="80">
                  <c:v>-106.23</c:v>
                </c:pt>
                <c:pt idx="81">
                  <c:v>-87.28</c:v>
                </c:pt>
                <c:pt idx="82">
                  <c:v>-80.23</c:v>
                </c:pt>
                <c:pt idx="83">
                  <c:v>-62.73</c:v>
                </c:pt>
                <c:pt idx="84">
                  <c:v>-69.78</c:v>
                </c:pt>
                <c:pt idx="85">
                  <c:v>-64.06</c:v>
                </c:pt>
                <c:pt idx="86">
                  <c:v>-60.48</c:v>
                </c:pt>
                <c:pt idx="87">
                  <c:v>-48.9</c:v>
                </c:pt>
                <c:pt idx="88">
                  <c:v>-32.729999999999997</c:v>
                </c:pt>
                <c:pt idx="89">
                  <c:v>-31.28</c:v>
                </c:pt>
                <c:pt idx="90">
                  <c:v>-28.9</c:v>
                </c:pt>
                <c:pt idx="91">
                  <c:v>-31.98</c:v>
                </c:pt>
                <c:pt idx="92">
                  <c:v>-34.68</c:v>
                </c:pt>
                <c:pt idx="93">
                  <c:v>-29.15</c:v>
                </c:pt>
                <c:pt idx="94">
                  <c:v>-35.979999999999997</c:v>
                </c:pt>
                <c:pt idx="95">
                  <c:v>-47.28</c:v>
                </c:pt>
                <c:pt idx="96">
                  <c:v>-52.98</c:v>
                </c:pt>
                <c:pt idx="97">
                  <c:v>-82.31</c:v>
                </c:pt>
                <c:pt idx="98">
                  <c:v>-63.08</c:v>
                </c:pt>
                <c:pt idx="99">
                  <c:v>-66.31</c:v>
                </c:pt>
                <c:pt idx="100">
                  <c:v>-57.98</c:v>
                </c:pt>
                <c:pt idx="101">
                  <c:v>-47.78</c:v>
                </c:pt>
                <c:pt idx="102">
                  <c:v>-38.229999999999997</c:v>
                </c:pt>
                <c:pt idx="103">
                  <c:v>-31.68</c:v>
                </c:pt>
                <c:pt idx="104">
                  <c:v>-27.98</c:v>
                </c:pt>
                <c:pt idx="105">
                  <c:v>-26.06</c:v>
                </c:pt>
                <c:pt idx="106">
                  <c:v>-28.88</c:v>
                </c:pt>
                <c:pt idx="107">
                  <c:v>-40.229999999999997</c:v>
                </c:pt>
                <c:pt idx="108">
                  <c:v>-71.98</c:v>
                </c:pt>
                <c:pt idx="109">
                  <c:v>-82.48</c:v>
                </c:pt>
                <c:pt idx="110">
                  <c:v>-77.23</c:v>
                </c:pt>
                <c:pt idx="111">
                  <c:v>-80.48</c:v>
                </c:pt>
                <c:pt idx="112">
                  <c:v>-94.73</c:v>
                </c:pt>
                <c:pt idx="113">
                  <c:v>-93.48</c:v>
                </c:pt>
                <c:pt idx="114">
                  <c:v>-61.48</c:v>
                </c:pt>
                <c:pt idx="115">
                  <c:v>-64.48</c:v>
                </c:pt>
                <c:pt idx="116">
                  <c:v>-53.98</c:v>
                </c:pt>
                <c:pt idx="117">
                  <c:v>-45.48</c:v>
                </c:pt>
                <c:pt idx="118">
                  <c:v>-44.48</c:v>
                </c:pt>
                <c:pt idx="119">
                  <c:v>-48.48</c:v>
                </c:pt>
                <c:pt idx="120">
                  <c:v>-53.48</c:v>
                </c:pt>
                <c:pt idx="121">
                  <c:v>-49.48</c:v>
                </c:pt>
                <c:pt idx="122">
                  <c:v>-47.48</c:v>
                </c:pt>
                <c:pt idx="123">
                  <c:v>-70.48</c:v>
                </c:pt>
                <c:pt idx="124">
                  <c:v>-62.48</c:v>
                </c:pt>
                <c:pt idx="125">
                  <c:v>-84.48</c:v>
                </c:pt>
                <c:pt idx="126">
                  <c:v>-89.48</c:v>
                </c:pt>
                <c:pt idx="127">
                  <c:v>-76.38</c:v>
                </c:pt>
                <c:pt idx="128">
                  <c:v>-76.48</c:v>
                </c:pt>
                <c:pt idx="129">
                  <c:v>-53.48</c:v>
                </c:pt>
                <c:pt idx="130">
                  <c:v>-51.28</c:v>
                </c:pt>
                <c:pt idx="131">
                  <c:v>-46.48</c:v>
                </c:pt>
                <c:pt idx="132">
                  <c:v>-38.479999999999997</c:v>
                </c:pt>
                <c:pt idx="133">
                  <c:v>-33.479999999999997</c:v>
                </c:pt>
                <c:pt idx="134">
                  <c:v>-62.48</c:v>
                </c:pt>
                <c:pt idx="135">
                  <c:v>-87.78</c:v>
                </c:pt>
                <c:pt idx="136">
                  <c:v>-75.48</c:v>
                </c:pt>
                <c:pt idx="137">
                  <c:v>-81.48</c:v>
                </c:pt>
                <c:pt idx="138">
                  <c:v>-77.38</c:v>
                </c:pt>
                <c:pt idx="139">
                  <c:v>-54.68</c:v>
                </c:pt>
                <c:pt idx="140">
                  <c:v>-51.48</c:v>
                </c:pt>
                <c:pt idx="141">
                  <c:v>-48.48</c:v>
                </c:pt>
                <c:pt idx="142">
                  <c:v>-36.880000000000003</c:v>
                </c:pt>
                <c:pt idx="143">
                  <c:v>-44.88</c:v>
                </c:pt>
                <c:pt idx="144">
                  <c:v>-42.68</c:v>
                </c:pt>
                <c:pt idx="145">
                  <c:v>-54.48</c:v>
                </c:pt>
                <c:pt idx="146">
                  <c:v>-50.28</c:v>
                </c:pt>
                <c:pt idx="147">
                  <c:v>-63.48</c:v>
                </c:pt>
                <c:pt idx="148">
                  <c:v>-51.58</c:v>
                </c:pt>
                <c:pt idx="149">
                  <c:v>-33.78</c:v>
                </c:pt>
                <c:pt idx="150">
                  <c:v>-32.479999999999997</c:v>
                </c:pt>
                <c:pt idx="151">
                  <c:v>-23.98</c:v>
                </c:pt>
                <c:pt idx="152">
                  <c:v>-18.48</c:v>
                </c:pt>
                <c:pt idx="153">
                  <c:v>-19.48</c:v>
                </c:pt>
                <c:pt idx="154">
                  <c:v>-22.48</c:v>
                </c:pt>
                <c:pt idx="155">
                  <c:v>-24.18</c:v>
                </c:pt>
                <c:pt idx="156">
                  <c:v>-35.479999999999997</c:v>
                </c:pt>
                <c:pt idx="157">
                  <c:v>-37.979999999999997</c:v>
                </c:pt>
                <c:pt idx="158">
                  <c:v>-49.68</c:v>
                </c:pt>
                <c:pt idx="159">
                  <c:v>-48.48</c:v>
                </c:pt>
                <c:pt idx="160">
                  <c:v>-35.979999999999997</c:v>
                </c:pt>
                <c:pt idx="161">
                  <c:v>-36.479999999999997</c:v>
                </c:pt>
                <c:pt idx="162">
                  <c:v>-28.48</c:v>
                </c:pt>
                <c:pt idx="163">
                  <c:v>-25.68</c:v>
                </c:pt>
                <c:pt idx="164">
                  <c:v>-26.48</c:v>
                </c:pt>
                <c:pt idx="165">
                  <c:v>-29.98</c:v>
                </c:pt>
                <c:pt idx="166">
                  <c:v>-40.68</c:v>
                </c:pt>
                <c:pt idx="167">
                  <c:v>-59.48</c:v>
                </c:pt>
                <c:pt idx="168">
                  <c:v>-60.08</c:v>
                </c:pt>
                <c:pt idx="169">
                  <c:v>-74.48</c:v>
                </c:pt>
                <c:pt idx="170">
                  <c:v>-59.58</c:v>
                </c:pt>
                <c:pt idx="171">
                  <c:v>-67.48</c:v>
                </c:pt>
                <c:pt idx="172">
                  <c:v>-73.680000000000007</c:v>
                </c:pt>
                <c:pt idx="173">
                  <c:v>-49.48</c:v>
                </c:pt>
                <c:pt idx="174">
                  <c:v>-42.58</c:v>
                </c:pt>
                <c:pt idx="175">
                  <c:v>-40.479999999999997</c:v>
                </c:pt>
                <c:pt idx="176">
                  <c:v>-51.98</c:v>
                </c:pt>
                <c:pt idx="177">
                  <c:v>-55.48</c:v>
                </c:pt>
                <c:pt idx="178">
                  <c:v>-45.98</c:v>
                </c:pt>
                <c:pt idx="179">
                  <c:v>-42.48</c:v>
                </c:pt>
                <c:pt idx="180">
                  <c:v>-51.48</c:v>
                </c:pt>
                <c:pt idx="181">
                  <c:v>-57.18</c:v>
                </c:pt>
                <c:pt idx="182">
                  <c:v>-74.48</c:v>
                </c:pt>
                <c:pt idx="183">
                  <c:v>-67.28</c:v>
                </c:pt>
                <c:pt idx="184">
                  <c:v>-79.48</c:v>
                </c:pt>
                <c:pt idx="185">
                  <c:v>-75.08</c:v>
                </c:pt>
                <c:pt idx="186">
                  <c:v>-73.48</c:v>
                </c:pt>
                <c:pt idx="187">
                  <c:v>-43.48</c:v>
                </c:pt>
                <c:pt idx="188">
                  <c:v>-44.58</c:v>
                </c:pt>
                <c:pt idx="189">
                  <c:v>-41.48</c:v>
                </c:pt>
                <c:pt idx="190">
                  <c:v>-32.28</c:v>
                </c:pt>
                <c:pt idx="191">
                  <c:v>-32.479999999999997</c:v>
                </c:pt>
                <c:pt idx="192">
                  <c:v>-35.479999999999997</c:v>
                </c:pt>
                <c:pt idx="193">
                  <c:v>-45.28</c:v>
                </c:pt>
                <c:pt idx="194">
                  <c:v>-42.48</c:v>
                </c:pt>
                <c:pt idx="195">
                  <c:v>-41.48</c:v>
                </c:pt>
                <c:pt idx="196">
                  <c:v>-58.48</c:v>
                </c:pt>
                <c:pt idx="197">
                  <c:v>-78.48</c:v>
                </c:pt>
                <c:pt idx="198">
                  <c:v>-98.48</c:v>
                </c:pt>
                <c:pt idx="199">
                  <c:v>-70.48</c:v>
                </c:pt>
                <c:pt idx="200">
                  <c:v>-69.98</c:v>
                </c:pt>
                <c:pt idx="201">
                  <c:v>-67.48</c:v>
                </c:pt>
                <c:pt idx="202">
                  <c:v>-44.48</c:v>
                </c:pt>
                <c:pt idx="203">
                  <c:v>-39.479999999999997</c:v>
                </c:pt>
                <c:pt idx="204">
                  <c:v>-37.479999999999997</c:v>
                </c:pt>
                <c:pt idx="205">
                  <c:v>-28.48</c:v>
                </c:pt>
                <c:pt idx="206">
                  <c:v>-31.68</c:v>
                </c:pt>
                <c:pt idx="207">
                  <c:v>-31.48</c:v>
                </c:pt>
                <c:pt idx="208">
                  <c:v>-37.979999999999997</c:v>
                </c:pt>
                <c:pt idx="209">
                  <c:v>-36.479999999999997</c:v>
                </c:pt>
                <c:pt idx="210">
                  <c:v>-31.48</c:v>
                </c:pt>
                <c:pt idx="211">
                  <c:v>-44.48</c:v>
                </c:pt>
                <c:pt idx="212">
                  <c:v>-73.48</c:v>
                </c:pt>
                <c:pt idx="213">
                  <c:v>-57.08</c:v>
                </c:pt>
                <c:pt idx="214">
                  <c:v>-65.48</c:v>
                </c:pt>
                <c:pt idx="215">
                  <c:v>-50.48</c:v>
                </c:pt>
                <c:pt idx="216">
                  <c:v>-43.48</c:v>
                </c:pt>
                <c:pt idx="217">
                  <c:v>-31.48</c:v>
                </c:pt>
                <c:pt idx="218">
                  <c:v>-39.479999999999997</c:v>
                </c:pt>
                <c:pt idx="219">
                  <c:v>-29.48</c:v>
                </c:pt>
                <c:pt idx="220">
                  <c:v>-27.54</c:v>
                </c:pt>
                <c:pt idx="221">
                  <c:v>-24.48</c:v>
                </c:pt>
                <c:pt idx="222">
                  <c:v>-24.48</c:v>
                </c:pt>
                <c:pt idx="223">
                  <c:v>-33.479999999999997</c:v>
                </c:pt>
                <c:pt idx="224">
                  <c:v>-34.71</c:v>
                </c:pt>
                <c:pt idx="225">
                  <c:v>-29.48</c:v>
                </c:pt>
                <c:pt idx="226">
                  <c:v>-25.48</c:v>
                </c:pt>
                <c:pt idx="227">
                  <c:v>-46.28</c:v>
                </c:pt>
                <c:pt idx="228">
                  <c:v>-42.48</c:v>
                </c:pt>
                <c:pt idx="229">
                  <c:v>-69.48</c:v>
                </c:pt>
                <c:pt idx="230">
                  <c:v>-32.479999999999997</c:v>
                </c:pt>
                <c:pt idx="231">
                  <c:v>-32.479999999999997</c:v>
                </c:pt>
                <c:pt idx="232">
                  <c:v>-25.48</c:v>
                </c:pt>
                <c:pt idx="233">
                  <c:v>-22.48</c:v>
                </c:pt>
                <c:pt idx="234">
                  <c:v>-24.479999540000001</c:v>
                </c:pt>
                <c:pt idx="235">
                  <c:v>-26.98</c:v>
                </c:pt>
                <c:pt idx="236">
                  <c:v>-24.47</c:v>
                </c:pt>
                <c:pt idx="237">
                  <c:v>-22.47</c:v>
                </c:pt>
                <c:pt idx="238">
                  <c:v>-33.479999540000001</c:v>
                </c:pt>
                <c:pt idx="239">
                  <c:v>-75.48</c:v>
                </c:pt>
                <c:pt idx="240">
                  <c:v>-69.48</c:v>
                </c:pt>
                <c:pt idx="241">
                  <c:v>-55.68</c:v>
                </c:pt>
                <c:pt idx="242">
                  <c:v>-46.479999540000001</c:v>
                </c:pt>
                <c:pt idx="243">
                  <c:v>-45.479999540000001</c:v>
                </c:pt>
                <c:pt idx="244">
                  <c:v>-35.479999540000001</c:v>
                </c:pt>
                <c:pt idx="245">
                  <c:v>-46.53</c:v>
                </c:pt>
                <c:pt idx="246">
                  <c:v>-39.47</c:v>
                </c:pt>
                <c:pt idx="247">
                  <c:v>-78.48</c:v>
                </c:pt>
                <c:pt idx="248">
                  <c:v>-54.18</c:v>
                </c:pt>
                <c:pt idx="249">
                  <c:v>-75.480003359999998</c:v>
                </c:pt>
                <c:pt idx="250">
                  <c:v>-82.480003359999998</c:v>
                </c:pt>
                <c:pt idx="251">
                  <c:v>-119.48</c:v>
                </c:pt>
                <c:pt idx="252">
                  <c:v>-100.48</c:v>
                </c:pt>
                <c:pt idx="253">
                  <c:v>-84.48</c:v>
                </c:pt>
                <c:pt idx="254">
                  <c:v>-92.48</c:v>
                </c:pt>
                <c:pt idx="255">
                  <c:v>-130.47999999999999</c:v>
                </c:pt>
                <c:pt idx="256">
                  <c:v>-121.43</c:v>
                </c:pt>
                <c:pt idx="257">
                  <c:v>-121.48</c:v>
                </c:pt>
                <c:pt idx="258">
                  <c:v>-113.88</c:v>
                </c:pt>
                <c:pt idx="259">
                  <c:v>-115.48</c:v>
                </c:pt>
                <c:pt idx="260">
                  <c:v>-136.47999999999999</c:v>
                </c:pt>
                <c:pt idx="261">
                  <c:v>-145.47999999999999</c:v>
                </c:pt>
                <c:pt idx="262">
                  <c:v>-130.47999999999999</c:v>
                </c:pt>
                <c:pt idx="263">
                  <c:v>-112.63</c:v>
                </c:pt>
                <c:pt idx="264">
                  <c:v>-86.48</c:v>
                </c:pt>
                <c:pt idx="265">
                  <c:v>-81.48</c:v>
                </c:pt>
                <c:pt idx="266">
                  <c:v>-83.48</c:v>
                </c:pt>
                <c:pt idx="267">
                  <c:v>-90.08</c:v>
                </c:pt>
                <c:pt idx="268" formatCode="#,##0.00">
                  <c:v>-90.08</c:v>
                </c:pt>
                <c:pt idx="269">
                  <c:v>-92.48</c:v>
                </c:pt>
                <c:pt idx="270">
                  <c:v>-110.48</c:v>
                </c:pt>
                <c:pt idx="271">
                  <c:v>-105.48</c:v>
                </c:pt>
                <c:pt idx="272">
                  <c:v>-103.33</c:v>
                </c:pt>
                <c:pt idx="273" formatCode="#,##0.00">
                  <c:v>-103.33</c:v>
                </c:pt>
                <c:pt idx="274">
                  <c:v>-98.48</c:v>
                </c:pt>
                <c:pt idx="275">
                  <c:v>-93.48</c:v>
                </c:pt>
                <c:pt idx="276">
                  <c:v>-106.48</c:v>
                </c:pt>
                <c:pt idx="277">
                  <c:v>-126.48</c:v>
                </c:pt>
                <c:pt idx="279">
                  <c:v>-133.47999999999999</c:v>
                </c:pt>
                <c:pt idx="280">
                  <c:v>-134.47999999999999</c:v>
                </c:pt>
                <c:pt idx="282">
                  <c:v>-86.98</c:v>
                </c:pt>
                <c:pt idx="283" formatCode="#,##0.00">
                  <c:v>-86.98</c:v>
                </c:pt>
                <c:pt idx="284">
                  <c:v>-107.65</c:v>
                </c:pt>
                <c:pt idx="285" formatCode="#,##0.00">
                  <c:v>-107.65</c:v>
                </c:pt>
                <c:pt idx="287">
                  <c:v>-111.48</c:v>
                </c:pt>
                <c:pt idx="288">
                  <c:v>-120.48</c:v>
                </c:pt>
                <c:pt idx="289">
                  <c:v>-125.48</c:v>
                </c:pt>
                <c:pt idx="290">
                  <c:v>-109.88</c:v>
                </c:pt>
                <c:pt idx="291" formatCode="#,##0.00">
                  <c:v>-109.88</c:v>
                </c:pt>
                <c:pt idx="292" formatCode="#,##0.00">
                  <c:v>-69.05</c:v>
                </c:pt>
                <c:pt idx="293" formatCode="#,##0.00">
                  <c:v>-103.03</c:v>
                </c:pt>
                <c:pt idx="296" formatCode="#,##0.00">
                  <c:v>-92.28</c:v>
                </c:pt>
                <c:pt idx="297" formatCode="#,##0.00">
                  <c:v>-96.53</c:v>
                </c:pt>
                <c:pt idx="299" formatCode="#,##0.00">
                  <c:v>-67.680000000000007</c:v>
                </c:pt>
                <c:pt idx="300" formatCode="#,##0.00">
                  <c:v>-62.03</c:v>
                </c:pt>
                <c:pt idx="301" formatCode="#,##0.00">
                  <c:v>-73.8</c:v>
                </c:pt>
                <c:pt idx="302" formatCode="#,##0.00">
                  <c:v>-119.58</c:v>
                </c:pt>
                <c:pt idx="303" formatCode="#,##0.00">
                  <c:v>-91.08</c:v>
                </c:pt>
                <c:pt idx="304">
                  <c:v>-73.480003356933594</c:v>
                </c:pt>
                <c:pt idx="305">
                  <c:v>-64.480003356933594</c:v>
                </c:pt>
                <c:pt idx="306">
                  <c:v>-67.480003356933594</c:v>
                </c:pt>
                <c:pt idx="307">
                  <c:v>-61.2299995422363</c:v>
                </c:pt>
                <c:pt idx="308">
                  <c:v>-62.4799995422363</c:v>
                </c:pt>
                <c:pt idx="309">
                  <c:v>-52.4799995422363</c:v>
                </c:pt>
                <c:pt idx="310">
                  <c:v>-57.4799995422363</c:v>
                </c:pt>
                <c:pt idx="311">
                  <c:v>-71.650001525878906</c:v>
                </c:pt>
                <c:pt idx="312">
                  <c:v>-52.4799995422363</c:v>
                </c:pt>
                <c:pt idx="313">
                  <c:v>-59.4799995422363</c:v>
                </c:pt>
                <c:pt idx="314">
                  <c:v>-82.480003356933594</c:v>
                </c:pt>
                <c:pt idx="315">
                  <c:v>-76.480003356933594</c:v>
                </c:pt>
                <c:pt idx="316">
                  <c:v>-81.180000305175795</c:v>
                </c:pt>
                <c:pt idx="317">
                  <c:v>-76.480003356933594</c:v>
                </c:pt>
                <c:pt idx="318">
                  <c:v>-74.480003356933594</c:v>
                </c:pt>
                <c:pt idx="319" formatCode="#,##0.00">
                  <c:v>-89.480003356933594</c:v>
                </c:pt>
                <c:pt idx="320" formatCode="#,##0.00">
                  <c:v>-74.480003356933594</c:v>
                </c:pt>
                <c:pt idx="321" formatCode="#,##0.00">
                  <c:v>-75.480003356933594</c:v>
                </c:pt>
                <c:pt idx="322" formatCode="#,##0.00">
                  <c:v>-88.379997253417997</c:v>
                </c:pt>
                <c:pt idx="323" formatCode="#,##0.00">
                  <c:v>-89.480003356933594</c:v>
                </c:pt>
                <c:pt idx="324" formatCode="#,##0.00">
                  <c:v>-112.48000335693401</c:v>
                </c:pt>
                <c:pt idx="325" formatCode="#,##0.00">
                  <c:v>-97.480003356933594</c:v>
                </c:pt>
                <c:pt idx="326" formatCode="0.00">
                  <c:v>-119.28</c:v>
                </c:pt>
                <c:pt idx="327">
                  <c:v>-110.28</c:v>
                </c:pt>
                <c:pt idx="328">
                  <c:v>-86.13</c:v>
                </c:pt>
                <c:pt idx="329">
                  <c:v>-87.480003356933594</c:v>
                </c:pt>
                <c:pt idx="330">
                  <c:v>-92.480003356933594</c:v>
                </c:pt>
                <c:pt idx="331">
                  <c:v>-119</c:v>
                </c:pt>
                <c:pt idx="332" formatCode="0.00">
                  <c:v>-117.48000335693401</c:v>
                </c:pt>
                <c:pt idx="333" formatCode="0.00">
                  <c:v>-112.140007019043</c:v>
                </c:pt>
                <c:pt idx="334" formatCode="0.00">
                  <c:v>-85.480003356933594</c:v>
                </c:pt>
                <c:pt idx="335" formatCode="#,##0.00">
                  <c:v>-55.660000000000004</c:v>
                </c:pt>
                <c:pt idx="336" formatCode="#,##0.00">
                  <c:v>-49.139999999999993</c:v>
                </c:pt>
              </c:numCache>
            </c:numRef>
          </c:yVal>
          <c:smooth val="0"/>
          <c:extLst>
            <c:ext xmlns:c16="http://schemas.microsoft.com/office/drawing/2014/chart" uri="{C3380CC4-5D6E-409C-BE32-E72D297353CC}">
              <c16:uniqueId val="{0000000D-5A75-4728-A150-BF3276660070}"/>
            </c:ext>
          </c:extLst>
        </c:ser>
        <c:ser>
          <c:idx val="20"/>
          <c:order val="20"/>
          <c:tx>
            <c:v>Current Conditions</c:v>
          </c:tx>
          <c:spPr>
            <a:ln w="25400">
              <a:solidFill>
                <a:schemeClr val="accent4">
                  <a:lumMod val="75000"/>
                </a:schemeClr>
              </a:solidFill>
            </a:ln>
          </c:spPr>
          <c:marker>
            <c:symbol val="none"/>
          </c:marker>
          <c:xVal>
            <c:numRef>
              <c:f>'01N21W04K01S'!$M$2:$M$454</c:f>
              <c:numCache>
                <c:formatCode>m/d/yyyy</c:formatCode>
                <c:ptCount val="453"/>
                <c:pt idx="0">
                  <c:v>31078</c:v>
                </c:pt>
                <c:pt idx="1">
                  <c:v>31106</c:v>
                </c:pt>
                <c:pt idx="2">
                  <c:v>31137</c:v>
                </c:pt>
                <c:pt idx="3">
                  <c:v>31167</c:v>
                </c:pt>
                <c:pt idx="4">
                  <c:v>31198</c:v>
                </c:pt>
                <c:pt idx="5">
                  <c:v>31228</c:v>
                </c:pt>
                <c:pt idx="6">
                  <c:v>31259</c:v>
                </c:pt>
                <c:pt idx="7">
                  <c:v>31290</c:v>
                </c:pt>
                <c:pt idx="8">
                  <c:v>31320</c:v>
                </c:pt>
                <c:pt idx="9">
                  <c:v>31351</c:v>
                </c:pt>
                <c:pt idx="10">
                  <c:v>31381</c:v>
                </c:pt>
                <c:pt idx="11">
                  <c:v>31412</c:v>
                </c:pt>
                <c:pt idx="12">
                  <c:v>31443</c:v>
                </c:pt>
                <c:pt idx="13">
                  <c:v>31471</c:v>
                </c:pt>
                <c:pt idx="14">
                  <c:v>31502</c:v>
                </c:pt>
                <c:pt idx="15">
                  <c:v>31532</c:v>
                </c:pt>
                <c:pt idx="16">
                  <c:v>31563</c:v>
                </c:pt>
                <c:pt idx="17">
                  <c:v>31593</c:v>
                </c:pt>
                <c:pt idx="18">
                  <c:v>31624</c:v>
                </c:pt>
                <c:pt idx="19">
                  <c:v>31655</c:v>
                </c:pt>
                <c:pt idx="20">
                  <c:v>31685</c:v>
                </c:pt>
                <c:pt idx="21">
                  <c:v>31716</c:v>
                </c:pt>
                <c:pt idx="22">
                  <c:v>31746</c:v>
                </c:pt>
                <c:pt idx="23">
                  <c:v>31777</c:v>
                </c:pt>
                <c:pt idx="24">
                  <c:v>31808</c:v>
                </c:pt>
                <c:pt idx="25">
                  <c:v>31836</c:v>
                </c:pt>
                <c:pt idx="26">
                  <c:v>31867</c:v>
                </c:pt>
                <c:pt idx="27">
                  <c:v>31897</c:v>
                </c:pt>
                <c:pt idx="28">
                  <c:v>31928</c:v>
                </c:pt>
                <c:pt idx="29">
                  <c:v>31958</c:v>
                </c:pt>
                <c:pt idx="30">
                  <c:v>31989</c:v>
                </c:pt>
                <c:pt idx="31">
                  <c:v>32020</c:v>
                </c:pt>
                <c:pt idx="32">
                  <c:v>32050</c:v>
                </c:pt>
                <c:pt idx="33">
                  <c:v>32081</c:v>
                </c:pt>
                <c:pt idx="34">
                  <c:v>32111</c:v>
                </c:pt>
                <c:pt idx="35">
                  <c:v>32142</c:v>
                </c:pt>
                <c:pt idx="36">
                  <c:v>32173</c:v>
                </c:pt>
                <c:pt idx="37">
                  <c:v>32202</c:v>
                </c:pt>
                <c:pt idx="38">
                  <c:v>32233</c:v>
                </c:pt>
                <c:pt idx="39">
                  <c:v>32263</c:v>
                </c:pt>
                <c:pt idx="40">
                  <c:v>32294</c:v>
                </c:pt>
                <c:pt idx="41">
                  <c:v>32324</c:v>
                </c:pt>
                <c:pt idx="42">
                  <c:v>32355</c:v>
                </c:pt>
                <c:pt idx="43">
                  <c:v>32386</c:v>
                </c:pt>
                <c:pt idx="44">
                  <c:v>32416</c:v>
                </c:pt>
                <c:pt idx="45">
                  <c:v>32447</c:v>
                </c:pt>
                <c:pt idx="46">
                  <c:v>32477</c:v>
                </c:pt>
                <c:pt idx="47">
                  <c:v>32508</c:v>
                </c:pt>
                <c:pt idx="48">
                  <c:v>32539</c:v>
                </c:pt>
                <c:pt idx="49">
                  <c:v>32567</c:v>
                </c:pt>
                <c:pt idx="50">
                  <c:v>32598</c:v>
                </c:pt>
                <c:pt idx="51">
                  <c:v>32628</c:v>
                </c:pt>
                <c:pt idx="52">
                  <c:v>32659</c:v>
                </c:pt>
                <c:pt idx="53">
                  <c:v>32689</c:v>
                </c:pt>
                <c:pt idx="54">
                  <c:v>32720</c:v>
                </c:pt>
                <c:pt idx="55">
                  <c:v>32751</c:v>
                </c:pt>
                <c:pt idx="56">
                  <c:v>32781</c:v>
                </c:pt>
                <c:pt idx="57">
                  <c:v>32812</c:v>
                </c:pt>
                <c:pt idx="58">
                  <c:v>32842</c:v>
                </c:pt>
                <c:pt idx="59">
                  <c:v>32873</c:v>
                </c:pt>
                <c:pt idx="60">
                  <c:v>32904</c:v>
                </c:pt>
                <c:pt idx="61">
                  <c:v>32932</c:v>
                </c:pt>
                <c:pt idx="62">
                  <c:v>32963</c:v>
                </c:pt>
                <c:pt idx="63">
                  <c:v>32993</c:v>
                </c:pt>
                <c:pt idx="64">
                  <c:v>33024</c:v>
                </c:pt>
                <c:pt idx="65">
                  <c:v>33054</c:v>
                </c:pt>
                <c:pt idx="66">
                  <c:v>33085</c:v>
                </c:pt>
                <c:pt idx="67">
                  <c:v>33116</c:v>
                </c:pt>
                <c:pt idx="68">
                  <c:v>33146</c:v>
                </c:pt>
                <c:pt idx="69">
                  <c:v>33177</c:v>
                </c:pt>
                <c:pt idx="70">
                  <c:v>33207</c:v>
                </c:pt>
                <c:pt idx="71">
                  <c:v>33238</c:v>
                </c:pt>
                <c:pt idx="72">
                  <c:v>33269</c:v>
                </c:pt>
                <c:pt idx="73">
                  <c:v>33297</c:v>
                </c:pt>
                <c:pt idx="74">
                  <c:v>33328</c:v>
                </c:pt>
                <c:pt idx="75">
                  <c:v>33358</c:v>
                </c:pt>
                <c:pt idx="76">
                  <c:v>33389</c:v>
                </c:pt>
                <c:pt idx="77">
                  <c:v>33419</c:v>
                </c:pt>
                <c:pt idx="78">
                  <c:v>33450</c:v>
                </c:pt>
                <c:pt idx="79">
                  <c:v>33481</c:v>
                </c:pt>
                <c:pt idx="80">
                  <c:v>33511</c:v>
                </c:pt>
                <c:pt idx="81">
                  <c:v>33542</c:v>
                </c:pt>
                <c:pt idx="82">
                  <c:v>33572</c:v>
                </c:pt>
                <c:pt idx="83">
                  <c:v>33603</c:v>
                </c:pt>
                <c:pt idx="84">
                  <c:v>33634</c:v>
                </c:pt>
                <c:pt idx="85">
                  <c:v>33663</c:v>
                </c:pt>
                <c:pt idx="86">
                  <c:v>33694</c:v>
                </c:pt>
                <c:pt idx="87">
                  <c:v>33724</c:v>
                </c:pt>
                <c:pt idx="88">
                  <c:v>33755</c:v>
                </c:pt>
                <c:pt idx="89">
                  <c:v>33785</c:v>
                </c:pt>
                <c:pt idx="90">
                  <c:v>33816</c:v>
                </c:pt>
                <c:pt idx="91">
                  <c:v>33847</c:v>
                </c:pt>
                <c:pt idx="92">
                  <c:v>33877</c:v>
                </c:pt>
                <c:pt idx="93">
                  <c:v>33908</c:v>
                </c:pt>
                <c:pt idx="94">
                  <c:v>33938</c:v>
                </c:pt>
                <c:pt idx="95">
                  <c:v>33969</c:v>
                </c:pt>
                <c:pt idx="96">
                  <c:v>34000</c:v>
                </c:pt>
                <c:pt idx="97">
                  <c:v>34028</c:v>
                </c:pt>
                <c:pt idx="98">
                  <c:v>34059</c:v>
                </c:pt>
                <c:pt idx="99">
                  <c:v>34089</c:v>
                </c:pt>
                <c:pt idx="100">
                  <c:v>34120</c:v>
                </c:pt>
                <c:pt idx="101">
                  <c:v>34150</c:v>
                </c:pt>
                <c:pt idx="102">
                  <c:v>34181</c:v>
                </c:pt>
                <c:pt idx="103">
                  <c:v>34212</c:v>
                </c:pt>
                <c:pt idx="104">
                  <c:v>34242</c:v>
                </c:pt>
                <c:pt idx="105">
                  <c:v>34273</c:v>
                </c:pt>
                <c:pt idx="106">
                  <c:v>34303</c:v>
                </c:pt>
                <c:pt idx="107">
                  <c:v>34334</c:v>
                </c:pt>
                <c:pt idx="108">
                  <c:v>34365</c:v>
                </c:pt>
                <c:pt idx="109">
                  <c:v>34393</c:v>
                </c:pt>
                <c:pt idx="110">
                  <c:v>34424</c:v>
                </c:pt>
                <c:pt idx="111">
                  <c:v>34454</c:v>
                </c:pt>
                <c:pt idx="112">
                  <c:v>34485</c:v>
                </c:pt>
                <c:pt idx="113">
                  <c:v>34515</c:v>
                </c:pt>
                <c:pt idx="114">
                  <c:v>34546</c:v>
                </c:pt>
                <c:pt idx="115">
                  <c:v>34577</c:v>
                </c:pt>
                <c:pt idx="116">
                  <c:v>34607</c:v>
                </c:pt>
                <c:pt idx="117">
                  <c:v>34638</c:v>
                </c:pt>
                <c:pt idx="118">
                  <c:v>34668</c:v>
                </c:pt>
                <c:pt idx="119">
                  <c:v>34699</c:v>
                </c:pt>
                <c:pt idx="120">
                  <c:v>34730</c:v>
                </c:pt>
                <c:pt idx="121">
                  <c:v>34758</c:v>
                </c:pt>
                <c:pt idx="122">
                  <c:v>34789</c:v>
                </c:pt>
                <c:pt idx="123">
                  <c:v>34819</c:v>
                </c:pt>
                <c:pt idx="124">
                  <c:v>34850</c:v>
                </c:pt>
                <c:pt idx="125">
                  <c:v>34880</c:v>
                </c:pt>
                <c:pt idx="126">
                  <c:v>34911</c:v>
                </c:pt>
                <c:pt idx="127">
                  <c:v>34942</c:v>
                </c:pt>
                <c:pt idx="128">
                  <c:v>34972</c:v>
                </c:pt>
                <c:pt idx="129">
                  <c:v>35003</c:v>
                </c:pt>
                <c:pt idx="130">
                  <c:v>35033</c:v>
                </c:pt>
                <c:pt idx="131">
                  <c:v>35064</c:v>
                </c:pt>
                <c:pt idx="132">
                  <c:v>35095</c:v>
                </c:pt>
                <c:pt idx="133">
                  <c:v>35124</c:v>
                </c:pt>
                <c:pt idx="134">
                  <c:v>35155</c:v>
                </c:pt>
                <c:pt idx="135">
                  <c:v>35185</c:v>
                </c:pt>
                <c:pt idx="136">
                  <c:v>35216</c:v>
                </c:pt>
                <c:pt idx="137">
                  <c:v>35246</c:v>
                </c:pt>
                <c:pt idx="138">
                  <c:v>35277</c:v>
                </c:pt>
                <c:pt idx="139">
                  <c:v>35308</c:v>
                </c:pt>
                <c:pt idx="140">
                  <c:v>35338</c:v>
                </c:pt>
                <c:pt idx="141">
                  <c:v>35369</c:v>
                </c:pt>
                <c:pt idx="142">
                  <c:v>35399</c:v>
                </c:pt>
                <c:pt idx="143">
                  <c:v>35430</c:v>
                </c:pt>
                <c:pt idx="144">
                  <c:v>35461</c:v>
                </c:pt>
                <c:pt idx="145">
                  <c:v>35489</c:v>
                </c:pt>
                <c:pt idx="146">
                  <c:v>35520</c:v>
                </c:pt>
                <c:pt idx="147">
                  <c:v>35550</c:v>
                </c:pt>
                <c:pt idx="148">
                  <c:v>35581</c:v>
                </c:pt>
                <c:pt idx="149">
                  <c:v>35611</c:v>
                </c:pt>
                <c:pt idx="150">
                  <c:v>35642</c:v>
                </c:pt>
                <c:pt idx="151">
                  <c:v>35673</c:v>
                </c:pt>
                <c:pt idx="152">
                  <c:v>35703</c:v>
                </c:pt>
                <c:pt idx="153">
                  <c:v>35734</c:v>
                </c:pt>
                <c:pt idx="154">
                  <c:v>35764</c:v>
                </c:pt>
                <c:pt idx="155">
                  <c:v>35795</c:v>
                </c:pt>
                <c:pt idx="156">
                  <c:v>35826</c:v>
                </c:pt>
                <c:pt idx="157">
                  <c:v>35854</c:v>
                </c:pt>
                <c:pt idx="158">
                  <c:v>35885</c:v>
                </c:pt>
                <c:pt idx="159">
                  <c:v>35915</c:v>
                </c:pt>
                <c:pt idx="160">
                  <c:v>35946</c:v>
                </c:pt>
                <c:pt idx="161">
                  <c:v>35976</c:v>
                </c:pt>
                <c:pt idx="162">
                  <c:v>36007</c:v>
                </c:pt>
                <c:pt idx="163">
                  <c:v>36038</c:v>
                </c:pt>
                <c:pt idx="164">
                  <c:v>36068</c:v>
                </c:pt>
                <c:pt idx="165">
                  <c:v>36099</c:v>
                </c:pt>
                <c:pt idx="166">
                  <c:v>36129</c:v>
                </c:pt>
                <c:pt idx="167">
                  <c:v>36160</c:v>
                </c:pt>
                <c:pt idx="168">
                  <c:v>36191</c:v>
                </c:pt>
                <c:pt idx="169">
                  <c:v>36219</c:v>
                </c:pt>
                <c:pt idx="170">
                  <c:v>36250</c:v>
                </c:pt>
                <c:pt idx="171">
                  <c:v>36280</c:v>
                </c:pt>
                <c:pt idx="172">
                  <c:v>36311</c:v>
                </c:pt>
                <c:pt idx="173">
                  <c:v>36341</c:v>
                </c:pt>
                <c:pt idx="174">
                  <c:v>36372</c:v>
                </c:pt>
                <c:pt idx="175">
                  <c:v>36403</c:v>
                </c:pt>
                <c:pt idx="176">
                  <c:v>36433</c:v>
                </c:pt>
                <c:pt idx="177">
                  <c:v>36464</c:v>
                </c:pt>
                <c:pt idx="178">
                  <c:v>36494</c:v>
                </c:pt>
                <c:pt idx="179">
                  <c:v>36525</c:v>
                </c:pt>
                <c:pt idx="180">
                  <c:v>36556</c:v>
                </c:pt>
                <c:pt idx="181">
                  <c:v>36585</c:v>
                </c:pt>
                <c:pt idx="182">
                  <c:v>36616</c:v>
                </c:pt>
                <c:pt idx="183">
                  <c:v>36646</c:v>
                </c:pt>
                <c:pt idx="184">
                  <c:v>36677</c:v>
                </c:pt>
                <c:pt idx="185">
                  <c:v>36707</c:v>
                </c:pt>
                <c:pt idx="186">
                  <c:v>36738</c:v>
                </c:pt>
                <c:pt idx="187">
                  <c:v>36769</c:v>
                </c:pt>
                <c:pt idx="188">
                  <c:v>36799</c:v>
                </c:pt>
                <c:pt idx="189">
                  <c:v>36830</c:v>
                </c:pt>
                <c:pt idx="190">
                  <c:v>36860</c:v>
                </c:pt>
                <c:pt idx="191">
                  <c:v>36891</c:v>
                </c:pt>
                <c:pt idx="192">
                  <c:v>36922</c:v>
                </c:pt>
                <c:pt idx="193">
                  <c:v>36950</c:v>
                </c:pt>
                <c:pt idx="194">
                  <c:v>36981</c:v>
                </c:pt>
                <c:pt idx="195">
                  <c:v>37011</c:v>
                </c:pt>
                <c:pt idx="196">
                  <c:v>37042</c:v>
                </c:pt>
                <c:pt idx="197">
                  <c:v>37072</c:v>
                </c:pt>
                <c:pt idx="198">
                  <c:v>37103</c:v>
                </c:pt>
                <c:pt idx="199">
                  <c:v>37134</c:v>
                </c:pt>
                <c:pt idx="200">
                  <c:v>37164</c:v>
                </c:pt>
                <c:pt idx="201">
                  <c:v>37195</c:v>
                </c:pt>
                <c:pt idx="202">
                  <c:v>37225</c:v>
                </c:pt>
                <c:pt idx="203">
                  <c:v>37256</c:v>
                </c:pt>
                <c:pt idx="204">
                  <c:v>37287</c:v>
                </c:pt>
                <c:pt idx="205">
                  <c:v>37315</c:v>
                </c:pt>
                <c:pt idx="206">
                  <c:v>37346</c:v>
                </c:pt>
                <c:pt idx="207">
                  <c:v>37376</c:v>
                </c:pt>
                <c:pt idx="208">
                  <c:v>37407</c:v>
                </c:pt>
                <c:pt idx="209">
                  <c:v>37437</c:v>
                </c:pt>
                <c:pt idx="210">
                  <c:v>37468</c:v>
                </c:pt>
                <c:pt idx="211">
                  <c:v>37499</c:v>
                </c:pt>
                <c:pt idx="212">
                  <c:v>37529</c:v>
                </c:pt>
                <c:pt idx="213">
                  <c:v>37560</c:v>
                </c:pt>
                <c:pt idx="214">
                  <c:v>37590</c:v>
                </c:pt>
                <c:pt idx="215">
                  <c:v>37621</c:v>
                </c:pt>
                <c:pt idx="216">
                  <c:v>37652</c:v>
                </c:pt>
                <c:pt idx="217">
                  <c:v>37680</c:v>
                </c:pt>
                <c:pt idx="218">
                  <c:v>37711</c:v>
                </c:pt>
                <c:pt idx="219">
                  <c:v>37741</c:v>
                </c:pt>
                <c:pt idx="220">
                  <c:v>37772</c:v>
                </c:pt>
                <c:pt idx="221">
                  <c:v>37802</c:v>
                </c:pt>
                <c:pt idx="222">
                  <c:v>37833</c:v>
                </c:pt>
                <c:pt idx="223">
                  <c:v>37864</c:v>
                </c:pt>
                <c:pt idx="224">
                  <c:v>37894</c:v>
                </c:pt>
                <c:pt idx="225">
                  <c:v>37925</c:v>
                </c:pt>
                <c:pt idx="226">
                  <c:v>37955</c:v>
                </c:pt>
                <c:pt idx="227">
                  <c:v>37986</c:v>
                </c:pt>
                <c:pt idx="228">
                  <c:v>38017</c:v>
                </c:pt>
                <c:pt idx="229">
                  <c:v>38046</c:v>
                </c:pt>
                <c:pt idx="230">
                  <c:v>38077</c:v>
                </c:pt>
                <c:pt idx="231">
                  <c:v>38107</c:v>
                </c:pt>
                <c:pt idx="232">
                  <c:v>38138</c:v>
                </c:pt>
                <c:pt idx="233">
                  <c:v>38168</c:v>
                </c:pt>
                <c:pt idx="234">
                  <c:v>38199</c:v>
                </c:pt>
                <c:pt idx="235">
                  <c:v>38230</c:v>
                </c:pt>
                <c:pt idx="236">
                  <c:v>38260</c:v>
                </c:pt>
                <c:pt idx="237">
                  <c:v>38291</c:v>
                </c:pt>
                <c:pt idx="238">
                  <c:v>38321</c:v>
                </c:pt>
                <c:pt idx="239">
                  <c:v>38352</c:v>
                </c:pt>
                <c:pt idx="240">
                  <c:v>38383</c:v>
                </c:pt>
                <c:pt idx="241">
                  <c:v>38411</c:v>
                </c:pt>
                <c:pt idx="242">
                  <c:v>38442</c:v>
                </c:pt>
                <c:pt idx="243">
                  <c:v>38472</c:v>
                </c:pt>
                <c:pt idx="244">
                  <c:v>38503</c:v>
                </c:pt>
                <c:pt idx="245">
                  <c:v>38533</c:v>
                </c:pt>
                <c:pt idx="246">
                  <c:v>38564</c:v>
                </c:pt>
                <c:pt idx="247">
                  <c:v>38595</c:v>
                </c:pt>
                <c:pt idx="248">
                  <c:v>38625</c:v>
                </c:pt>
                <c:pt idx="249">
                  <c:v>38656</c:v>
                </c:pt>
                <c:pt idx="250">
                  <c:v>38686</c:v>
                </c:pt>
                <c:pt idx="251">
                  <c:v>38717</c:v>
                </c:pt>
                <c:pt idx="252">
                  <c:v>38748</c:v>
                </c:pt>
                <c:pt idx="253">
                  <c:v>38776</c:v>
                </c:pt>
                <c:pt idx="254">
                  <c:v>38807</c:v>
                </c:pt>
                <c:pt idx="255">
                  <c:v>38837</c:v>
                </c:pt>
                <c:pt idx="256">
                  <c:v>38868</c:v>
                </c:pt>
                <c:pt idx="257">
                  <c:v>38898</c:v>
                </c:pt>
                <c:pt idx="258">
                  <c:v>38929</c:v>
                </c:pt>
                <c:pt idx="259">
                  <c:v>38960</c:v>
                </c:pt>
                <c:pt idx="260">
                  <c:v>38990</c:v>
                </c:pt>
                <c:pt idx="261">
                  <c:v>39021</c:v>
                </c:pt>
                <c:pt idx="262">
                  <c:v>39051</c:v>
                </c:pt>
                <c:pt idx="263">
                  <c:v>39082</c:v>
                </c:pt>
                <c:pt idx="264">
                  <c:v>39113</c:v>
                </c:pt>
                <c:pt idx="265">
                  <c:v>39141</c:v>
                </c:pt>
                <c:pt idx="266">
                  <c:v>39172</c:v>
                </c:pt>
                <c:pt idx="267">
                  <c:v>39202</c:v>
                </c:pt>
                <c:pt idx="268">
                  <c:v>39233</c:v>
                </c:pt>
                <c:pt idx="269">
                  <c:v>39263</c:v>
                </c:pt>
                <c:pt idx="270">
                  <c:v>39294</c:v>
                </c:pt>
                <c:pt idx="271">
                  <c:v>39325</c:v>
                </c:pt>
                <c:pt idx="272">
                  <c:v>39355</c:v>
                </c:pt>
                <c:pt idx="273">
                  <c:v>39386</c:v>
                </c:pt>
                <c:pt idx="274">
                  <c:v>39416</c:v>
                </c:pt>
                <c:pt idx="275">
                  <c:v>39447</c:v>
                </c:pt>
                <c:pt idx="276">
                  <c:v>39478</c:v>
                </c:pt>
                <c:pt idx="277">
                  <c:v>39507</c:v>
                </c:pt>
                <c:pt idx="278">
                  <c:v>39538</c:v>
                </c:pt>
                <c:pt idx="279">
                  <c:v>39568</c:v>
                </c:pt>
                <c:pt idx="280">
                  <c:v>39599</c:v>
                </c:pt>
                <c:pt idx="281">
                  <c:v>39629</c:v>
                </c:pt>
                <c:pt idx="282">
                  <c:v>39660</c:v>
                </c:pt>
                <c:pt idx="283">
                  <c:v>39691</c:v>
                </c:pt>
                <c:pt idx="284">
                  <c:v>39721</c:v>
                </c:pt>
                <c:pt idx="285">
                  <c:v>39752</c:v>
                </c:pt>
                <c:pt idx="286">
                  <c:v>39782</c:v>
                </c:pt>
                <c:pt idx="287">
                  <c:v>39813</c:v>
                </c:pt>
                <c:pt idx="288">
                  <c:v>39844</c:v>
                </c:pt>
                <c:pt idx="289">
                  <c:v>39872</c:v>
                </c:pt>
                <c:pt idx="290">
                  <c:v>39903</c:v>
                </c:pt>
                <c:pt idx="291">
                  <c:v>39933</c:v>
                </c:pt>
                <c:pt idx="292">
                  <c:v>39964</c:v>
                </c:pt>
                <c:pt idx="293">
                  <c:v>39994</c:v>
                </c:pt>
                <c:pt idx="294">
                  <c:v>40025</c:v>
                </c:pt>
                <c:pt idx="295">
                  <c:v>40056</c:v>
                </c:pt>
                <c:pt idx="296">
                  <c:v>40086</c:v>
                </c:pt>
                <c:pt idx="297">
                  <c:v>40117</c:v>
                </c:pt>
                <c:pt idx="298">
                  <c:v>40147</c:v>
                </c:pt>
                <c:pt idx="299">
                  <c:v>40178</c:v>
                </c:pt>
                <c:pt idx="300">
                  <c:v>40209</c:v>
                </c:pt>
                <c:pt idx="301">
                  <c:v>40237</c:v>
                </c:pt>
                <c:pt idx="302">
                  <c:v>40268</c:v>
                </c:pt>
                <c:pt idx="303">
                  <c:v>40298</c:v>
                </c:pt>
                <c:pt idx="304">
                  <c:v>40329</c:v>
                </c:pt>
                <c:pt idx="305">
                  <c:v>40359</c:v>
                </c:pt>
                <c:pt idx="306">
                  <c:v>40390</c:v>
                </c:pt>
                <c:pt idx="307">
                  <c:v>40421</c:v>
                </c:pt>
                <c:pt idx="308">
                  <c:v>40451</c:v>
                </c:pt>
                <c:pt idx="309">
                  <c:v>40482</c:v>
                </c:pt>
                <c:pt idx="310">
                  <c:v>40512</c:v>
                </c:pt>
                <c:pt idx="311">
                  <c:v>40543</c:v>
                </c:pt>
                <c:pt idx="312">
                  <c:v>40574</c:v>
                </c:pt>
                <c:pt idx="313">
                  <c:v>40602</c:v>
                </c:pt>
                <c:pt idx="314">
                  <c:v>40633</c:v>
                </c:pt>
                <c:pt idx="315">
                  <c:v>40663</c:v>
                </c:pt>
                <c:pt idx="316">
                  <c:v>40694</c:v>
                </c:pt>
                <c:pt idx="317">
                  <c:v>40724</c:v>
                </c:pt>
                <c:pt idx="318">
                  <c:v>40755</c:v>
                </c:pt>
                <c:pt idx="319">
                  <c:v>40786</c:v>
                </c:pt>
                <c:pt idx="320">
                  <c:v>40816</c:v>
                </c:pt>
                <c:pt idx="321">
                  <c:v>40847</c:v>
                </c:pt>
                <c:pt idx="322">
                  <c:v>40877</c:v>
                </c:pt>
                <c:pt idx="323">
                  <c:v>40908</c:v>
                </c:pt>
                <c:pt idx="324">
                  <c:v>40939</c:v>
                </c:pt>
                <c:pt idx="325">
                  <c:v>40968</c:v>
                </c:pt>
                <c:pt idx="326">
                  <c:v>40999</c:v>
                </c:pt>
                <c:pt idx="327">
                  <c:v>41029</c:v>
                </c:pt>
                <c:pt idx="328">
                  <c:v>41060</c:v>
                </c:pt>
                <c:pt idx="329">
                  <c:v>41090</c:v>
                </c:pt>
                <c:pt idx="330">
                  <c:v>41121</c:v>
                </c:pt>
                <c:pt idx="331">
                  <c:v>41152</c:v>
                </c:pt>
                <c:pt idx="332">
                  <c:v>41182</c:v>
                </c:pt>
                <c:pt idx="333">
                  <c:v>41213</c:v>
                </c:pt>
                <c:pt idx="334">
                  <c:v>41243</c:v>
                </c:pt>
                <c:pt idx="335">
                  <c:v>41274</c:v>
                </c:pt>
                <c:pt idx="336">
                  <c:v>41305</c:v>
                </c:pt>
                <c:pt idx="337">
                  <c:v>41333</c:v>
                </c:pt>
                <c:pt idx="338">
                  <c:v>41364</c:v>
                </c:pt>
                <c:pt idx="339">
                  <c:v>41394</c:v>
                </c:pt>
                <c:pt idx="340">
                  <c:v>41425</c:v>
                </c:pt>
                <c:pt idx="341">
                  <c:v>41455</c:v>
                </c:pt>
                <c:pt idx="342">
                  <c:v>41486</c:v>
                </c:pt>
                <c:pt idx="343">
                  <c:v>41517</c:v>
                </c:pt>
                <c:pt idx="344">
                  <c:v>41547</c:v>
                </c:pt>
                <c:pt idx="345">
                  <c:v>41578</c:v>
                </c:pt>
                <c:pt idx="346">
                  <c:v>41608</c:v>
                </c:pt>
                <c:pt idx="347">
                  <c:v>41639</c:v>
                </c:pt>
                <c:pt idx="348">
                  <c:v>41670</c:v>
                </c:pt>
                <c:pt idx="349">
                  <c:v>41698</c:v>
                </c:pt>
                <c:pt idx="350">
                  <c:v>41729</c:v>
                </c:pt>
                <c:pt idx="351">
                  <c:v>41759</c:v>
                </c:pt>
                <c:pt idx="352">
                  <c:v>41790</c:v>
                </c:pt>
                <c:pt idx="353">
                  <c:v>41820</c:v>
                </c:pt>
                <c:pt idx="354">
                  <c:v>41851</c:v>
                </c:pt>
                <c:pt idx="355">
                  <c:v>41882</c:v>
                </c:pt>
                <c:pt idx="356">
                  <c:v>41912</c:v>
                </c:pt>
                <c:pt idx="357">
                  <c:v>41943</c:v>
                </c:pt>
                <c:pt idx="358">
                  <c:v>41973</c:v>
                </c:pt>
                <c:pt idx="359">
                  <c:v>42004</c:v>
                </c:pt>
                <c:pt idx="360">
                  <c:v>42035</c:v>
                </c:pt>
                <c:pt idx="361">
                  <c:v>42063</c:v>
                </c:pt>
                <c:pt idx="362">
                  <c:v>42094</c:v>
                </c:pt>
                <c:pt idx="363">
                  <c:v>42124</c:v>
                </c:pt>
                <c:pt idx="364">
                  <c:v>42155</c:v>
                </c:pt>
                <c:pt idx="365">
                  <c:v>42185</c:v>
                </c:pt>
                <c:pt idx="366">
                  <c:v>42216</c:v>
                </c:pt>
                <c:pt idx="367">
                  <c:v>42247</c:v>
                </c:pt>
                <c:pt idx="368">
                  <c:v>42277</c:v>
                </c:pt>
                <c:pt idx="369">
                  <c:v>42308</c:v>
                </c:pt>
                <c:pt idx="370">
                  <c:v>42338</c:v>
                </c:pt>
                <c:pt idx="371">
                  <c:v>42369</c:v>
                </c:pt>
                <c:pt idx="372">
                  <c:v>42400</c:v>
                </c:pt>
                <c:pt idx="373">
                  <c:v>42429</c:v>
                </c:pt>
                <c:pt idx="374">
                  <c:v>42460</c:v>
                </c:pt>
                <c:pt idx="375">
                  <c:v>42490</c:v>
                </c:pt>
                <c:pt idx="376">
                  <c:v>42521</c:v>
                </c:pt>
                <c:pt idx="377">
                  <c:v>42551</c:v>
                </c:pt>
                <c:pt idx="378">
                  <c:v>42582</c:v>
                </c:pt>
                <c:pt idx="379">
                  <c:v>42613</c:v>
                </c:pt>
                <c:pt idx="380">
                  <c:v>42643</c:v>
                </c:pt>
                <c:pt idx="381">
                  <c:v>42674</c:v>
                </c:pt>
                <c:pt idx="382">
                  <c:v>42704</c:v>
                </c:pt>
                <c:pt idx="383">
                  <c:v>42735</c:v>
                </c:pt>
                <c:pt idx="384">
                  <c:v>42766</c:v>
                </c:pt>
                <c:pt idx="385">
                  <c:v>42794</c:v>
                </c:pt>
                <c:pt idx="386">
                  <c:v>42825</c:v>
                </c:pt>
                <c:pt idx="387">
                  <c:v>42855</c:v>
                </c:pt>
                <c:pt idx="388">
                  <c:v>42886</c:v>
                </c:pt>
                <c:pt idx="389">
                  <c:v>42916</c:v>
                </c:pt>
                <c:pt idx="390">
                  <c:v>42947</c:v>
                </c:pt>
                <c:pt idx="391">
                  <c:v>42978</c:v>
                </c:pt>
                <c:pt idx="392">
                  <c:v>43008</c:v>
                </c:pt>
                <c:pt idx="393">
                  <c:v>43039</c:v>
                </c:pt>
                <c:pt idx="394">
                  <c:v>43069</c:v>
                </c:pt>
                <c:pt idx="395">
                  <c:v>43100</c:v>
                </c:pt>
                <c:pt idx="396">
                  <c:v>43131</c:v>
                </c:pt>
                <c:pt idx="397">
                  <c:v>43159</c:v>
                </c:pt>
                <c:pt idx="398">
                  <c:v>43190</c:v>
                </c:pt>
                <c:pt idx="399">
                  <c:v>43220</c:v>
                </c:pt>
                <c:pt idx="400">
                  <c:v>43251</c:v>
                </c:pt>
                <c:pt idx="401">
                  <c:v>43281</c:v>
                </c:pt>
                <c:pt idx="402">
                  <c:v>43312</c:v>
                </c:pt>
                <c:pt idx="403">
                  <c:v>43343</c:v>
                </c:pt>
                <c:pt idx="404">
                  <c:v>43373</c:v>
                </c:pt>
                <c:pt idx="405">
                  <c:v>43404</c:v>
                </c:pt>
                <c:pt idx="406">
                  <c:v>43434</c:v>
                </c:pt>
                <c:pt idx="407">
                  <c:v>43465</c:v>
                </c:pt>
                <c:pt idx="408">
                  <c:v>43496</c:v>
                </c:pt>
                <c:pt idx="409">
                  <c:v>43524</c:v>
                </c:pt>
                <c:pt idx="410">
                  <c:v>43555</c:v>
                </c:pt>
                <c:pt idx="411">
                  <c:v>43585</c:v>
                </c:pt>
                <c:pt idx="412">
                  <c:v>43616</c:v>
                </c:pt>
                <c:pt idx="413">
                  <c:v>43646</c:v>
                </c:pt>
                <c:pt idx="414">
                  <c:v>43677</c:v>
                </c:pt>
                <c:pt idx="415">
                  <c:v>43708</c:v>
                </c:pt>
                <c:pt idx="416">
                  <c:v>43738</c:v>
                </c:pt>
                <c:pt idx="417">
                  <c:v>43769</c:v>
                </c:pt>
                <c:pt idx="418">
                  <c:v>43799</c:v>
                </c:pt>
                <c:pt idx="419">
                  <c:v>43830</c:v>
                </c:pt>
                <c:pt idx="420">
                  <c:v>43861</c:v>
                </c:pt>
                <c:pt idx="421">
                  <c:v>43890</c:v>
                </c:pt>
                <c:pt idx="422">
                  <c:v>43921</c:v>
                </c:pt>
                <c:pt idx="423">
                  <c:v>43951</c:v>
                </c:pt>
                <c:pt idx="424">
                  <c:v>43982</c:v>
                </c:pt>
                <c:pt idx="425">
                  <c:v>44012</c:v>
                </c:pt>
                <c:pt idx="426">
                  <c:v>44043</c:v>
                </c:pt>
                <c:pt idx="427">
                  <c:v>44074</c:v>
                </c:pt>
                <c:pt idx="428">
                  <c:v>44104</c:v>
                </c:pt>
                <c:pt idx="429">
                  <c:v>44135</c:v>
                </c:pt>
                <c:pt idx="430">
                  <c:v>44165</c:v>
                </c:pt>
                <c:pt idx="431">
                  <c:v>44196</c:v>
                </c:pt>
                <c:pt idx="432">
                  <c:v>44227</c:v>
                </c:pt>
                <c:pt idx="433">
                  <c:v>44255</c:v>
                </c:pt>
                <c:pt idx="434">
                  <c:v>44286</c:v>
                </c:pt>
                <c:pt idx="435">
                  <c:v>44316</c:v>
                </c:pt>
                <c:pt idx="436">
                  <c:v>44347</c:v>
                </c:pt>
                <c:pt idx="437">
                  <c:v>44377</c:v>
                </c:pt>
                <c:pt idx="438">
                  <c:v>44408</c:v>
                </c:pt>
                <c:pt idx="439">
                  <c:v>44439</c:v>
                </c:pt>
                <c:pt idx="440">
                  <c:v>44469</c:v>
                </c:pt>
                <c:pt idx="441">
                  <c:v>44500</c:v>
                </c:pt>
                <c:pt idx="442">
                  <c:v>44530</c:v>
                </c:pt>
                <c:pt idx="443">
                  <c:v>44561</c:v>
                </c:pt>
                <c:pt idx="444">
                  <c:v>44592</c:v>
                </c:pt>
                <c:pt idx="445">
                  <c:v>44620</c:v>
                </c:pt>
                <c:pt idx="446">
                  <c:v>44651</c:v>
                </c:pt>
                <c:pt idx="447">
                  <c:v>44681</c:v>
                </c:pt>
                <c:pt idx="448">
                  <c:v>44712</c:v>
                </c:pt>
                <c:pt idx="449">
                  <c:v>44742</c:v>
                </c:pt>
                <c:pt idx="450">
                  <c:v>44773</c:v>
                </c:pt>
                <c:pt idx="451">
                  <c:v>44804</c:v>
                </c:pt>
                <c:pt idx="452">
                  <c:v>44834</c:v>
                </c:pt>
              </c:numCache>
            </c:numRef>
          </c:xVal>
          <c:yVal>
            <c:numRef>
              <c:f>'01N21W04K01S'!$N$2:$N$454</c:f>
              <c:numCache>
                <c:formatCode>General</c:formatCode>
                <c:ptCount val="453"/>
                <c:pt idx="0">
                  <c:v>-53.45</c:v>
                </c:pt>
                <c:pt idx="1">
                  <c:v>-58.64</c:v>
                </c:pt>
                <c:pt idx="2">
                  <c:v>-65.218999999999994</c:v>
                </c:pt>
                <c:pt idx="3">
                  <c:v>-70.183999999999997</c:v>
                </c:pt>
                <c:pt idx="4">
                  <c:v>-72.820999999999998</c:v>
                </c:pt>
                <c:pt idx="5">
                  <c:v>-75.882999999999996</c:v>
                </c:pt>
                <c:pt idx="6">
                  <c:v>-79.129000000000005</c:v>
                </c:pt>
                <c:pt idx="7">
                  <c:v>-83.43</c:v>
                </c:pt>
                <c:pt idx="8">
                  <c:v>-87.792000000000002</c:v>
                </c:pt>
                <c:pt idx="9">
                  <c:v>-90.287000000000006</c:v>
                </c:pt>
                <c:pt idx="10">
                  <c:v>-88.441000000000003</c:v>
                </c:pt>
                <c:pt idx="11">
                  <c:v>-91.653000000000006</c:v>
                </c:pt>
                <c:pt idx="12">
                  <c:v>-71.983999999999995</c:v>
                </c:pt>
                <c:pt idx="13">
                  <c:v>-61.338000000000001</c:v>
                </c:pt>
                <c:pt idx="14">
                  <c:v>-52.06</c:v>
                </c:pt>
                <c:pt idx="15">
                  <c:v>-56.195999999999998</c:v>
                </c:pt>
                <c:pt idx="16">
                  <c:v>-57.804000000000002</c:v>
                </c:pt>
                <c:pt idx="17">
                  <c:v>-59.52</c:v>
                </c:pt>
                <c:pt idx="18">
                  <c:v>-76.150000000000006</c:v>
                </c:pt>
                <c:pt idx="19">
                  <c:v>-84.537999999999997</c:v>
                </c:pt>
                <c:pt idx="20">
                  <c:v>-90.846999999999994</c:v>
                </c:pt>
                <c:pt idx="21">
                  <c:v>-94.061000000000007</c:v>
                </c:pt>
                <c:pt idx="22">
                  <c:v>-91.753</c:v>
                </c:pt>
                <c:pt idx="23">
                  <c:v>-95.852999999999994</c:v>
                </c:pt>
                <c:pt idx="24">
                  <c:v>-93.692999999999998</c:v>
                </c:pt>
                <c:pt idx="25">
                  <c:v>-103.871</c:v>
                </c:pt>
                <c:pt idx="26">
                  <c:v>-102.907</c:v>
                </c:pt>
                <c:pt idx="27">
                  <c:v>-111.72199999999999</c:v>
                </c:pt>
                <c:pt idx="28">
                  <c:v>-116.533</c:v>
                </c:pt>
                <c:pt idx="29">
                  <c:v>-121.515</c:v>
                </c:pt>
                <c:pt idx="30">
                  <c:v>-119.619</c:v>
                </c:pt>
                <c:pt idx="31">
                  <c:v>-119.006</c:v>
                </c:pt>
                <c:pt idx="32">
                  <c:v>-120.38200000000001</c:v>
                </c:pt>
                <c:pt idx="33">
                  <c:v>-117.663</c:v>
                </c:pt>
                <c:pt idx="34">
                  <c:v>-112.70699999999999</c:v>
                </c:pt>
                <c:pt idx="35">
                  <c:v>-111.643</c:v>
                </c:pt>
                <c:pt idx="36">
                  <c:v>-105.32299999999999</c:v>
                </c:pt>
                <c:pt idx="37">
                  <c:v>-103.09</c:v>
                </c:pt>
                <c:pt idx="38">
                  <c:v>-103.38800000000001</c:v>
                </c:pt>
                <c:pt idx="39">
                  <c:v>-96.617000000000004</c:v>
                </c:pt>
                <c:pt idx="40">
                  <c:v>-99.566000000000003</c:v>
                </c:pt>
                <c:pt idx="41">
                  <c:v>-101.82299999999999</c:v>
                </c:pt>
                <c:pt idx="42">
                  <c:v>-109.91200000000001</c:v>
                </c:pt>
                <c:pt idx="43">
                  <c:v>-115.41800000000001</c:v>
                </c:pt>
                <c:pt idx="44">
                  <c:v>-120.438</c:v>
                </c:pt>
                <c:pt idx="45">
                  <c:v>-122.917</c:v>
                </c:pt>
                <c:pt idx="46">
                  <c:v>-126.163</c:v>
                </c:pt>
                <c:pt idx="47">
                  <c:v>-122.545</c:v>
                </c:pt>
                <c:pt idx="48">
                  <c:v>-118.593</c:v>
                </c:pt>
                <c:pt idx="49">
                  <c:v>-118.422</c:v>
                </c:pt>
                <c:pt idx="50">
                  <c:v>-116.571</c:v>
                </c:pt>
                <c:pt idx="51">
                  <c:v>-116.661</c:v>
                </c:pt>
                <c:pt idx="52">
                  <c:v>-115.797</c:v>
                </c:pt>
                <c:pt idx="53">
                  <c:v>-116.408</c:v>
                </c:pt>
                <c:pt idx="54">
                  <c:v>-127.739</c:v>
                </c:pt>
                <c:pt idx="55">
                  <c:v>-135.65899999999999</c:v>
                </c:pt>
                <c:pt idx="56">
                  <c:v>-142.62299999999999</c:v>
                </c:pt>
                <c:pt idx="57">
                  <c:v>-146.47800000000001</c:v>
                </c:pt>
                <c:pt idx="58">
                  <c:v>-150.98099999999999</c:v>
                </c:pt>
                <c:pt idx="59">
                  <c:v>-153.155</c:v>
                </c:pt>
                <c:pt idx="60">
                  <c:v>-147.61099999999999</c:v>
                </c:pt>
                <c:pt idx="61">
                  <c:v>-145.30000000000001</c:v>
                </c:pt>
                <c:pt idx="62">
                  <c:v>-148.81299999999999</c:v>
                </c:pt>
                <c:pt idx="63">
                  <c:v>-152.37</c:v>
                </c:pt>
                <c:pt idx="64">
                  <c:v>-153.55099999999999</c:v>
                </c:pt>
                <c:pt idx="65">
                  <c:v>-156.01400000000001</c:v>
                </c:pt>
                <c:pt idx="66">
                  <c:v>-158.523</c:v>
                </c:pt>
                <c:pt idx="67">
                  <c:v>-160.14599999999999</c:v>
                </c:pt>
                <c:pt idx="68">
                  <c:v>-163.005</c:v>
                </c:pt>
                <c:pt idx="69">
                  <c:v>-163.87100000000001</c:v>
                </c:pt>
                <c:pt idx="70">
                  <c:v>-166.297</c:v>
                </c:pt>
                <c:pt idx="71">
                  <c:v>-166.845</c:v>
                </c:pt>
                <c:pt idx="72">
                  <c:v>-159.97999999999999</c:v>
                </c:pt>
                <c:pt idx="73">
                  <c:v>-148.375</c:v>
                </c:pt>
                <c:pt idx="74">
                  <c:v>-132.774</c:v>
                </c:pt>
                <c:pt idx="75">
                  <c:v>-137.45699999999999</c:v>
                </c:pt>
                <c:pt idx="76">
                  <c:v>-138.023</c:v>
                </c:pt>
                <c:pt idx="77">
                  <c:v>-139.34200000000001</c:v>
                </c:pt>
                <c:pt idx="78">
                  <c:v>-149.578</c:v>
                </c:pt>
                <c:pt idx="79">
                  <c:v>-154.30600000000001</c:v>
                </c:pt>
                <c:pt idx="80">
                  <c:v>-158.779</c:v>
                </c:pt>
                <c:pt idx="81">
                  <c:v>-160.16</c:v>
                </c:pt>
                <c:pt idx="82">
                  <c:v>-162.96700000000001</c:v>
                </c:pt>
                <c:pt idx="83">
                  <c:v>-151.98599999999999</c:v>
                </c:pt>
                <c:pt idx="84">
                  <c:v>-120.684</c:v>
                </c:pt>
                <c:pt idx="85">
                  <c:v>-103.435</c:v>
                </c:pt>
                <c:pt idx="86">
                  <c:v>-89.823999999999998</c:v>
                </c:pt>
                <c:pt idx="87">
                  <c:v>-92.597999999999999</c:v>
                </c:pt>
                <c:pt idx="88">
                  <c:v>-92.161000000000001</c:v>
                </c:pt>
                <c:pt idx="89">
                  <c:v>-92.016999999999996</c:v>
                </c:pt>
                <c:pt idx="90">
                  <c:v>-101.517</c:v>
                </c:pt>
                <c:pt idx="91">
                  <c:v>-106.39700000000001</c:v>
                </c:pt>
                <c:pt idx="92">
                  <c:v>-110.517</c:v>
                </c:pt>
                <c:pt idx="93">
                  <c:v>-112.146</c:v>
                </c:pt>
                <c:pt idx="94">
                  <c:v>-114.38800000000001</c:v>
                </c:pt>
                <c:pt idx="95">
                  <c:v>-108.363</c:v>
                </c:pt>
                <c:pt idx="96">
                  <c:v>-86.325999999999993</c:v>
                </c:pt>
                <c:pt idx="97">
                  <c:v>-74.591999999999999</c:v>
                </c:pt>
                <c:pt idx="98">
                  <c:v>-64.409000000000006</c:v>
                </c:pt>
                <c:pt idx="99">
                  <c:v>-68.59</c:v>
                </c:pt>
                <c:pt idx="100">
                  <c:v>-69.938000000000002</c:v>
                </c:pt>
                <c:pt idx="101">
                  <c:v>-71.027000000000001</c:v>
                </c:pt>
                <c:pt idx="102">
                  <c:v>-73.638999999999996</c:v>
                </c:pt>
                <c:pt idx="103">
                  <c:v>-74.938999999999993</c:v>
                </c:pt>
                <c:pt idx="104">
                  <c:v>-76.506</c:v>
                </c:pt>
                <c:pt idx="105">
                  <c:v>-76.837999999999994</c:v>
                </c:pt>
                <c:pt idx="106">
                  <c:v>-77.736000000000004</c:v>
                </c:pt>
                <c:pt idx="107">
                  <c:v>-75.683999999999997</c:v>
                </c:pt>
                <c:pt idx="108">
                  <c:v>-72.564999999999998</c:v>
                </c:pt>
                <c:pt idx="109">
                  <c:v>-67.278000000000006</c:v>
                </c:pt>
                <c:pt idx="110">
                  <c:v>-61.603999999999999</c:v>
                </c:pt>
                <c:pt idx="111">
                  <c:v>-63.036999999999999</c:v>
                </c:pt>
                <c:pt idx="112">
                  <c:v>-63.026000000000003</c:v>
                </c:pt>
                <c:pt idx="113">
                  <c:v>-63.454999999999998</c:v>
                </c:pt>
                <c:pt idx="114">
                  <c:v>-72.650999999999996</c:v>
                </c:pt>
                <c:pt idx="115">
                  <c:v>-77.995000000000005</c:v>
                </c:pt>
                <c:pt idx="116">
                  <c:v>-82.581000000000003</c:v>
                </c:pt>
                <c:pt idx="117">
                  <c:v>-85.058000000000007</c:v>
                </c:pt>
                <c:pt idx="118">
                  <c:v>-87.555999999999997</c:v>
                </c:pt>
                <c:pt idx="119">
                  <c:v>-88.738</c:v>
                </c:pt>
                <c:pt idx="120">
                  <c:v>-65.584999999999994</c:v>
                </c:pt>
                <c:pt idx="121">
                  <c:v>-60.381999999999998</c:v>
                </c:pt>
                <c:pt idx="122">
                  <c:v>-46.494</c:v>
                </c:pt>
                <c:pt idx="123">
                  <c:v>-45.156999999999996</c:v>
                </c:pt>
                <c:pt idx="124">
                  <c:v>-43.043999999999997</c:v>
                </c:pt>
                <c:pt idx="125">
                  <c:v>-41.698</c:v>
                </c:pt>
                <c:pt idx="126">
                  <c:v>-46.415999999999997</c:v>
                </c:pt>
                <c:pt idx="127">
                  <c:v>-49.015999999999998</c:v>
                </c:pt>
                <c:pt idx="128">
                  <c:v>-51.100999999999999</c:v>
                </c:pt>
                <c:pt idx="129">
                  <c:v>-51.811999999999998</c:v>
                </c:pt>
                <c:pt idx="130">
                  <c:v>-52.831000000000003</c:v>
                </c:pt>
                <c:pt idx="131">
                  <c:v>-51.192999999999998</c:v>
                </c:pt>
                <c:pt idx="132">
                  <c:v>-53.304000000000002</c:v>
                </c:pt>
                <c:pt idx="133">
                  <c:v>-48.932000000000002</c:v>
                </c:pt>
                <c:pt idx="134">
                  <c:v>-49.737000000000002</c:v>
                </c:pt>
                <c:pt idx="135">
                  <c:v>-51.046999999999997</c:v>
                </c:pt>
                <c:pt idx="136">
                  <c:v>-50.984000000000002</c:v>
                </c:pt>
                <c:pt idx="137">
                  <c:v>-51.548000000000002</c:v>
                </c:pt>
                <c:pt idx="138">
                  <c:v>-60.408000000000001</c:v>
                </c:pt>
                <c:pt idx="139">
                  <c:v>-66.415999999999997</c:v>
                </c:pt>
                <c:pt idx="140">
                  <c:v>-71.623999999999995</c:v>
                </c:pt>
                <c:pt idx="141">
                  <c:v>-74.58</c:v>
                </c:pt>
                <c:pt idx="142">
                  <c:v>-66.849999999999994</c:v>
                </c:pt>
                <c:pt idx="143">
                  <c:v>-61.396000000000001</c:v>
                </c:pt>
                <c:pt idx="144">
                  <c:v>-59.222000000000001</c:v>
                </c:pt>
                <c:pt idx="145">
                  <c:v>-66.808000000000007</c:v>
                </c:pt>
                <c:pt idx="146">
                  <c:v>-68.637</c:v>
                </c:pt>
                <c:pt idx="147">
                  <c:v>-70.864999999999995</c:v>
                </c:pt>
                <c:pt idx="148">
                  <c:v>-71.564999999999998</c:v>
                </c:pt>
                <c:pt idx="149">
                  <c:v>-73.117999999999995</c:v>
                </c:pt>
                <c:pt idx="150">
                  <c:v>-76.647000000000006</c:v>
                </c:pt>
                <c:pt idx="151">
                  <c:v>-79.322000000000003</c:v>
                </c:pt>
                <c:pt idx="152">
                  <c:v>-82.527000000000001</c:v>
                </c:pt>
                <c:pt idx="153">
                  <c:v>-84.081999999999994</c:v>
                </c:pt>
                <c:pt idx="154">
                  <c:v>-74.094999999999999</c:v>
                </c:pt>
                <c:pt idx="155">
                  <c:v>-67.236000000000004</c:v>
                </c:pt>
                <c:pt idx="156">
                  <c:v>-49.445999999999998</c:v>
                </c:pt>
                <c:pt idx="157">
                  <c:v>-38.728000000000002</c:v>
                </c:pt>
                <c:pt idx="158">
                  <c:v>-29.341999999999999</c:v>
                </c:pt>
                <c:pt idx="159">
                  <c:v>-32.405000000000001</c:v>
                </c:pt>
                <c:pt idx="160">
                  <c:v>-22.824999999999999</c:v>
                </c:pt>
                <c:pt idx="161">
                  <c:v>-30.004000000000001</c:v>
                </c:pt>
                <c:pt idx="162">
                  <c:v>-33.375999999999998</c:v>
                </c:pt>
                <c:pt idx="163">
                  <c:v>-35.951999999999998</c:v>
                </c:pt>
                <c:pt idx="164">
                  <c:v>-38.292000000000002</c:v>
                </c:pt>
                <c:pt idx="165">
                  <c:v>-39.304000000000002</c:v>
                </c:pt>
                <c:pt idx="166">
                  <c:v>-40.6</c:v>
                </c:pt>
                <c:pt idx="167">
                  <c:v>-40.85</c:v>
                </c:pt>
                <c:pt idx="168">
                  <c:v>-36.35</c:v>
                </c:pt>
                <c:pt idx="169">
                  <c:v>-39.456000000000003</c:v>
                </c:pt>
                <c:pt idx="170">
                  <c:v>-35.265000000000001</c:v>
                </c:pt>
                <c:pt idx="171">
                  <c:v>-33.012999999999998</c:v>
                </c:pt>
                <c:pt idx="172">
                  <c:v>-34.576000000000001</c:v>
                </c:pt>
                <c:pt idx="173">
                  <c:v>-35.887999999999998</c:v>
                </c:pt>
                <c:pt idx="174">
                  <c:v>-54.527999999999999</c:v>
                </c:pt>
                <c:pt idx="175">
                  <c:v>-65.284999999999997</c:v>
                </c:pt>
                <c:pt idx="176">
                  <c:v>-73.733999999999995</c:v>
                </c:pt>
                <c:pt idx="177">
                  <c:v>-78.77</c:v>
                </c:pt>
                <c:pt idx="178">
                  <c:v>-83.89</c:v>
                </c:pt>
                <c:pt idx="179">
                  <c:v>-86.697999999999993</c:v>
                </c:pt>
                <c:pt idx="180">
                  <c:v>-68.152000000000001</c:v>
                </c:pt>
                <c:pt idx="181">
                  <c:v>-56.89</c:v>
                </c:pt>
                <c:pt idx="182">
                  <c:v>-48.109000000000002</c:v>
                </c:pt>
                <c:pt idx="183">
                  <c:v>-42.405000000000001</c:v>
                </c:pt>
                <c:pt idx="184">
                  <c:v>-45.718000000000004</c:v>
                </c:pt>
                <c:pt idx="185">
                  <c:v>-48.075000000000003</c:v>
                </c:pt>
                <c:pt idx="186">
                  <c:v>-56.64</c:v>
                </c:pt>
                <c:pt idx="187">
                  <c:v>-61.902999999999999</c:v>
                </c:pt>
                <c:pt idx="188">
                  <c:v>-66.617000000000004</c:v>
                </c:pt>
                <c:pt idx="189">
                  <c:v>-69.233999999999995</c:v>
                </c:pt>
                <c:pt idx="190">
                  <c:v>-72.266000000000005</c:v>
                </c:pt>
                <c:pt idx="191">
                  <c:v>-73.701999999999998</c:v>
                </c:pt>
                <c:pt idx="192">
                  <c:v>-54.029000000000003</c:v>
                </c:pt>
                <c:pt idx="193">
                  <c:v>-43.831000000000003</c:v>
                </c:pt>
                <c:pt idx="194">
                  <c:v>-34.923999999999999</c:v>
                </c:pt>
                <c:pt idx="195">
                  <c:v>-38.145000000000003</c:v>
                </c:pt>
                <c:pt idx="196">
                  <c:v>-39.304000000000002</c:v>
                </c:pt>
                <c:pt idx="197">
                  <c:v>-40.569000000000003</c:v>
                </c:pt>
                <c:pt idx="198">
                  <c:v>-45.698</c:v>
                </c:pt>
                <c:pt idx="199">
                  <c:v>-48.593000000000004</c:v>
                </c:pt>
                <c:pt idx="200">
                  <c:v>-51.338999999999999</c:v>
                </c:pt>
                <c:pt idx="201">
                  <c:v>-52.643999999999998</c:v>
                </c:pt>
                <c:pt idx="202">
                  <c:v>-52.104999999999997</c:v>
                </c:pt>
                <c:pt idx="203">
                  <c:v>-49.488</c:v>
                </c:pt>
                <c:pt idx="204">
                  <c:v>-53.984000000000002</c:v>
                </c:pt>
                <c:pt idx="205">
                  <c:v>-58.296999999999997</c:v>
                </c:pt>
                <c:pt idx="206">
                  <c:v>-58.545000000000002</c:v>
                </c:pt>
                <c:pt idx="207">
                  <c:v>-59.747</c:v>
                </c:pt>
                <c:pt idx="208">
                  <c:v>-59.847000000000001</c:v>
                </c:pt>
                <c:pt idx="209">
                  <c:v>-60.91</c:v>
                </c:pt>
                <c:pt idx="210">
                  <c:v>-74.566999999999993</c:v>
                </c:pt>
                <c:pt idx="211">
                  <c:v>-82.697999999999993</c:v>
                </c:pt>
                <c:pt idx="212">
                  <c:v>-89.566999999999993</c:v>
                </c:pt>
                <c:pt idx="213">
                  <c:v>-93.356999999999999</c:v>
                </c:pt>
                <c:pt idx="214">
                  <c:v>-86.751999999999995</c:v>
                </c:pt>
                <c:pt idx="215">
                  <c:v>-82.436000000000007</c:v>
                </c:pt>
                <c:pt idx="216">
                  <c:v>-68.393000000000001</c:v>
                </c:pt>
                <c:pt idx="217">
                  <c:v>-56.283999999999999</c:v>
                </c:pt>
                <c:pt idx="218">
                  <c:v>-46.222999999999999</c:v>
                </c:pt>
                <c:pt idx="219">
                  <c:v>-45.966000000000001</c:v>
                </c:pt>
                <c:pt idx="220">
                  <c:v>-40.896000000000001</c:v>
                </c:pt>
                <c:pt idx="221">
                  <c:v>-41.665999999999997</c:v>
                </c:pt>
                <c:pt idx="222">
                  <c:v>-54.445999999999998</c:v>
                </c:pt>
                <c:pt idx="223">
                  <c:v>-61.343000000000004</c:v>
                </c:pt>
                <c:pt idx="224">
                  <c:v>-66.736000000000004</c:v>
                </c:pt>
                <c:pt idx="225">
                  <c:v>-69.634</c:v>
                </c:pt>
                <c:pt idx="226">
                  <c:v>-67.423000000000002</c:v>
                </c:pt>
                <c:pt idx="227">
                  <c:v>-70.921999999999997</c:v>
                </c:pt>
                <c:pt idx="228">
                  <c:v>-65.744</c:v>
                </c:pt>
                <c:pt idx="229">
                  <c:v>-60.954999999999998</c:v>
                </c:pt>
                <c:pt idx="230">
                  <c:v>-60.24</c:v>
                </c:pt>
                <c:pt idx="231">
                  <c:v>-60.423999999999999</c:v>
                </c:pt>
                <c:pt idx="232">
                  <c:v>-59.853999999999999</c:v>
                </c:pt>
                <c:pt idx="233">
                  <c:v>-60.290999999999997</c:v>
                </c:pt>
                <c:pt idx="234">
                  <c:v>-74.168999999999997</c:v>
                </c:pt>
                <c:pt idx="235">
                  <c:v>-82.225999999999999</c:v>
                </c:pt>
                <c:pt idx="236">
                  <c:v>-89.072000000000003</c:v>
                </c:pt>
                <c:pt idx="237">
                  <c:v>-78.956999999999994</c:v>
                </c:pt>
                <c:pt idx="238">
                  <c:v>-88.584999999999994</c:v>
                </c:pt>
                <c:pt idx="239">
                  <c:v>-79.162000000000006</c:v>
                </c:pt>
                <c:pt idx="240">
                  <c:v>-57.77</c:v>
                </c:pt>
                <c:pt idx="241">
                  <c:v>-45.612000000000002</c:v>
                </c:pt>
                <c:pt idx="242">
                  <c:v>-36.058</c:v>
                </c:pt>
                <c:pt idx="243">
                  <c:v>-38.738999999999997</c:v>
                </c:pt>
                <c:pt idx="244">
                  <c:v>-38.676000000000002</c:v>
                </c:pt>
                <c:pt idx="245">
                  <c:v>-38.755000000000003</c:v>
                </c:pt>
                <c:pt idx="246">
                  <c:v>-40.234999999999999</c:v>
                </c:pt>
                <c:pt idx="247">
                  <c:v>-40.939</c:v>
                </c:pt>
                <c:pt idx="248">
                  <c:v>-41.895000000000003</c:v>
                </c:pt>
                <c:pt idx="249">
                  <c:v>-41.835000000000001</c:v>
                </c:pt>
                <c:pt idx="250">
                  <c:v>-42.378999999999998</c:v>
                </c:pt>
                <c:pt idx="251">
                  <c:v>-42.084000000000003</c:v>
                </c:pt>
                <c:pt idx="252">
                  <c:v>-33</c:v>
                </c:pt>
                <c:pt idx="253">
                  <c:v>-28.530999999999999</c:v>
                </c:pt>
                <c:pt idx="254">
                  <c:v>-23.702999999999999</c:v>
                </c:pt>
                <c:pt idx="255">
                  <c:v>-20.381</c:v>
                </c:pt>
                <c:pt idx="256">
                  <c:v>-21.474</c:v>
                </c:pt>
                <c:pt idx="257">
                  <c:v>-22.786999999999999</c:v>
                </c:pt>
                <c:pt idx="258">
                  <c:v>-26.931999999999999</c:v>
                </c:pt>
                <c:pt idx="259">
                  <c:v>-29.815000000000001</c:v>
                </c:pt>
                <c:pt idx="260">
                  <c:v>-32.459000000000003</c:v>
                </c:pt>
                <c:pt idx="261">
                  <c:v>-33.875</c:v>
                </c:pt>
                <c:pt idx="262">
                  <c:v>-35.603000000000002</c:v>
                </c:pt>
                <c:pt idx="263">
                  <c:v>-36.368000000000002</c:v>
                </c:pt>
                <c:pt idx="264">
                  <c:v>-35.567</c:v>
                </c:pt>
                <c:pt idx="265">
                  <c:v>-36.671999999999997</c:v>
                </c:pt>
                <c:pt idx="266">
                  <c:v>-35.405999999999999</c:v>
                </c:pt>
                <c:pt idx="267">
                  <c:v>-35.176000000000002</c:v>
                </c:pt>
                <c:pt idx="268">
                  <c:v>-34.421999999999997</c:v>
                </c:pt>
                <c:pt idx="269">
                  <c:v>-34.563000000000002</c:v>
                </c:pt>
                <c:pt idx="270">
                  <c:v>-43.710999999999999</c:v>
                </c:pt>
                <c:pt idx="271">
                  <c:v>-49.478000000000002</c:v>
                </c:pt>
                <c:pt idx="272">
                  <c:v>-54.273000000000003</c:v>
                </c:pt>
                <c:pt idx="273">
                  <c:v>-56.94</c:v>
                </c:pt>
                <c:pt idx="274">
                  <c:v>-59.921999999999997</c:v>
                </c:pt>
                <c:pt idx="275">
                  <c:v>-60.393999999999998</c:v>
                </c:pt>
                <c:pt idx="276">
                  <c:v>-49.183999999999997</c:v>
                </c:pt>
                <c:pt idx="277">
                  <c:v>-44.860999999999997</c:v>
                </c:pt>
                <c:pt idx="278">
                  <c:v>-44.143999999999998</c:v>
                </c:pt>
                <c:pt idx="279">
                  <c:v>-44.238999999999997</c:v>
                </c:pt>
                <c:pt idx="280">
                  <c:v>-43.695</c:v>
                </c:pt>
                <c:pt idx="281">
                  <c:v>-43.988</c:v>
                </c:pt>
                <c:pt idx="282">
                  <c:v>-50.619</c:v>
                </c:pt>
                <c:pt idx="283">
                  <c:v>-54.631</c:v>
                </c:pt>
                <c:pt idx="284">
                  <c:v>-58.304000000000002</c:v>
                </c:pt>
                <c:pt idx="285">
                  <c:v>-60.246000000000002</c:v>
                </c:pt>
                <c:pt idx="286">
                  <c:v>-60.652999999999999</c:v>
                </c:pt>
                <c:pt idx="287">
                  <c:v>-57.915999999999997</c:v>
                </c:pt>
                <c:pt idx="288">
                  <c:v>-49.414000000000001</c:v>
                </c:pt>
                <c:pt idx="289">
                  <c:v>-43.191000000000003</c:v>
                </c:pt>
                <c:pt idx="290">
                  <c:v>-39.920999999999999</c:v>
                </c:pt>
                <c:pt idx="291">
                  <c:v>-38.06</c:v>
                </c:pt>
                <c:pt idx="292">
                  <c:v>-36.198</c:v>
                </c:pt>
                <c:pt idx="293">
                  <c:v>-35.389000000000003</c:v>
                </c:pt>
                <c:pt idx="294">
                  <c:v>-48.405000000000001</c:v>
                </c:pt>
                <c:pt idx="295">
                  <c:v>-56.244999999999997</c:v>
                </c:pt>
                <c:pt idx="296">
                  <c:v>-62.491</c:v>
                </c:pt>
                <c:pt idx="297">
                  <c:v>-65.388000000000005</c:v>
                </c:pt>
                <c:pt idx="298">
                  <c:v>-69.471999999999994</c:v>
                </c:pt>
                <c:pt idx="299">
                  <c:v>-69.921000000000006</c:v>
                </c:pt>
                <c:pt idx="300">
                  <c:v>-50.96</c:v>
                </c:pt>
                <c:pt idx="301">
                  <c:v>-41.106999999999999</c:v>
                </c:pt>
                <c:pt idx="302">
                  <c:v>-37.304000000000002</c:v>
                </c:pt>
                <c:pt idx="303">
                  <c:v>-34.447000000000003</c:v>
                </c:pt>
                <c:pt idx="304">
                  <c:v>-32.338999999999999</c:v>
                </c:pt>
                <c:pt idx="305">
                  <c:v>-31.225999999999999</c:v>
                </c:pt>
                <c:pt idx="306">
                  <c:v>-41.366999999999997</c:v>
                </c:pt>
                <c:pt idx="307">
                  <c:v>-47.515999999999998</c:v>
                </c:pt>
                <c:pt idx="308">
                  <c:v>-52.369</c:v>
                </c:pt>
                <c:pt idx="309">
                  <c:v>-45.238999999999997</c:v>
                </c:pt>
                <c:pt idx="310">
                  <c:v>-51.253</c:v>
                </c:pt>
                <c:pt idx="311">
                  <c:v>-44.363999999999997</c:v>
                </c:pt>
                <c:pt idx="312">
                  <c:v>-41.66</c:v>
                </c:pt>
                <c:pt idx="313">
                  <c:v>-36.411999999999999</c:v>
                </c:pt>
                <c:pt idx="314">
                  <c:v>-31.247</c:v>
                </c:pt>
                <c:pt idx="315">
                  <c:v>-33.01</c:v>
                </c:pt>
                <c:pt idx="316">
                  <c:v>-33.581000000000003</c:v>
                </c:pt>
                <c:pt idx="317">
                  <c:v>-34.308</c:v>
                </c:pt>
                <c:pt idx="318">
                  <c:v>-35.423999999999999</c:v>
                </c:pt>
                <c:pt idx="319">
                  <c:v>-36.216999999999999</c:v>
                </c:pt>
                <c:pt idx="320">
                  <c:v>-37.283000000000001</c:v>
                </c:pt>
                <c:pt idx="321">
                  <c:v>-37.572000000000003</c:v>
                </c:pt>
                <c:pt idx="322">
                  <c:v>-36.219000000000001</c:v>
                </c:pt>
                <c:pt idx="323">
                  <c:v>-36.948</c:v>
                </c:pt>
                <c:pt idx="324">
                  <c:v>-35.417000000000002</c:v>
                </c:pt>
                <c:pt idx="325">
                  <c:v>-38.122</c:v>
                </c:pt>
                <c:pt idx="326">
                  <c:v>-36.369999999999997</c:v>
                </c:pt>
                <c:pt idx="327">
                  <c:v>-34.259</c:v>
                </c:pt>
                <c:pt idx="328">
                  <c:v>-35.787999999999997</c:v>
                </c:pt>
                <c:pt idx="329">
                  <c:v>-37.420999999999999</c:v>
                </c:pt>
                <c:pt idx="330">
                  <c:v>-50.4</c:v>
                </c:pt>
                <c:pt idx="331">
                  <c:v>-58.148000000000003</c:v>
                </c:pt>
                <c:pt idx="332">
                  <c:v>-64.372</c:v>
                </c:pt>
                <c:pt idx="333">
                  <c:v>-68.066999999999993</c:v>
                </c:pt>
                <c:pt idx="334">
                  <c:v>-71.826999999999998</c:v>
                </c:pt>
                <c:pt idx="335">
                  <c:v>-67.459000000000003</c:v>
                </c:pt>
                <c:pt idx="336">
                  <c:v>-68.567999999999998</c:v>
                </c:pt>
                <c:pt idx="337">
                  <c:v>-71.156999999999996</c:v>
                </c:pt>
                <c:pt idx="338">
                  <c:v>-70.099999999999994</c:v>
                </c:pt>
                <c:pt idx="339">
                  <c:v>-70.569000000000003</c:v>
                </c:pt>
                <c:pt idx="340">
                  <c:v>-70.165999999999997</c:v>
                </c:pt>
                <c:pt idx="341">
                  <c:v>-70.968999999999994</c:v>
                </c:pt>
                <c:pt idx="342">
                  <c:v>-89.013999999999996</c:v>
                </c:pt>
                <c:pt idx="343">
                  <c:v>-99.564999999999998</c:v>
                </c:pt>
                <c:pt idx="344">
                  <c:v>-108.33199999999999</c:v>
                </c:pt>
                <c:pt idx="345">
                  <c:v>-113.39700000000001</c:v>
                </c:pt>
                <c:pt idx="346">
                  <c:v>-118.98099999999999</c:v>
                </c:pt>
                <c:pt idx="347">
                  <c:v>-121.864</c:v>
                </c:pt>
                <c:pt idx="348">
                  <c:v>-118.175</c:v>
                </c:pt>
                <c:pt idx="349">
                  <c:v>-117.42</c:v>
                </c:pt>
                <c:pt idx="350">
                  <c:v>-117.032</c:v>
                </c:pt>
                <c:pt idx="351">
                  <c:v>-118.65900000000001</c:v>
                </c:pt>
                <c:pt idx="352">
                  <c:v>-118.65300000000001</c:v>
                </c:pt>
                <c:pt idx="353">
                  <c:v>-120.163</c:v>
                </c:pt>
                <c:pt idx="354">
                  <c:v>-119.14400000000001</c:v>
                </c:pt>
                <c:pt idx="355">
                  <c:v>-119.54</c:v>
                </c:pt>
                <c:pt idx="356">
                  <c:v>-121.589</c:v>
                </c:pt>
                <c:pt idx="357">
                  <c:v>-122.092</c:v>
                </c:pt>
                <c:pt idx="358">
                  <c:v>-124.08799999999999</c:v>
                </c:pt>
                <c:pt idx="359">
                  <c:v>-116.57899999999999</c:v>
                </c:pt>
                <c:pt idx="360">
                  <c:v>-108.98099999999999</c:v>
                </c:pt>
                <c:pt idx="361">
                  <c:v>-108.938</c:v>
                </c:pt>
                <c:pt idx="362">
                  <c:v>-106.372</c:v>
                </c:pt>
                <c:pt idx="363">
                  <c:v>-105.60899999999999</c:v>
                </c:pt>
                <c:pt idx="364">
                  <c:v>-104.288</c:v>
                </c:pt>
                <c:pt idx="365">
                  <c:v>-104.325</c:v>
                </c:pt>
                <c:pt idx="366">
                  <c:v>-114.496</c:v>
                </c:pt>
                <c:pt idx="367">
                  <c:v>-120.479</c:v>
                </c:pt>
                <c:pt idx="368">
                  <c:v>-125.801</c:v>
                </c:pt>
                <c:pt idx="369">
                  <c:v>-128.61199999999999</c:v>
                </c:pt>
                <c:pt idx="370">
                  <c:v>-132.08199999999999</c:v>
                </c:pt>
                <c:pt idx="371">
                  <c:v>-133.636</c:v>
                </c:pt>
                <c:pt idx="372">
                  <c:v>-123.889</c:v>
                </c:pt>
                <c:pt idx="373">
                  <c:v>-123.767</c:v>
                </c:pt>
                <c:pt idx="374">
                  <c:v>-115.113</c:v>
                </c:pt>
                <c:pt idx="375">
                  <c:v>-117.22199999999999</c:v>
                </c:pt>
                <c:pt idx="376">
                  <c:v>-117.69499999999999</c:v>
                </c:pt>
                <c:pt idx="377">
                  <c:v>-119.008</c:v>
                </c:pt>
                <c:pt idx="378">
                  <c:v>-121.97799999999999</c:v>
                </c:pt>
                <c:pt idx="379">
                  <c:v>-123.87</c:v>
                </c:pt>
                <c:pt idx="380">
                  <c:v>-126.364</c:v>
                </c:pt>
                <c:pt idx="381">
                  <c:v>-127.28100000000001</c:v>
                </c:pt>
                <c:pt idx="382">
                  <c:v>-129.18100000000001</c:v>
                </c:pt>
                <c:pt idx="383">
                  <c:v>-126.062</c:v>
                </c:pt>
                <c:pt idx="384">
                  <c:v>-105.291</c:v>
                </c:pt>
                <c:pt idx="385">
                  <c:v>-92.888999999999996</c:v>
                </c:pt>
                <c:pt idx="386">
                  <c:v>-95.061000000000007</c:v>
                </c:pt>
                <c:pt idx="387">
                  <c:v>-96.718000000000004</c:v>
                </c:pt>
                <c:pt idx="388">
                  <c:v>-96.95</c:v>
                </c:pt>
                <c:pt idx="389">
                  <c:v>-97.816999999999993</c:v>
                </c:pt>
                <c:pt idx="390">
                  <c:v>-116.51</c:v>
                </c:pt>
                <c:pt idx="391">
                  <c:v>-125.598</c:v>
                </c:pt>
                <c:pt idx="392">
                  <c:v>-132.93100000000001</c:v>
                </c:pt>
                <c:pt idx="393">
                  <c:v>-136.84899999999999</c:v>
                </c:pt>
                <c:pt idx="394">
                  <c:v>-141.32599999999999</c:v>
                </c:pt>
                <c:pt idx="395">
                  <c:v>-143.346</c:v>
                </c:pt>
                <c:pt idx="396">
                  <c:v>-123.13200000000001</c:v>
                </c:pt>
                <c:pt idx="397">
                  <c:v>-115.482</c:v>
                </c:pt>
                <c:pt idx="398">
                  <c:v>-102.288</c:v>
                </c:pt>
                <c:pt idx="399">
                  <c:v>-99.619</c:v>
                </c:pt>
                <c:pt idx="400">
                  <c:v>-96.498000000000005</c:v>
                </c:pt>
                <c:pt idx="401">
                  <c:v>-94.885999999999996</c:v>
                </c:pt>
                <c:pt idx="402">
                  <c:v>-103.387</c:v>
                </c:pt>
                <c:pt idx="403">
                  <c:v>-108.05500000000001</c:v>
                </c:pt>
                <c:pt idx="404">
                  <c:v>-112.197</c:v>
                </c:pt>
                <c:pt idx="405">
                  <c:v>-114.21299999999999</c:v>
                </c:pt>
                <c:pt idx="406">
                  <c:v>-116.666</c:v>
                </c:pt>
                <c:pt idx="407">
                  <c:v>-112.23699999999999</c:v>
                </c:pt>
                <c:pt idx="408">
                  <c:v>-93.328999999999994</c:v>
                </c:pt>
                <c:pt idx="409">
                  <c:v>-83.616</c:v>
                </c:pt>
                <c:pt idx="410">
                  <c:v>-75.052999999999997</c:v>
                </c:pt>
                <c:pt idx="411">
                  <c:v>-78.03</c:v>
                </c:pt>
                <c:pt idx="412">
                  <c:v>-78.998000000000005</c:v>
                </c:pt>
                <c:pt idx="413">
                  <c:v>-80.102999999999994</c:v>
                </c:pt>
                <c:pt idx="414">
                  <c:v>-91.518000000000001</c:v>
                </c:pt>
                <c:pt idx="415">
                  <c:v>-98.662000000000006</c:v>
                </c:pt>
                <c:pt idx="416">
                  <c:v>-104.35899999999999</c:v>
                </c:pt>
                <c:pt idx="417">
                  <c:v>-107.589</c:v>
                </c:pt>
                <c:pt idx="418">
                  <c:v>-101.639</c:v>
                </c:pt>
                <c:pt idx="419">
                  <c:v>-96.983999999999995</c:v>
                </c:pt>
                <c:pt idx="420">
                  <c:v>-89.120999999999995</c:v>
                </c:pt>
                <c:pt idx="421">
                  <c:v>-84.596000000000004</c:v>
                </c:pt>
                <c:pt idx="422">
                  <c:v>-79.84</c:v>
                </c:pt>
                <c:pt idx="423">
                  <c:v>-76.906999999999996</c:v>
                </c:pt>
                <c:pt idx="424">
                  <c:v>-74.010000000000005</c:v>
                </c:pt>
                <c:pt idx="425">
                  <c:v>-72.322000000000003</c:v>
                </c:pt>
                <c:pt idx="426">
                  <c:v>-76.805000000000007</c:v>
                </c:pt>
                <c:pt idx="427">
                  <c:v>-79.718999999999994</c:v>
                </c:pt>
                <c:pt idx="428">
                  <c:v>-82.418999999999997</c:v>
                </c:pt>
                <c:pt idx="429">
                  <c:v>-83.620999999999995</c:v>
                </c:pt>
                <c:pt idx="430">
                  <c:v>-85.233000000000004</c:v>
                </c:pt>
                <c:pt idx="431">
                  <c:v>-85.69</c:v>
                </c:pt>
                <c:pt idx="432">
                  <c:v>-86.936999999999998</c:v>
                </c:pt>
                <c:pt idx="433">
                  <c:v>-89.834000000000003</c:v>
                </c:pt>
                <c:pt idx="434">
                  <c:v>-89.35</c:v>
                </c:pt>
                <c:pt idx="435">
                  <c:v>-89.748999999999995</c:v>
                </c:pt>
                <c:pt idx="436">
                  <c:v>-89.298000000000002</c:v>
                </c:pt>
                <c:pt idx="437">
                  <c:v>-89.814999999999998</c:v>
                </c:pt>
                <c:pt idx="438">
                  <c:v>-94.867999999999995</c:v>
                </c:pt>
                <c:pt idx="439">
                  <c:v>-97.83</c:v>
                </c:pt>
                <c:pt idx="440">
                  <c:v>-100.74</c:v>
                </c:pt>
                <c:pt idx="441">
                  <c:v>-101.453</c:v>
                </c:pt>
                <c:pt idx="442">
                  <c:v>-103.012</c:v>
                </c:pt>
                <c:pt idx="443">
                  <c:v>-103.07599999999999</c:v>
                </c:pt>
                <c:pt idx="444">
                  <c:v>-94.918999999999997</c:v>
                </c:pt>
                <c:pt idx="445">
                  <c:v>-92.619</c:v>
                </c:pt>
                <c:pt idx="446">
                  <c:v>-88.953999999999994</c:v>
                </c:pt>
                <c:pt idx="447">
                  <c:v>-87.634</c:v>
                </c:pt>
                <c:pt idx="448">
                  <c:v>-86.028000000000006</c:v>
                </c:pt>
                <c:pt idx="449">
                  <c:v>-85.582999999999998</c:v>
                </c:pt>
                <c:pt idx="450">
                  <c:v>-94.977999999999994</c:v>
                </c:pt>
                <c:pt idx="451">
                  <c:v>-100.378</c:v>
                </c:pt>
                <c:pt idx="452">
                  <c:v>-104.925</c:v>
                </c:pt>
              </c:numCache>
            </c:numRef>
          </c:yVal>
          <c:smooth val="0"/>
          <c:extLst>
            <c:ext xmlns:c16="http://schemas.microsoft.com/office/drawing/2014/chart" uri="{C3380CC4-5D6E-409C-BE32-E72D297353CC}">
              <c16:uniqueId val="{0000000E-5A75-4728-A150-BF3276660070}"/>
            </c:ext>
          </c:extLst>
        </c:ser>
        <c:dLbls>
          <c:showLegendKey val="0"/>
          <c:showVal val="0"/>
          <c:showCatName val="0"/>
          <c:showSerName val="0"/>
          <c:showPercent val="0"/>
          <c:showBubbleSize val="0"/>
        </c:dLbls>
        <c:axId val="41307136"/>
        <c:axId val="41308928"/>
        <c:extLst>
          <c:ext xmlns:c15="http://schemas.microsoft.com/office/drawing/2012/chart" uri="{02D57815-91ED-43cb-92C2-25804820EDAC}">
            <c15:filteredScatterSeries>
              <c15:ser>
                <c:idx val="6"/>
                <c:order val="0"/>
                <c:tx>
                  <c:v>MT</c:v>
                </c:tx>
                <c:marker>
                  <c:symbol val="none"/>
                </c:marker>
                <c:xVal>
                  <c:numRef>
                    <c:extLst>
                      <c:ext uri="{02D57815-91ED-43cb-92C2-25804820EDAC}">
                        <c15:formulaRef>
                          <c15:sqref>Sheet1!$S$9:$T$9</c15:sqref>
                        </c15:formulaRef>
                      </c:ext>
                    </c:extLst>
                    <c:numCache>
                      <c:formatCode>General</c:formatCode>
                      <c:ptCount val="2"/>
                      <c:pt idx="0" formatCode="0.00">
                        <c:v>25569</c:v>
                      </c:pt>
                      <c:pt idx="1">
                        <c:v>62093</c:v>
                      </c:pt>
                    </c:numCache>
                  </c:numRef>
                </c:xVal>
                <c:yVal>
                  <c:numRef>
                    <c:extLst>
                      <c:ext uri="{02D57815-91ED-43cb-92C2-25804820EDAC}">
                        <c15:formulaRef>
                          <c15:sqref>Sheet1!$U$9:$V$9</c15:sqref>
                        </c15:formulaRef>
                      </c:ext>
                    </c:extLst>
                    <c:numCache>
                      <c:formatCode>General</c:formatCode>
                      <c:ptCount val="2"/>
                      <c:pt idx="0">
                        <c:v>-50</c:v>
                      </c:pt>
                      <c:pt idx="1">
                        <c:v>-50</c:v>
                      </c:pt>
                    </c:numCache>
                  </c:numRef>
                </c:yVal>
                <c:smooth val="0"/>
                <c:extLst>
                  <c:ext xmlns:c16="http://schemas.microsoft.com/office/drawing/2014/chart" uri="{C3380CC4-5D6E-409C-BE32-E72D297353CC}">
                    <c16:uniqueId val="{0000000F-5A75-4728-A150-BF3276660070}"/>
                  </c:ext>
                </c:extLst>
              </c15:ser>
            </c15:filteredScatterSeries>
            <c15:filteredScatterSeries>
              <c15:ser>
                <c:idx val="11"/>
                <c:order val="2"/>
                <c:tx>
                  <c:v>MO</c:v>
                </c:tx>
                <c:spPr>
                  <a:ln>
                    <a:solidFill>
                      <a:schemeClr val="accent5">
                        <a:lumMod val="50000"/>
                      </a:schemeClr>
                    </a:solidFill>
                  </a:ln>
                </c:spPr>
                <c:marker>
                  <c:symbol val="none"/>
                </c:marker>
                <c:xVal>
                  <c:numRef>
                    <c:extLst xmlns:c15="http://schemas.microsoft.com/office/drawing/2012/chart">
                      <c:ext xmlns:c15="http://schemas.microsoft.com/office/drawing/2012/chart" uri="{02D57815-91ED-43cb-92C2-25804820EDAC}">
                        <c15:formulaRef>
                          <c15:sqref>Sheet1!$S$9:$T$9</c15:sqref>
                        </c15:formulaRef>
                      </c:ext>
                    </c:extLst>
                    <c:numCache>
                      <c:formatCode>General</c:formatCode>
                      <c:ptCount val="2"/>
                      <c:pt idx="0" formatCode="0.00">
                        <c:v>25569</c:v>
                      </c:pt>
                      <c:pt idx="1">
                        <c:v>62093</c:v>
                      </c:pt>
                    </c:numCache>
                  </c:numRef>
                </c:xVal>
                <c:yVal>
                  <c:numRef>
                    <c:extLst xmlns:c15="http://schemas.microsoft.com/office/drawing/2012/chart">
                      <c:ext xmlns:c15="http://schemas.microsoft.com/office/drawing/2012/chart" uri="{02D57815-91ED-43cb-92C2-25804820EDAC}">
                        <c15:formulaRef>
                          <c15:sqref>Sheet1!$AA$9:$AB$9</c15:sqref>
                        </c15:formulaRef>
                      </c:ext>
                    </c:extLst>
                    <c:numCache>
                      <c:formatCode>General</c:formatCode>
                      <c:ptCount val="2"/>
                      <c:pt idx="0">
                        <c:v>0</c:v>
                      </c:pt>
                      <c:pt idx="1">
                        <c:v>0</c:v>
                      </c:pt>
                    </c:numCache>
                  </c:numRef>
                </c:yVal>
                <c:smooth val="0"/>
                <c:extLst xmlns:c15="http://schemas.microsoft.com/office/drawing/2012/chart">
                  <c:ext xmlns:c16="http://schemas.microsoft.com/office/drawing/2014/chart" uri="{C3380CC4-5D6E-409C-BE32-E72D297353CC}">
                    <c16:uniqueId val="{00000010-5A75-4728-A150-BF3276660070}"/>
                  </c:ext>
                </c:extLst>
              </c15:ser>
            </c15:filteredScatterSeries>
            <c15:filteredScatterSeries>
              <c15:ser>
                <c:idx val="14"/>
                <c:order val="5"/>
                <c:tx>
                  <c:v>Adjusted MT</c:v>
                </c:tx>
                <c:spPr>
                  <a:ln>
                    <a:solidFill>
                      <a:srgbClr val="FF0000"/>
                    </a:solidFill>
                  </a:ln>
                </c:spPr>
                <c:marker>
                  <c:symbol val="none"/>
                </c:marker>
                <c:xVal>
                  <c:numRef>
                    <c:extLst xmlns:c15="http://schemas.microsoft.com/office/drawing/2012/chart">
                      <c:ext xmlns:c15="http://schemas.microsoft.com/office/drawing/2012/chart" uri="{02D57815-91ED-43cb-92C2-25804820EDAC}">
                        <c15:formulaRef>
                          <c15:sqref>Sheet1!$S$9:$T$9</c15:sqref>
                        </c15:formulaRef>
                      </c:ext>
                    </c:extLst>
                    <c:numCache>
                      <c:formatCode>General</c:formatCode>
                      <c:ptCount val="2"/>
                      <c:pt idx="0" formatCode="0.00">
                        <c:v>25569</c:v>
                      </c:pt>
                      <c:pt idx="1">
                        <c:v>62093</c:v>
                      </c:pt>
                    </c:numCache>
                  </c:numRef>
                </c:xVal>
                <c:yVal>
                  <c:numRef>
                    <c:extLst xmlns:c15="http://schemas.microsoft.com/office/drawing/2012/chart">
                      <c:ext xmlns:c15="http://schemas.microsoft.com/office/drawing/2012/chart" uri="{02D57815-91ED-43cb-92C2-25804820EDAC}">
                        <c15:formulaRef>
                          <c15:sqref>Sheet1!$Y$9:$Z$9</c15:sqref>
                        </c15:formulaRef>
                      </c:ext>
                    </c:extLst>
                    <c:numCache>
                      <c:formatCode>General</c:formatCode>
                      <c:ptCount val="2"/>
                      <c:pt idx="0">
                        <c:v>-48</c:v>
                      </c:pt>
                      <c:pt idx="1">
                        <c:v>-48</c:v>
                      </c:pt>
                    </c:numCache>
                  </c:numRef>
                </c:yVal>
                <c:smooth val="0"/>
                <c:extLst xmlns:c15="http://schemas.microsoft.com/office/drawing/2012/chart">
                  <c:ext xmlns:c16="http://schemas.microsoft.com/office/drawing/2014/chart" uri="{C3380CC4-5D6E-409C-BE32-E72D297353CC}">
                    <c16:uniqueId val="{00000011-5A75-4728-A150-BF3276660070}"/>
                  </c:ext>
                </c:extLst>
              </c15:ser>
            </c15:filteredScatterSeries>
            <c15:filteredScatterSeries>
              <c15:ser>
                <c:idx val="15"/>
                <c:order val="6"/>
                <c:tx>
                  <c:v>Fall</c:v>
                </c:tx>
                <c:marker>
                  <c:symbol val="none"/>
                </c:marker>
                <c:xVal>
                  <c:numRef>
                    <c:extLst xmlns:c15="http://schemas.microsoft.com/office/drawing/2012/chart">
                      <c:ext xmlns:c15="http://schemas.microsoft.com/office/drawing/2012/chart" uri="{02D57815-91ED-43cb-92C2-25804820EDAC}">
                        <c15:formulaRef>
                          <c15:sqref>'01N21W04K01S'!$B$333</c15:sqref>
                        </c15:formulaRef>
                      </c:ext>
                    </c:extLst>
                    <c:numCache>
                      <c:formatCode>m/d/yyyy</c:formatCode>
                      <c:ptCount val="1"/>
                      <c:pt idx="0">
                        <c:v>44846</c:v>
                      </c:pt>
                    </c:numCache>
                  </c:numRef>
                </c:xVal>
                <c:yVal>
                  <c:numRef>
                    <c:extLst xmlns:c15="http://schemas.microsoft.com/office/drawing/2012/chart">
                      <c:ext xmlns:c15="http://schemas.microsoft.com/office/drawing/2012/chart" uri="{02D57815-91ED-43cb-92C2-25804820EDAC}">
                        <c15:formulaRef>
                          <c15:sqref>'01N21W04K01S'!$C$333</c15:sqref>
                        </c15:formulaRef>
                      </c:ext>
                    </c:extLst>
                    <c:numCache>
                      <c:formatCode>General</c:formatCode>
                      <c:ptCount val="1"/>
                      <c:pt idx="0">
                        <c:v>-119</c:v>
                      </c:pt>
                    </c:numCache>
                  </c:numRef>
                </c:yVal>
                <c:smooth val="0"/>
                <c:extLst xmlns:c15="http://schemas.microsoft.com/office/drawing/2012/chart">
                  <c:ext xmlns:c16="http://schemas.microsoft.com/office/drawing/2014/chart" uri="{C3380CC4-5D6E-409C-BE32-E72D297353CC}">
                    <c16:uniqueId val="{00000012-5A75-4728-A150-BF3276660070}"/>
                  </c:ext>
                </c:extLst>
              </c15:ser>
            </c15:filteredScatterSeries>
            <c15:filteredScatterSeries>
              <c15:ser>
                <c:idx val="16"/>
                <c:order val="7"/>
                <c:tx>
                  <c:v>Spring</c:v>
                </c:tx>
                <c:marker>
                  <c:symbol val="none"/>
                </c:marker>
                <c:xVal>
                  <c:numRef>
                    <c:extLst xmlns:c15="http://schemas.microsoft.com/office/drawing/2012/chart">
                      <c:ext xmlns:c15="http://schemas.microsoft.com/office/drawing/2012/chart" uri="{02D57815-91ED-43cb-92C2-25804820EDAC}">
                        <c15:formulaRef>
                          <c15:sqref>'01N21W04K01S'!$B$337</c15:sqref>
                        </c15:formulaRef>
                      </c:ext>
                    </c:extLst>
                    <c:numCache>
                      <c:formatCode>m/d/yyyy</c:formatCode>
                      <c:ptCount val="1"/>
                      <c:pt idx="0">
                        <c:v>45012</c:v>
                      </c:pt>
                    </c:numCache>
                  </c:numRef>
                </c:xVal>
                <c:yVal>
                  <c:numRef>
                    <c:extLst xmlns:c15="http://schemas.microsoft.com/office/drawing/2012/chart">
                      <c:ext xmlns:c15="http://schemas.microsoft.com/office/drawing/2012/chart" uri="{02D57815-91ED-43cb-92C2-25804820EDAC}">
                        <c15:formulaRef>
                          <c15:sqref>'01N21W04K01S'!$C$337</c15:sqref>
                        </c15:formulaRef>
                      </c:ext>
                    </c:extLst>
                    <c:numCache>
                      <c:formatCode>#,##0.00</c:formatCode>
                      <c:ptCount val="1"/>
                      <c:pt idx="0">
                        <c:v>-55.660000000000004</c:v>
                      </c:pt>
                    </c:numCache>
                  </c:numRef>
                </c:yVal>
                <c:smooth val="0"/>
                <c:extLst xmlns:c15="http://schemas.microsoft.com/office/drawing/2012/chart">
                  <c:ext xmlns:c16="http://schemas.microsoft.com/office/drawing/2014/chart" uri="{C3380CC4-5D6E-409C-BE32-E72D297353CC}">
                    <c16:uniqueId val="{00000013-5A75-4728-A150-BF3276660070}"/>
                  </c:ext>
                </c:extLst>
              </c15:ser>
            </c15:filteredScatterSeries>
            <c15:filteredScatterSeries>
              <c15:ser>
                <c:idx val="17"/>
                <c:order val="8"/>
                <c:tx>
                  <c:v>Interim</c:v>
                </c:tx>
                <c:marker>
                  <c:symbol val="none"/>
                </c:marker>
                <c:xVal>
                  <c:numRef>
                    <c:extLst xmlns:c15="http://schemas.microsoft.com/office/drawing/2012/chart">
                      <c:ext xmlns:c15="http://schemas.microsoft.com/office/drawing/2012/chart" uri="{02D57815-91ED-43cb-92C2-25804820EDAC}">
                        <c15:formulaRef>
                          <c15:sqref>Table!$P$11</c15:sqref>
                        </c15:formulaRef>
                      </c:ext>
                    </c:extLst>
                    <c:numCache>
                      <c:formatCode>m/d/yyyy</c:formatCode>
                      <c:ptCount val="1"/>
                      <c:pt idx="0">
                        <c:v>45931</c:v>
                      </c:pt>
                    </c:numCache>
                  </c:numRef>
                </c:xVal>
                <c:yVal>
                  <c:numRef>
                    <c:extLst xmlns:c15="http://schemas.microsoft.com/office/drawing/2012/chart">
                      <c:ext xmlns:c15="http://schemas.microsoft.com/office/drawing/2012/chart" uri="{02D57815-91ED-43cb-92C2-25804820EDAC}">
                        <c15:formulaRef>
                          <c15:sqref>Table!$J$11</c15:sqref>
                        </c15:formulaRef>
                      </c:ext>
                    </c:extLst>
                    <c:numCache>
                      <c:formatCode>General</c:formatCode>
                      <c:ptCount val="1"/>
                      <c:pt idx="0">
                        <c:v>-112</c:v>
                      </c:pt>
                    </c:numCache>
                  </c:numRef>
                </c:yVal>
                <c:smooth val="0"/>
                <c:extLst xmlns:c15="http://schemas.microsoft.com/office/drawing/2012/chart">
                  <c:ext xmlns:c16="http://schemas.microsoft.com/office/drawing/2014/chart" uri="{C3380CC4-5D6E-409C-BE32-E72D297353CC}">
                    <c16:uniqueId val="{00000014-5A75-4728-A150-BF3276660070}"/>
                  </c:ext>
                </c:extLst>
              </c15:ser>
            </c15:filteredScatterSeries>
            <c15:filteredScatterSeries>
              <c15:ser>
                <c:idx val="1"/>
                <c:order val="9"/>
                <c:tx>
                  <c:v>MT</c:v>
                </c:tx>
                <c:marker>
                  <c:symbol val="none"/>
                </c:marker>
                <c:xVal>
                  <c:numRef>
                    <c:extLst xmlns:c15="http://schemas.microsoft.com/office/drawing/2012/chart">
                      <c:ext xmlns:c15="http://schemas.microsoft.com/office/drawing/2012/chart" uri="{02D57815-91ED-43cb-92C2-25804820EDAC}">
                        <c15:formulaRef>
                          <c15:sqref>Sheet1!$S$9:$T$9</c15:sqref>
                        </c15:formulaRef>
                      </c:ext>
                    </c:extLst>
                    <c:numCache>
                      <c:formatCode>General</c:formatCode>
                      <c:ptCount val="2"/>
                      <c:pt idx="0" formatCode="0.00">
                        <c:v>25569</c:v>
                      </c:pt>
                      <c:pt idx="1">
                        <c:v>62093</c:v>
                      </c:pt>
                    </c:numCache>
                  </c:numRef>
                </c:xVal>
                <c:yVal>
                  <c:numRef>
                    <c:extLst xmlns:c15="http://schemas.microsoft.com/office/drawing/2012/chart">
                      <c:ext xmlns:c15="http://schemas.microsoft.com/office/drawing/2012/chart" uri="{02D57815-91ED-43cb-92C2-25804820EDAC}">
                        <c15:formulaRef>
                          <c15:sqref>Sheet1!$U$9:$V$9</c15:sqref>
                        </c15:formulaRef>
                      </c:ext>
                    </c:extLst>
                    <c:numCache>
                      <c:formatCode>General</c:formatCode>
                      <c:ptCount val="2"/>
                      <c:pt idx="0">
                        <c:v>-50</c:v>
                      </c:pt>
                      <c:pt idx="1">
                        <c:v>-50</c:v>
                      </c:pt>
                    </c:numCache>
                  </c:numRef>
                </c:yVal>
                <c:smooth val="0"/>
                <c:extLst xmlns:c15="http://schemas.microsoft.com/office/drawing/2012/chart">
                  <c:ext xmlns:c16="http://schemas.microsoft.com/office/drawing/2014/chart" uri="{C3380CC4-5D6E-409C-BE32-E72D297353CC}">
                    <c16:uniqueId val="{00000015-5A75-4728-A150-BF3276660070}"/>
                  </c:ext>
                </c:extLst>
              </c15:ser>
            </c15:filteredScatterSeries>
            <c15:filteredScatterSeries>
              <c15:ser>
                <c:idx val="7"/>
                <c:order val="11"/>
                <c:tx>
                  <c:v>MO</c:v>
                </c:tx>
                <c:spPr>
                  <a:ln>
                    <a:solidFill>
                      <a:schemeClr val="accent5">
                        <a:lumMod val="50000"/>
                      </a:schemeClr>
                    </a:solidFill>
                  </a:ln>
                </c:spPr>
                <c:marker>
                  <c:symbol val="none"/>
                </c:marker>
                <c:xVal>
                  <c:numRef>
                    <c:extLst xmlns:c15="http://schemas.microsoft.com/office/drawing/2012/chart">
                      <c:ext xmlns:c15="http://schemas.microsoft.com/office/drawing/2012/chart" uri="{02D57815-91ED-43cb-92C2-25804820EDAC}">
                        <c15:formulaRef>
                          <c15:sqref>Sheet1!$S$9:$T$9</c15:sqref>
                        </c15:formulaRef>
                      </c:ext>
                    </c:extLst>
                    <c:numCache>
                      <c:formatCode>General</c:formatCode>
                      <c:ptCount val="2"/>
                      <c:pt idx="0" formatCode="0.00">
                        <c:v>25569</c:v>
                      </c:pt>
                      <c:pt idx="1">
                        <c:v>62093</c:v>
                      </c:pt>
                    </c:numCache>
                  </c:numRef>
                </c:xVal>
                <c:yVal>
                  <c:numRef>
                    <c:extLst xmlns:c15="http://schemas.microsoft.com/office/drawing/2012/chart">
                      <c:ext xmlns:c15="http://schemas.microsoft.com/office/drawing/2012/chart" uri="{02D57815-91ED-43cb-92C2-25804820EDAC}">
                        <c15:formulaRef>
                          <c15:sqref>Sheet1!$AA$9:$AB$9</c15:sqref>
                        </c15:formulaRef>
                      </c:ext>
                    </c:extLst>
                    <c:numCache>
                      <c:formatCode>General</c:formatCode>
                      <c:ptCount val="2"/>
                      <c:pt idx="0">
                        <c:v>0</c:v>
                      </c:pt>
                      <c:pt idx="1">
                        <c:v>0</c:v>
                      </c:pt>
                    </c:numCache>
                  </c:numRef>
                </c:yVal>
                <c:smooth val="0"/>
                <c:extLst xmlns:c15="http://schemas.microsoft.com/office/drawing/2012/chart">
                  <c:ext xmlns:c16="http://schemas.microsoft.com/office/drawing/2014/chart" uri="{C3380CC4-5D6E-409C-BE32-E72D297353CC}">
                    <c16:uniqueId val="{00000016-5A75-4728-A150-BF3276660070}"/>
                  </c:ext>
                </c:extLst>
              </c15:ser>
            </c15:filteredScatterSeries>
            <c15:filteredScatterSeries>
              <c15:ser>
                <c:idx val="8"/>
                <c:order val="14"/>
                <c:tx>
                  <c:v>Adjusted MT</c:v>
                </c:tx>
                <c:spPr>
                  <a:ln>
                    <a:solidFill>
                      <a:srgbClr val="FF0000"/>
                    </a:solidFill>
                  </a:ln>
                </c:spPr>
                <c:marker>
                  <c:symbol val="none"/>
                </c:marker>
                <c:xVal>
                  <c:numRef>
                    <c:extLst xmlns:c15="http://schemas.microsoft.com/office/drawing/2012/chart">
                      <c:ext xmlns:c15="http://schemas.microsoft.com/office/drawing/2012/chart" uri="{02D57815-91ED-43cb-92C2-25804820EDAC}">
                        <c15:formulaRef>
                          <c15:sqref>Sheet1!$S$9:$T$9</c15:sqref>
                        </c15:formulaRef>
                      </c:ext>
                    </c:extLst>
                    <c:numCache>
                      <c:formatCode>General</c:formatCode>
                      <c:ptCount val="2"/>
                      <c:pt idx="0" formatCode="0.00">
                        <c:v>25569</c:v>
                      </c:pt>
                      <c:pt idx="1">
                        <c:v>62093</c:v>
                      </c:pt>
                    </c:numCache>
                  </c:numRef>
                </c:xVal>
                <c:yVal>
                  <c:numRef>
                    <c:extLst xmlns:c15="http://schemas.microsoft.com/office/drawing/2012/chart">
                      <c:ext xmlns:c15="http://schemas.microsoft.com/office/drawing/2012/chart" uri="{02D57815-91ED-43cb-92C2-25804820EDAC}">
                        <c15:formulaRef>
                          <c15:sqref>Sheet1!$Y$9:$Z$9</c15:sqref>
                        </c15:formulaRef>
                      </c:ext>
                    </c:extLst>
                    <c:numCache>
                      <c:formatCode>General</c:formatCode>
                      <c:ptCount val="2"/>
                      <c:pt idx="0">
                        <c:v>-48</c:v>
                      </c:pt>
                      <c:pt idx="1">
                        <c:v>-48</c:v>
                      </c:pt>
                    </c:numCache>
                  </c:numRef>
                </c:yVal>
                <c:smooth val="0"/>
                <c:extLst xmlns:c15="http://schemas.microsoft.com/office/drawing/2012/chart">
                  <c:ext xmlns:c16="http://schemas.microsoft.com/office/drawing/2014/chart" uri="{C3380CC4-5D6E-409C-BE32-E72D297353CC}">
                    <c16:uniqueId val="{00000017-5A75-4728-A150-BF3276660070}"/>
                  </c:ext>
                </c:extLst>
              </c15:ser>
            </c15:filteredScatterSeries>
            <c15:filteredScatterSeries>
              <c15:ser>
                <c:idx val="0"/>
                <c:order val="15"/>
                <c:tx>
                  <c:v>Fall</c:v>
                </c:tx>
                <c:marker>
                  <c:symbol val="square"/>
                  <c:size val="5"/>
                  <c:spPr>
                    <a:solidFill>
                      <a:schemeClr val="bg1">
                        <a:lumMod val="50000"/>
                      </a:schemeClr>
                    </a:solidFill>
                    <a:ln>
                      <a:solidFill>
                        <a:schemeClr val="bg1">
                          <a:lumMod val="50000"/>
                        </a:schemeClr>
                      </a:solidFill>
                    </a:ln>
                  </c:spPr>
                </c:marker>
                <c:xVal>
                  <c:numRef>
                    <c:extLst xmlns:c15="http://schemas.microsoft.com/office/drawing/2012/chart">
                      <c:ext xmlns:c15="http://schemas.microsoft.com/office/drawing/2012/chart" uri="{02D57815-91ED-43cb-92C2-25804820EDAC}">
                        <c15:formulaRef>
                          <c15:sqref>'01N21W04K01S'!$B$333</c15:sqref>
                        </c15:formulaRef>
                      </c:ext>
                    </c:extLst>
                    <c:numCache>
                      <c:formatCode>m/d/yyyy</c:formatCode>
                      <c:ptCount val="1"/>
                      <c:pt idx="0">
                        <c:v>44846</c:v>
                      </c:pt>
                    </c:numCache>
                  </c:numRef>
                </c:xVal>
                <c:yVal>
                  <c:numRef>
                    <c:extLst xmlns:c15="http://schemas.microsoft.com/office/drawing/2012/chart">
                      <c:ext xmlns:c15="http://schemas.microsoft.com/office/drawing/2012/chart" uri="{02D57815-91ED-43cb-92C2-25804820EDAC}">
                        <c15:formulaRef>
                          <c15:sqref>'01N21W04K01S'!$C$333</c15:sqref>
                        </c15:formulaRef>
                      </c:ext>
                    </c:extLst>
                    <c:numCache>
                      <c:formatCode>General</c:formatCode>
                      <c:ptCount val="1"/>
                      <c:pt idx="0">
                        <c:v>-119</c:v>
                      </c:pt>
                    </c:numCache>
                  </c:numRef>
                </c:yVal>
                <c:smooth val="0"/>
                <c:extLst xmlns:c15="http://schemas.microsoft.com/office/drawing/2012/chart">
                  <c:ext xmlns:c16="http://schemas.microsoft.com/office/drawing/2014/chart" uri="{C3380CC4-5D6E-409C-BE32-E72D297353CC}">
                    <c16:uniqueId val="{00000018-5A75-4728-A150-BF3276660070}"/>
                  </c:ext>
                </c:extLst>
              </c15:ser>
            </c15:filteredScatterSeries>
            <c15:filteredScatterSeries>
              <c15:ser>
                <c:idx val="2"/>
                <c:order val="16"/>
                <c:tx>
                  <c:v>Spring</c:v>
                </c:tx>
                <c:marker>
                  <c:symbol val="square"/>
                  <c:size val="5"/>
                  <c:spPr>
                    <a:solidFill>
                      <a:schemeClr val="accent4"/>
                    </a:solidFill>
                    <a:ln>
                      <a:solidFill>
                        <a:schemeClr val="accent4"/>
                      </a:solidFill>
                    </a:ln>
                  </c:spPr>
                </c:marker>
                <c:xVal>
                  <c:numRef>
                    <c:extLst xmlns:c15="http://schemas.microsoft.com/office/drawing/2012/chart">
                      <c:ext xmlns:c15="http://schemas.microsoft.com/office/drawing/2012/chart" uri="{02D57815-91ED-43cb-92C2-25804820EDAC}">
                        <c15:formulaRef>
                          <c15:sqref>'01N21W04K01S'!$B$337</c15:sqref>
                        </c15:formulaRef>
                      </c:ext>
                    </c:extLst>
                    <c:numCache>
                      <c:formatCode>m/d/yyyy</c:formatCode>
                      <c:ptCount val="1"/>
                      <c:pt idx="0">
                        <c:v>45012</c:v>
                      </c:pt>
                    </c:numCache>
                  </c:numRef>
                </c:xVal>
                <c:yVal>
                  <c:numRef>
                    <c:extLst xmlns:c15="http://schemas.microsoft.com/office/drawing/2012/chart">
                      <c:ext xmlns:c15="http://schemas.microsoft.com/office/drawing/2012/chart" uri="{02D57815-91ED-43cb-92C2-25804820EDAC}">
                        <c15:formulaRef>
                          <c15:sqref>'01N21W04K01S'!$C$337</c15:sqref>
                        </c15:formulaRef>
                      </c:ext>
                    </c:extLst>
                    <c:numCache>
                      <c:formatCode>#,##0.00</c:formatCode>
                      <c:ptCount val="1"/>
                      <c:pt idx="0">
                        <c:v>-55.660000000000004</c:v>
                      </c:pt>
                    </c:numCache>
                  </c:numRef>
                </c:yVal>
                <c:smooth val="0"/>
                <c:extLst xmlns:c15="http://schemas.microsoft.com/office/drawing/2012/chart">
                  <c:ext xmlns:c16="http://schemas.microsoft.com/office/drawing/2014/chart" uri="{C3380CC4-5D6E-409C-BE32-E72D297353CC}">
                    <c16:uniqueId val="{00000019-5A75-4728-A150-BF3276660070}"/>
                  </c:ext>
                </c:extLst>
              </c15:ser>
            </c15:filteredScatterSeries>
            <c15:filteredScatterSeries>
              <c15:ser>
                <c:idx val="4"/>
                <c:order val="17"/>
                <c:tx>
                  <c:v>Interim</c:v>
                </c:tx>
                <c:marker>
                  <c:symbol val="square"/>
                  <c:size val="5"/>
                </c:marker>
                <c:xVal>
                  <c:numRef>
                    <c:extLst xmlns:c15="http://schemas.microsoft.com/office/drawing/2012/chart">
                      <c:ext xmlns:c15="http://schemas.microsoft.com/office/drawing/2012/chart" uri="{02D57815-91ED-43cb-92C2-25804820EDAC}">
                        <c15:formulaRef>
                          <c15:sqref>Table!$P$11</c15:sqref>
                        </c15:formulaRef>
                      </c:ext>
                    </c:extLst>
                    <c:numCache>
                      <c:formatCode>m/d/yyyy</c:formatCode>
                      <c:ptCount val="1"/>
                      <c:pt idx="0">
                        <c:v>45931</c:v>
                      </c:pt>
                    </c:numCache>
                  </c:numRef>
                </c:xVal>
                <c:yVal>
                  <c:numRef>
                    <c:extLst xmlns:c15="http://schemas.microsoft.com/office/drawing/2012/chart">
                      <c:ext xmlns:c15="http://schemas.microsoft.com/office/drawing/2012/chart" uri="{02D57815-91ED-43cb-92C2-25804820EDAC}">
                        <c15:formulaRef>
                          <c15:sqref>Table!$J$11</c15:sqref>
                        </c15:formulaRef>
                      </c:ext>
                    </c:extLst>
                    <c:numCache>
                      <c:formatCode>General</c:formatCode>
                      <c:ptCount val="1"/>
                      <c:pt idx="0">
                        <c:v>-112</c:v>
                      </c:pt>
                    </c:numCache>
                  </c:numRef>
                </c:yVal>
                <c:smooth val="0"/>
                <c:extLst xmlns:c15="http://schemas.microsoft.com/office/drawing/2012/chart">
                  <c:ext xmlns:c16="http://schemas.microsoft.com/office/drawing/2014/chart" uri="{C3380CC4-5D6E-409C-BE32-E72D297353CC}">
                    <c16:uniqueId val="{0000001A-5A75-4728-A150-BF3276660070}"/>
                  </c:ext>
                </c:extLst>
              </c15:ser>
            </c15:filteredScatterSeries>
            <c15:filteredScatterSeries>
              <c15:ser>
                <c:idx val="18"/>
                <c:order val="18"/>
                <c:tx>
                  <c:v>GSP</c:v>
                </c:tx>
                <c:spPr>
                  <a:ln>
                    <a:solidFill>
                      <a:schemeClr val="bg1">
                        <a:lumMod val="65000"/>
                      </a:schemeClr>
                    </a:solidFill>
                  </a:ln>
                </c:spPr>
                <c:marker>
                  <c:symbol val="none"/>
                </c:marker>
                <c:xVal>
                  <c:numRef>
                    <c:extLst xmlns:c15="http://schemas.microsoft.com/office/drawing/2012/chart">
                      <c:ext xmlns:c15="http://schemas.microsoft.com/office/drawing/2012/chart" uri="{02D57815-91ED-43cb-92C2-25804820EDAC}">
                        <c15:formulaRef>
                          <c15:sqref>'01N21W04K01S'!$G$35:$G$598</c15:sqref>
                        </c15:formulaRef>
                      </c:ext>
                    </c:extLst>
                    <c:numCache>
                      <c:formatCode>m/d/yyyy</c:formatCode>
                      <c:ptCount val="564"/>
                      <c:pt idx="0">
                        <c:v>44865</c:v>
                      </c:pt>
                      <c:pt idx="1">
                        <c:v>44895</c:v>
                      </c:pt>
                      <c:pt idx="2">
                        <c:v>44926</c:v>
                      </c:pt>
                      <c:pt idx="3">
                        <c:v>44957</c:v>
                      </c:pt>
                      <c:pt idx="4">
                        <c:v>44985</c:v>
                      </c:pt>
                      <c:pt idx="5">
                        <c:v>45016</c:v>
                      </c:pt>
                      <c:pt idx="6">
                        <c:v>45046</c:v>
                      </c:pt>
                      <c:pt idx="7">
                        <c:v>45077</c:v>
                      </c:pt>
                      <c:pt idx="8">
                        <c:v>45107</c:v>
                      </c:pt>
                      <c:pt idx="9">
                        <c:v>45138</c:v>
                      </c:pt>
                      <c:pt idx="10">
                        <c:v>45169</c:v>
                      </c:pt>
                      <c:pt idx="11">
                        <c:v>45199</c:v>
                      </c:pt>
                      <c:pt idx="12">
                        <c:v>45230</c:v>
                      </c:pt>
                      <c:pt idx="13">
                        <c:v>45260</c:v>
                      </c:pt>
                      <c:pt idx="14">
                        <c:v>45291</c:v>
                      </c:pt>
                      <c:pt idx="15">
                        <c:v>45322</c:v>
                      </c:pt>
                      <c:pt idx="16">
                        <c:v>45351</c:v>
                      </c:pt>
                      <c:pt idx="17">
                        <c:v>45382</c:v>
                      </c:pt>
                      <c:pt idx="18">
                        <c:v>45412</c:v>
                      </c:pt>
                      <c:pt idx="19">
                        <c:v>45443</c:v>
                      </c:pt>
                      <c:pt idx="20">
                        <c:v>45473</c:v>
                      </c:pt>
                      <c:pt idx="21">
                        <c:v>45504</c:v>
                      </c:pt>
                      <c:pt idx="22">
                        <c:v>45535</c:v>
                      </c:pt>
                      <c:pt idx="23">
                        <c:v>45565</c:v>
                      </c:pt>
                      <c:pt idx="24">
                        <c:v>45596</c:v>
                      </c:pt>
                      <c:pt idx="25">
                        <c:v>45626</c:v>
                      </c:pt>
                      <c:pt idx="26">
                        <c:v>45657</c:v>
                      </c:pt>
                      <c:pt idx="27">
                        <c:v>45688</c:v>
                      </c:pt>
                      <c:pt idx="28">
                        <c:v>45716</c:v>
                      </c:pt>
                      <c:pt idx="29">
                        <c:v>45747</c:v>
                      </c:pt>
                      <c:pt idx="30">
                        <c:v>45777</c:v>
                      </c:pt>
                      <c:pt idx="31">
                        <c:v>45808</c:v>
                      </c:pt>
                      <c:pt idx="32">
                        <c:v>45838</c:v>
                      </c:pt>
                      <c:pt idx="33">
                        <c:v>45869</c:v>
                      </c:pt>
                      <c:pt idx="34">
                        <c:v>45900</c:v>
                      </c:pt>
                      <c:pt idx="35">
                        <c:v>45930</c:v>
                      </c:pt>
                      <c:pt idx="36">
                        <c:v>45961</c:v>
                      </c:pt>
                      <c:pt idx="37">
                        <c:v>45991</c:v>
                      </c:pt>
                      <c:pt idx="38">
                        <c:v>46022</c:v>
                      </c:pt>
                      <c:pt idx="39">
                        <c:v>46053</c:v>
                      </c:pt>
                      <c:pt idx="40">
                        <c:v>46081</c:v>
                      </c:pt>
                      <c:pt idx="41">
                        <c:v>46112</c:v>
                      </c:pt>
                      <c:pt idx="42">
                        <c:v>46142</c:v>
                      </c:pt>
                      <c:pt idx="43">
                        <c:v>46173</c:v>
                      </c:pt>
                      <c:pt idx="44">
                        <c:v>46203</c:v>
                      </c:pt>
                      <c:pt idx="45">
                        <c:v>46234</c:v>
                      </c:pt>
                      <c:pt idx="46">
                        <c:v>46265</c:v>
                      </c:pt>
                      <c:pt idx="47">
                        <c:v>46295</c:v>
                      </c:pt>
                      <c:pt idx="48">
                        <c:v>46326</c:v>
                      </c:pt>
                      <c:pt idx="49">
                        <c:v>46356</c:v>
                      </c:pt>
                      <c:pt idx="50">
                        <c:v>46387</c:v>
                      </c:pt>
                      <c:pt idx="51">
                        <c:v>46418</c:v>
                      </c:pt>
                      <c:pt idx="52">
                        <c:v>46446</c:v>
                      </c:pt>
                      <c:pt idx="53">
                        <c:v>46477</c:v>
                      </c:pt>
                      <c:pt idx="54">
                        <c:v>46507</c:v>
                      </c:pt>
                      <c:pt idx="55">
                        <c:v>46538</c:v>
                      </c:pt>
                      <c:pt idx="56">
                        <c:v>46568</c:v>
                      </c:pt>
                      <c:pt idx="57">
                        <c:v>46599</c:v>
                      </c:pt>
                      <c:pt idx="58">
                        <c:v>46630</c:v>
                      </c:pt>
                      <c:pt idx="59">
                        <c:v>46660</c:v>
                      </c:pt>
                      <c:pt idx="60">
                        <c:v>46691</c:v>
                      </c:pt>
                      <c:pt idx="61">
                        <c:v>46721</c:v>
                      </c:pt>
                      <c:pt idx="62">
                        <c:v>46752</c:v>
                      </c:pt>
                      <c:pt idx="63">
                        <c:v>46783</c:v>
                      </c:pt>
                      <c:pt idx="64">
                        <c:v>46812</c:v>
                      </c:pt>
                      <c:pt idx="65">
                        <c:v>46843</c:v>
                      </c:pt>
                      <c:pt idx="66">
                        <c:v>46873</c:v>
                      </c:pt>
                      <c:pt idx="67">
                        <c:v>46904</c:v>
                      </c:pt>
                      <c:pt idx="68">
                        <c:v>46934</c:v>
                      </c:pt>
                      <c:pt idx="69">
                        <c:v>46965</c:v>
                      </c:pt>
                      <c:pt idx="70">
                        <c:v>46996</c:v>
                      </c:pt>
                      <c:pt idx="71">
                        <c:v>47026</c:v>
                      </c:pt>
                      <c:pt idx="72">
                        <c:v>47057</c:v>
                      </c:pt>
                      <c:pt idx="73">
                        <c:v>47087</c:v>
                      </c:pt>
                      <c:pt idx="74">
                        <c:v>47118</c:v>
                      </c:pt>
                      <c:pt idx="75">
                        <c:v>47149</c:v>
                      </c:pt>
                      <c:pt idx="76">
                        <c:v>47177</c:v>
                      </c:pt>
                      <c:pt idx="77">
                        <c:v>47208</c:v>
                      </c:pt>
                      <c:pt idx="78">
                        <c:v>47238</c:v>
                      </c:pt>
                      <c:pt idx="79">
                        <c:v>47269</c:v>
                      </c:pt>
                      <c:pt idx="80">
                        <c:v>47299</c:v>
                      </c:pt>
                      <c:pt idx="81">
                        <c:v>47330</c:v>
                      </c:pt>
                      <c:pt idx="82">
                        <c:v>47361</c:v>
                      </c:pt>
                      <c:pt idx="83">
                        <c:v>47391</c:v>
                      </c:pt>
                      <c:pt idx="84">
                        <c:v>47422</c:v>
                      </c:pt>
                      <c:pt idx="85">
                        <c:v>47452</c:v>
                      </c:pt>
                      <c:pt idx="86">
                        <c:v>47483</c:v>
                      </c:pt>
                      <c:pt idx="87">
                        <c:v>47514</c:v>
                      </c:pt>
                      <c:pt idx="88">
                        <c:v>47542</c:v>
                      </c:pt>
                      <c:pt idx="89">
                        <c:v>47573</c:v>
                      </c:pt>
                      <c:pt idx="90">
                        <c:v>47603</c:v>
                      </c:pt>
                      <c:pt idx="91">
                        <c:v>47634</c:v>
                      </c:pt>
                      <c:pt idx="92">
                        <c:v>47664</c:v>
                      </c:pt>
                      <c:pt idx="93">
                        <c:v>47695</c:v>
                      </c:pt>
                      <c:pt idx="94">
                        <c:v>47726</c:v>
                      </c:pt>
                      <c:pt idx="95">
                        <c:v>47756</c:v>
                      </c:pt>
                      <c:pt idx="96">
                        <c:v>47787</c:v>
                      </c:pt>
                      <c:pt idx="97">
                        <c:v>47817</c:v>
                      </c:pt>
                      <c:pt idx="98">
                        <c:v>47848</c:v>
                      </c:pt>
                      <c:pt idx="99">
                        <c:v>47879</c:v>
                      </c:pt>
                      <c:pt idx="100">
                        <c:v>47907</c:v>
                      </c:pt>
                      <c:pt idx="101">
                        <c:v>47938</c:v>
                      </c:pt>
                      <c:pt idx="102">
                        <c:v>47968</c:v>
                      </c:pt>
                      <c:pt idx="103">
                        <c:v>47999</c:v>
                      </c:pt>
                      <c:pt idx="104">
                        <c:v>48029</c:v>
                      </c:pt>
                      <c:pt idx="105">
                        <c:v>48060</c:v>
                      </c:pt>
                      <c:pt idx="106">
                        <c:v>48091</c:v>
                      </c:pt>
                      <c:pt idx="107">
                        <c:v>48121</c:v>
                      </c:pt>
                      <c:pt idx="108">
                        <c:v>48152</c:v>
                      </c:pt>
                      <c:pt idx="109">
                        <c:v>48182</c:v>
                      </c:pt>
                      <c:pt idx="110">
                        <c:v>48213</c:v>
                      </c:pt>
                      <c:pt idx="111">
                        <c:v>48244</c:v>
                      </c:pt>
                      <c:pt idx="112">
                        <c:v>48273</c:v>
                      </c:pt>
                      <c:pt idx="113">
                        <c:v>48304</c:v>
                      </c:pt>
                      <c:pt idx="114">
                        <c:v>48334</c:v>
                      </c:pt>
                      <c:pt idx="115">
                        <c:v>48365</c:v>
                      </c:pt>
                      <c:pt idx="116">
                        <c:v>48395</c:v>
                      </c:pt>
                      <c:pt idx="117">
                        <c:v>48426</c:v>
                      </c:pt>
                      <c:pt idx="118">
                        <c:v>48457</c:v>
                      </c:pt>
                      <c:pt idx="119">
                        <c:v>48487</c:v>
                      </c:pt>
                      <c:pt idx="120">
                        <c:v>48518</c:v>
                      </c:pt>
                      <c:pt idx="121">
                        <c:v>48548</c:v>
                      </c:pt>
                      <c:pt idx="122">
                        <c:v>48579</c:v>
                      </c:pt>
                      <c:pt idx="123">
                        <c:v>48610</c:v>
                      </c:pt>
                      <c:pt idx="124">
                        <c:v>48638</c:v>
                      </c:pt>
                      <c:pt idx="125">
                        <c:v>48669</c:v>
                      </c:pt>
                      <c:pt idx="126">
                        <c:v>48699</c:v>
                      </c:pt>
                      <c:pt idx="127">
                        <c:v>48730</c:v>
                      </c:pt>
                      <c:pt idx="128">
                        <c:v>48760</c:v>
                      </c:pt>
                      <c:pt idx="129">
                        <c:v>48791</c:v>
                      </c:pt>
                      <c:pt idx="130">
                        <c:v>48822</c:v>
                      </c:pt>
                      <c:pt idx="131">
                        <c:v>48852</c:v>
                      </c:pt>
                      <c:pt idx="132">
                        <c:v>48883</c:v>
                      </c:pt>
                      <c:pt idx="133">
                        <c:v>48913</c:v>
                      </c:pt>
                      <c:pt idx="134">
                        <c:v>48944</c:v>
                      </c:pt>
                      <c:pt idx="135">
                        <c:v>48975</c:v>
                      </c:pt>
                      <c:pt idx="136">
                        <c:v>49003</c:v>
                      </c:pt>
                      <c:pt idx="137">
                        <c:v>49034</c:v>
                      </c:pt>
                      <c:pt idx="138">
                        <c:v>49064</c:v>
                      </c:pt>
                      <c:pt idx="139">
                        <c:v>49095</c:v>
                      </c:pt>
                      <c:pt idx="140">
                        <c:v>49125</c:v>
                      </c:pt>
                      <c:pt idx="141">
                        <c:v>49156</c:v>
                      </c:pt>
                      <c:pt idx="142">
                        <c:v>49187</c:v>
                      </c:pt>
                      <c:pt idx="143">
                        <c:v>49217</c:v>
                      </c:pt>
                      <c:pt idx="144">
                        <c:v>49248</c:v>
                      </c:pt>
                      <c:pt idx="145">
                        <c:v>49278</c:v>
                      </c:pt>
                      <c:pt idx="146">
                        <c:v>49309</c:v>
                      </c:pt>
                      <c:pt idx="147">
                        <c:v>49340</c:v>
                      </c:pt>
                      <c:pt idx="148">
                        <c:v>49368</c:v>
                      </c:pt>
                      <c:pt idx="149">
                        <c:v>49399</c:v>
                      </c:pt>
                      <c:pt idx="150">
                        <c:v>49429</c:v>
                      </c:pt>
                      <c:pt idx="151">
                        <c:v>49460</c:v>
                      </c:pt>
                      <c:pt idx="152">
                        <c:v>49490</c:v>
                      </c:pt>
                      <c:pt idx="153">
                        <c:v>49521</c:v>
                      </c:pt>
                      <c:pt idx="154">
                        <c:v>49552</c:v>
                      </c:pt>
                      <c:pt idx="155">
                        <c:v>49582</c:v>
                      </c:pt>
                      <c:pt idx="156">
                        <c:v>49613</c:v>
                      </c:pt>
                      <c:pt idx="157">
                        <c:v>49643</c:v>
                      </c:pt>
                      <c:pt idx="158">
                        <c:v>49674</c:v>
                      </c:pt>
                      <c:pt idx="159">
                        <c:v>49705</c:v>
                      </c:pt>
                      <c:pt idx="160">
                        <c:v>49734</c:v>
                      </c:pt>
                      <c:pt idx="161">
                        <c:v>49765</c:v>
                      </c:pt>
                      <c:pt idx="162">
                        <c:v>49795</c:v>
                      </c:pt>
                      <c:pt idx="163">
                        <c:v>49826</c:v>
                      </c:pt>
                      <c:pt idx="164">
                        <c:v>49856</c:v>
                      </c:pt>
                      <c:pt idx="165">
                        <c:v>49887</c:v>
                      </c:pt>
                      <c:pt idx="166">
                        <c:v>49918</c:v>
                      </c:pt>
                      <c:pt idx="167">
                        <c:v>49948</c:v>
                      </c:pt>
                      <c:pt idx="168">
                        <c:v>49979</c:v>
                      </c:pt>
                      <c:pt idx="169">
                        <c:v>50009</c:v>
                      </c:pt>
                      <c:pt idx="170">
                        <c:v>50040</c:v>
                      </c:pt>
                      <c:pt idx="171">
                        <c:v>50071</c:v>
                      </c:pt>
                      <c:pt idx="172">
                        <c:v>50099</c:v>
                      </c:pt>
                      <c:pt idx="173">
                        <c:v>50130</c:v>
                      </c:pt>
                      <c:pt idx="174">
                        <c:v>50160</c:v>
                      </c:pt>
                      <c:pt idx="175">
                        <c:v>50191</c:v>
                      </c:pt>
                      <c:pt idx="176">
                        <c:v>50221</c:v>
                      </c:pt>
                      <c:pt idx="177">
                        <c:v>50252</c:v>
                      </c:pt>
                      <c:pt idx="178">
                        <c:v>50283</c:v>
                      </c:pt>
                      <c:pt idx="179">
                        <c:v>50313</c:v>
                      </c:pt>
                      <c:pt idx="180">
                        <c:v>50344</c:v>
                      </c:pt>
                      <c:pt idx="181">
                        <c:v>50374</c:v>
                      </c:pt>
                      <c:pt idx="182">
                        <c:v>50405</c:v>
                      </c:pt>
                      <c:pt idx="183">
                        <c:v>50436</c:v>
                      </c:pt>
                      <c:pt idx="184">
                        <c:v>50464</c:v>
                      </c:pt>
                      <c:pt idx="185">
                        <c:v>50495</c:v>
                      </c:pt>
                      <c:pt idx="186">
                        <c:v>50525</c:v>
                      </c:pt>
                      <c:pt idx="187">
                        <c:v>50556</c:v>
                      </c:pt>
                      <c:pt idx="188">
                        <c:v>50586</c:v>
                      </c:pt>
                      <c:pt idx="189">
                        <c:v>50617</c:v>
                      </c:pt>
                      <c:pt idx="190">
                        <c:v>50648</c:v>
                      </c:pt>
                      <c:pt idx="191">
                        <c:v>50678</c:v>
                      </c:pt>
                      <c:pt idx="192">
                        <c:v>50709</c:v>
                      </c:pt>
                      <c:pt idx="193">
                        <c:v>50739</c:v>
                      </c:pt>
                      <c:pt idx="194">
                        <c:v>50770</c:v>
                      </c:pt>
                      <c:pt idx="195">
                        <c:v>50801</c:v>
                      </c:pt>
                      <c:pt idx="196">
                        <c:v>50829</c:v>
                      </c:pt>
                      <c:pt idx="197">
                        <c:v>50860</c:v>
                      </c:pt>
                      <c:pt idx="198">
                        <c:v>50890</c:v>
                      </c:pt>
                      <c:pt idx="199">
                        <c:v>50921</c:v>
                      </c:pt>
                      <c:pt idx="200">
                        <c:v>50951</c:v>
                      </c:pt>
                      <c:pt idx="201">
                        <c:v>50982</c:v>
                      </c:pt>
                      <c:pt idx="202">
                        <c:v>51013</c:v>
                      </c:pt>
                      <c:pt idx="203">
                        <c:v>51043</c:v>
                      </c:pt>
                      <c:pt idx="204">
                        <c:v>51074</c:v>
                      </c:pt>
                      <c:pt idx="205">
                        <c:v>51104</c:v>
                      </c:pt>
                      <c:pt idx="206">
                        <c:v>51135</c:v>
                      </c:pt>
                      <c:pt idx="207">
                        <c:v>51166</c:v>
                      </c:pt>
                      <c:pt idx="208">
                        <c:v>51195</c:v>
                      </c:pt>
                      <c:pt idx="209">
                        <c:v>51226</c:v>
                      </c:pt>
                      <c:pt idx="210">
                        <c:v>51256</c:v>
                      </c:pt>
                      <c:pt idx="211">
                        <c:v>51287</c:v>
                      </c:pt>
                      <c:pt idx="212">
                        <c:v>51317</c:v>
                      </c:pt>
                      <c:pt idx="213">
                        <c:v>51348</c:v>
                      </c:pt>
                      <c:pt idx="214">
                        <c:v>51379</c:v>
                      </c:pt>
                      <c:pt idx="215">
                        <c:v>51409</c:v>
                      </c:pt>
                      <c:pt idx="216">
                        <c:v>51440</c:v>
                      </c:pt>
                      <c:pt idx="217">
                        <c:v>51470</c:v>
                      </c:pt>
                      <c:pt idx="218">
                        <c:v>51501</c:v>
                      </c:pt>
                      <c:pt idx="219">
                        <c:v>51532</c:v>
                      </c:pt>
                      <c:pt idx="220">
                        <c:v>51560</c:v>
                      </c:pt>
                      <c:pt idx="221">
                        <c:v>51591</c:v>
                      </c:pt>
                      <c:pt idx="222">
                        <c:v>51621</c:v>
                      </c:pt>
                      <c:pt idx="223">
                        <c:v>51652</c:v>
                      </c:pt>
                      <c:pt idx="224">
                        <c:v>51682</c:v>
                      </c:pt>
                      <c:pt idx="225">
                        <c:v>51713</c:v>
                      </c:pt>
                      <c:pt idx="226">
                        <c:v>51744</c:v>
                      </c:pt>
                      <c:pt idx="227">
                        <c:v>51774</c:v>
                      </c:pt>
                      <c:pt idx="228">
                        <c:v>51805</c:v>
                      </c:pt>
                      <c:pt idx="229">
                        <c:v>51835</c:v>
                      </c:pt>
                      <c:pt idx="230">
                        <c:v>51866</c:v>
                      </c:pt>
                      <c:pt idx="231">
                        <c:v>51897</c:v>
                      </c:pt>
                      <c:pt idx="232">
                        <c:v>51925</c:v>
                      </c:pt>
                      <c:pt idx="233">
                        <c:v>51956</c:v>
                      </c:pt>
                      <c:pt idx="234">
                        <c:v>51986</c:v>
                      </c:pt>
                      <c:pt idx="235">
                        <c:v>52017</c:v>
                      </c:pt>
                      <c:pt idx="236">
                        <c:v>52047</c:v>
                      </c:pt>
                      <c:pt idx="237">
                        <c:v>52078</c:v>
                      </c:pt>
                      <c:pt idx="238">
                        <c:v>52109</c:v>
                      </c:pt>
                      <c:pt idx="239">
                        <c:v>52139</c:v>
                      </c:pt>
                      <c:pt idx="240">
                        <c:v>52170</c:v>
                      </c:pt>
                      <c:pt idx="241">
                        <c:v>52200</c:v>
                      </c:pt>
                      <c:pt idx="242">
                        <c:v>52231</c:v>
                      </c:pt>
                      <c:pt idx="243">
                        <c:v>52262</c:v>
                      </c:pt>
                      <c:pt idx="244">
                        <c:v>52290</c:v>
                      </c:pt>
                      <c:pt idx="245">
                        <c:v>52321</c:v>
                      </c:pt>
                      <c:pt idx="246">
                        <c:v>52351</c:v>
                      </c:pt>
                      <c:pt idx="247">
                        <c:v>52382</c:v>
                      </c:pt>
                      <c:pt idx="248">
                        <c:v>52412</c:v>
                      </c:pt>
                      <c:pt idx="249">
                        <c:v>52443</c:v>
                      </c:pt>
                      <c:pt idx="250">
                        <c:v>52474</c:v>
                      </c:pt>
                      <c:pt idx="251">
                        <c:v>52504</c:v>
                      </c:pt>
                      <c:pt idx="252">
                        <c:v>52535</c:v>
                      </c:pt>
                      <c:pt idx="253">
                        <c:v>52565</c:v>
                      </c:pt>
                      <c:pt idx="254">
                        <c:v>52596</c:v>
                      </c:pt>
                      <c:pt idx="255">
                        <c:v>52627</c:v>
                      </c:pt>
                      <c:pt idx="256">
                        <c:v>52656</c:v>
                      </c:pt>
                      <c:pt idx="257">
                        <c:v>52687</c:v>
                      </c:pt>
                      <c:pt idx="258">
                        <c:v>52717</c:v>
                      </c:pt>
                      <c:pt idx="259">
                        <c:v>52748</c:v>
                      </c:pt>
                      <c:pt idx="260">
                        <c:v>52778</c:v>
                      </c:pt>
                      <c:pt idx="261">
                        <c:v>52809</c:v>
                      </c:pt>
                      <c:pt idx="262">
                        <c:v>52840</c:v>
                      </c:pt>
                      <c:pt idx="263">
                        <c:v>52870</c:v>
                      </c:pt>
                      <c:pt idx="264">
                        <c:v>52901</c:v>
                      </c:pt>
                      <c:pt idx="265">
                        <c:v>52931</c:v>
                      </c:pt>
                      <c:pt idx="266">
                        <c:v>52962</c:v>
                      </c:pt>
                      <c:pt idx="267">
                        <c:v>52993</c:v>
                      </c:pt>
                      <c:pt idx="268">
                        <c:v>53021</c:v>
                      </c:pt>
                      <c:pt idx="269">
                        <c:v>53052</c:v>
                      </c:pt>
                      <c:pt idx="270">
                        <c:v>53082</c:v>
                      </c:pt>
                      <c:pt idx="271">
                        <c:v>53113</c:v>
                      </c:pt>
                      <c:pt idx="272">
                        <c:v>53143</c:v>
                      </c:pt>
                      <c:pt idx="273">
                        <c:v>53174</c:v>
                      </c:pt>
                      <c:pt idx="274">
                        <c:v>53205</c:v>
                      </c:pt>
                      <c:pt idx="275">
                        <c:v>53235</c:v>
                      </c:pt>
                      <c:pt idx="276">
                        <c:v>53266</c:v>
                      </c:pt>
                      <c:pt idx="277">
                        <c:v>53296</c:v>
                      </c:pt>
                      <c:pt idx="278">
                        <c:v>53327</c:v>
                      </c:pt>
                      <c:pt idx="279">
                        <c:v>53358</c:v>
                      </c:pt>
                      <c:pt idx="280">
                        <c:v>53386</c:v>
                      </c:pt>
                      <c:pt idx="281">
                        <c:v>53417</c:v>
                      </c:pt>
                      <c:pt idx="282">
                        <c:v>53447</c:v>
                      </c:pt>
                      <c:pt idx="283">
                        <c:v>53478</c:v>
                      </c:pt>
                      <c:pt idx="284">
                        <c:v>53508</c:v>
                      </c:pt>
                      <c:pt idx="285">
                        <c:v>53539</c:v>
                      </c:pt>
                      <c:pt idx="286">
                        <c:v>53570</c:v>
                      </c:pt>
                      <c:pt idx="287">
                        <c:v>53600</c:v>
                      </c:pt>
                      <c:pt idx="288">
                        <c:v>53631</c:v>
                      </c:pt>
                      <c:pt idx="289">
                        <c:v>53661</c:v>
                      </c:pt>
                      <c:pt idx="290">
                        <c:v>53692</c:v>
                      </c:pt>
                      <c:pt idx="291">
                        <c:v>53723</c:v>
                      </c:pt>
                      <c:pt idx="292">
                        <c:v>53751</c:v>
                      </c:pt>
                      <c:pt idx="293">
                        <c:v>53782</c:v>
                      </c:pt>
                      <c:pt idx="294">
                        <c:v>53812</c:v>
                      </c:pt>
                      <c:pt idx="295">
                        <c:v>53843</c:v>
                      </c:pt>
                      <c:pt idx="296">
                        <c:v>53873</c:v>
                      </c:pt>
                      <c:pt idx="297">
                        <c:v>53904</c:v>
                      </c:pt>
                      <c:pt idx="298">
                        <c:v>53935</c:v>
                      </c:pt>
                      <c:pt idx="299">
                        <c:v>53965</c:v>
                      </c:pt>
                      <c:pt idx="300">
                        <c:v>53996</c:v>
                      </c:pt>
                      <c:pt idx="301">
                        <c:v>54026</c:v>
                      </c:pt>
                      <c:pt idx="302">
                        <c:v>54057</c:v>
                      </c:pt>
                      <c:pt idx="303">
                        <c:v>54088</c:v>
                      </c:pt>
                      <c:pt idx="304">
                        <c:v>54117</c:v>
                      </c:pt>
                      <c:pt idx="305">
                        <c:v>54148</c:v>
                      </c:pt>
                      <c:pt idx="306">
                        <c:v>54178</c:v>
                      </c:pt>
                      <c:pt idx="307">
                        <c:v>54209</c:v>
                      </c:pt>
                      <c:pt idx="308">
                        <c:v>54239</c:v>
                      </c:pt>
                      <c:pt idx="309">
                        <c:v>54270</c:v>
                      </c:pt>
                      <c:pt idx="310">
                        <c:v>54301</c:v>
                      </c:pt>
                      <c:pt idx="311">
                        <c:v>54331</c:v>
                      </c:pt>
                      <c:pt idx="312">
                        <c:v>54362</c:v>
                      </c:pt>
                      <c:pt idx="313">
                        <c:v>54392</c:v>
                      </c:pt>
                      <c:pt idx="314">
                        <c:v>54423</c:v>
                      </c:pt>
                      <c:pt idx="315">
                        <c:v>54454</c:v>
                      </c:pt>
                      <c:pt idx="316">
                        <c:v>54482</c:v>
                      </c:pt>
                      <c:pt idx="317">
                        <c:v>54513</c:v>
                      </c:pt>
                      <c:pt idx="318">
                        <c:v>54543</c:v>
                      </c:pt>
                      <c:pt idx="319">
                        <c:v>54574</c:v>
                      </c:pt>
                      <c:pt idx="320">
                        <c:v>54604</c:v>
                      </c:pt>
                      <c:pt idx="321">
                        <c:v>54635</c:v>
                      </c:pt>
                      <c:pt idx="322">
                        <c:v>54666</c:v>
                      </c:pt>
                      <c:pt idx="323">
                        <c:v>54696</c:v>
                      </c:pt>
                      <c:pt idx="324">
                        <c:v>54727</c:v>
                      </c:pt>
                      <c:pt idx="325">
                        <c:v>54757</c:v>
                      </c:pt>
                      <c:pt idx="326">
                        <c:v>54788</c:v>
                      </c:pt>
                      <c:pt idx="327">
                        <c:v>54819</c:v>
                      </c:pt>
                      <c:pt idx="328">
                        <c:v>54847</c:v>
                      </c:pt>
                      <c:pt idx="329">
                        <c:v>54878</c:v>
                      </c:pt>
                      <c:pt idx="330">
                        <c:v>54908</c:v>
                      </c:pt>
                      <c:pt idx="331">
                        <c:v>54939</c:v>
                      </c:pt>
                      <c:pt idx="332">
                        <c:v>54969</c:v>
                      </c:pt>
                      <c:pt idx="333">
                        <c:v>55000</c:v>
                      </c:pt>
                      <c:pt idx="334">
                        <c:v>55031</c:v>
                      </c:pt>
                      <c:pt idx="335">
                        <c:v>55061</c:v>
                      </c:pt>
                      <c:pt idx="336">
                        <c:v>55092</c:v>
                      </c:pt>
                      <c:pt idx="337">
                        <c:v>55122</c:v>
                      </c:pt>
                      <c:pt idx="338">
                        <c:v>55153</c:v>
                      </c:pt>
                      <c:pt idx="339">
                        <c:v>55184</c:v>
                      </c:pt>
                      <c:pt idx="340">
                        <c:v>55212</c:v>
                      </c:pt>
                      <c:pt idx="341">
                        <c:v>55243</c:v>
                      </c:pt>
                      <c:pt idx="342">
                        <c:v>55273</c:v>
                      </c:pt>
                      <c:pt idx="343">
                        <c:v>55304</c:v>
                      </c:pt>
                      <c:pt idx="344">
                        <c:v>55334</c:v>
                      </c:pt>
                      <c:pt idx="345">
                        <c:v>55365</c:v>
                      </c:pt>
                      <c:pt idx="346">
                        <c:v>55396</c:v>
                      </c:pt>
                      <c:pt idx="347">
                        <c:v>55426</c:v>
                      </c:pt>
                      <c:pt idx="348">
                        <c:v>55457</c:v>
                      </c:pt>
                      <c:pt idx="349">
                        <c:v>55487</c:v>
                      </c:pt>
                      <c:pt idx="350">
                        <c:v>55518</c:v>
                      </c:pt>
                      <c:pt idx="351">
                        <c:v>55549</c:v>
                      </c:pt>
                      <c:pt idx="352">
                        <c:v>55578</c:v>
                      </c:pt>
                      <c:pt idx="353">
                        <c:v>55609</c:v>
                      </c:pt>
                      <c:pt idx="354">
                        <c:v>55639</c:v>
                      </c:pt>
                      <c:pt idx="355">
                        <c:v>55670</c:v>
                      </c:pt>
                      <c:pt idx="356">
                        <c:v>55700</c:v>
                      </c:pt>
                      <c:pt idx="357">
                        <c:v>55731</c:v>
                      </c:pt>
                      <c:pt idx="358">
                        <c:v>55762</c:v>
                      </c:pt>
                      <c:pt idx="359">
                        <c:v>55792</c:v>
                      </c:pt>
                      <c:pt idx="360">
                        <c:v>55823</c:v>
                      </c:pt>
                      <c:pt idx="361">
                        <c:v>55853</c:v>
                      </c:pt>
                      <c:pt idx="362">
                        <c:v>55884</c:v>
                      </c:pt>
                      <c:pt idx="363">
                        <c:v>55915</c:v>
                      </c:pt>
                      <c:pt idx="364">
                        <c:v>55943</c:v>
                      </c:pt>
                      <c:pt idx="365">
                        <c:v>55974</c:v>
                      </c:pt>
                      <c:pt idx="366">
                        <c:v>56004</c:v>
                      </c:pt>
                      <c:pt idx="367">
                        <c:v>56035</c:v>
                      </c:pt>
                      <c:pt idx="368">
                        <c:v>56065</c:v>
                      </c:pt>
                      <c:pt idx="369">
                        <c:v>56096</c:v>
                      </c:pt>
                      <c:pt idx="370">
                        <c:v>56127</c:v>
                      </c:pt>
                      <c:pt idx="371">
                        <c:v>56157</c:v>
                      </c:pt>
                      <c:pt idx="372">
                        <c:v>56188</c:v>
                      </c:pt>
                      <c:pt idx="373">
                        <c:v>56218</c:v>
                      </c:pt>
                      <c:pt idx="374">
                        <c:v>56249</c:v>
                      </c:pt>
                      <c:pt idx="375">
                        <c:v>56280</c:v>
                      </c:pt>
                      <c:pt idx="376">
                        <c:v>56308</c:v>
                      </c:pt>
                      <c:pt idx="377">
                        <c:v>56339</c:v>
                      </c:pt>
                      <c:pt idx="378">
                        <c:v>56369</c:v>
                      </c:pt>
                      <c:pt idx="379">
                        <c:v>56400</c:v>
                      </c:pt>
                      <c:pt idx="380">
                        <c:v>56430</c:v>
                      </c:pt>
                      <c:pt idx="381">
                        <c:v>56461</c:v>
                      </c:pt>
                      <c:pt idx="382">
                        <c:v>56492</c:v>
                      </c:pt>
                      <c:pt idx="383">
                        <c:v>56522</c:v>
                      </c:pt>
                      <c:pt idx="384">
                        <c:v>56553</c:v>
                      </c:pt>
                      <c:pt idx="385">
                        <c:v>56583</c:v>
                      </c:pt>
                      <c:pt idx="386">
                        <c:v>56614</c:v>
                      </c:pt>
                      <c:pt idx="387">
                        <c:v>56645</c:v>
                      </c:pt>
                      <c:pt idx="388">
                        <c:v>56673</c:v>
                      </c:pt>
                      <c:pt idx="389">
                        <c:v>56704</c:v>
                      </c:pt>
                      <c:pt idx="390">
                        <c:v>56734</c:v>
                      </c:pt>
                      <c:pt idx="391">
                        <c:v>56765</c:v>
                      </c:pt>
                      <c:pt idx="392">
                        <c:v>56795</c:v>
                      </c:pt>
                      <c:pt idx="393">
                        <c:v>56826</c:v>
                      </c:pt>
                      <c:pt idx="394">
                        <c:v>56857</c:v>
                      </c:pt>
                      <c:pt idx="395">
                        <c:v>56887</c:v>
                      </c:pt>
                      <c:pt idx="396">
                        <c:v>56918</c:v>
                      </c:pt>
                      <c:pt idx="397">
                        <c:v>56948</c:v>
                      </c:pt>
                      <c:pt idx="398">
                        <c:v>56979</c:v>
                      </c:pt>
                      <c:pt idx="399">
                        <c:v>57010</c:v>
                      </c:pt>
                      <c:pt idx="400">
                        <c:v>57039</c:v>
                      </c:pt>
                      <c:pt idx="401">
                        <c:v>57070</c:v>
                      </c:pt>
                      <c:pt idx="402">
                        <c:v>57100</c:v>
                      </c:pt>
                      <c:pt idx="403">
                        <c:v>57131</c:v>
                      </c:pt>
                      <c:pt idx="404">
                        <c:v>57161</c:v>
                      </c:pt>
                      <c:pt idx="405">
                        <c:v>57192</c:v>
                      </c:pt>
                      <c:pt idx="406">
                        <c:v>57223</c:v>
                      </c:pt>
                      <c:pt idx="407">
                        <c:v>57253</c:v>
                      </c:pt>
                      <c:pt idx="408">
                        <c:v>57284</c:v>
                      </c:pt>
                      <c:pt idx="409">
                        <c:v>57314</c:v>
                      </c:pt>
                      <c:pt idx="410">
                        <c:v>57345</c:v>
                      </c:pt>
                      <c:pt idx="411">
                        <c:v>57376</c:v>
                      </c:pt>
                      <c:pt idx="412">
                        <c:v>57404</c:v>
                      </c:pt>
                      <c:pt idx="413">
                        <c:v>57435</c:v>
                      </c:pt>
                      <c:pt idx="414">
                        <c:v>57465</c:v>
                      </c:pt>
                      <c:pt idx="415">
                        <c:v>57496</c:v>
                      </c:pt>
                      <c:pt idx="416">
                        <c:v>57526</c:v>
                      </c:pt>
                      <c:pt idx="417">
                        <c:v>57557</c:v>
                      </c:pt>
                      <c:pt idx="418">
                        <c:v>57588</c:v>
                      </c:pt>
                      <c:pt idx="419">
                        <c:v>57618</c:v>
                      </c:pt>
                      <c:pt idx="420">
                        <c:v>57649</c:v>
                      </c:pt>
                      <c:pt idx="421">
                        <c:v>57679</c:v>
                      </c:pt>
                      <c:pt idx="422">
                        <c:v>57710</c:v>
                      </c:pt>
                      <c:pt idx="423">
                        <c:v>57741</c:v>
                      </c:pt>
                      <c:pt idx="424">
                        <c:v>57769</c:v>
                      </c:pt>
                      <c:pt idx="425">
                        <c:v>57800</c:v>
                      </c:pt>
                      <c:pt idx="426">
                        <c:v>57830</c:v>
                      </c:pt>
                      <c:pt idx="427">
                        <c:v>57861</c:v>
                      </c:pt>
                      <c:pt idx="428">
                        <c:v>57891</c:v>
                      </c:pt>
                      <c:pt idx="429">
                        <c:v>57922</c:v>
                      </c:pt>
                      <c:pt idx="430">
                        <c:v>57953</c:v>
                      </c:pt>
                      <c:pt idx="431">
                        <c:v>57983</c:v>
                      </c:pt>
                      <c:pt idx="432">
                        <c:v>58014</c:v>
                      </c:pt>
                      <c:pt idx="433">
                        <c:v>58044</c:v>
                      </c:pt>
                      <c:pt idx="434">
                        <c:v>58075</c:v>
                      </c:pt>
                      <c:pt idx="435">
                        <c:v>58106</c:v>
                      </c:pt>
                      <c:pt idx="436">
                        <c:v>58134</c:v>
                      </c:pt>
                      <c:pt idx="437">
                        <c:v>58165</c:v>
                      </c:pt>
                      <c:pt idx="438">
                        <c:v>58195</c:v>
                      </c:pt>
                      <c:pt idx="439">
                        <c:v>58226</c:v>
                      </c:pt>
                      <c:pt idx="440">
                        <c:v>58256</c:v>
                      </c:pt>
                      <c:pt idx="441">
                        <c:v>58287</c:v>
                      </c:pt>
                      <c:pt idx="442">
                        <c:v>58318</c:v>
                      </c:pt>
                      <c:pt idx="443">
                        <c:v>58348</c:v>
                      </c:pt>
                      <c:pt idx="444">
                        <c:v>58379</c:v>
                      </c:pt>
                      <c:pt idx="445">
                        <c:v>58409</c:v>
                      </c:pt>
                      <c:pt idx="446">
                        <c:v>58440</c:v>
                      </c:pt>
                      <c:pt idx="447">
                        <c:v>58471</c:v>
                      </c:pt>
                      <c:pt idx="448">
                        <c:v>58500</c:v>
                      </c:pt>
                      <c:pt idx="449">
                        <c:v>58531</c:v>
                      </c:pt>
                      <c:pt idx="450">
                        <c:v>58561</c:v>
                      </c:pt>
                      <c:pt idx="451">
                        <c:v>58592</c:v>
                      </c:pt>
                      <c:pt idx="452">
                        <c:v>58622</c:v>
                      </c:pt>
                      <c:pt idx="453">
                        <c:v>58653</c:v>
                      </c:pt>
                      <c:pt idx="454">
                        <c:v>58684</c:v>
                      </c:pt>
                      <c:pt idx="455">
                        <c:v>58714</c:v>
                      </c:pt>
                      <c:pt idx="456">
                        <c:v>58745</c:v>
                      </c:pt>
                      <c:pt idx="457">
                        <c:v>58775</c:v>
                      </c:pt>
                      <c:pt idx="458">
                        <c:v>58806</c:v>
                      </c:pt>
                      <c:pt idx="459">
                        <c:v>58837</c:v>
                      </c:pt>
                      <c:pt idx="460">
                        <c:v>58865</c:v>
                      </c:pt>
                      <c:pt idx="461">
                        <c:v>58896</c:v>
                      </c:pt>
                      <c:pt idx="462">
                        <c:v>58926</c:v>
                      </c:pt>
                      <c:pt idx="463">
                        <c:v>58957</c:v>
                      </c:pt>
                      <c:pt idx="464">
                        <c:v>58987</c:v>
                      </c:pt>
                      <c:pt idx="465">
                        <c:v>59018</c:v>
                      </c:pt>
                      <c:pt idx="466">
                        <c:v>59049</c:v>
                      </c:pt>
                      <c:pt idx="467">
                        <c:v>59079</c:v>
                      </c:pt>
                      <c:pt idx="468">
                        <c:v>59110</c:v>
                      </c:pt>
                      <c:pt idx="469">
                        <c:v>59140</c:v>
                      </c:pt>
                      <c:pt idx="470">
                        <c:v>59171</c:v>
                      </c:pt>
                      <c:pt idx="471">
                        <c:v>59202</c:v>
                      </c:pt>
                      <c:pt idx="472">
                        <c:v>59230</c:v>
                      </c:pt>
                      <c:pt idx="473">
                        <c:v>59261</c:v>
                      </c:pt>
                      <c:pt idx="474">
                        <c:v>59291</c:v>
                      </c:pt>
                      <c:pt idx="475">
                        <c:v>59322</c:v>
                      </c:pt>
                      <c:pt idx="476">
                        <c:v>59352</c:v>
                      </c:pt>
                      <c:pt idx="477">
                        <c:v>59383</c:v>
                      </c:pt>
                      <c:pt idx="478">
                        <c:v>59414</c:v>
                      </c:pt>
                      <c:pt idx="479">
                        <c:v>59444</c:v>
                      </c:pt>
                      <c:pt idx="480">
                        <c:v>59475</c:v>
                      </c:pt>
                      <c:pt idx="481">
                        <c:v>59505</c:v>
                      </c:pt>
                      <c:pt idx="482">
                        <c:v>59536</c:v>
                      </c:pt>
                      <c:pt idx="483">
                        <c:v>59567</c:v>
                      </c:pt>
                      <c:pt idx="484">
                        <c:v>59595</c:v>
                      </c:pt>
                      <c:pt idx="485">
                        <c:v>59626</c:v>
                      </c:pt>
                      <c:pt idx="486">
                        <c:v>59656</c:v>
                      </c:pt>
                      <c:pt idx="487">
                        <c:v>59687</c:v>
                      </c:pt>
                      <c:pt idx="488">
                        <c:v>59717</c:v>
                      </c:pt>
                      <c:pt idx="489">
                        <c:v>59748</c:v>
                      </c:pt>
                      <c:pt idx="490">
                        <c:v>59779</c:v>
                      </c:pt>
                      <c:pt idx="491">
                        <c:v>59809</c:v>
                      </c:pt>
                      <c:pt idx="492">
                        <c:v>59840</c:v>
                      </c:pt>
                      <c:pt idx="493">
                        <c:v>59870</c:v>
                      </c:pt>
                      <c:pt idx="494">
                        <c:v>59901</c:v>
                      </c:pt>
                      <c:pt idx="495">
                        <c:v>59932</c:v>
                      </c:pt>
                      <c:pt idx="496">
                        <c:v>59961</c:v>
                      </c:pt>
                      <c:pt idx="497">
                        <c:v>59992</c:v>
                      </c:pt>
                      <c:pt idx="498">
                        <c:v>60022</c:v>
                      </c:pt>
                      <c:pt idx="499">
                        <c:v>60053</c:v>
                      </c:pt>
                      <c:pt idx="500">
                        <c:v>60083</c:v>
                      </c:pt>
                      <c:pt idx="501">
                        <c:v>60114</c:v>
                      </c:pt>
                      <c:pt idx="502">
                        <c:v>60145</c:v>
                      </c:pt>
                      <c:pt idx="503">
                        <c:v>60175</c:v>
                      </c:pt>
                      <c:pt idx="504">
                        <c:v>60206</c:v>
                      </c:pt>
                      <c:pt idx="505">
                        <c:v>60236</c:v>
                      </c:pt>
                      <c:pt idx="506">
                        <c:v>60267</c:v>
                      </c:pt>
                      <c:pt idx="507">
                        <c:v>60298</c:v>
                      </c:pt>
                      <c:pt idx="508">
                        <c:v>60326</c:v>
                      </c:pt>
                      <c:pt idx="509">
                        <c:v>60357</c:v>
                      </c:pt>
                      <c:pt idx="510">
                        <c:v>60387</c:v>
                      </c:pt>
                      <c:pt idx="511">
                        <c:v>60418</c:v>
                      </c:pt>
                      <c:pt idx="512">
                        <c:v>60448</c:v>
                      </c:pt>
                      <c:pt idx="513">
                        <c:v>60479</c:v>
                      </c:pt>
                      <c:pt idx="514">
                        <c:v>60510</c:v>
                      </c:pt>
                      <c:pt idx="515">
                        <c:v>60540</c:v>
                      </c:pt>
                      <c:pt idx="516">
                        <c:v>60571</c:v>
                      </c:pt>
                      <c:pt idx="517">
                        <c:v>60601</c:v>
                      </c:pt>
                      <c:pt idx="518">
                        <c:v>60632</c:v>
                      </c:pt>
                      <c:pt idx="519">
                        <c:v>60663</c:v>
                      </c:pt>
                      <c:pt idx="520">
                        <c:v>60691</c:v>
                      </c:pt>
                      <c:pt idx="521">
                        <c:v>60722</c:v>
                      </c:pt>
                      <c:pt idx="522">
                        <c:v>60752</c:v>
                      </c:pt>
                      <c:pt idx="523">
                        <c:v>60783</c:v>
                      </c:pt>
                      <c:pt idx="524">
                        <c:v>60813</c:v>
                      </c:pt>
                      <c:pt idx="525">
                        <c:v>60844</c:v>
                      </c:pt>
                      <c:pt idx="526">
                        <c:v>60875</c:v>
                      </c:pt>
                      <c:pt idx="527">
                        <c:v>60905</c:v>
                      </c:pt>
                      <c:pt idx="528">
                        <c:v>60936</c:v>
                      </c:pt>
                      <c:pt idx="529">
                        <c:v>60966</c:v>
                      </c:pt>
                      <c:pt idx="530">
                        <c:v>60997</c:v>
                      </c:pt>
                      <c:pt idx="531">
                        <c:v>61028</c:v>
                      </c:pt>
                      <c:pt idx="532">
                        <c:v>61056</c:v>
                      </c:pt>
                      <c:pt idx="533">
                        <c:v>61087</c:v>
                      </c:pt>
                      <c:pt idx="534">
                        <c:v>61117</c:v>
                      </c:pt>
                      <c:pt idx="535">
                        <c:v>61148</c:v>
                      </c:pt>
                      <c:pt idx="536">
                        <c:v>61178</c:v>
                      </c:pt>
                      <c:pt idx="537">
                        <c:v>61209</c:v>
                      </c:pt>
                      <c:pt idx="538">
                        <c:v>61240</c:v>
                      </c:pt>
                      <c:pt idx="539">
                        <c:v>61270</c:v>
                      </c:pt>
                      <c:pt idx="540">
                        <c:v>61301</c:v>
                      </c:pt>
                      <c:pt idx="541">
                        <c:v>61331</c:v>
                      </c:pt>
                      <c:pt idx="542">
                        <c:v>61362</c:v>
                      </c:pt>
                      <c:pt idx="543">
                        <c:v>61393</c:v>
                      </c:pt>
                      <c:pt idx="544">
                        <c:v>61422</c:v>
                      </c:pt>
                      <c:pt idx="545">
                        <c:v>61453</c:v>
                      </c:pt>
                      <c:pt idx="546">
                        <c:v>61483</c:v>
                      </c:pt>
                      <c:pt idx="547">
                        <c:v>61514</c:v>
                      </c:pt>
                      <c:pt idx="548">
                        <c:v>61544</c:v>
                      </c:pt>
                      <c:pt idx="549">
                        <c:v>61575</c:v>
                      </c:pt>
                      <c:pt idx="550">
                        <c:v>61606</c:v>
                      </c:pt>
                      <c:pt idx="551">
                        <c:v>61636</c:v>
                      </c:pt>
                      <c:pt idx="552">
                        <c:v>61667</c:v>
                      </c:pt>
                      <c:pt idx="553">
                        <c:v>61697</c:v>
                      </c:pt>
                      <c:pt idx="554">
                        <c:v>61728</c:v>
                      </c:pt>
                      <c:pt idx="555">
                        <c:v>61759</c:v>
                      </c:pt>
                      <c:pt idx="556">
                        <c:v>61787</c:v>
                      </c:pt>
                      <c:pt idx="557">
                        <c:v>61818</c:v>
                      </c:pt>
                      <c:pt idx="558">
                        <c:v>61848</c:v>
                      </c:pt>
                      <c:pt idx="559">
                        <c:v>61879</c:v>
                      </c:pt>
                      <c:pt idx="560">
                        <c:v>61909</c:v>
                      </c:pt>
                      <c:pt idx="561">
                        <c:v>61940</c:v>
                      </c:pt>
                      <c:pt idx="562">
                        <c:v>61971</c:v>
                      </c:pt>
                      <c:pt idx="563">
                        <c:v>62001</c:v>
                      </c:pt>
                    </c:numCache>
                  </c:numRef>
                </c:xVal>
                <c:yVal>
                  <c:numRef>
                    <c:extLst xmlns:c15="http://schemas.microsoft.com/office/drawing/2012/chart">
                      <c:ext xmlns:c15="http://schemas.microsoft.com/office/drawing/2012/chart" uri="{02D57815-91ED-43cb-92C2-25804820EDAC}">
                        <c15:formulaRef>
                          <c15:sqref>'01N21W04K01S'!$H$35:$H$598</c15:sqref>
                        </c15:formulaRef>
                      </c:ext>
                    </c:extLst>
                    <c:numCache>
                      <c:formatCode>General</c:formatCode>
                      <c:ptCount val="564"/>
                      <c:pt idx="0">
                        <c:v>-108.59399999999999</c:v>
                      </c:pt>
                      <c:pt idx="1">
                        <c:v>-104.84699999999999</c:v>
                      </c:pt>
                      <c:pt idx="2">
                        <c:v>-100.20699999999999</c:v>
                      </c:pt>
                      <c:pt idx="3">
                        <c:v>-93.072999999999993</c:v>
                      </c:pt>
                      <c:pt idx="4">
                        <c:v>-99.638999999999996</c:v>
                      </c:pt>
                      <c:pt idx="5">
                        <c:v>-99.825999999999993</c:v>
                      </c:pt>
                      <c:pt idx="6">
                        <c:v>-104.51600000000001</c:v>
                      </c:pt>
                      <c:pt idx="7">
                        <c:v>-106.057</c:v>
                      </c:pt>
                      <c:pt idx="8">
                        <c:v>-105.925</c:v>
                      </c:pt>
                      <c:pt idx="9">
                        <c:v>-94.468999999999994</c:v>
                      </c:pt>
                      <c:pt idx="10">
                        <c:v>-95.314999999999998</c:v>
                      </c:pt>
                      <c:pt idx="11">
                        <c:v>-97.733999999999995</c:v>
                      </c:pt>
                      <c:pt idx="12">
                        <c:v>-118.753</c:v>
                      </c:pt>
                      <c:pt idx="13">
                        <c:v>-110.441</c:v>
                      </c:pt>
                      <c:pt idx="14">
                        <c:v>-102.783</c:v>
                      </c:pt>
                      <c:pt idx="15">
                        <c:v>-100.752</c:v>
                      </c:pt>
                      <c:pt idx="16">
                        <c:v>-93.713999999999999</c:v>
                      </c:pt>
                      <c:pt idx="17">
                        <c:v>-97.631</c:v>
                      </c:pt>
                      <c:pt idx="18">
                        <c:v>-103.79600000000001</c:v>
                      </c:pt>
                      <c:pt idx="19">
                        <c:v>-107.6</c:v>
                      </c:pt>
                      <c:pt idx="20">
                        <c:v>-103.176</c:v>
                      </c:pt>
                      <c:pt idx="21">
                        <c:v>-94.2</c:v>
                      </c:pt>
                      <c:pt idx="22">
                        <c:v>-99.698999999999998</c:v>
                      </c:pt>
                      <c:pt idx="23">
                        <c:v>-102.166</c:v>
                      </c:pt>
                      <c:pt idx="24">
                        <c:v>-116.541</c:v>
                      </c:pt>
                      <c:pt idx="25">
                        <c:v>-107.985</c:v>
                      </c:pt>
                      <c:pt idx="26">
                        <c:v>-98.591999999999999</c:v>
                      </c:pt>
                      <c:pt idx="27">
                        <c:v>-87.548000000000002</c:v>
                      </c:pt>
                      <c:pt idx="28">
                        <c:v>-88.475999999999999</c:v>
                      </c:pt>
                      <c:pt idx="29">
                        <c:v>-80.180999999999997</c:v>
                      </c:pt>
                      <c:pt idx="30">
                        <c:v>-75.805000000000007</c:v>
                      </c:pt>
                      <c:pt idx="31">
                        <c:v>-79.22</c:v>
                      </c:pt>
                      <c:pt idx="32">
                        <c:v>-92.516000000000005</c:v>
                      </c:pt>
                      <c:pt idx="33">
                        <c:v>-84.527000000000001</c:v>
                      </c:pt>
                      <c:pt idx="34">
                        <c:v>-86.906000000000006</c:v>
                      </c:pt>
                      <c:pt idx="35">
                        <c:v>-92.394000000000005</c:v>
                      </c:pt>
                      <c:pt idx="36">
                        <c:v>-111.419</c:v>
                      </c:pt>
                      <c:pt idx="37">
                        <c:v>-100.705</c:v>
                      </c:pt>
                      <c:pt idx="38">
                        <c:v>-95.724000000000004</c:v>
                      </c:pt>
                      <c:pt idx="39">
                        <c:v>-97.334999999999994</c:v>
                      </c:pt>
                      <c:pt idx="40">
                        <c:v>-84.016999999999996</c:v>
                      </c:pt>
                      <c:pt idx="41">
                        <c:v>-77.094999999999999</c:v>
                      </c:pt>
                      <c:pt idx="42">
                        <c:v>-88.998000000000005</c:v>
                      </c:pt>
                      <c:pt idx="43">
                        <c:v>-97.72</c:v>
                      </c:pt>
                      <c:pt idx="44">
                        <c:v>-100.607</c:v>
                      </c:pt>
                      <c:pt idx="45">
                        <c:v>-90.05</c:v>
                      </c:pt>
                      <c:pt idx="46">
                        <c:v>-94.054000000000002</c:v>
                      </c:pt>
                      <c:pt idx="47">
                        <c:v>-96.855000000000004</c:v>
                      </c:pt>
                      <c:pt idx="48">
                        <c:v>-110.89</c:v>
                      </c:pt>
                      <c:pt idx="49">
                        <c:v>-105.66200000000001</c:v>
                      </c:pt>
                      <c:pt idx="50">
                        <c:v>-95.665999999999997</c:v>
                      </c:pt>
                      <c:pt idx="51">
                        <c:v>-83.573999999999998</c:v>
                      </c:pt>
                      <c:pt idx="52">
                        <c:v>-74.447000000000003</c:v>
                      </c:pt>
                      <c:pt idx="53">
                        <c:v>-69.16</c:v>
                      </c:pt>
                      <c:pt idx="54">
                        <c:v>-69.900000000000006</c:v>
                      </c:pt>
                      <c:pt idx="55">
                        <c:v>-67.933000000000007</c:v>
                      </c:pt>
                      <c:pt idx="56">
                        <c:v>-66.266999999999996</c:v>
                      </c:pt>
                      <c:pt idx="57">
                        <c:v>-53.844000000000001</c:v>
                      </c:pt>
                      <c:pt idx="58">
                        <c:v>-49.148000000000003</c:v>
                      </c:pt>
                      <c:pt idx="59">
                        <c:v>-51.054000000000002</c:v>
                      </c:pt>
                      <c:pt idx="60">
                        <c:v>-66.84</c:v>
                      </c:pt>
                      <c:pt idx="61">
                        <c:v>-60.308999999999997</c:v>
                      </c:pt>
                      <c:pt idx="62">
                        <c:v>-51.121000000000002</c:v>
                      </c:pt>
                      <c:pt idx="63">
                        <c:v>-52.497</c:v>
                      </c:pt>
                      <c:pt idx="64">
                        <c:v>-47.829000000000001</c:v>
                      </c:pt>
                      <c:pt idx="65">
                        <c:v>-47.290999999999997</c:v>
                      </c:pt>
                      <c:pt idx="66">
                        <c:v>-47.307000000000002</c:v>
                      </c:pt>
                      <c:pt idx="67">
                        <c:v>-48.261000000000003</c:v>
                      </c:pt>
                      <c:pt idx="68">
                        <c:v>-47.688000000000002</c:v>
                      </c:pt>
                      <c:pt idx="69">
                        <c:v>-37.777999999999999</c:v>
                      </c:pt>
                      <c:pt idx="70">
                        <c:v>-34.31</c:v>
                      </c:pt>
                      <c:pt idx="71">
                        <c:v>-30.196000000000002</c:v>
                      </c:pt>
                      <c:pt idx="72">
                        <c:v>-39.279000000000003</c:v>
                      </c:pt>
                      <c:pt idx="73">
                        <c:v>-33.051000000000002</c:v>
                      </c:pt>
                      <c:pt idx="74">
                        <c:v>-28.808</c:v>
                      </c:pt>
                      <c:pt idx="75">
                        <c:v>-29.349</c:v>
                      </c:pt>
                      <c:pt idx="76">
                        <c:v>-30.356999999999999</c:v>
                      </c:pt>
                      <c:pt idx="77">
                        <c:v>-31.966999999999999</c:v>
                      </c:pt>
                      <c:pt idx="78">
                        <c:v>-31.655999999999999</c:v>
                      </c:pt>
                      <c:pt idx="79">
                        <c:v>-32.642000000000003</c:v>
                      </c:pt>
                      <c:pt idx="80">
                        <c:v>-32.533000000000001</c:v>
                      </c:pt>
                      <c:pt idx="81">
                        <c:v>-24.966000000000001</c:v>
                      </c:pt>
                      <c:pt idx="82">
                        <c:v>-31.076000000000001</c:v>
                      </c:pt>
                      <c:pt idx="83">
                        <c:v>-25.748000000000001</c:v>
                      </c:pt>
                      <c:pt idx="84">
                        <c:v>-29.036000000000001</c:v>
                      </c:pt>
                      <c:pt idx="85">
                        <c:v>-24.655999999999999</c:v>
                      </c:pt>
                      <c:pt idx="86">
                        <c:v>-22.725000000000001</c:v>
                      </c:pt>
                      <c:pt idx="87">
                        <c:v>-23.863</c:v>
                      </c:pt>
                      <c:pt idx="88">
                        <c:v>-24.388999999999999</c:v>
                      </c:pt>
                      <c:pt idx="89">
                        <c:v>-29.074000000000002</c:v>
                      </c:pt>
                      <c:pt idx="90">
                        <c:v>-29.329000000000001</c:v>
                      </c:pt>
                      <c:pt idx="91">
                        <c:v>-34.445999999999998</c:v>
                      </c:pt>
                      <c:pt idx="92">
                        <c:v>-43.872</c:v>
                      </c:pt>
                      <c:pt idx="93">
                        <c:v>-38.372999999999998</c:v>
                      </c:pt>
                      <c:pt idx="94">
                        <c:v>-45.878</c:v>
                      </c:pt>
                      <c:pt idx="95">
                        <c:v>-43.692999999999998</c:v>
                      </c:pt>
                      <c:pt idx="96">
                        <c:v>-62.292999999999999</c:v>
                      </c:pt>
                      <c:pt idx="97">
                        <c:v>-58.098999999999997</c:v>
                      </c:pt>
                      <c:pt idx="98">
                        <c:v>-49.85</c:v>
                      </c:pt>
                      <c:pt idx="99">
                        <c:v>-42.18</c:v>
                      </c:pt>
                      <c:pt idx="100">
                        <c:v>-38.073999999999998</c:v>
                      </c:pt>
                      <c:pt idx="101">
                        <c:v>-40.270000000000003</c:v>
                      </c:pt>
                      <c:pt idx="102">
                        <c:v>-41.366</c:v>
                      </c:pt>
                      <c:pt idx="103">
                        <c:v>-48.750999999999998</c:v>
                      </c:pt>
                      <c:pt idx="104">
                        <c:v>-53.182000000000002</c:v>
                      </c:pt>
                      <c:pt idx="105">
                        <c:v>-36.758000000000003</c:v>
                      </c:pt>
                      <c:pt idx="106">
                        <c:v>-32.171999999999997</c:v>
                      </c:pt>
                      <c:pt idx="107">
                        <c:v>-27.693999999999999</c:v>
                      </c:pt>
                      <c:pt idx="108" formatCode="0.00E+00">
                        <c:v>-29.24</c:v>
                      </c:pt>
                      <c:pt idx="109">
                        <c:v>-25.219000000000001</c:v>
                      </c:pt>
                      <c:pt idx="110">
                        <c:v>-20.498000000000001</c:v>
                      </c:pt>
                      <c:pt idx="111" formatCode="0.00E+00">
                        <c:v>-22.472999999999999</c:v>
                      </c:pt>
                      <c:pt idx="112">
                        <c:v>-24.366</c:v>
                      </c:pt>
                      <c:pt idx="113">
                        <c:v>-25.172000000000001</c:v>
                      </c:pt>
                      <c:pt idx="114">
                        <c:v>-21.074999999999999</c:v>
                      </c:pt>
                      <c:pt idx="115">
                        <c:v>-23.238</c:v>
                      </c:pt>
                      <c:pt idx="116">
                        <c:v>-23.815999999999999</c:v>
                      </c:pt>
                      <c:pt idx="117" formatCode="0.00E+00">
                        <c:v>-15.932</c:v>
                      </c:pt>
                      <c:pt idx="118">
                        <c:v>-15.259</c:v>
                      </c:pt>
                      <c:pt idx="119">
                        <c:v>-13.519</c:v>
                      </c:pt>
                      <c:pt idx="120">
                        <c:v>-16.658000000000001</c:v>
                      </c:pt>
                      <c:pt idx="121">
                        <c:v>-14.686</c:v>
                      </c:pt>
                      <c:pt idx="122">
                        <c:v>-12.398999999999999</c:v>
                      </c:pt>
                      <c:pt idx="123">
                        <c:v>-16.091999999999999</c:v>
                      </c:pt>
                      <c:pt idx="124">
                        <c:v>-18.495999999999999</c:v>
                      </c:pt>
                      <c:pt idx="125">
                        <c:v>-19.327000000000002</c:v>
                      </c:pt>
                      <c:pt idx="126">
                        <c:v>-19.463999999999999</c:v>
                      </c:pt>
                      <c:pt idx="127">
                        <c:v>-22.213999999999999</c:v>
                      </c:pt>
                      <c:pt idx="128">
                        <c:v>-23.204000000000001</c:v>
                      </c:pt>
                      <c:pt idx="129">
                        <c:v>-14.741</c:v>
                      </c:pt>
                      <c:pt idx="130">
                        <c:v>-14.484999999999999</c:v>
                      </c:pt>
                      <c:pt idx="131">
                        <c:v>-12.821999999999999</c:v>
                      </c:pt>
                      <c:pt idx="132">
                        <c:v>-18.007000000000001</c:v>
                      </c:pt>
                      <c:pt idx="133">
                        <c:v>-15.337999999999999</c:v>
                      </c:pt>
                      <c:pt idx="134">
                        <c:v>-10.432</c:v>
                      </c:pt>
                      <c:pt idx="135">
                        <c:v>-13.551</c:v>
                      </c:pt>
                      <c:pt idx="136">
                        <c:v>-12.789</c:v>
                      </c:pt>
                      <c:pt idx="137">
                        <c:v>-15.965</c:v>
                      </c:pt>
                      <c:pt idx="138">
                        <c:v>-15.803000000000001</c:v>
                      </c:pt>
                      <c:pt idx="139">
                        <c:v>-16.399999999999999</c:v>
                      </c:pt>
                      <c:pt idx="140">
                        <c:v>-16.434000000000001</c:v>
                      </c:pt>
                      <c:pt idx="141">
                        <c:v>-9.3010000000000002</c:v>
                      </c:pt>
                      <c:pt idx="142">
                        <c:v>-8.1489999999999991</c:v>
                      </c:pt>
                      <c:pt idx="143">
                        <c:v>-5.9690000000000003</c:v>
                      </c:pt>
                      <c:pt idx="144">
                        <c:v>-10.845000000000001</c:v>
                      </c:pt>
                      <c:pt idx="145">
                        <c:v>-6.758</c:v>
                      </c:pt>
                      <c:pt idx="146">
                        <c:v>-5.5910000000000002</c:v>
                      </c:pt>
                      <c:pt idx="147">
                        <c:v>-10.321</c:v>
                      </c:pt>
                      <c:pt idx="148">
                        <c:v>-12.627000000000001</c:v>
                      </c:pt>
                      <c:pt idx="149">
                        <c:v>-9.3450000000000006</c:v>
                      </c:pt>
                      <c:pt idx="150">
                        <c:v>-11.896000000000001</c:v>
                      </c:pt>
                      <c:pt idx="151">
                        <c:v>-16.341000000000001</c:v>
                      </c:pt>
                      <c:pt idx="152">
                        <c:v>-14.718</c:v>
                      </c:pt>
                      <c:pt idx="153">
                        <c:v>-8.2460000000000004</c:v>
                      </c:pt>
                      <c:pt idx="154">
                        <c:v>-7.5279999999999996</c:v>
                      </c:pt>
                      <c:pt idx="155">
                        <c:v>-5.7270000000000003</c:v>
                      </c:pt>
                      <c:pt idx="156">
                        <c:v>-10.826000000000001</c:v>
                      </c:pt>
                      <c:pt idx="157">
                        <c:v>-8.0299999999999994</c:v>
                      </c:pt>
                      <c:pt idx="158">
                        <c:v>-6.4139999999999997</c:v>
                      </c:pt>
                      <c:pt idx="159">
                        <c:v>-9.9030000000000005</c:v>
                      </c:pt>
                      <c:pt idx="160">
                        <c:v>-11.324</c:v>
                      </c:pt>
                      <c:pt idx="161">
                        <c:v>-10.925000000000001</c:v>
                      </c:pt>
                      <c:pt idx="162">
                        <c:v>-13.292</c:v>
                      </c:pt>
                      <c:pt idx="163">
                        <c:v>-13.996</c:v>
                      </c:pt>
                      <c:pt idx="164">
                        <c:v>-13.488</c:v>
                      </c:pt>
                      <c:pt idx="165">
                        <c:v>-7.9180000000000001</c:v>
                      </c:pt>
                      <c:pt idx="166">
                        <c:v>-9.9860000000000007</c:v>
                      </c:pt>
                      <c:pt idx="167">
                        <c:v>-9.8550000000000004</c:v>
                      </c:pt>
                      <c:pt idx="168">
                        <c:v>-17.106999999999999</c:v>
                      </c:pt>
                      <c:pt idx="169">
                        <c:v>-12.884</c:v>
                      </c:pt>
                      <c:pt idx="170">
                        <c:v>-11.28</c:v>
                      </c:pt>
                      <c:pt idx="171">
                        <c:v>-13.218</c:v>
                      </c:pt>
                      <c:pt idx="172">
                        <c:v>-13.72</c:v>
                      </c:pt>
                      <c:pt idx="173">
                        <c:v>-12.675000000000001</c:v>
                      </c:pt>
                      <c:pt idx="174">
                        <c:v>-12.122999999999999</c:v>
                      </c:pt>
                      <c:pt idx="175">
                        <c:v>-11.055999999999999</c:v>
                      </c:pt>
                      <c:pt idx="176">
                        <c:v>-10.91</c:v>
                      </c:pt>
                      <c:pt idx="177">
                        <c:v>-6.532</c:v>
                      </c:pt>
                      <c:pt idx="178">
                        <c:v>-6.7450000000000001</c:v>
                      </c:pt>
                      <c:pt idx="179">
                        <c:v>-5.7240000000000002</c:v>
                      </c:pt>
                      <c:pt idx="180">
                        <c:v>-22.321999999999999</c:v>
                      </c:pt>
                      <c:pt idx="181">
                        <c:v>-15.868</c:v>
                      </c:pt>
                      <c:pt idx="182">
                        <c:v>-12.223000000000001</c:v>
                      </c:pt>
                      <c:pt idx="183">
                        <c:v>-23.32</c:v>
                      </c:pt>
                      <c:pt idx="184">
                        <c:v>-28.725000000000001</c:v>
                      </c:pt>
                      <c:pt idx="185">
                        <c:v>-27.401</c:v>
                      </c:pt>
                      <c:pt idx="186">
                        <c:v>-30.974</c:v>
                      </c:pt>
                      <c:pt idx="187">
                        <c:v>-37.587000000000003</c:v>
                      </c:pt>
                      <c:pt idx="188">
                        <c:v>-41.756999999999998</c:v>
                      </c:pt>
                      <c:pt idx="189">
                        <c:v>-33.203000000000003</c:v>
                      </c:pt>
                      <c:pt idx="190">
                        <c:v>-38.386000000000003</c:v>
                      </c:pt>
                      <c:pt idx="191">
                        <c:v>-41.784999999999997</c:v>
                      </c:pt>
                      <c:pt idx="192">
                        <c:v>-63.831000000000003</c:v>
                      </c:pt>
                      <c:pt idx="193">
                        <c:v>-58.664000000000001</c:v>
                      </c:pt>
                      <c:pt idx="194">
                        <c:v>-51.841999999999999</c:v>
                      </c:pt>
                      <c:pt idx="195">
                        <c:v>-49.463000000000001</c:v>
                      </c:pt>
                      <c:pt idx="196">
                        <c:v>-46.03</c:v>
                      </c:pt>
                      <c:pt idx="197">
                        <c:v>-42.244999999999997</c:v>
                      </c:pt>
                      <c:pt idx="198">
                        <c:v>-55.957999999999998</c:v>
                      </c:pt>
                      <c:pt idx="199">
                        <c:v>-63.524999999999999</c:v>
                      </c:pt>
                      <c:pt idx="200">
                        <c:v>-66.909000000000006</c:v>
                      </c:pt>
                      <c:pt idx="201">
                        <c:v>-55.613</c:v>
                      </c:pt>
                      <c:pt idx="202">
                        <c:v>-60.006</c:v>
                      </c:pt>
                      <c:pt idx="203">
                        <c:v>-62.963999999999999</c:v>
                      </c:pt>
                      <c:pt idx="204">
                        <c:v>-88.111999999999995</c:v>
                      </c:pt>
                      <c:pt idx="205">
                        <c:v>-80.858000000000004</c:v>
                      </c:pt>
                      <c:pt idx="206">
                        <c:v>-70.947000000000003</c:v>
                      </c:pt>
                      <c:pt idx="207">
                        <c:v>-62.622999999999998</c:v>
                      </c:pt>
                      <c:pt idx="208">
                        <c:v>-55.292999999999999</c:v>
                      </c:pt>
                      <c:pt idx="209">
                        <c:v>-51.317</c:v>
                      </c:pt>
                      <c:pt idx="210">
                        <c:v>-51.965000000000003</c:v>
                      </c:pt>
                      <c:pt idx="211">
                        <c:v>-62.838999999999999</c:v>
                      </c:pt>
                      <c:pt idx="212">
                        <c:v>-71.381</c:v>
                      </c:pt>
                      <c:pt idx="213">
                        <c:v>-63.497</c:v>
                      </c:pt>
                      <c:pt idx="214">
                        <c:v>-69.959000000000003</c:v>
                      </c:pt>
                      <c:pt idx="215">
                        <c:v>-70.84</c:v>
                      </c:pt>
                      <c:pt idx="216">
                        <c:v>-95.430999999999997</c:v>
                      </c:pt>
                      <c:pt idx="217">
                        <c:v>-86.222999999999999</c:v>
                      </c:pt>
                      <c:pt idx="218">
                        <c:v>-80.540999999999997</c:v>
                      </c:pt>
                      <c:pt idx="219">
                        <c:v>-72.789000000000001</c:v>
                      </c:pt>
                      <c:pt idx="220">
                        <c:v>-78.183999999999997</c:v>
                      </c:pt>
                      <c:pt idx="221">
                        <c:v>-81.549000000000007</c:v>
                      </c:pt>
                      <c:pt idx="222">
                        <c:v>-82.376999999999995</c:v>
                      </c:pt>
                      <c:pt idx="223">
                        <c:v>-91.018000000000001</c:v>
                      </c:pt>
                      <c:pt idx="224">
                        <c:v>-94.899000000000001</c:v>
                      </c:pt>
                      <c:pt idx="225">
                        <c:v>-83.831999999999994</c:v>
                      </c:pt>
                      <c:pt idx="226">
                        <c:v>-88.816000000000003</c:v>
                      </c:pt>
                      <c:pt idx="227">
                        <c:v>-91.162000000000006</c:v>
                      </c:pt>
                      <c:pt idx="228">
                        <c:v>-109.509</c:v>
                      </c:pt>
                      <c:pt idx="229">
                        <c:v>-101.075</c:v>
                      </c:pt>
                      <c:pt idx="230">
                        <c:v>-85.216999999999999</c:v>
                      </c:pt>
                      <c:pt idx="231">
                        <c:v>-73.356999999999999</c:v>
                      </c:pt>
                      <c:pt idx="232">
                        <c:v>-86.853999999999999</c:v>
                      </c:pt>
                      <c:pt idx="233">
                        <c:v>-76.186999999999998</c:v>
                      </c:pt>
                      <c:pt idx="234">
                        <c:v>-68.117000000000004</c:v>
                      </c:pt>
                      <c:pt idx="235">
                        <c:v>-65.647999999999996</c:v>
                      </c:pt>
                      <c:pt idx="236">
                        <c:v>-63.494999999999997</c:v>
                      </c:pt>
                      <c:pt idx="237">
                        <c:v>-51.109000000000002</c:v>
                      </c:pt>
                      <c:pt idx="238">
                        <c:v>-51.667000000000002</c:v>
                      </c:pt>
                      <c:pt idx="239">
                        <c:v>-57.680999999999997</c:v>
                      </c:pt>
                      <c:pt idx="240">
                        <c:v>-76.587000000000003</c:v>
                      </c:pt>
                      <c:pt idx="241">
                        <c:v>-71.55</c:v>
                      </c:pt>
                      <c:pt idx="242">
                        <c:v>-58.530999999999999</c:v>
                      </c:pt>
                      <c:pt idx="243">
                        <c:v>-52.521000000000001</c:v>
                      </c:pt>
                      <c:pt idx="244">
                        <c:v>-55.610999999999997</c:v>
                      </c:pt>
                      <c:pt idx="245">
                        <c:v>-57.527000000000001</c:v>
                      </c:pt>
                      <c:pt idx="246">
                        <c:v>-60.085999999999999</c:v>
                      </c:pt>
                      <c:pt idx="247">
                        <c:v>-72.084999999999994</c:v>
                      </c:pt>
                      <c:pt idx="248">
                        <c:v>-78.433000000000007</c:v>
                      </c:pt>
                      <c:pt idx="249">
                        <c:v>-69.582999999999998</c:v>
                      </c:pt>
                      <c:pt idx="250">
                        <c:v>-74.018000000000001</c:v>
                      </c:pt>
                      <c:pt idx="251">
                        <c:v>-77.253</c:v>
                      </c:pt>
                      <c:pt idx="252">
                        <c:v>-99.046999999999997</c:v>
                      </c:pt>
                      <c:pt idx="253">
                        <c:v>-90.507999999999996</c:v>
                      </c:pt>
                      <c:pt idx="254">
                        <c:v>-86.335999999999999</c:v>
                      </c:pt>
                      <c:pt idx="255">
                        <c:v>-80.337000000000003</c:v>
                      </c:pt>
                      <c:pt idx="256">
                        <c:v>-83.765000000000001</c:v>
                      </c:pt>
                      <c:pt idx="257">
                        <c:v>-78.652000000000001</c:v>
                      </c:pt>
                      <c:pt idx="258">
                        <c:v>-68.975999999999999</c:v>
                      </c:pt>
                      <c:pt idx="259">
                        <c:v>-66.741</c:v>
                      </c:pt>
                      <c:pt idx="260">
                        <c:v>-76.945999999999998</c:v>
                      </c:pt>
                      <c:pt idx="261">
                        <c:v>-69.323999999999998</c:v>
                      </c:pt>
                      <c:pt idx="262">
                        <c:v>-75.322000000000003</c:v>
                      </c:pt>
                      <c:pt idx="263">
                        <c:v>-78.893000000000001</c:v>
                      </c:pt>
                      <c:pt idx="264">
                        <c:v>-101.172</c:v>
                      </c:pt>
                      <c:pt idx="265">
                        <c:v>-89.77</c:v>
                      </c:pt>
                      <c:pt idx="266">
                        <c:v>-87.694000000000003</c:v>
                      </c:pt>
                      <c:pt idx="267">
                        <c:v>-78.251000000000005</c:v>
                      </c:pt>
                      <c:pt idx="268">
                        <c:v>-81.567999999999998</c:v>
                      </c:pt>
                      <c:pt idx="269">
                        <c:v>-85.731999999999999</c:v>
                      </c:pt>
                      <c:pt idx="270">
                        <c:v>-92.134</c:v>
                      </c:pt>
                      <c:pt idx="271">
                        <c:v>-94.046000000000006</c:v>
                      </c:pt>
                      <c:pt idx="272">
                        <c:v>-100.14</c:v>
                      </c:pt>
                      <c:pt idx="273">
                        <c:v>-86.965000000000003</c:v>
                      </c:pt>
                      <c:pt idx="274">
                        <c:v>-90.222999999999999</c:v>
                      </c:pt>
                      <c:pt idx="275">
                        <c:v>-92.001000000000005</c:v>
                      </c:pt>
                      <c:pt idx="276">
                        <c:v>-114.202</c:v>
                      </c:pt>
                      <c:pt idx="277">
                        <c:v>-99.629000000000005</c:v>
                      </c:pt>
                      <c:pt idx="278">
                        <c:v>-90.073999999999998</c:v>
                      </c:pt>
                      <c:pt idx="279">
                        <c:v>-87.930999999999997</c:v>
                      </c:pt>
                      <c:pt idx="280">
                        <c:v>-88.929000000000002</c:v>
                      </c:pt>
                      <c:pt idx="281">
                        <c:v>-94.81</c:v>
                      </c:pt>
                      <c:pt idx="282">
                        <c:v>-93.117999999999995</c:v>
                      </c:pt>
                      <c:pt idx="283">
                        <c:v>-95.968999999999994</c:v>
                      </c:pt>
                      <c:pt idx="284">
                        <c:v>-98.251999999999995</c:v>
                      </c:pt>
                      <c:pt idx="285">
                        <c:v>-85.460999999999999</c:v>
                      </c:pt>
                      <c:pt idx="286">
                        <c:v>-87.233999999999995</c:v>
                      </c:pt>
                      <c:pt idx="287">
                        <c:v>-87.525999999999996</c:v>
                      </c:pt>
                      <c:pt idx="288">
                        <c:v>-106.866</c:v>
                      </c:pt>
                      <c:pt idx="289">
                        <c:v>-100.33199999999999</c:v>
                      </c:pt>
                      <c:pt idx="290">
                        <c:v>-96.537000000000006</c:v>
                      </c:pt>
                      <c:pt idx="291">
                        <c:v>-85.372</c:v>
                      </c:pt>
                      <c:pt idx="292">
                        <c:v>-89.602000000000004</c:v>
                      </c:pt>
                      <c:pt idx="293">
                        <c:v>-87.23</c:v>
                      </c:pt>
                      <c:pt idx="294">
                        <c:v>-98.75</c:v>
                      </c:pt>
                      <c:pt idx="295">
                        <c:v>-105.143</c:v>
                      </c:pt>
                      <c:pt idx="296">
                        <c:v>-105.333</c:v>
                      </c:pt>
                      <c:pt idx="297">
                        <c:v>-92.722999999999999</c:v>
                      </c:pt>
                      <c:pt idx="298">
                        <c:v>-95.287000000000006</c:v>
                      </c:pt>
                      <c:pt idx="299">
                        <c:v>-97.153000000000006</c:v>
                      </c:pt>
                      <c:pt idx="300">
                        <c:v>-109.89100000000001</c:v>
                      </c:pt>
                      <c:pt idx="301">
                        <c:v>-106.23099999999999</c:v>
                      </c:pt>
                      <c:pt idx="302">
                        <c:v>-97.28</c:v>
                      </c:pt>
                      <c:pt idx="303">
                        <c:v>-102.139</c:v>
                      </c:pt>
                      <c:pt idx="304">
                        <c:v>-87.661000000000001</c:v>
                      </c:pt>
                      <c:pt idx="305">
                        <c:v>-80.302000000000007</c:v>
                      </c:pt>
                      <c:pt idx="306">
                        <c:v>-75.679000000000002</c:v>
                      </c:pt>
                      <c:pt idx="307">
                        <c:v>-75.450999999999993</c:v>
                      </c:pt>
                      <c:pt idx="308">
                        <c:v>-73.820999999999998</c:v>
                      </c:pt>
                      <c:pt idx="309">
                        <c:v>-60.11</c:v>
                      </c:pt>
                      <c:pt idx="310">
                        <c:v>-52.997</c:v>
                      </c:pt>
                      <c:pt idx="311">
                        <c:v>-48.058</c:v>
                      </c:pt>
                      <c:pt idx="312">
                        <c:v>-66.284999999999997</c:v>
                      </c:pt>
                      <c:pt idx="313">
                        <c:v>-59.033999999999999</c:v>
                      </c:pt>
                      <c:pt idx="314">
                        <c:v>-64.751999999999995</c:v>
                      </c:pt>
                      <c:pt idx="315">
                        <c:v>-60.732999999999997</c:v>
                      </c:pt>
                      <c:pt idx="316">
                        <c:v>-54.973999999999997</c:v>
                      </c:pt>
                      <c:pt idx="317">
                        <c:v>-54.084000000000003</c:v>
                      </c:pt>
                      <c:pt idx="318">
                        <c:v>-51.795000000000002</c:v>
                      </c:pt>
                      <c:pt idx="319">
                        <c:v>-57.695999999999998</c:v>
                      </c:pt>
                      <c:pt idx="320">
                        <c:v>-66.352999999999994</c:v>
                      </c:pt>
                      <c:pt idx="321">
                        <c:v>-61.463999999999999</c:v>
                      </c:pt>
                      <c:pt idx="322">
                        <c:v>-68.734999999999999</c:v>
                      </c:pt>
                      <c:pt idx="323">
                        <c:v>-73.204999999999998</c:v>
                      </c:pt>
                      <c:pt idx="324">
                        <c:v>-90.302000000000007</c:v>
                      </c:pt>
                      <c:pt idx="325">
                        <c:v>-87.834999999999994</c:v>
                      </c:pt>
                      <c:pt idx="326">
                        <c:v>-82.596000000000004</c:v>
                      </c:pt>
                      <c:pt idx="327">
                        <c:v>-76.936999999999998</c:v>
                      </c:pt>
                      <c:pt idx="328">
                        <c:v>-78.239999999999995</c:v>
                      </c:pt>
                      <c:pt idx="329">
                        <c:v>-82.903999999999996</c:v>
                      </c:pt>
                      <c:pt idx="330">
                        <c:v>-89.581000000000003</c:v>
                      </c:pt>
                      <c:pt idx="331">
                        <c:v>-96.519000000000005</c:v>
                      </c:pt>
                      <c:pt idx="332">
                        <c:v>-99.07</c:v>
                      </c:pt>
                      <c:pt idx="333">
                        <c:v>-86.828999999999994</c:v>
                      </c:pt>
                      <c:pt idx="334">
                        <c:v>-90.825000000000003</c:v>
                      </c:pt>
                      <c:pt idx="335">
                        <c:v>-93.057000000000002</c:v>
                      </c:pt>
                      <c:pt idx="336">
                        <c:v>-109.892</c:v>
                      </c:pt>
                      <c:pt idx="337">
                        <c:v>-94.266000000000005</c:v>
                      </c:pt>
                      <c:pt idx="338">
                        <c:v>-92.28</c:v>
                      </c:pt>
                      <c:pt idx="339">
                        <c:v>-91.831999999999994</c:v>
                      </c:pt>
                      <c:pt idx="340">
                        <c:v>-93.247</c:v>
                      </c:pt>
                      <c:pt idx="341">
                        <c:v>-91.944000000000003</c:v>
                      </c:pt>
                      <c:pt idx="342">
                        <c:v>-95.24</c:v>
                      </c:pt>
                      <c:pt idx="343">
                        <c:v>-97.981999999999999</c:v>
                      </c:pt>
                      <c:pt idx="344">
                        <c:v>-97.191000000000003</c:v>
                      </c:pt>
                      <c:pt idx="345">
                        <c:v>-86.733000000000004</c:v>
                      </c:pt>
                      <c:pt idx="346">
                        <c:v>-91.012</c:v>
                      </c:pt>
                      <c:pt idx="347">
                        <c:v>-92.837999999999994</c:v>
                      </c:pt>
                      <c:pt idx="348">
                        <c:v>-114.962</c:v>
                      </c:pt>
                      <c:pt idx="349">
                        <c:v>-101.908</c:v>
                      </c:pt>
                      <c:pt idx="350">
                        <c:v>-97.016000000000005</c:v>
                      </c:pt>
                      <c:pt idx="351">
                        <c:v>-97.843999999999994</c:v>
                      </c:pt>
                      <c:pt idx="352">
                        <c:v>-86.912999999999997</c:v>
                      </c:pt>
                      <c:pt idx="353">
                        <c:v>-81.072000000000003</c:v>
                      </c:pt>
                      <c:pt idx="354">
                        <c:v>-88.204999999999998</c:v>
                      </c:pt>
                      <c:pt idx="355">
                        <c:v>-98.605000000000004</c:v>
                      </c:pt>
                      <c:pt idx="356">
                        <c:v>-101.092</c:v>
                      </c:pt>
                      <c:pt idx="357">
                        <c:v>-88.587000000000003</c:v>
                      </c:pt>
                      <c:pt idx="358">
                        <c:v>-90.954999999999998</c:v>
                      </c:pt>
                      <c:pt idx="359">
                        <c:v>-91.566999999999993</c:v>
                      </c:pt>
                      <c:pt idx="360">
                        <c:v>-91.162999999999997</c:v>
                      </c:pt>
                      <c:pt idx="361">
                        <c:v>-90.62</c:v>
                      </c:pt>
                      <c:pt idx="362">
                        <c:v>-91.227000000000004</c:v>
                      </c:pt>
                      <c:pt idx="363">
                        <c:v>-99.602999999999994</c:v>
                      </c:pt>
                      <c:pt idx="364">
                        <c:v>-96.534999999999997</c:v>
                      </c:pt>
                      <c:pt idx="365">
                        <c:v>-92.165000000000006</c:v>
                      </c:pt>
                      <c:pt idx="366">
                        <c:v>-84.373000000000005</c:v>
                      </c:pt>
                      <c:pt idx="367">
                        <c:v>-77.084000000000003</c:v>
                      </c:pt>
                      <c:pt idx="368">
                        <c:v>-79.956000000000003</c:v>
                      </c:pt>
                      <c:pt idx="369">
                        <c:v>-75.200999999999993</c:v>
                      </c:pt>
                      <c:pt idx="370">
                        <c:v>-82.07</c:v>
                      </c:pt>
                      <c:pt idx="371">
                        <c:v>-87.16</c:v>
                      </c:pt>
                      <c:pt idx="372">
                        <c:v>-104.607</c:v>
                      </c:pt>
                      <c:pt idx="373">
                        <c:v>-91.495000000000005</c:v>
                      </c:pt>
                      <c:pt idx="374">
                        <c:v>-93.692999999999998</c:v>
                      </c:pt>
                      <c:pt idx="375">
                        <c:v>-93.245000000000005</c:v>
                      </c:pt>
                      <c:pt idx="376">
                        <c:v>-97.74</c:v>
                      </c:pt>
                      <c:pt idx="377">
                        <c:v>-95.37</c:v>
                      </c:pt>
                      <c:pt idx="378">
                        <c:v>-95.700999999999993</c:v>
                      </c:pt>
                      <c:pt idx="379">
                        <c:v>-98.548000000000002</c:v>
                      </c:pt>
                      <c:pt idx="380">
                        <c:v>-97.506</c:v>
                      </c:pt>
                      <c:pt idx="381">
                        <c:v>-88.372</c:v>
                      </c:pt>
                      <c:pt idx="382">
                        <c:v>-93.152000000000001</c:v>
                      </c:pt>
                      <c:pt idx="383">
                        <c:v>-96.4</c:v>
                      </c:pt>
                      <c:pt idx="384">
                        <c:v>-114.843</c:v>
                      </c:pt>
                      <c:pt idx="385">
                        <c:v>-102.883</c:v>
                      </c:pt>
                      <c:pt idx="386">
                        <c:v>-95.283000000000001</c:v>
                      </c:pt>
                      <c:pt idx="387">
                        <c:v>-91.704999999999998</c:v>
                      </c:pt>
                      <c:pt idx="388">
                        <c:v>-96.790999999999997</c:v>
                      </c:pt>
                      <c:pt idx="389">
                        <c:v>-95.055999999999997</c:v>
                      </c:pt>
                      <c:pt idx="390">
                        <c:v>-92.165999999999997</c:v>
                      </c:pt>
                      <c:pt idx="391">
                        <c:v>-102.172</c:v>
                      </c:pt>
                      <c:pt idx="392">
                        <c:v>-105.533</c:v>
                      </c:pt>
                      <c:pt idx="393">
                        <c:v>-93.494</c:v>
                      </c:pt>
                      <c:pt idx="394">
                        <c:v>-97.397000000000006</c:v>
                      </c:pt>
                      <c:pt idx="395">
                        <c:v>-99.537999999999997</c:v>
                      </c:pt>
                      <c:pt idx="396">
                        <c:v>-122.065</c:v>
                      </c:pt>
                      <c:pt idx="397">
                        <c:v>-103.157</c:v>
                      </c:pt>
                      <c:pt idx="398">
                        <c:v>-93.671999999999997</c:v>
                      </c:pt>
                      <c:pt idx="399">
                        <c:v>-80.819000000000003</c:v>
                      </c:pt>
                      <c:pt idx="400">
                        <c:v>-73.076999999999998</c:v>
                      </c:pt>
                      <c:pt idx="401">
                        <c:v>-68.287999999999997</c:v>
                      </c:pt>
                      <c:pt idx="402">
                        <c:v>-81.814999999999998</c:v>
                      </c:pt>
                      <c:pt idx="403">
                        <c:v>-90.375</c:v>
                      </c:pt>
                      <c:pt idx="404">
                        <c:v>-92.963999999999999</c:v>
                      </c:pt>
                      <c:pt idx="405">
                        <c:v>-83.552000000000007</c:v>
                      </c:pt>
                      <c:pt idx="406">
                        <c:v>-88.691999999999993</c:v>
                      </c:pt>
                      <c:pt idx="407">
                        <c:v>-91.623999999999995</c:v>
                      </c:pt>
                      <c:pt idx="408">
                        <c:v>-98.456999999999994</c:v>
                      </c:pt>
                      <c:pt idx="409">
                        <c:v>-88.265000000000001</c:v>
                      </c:pt>
                      <c:pt idx="410">
                        <c:v>-75.933999999999997</c:v>
                      </c:pt>
                      <c:pt idx="411">
                        <c:v>-73.063999999999993</c:v>
                      </c:pt>
                      <c:pt idx="412">
                        <c:v>-71.563999999999993</c:v>
                      </c:pt>
                      <c:pt idx="413">
                        <c:v>-69.141000000000005</c:v>
                      </c:pt>
                      <c:pt idx="414">
                        <c:v>-60.189</c:v>
                      </c:pt>
                      <c:pt idx="415">
                        <c:v>-61.853000000000002</c:v>
                      </c:pt>
                      <c:pt idx="416">
                        <c:v>-61.88</c:v>
                      </c:pt>
                      <c:pt idx="417">
                        <c:v>-50.783000000000001</c:v>
                      </c:pt>
                      <c:pt idx="418">
                        <c:v>-49.210999999999999</c:v>
                      </c:pt>
                      <c:pt idx="419">
                        <c:v>-45.02</c:v>
                      </c:pt>
                      <c:pt idx="420">
                        <c:v>-64.971000000000004</c:v>
                      </c:pt>
                      <c:pt idx="421">
                        <c:v>-56.838000000000001</c:v>
                      </c:pt>
                      <c:pt idx="422">
                        <c:v>-49.47</c:v>
                      </c:pt>
                      <c:pt idx="423">
                        <c:v>-48.575000000000003</c:v>
                      </c:pt>
                      <c:pt idx="424">
                        <c:v>-47.518000000000001</c:v>
                      </c:pt>
                      <c:pt idx="425">
                        <c:v>-44.728999999999999</c:v>
                      </c:pt>
                      <c:pt idx="426">
                        <c:v>-43.28</c:v>
                      </c:pt>
                      <c:pt idx="427">
                        <c:v>-46.234000000000002</c:v>
                      </c:pt>
                      <c:pt idx="428">
                        <c:v>-55.584000000000003</c:v>
                      </c:pt>
                      <c:pt idx="429">
                        <c:v>-50.947000000000003</c:v>
                      </c:pt>
                      <c:pt idx="430">
                        <c:v>-56.585999999999999</c:v>
                      </c:pt>
                      <c:pt idx="431">
                        <c:v>-53.747</c:v>
                      </c:pt>
                      <c:pt idx="432">
                        <c:v>-67.009</c:v>
                      </c:pt>
                      <c:pt idx="433">
                        <c:v>-64.986999999999995</c:v>
                      </c:pt>
                      <c:pt idx="434">
                        <c:v>-62.984999999999999</c:v>
                      </c:pt>
                      <c:pt idx="435">
                        <c:v>-58.991</c:v>
                      </c:pt>
                      <c:pt idx="436">
                        <c:v>-54.031999999999996</c:v>
                      </c:pt>
                      <c:pt idx="437">
                        <c:v>-52.143000000000001</c:v>
                      </c:pt>
                      <c:pt idx="438">
                        <c:v>-52.286999999999999</c:v>
                      </c:pt>
                      <c:pt idx="439">
                        <c:v>-54.741999999999997</c:v>
                      </c:pt>
                      <c:pt idx="440">
                        <c:v>-54.497</c:v>
                      </c:pt>
                      <c:pt idx="441">
                        <c:v>-42.067999999999998</c:v>
                      </c:pt>
                      <c:pt idx="442">
                        <c:v>-36.743000000000002</c:v>
                      </c:pt>
                      <c:pt idx="443">
                        <c:v>-31.47</c:v>
                      </c:pt>
                      <c:pt idx="444">
                        <c:v>-37.44</c:v>
                      </c:pt>
                      <c:pt idx="445">
                        <c:v>-31.135999999999999</c:v>
                      </c:pt>
                      <c:pt idx="446">
                        <c:v>-27.765999999999998</c:v>
                      </c:pt>
                      <c:pt idx="447">
                        <c:v>-28.25</c:v>
                      </c:pt>
                      <c:pt idx="448">
                        <c:v>-29.109000000000002</c:v>
                      </c:pt>
                      <c:pt idx="449">
                        <c:v>-29.867999999999999</c:v>
                      </c:pt>
                      <c:pt idx="450">
                        <c:v>-29.757000000000001</c:v>
                      </c:pt>
                      <c:pt idx="451">
                        <c:v>-34.968000000000004</c:v>
                      </c:pt>
                      <c:pt idx="452">
                        <c:v>-35.689</c:v>
                      </c:pt>
                      <c:pt idx="453">
                        <c:v>-27.145</c:v>
                      </c:pt>
                      <c:pt idx="454">
                        <c:v>-34.19</c:v>
                      </c:pt>
                      <c:pt idx="455">
                        <c:v>-29.224</c:v>
                      </c:pt>
                      <c:pt idx="456">
                        <c:v>-43.755000000000003</c:v>
                      </c:pt>
                      <c:pt idx="457">
                        <c:v>-38.491999999999997</c:v>
                      </c:pt>
                      <c:pt idx="458">
                        <c:v>-31.417000000000002</c:v>
                      </c:pt>
                      <c:pt idx="459">
                        <c:v>-31.062999999999999</c:v>
                      </c:pt>
                      <c:pt idx="460">
                        <c:v>-32.119999999999997</c:v>
                      </c:pt>
                      <c:pt idx="461">
                        <c:v>-32.511000000000003</c:v>
                      </c:pt>
                      <c:pt idx="462">
                        <c:v>-30.888999999999999</c:v>
                      </c:pt>
                      <c:pt idx="463">
                        <c:v>-31.38</c:v>
                      </c:pt>
                      <c:pt idx="464">
                        <c:v>-37</c:v>
                      </c:pt>
                      <c:pt idx="465">
                        <c:v>-29.271999999999998</c:v>
                      </c:pt>
                      <c:pt idx="466">
                        <c:v>-35.987000000000002</c:v>
                      </c:pt>
                      <c:pt idx="467">
                        <c:v>-34.125999999999998</c:v>
                      </c:pt>
                      <c:pt idx="468">
                        <c:v>-49.383000000000003</c:v>
                      </c:pt>
                      <c:pt idx="469">
                        <c:v>-40.119</c:v>
                      </c:pt>
                      <c:pt idx="470">
                        <c:v>-32.637999999999998</c:v>
                      </c:pt>
                      <c:pt idx="471">
                        <c:v>-29.777000000000001</c:v>
                      </c:pt>
                      <c:pt idx="472">
                        <c:v>-28.67</c:v>
                      </c:pt>
                      <c:pt idx="473">
                        <c:v>-27.09</c:v>
                      </c:pt>
                      <c:pt idx="474">
                        <c:v>-26.712</c:v>
                      </c:pt>
                      <c:pt idx="475">
                        <c:v>-30.780999999999999</c:v>
                      </c:pt>
                      <c:pt idx="476">
                        <c:v>-38.78</c:v>
                      </c:pt>
                      <c:pt idx="477">
                        <c:v>-36.557000000000002</c:v>
                      </c:pt>
                      <c:pt idx="478">
                        <c:v>-47.53</c:v>
                      </c:pt>
                      <c:pt idx="479">
                        <c:v>-52.033000000000001</c:v>
                      </c:pt>
                      <c:pt idx="480">
                        <c:v>-78.424000000000007</c:v>
                      </c:pt>
                      <c:pt idx="481">
                        <c:v>-64.206000000000003</c:v>
                      </c:pt>
                      <c:pt idx="482">
                        <c:v>-56.225000000000001</c:v>
                      </c:pt>
                      <c:pt idx="483">
                        <c:v>-49.988</c:v>
                      </c:pt>
                      <c:pt idx="484">
                        <c:v>-43.984000000000002</c:v>
                      </c:pt>
                      <c:pt idx="485">
                        <c:v>-42.104999999999997</c:v>
                      </c:pt>
                      <c:pt idx="486">
                        <c:v>-44.713000000000001</c:v>
                      </c:pt>
                      <c:pt idx="487">
                        <c:v>-45.09</c:v>
                      </c:pt>
                      <c:pt idx="488">
                        <c:v>-45.838999999999999</c:v>
                      </c:pt>
                      <c:pt idx="489">
                        <c:v>-38.313000000000002</c:v>
                      </c:pt>
                      <c:pt idx="490">
                        <c:v>-44.658000000000001</c:v>
                      </c:pt>
                      <c:pt idx="491">
                        <c:v>-37.006</c:v>
                      </c:pt>
                      <c:pt idx="492">
                        <c:v>-42.704999999999998</c:v>
                      </c:pt>
                      <c:pt idx="493">
                        <c:v>-38.597999999999999</c:v>
                      </c:pt>
                      <c:pt idx="494">
                        <c:v>-33.073999999999998</c:v>
                      </c:pt>
                      <c:pt idx="495">
                        <c:v>-31.06</c:v>
                      </c:pt>
                      <c:pt idx="496">
                        <c:v>-35.064999999999998</c:v>
                      </c:pt>
                      <c:pt idx="497">
                        <c:v>-32.49</c:v>
                      </c:pt>
                      <c:pt idx="498">
                        <c:v>-32.32</c:v>
                      </c:pt>
                      <c:pt idx="499">
                        <c:v>-36.542000000000002</c:v>
                      </c:pt>
                      <c:pt idx="500">
                        <c:v>-39.735999999999997</c:v>
                      </c:pt>
                      <c:pt idx="501">
                        <c:v>-34.133000000000003</c:v>
                      </c:pt>
                      <c:pt idx="502">
                        <c:v>-38.26</c:v>
                      </c:pt>
                      <c:pt idx="503">
                        <c:v>-30.937999999999999</c:v>
                      </c:pt>
                      <c:pt idx="504">
                        <c:v>-42.31</c:v>
                      </c:pt>
                      <c:pt idx="505">
                        <c:v>-39.320999999999998</c:v>
                      </c:pt>
                      <c:pt idx="506">
                        <c:v>-33.393999999999998</c:v>
                      </c:pt>
                      <c:pt idx="507">
                        <c:v>-35.603999999999999</c:v>
                      </c:pt>
                      <c:pt idx="508">
                        <c:v>-34.658999999999999</c:v>
                      </c:pt>
                      <c:pt idx="509">
                        <c:v>-31.943999999999999</c:v>
                      </c:pt>
                      <c:pt idx="510">
                        <c:v>-31.620999999999999</c:v>
                      </c:pt>
                      <c:pt idx="511">
                        <c:v>-32.515000000000001</c:v>
                      </c:pt>
                      <c:pt idx="512">
                        <c:v>-32.975999999999999</c:v>
                      </c:pt>
                      <c:pt idx="513">
                        <c:v>-28.503</c:v>
                      </c:pt>
                      <c:pt idx="514">
                        <c:v>-30.213999999999999</c:v>
                      </c:pt>
                      <c:pt idx="515">
                        <c:v>-26.719000000000001</c:v>
                      </c:pt>
                      <c:pt idx="516">
                        <c:v>-44.767000000000003</c:v>
                      </c:pt>
                      <c:pt idx="517">
                        <c:v>-41.915999999999997</c:v>
                      </c:pt>
                      <c:pt idx="518">
                        <c:v>-40.731999999999999</c:v>
                      </c:pt>
                      <c:pt idx="519">
                        <c:v>-49.692999999999998</c:v>
                      </c:pt>
                      <c:pt idx="520">
                        <c:v>-45.826000000000001</c:v>
                      </c:pt>
                      <c:pt idx="521">
                        <c:v>-41.13</c:v>
                      </c:pt>
                      <c:pt idx="522">
                        <c:v>-37.268999999999998</c:v>
                      </c:pt>
                      <c:pt idx="523">
                        <c:v>-42.622999999999998</c:v>
                      </c:pt>
                      <c:pt idx="524">
                        <c:v>-52.094999999999999</c:v>
                      </c:pt>
                      <c:pt idx="525">
                        <c:v>-46.896000000000001</c:v>
                      </c:pt>
                      <c:pt idx="526">
                        <c:v>-56.070999999999998</c:v>
                      </c:pt>
                      <c:pt idx="527">
                        <c:v>-49.947000000000003</c:v>
                      </c:pt>
                      <c:pt idx="528">
                        <c:v>-63.009</c:v>
                      </c:pt>
                      <c:pt idx="529">
                        <c:v>-57.518000000000001</c:v>
                      </c:pt>
                      <c:pt idx="530">
                        <c:v>-57.875</c:v>
                      </c:pt>
                      <c:pt idx="531">
                        <c:v>-49.942</c:v>
                      </c:pt>
                      <c:pt idx="532">
                        <c:v>-47.71</c:v>
                      </c:pt>
                      <c:pt idx="533">
                        <c:v>-43.554000000000002</c:v>
                      </c:pt>
                      <c:pt idx="534">
                        <c:v>-44.316000000000003</c:v>
                      </c:pt>
                      <c:pt idx="535">
                        <c:v>-42.418999999999997</c:v>
                      </c:pt>
                      <c:pt idx="536">
                        <c:v>-52.201999999999998</c:v>
                      </c:pt>
                      <c:pt idx="537">
                        <c:v>-46.488</c:v>
                      </c:pt>
                      <c:pt idx="538">
                        <c:v>-53.862000000000002</c:v>
                      </c:pt>
                      <c:pt idx="539">
                        <c:v>-62.302999999999997</c:v>
                      </c:pt>
                      <c:pt idx="540">
                        <c:v>-87.91</c:v>
                      </c:pt>
                      <c:pt idx="541">
                        <c:v>-84.001999999999995</c:v>
                      </c:pt>
                      <c:pt idx="542">
                        <c:v>-75.879000000000005</c:v>
                      </c:pt>
                      <c:pt idx="543">
                        <c:v>-65.787999999999997</c:v>
                      </c:pt>
                      <c:pt idx="544">
                        <c:v>-61.674999999999997</c:v>
                      </c:pt>
                      <c:pt idx="545">
                        <c:v>-56.981999999999999</c:v>
                      </c:pt>
                      <c:pt idx="546">
                        <c:v>-51.738999999999997</c:v>
                      </c:pt>
                      <c:pt idx="547">
                        <c:v>-57.140999999999998</c:v>
                      </c:pt>
                      <c:pt idx="548">
                        <c:v>-58.036999999999999</c:v>
                      </c:pt>
                      <c:pt idx="549">
                        <c:v>-43.307000000000002</c:v>
                      </c:pt>
                      <c:pt idx="550">
                        <c:v>-38.158999999999999</c:v>
                      </c:pt>
                      <c:pt idx="551">
                        <c:v>-32.430999999999997</c:v>
                      </c:pt>
                      <c:pt idx="552">
                        <c:v>-37.128</c:v>
                      </c:pt>
                      <c:pt idx="553">
                        <c:v>-30.07</c:v>
                      </c:pt>
                      <c:pt idx="554">
                        <c:v>-26.859000000000002</c:v>
                      </c:pt>
                      <c:pt idx="555">
                        <c:v>-27.14</c:v>
                      </c:pt>
                      <c:pt idx="556">
                        <c:v>-25.948</c:v>
                      </c:pt>
                      <c:pt idx="557">
                        <c:v>-25.978000000000002</c:v>
                      </c:pt>
                      <c:pt idx="558">
                        <c:v>-31.163</c:v>
                      </c:pt>
                      <c:pt idx="559">
                        <c:v>-34.136000000000003</c:v>
                      </c:pt>
                      <c:pt idx="560" formatCode="0.00E+00">
                        <c:v>-34.267000000000003</c:v>
                      </c:pt>
                      <c:pt idx="561">
                        <c:v>-23.773</c:v>
                      </c:pt>
                      <c:pt idx="562" formatCode="0.00E+00">
                        <c:v>-22.716000000000001</c:v>
                      </c:pt>
                      <c:pt idx="563">
                        <c:v>-19.076000000000001</c:v>
                      </c:pt>
                    </c:numCache>
                  </c:numRef>
                </c:yVal>
                <c:smooth val="0"/>
                <c:extLst xmlns:c15="http://schemas.microsoft.com/office/drawing/2012/chart">
                  <c:ext xmlns:c16="http://schemas.microsoft.com/office/drawing/2014/chart" uri="{C3380CC4-5D6E-409C-BE32-E72D297353CC}">
                    <c16:uniqueId val="{0000001B-5A75-4728-A150-BF3276660070}"/>
                  </c:ext>
                </c:extLst>
              </c15:ser>
            </c15:filteredScatterSeries>
            <c15:filteredScatterSeries>
              <c15:ser>
                <c:idx val="19"/>
                <c:order val="19"/>
                <c:tx>
                  <c:v>5-Year</c:v>
                </c:tx>
                <c:spPr>
                  <a:ln>
                    <a:solidFill>
                      <a:schemeClr val="tx2">
                        <a:lumMod val="60000"/>
                        <a:lumOff val="40000"/>
                      </a:schemeClr>
                    </a:solidFill>
                  </a:ln>
                </c:spPr>
                <c:marker>
                  <c:symbol val="none"/>
                </c:marker>
                <c:xVal>
                  <c:numRef>
                    <c:extLst xmlns:c15="http://schemas.microsoft.com/office/drawing/2012/chart">
                      <c:ext xmlns:c15="http://schemas.microsoft.com/office/drawing/2012/chart" uri="{02D57815-91ED-43cb-92C2-25804820EDAC}">
                        <c15:formulaRef>
                          <c15:sqref>'01N21W04K01S'!$G$35:$G$598</c15:sqref>
                        </c15:formulaRef>
                      </c:ext>
                    </c:extLst>
                    <c:numCache>
                      <c:formatCode>m/d/yyyy</c:formatCode>
                      <c:ptCount val="564"/>
                      <c:pt idx="0">
                        <c:v>44865</c:v>
                      </c:pt>
                      <c:pt idx="1">
                        <c:v>44895</c:v>
                      </c:pt>
                      <c:pt idx="2">
                        <c:v>44926</c:v>
                      </c:pt>
                      <c:pt idx="3">
                        <c:v>44957</c:v>
                      </c:pt>
                      <c:pt idx="4">
                        <c:v>44985</c:v>
                      </c:pt>
                      <c:pt idx="5">
                        <c:v>45016</c:v>
                      </c:pt>
                      <c:pt idx="6">
                        <c:v>45046</c:v>
                      </c:pt>
                      <c:pt idx="7">
                        <c:v>45077</c:v>
                      </c:pt>
                      <c:pt idx="8">
                        <c:v>45107</c:v>
                      </c:pt>
                      <c:pt idx="9">
                        <c:v>45138</c:v>
                      </c:pt>
                      <c:pt idx="10">
                        <c:v>45169</c:v>
                      </c:pt>
                      <c:pt idx="11">
                        <c:v>45199</c:v>
                      </c:pt>
                      <c:pt idx="12">
                        <c:v>45230</c:v>
                      </c:pt>
                      <c:pt idx="13">
                        <c:v>45260</c:v>
                      </c:pt>
                      <c:pt idx="14">
                        <c:v>45291</c:v>
                      </c:pt>
                      <c:pt idx="15">
                        <c:v>45322</c:v>
                      </c:pt>
                      <c:pt idx="16">
                        <c:v>45351</c:v>
                      </c:pt>
                      <c:pt idx="17">
                        <c:v>45382</c:v>
                      </c:pt>
                      <c:pt idx="18">
                        <c:v>45412</c:v>
                      </c:pt>
                      <c:pt idx="19">
                        <c:v>45443</c:v>
                      </c:pt>
                      <c:pt idx="20">
                        <c:v>45473</c:v>
                      </c:pt>
                      <c:pt idx="21">
                        <c:v>45504</c:v>
                      </c:pt>
                      <c:pt idx="22">
                        <c:v>45535</c:v>
                      </c:pt>
                      <c:pt idx="23">
                        <c:v>45565</c:v>
                      </c:pt>
                      <c:pt idx="24">
                        <c:v>45596</c:v>
                      </c:pt>
                      <c:pt idx="25">
                        <c:v>45626</c:v>
                      </c:pt>
                      <c:pt idx="26">
                        <c:v>45657</c:v>
                      </c:pt>
                      <c:pt idx="27">
                        <c:v>45688</c:v>
                      </c:pt>
                      <c:pt idx="28">
                        <c:v>45716</c:v>
                      </c:pt>
                      <c:pt idx="29">
                        <c:v>45747</c:v>
                      </c:pt>
                      <c:pt idx="30">
                        <c:v>45777</c:v>
                      </c:pt>
                      <c:pt idx="31">
                        <c:v>45808</c:v>
                      </c:pt>
                      <c:pt idx="32">
                        <c:v>45838</c:v>
                      </c:pt>
                      <c:pt idx="33">
                        <c:v>45869</c:v>
                      </c:pt>
                      <c:pt idx="34">
                        <c:v>45900</c:v>
                      </c:pt>
                      <c:pt idx="35">
                        <c:v>45930</c:v>
                      </c:pt>
                      <c:pt idx="36">
                        <c:v>45961</c:v>
                      </c:pt>
                      <c:pt idx="37">
                        <c:v>45991</c:v>
                      </c:pt>
                      <c:pt idx="38">
                        <c:v>46022</c:v>
                      </c:pt>
                      <c:pt idx="39">
                        <c:v>46053</c:v>
                      </c:pt>
                      <c:pt idx="40">
                        <c:v>46081</c:v>
                      </c:pt>
                      <c:pt idx="41">
                        <c:v>46112</c:v>
                      </c:pt>
                      <c:pt idx="42">
                        <c:v>46142</c:v>
                      </c:pt>
                      <c:pt idx="43">
                        <c:v>46173</c:v>
                      </c:pt>
                      <c:pt idx="44">
                        <c:v>46203</c:v>
                      </c:pt>
                      <c:pt idx="45">
                        <c:v>46234</c:v>
                      </c:pt>
                      <c:pt idx="46">
                        <c:v>46265</c:v>
                      </c:pt>
                      <c:pt idx="47">
                        <c:v>46295</c:v>
                      </c:pt>
                      <c:pt idx="48">
                        <c:v>46326</c:v>
                      </c:pt>
                      <c:pt idx="49">
                        <c:v>46356</c:v>
                      </c:pt>
                      <c:pt idx="50">
                        <c:v>46387</c:v>
                      </c:pt>
                      <c:pt idx="51">
                        <c:v>46418</c:v>
                      </c:pt>
                      <c:pt idx="52">
                        <c:v>46446</c:v>
                      </c:pt>
                      <c:pt idx="53">
                        <c:v>46477</c:v>
                      </c:pt>
                      <c:pt idx="54">
                        <c:v>46507</c:v>
                      </c:pt>
                      <c:pt idx="55">
                        <c:v>46538</c:v>
                      </c:pt>
                      <c:pt idx="56">
                        <c:v>46568</c:v>
                      </c:pt>
                      <c:pt idx="57">
                        <c:v>46599</c:v>
                      </c:pt>
                      <c:pt idx="58">
                        <c:v>46630</c:v>
                      </c:pt>
                      <c:pt idx="59">
                        <c:v>46660</c:v>
                      </c:pt>
                      <c:pt idx="60">
                        <c:v>46691</c:v>
                      </c:pt>
                      <c:pt idx="61">
                        <c:v>46721</c:v>
                      </c:pt>
                      <c:pt idx="62">
                        <c:v>46752</c:v>
                      </c:pt>
                      <c:pt idx="63">
                        <c:v>46783</c:v>
                      </c:pt>
                      <c:pt idx="64">
                        <c:v>46812</c:v>
                      </c:pt>
                      <c:pt idx="65">
                        <c:v>46843</c:v>
                      </c:pt>
                      <c:pt idx="66">
                        <c:v>46873</c:v>
                      </c:pt>
                      <c:pt idx="67">
                        <c:v>46904</c:v>
                      </c:pt>
                      <c:pt idx="68">
                        <c:v>46934</c:v>
                      </c:pt>
                      <c:pt idx="69">
                        <c:v>46965</c:v>
                      </c:pt>
                      <c:pt idx="70">
                        <c:v>46996</c:v>
                      </c:pt>
                      <c:pt idx="71">
                        <c:v>47026</c:v>
                      </c:pt>
                      <c:pt idx="72">
                        <c:v>47057</c:v>
                      </c:pt>
                      <c:pt idx="73">
                        <c:v>47087</c:v>
                      </c:pt>
                      <c:pt idx="74">
                        <c:v>47118</c:v>
                      </c:pt>
                      <c:pt idx="75">
                        <c:v>47149</c:v>
                      </c:pt>
                      <c:pt idx="76">
                        <c:v>47177</c:v>
                      </c:pt>
                      <c:pt idx="77">
                        <c:v>47208</c:v>
                      </c:pt>
                      <c:pt idx="78">
                        <c:v>47238</c:v>
                      </c:pt>
                      <c:pt idx="79">
                        <c:v>47269</c:v>
                      </c:pt>
                      <c:pt idx="80">
                        <c:v>47299</c:v>
                      </c:pt>
                      <c:pt idx="81">
                        <c:v>47330</c:v>
                      </c:pt>
                      <c:pt idx="82">
                        <c:v>47361</c:v>
                      </c:pt>
                      <c:pt idx="83">
                        <c:v>47391</c:v>
                      </c:pt>
                      <c:pt idx="84">
                        <c:v>47422</c:v>
                      </c:pt>
                      <c:pt idx="85">
                        <c:v>47452</c:v>
                      </c:pt>
                      <c:pt idx="86">
                        <c:v>47483</c:v>
                      </c:pt>
                      <c:pt idx="87">
                        <c:v>47514</c:v>
                      </c:pt>
                      <c:pt idx="88">
                        <c:v>47542</c:v>
                      </c:pt>
                      <c:pt idx="89">
                        <c:v>47573</c:v>
                      </c:pt>
                      <c:pt idx="90">
                        <c:v>47603</c:v>
                      </c:pt>
                      <c:pt idx="91">
                        <c:v>47634</c:v>
                      </c:pt>
                      <c:pt idx="92">
                        <c:v>47664</c:v>
                      </c:pt>
                      <c:pt idx="93">
                        <c:v>47695</c:v>
                      </c:pt>
                      <c:pt idx="94">
                        <c:v>47726</c:v>
                      </c:pt>
                      <c:pt idx="95">
                        <c:v>47756</c:v>
                      </c:pt>
                      <c:pt idx="96">
                        <c:v>47787</c:v>
                      </c:pt>
                      <c:pt idx="97">
                        <c:v>47817</c:v>
                      </c:pt>
                      <c:pt idx="98">
                        <c:v>47848</c:v>
                      </c:pt>
                      <c:pt idx="99">
                        <c:v>47879</c:v>
                      </c:pt>
                      <c:pt idx="100">
                        <c:v>47907</c:v>
                      </c:pt>
                      <c:pt idx="101">
                        <c:v>47938</c:v>
                      </c:pt>
                      <c:pt idx="102">
                        <c:v>47968</c:v>
                      </c:pt>
                      <c:pt idx="103">
                        <c:v>47999</c:v>
                      </c:pt>
                      <c:pt idx="104">
                        <c:v>48029</c:v>
                      </c:pt>
                      <c:pt idx="105">
                        <c:v>48060</c:v>
                      </c:pt>
                      <c:pt idx="106">
                        <c:v>48091</c:v>
                      </c:pt>
                      <c:pt idx="107">
                        <c:v>48121</c:v>
                      </c:pt>
                      <c:pt idx="108">
                        <c:v>48152</c:v>
                      </c:pt>
                      <c:pt idx="109">
                        <c:v>48182</c:v>
                      </c:pt>
                      <c:pt idx="110">
                        <c:v>48213</c:v>
                      </c:pt>
                      <c:pt idx="111">
                        <c:v>48244</c:v>
                      </c:pt>
                      <c:pt idx="112">
                        <c:v>48273</c:v>
                      </c:pt>
                      <c:pt idx="113">
                        <c:v>48304</c:v>
                      </c:pt>
                      <c:pt idx="114">
                        <c:v>48334</c:v>
                      </c:pt>
                      <c:pt idx="115">
                        <c:v>48365</c:v>
                      </c:pt>
                      <c:pt idx="116">
                        <c:v>48395</c:v>
                      </c:pt>
                      <c:pt idx="117">
                        <c:v>48426</c:v>
                      </c:pt>
                      <c:pt idx="118">
                        <c:v>48457</c:v>
                      </c:pt>
                      <c:pt idx="119">
                        <c:v>48487</c:v>
                      </c:pt>
                      <c:pt idx="120">
                        <c:v>48518</c:v>
                      </c:pt>
                      <c:pt idx="121">
                        <c:v>48548</c:v>
                      </c:pt>
                      <c:pt idx="122">
                        <c:v>48579</c:v>
                      </c:pt>
                      <c:pt idx="123">
                        <c:v>48610</c:v>
                      </c:pt>
                      <c:pt idx="124">
                        <c:v>48638</c:v>
                      </c:pt>
                      <c:pt idx="125">
                        <c:v>48669</c:v>
                      </c:pt>
                      <c:pt idx="126">
                        <c:v>48699</c:v>
                      </c:pt>
                      <c:pt idx="127">
                        <c:v>48730</c:v>
                      </c:pt>
                      <c:pt idx="128">
                        <c:v>48760</c:v>
                      </c:pt>
                      <c:pt idx="129">
                        <c:v>48791</c:v>
                      </c:pt>
                      <c:pt idx="130">
                        <c:v>48822</c:v>
                      </c:pt>
                      <c:pt idx="131">
                        <c:v>48852</c:v>
                      </c:pt>
                      <c:pt idx="132">
                        <c:v>48883</c:v>
                      </c:pt>
                      <c:pt idx="133">
                        <c:v>48913</c:v>
                      </c:pt>
                      <c:pt idx="134">
                        <c:v>48944</c:v>
                      </c:pt>
                      <c:pt idx="135">
                        <c:v>48975</c:v>
                      </c:pt>
                      <c:pt idx="136">
                        <c:v>49003</c:v>
                      </c:pt>
                      <c:pt idx="137">
                        <c:v>49034</c:v>
                      </c:pt>
                      <c:pt idx="138">
                        <c:v>49064</c:v>
                      </c:pt>
                      <c:pt idx="139">
                        <c:v>49095</c:v>
                      </c:pt>
                      <c:pt idx="140">
                        <c:v>49125</c:v>
                      </c:pt>
                      <c:pt idx="141">
                        <c:v>49156</c:v>
                      </c:pt>
                      <c:pt idx="142">
                        <c:v>49187</c:v>
                      </c:pt>
                      <c:pt idx="143">
                        <c:v>49217</c:v>
                      </c:pt>
                      <c:pt idx="144">
                        <c:v>49248</c:v>
                      </c:pt>
                      <c:pt idx="145">
                        <c:v>49278</c:v>
                      </c:pt>
                      <c:pt idx="146">
                        <c:v>49309</c:v>
                      </c:pt>
                      <c:pt idx="147">
                        <c:v>49340</c:v>
                      </c:pt>
                      <c:pt idx="148">
                        <c:v>49368</c:v>
                      </c:pt>
                      <c:pt idx="149">
                        <c:v>49399</c:v>
                      </c:pt>
                      <c:pt idx="150">
                        <c:v>49429</c:v>
                      </c:pt>
                      <c:pt idx="151">
                        <c:v>49460</c:v>
                      </c:pt>
                      <c:pt idx="152">
                        <c:v>49490</c:v>
                      </c:pt>
                      <c:pt idx="153">
                        <c:v>49521</c:v>
                      </c:pt>
                      <c:pt idx="154">
                        <c:v>49552</c:v>
                      </c:pt>
                      <c:pt idx="155">
                        <c:v>49582</c:v>
                      </c:pt>
                      <c:pt idx="156">
                        <c:v>49613</c:v>
                      </c:pt>
                      <c:pt idx="157">
                        <c:v>49643</c:v>
                      </c:pt>
                      <c:pt idx="158">
                        <c:v>49674</c:v>
                      </c:pt>
                      <c:pt idx="159">
                        <c:v>49705</c:v>
                      </c:pt>
                      <c:pt idx="160">
                        <c:v>49734</c:v>
                      </c:pt>
                      <c:pt idx="161">
                        <c:v>49765</c:v>
                      </c:pt>
                      <c:pt idx="162">
                        <c:v>49795</c:v>
                      </c:pt>
                      <c:pt idx="163">
                        <c:v>49826</c:v>
                      </c:pt>
                      <c:pt idx="164">
                        <c:v>49856</c:v>
                      </c:pt>
                      <c:pt idx="165">
                        <c:v>49887</c:v>
                      </c:pt>
                      <c:pt idx="166">
                        <c:v>49918</c:v>
                      </c:pt>
                      <c:pt idx="167">
                        <c:v>49948</c:v>
                      </c:pt>
                      <c:pt idx="168">
                        <c:v>49979</c:v>
                      </c:pt>
                      <c:pt idx="169">
                        <c:v>50009</c:v>
                      </c:pt>
                      <c:pt idx="170">
                        <c:v>50040</c:v>
                      </c:pt>
                      <c:pt idx="171">
                        <c:v>50071</c:v>
                      </c:pt>
                      <c:pt idx="172">
                        <c:v>50099</c:v>
                      </c:pt>
                      <c:pt idx="173">
                        <c:v>50130</c:v>
                      </c:pt>
                      <c:pt idx="174">
                        <c:v>50160</c:v>
                      </c:pt>
                      <c:pt idx="175">
                        <c:v>50191</c:v>
                      </c:pt>
                      <c:pt idx="176">
                        <c:v>50221</c:v>
                      </c:pt>
                      <c:pt idx="177">
                        <c:v>50252</c:v>
                      </c:pt>
                      <c:pt idx="178">
                        <c:v>50283</c:v>
                      </c:pt>
                      <c:pt idx="179">
                        <c:v>50313</c:v>
                      </c:pt>
                      <c:pt idx="180">
                        <c:v>50344</c:v>
                      </c:pt>
                      <c:pt idx="181">
                        <c:v>50374</c:v>
                      </c:pt>
                      <c:pt idx="182">
                        <c:v>50405</c:v>
                      </c:pt>
                      <c:pt idx="183">
                        <c:v>50436</c:v>
                      </c:pt>
                      <c:pt idx="184">
                        <c:v>50464</c:v>
                      </c:pt>
                      <c:pt idx="185">
                        <c:v>50495</c:v>
                      </c:pt>
                      <c:pt idx="186">
                        <c:v>50525</c:v>
                      </c:pt>
                      <c:pt idx="187">
                        <c:v>50556</c:v>
                      </c:pt>
                      <c:pt idx="188">
                        <c:v>50586</c:v>
                      </c:pt>
                      <c:pt idx="189">
                        <c:v>50617</c:v>
                      </c:pt>
                      <c:pt idx="190">
                        <c:v>50648</c:v>
                      </c:pt>
                      <c:pt idx="191">
                        <c:v>50678</c:v>
                      </c:pt>
                      <c:pt idx="192">
                        <c:v>50709</c:v>
                      </c:pt>
                      <c:pt idx="193">
                        <c:v>50739</c:v>
                      </c:pt>
                      <c:pt idx="194">
                        <c:v>50770</c:v>
                      </c:pt>
                      <c:pt idx="195">
                        <c:v>50801</c:v>
                      </c:pt>
                      <c:pt idx="196">
                        <c:v>50829</c:v>
                      </c:pt>
                      <c:pt idx="197">
                        <c:v>50860</c:v>
                      </c:pt>
                      <c:pt idx="198">
                        <c:v>50890</c:v>
                      </c:pt>
                      <c:pt idx="199">
                        <c:v>50921</c:v>
                      </c:pt>
                      <c:pt idx="200">
                        <c:v>50951</c:v>
                      </c:pt>
                      <c:pt idx="201">
                        <c:v>50982</c:v>
                      </c:pt>
                      <c:pt idx="202">
                        <c:v>51013</c:v>
                      </c:pt>
                      <c:pt idx="203">
                        <c:v>51043</c:v>
                      </c:pt>
                      <c:pt idx="204">
                        <c:v>51074</c:v>
                      </c:pt>
                      <c:pt idx="205">
                        <c:v>51104</c:v>
                      </c:pt>
                      <c:pt idx="206">
                        <c:v>51135</c:v>
                      </c:pt>
                      <c:pt idx="207">
                        <c:v>51166</c:v>
                      </c:pt>
                      <c:pt idx="208">
                        <c:v>51195</c:v>
                      </c:pt>
                      <c:pt idx="209">
                        <c:v>51226</c:v>
                      </c:pt>
                      <c:pt idx="210">
                        <c:v>51256</c:v>
                      </c:pt>
                      <c:pt idx="211">
                        <c:v>51287</c:v>
                      </c:pt>
                      <c:pt idx="212">
                        <c:v>51317</c:v>
                      </c:pt>
                      <c:pt idx="213">
                        <c:v>51348</c:v>
                      </c:pt>
                      <c:pt idx="214">
                        <c:v>51379</c:v>
                      </c:pt>
                      <c:pt idx="215">
                        <c:v>51409</c:v>
                      </c:pt>
                      <c:pt idx="216">
                        <c:v>51440</c:v>
                      </c:pt>
                      <c:pt idx="217">
                        <c:v>51470</c:v>
                      </c:pt>
                      <c:pt idx="218">
                        <c:v>51501</c:v>
                      </c:pt>
                      <c:pt idx="219">
                        <c:v>51532</c:v>
                      </c:pt>
                      <c:pt idx="220">
                        <c:v>51560</c:v>
                      </c:pt>
                      <c:pt idx="221">
                        <c:v>51591</c:v>
                      </c:pt>
                      <c:pt idx="222">
                        <c:v>51621</c:v>
                      </c:pt>
                      <c:pt idx="223">
                        <c:v>51652</c:v>
                      </c:pt>
                      <c:pt idx="224">
                        <c:v>51682</c:v>
                      </c:pt>
                      <c:pt idx="225">
                        <c:v>51713</c:v>
                      </c:pt>
                      <c:pt idx="226">
                        <c:v>51744</c:v>
                      </c:pt>
                      <c:pt idx="227">
                        <c:v>51774</c:v>
                      </c:pt>
                      <c:pt idx="228">
                        <c:v>51805</c:v>
                      </c:pt>
                      <c:pt idx="229">
                        <c:v>51835</c:v>
                      </c:pt>
                      <c:pt idx="230">
                        <c:v>51866</c:v>
                      </c:pt>
                      <c:pt idx="231">
                        <c:v>51897</c:v>
                      </c:pt>
                      <c:pt idx="232">
                        <c:v>51925</c:v>
                      </c:pt>
                      <c:pt idx="233">
                        <c:v>51956</c:v>
                      </c:pt>
                      <c:pt idx="234">
                        <c:v>51986</c:v>
                      </c:pt>
                      <c:pt idx="235">
                        <c:v>52017</c:v>
                      </c:pt>
                      <c:pt idx="236">
                        <c:v>52047</c:v>
                      </c:pt>
                      <c:pt idx="237">
                        <c:v>52078</c:v>
                      </c:pt>
                      <c:pt idx="238">
                        <c:v>52109</c:v>
                      </c:pt>
                      <c:pt idx="239">
                        <c:v>52139</c:v>
                      </c:pt>
                      <c:pt idx="240">
                        <c:v>52170</c:v>
                      </c:pt>
                      <c:pt idx="241">
                        <c:v>52200</c:v>
                      </c:pt>
                      <c:pt idx="242">
                        <c:v>52231</c:v>
                      </c:pt>
                      <c:pt idx="243">
                        <c:v>52262</c:v>
                      </c:pt>
                      <c:pt idx="244">
                        <c:v>52290</c:v>
                      </c:pt>
                      <c:pt idx="245">
                        <c:v>52321</c:v>
                      </c:pt>
                      <c:pt idx="246">
                        <c:v>52351</c:v>
                      </c:pt>
                      <c:pt idx="247">
                        <c:v>52382</c:v>
                      </c:pt>
                      <c:pt idx="248">
                        <c:v>52412</c:v>
                      </c:pt>
                      <c:pt idx="249">
                        <c:v>52443</c:v>
                      </c:pt>
                      <c:pt idx="250">
                        <c:v>52474</c:v>
                      </c:pt>
                      <c:pt idx="251">
                        <c:v>52504</c:v>
                      </c:pt>
                      <c:pt idx="252">
                        <c:v>52535</c:v>
                      </c:pt>
                      <c:pt idx="253">
                        <c:v>52565</c:v>
                      </c:pt>
                      <c:pt idx="254">
                        <c:v>52596</c:v>
                      </c:pt>
                      <c:pt idx="255">
                        <c:v>52627</c:v>
                      </c:pt>
                      <c:pt idx="256">
                        <c:v>52656</c:v>
                      </c:pt>
                      <c:pt idx="257">
                        <c:v>52687</c:v>
                      </c:pt>
                      <c:pt idx="258">
                        <c:v>52717</c:v>
                      </c:pt>
                      <c:pt idx="259">
                        <c:v>52748</c:v>
                      </c:pt>
                      <c:pt idx="260">
                        <c:v>52778</c:v>
                      </c:pt>
                      <c:pt idx="261">
                        <c:v>52809</c:v>
                      </c:pt>
                      <c:pt idx="262">
                        <c:v>52840</c:v>
                      </c:pt>
                      <c:pt idx="263">
                        <c:v>52870</c:v>
                      </c:pt>
                      <c:pt idx="264">
                        <c:v>52901</c:v>
                      </c:pt>
                      <c:pt idx="265">
                        <c:v>52931</c:v>
                      </c:pt>
                      <c:pt idx="266">
                        <c:v>52962</c:v>
                      </c:pt>
                      <c:pt idx="267">
                        <c:v>52993</c:v>
                      </c:pt>
                      <c:pt idx="268">
                        <c:v>53021</c:v>
                      </c:pt>
                      <c:pt idx="269">
                        <c:v>53052</c:v>
                      </c:pt>
                      <c:pt idx="270">
                        <c:v>53082</c:v>
                      </c:pt>
                      <c:pt idx="271">
                        <c:v>53113</c:v>
                      </c:pt>
                      <c:pt idx="272">
                        <c:v>53143</c:v>
                      </c:pt>
                      <c:pt idx="273">
                        <c:v>53174</c:v>
                      </c:pt>
                      <c:pt idx="274">
                        <c:v>53205</c:v>
                      </c:pt>
                      <c:pt idx="275">
                        <c:v>53235</c:v>
                      </c:pt>
                      <c:pt idx="276">
                        <c:v>53266</c:v>
                      </c:pt>
                      <c:pt idx="277">
                        <c:v>53296</c:v>
                      </c:pt>
                      <c:pt idx="278">
                        <c:v>53327</c:v>
                      </c:pt>
                      <c:pt idx="279">
                        <c:v>53358</c:v>
                      </c:pt>
                      <c:pt idx="280">
                        <c:v>53386</c:v>
                      </c:pt>
                      <c:pt idx="281">
                        <c:v>53417</c:v>
                      </c:pt>
                      <c:pt idx="282">
                        <c:v>53447</c:v>
                      </c:pt>
                      <c:pt idx="283">
                        <c:v>53478</c:v>
                      </c:pt>
                      <c:pt idx="284">
                        <c:v>53508</c:v>
                      </c:pt>
                      <c:pt idx="285">
                        <c:v>53539</c:v>
                      </c:pt>
                      <c:pt idx="286">
                        <c:v>53570</c:v>
                      </c:pt>
                      <c:pt idx="287">
                        <c:v>53600</c:v>
                      </c:pt>
                      <c:pt idx="288">
                        <c:v>53631</c:v>
                      </c:pt>
                      <c:pt idx="289">
                        <c:v>53661</c:v>
                      </c:pt>
                      <c:pt idx="290">
                        <c:v>53692</c:v>
                      </c:pt>
                      <c:pt idx="291">
                        <c:v>53723</c:v>
                      </c:pt>
                      <c:pt idx="292">
                        <c:v>53751</c:v>
                      </c:pt>
                      <c:pt idx="293">
                        <c:v>53782</c:v>
                      </c:pt>
                      <c:pt idx="294">
                        <c:v>53812</c:v>
                      </c:pt>
                      <c:pt idx="295">
                        <c:v>53843</c:v>
                      </c:pt>
                      <c:pt idx="296">
                        <c:v>53873</c:v>
                      </c:pt>
                      <c:pt idx="297">
                        <c:v>53904</c:v>
                      </c:pt>
                      <c:pt idx="298">
                        <c:v>53935</c:v>
                      </c:pt>
                      <c:pt idx="299">
                        <c:v>53965</c:v>
                      </c:pt>
                      <c:pt idx="300">
                        <c:v>53996</c:v>
                      </c:pt>
                      <c:pt idx="301">
                        <c:v>54026</c:v>
                      </c:pt>
                      <c:pt idx="302">
                        <c:v>54057</c:v>
                      </c:pt>
                      <c:pt idx="303">
                        <c:v>54088</c:v>
                      </c:pt>
                      <c:pt idx="304">
                        <c:v>54117</c:v>
                      </c:pt>
                      <c:pt idx="305">
                        <c:v>54148</c:v>
                      </c:pt>
                      <c:pt idx="306">
                        <c:v>54178</c:v>
                      </c:pt>
                      <c:pt idx="307">
                        <c:v>54209</c:v>
                      </c:pt>
                      <c:pt idx="308">
                        <c:v>54239</c:v>
                      </c:pt>
                      <c:pt idx="309">
                        <c:v>54270</c:v>
                      </c:pt>
                      <c:pt idx="310">
                        <c:v>54301</c:v>
                      </c:pt>
                      <c:pt idx="311">
                        <c:v>54331</c:v>
                      </c:pt>
                      <c:pt idx="312">
                        <c:v>54362</c:v>
                      </c:pt>
                      <c:pt idx="313">
                        <c:v>54392</c:v>
                      </c:pt>
                      <c:pt idx="314">
                        <c:v>54423</c:v>
                      </c:pt>
                      <c:pt idx="315">
                        <c:v>54454</c:v>
                      </c:pt>
                      <c:pt idx="316">
                        <c:v>54482</c:v>
                      </c:pt>
                      <c:pt idx="317">
                        <c:v>54513</c:v>
                      </c:pt>
                      <c:pt idx="318">
                        <c:v>54543</c:v>
                      </c:pt>
                      <c:pt idx="319">
                        <c:v>54574</c:v>
                      </c:pt>
                      <c:pt idx="320">
                        <c:v>54604</c:v>
                      </c:pt>
                      <c:pt idx="321">
                        <c:v>54635</c:v>
                      </c:pt>
                      <c:pt idx="322">
                        <c:v>54666</c:v>
                      </c:pt>
                      <c:pt idx="323">
                        <c:v>54696</c:v>
                      </c:pt>
                      <c:pt idx="324">
                        <c:v>54727</c:v>
                      </c:pt>
                      <c:pt idx="325">
                        <c:v>54757</c:v>
                      </c:pt>
                      <c:pt idx="326">
                        <c:v>54788</c:v>
                      </c:pt>
                      <c:pt idx="327">
                        <c:v>54819</c:v>
                      </c:pt>
                      <c:pt idx="328">
                        <c:v>54847</c:v>
                      </c:pt>
                      <c:pt idx="329">
                        <c:v>54878</c:v>
                      </c:pt>
                      <c:pt idx="330">
                        <c:v>54908</c:v>
                      </c:pt>
                      <c:pt idx="331">
                        <c:v>54939</c:v>
                      </c:pt>
                      <c:pt idx="332">
                        <c:v>54969</c:v>
                      </c:pt>
                      <c:pt idx="333">
                        <c:v>55000</c:v>
                      </c:pt>
                      <c:pt idx="334">
                        <c:v>55031</c:v>
                      </c:pt>
                      <c:pt idx="335">
                        <c:v>55061</c:v>
                      </c:pt>
                      <c:pt idx="336">
                        <c:v>55092</c:v>
                      </c:pt>
                      <c:pt idx="337">
                        <c:v>55122</c:v>
                      </c:pt>
                      <c:pt idx="338">
                        <c:v>55153</c:v>
                      </c:pt>
                      <c:pt idx="339">
                        <c:v>55184</c:v>
                      </c:pt>
                      <c:pt idx="340">
                        <c:v>55212</c:v>
                      </c:pt>
                      <c:pt idx="341">
                        <c:v>55243</c:v>
                      </c:pt>
                      <c:pt idx="342">
                        <c:v>55273</c:v>
                      </c:pt>
                      <c:pt idx="343">
                        <c:v>55304</c:v>
                      </c:pt>
                      <c:pt idx="344">
                        <c:v>55334</c:v>
                      </c:pt>
                      <c:pt idx="345">
                        <c:v>55365</c:v>
                      </c:pt>
                      <c:pt idx="346">
                        <c:v>55396</c:v>
                      </c:pt>
                      <c:pt idx="347">
                        <c:v>55426</c:v>
                      </c:pt>
                      <c:pt idx="348">
                        <c:v>55457</c:v>
                      </c:pt>
                      <c:pt idx="349">
                        <c:v>55487</c:v>
                      </c:pt>
                      <c:pt idx="350">
                        <c:v>55518</c:v>
                      </c:pt>
                      <c:pt idx="351">
                        <c:v>55549</c:v>
                      </c:pt>
                      <c:pt idx="352">
                        <c:v>55578</c:v>
                      </c:pt>
                      <c:pt idx="353">
                        <c:v>55609</c:v>
                      </c:pt>
                      <c:pt idx="354">
                        <c:v>55639</c:v>
                      </c:pt>
                      <c:pt idx="355">
                        <c:v>55670</c:v>
                      </c:pt>
                      <c:pt idx="356">
                        <c:v>55700</c:v>
                      </c:pt>
                      <c:pt idx="357">
                        <c:v>55731</c:v>
                      </c:pt>
                      <c:pt idx="358">
                        <c:v>55762</c:v>
                      </c:pt>
                      <c:pt idx="359">
                        <c:v>55792</c:v>
                      </c:pt>
                      <c:pt idx="360">
                        <c:v>55823</c:v>
                      </c:pt>
                      <c:pt idx="361">
                        <c:v>55853</c:v>
                      </c:pt>
                      <c:pt idx="362">
                        <c:v>55884</c:v>
                      </c:pt>
                      <c:pt idx="363">
                        <c:v>55915</c:v>
                      </c:pt>
                      <c:pt idx="364">
                        <c:v>55943</c:v>
                      </c:pt>
                      <c:pt idx="365">
                        <c:v>55974</c:v>
                      </c:pt>
                      <c:pt idx="366">
                        <c:v>56004</c:v>
                      </c:pt>
                      <c:pt idx="367">
                        <c:v>56035</c:v>
                      </c:pt>
                      <c:pt idx="368">
                        <c:v>56065</c:v>
                      </c:pt>
                      <c:pt idx="369">
                        <c:v>56096</c:v>
                      </c:pt>
                      <c:pt idx="370">
                        <c:v>56127</c:v>
                      </c:pt>
                      <c:pt idx="371">
                        <c:v>56157</c:v>
                      </c:pt>
                      <c:pt idx="372">
                        <c:v>56188</c:v>
                      </c:pt>
                      <c:pt idx="373">
                        <c:v>56218</c:v>
                      </c:pt>
                      <c:pt idx="374">
                        <c:v>56249</c:v>
                      </c:pt>
                      <c:pt idx="375">
                        <c:v>56280</c:v>
                      </c:pt>
                      <c:pt idx="376">
                        <c:v>56308</c:v>
                      </c:pt>
                      <c:pt idx="377">
                        <c:v>56339</c:v>
                      </c:pt>
                      <c:pt idx="378">
                        <c:v>56369</c:v>
                      </c:pt>
                      <c:pt idx="379">
                        <c:v>56400</c:v>
                      </c:pt>
                      <c:pt idx="380">
                        <c:v>56430</c:v>
                      </c:pt>
                      <c:pt idx="381">
                        <c:v>56461</c:v>
                      </c:pt>
                      <c:pt idx="382">
                        <c:v>56492</c:v>
                      </c:pt>
                      <c:pt idx="383">
                        <c:v>56522</c:v>
                      </c:pt>
                      <c:pt idx="384">
                        <c:v>56553</c:v>
                      </c:pt>
                      <c:pt idx="385">
                        <c:v>56583</c:v>
                      </c:pt>
                      <c:pt idx="386">
                        <c:v>56614</c:v>
                      </c:pt>
                      <c:pt idx="387">
                        <c:v>56645</c:v>
                      </c:pt>
                      <c:pt idx="388">
                        <c:v>56673</c:v>
                      </c:pt>
                      <c:pt idx="389">
                        <c:v>56704</c:v>
                      </c:pt>
                      <c:pt idx="390">
                        <c:v>56734</c:v>
                      </c:pt>
                      <c:pt idx="391">
                        <c:v>56765</c:v>
                      </c:pt>
                      <c:pt idx="392">
                        <c:v>56795</c:v>
                      </c:pt>
                      <c:pt idx="393">
                        <c:v>56826</c:v>
                      </c:pt>
                      <c:pt idx="394">
                        <c:v>56857</c:v>
                      </c:pt>
                      <c:pt idx="395">
                        <c:v>56887</c:v>
                      </c:pt>
                      <c:pt idx="396">
                        <c:v>56918</c:v>
                      </c:pt>
                      <c:pt idx="397">
                        <c:v>56948</c:v>
                      </c:pt>
                      <c:pt idx="398">
                        <c:v>56979</c:v>
                      </c:pt>
                      <c:pt idx="399">
                        <c:v>57010</c:v>
                      </c:pt>
                      <c:pt idx="400">
                        <c:v>57039</c:v>
                      </c:pt>
                      <c:pt idx="401">
                        <c:v>57070</c:v>
                      </c:pt>
                      <c:pt idx="402">
                        <c:v>57100</c:v>
                      </c:pt>
                      <c:pt idx="403">
                        <c:v>57131</c:v>
                      </c:pt>
                      <c:pt idx="404">
                        <c:v>57161</c:v>
                      </c:pt>
                      <c:pt idx="405">
                        <c:v>57192</c:v>
                      </c:pt>
                      <c:pt idx="406">
                        <c:v>57223</c:v>
                      </c:pt>
                      <c:pt idx="407">
                        <c:v>57253</c:v>
                      </c:pt>
                      <c:pt idx="408">
                        <c:v>57284</c:v>
                      </c:pt>
                      <c:pt idx="409">
                        <c:v>57314</c:v>
                      </c:pt>
                      <c:pt idx="410">
                        <c:v>57345</c:v>
                      </c:pt>
                      <c:pt idx="411">
                        <c:v>57376</c:v>
                      </c:pt>
                      <c:pt idx="412">
                        <c:v>57404</c:v>
                      </c:pt>
                      <c:pt idx="413">
                        <c:v>57435</c:v>
                      </c:pt>
                      <c:pt idx="414">
                        <c:v>57465</c:v>
                      </c:pt>
                      <c:pt idx="415">
                        <c:v>57496</c:v>
                      </c:pt>
                      <c:pt idx="416">
                        <c:v>57526</c:v>
                      </c:pt>
                      <c:pt idx="417">
                        <c:v>57557</c:v>
                      </c:pt>
                      <c:pt idx="418">
                        <c:v>57588</c:v>
                      </c:pt>
                      <c:pt idx="419">
                        <c:v>57618</c:v>
                      </c:pt>
                      <c:pt idx="420">
                        <c:v>57649</c:v>
                      </c:pt>
                      <c:pt idx="421">
                        <c:v>57679</c:v>
                      </c:pt>
                      <c:pt idx="422">
                        <c:v>57710</c:v>
                      </c:pt>
                      <c:pt idx="423">
                        <c:v>57741</c:v>
                      </c:pt>
                      <c:pt idx="424">
                        <c:v>57769</c:v>
                      </c:pt>
                      <c:pt idx="425">
                        <c:v>57800</c:v>
                      </c:pt>
                      <c:pt idx="426">
                        <c:v>57830</c:v>
                      </c:pt>
                      <c:pt idx="427">
                        <c:v>57861</c:v>
                      </c:pt>
                      <c:pt idx="428">
                        <c:v>57891</c:v>
                      </c:pt>
                      <c:pt idx="429">
                        <c:v>57922</c:v>
                      </c:pt>
                      <c:pt idx="430">
                        <c:v>57953</c:v>
                      </c:pt>
                      <c:pt idx="431">
                        <c:v>57983</c:v>
                      </c:pt>
                      <c:pt idx="432">
                        <c:v>58014</c:v>
                      </c:pt>
                      <c:pt idx="433">
                        <c:v>58044</c:v>
                      </c:pt>
                      <c:pt idx="434">
                        <c:v>58075</c:v>
                      </c:pt>
                      <c:pt idx="435">
                        <c:v>58106</c:v>
                      </c:pt>
                      <c:pt idx="436">
                        <c:v>58134</c:v>
                      </c:pt>
                      <c:pt idx="437">
                        <c:v>58165</c:v>
                      </c:pt>
                      <c:pt idx="438">
                        <c:v>58195</c:v>
                      </c:pt>
                      <c:pt idx="439">
                        <c:v>58226</c:v>
                      </c:pt>
                      <c:pt idx="440">
                        <c:v>58256</c:v>
                      </c:pt>
                      <c:pt idx="441">
                        <c:v>58287</c:v>
                      </c:pt>
                      <c:pt idx="442">
                        <c:v>58318</c:v>
                      </c:pt>
                      <c:pt idx="443">
                        <c:v>58348</c:v>
                      </c:pt>
                      <c:pt idx="444">
                        <c:v>58379</c:v>
                      </c:pt>
                      <c:pt idx="445">
                        <c:v>58409</c:v>
                      </c:pt>
                      <c:pt idx="446">
                        <c:v>58440</c:v>
                      </c:pt>
                      <c:pt idx="447">
                        <c:v>58471</c:v>
                      </c:pt>
                      <c:pt idx="448">
                        <c:v>58500</c:v>
                      </c:pt>
                      <c:pt idx="449">
                        <c:v>58531</c:v>
                      </c:pt>
                      <c:pt idx="450">
                        <c:v>58561</c:v>
                      </c:pt>
                      <c:pt idx="451">
                        <c:v>58592</c:v>
                      </c:pt>
                      <c:pt idx="452">
                        <c:v>58622</c:v>
                      </c:pt>
                      <c:pt idx="453">
                        <c:v>58653</c:v>
                      </c:pt>
                      <c:pt idx="454">
                        <c:v>58684</c:v>
                      </c:pt>
                      <c:pt idx="455">
                        <c:v>58714</c:v>
                      </c:pt>
                      <c:pt idx="456">
                        <c:v>58745</c:v>
                      </c:pt>
                      <c:pt idx="457">
                        <c:v>58775</c:v>
                      </c:pt>
                      <c:pt idx="458">
                        <c:v>58806</c:v>
                      </c:pt>
                      <c:pt idx="459">
                        <c:v>58837</c:v>
                      </c:pt>
                      <c:pt idx="460">
                        <c:v>58865</c:v>
                      </c:pt>
                      <c:pt idx="461">
                        <c:v>58896</c:v>
                      </c:pt>
                      <c:pt idx="462">
                        <c:v>58926</c:v>
                      </c:pt>
                      <c:pt idx="463">
                        <c:v>58957</c:v>
                      </c:pt>
                      <c:pt idx="464">
                        <c:v>58987</c:v>
                      </c:pt>
                      <c:pt idx="465">
                        <c:v>59018</c:v>
                      </c:pt>
                      <c:pt idx="466">
                        <c:v>59049</c:v>
                      </c:pt>
                      <c:pt idx="467">
                        <c:v>59079</c:v>
                      </c:pt>
                      <c:pt idx="468">
                        <c:v>59110</c:v>
                      </c:pt>
                      <c:pt idx="469">
                        <c:v>59140</c:v>
                      </c:pt>
                      <c:pt idx="470">
                        <c:v>59171</c:v>
                      </c:pt>
                      <c:pt idx="471">
                        <c:v>59202</c:v>
                      </c:pt>
                      <c:pt idx="472">
                        <c:v>59230</c:v>
                      </c:pt>
                      <c:pt idx="473">
                        <c:v>59261</c:v>
                      </c:pt>
                      <c:pt idx="474">
                        <c:v>59291</c:v>
                      </c:pt>
                      <c:pt idx="475">
                        <c:v>59322</c:v>
                      </c:pt>
                      <c:pt idx="476">
                        <c:v>59352</c:v>
                      </c:pt>
                      <c:pt idx="477">
                        <c:v>59383</c:v>
                      </c:pt>
                      <c:pt idx="478">
                        <c:v>59414</c:v>
                      </c:pt>
                      <c:pt idx="479">
                        <c:v>59444</c:v>
                      </c:pt>
                      <c:pt idx="480">
                        <c:v>59475</c:v>
                      </c:pt>
                      <c:pt idx="481">
                        <c:v>59505</c:v>
                      </c:pt>
                      <c:pt idx="482">
                        <c:v>59536</c:v>
                      </c:pt>
                      <c:pt idx="483">
                        <c:v>59567</c:v>
                      </c:pt>
                      <c:pt idx="484">
                        <c:v>59595</c:v>
                      </c:pt>
                      <c:pt idx="485">
                        <c:v>59626</c:v>
                      </c:pt>
                      <c:pt idx="486">
                        <c:v>59656</c:v>
                      </c:pt>
                      <c:pt idx="487">
                        <c:v>59687</c:v>
                      </c:pt>
                      <c:pt idx="488">
                        <c:v>59717</c:v>
                      </c:pt>
                      <c:pt idx="489">
                        <c:v>59748</c:v>
                      </c:pt>
                      <c:pt idx="490">
                        <c:v>59779</c:v>
                      </c:pt>
                      <c:pt idx="491">
                        <c:v>59809</c:v>
                      </c:pt>
                      <c:pt idx="492">
                        <c:v>59840</c:v>
                      </c:pt>
                      <c:pt idx="493">
                        <c:v>59870</c:v>
                      </c:pt>
                      <c:pt idx="494">
                        <c:v>59901</c:v>
                      </c:pt>
                      <c:pt idx="495">
                        <c:v>59932</c:v>
                      </c:pt>
                      <c:pt idx="496">
                        <c:v>59961</c:v>
                      </c:pt>
                      <c:pt idx="497">
                        <c:v>59992</c:v>
                      </c:pt>
                      <c:pt idx="498">
                        <c:v>60022</c:v>
                      </c:pt>
                      <c:pt idx="499">
                        <c:v>60053</c:v>
                      </c:pt>
                      <c:pt idx="500">
                        <c:v>60083</c:v>
                      </c:pt>
                      <c:pt idx="501">
                        <c:v>60114</c:v>
                      </c:pt>
                      <c:pt idx="502">
                        <c:v>60145</c:v>
                      </c:pt>
                      <c:pt idx="503">
                        <c:v>60175</c:v>
                      </c:pt>
                      <c:pt idx="504">
                        <c:v>60206</c:v>
                      </c:pt>
                      <c:pt idx="505">
                        <c:v>60236</c:v>
                      </c:pt>
                      <c:pt idx="506">
                        <c:v>60267</c:v>
                      </c:pt>
                      <c:pt idx="507">
                        <c:v>60298</c:v>
                      </c:pt>
                      <c:pt idx="508">
                        <c:v>60326</c:v>
                      </c:pt>
                      <c:pt idx="509">
                        <c:v>60357</c:v>
                      </c:pt>
                      <c:pt idx="510">
                        <c:v>60387</c:v>
                      </c:pt>
                      <c:pt idx="511">
                        <c:v>60418</c:v>
                      </c:pt>
                      <c:pt idx="512">
                        <c:v>60448</c:v>
                      </c:pt>
                      <c:pt idx="513">
                        <c:v>60479</c:v>
                      </c:pt>
                      <c:pt idx="514">
                        <c:v>60510</c:v>
                      </c:pt>
                      <c:pt idx="515">
                        <c:v>60540</c:v>
                      </c:pt>
                      <c:pt idx="516">
                        <c:v>60571</c:v>
                      </c:pt>
                      <c:pt idx="517">
                        <c:v>60601</c:v>
                      </c:pt>
                      <c:pt idx="518">
                        <c:v>60632</c:v>
                      </c:pt>
                      <c:pt idx="519">
                        <c:v>60663</c:v>
                      </c:pt>
                      <c:pt idx="520">
                        <c:v>60691</c:v>
                      </c:pt>
                      <c:pt idx="521">
                        <c:v>60722</c:v>
                      </c:pt>
                      <c:pt idx="522">
                        <c:v>60752</c:v>
                      </c:pt>
                      <c:pt idx="523">
                        <c:v>60783</c:v>
                      </c:pt>
                      <c:pt idx="524">
                        <c:v>60813</c:v>
                      </c:pt>
                      <c:pt idx="525">
                        <c:v>60844</c:v>
                      </c:pt>
                      <c:pt idx="526">
                        <c:v>60875</c:v>
                      </c:pt>
                      <c:pt idx="527">
                        <c:v>60905</c:v>
                      </c:pt>
                      <c:pt idx="528">
                        <c:v>60936</c:v>
                      </c:pt>
                      <c:pt idx="529">
                        <c:v>60966</c:v>
                      </c:pt>
                      <c:pt idx="530">
                        <c:v>60997</c:v>
                      </c:pt>
                      <c:pt idx="531">
                        <c:v>61028</c:v>
                      </c:pt>
                      <c:pt idx="532">
                        <c:v>61056</c:v>
                      </c:pt>
                      <c:pt idx="533">
                        <c:v>61087</c:v>
                      </c:pt>
                      <c:pt idx="534">
                        <c:v>61117</c:v>
                      </c:pt>
                      <c:pt idx="535">
                        <c:v>61148</c:v>
                      </c:pt>
                      <c:pt idx="536">
                        <c:v>61178</c:v>
                      </c:pt>
                      <c:pt idx="537">
                        <c:v>61209</c:v>
                      </c:pt>
                      <c:pt idx="538">
                        <c:v>61240</c:v>
                      </c:pt>
                      <c:pt idx="539">
                        <c:v>61270</c:v>
                      </c:pt>
                      <c:pt idx="540">
                        <c:v>61301</c:v>
                      </c:pt>
                      <c:pt idx="541">
                        <c:v>61331</c:v>
                      </c:pt>
                      <c:pt idx="542">
                        <c:v>61362</c:v>
                      </c:pt>
                      <c:pt idx="543">
                        <c:v>61393</c:v>
                      </c:pt>
                      <c:pt idx="544">
                        <c:v>61422</c:v>
                      </c:pt>
                      <c:pt idx="545">
                        <c:v>61453</c:v>
                      </c:pt>
                      <c:pt idx="546">
                        <c:v>61483</c:v>
                      </c:pt>
                      <c:pt idx="547">
                        <c:v>61514</c:v>
                      </c:pt>
                      <c:pt idx="548">
                        <c:v>61544</c:v>
                      </c:pt>
                      <c:pt idx="549">
                        <c:v>61575</c:v>
                      </c:pt>
                      <c:pt idx="550">
                        <c:v>61606</c:v>
                      </c:pt>
                      <c:pt idx="551">
                        <c:v>61636</c:v>
                      </c:pt>
                      <c:pt idx="552">
                        <c:v>61667</c:v>
                      </c:pt>
                      <c:pt idx="553">
                        <c:v>61697</c:v>
                      </c:pt>
                      <c:pt idx="554">
                        <c:v>61728</c:v>
                      </c:pt>
                      <c:pt idx="555">
                        <c:v>61759</c:v>
                      </c:pt>
                      <c:pt idx="556">
                        <c:v>61787</c:v>
                      </c:pt>
                      <c:pt idx="557">
                        <c:v>61818</c:v>
                      </c:pt>
                      <c:pt idx="558">
                        <c:v>61848</c:v>
                      </c:pt>
                      <c:pt idx="559">
                        <c:v>61879</c:v>
                      </c:pt>
                      <c:pt idx="560">
                        <c:v>61909</c:v>
                      </c:pt>
                      <c:pt idx="561">
                        <c:v>61940</c:v>
                      </c:pt>
                      <c:pt idx="562">
                        <c:v>61971</c:v>
                      </c:pt>
                      <c:pt idx="563">
                        <c:v>62001</c:v>
                      </c:pt>
                    </c:numCache>
                  </c:numRef>
                </c:xVal>
                <c:yVal>
                  <c:numRef>
                    <c:extLst xmlns:c15="http://schemas.microsoft.com/office/drawing/2012/chart">
                      <c:ext xmlns:c15="http://schemas.microsoft.com/office/drawing/2012/chart" uri="{02D57815-91ED-43cb-92C2-25804820EDAC}">
                        <c15:formulaRef>
                          <c15:sqref>'01N21W04K01S'!$I$35:$I$598</c15:sqref>
                        </c15:formulaRef>
                      </c:ext>
                    </c:extLst>
                    <c:numCache>
                      <c:formatCode>General</c:formatCode>
                      <c:ptCount val="564"/>
                      <c:pt idx="0">
                        <c:v>-100.471</c:v>
                      </c:pt>
                      <c:pt idx="1">
                        <c:v>-91.174000000000007</c:v>
                      </c:pt>
                      <c:pt idx="2">
                        <c:v>-80.498000000000005</c:v>
                      </c:pt>
                      <c:pt idx="3">
                        <c:v>-74.486999999999995</c:v>
                      </c:pt>
                      <c:pt idx="4">
                        <c:v>-70.128</c:v>
                      </c:pt>
                      <c:pt idx="5">
                        <c:v>-63.710999999999999</c:v>
                      </c:pt>
                      <c:pt idx="6">
                        <c:v>-61.667999999999999</c:v>
                      </c:pt>
                      <c:pt idx="7">
                        <c:v>-61.802</c:v>
                      </c:pt>
                      <c:pt idx="8">
                        <c:v>-61.23</c:v>
                      </c:pt>
                      <c:pt idx="9">
                        <c:v>-57.17</c:v>
                      </c:pt>
                      <c:pt idx="10">
                        <c:v>-54.24</c:v>
                      </c:pt>
                      <c:pt idx="11">
                        <c:v>-51.960999999999999</c:v>
                      </c:pt>
                      <c:pt idx="12">
                        <c:v>-54.493000000000002</c:v>
                      </c:pt>
                      <c:pt idx="13">
                        <c:v>-53.704999999999998</c:v>
                      </c:pt>
                      <c:pt idx="14">
                        <c:v>-49.23</c:v>
                      </c:pt>
                      <c:pt idx="15">
                        <c:v>-45.188000000000002</c:v>
                      </c:pt>
                      <c:pt idx="16">
                        <c:v>-44.277999999999999</c:v>
                      </c:pt>
                      <c:pt idx="17">
                        <c:v>-41.234000000000002</c:v>
                      </c:pt>
                      <c:pt idx="18">
                        <c:v>-41.563000000000002</c:v>
                      </c:pt>
                      <c:pt idx="19">
                        <c:v>-42.000999999999998</c:v>
                      </c:pt>
                      <c:pt idx="20">
                        <c:v>-41.718000000000004</c:v>
                      </c:pt>
                      <c:pt idx="21">
                        <c:v>-40.393000000000001</c:v>
                      </c:pt>
                      <c:pt idx="22">
                        <c:v>-39.728000000000002</c:v>
                      </c:pt>
                      <c:pt idx="23">
                        <c:v>-39.619</c:v>
                      </c:pt>
                      <c:pt idx="24">
                        <c:v>-40.08</c:v>
                      </c:pt>
                      <c:pt idx="25">
                        <c:v>-39.348999999999997</c:v>
                      </c:pt>
                      <c:pt idx="26">
                        <c:v>-36.308</c:v>
                      </c:pt>
                      <c:pt idx="27">
                        <c:v>-35.393999999999998</c:v>
                      </c:pt>
                      <c:pt idx="28">
                        <c:v>-33.645000000000003</c:v>
                      </c:pt>
                      <c:pt idx="29">
                        <c:v>-32.235999999999997</c:v>
                      </c:pt>
                      <c:pt idx="30">
                        <c:v>-33.420999999999999</c:v>
                      </c:pt>
                      <c:pt idx="31">
                        <c:v>-33.646999999999998</c:v>
                      </c:pt>
                      <c:pt idx="32">
                        <c:v>-33.404000000000003</c:v>
                      </c:pt>
                      <c:pt idx="33">
                        <c:v>-32.981999999999999</c:v>
                      </c:pt>
                      <c:pt idx="34">
                        <c:v>-32.892000000000003</c:v>
                      </c:pt>
                      <c:pt idx="35">
                        <c:v>-33.344999999999999</c:v>
                      </c:pt>
                      <c:pt idx="36">
                        <c:v>-35.656999999999996</c:v>
                      </c:pt>
                      <c:pt idx="37">
                        <c:v>-34.332999999999998</c:v>
                      </c:pt>
                      <c:pt idx="38">
                        <c:v>-31.116</c:v>
                      </c:pt>
                      <c:pt idx="39">
                        <c:v>-29.189</c:v>
                      </c:pt>
                      <c:pt idx="40">
                        <c:v>-29.672000000000001</c:v>
                      </c:pt>
                      <c:pt idx="41">
                        <c:v>-28.414000000000001</c:v>
                      </c:pt>
                      <c:pt idx="42">
                        <c:v>-29.937000000000001</c:v>
                      </c:pt>
                      <c:pt idx="43">
                        <c:v>-31.481999999999999</c:v>
                      </c:pt>
                      <c:pt idx="44">
                        <c:v>-32.527999999999999</c:v>
                      </c:pt>
                      <c:pt idx="45">
                        <c:v>-31.550999999999998</c:v>
                      </c:pt>
                      <c:pt idx="46">
                        <c:v>-31.218</c:v>
                      </c:pt>
                      <c:pt idx="47">
                        <c:v>-31.524000000000001</c:v>
                      </c:pt>
                      <c:pt idx="48">
                        <c:v>-32.311999999999998</c:v>
                      </c:pt>
                      <c:pt idx="49">
                        <c:v>-31.632999999999999</c:v>
                      </c:pt>
                      <c:pt idx="50">
                        <c:v>-29.407</c:v>
                      </c:pt>
                      <c:pt idx="51">
                        <c:v>-28.052</c:v>
                      </c:pt>
                      <c:pt idx="52">
                        <c:v>-26.606999999999999</c:v>
                      </c:pt>
                      <c:pt idx="53">
                        <c:v>-25.736000000000001</c:v>
                      </c:pt>
                      <c:pt idx="54">
                        <c:v>-26.515999999999998</c:v>
                      </c:pt>
                      <c:pt idx="55">
                        <c:v>-26.832000000000001</c:v>
                      </c:pt>
                      <c:pt idx="56">
                        <c:v>-26.966999999999999</c:v>
                      </c:pt>
                      <c:pt idx="57">
                        <c:v>-25.901</c:v>
                      </c:pt>
                      <c:pt idx="58">
                        <c:v>-25.210999999999999</c:v>
                      </c:pt>
                      <c:pt idx="59">
                        <c:v>-25.06</c:v>
                      </c:pt>
                      <c:pt idx="60">
                        <c:v>-25.216000000000001</c:v>
                      </c:pt>
                      <c:pt idx="61">
                        <c:v>-24.628</c:v>
                      </c:pt>
                      <c:pt idx="62">
                        <c:v>-21.678999999999998</c:v>
                      </c:pt>
                      <c:pt idx="63">
                        <c:v>-19.670999999999999</c:v>
                      </c:pt>
                      <c:pt idx="64">
                        <c:v>-18.460999999999999</c:v>
                      </c:pt>
                      <c:pt idx="65">
                        <c:v>-17.173999999999999</c:v>
                      </c:pt>
                      <c:pt idx="66">
                        <c:v>-19.527000000000001</c:v>
                      </c:pt>
                      <c:pt idx="67">
                        <c:v>-20.36</c:v>
                      </c:pt>
                      <c:pt idx="68">
                        <c:v>-21.23</c:v>
                      </c:pt>
                      <c:pt idx="69">
                        <c:v>-19.937999999999999</c:v>
                      </c:pt>
                      <c:pt idx="70">
                        <c:v>-19.224</c:v>
                      </c:pt>
                      <c:pt idx="71">
                        <c:v>-19.132999999999999</c:v>
                      </c:pt>
                      <c:pt idx="72">
                        <c:v>-19.838000000000001</c:v>
                      </c:pt>
                      <c:pt idx="73">
                        <c:v>-19.303000000000001</c:v>
                      </c:pt>
                      <c:pt idx="74">
                        <c:v>-15.981999999999999</c:v>
                      </c:pt>
                      <c:pt idx="75">
                        <c:v>-15.65</c:v>
                      </c:pt>
                      <c:pt idx="76">
                        <c:v>-13.882</c:v>
                      </c:pt>
                      <c:pt idx="77">
                        <c:v>-12.532</c:v>
                      </c:pt>
                      <c:pt idx="78">
                        <c:v>-14.505000000000001</c:v>
                      </c:pt>
                      <c:pt idx="79">
                        <c:v>-16.242999999999999</c:v>
                      </c:pt>
                      <c:pt idx="80">
                        <c:v>-17.404</c:v>
                      </c:pt>
                      <c:pt idx="81">
                        <c:v>-16.686</c:v>
                      </c:pt>
                      <c:pt idx="82">
                        <c:v>-16.495999999999999</c:v>
                      </c:pt>
                      <c:pt idx="83">
                        <c:v>-16.545000000000002</c:v>
                      </c:pt>
                      <c:pt idx="84">
                        <c:v>-17.684000000000001</c:v>
                      </c:pt>
                      <c:pt idx="85">
                        <c:v>-17.600000000000001</c:v>
                      </c:pt>
                      <c:pt idx="86">
                        <c:v>-15.066000000000001</c:v>
                      </c:pt>
                      <c:pt idx="87">
                        <c:v>-13.28</c:v>
                      </c:pt>
                      <c:pt idx="88">
                        <c:v>-13.647</c:v>
                      </c:pt>
                      <c:pt idx="89">
                        <c:v>-12.458</c:v>
                      </c:pt>
                      <c:pt idx="90">
                        <c:v>-14.137</c:v>
                      </c:pt>
                      <c:pt idx="91">
                        <c:v>-15.625999999999999</c:v>
                      </c:pt>
                      <c:pt idx="92">
                        <c:v>-18.856999999999999</c:v>
                      </c:pt>
                      <c:pt idx="93">
                        <c:v>-17.759</c:v>
                      </c:pt>
                      <c:pt idx="94">
                        <c:v>-18.462</c:v>
                      </c:pt>
                      <c:pt idx="95">
                        <c:v>-18.620999999999999</c:v>
                      </c:pt>
                      <c:pt idx="96">
                        <c:v>-21.454999999999998</c:v>
                      </c:pt>
                      <c:pt idx="97">
                        <c:v>-20.34</c:v>
                      </c:pt>
                      <c:pt idx="98">
                        <c:v>-17.216999999999999</c:v>
                      </c:pt>
                      <c:pt idx="99">
                        <c:v>-14.817</c:v>
                      </c:pt>
                      <c:pt idx="100">
                        <c:v>-14.760999999999999</c:v>
                      </c:pt>
                      <c:pt idx="101">
                        <c:v>-17.722999999999999</c:v>
                      </c:pt>
                      <c:pt idx="102">
                        <c:v>-20.824000000000002</c:v>
                      </c:pt>
                      <c:pt idx="103">
                        <c:v>-19.57</c:v>
                      </c:pt>
                      <c:pt idx="104">
                        <c:v>-18.86</c:v>
                      </c:pt>
                      <c:pt idx="105">
                        <c:v>-16.855</c:v>
                      </c:pt>
                      <c:pt idx="106">
                        <c:v>-15.622999999999999</c:v>
                      </c:pt>
                      <c:pt idx="107">
                        <c:v>-15.079000000000001</c:v>
                      </c:pt>
                      <c:pt idx="108">
                        <c:v>-15.129</c:v>
                      </c:pt>
                      <c:pt idx="109">
                        <c:v>-14.451000000000001</c:v>
                      </c:pt>
                      <c:pt idx="110">
                        <c:v>-11.117000000000001</c:v>
                      </c:pt>
                      <c:pt idx="111">
                        <c:v>-9.5150000000000006</c:v>
                      </c:pt>
                      <c:pt idx="112">
                        <c:v>-8.4770000000000003</c:v>
                      </c:pt>
                      <c:pt idx="113">
                        <c:v>-8.8140000000000001</c:v>
                      </c:pt>
                      <c:pt idx="114">
                        <c:v>-12.228999999999999</c:v>
                      </c:pt>
                      <c:pt idx="115">
                        <c:v>-17.559999999999999</c:v>
                      </c:pt>
                      <c:pt idx="116">
                        <c:v>-21.026</c:v>
                      </c:pt>
                      <c:pt idx="117">
                        <c:v>-17.571999999999999</c:v>
                      </c:pt>
                      <c:pt idx="118">
                        <c:v>-15.932</c:v>
                      </c:pt>
                      <c:pt idx="119">
                        <c:v>-15.496</c:v>
                      </c:pt>
                      <c:pt idx="120">
                        <c:v>-15.378</c:v>
                      </c:pt>
                      <c:pt idx="121">
                        <c:v>-15.016</c:v>
                      </c:pt>
                      <c:pt idx="122">
                        <c:v>-11.941000000000001</c:v>
                      </c:pt>
                      <c:pt idx="123">
                        <c:v>-10.673</c:v>
                      </c:pt>
                      <c:pt idx="124">
                        <c:v>-10.218</c:v>
                      </c:pt>
                      <c:pt idx="125">
                        <c:v>-10.656000000000001</c:v>
                      </c:pt>
                      <c:pt idx="126">
                        <c:v>-9.9120000000000008</c:v>
                      </c:pt>
                      <c:pt idx="127">
                        <c:v>-11.039</c:v>
                      </c:pt>
                      <c:pt idx="128">
                        <c:v>-11.766999999999999</c:v>
                      </c:pt>
                      <c:pt idx="129">
                        <c:v>-10.956</c:v>
                      </c:pt>
                      <c:pt idx="130">
                        <c:v>-10.563000000000001</c:v>
                      </c:pt>
                      <c:pt idx="131">
                        <c:v>-10.752000000000001</c:v>
                      </c:pt>
                      <c:pt idx="132">
                        <c:v>-10.964</c:v>
                      </c:pt>
                      <c:pt idx="133">
                        <c:v>-10.907</c:v>
                      </c:pt>
                      <c:pt idx="134">
                        <c:v>-8.17</c:v>
                      </c:pt>
                      <c:pt idx="135">
                        <c:v>-6.5670000000000002</c:v>
                      </c:pt>
                      <c:pt idx="136">
                        <c:v>-6.452</c:v>
                      </c:pt>
                      <c:pt idx="137">
                        <c:v>-5.101</c:v>
                      </c:pt>
                      <c:pt idx="138">
                        <c:v>-6.2489999999999997</c:v>
                      </c:pt>
                      <c:pt idx="139">
                        <c:v>-7.8120000000000003</c:v>
                      </c:pt>
                      <c:pt idx="140">
                        <c:v>-8.8670000000000009</c:v>
                      </c:pt>
                      <c:pt idx="141">
                        <c:v>-8.23</c:v>
                      </c:pt>
                      <c:pt idx="142">
                        <c:v>-8.1029999999999998</c:v>
                      </c:pt>
                      <c:pt idx="143">
                        <c:v>-8.4559999999999995</c:v>
                      </c:pt>
                      <c:pt idx="144">
                        <c:v>-9.2710000000000008</c:v>
                      </c:pt>
                      <c:pt idx="145">
                        <c:v>-9.3620000000000001</c:v>
                      </c:pt>
                      <c:pt idx="146">
                        <c:v>-5.8780000000000001</c:v>
                      </c:pt>
                      <c:pt idx="147">
                        <c:v>-4.7140000000000004</c:v>
                      </c:pt>
                      <c:pt idx="148">
                        <c:v>-3.7029999999999998</c:v>
                      </c:pt>
                      <c:pt idx="149">
                        <c:v>-2.9289999999999998</c:v>
                      </c:pt>
                      <c:pt idx="150">
                        <c:v>-4.9169999999999998</c:v>
                      </c:pt>
                      <c:pt idx="151">
                        <c:v>-6.4960000000000004</c:v>
                      </c:pt>
                      <c:pt idx="152">
                        <c:v>-7.7809999999999997</c:v>
                      </c:pt>
                      <c:pt idx="153">
                        <c:v>-7.49</c:v>
                      </c:pt>
                      <c:pt idx="154">
                        <c:v>-7.6070000000000002</c:v>
                      </c:pt>
                      <c:pt idx="155">
                        <c:v>-8.1669999999999998</c:v>
                      </c:pt>
                      <c:pt idx="156">
                        <c:v>-9.4600000000000009</c:v>
                      </c:pt>
                      <c:pt idx="157">
                        <c:v>-8.89</c:v>
                      </c:pt>
                      <c:pt idx="158">
                        <c:v>-7.2759999999999998</c:v>
                      </c:pt>
                      <c:pt idx="159">
                        <c:v>-6.3440000000000003</c:v>
                      </c:pt>
                      <c:pt idx="160">
                        <c:v>-5.5510000000000002</c:v>
                      </c:pt>
                      <c:pt idx="161">
                        <c:v>-3.5910000000000002</c:v>
                      </c:pt>
                      <c:pt idx="162">
                        <c:v>-5.9420000000000002</c:v>
                      </c:pt>
                      <c:pt idx="163">
                        <c:v>-7.3890000000000002</c:v>
                      </c:pt>
                      <c:pt idx="164">
                        <c:v>-8.4410000000000007</c:v>
                      </c:pt>
                      <c:pt idx="165">
                        <c:v>-8.3119999999999994</c:v>
                      </c:pt>
                      <c:pt idx="166">
                        <c:v>-8.48</c:v>
                      </c:pt>
                      <c:pt idx="167">
                        <c:v>-9.0449999999999999</c:v>
                      </c:pt>
                      <c:pt idx="168">
                        <c:v>-10.481</c:v>
                      </c:pt>
                      <c:pt idx="169">
                        <c:v>-10.816000000000001</c:v>
                      </c:pt>
                      <c:pt idx="170">
                        <c:v>-8.0239999999999991</c:v>
                      </c:pt>
                      <c:pt idx="171">
                        <c:v>-6.93</c:v>
                      </c:pt>
                      <c:pt idx="172">
                        <c:v>-6.6420000000000003</c:v>
                      </c:pt>
                      <c:pt idx="173">
                        <c:v>-4.88</c:v>
                      </c:pt>
                      <c:pt idx="174">
                        <c:v>-7.0419999999999998</c:v>
                      </c:pt>
                      <c:pt idx="175">
                        <c:v>-8.548</c:v>
                      </c:pt>
                      <c:pt idx="176">
                        <c:v>-9.6739999999999995</c:v>
                      </c:pt>
                      <c:pt idx="177">
                        <c:v>-9.9809999999999999</c:v>
                      </c:pt>
                      <c:pt idx="178">
                        <c:v>-10.558999999999999</c:v>
                      </c:pt>
                      <c:pt idx="179">
                        <c:v>-11.39</c:v>
                      </c:pt>
                      <c:pt idx="180">
                        <c:v>-13.138999999999999</c:v>
                      </c:pt>
                      <c:pt idx="181">
                        <c:v>-12.504</c:v>
                      </c:pt>
                      <c:pt idx="182">
                        <c:v>-10.488</c:v>
                      </c:pt>
                      <c:pt idx="183">
                        <c:v>-9.8119999999999994</c:v>
                      </c:pt>
                      <c:pt idx="184">
                        <c:v>-9.77</c:v>
                      </c:pt>
                      <c:pt idx="185">
                        <c:v>-8.9459999999999997</c:v>
                      </c:pt>
                      <c:pt idx="186">
                        <c:v>-11.016</c:v>
                      </c:pt>
                      <c:pt idx="187">
                        <c:v>-12.286</c:v>
                      </c:pt>
                      <c:pt idx="188">
                        <c:v>-13.779</c:v>
                      </c:pt>
                      <c:pt idx="189">
                        <c:v>-13.975</c:v>
                      </c:pt>
                      <c:pt idx="190">
                        <c:v>-15.055999999999999</c:v>
                      </c:pt>
                      <c:pt idx="191">
                        <c:v>-16.334</c:v>
                      </c:pt>
                      <c:pt idx="192">
                        <c:v>-22.936</c:v>
                      </c:pt>
                      <c:pt idx="193">
                        <c:v>-21.975999999999999</c:v>
                      </c:pt>
                      <c:pt idx="194">
                        <c:v>-19.132999999999999</c:v>
                      </c:pt>
                      <c:pt idx="195">
                        <c:v>-18.503</c:v>
                      </c:pt>
                      <c:pt idx="196">
                        <c:v>-18.276</c:v>
                      </c:pt>
                      <c:pt idx="197">
                        <c:v>-16.893999999999998</c:v>
                      </c:pt>
                      <c:pt idx="198">
                        <c:v>-20.04</c:v>
                      </c:pt>
                      <c:pt idx="199">
                        <c:v>-24.404</c:v>
                      </c:pt>
                      <c:pt idx="200">
                        <c:v>-27.239000000000001</c:v>
                      </c:pt>
                      <c:pt idx="201">
                        <c:v>-25.334</c:v>
                      </c:pt>
                      <c:pt idx="202">
                        <c:v>-25.613</c:v>
                      </c:pt>
                      <c:pt idx="203">
                        <c:v>-26.66</c:v>
                      </c:pt>
                      <c:pt idx="204">
                        <c:v>-37.247</c:v>
                      </c:pt>
                      <c:pt idx="205">
                        <c:v>-34.686</c:v>
                      </c:pt>
                      <c:pt idx="206">
                        <c:v>-30.145</c:v>
                      </c:pt>
                      <c:pt idx="207">
                        <c:v>-27.841999999999999</c:v>
                      </c:pt>
                      <c:pt idx="208">
                        <c:v>-25.574000000000002</c:v>
                      </c:pt>
                      <c:pt idx="209">
                        <c:v>-23.481999999999999</c:v>
                      </c:pt>
                      <c:pt idx="210">
                        <c:v>-26.158000000000001</c:v>
                      </c:pt>
                      <c:pt idx="211">
                        <c:v>-27.581</c:v>
                      </c:pt>
                      <c:pt idx="212">
                        <c:v>-33.176000000000002</c:v>
                      </c:pt>
                      <c:pt idx="213">
                        <c:v>-32.183</c:v>
                      </c:pt>
                      <c:pt idx="214">
                        <c:v>-36.951000000000001</c:v>
                      </c:pt>
                      <c:pt idx="215">
                        <c:v>-41.628</c:v>
                      </c:pt>
                      <c:pt idx="216">
                        <c:v>-54.63</c:v>
                      </c:pt>
                      <c:pt idx="217">
                        <c:v>-50.991999999999997</c:v>
                      </c:pt>
                      <c:pt idx="218">
                        <c:v>-44.795999999999999</c:v>
                      </c:pt>
                      <c:pt idx="219">
                        <c:v>-42.688000000000002</c:v>
                      </c:pt>
                      <c:pt idx="220">
                        <c:v>-42.468000000000004</c:v>
                      </c:pt>
                      <c:pt idx="221">
                        <c:v>-44.198</c:v>
                      </c:pt>
                      <c:pt idx="222">
                        <c:v>-49.552</c:v>
                      </c:pt>
                      <c:pt idx="223">
                        <c:v>-55.755000000000003</c:v>
                      </c:pt>
                      <c:pt idx="224">
                        <c:v>-57.837000000000003</c:v>
                      </c:pt>
                      <c:pt idx="225">
                        <c:v>-54.982999999999997</c:v>
                      </c:pt>
                      <c:pt idx="226">
                        <c:v>-54.790999999999997</c:v>
                      </c:pt>
                      <c:pt idx="227">
                        <c:v>-55.302999999999997</c:v>
                      </c:pt>
                      <c:pt idx="228">
                        <c:v>-66.581999999999994</c:v>
                      </c:pt>
                      <c:pt idx="229">
                        <c:v>-61.398000000000003</c:v>
                      </c:pt>
                      <c:pt idx="230">
                        <c:v>-55.432000000000002</c:v>
                      </c:pt>
                      <c:pt idx="231">
                        <c:v>-48.715000000000003</c:v>
                      </c:pt>
                      <c:pt idx="232">
                        <c:v>-45.442999999999998</c:v>
                      </c:pt>
                      <c:pt idx="233">
                        <c:v>-42.076999999999998</c:v>
                      </c:pt>
                      <c:pt idx="234">
                        <c:v>-40.264000000000003</c:v>
                      </c:pt>
                      <c:pt idx="235">
                        <c:v>-39.741999999999997</c:v>
                      </c:pt>
                      <c:pt idx="236">
                        <c:v>-39.249000000000002</c:v>
                      </c:pt>
                      <c:pt idx="237">
                        <c:v>-37.484000000000002</c:v>
                      </c:pt>
                      <c:pt idx="238">
                        <c:v>-36.378999999999998</c:v>
                      </c:pt>
                      <c:pt idx="239">
                        <c:v>-35.9</c:v>
                      </c:pt>
                      <c:pt idx="240">
                        <c:v>-36.067999999999998</c:v>
                      </c:pt>
                      <c:pt idx="241">
                        <c:v>-34.787999999999997</c:v>
                      </c:pt>
                      <c:pt idx="242">
                        <c:v>-30.733000000000001</c:v>
                      </c:pt>
                      <c:pt idx="243">
                        <c:v>-28.007000000000001</c:v>
                      </c:pt>
                      <c:pt idx="244">
                        <c:v>-28.141999999999999</c:v>
                      </c:pt>
                      <c:pt idx="245">
                        <c:v>-26.103999999999999</c:v>
                      </c:pt>
                      <c:pt idx="246">
                        <c:v>-26.905999999999999</c:v>
                      </c:pt>
                      <c:pt idx="247">
                        <c:v>-28.484999999999999</c:v>
                      </c:pt>
                      <c:pt idx="248">
                        <c:v>-30.995000000000001</c:v>
                      </c:pt>
                      <c:pt idx="249">
                        <c:v>-29.506</c:v>
                      </c:pt>
                      <c:pt idx="250">
                        <c:v>-29.667999999999999</c:v>
                      </c:pt>
                      <c:pt idx="251">
                        <c:v>-29.998999999999999</c:v>
                      </c:pt>
                      <c:pt idx="252">
                        <c:v>-40.935000000000002</c:v>
                      </c:pt>
                      <c:pt idx="253">
                        <c:v>-36.761000000000003</c:v>
                      </c:pt>
                      <c:pt idx="254">
                        <c:v>-32.048999999999999</c:v>
                      </c:pt>
                      <c:pt idx="255">
                        <c:v>-30.01</c:v>
                      </c:pt>
                      <c:pt idx="256">
                        <c:v>-29.5</c:v>
                      </c:pt>
                      <c:pt idx="257">
                        <c:v>-27.297999999999998</c:v>
                      </c:pt>
                      <c:pt idx="258">
                        <c:v>-27.6</c:v>
                      </c:pt>
                      <c:pt idx="259">
                        <c:v>-28.288</c:v>
                      </c:pt>
                      <c:pt idx="260">
                        <c:v>-29.172000000000001</c:v>
                      </c:pt>
                      <c:pt idx="261">
                        <c:v>-28.521999999999998</c:v>
                      </c:pt>
                      <c:pt idx="262">
                        <c:v>-29.31</c:v>
                      </c:pt>
                      <c:pt idx="263">
                        <c:v>-30.337</c:v>
                      </c:pt>
                      <c:pt idx="264">
                        <c:v>-39.436999999999998</c:v>
                      </c:pt>
                      <c:pt idx="265">
                        <c:v>-36.420999999999999</c:v>
                      </c:pt>
                      <c:pt idx="266">
                        <c:v>-33.066000000000003</c:v>
                      </c:pt>
                      <c:pt idx="267">
                        <c:v>-30.416</c:v>
                      </c:pt>
                      <c:pt idx="268">
                        <c:v>-29.573</c:v>
                      </c:pt>
                      <c:pt idx="269">
                        <c:v>-27.306999999999999</c:v>
                      </c:pt>
                      <c:pt idx="270">
                        <c:v>-30.137</c:v>
                      </c:pt>
                      <c:pt idx="271">
                        <c:v>-30.768000000000001</c:v>
                      </c:pt>
                      <c:pt idx="272">
                        <c:v>-31.77</c:v>
                      </c:pt>
                      <c:pt idx="273">
                        <c:v>-30.82</c:v>
                      </c:pt>
                      <c:pt idx="274">
                        <c:v>-31.97</c:v>
                      </c:pt>
                      <c:pt idx="275">
                        <c:v>-34.408000000000001</c:v>
                      </c:pt>
                      <c:pt idx="276">
                        <c:v>-49.741999999999997</c:v>
                      </c:pt>
                      <c:pt idx="277">
                        <c:v>-46.988999999999997</c:v>
                      </c:pt>
                      <c:pt idx="278">
                        <c:v>-44.207999999999998</c:v>
                      </c:pt>
                      <c:pt idx="279">
                        <c:v>-38.781999999999996</c:v>
                      </c:pt>
                      <c:pt idx="280">
                        <c:v>-35.917999999999999</c:v>
                      </c:pt>
                      <c:pt idx="281">
                        <c:v>-33.308999999999997</c:v>
                      </c:pt>
                      <c:pt idx="282">
                        <c:v>-33.643000000000001</c:v>
                      </c:pt>
                      <c:pt idx="283">
                        <c:v>-33.793999999999997</c:v>
                      </c:pt>
                      <c:pt idx="284">
                        <c:v>-34.942</c:v>
                      </c:pt>
                      <c:pt idx="285">
                        <c:v>-33.694000000000003</c:v>
                      </c:pt>
                      <c:pt idx="286">
                        <c:v>-36.36</c:v>
                      </c:pt>
                      <c:pt idx="287">
                        <c:v>-40.320999999999998</c:v>
                      </c:pt>
                      <c:pt idx="288">
                        <c:v>-55.554000000000002</c:v>
                      </c:pt>
                      <c:pt idx="289">
                        <c:v>-51.197000000000003</c:v>
                      </c:pt>
                      <c:pt idx="290">
                        <c:v>-46.59</c:v>
                      </c:pt>
                      <c:pt idx="291">
                        <c:v>-45.814</c:v>
                      </c:pt>
                      <c:pt idx="292">
                        <c:v>-46.101999999999997</c:v>
                      </c:pt>
                      <c:pt idx="293">
                        <c:v>-48.034999999999997</c:v>
                      </c:pt>
                      <c:pt idx="294">
                        <c:v>-49.527999999999999</c:v>
                      </c:pt>
                      <c:pt idx="295">
                        <c:v>-54.348999999999997</c:v>
                      </c:pt>
                      <c:pt idx="296">
                        <c:v>-58.07</c:v>
                      </c:pt>
                      <c:pt idx="297">
                        <c:v>-54.145000000000003</c:v>
                      </c:pt>
                      <c:pt idx="298">
                        <c:v>-53.165999999999997</c:v>
                      </c:pt>
                      <c:pt idx="299">
                        <c:v>-53.728999999999999</c:v>
                      </c:pt>
                      <c:pt idx="300">
                        <c:v>-63.758000000000003</c:v>
                      </c:pt>
                      <c:pt idx="301">
                        <c:v>-60.46</c:v>
                      </c:pt>
                      <c:pt idx="302">
                        <c:v>-55.353000000000002</c:v>
                      </c:pt>
                      <c:pt idx="303">
                        <c:v>-48.396000000000001</c:v>
                      </c:pt>
                      <c:pt idx="304">
                        <c:v>-45.003</c:v>
                      </c:pt>
                      <c:pt idx="305">
                        <c:v>-40.537999999999997</c:v>
                      </c:pt>
                      <c:pt idx="306">
                        <c:v>-43.616999999999997</c:v>
                      </c:pt>
                      <c:pt idx="307">
                        <c:v>-40.716999999999999</c:v>
                      </c:pt>
                      <c:pt idx="308">
                        <c:v>-38.762</c:v>
                      </c:pt>
                      <c:pt idx="309">
                        <c:v>-35.771999999999998</c:v>
                      </c:pt>
                      <c:pt idx="310">
                        <c:v>-33.659999999999997</c:v>
                      </c:pt>
                      <c:pt idx="311">
                        <c:v>-32.478000000000002</c:v>
                      </c:pt>
                      <c:pt idx="312">
                        <c:v>-31.696999999999999</c:v>
                      </c:pt>
                      <c:pt idx="313">
                        <c:v>-30.65</c:v>
                      </c:pt>
                      <c:pt idx="314">
                        <c:v>-27.452999999999999</c:v>
                      </c:pt>
                      <c:pt idx="315">
                        <c:v>-27.228000000000002</c:v>
                      </c:pt>
                      <c:pt idx="316">
                        <c:v>-24.669</c:v>
                      </c:pt>
                      <c:pt idx="317">
                        <c:v>-22.178999999999998</c:v>
                      </c:pt>
                      <c:pt idx="318">
                        <c:v>-23.731000000000002</c:v>
                      </c:pt>
                      <c:pt idx="319">
                        <c:v>-26.14</c:v>
                      </c:pt>
                      <c:pt idx="320">
                        <c:v>-35.006</c:v>
                      </c:pt>
                      <c:pt idx="321">
                        <c:v>-33.023000000000003</c:v>
                      </c:pt>
                      <c:pt idx="322">
                        <c:v>-33.673999999999999</c:v>
                      </c:pt>
                      <c:pt idx="323">
                        <c:v>-32.100999999999999</c:v>
                      </c:pt>
                      <c:pt idx="324">
                        <c:v>-37.720999999999997</c:v>
                      </c:pt>
                      <c:pt idx="325">
                        <c:v>-36.036999999999999</c:v>
                      </c:pt>
                      <c:pt idx="326">
                        <c:v>-32.366999999999997</c:v>
                      </c:pt>
                      <c:pt idx="327">
                        <c:v>-30.178000000000001</c:v>
                      </c:pt>
                      <c:pt idx="328">
                        <c:v>-28.812999999999999</c:v>
                      </c:pt>
                      <c:pt idx="329">
                        <c:v>-26.748999999999999</c:v>
                      </c:pt>
                      <c:pt idx="330">
                        <c:v>-28.666</c:v>
                      </c:pt>
                      <c:pt idx="331">
                        <c:v>-29.338000000000001</c:v>
                      </c:pt>
                      <c:pt idx="332">
                        <c:v>-33.402000000000001</c:v>
                      </c:pt>
                      <c:pt idx="333">
                        <c:v>-34.912999999999997</c:v>
                      </c:pt>
                      <c:pt idx="334">
                        <c:v>-38.049999999999997</c:v>
                      </c:pt>
                      <c:pt idx="335">
                        <c:v>-41.926000000000002</c:v>
                      </c:pt>
                      <c:pt idx="336">
                        <c:v>-53.679000000000002</c:v>
                      </c:pt>
                      <c:pt idx="337">
                        <c:v>-51.575000000000003</c:v>
                      </c:pt>
                      <c:pt idx="338">
                        <c:v>-46.639000000000003</c:v>
                      </c:pt>
                      <c:pt idx="339">
                        <c:v>-43.302</c:v>
                      </c:pt>
                      <c:pt idx="340">
                        <c:v>-42.719000000000001</c:v>
                      </c:pt>
                      <c:pt idx="341">
                        <c:v>-44.113999999999997</c:v>
                      </c:pt>
                      <c:pt idx="342">
                        <c:v>-50.478999999999999</c:v>
                      </c:pt>
                      <c:pt idx="343">
                        <c:v>-56.271999999999998</c:v>
                      </c:pt>
                      <c:pt idx="344">
                        <c:v>-59.302</c:v>
                      </c:pt>
                      <c:pt idx="345">
                        <c:v>-56.502000000000002</c:v>
                      </c:pt>
                      <c:pt idx="346">
                        <c:v>-56.411000000000001</c:v>
                      </c:pt>
                      <c:pt idx="347">
                        <c:v>-57.895000000000003</c:v>
                      </c:pt>
                      <c:pt idx="348">
                        <c:v>-66.346999999999994</c:v>
                      </c:pt>
                      <c:pt idx="349">
                        <c:v>-59.119</c:v>
                      </c:pt>
                      <c:pt idx="350">
                        <c:v>-55.856999999999999</c:v>
                      </c:pt>
                      <c:pt idx="351">
                        <c:v>-53.234999999999999</c:v>
                      </c:pt>
                      <c:pt idx="352">
                        <c:v>-50.088999999999999</c:v>
                      </c:pt>
                      <c:pt idx="353">
                        <c:v>-46.222999999999999</c:v>
                      </c:pt>
                      <c:pt idx="354">
                        <c:v>-45.344000000000001</c:v>
                      </c:pt>
                      <c:pt idx="355">
                        <c:v>-42.454999999999998</c:v>
                      </c:pt>
                      <c:pt idx="356">
                        <c:v>-45.13</c:v>
                      </c:pt>
                      <c:pt idx="357">
                        <c:v>-46.643000000000001</c:v>
                      </c:pt>
                      <c:pt idx="358">
                        <c:v>-48.460999999999999</c:v>
                      </c:pt>
                      <c:pt idx="359">
                        <c:v>-51.093000000000004</c:v>
                      </c:pt>
                      <c:pt idx="360">
                        <c:v>-50.374000000000002</c:v>
                      </c:pt>
                      <c:pt idx="361">
                        <c:v>-44.863999999999997</c:v>
                      </c:pt>
                      <c:pt idx="362">
                        <c:v>-39.636000000000003</c:v>
                      </c:pt>
                      <c:pt idx="363">
                        <c:v>-36.401000000000003</c:v>
                      </c:pt>
                      <c:pt idx="364">
                        <c:v>-33.734999999999999</c:v>
                      </c:pt>
                      <c:pt idx="365">
                        <c:v>-31.471</c:v>
                      </c:pt>
                      <c:pt idx="366">
                        <c:v>-32.930999999999997</c:v>
                      </c:pt>
                      <c:pt idx="367">
                        <c:v>-33.615000000000002</c:v>
                      </c:pt>
                      <c:pt idx="368">
                        <c:v>-33.915999999999997</c:v>
                      </c:pt>
                      <c:pt idx="369">
                        <c:v>-32.854999999999997</c:v>
                      </c:pt>
                      <c:pt idx="370">
                        <c:v>-34.122</c:v>
                      </c:pt>
                      <c:pt idx="371">
                        <c:v>-39.417999999999999</c:v>
                      </c:pt>
                      <c:pt idx="372">
                        <c:v>-49.835999999999999</c:v>
                      </c:pt>
                      <c:pt idx="373">
                        <c:v>-49.167000000000002</c:v>
                      </c:pt>
                      <c:pt idx="374">
                        <c:v>-47.456000000000003</c:v>
                      </c:pt>
                      <c:pt idx="375">
                        <c:v>-50.393999999999998</c:v>
                      </c:pt>
                      <c:pt idx="376">
                        <c:v>-49.052</c:v>
                      </c:pt>
                      <c:pt idx="377">
                        <c:v>-47.170999999999999</c:v>
                      </c:pt>
                      <c:pt idx="378">
                        <c:v>-48.875</c:v>
                      </c:pt>
                      <c:pt idx="379">
                        <c:v>-55.734999999999999</c:v>
                      </c:pt>
                      <c:pt idx="380">
                        <c:v>-56.924999999999997</c:v>
                      </c:pt>
                      <c:pt idx="381">
                        <c:v>-54.944000000000003</c:v>
                      </c:pt>
                      <c:pt idx="382">
                        <c:v>-54.701000000000001</c:v>
                      </c:pt>
                      <c:pt idx="383">
                        <c:v>-56.557000000000002</c:v>
                      </c:pt>
                      <c:pt idx="384">
                        <c:v>-64.695999999999998</c:v>
                      </c:pt>
                      <c:pt idx="385">
                        <c:v>-58.183</c:v>
                      </c:pt>
                      <c:pt idx="386">
                        <c:v>-56.56</c:v>
                      </c:pt>
                      <c:pt idx="387">
                        <c:v>-54.941000000000003</c:v>
                      </c:pt>
                      <c:pt idx="388">
                        <c:v>-56.122</c:v>
                      </c:pt>
                      <c:pt idx="389">
                        <c:v>-54.335999999999999</c:v>
                      </c:pt>
                      <c:pt idx="390">
                        <c:v>-52.942999999999998</c:v>
                      </c:pt>
                      <c:pt idx="391">
                        <c:v>-58.1</c:v>
                      </c:pt>
                      <c:pt idx="392">
                        <c:v>-59.762</c:v>
                      </c:pt>
                      <c:pt idx="393">
                        <c:v>-59.164999999999999</c:v>
                      </c:pt>
                      <c:pt idx="394">
                        <c:v>-59.706000000000003</c:v>
                      </c:pt>
                      <c:pt idx="395">
                        <c:v>-61.786000000000001</c:v>
                      </c:pt>
                      <c:pt idx="396">
                        <c:v>-71.424000000000007</c:v>
                      </c:pt>
                      <c:pt idx="397">
                        <c:v>-62.875</c:v>
                      </c:pt>
                      <c:pt idx="398">
                        <c:v>-54.188000000000002</c:v>
                      </c:pt>
                      <c:pt idx="399">
                        <c:v>-47.878</c:v>
                      </c:pt>
                      <c:pt idx="400">
                        <c:v>-44.655999999999999</c:v>
                      </c:pt>
                      <c:pt idx="401">
                        <c:v>-40.837000000000003</c:v>
                      </c:pt>
                      <c:pt idx="402">
                        <c:v>-40.082000000000001</c:v>
                      </c:pt>
                      <c:pt idx="403">
                        <c:v>-40.53</c:v>
                      </c:pt>
                      <c:pt idx="404">
                        <c:v>-43.408999999999999</c:v>
                      </c:pt>
                      <c:pt idx="405">
                        <c:v>-46.284999999999997</c:v>
                      </c:pt>
                      <c:pt idx="406">
                        <c:v>-47.58</c:v>
                      </c:pt>
                      <c:pt idx="407">
                        <c:v>-51.137</c:v>
                      </c:pt>
                      <c:pt idx="408">
                        <c:v>-47.844999999999999</c:v>
                      </c:pt>
                      <c:pt idx="409">
                        <c:v>-43.429000000000002</c:v>
                      </c:pt>
                      <c:pt idx="410">
                        <c:v>-39.441000000000003</c:v>
                      </c:pt>
                      <c:pt idx="411">
                        <c:v>-35.606000000000002</c:v>
                      </c:pt>
                      <c:pt idx="412">
                        <c:v>-33.462000000000003</c:v>
                      </c:pt>
                      <c:pt idx="413">
                        <c:v>-31.445</c:v>
                      </c:pt>
                      <c:pt idx="414">
                        <c:v>-32.921999999999997</c:v>
                      </c:pt>
                      <c:pt idx="415">
                        <c:v>-31.951000000000001</c:v>
                      </c:pt>
                      <c:pt idx="416">
                        <c:v>-31.145</c:v>
                      </c:pt>
                      <c:pt idx="417">
                        <c:v>-29.79</c:v>
                      </c:pt>
                      <c:pt idx="418">
                        <c:v>-28.709</c:v>
                      </c:pt>
                      <c:pt idx="419">
                        <c:v>-28.190999999999999</c:v>
                      </c:pt>
                      <c:pt idx="420">
                        <c:v>-28.709</c:v>
                      </c:pt>
                      <c:pt idx="421">
                        <c:v>-27.059000000000001</c:v>
                      </c:pt>
                      <c:pt idx="422">
                        <c:v>-23.989000000000001</c:v>
                      </c:pt>
                      <c:pt idx="423">
                        <c:v>-22.626000000000001</c:v>
                      </c:pt>
                      <c:pt idx="424">
                        <c:v>-22.26</c:v>
                      </c:pt>
                      <c:pt idx="425">
                        <c:v>-21.109000000000002</c:v>
                      </c:pt>
                      <c:pt idx="426">
                        <c:v>-20.5</c:v>
                      </c:pt>
                      <c:pt idx="427">
                        <c:v>-22.167999999999999</c:v>
                      </c:pt>
                      <c:pt idx="428">
                        <c:v>-27.497</c:v>
                      </c:pt>
                      <c:pt idx="429">
                        <c:v>-25.722000000000001</c:v>
                      </c:pt>
                      <c:pt idx="430">
                        <c:v>-26.97</c:v>
                      </c:pt>
                      <c:pt idx="431">
                        <c:v>-25.567</c:v>
                      </c:pt>
                      <c:pt idx="432">
                        <c:v>-30.869</c:v>
                      </c:pt>
                      <c:pt idx="433">
                        <c:v>-27.986000000000001</c:v>
                      </c:pt>
                      <c:pt idx="434">
                        <c:v>-24.591000000000001</c:v>
                      </c:pt>
                      <c:pt idx="435">
                        <c:v>-24.344000000000001</c:v>
                      </c:pt>
                      <c:pt idx="436">
                        <c:v>-24.568000000000001</c:v>
                      </c:pt>
                      <c:pt idx="437">
                        <c:v>-22.21</c:v>
                      </c:pt>
                      <c:pt idx="438">
                        <c:v>-21.734000000000002</c:v>
                      </c:pt>
                      <c:pt idx="439">
                        <c:v>-21.475000000000001</c:v>
                      </c:pt>
                      <c:pt idx="440">
                        <c:v>-21.033000000000001</c:v>
                      </c:pt>
                      <c:pt idx="441">
                        <c:v>-19.791</c:v>
                      </c:pt>
                      <c:pt idx="442">
                        <c:v>-18.486000000000001</c:v>
                      </c:pt>
                      <c:pt idx="443">
                        <c:v>-18.024999999999999</c:v>
                      </c:pt>
                      <c:pt idx="444">
                        <c:v>-19.533999999999999</c:v>
                      </c:pt>
                      <c:pt idx="445">
                        <c:v>-18.094000000000001</c:v>
                      </c:pt>
                      <c:pt idx="446">
                        <c:v>-14.663</c:v>
                      </c:pt>
                      <c:pt idx="447">
                        <c:v>-12.523</c:v>
                      </c:pt>
                      <c:pt idx="448">
                        <c:v>-10.968999999999999</c:v>
                      </c:pt>
                      <c:pt idx="449">
                        <c:v>-9.8520000000000003</c:v>
                      </c:pt>
                      <c:pt idx="450">
                        <c:v>-11.927</c:v>
                      </c:pt>
                      <c:pt idx="451">
                        <c:v>-14.84</c:v>
                      </c:pt>
                      <c:pt idx="452">
                        <c:v>-16.966000000000001</c:v>
                      </c:pt>
                      <c:pt idx="453">
                        <c:v>-15.055</c:v>
                      </c:pt>
                      <c:pt idx="454">
                        <c:v>-15.260999999999999</c:v>
                      </c:pt>
                      <c:pt idx="455">
                        <c:v>-15.146000000000001</c:v>
                      </c:pt>
                      <c:pt idx="456">
                        <c:v>-25.084</c:v>
                      </c:pt>
                      <c:pt idx="457">
                        <c:v>-21.689</c:v>
                      </c:pt>
                      <c:pt idx="458">
                        <c:v>-17.673999999999999</c:v>
                      </c:pt>
                      <c:pt idx="459">
                        <c:v>-14.427</c:v>
                      </c:pt>
                      <c:pt idx="460">
                        <c:v>-12.94</c:v>
                      </c:pt>
                      <c:pt idx="461">
                        <c:v>-11.081</c:v>
                      </c:pt>
                      <c:pt idx="462">
                        <c:v>-12.465</c:v>
                      </c:pt>
                      <c:pt idx="463">
                        <c:v>-13.176</c:v>
                      </c:pt>
                      <c:pt idx="464">
                        <c:v>-14.188000000000001</c:v>
                      </c:pt>
                      <c:pt idx="465">
                        <c:v>-14.534000000000001</c:v>
                      </c:pt>
                      <c:pt idx="466">
                        <c:v>-14.951000000000001</c:v>
                      </c:pt>
                      <c:pt idx="467">
                        <c:v>-16.039000000000001</c:v>
                      </c:pt>
                      <c:pt idx="468">
                        <c:v>-17.036999999999999</c:v>
                      </c:pt>
                      <c:pt idx="469">
                        <c:v>-16.106999999999999</c:v>
                      </c:pt>
                      <c:pt idx="470">
                        <c:v>-13.35</c:v>
                      </c:pt>
                      <c:pt idx="471">
                        <c:v>-11.760999999999999</c:v>
                      </c:pt>
                      <c:pt idx="472">
                        <c:v>-11.567</c:v>
                      </c:pt>
                      <c:pt idx="473">
                        <c:v>-10.760999999999999</c:v>
                      </c:pt>
                      <c:pt idx="474">
                        <c:v>-12.391</c:v>
                      </c:pt>
                      <c:pt idx="475">
                        <c:v>-13.113</c:v>
                      </c:pt>
                      <c:pt idx="476">
                        <c:v>-17.041</c:v>
                      </c:pt>
                      <c:pt idx="477">
                        <c:v>-16.661999999999999</c:v>
                      </c:pt>
                      <c:pt idx="478">
                        <c:v>-18.643000000000001</c:v>
                      </c:pt>
                      <c:pt idx="479">
                        <c:v>-19.646999999999998</c:v>
                      </c:pt>
                      <c:pt idx="480">
                        <c:v>-27.44</c:v>
                      </c:pt>
                      <c:pt idx="481">
                        <c:v>-23.998000000000001</c:v>
                      </c:pt>
                      <c:pt idx="482">
                        <c:v>-19.212</c:v>
                      </c:pt>
                      <c:pt idx="483">
                        <c:v>-17.346</c:v>
                      </c:pt>
                      <c:pt idx="484">
                        <c:v>-17.440999999999999</c:v>
                      </c:pt>
                      <c:pt idx="485">
                        <c:v>-14.763</c:v>
                      </c:pt>
                      <c:pt idx="486">
                        <c:v>-14.766</c:v>
                      </c:pt>
                      <c:pt idx="487">
                        <c:v>-14.381</c:v>
                      </c:pt>
                      <c:pt idx="488">
                        <c:v>-15.047000000000001</c:v>
                      </c:pt>
                      <c:pt idx="489">
                        <c:v>-14.305</c:v>
                      </c:pt>
                      <c:pt idx="490">
                        <c:v>-14.795999999999999</c:v>
                      </c:pt>
                      <c:pt idx="491">
                        <c:v>-14.744999999999999</c:v>
                      </c:pt>
                      <c:pt idx="492">
                        <c:v>-15.785</c:v>
                      </c:pt>
                      <c:pt idx="493">
                        <c:v>-14.52</c:v>
                      </c:pt>
                      <c:pt idx="494">
                        <c:v>-12.028</c:v>
                      </c:pt>
                      <c:pt idx="495">
                        <c:v>-10.205</c:v>
                      </c:pt>
                      <c:pt idx="496">
                        <c:v>-8.43</c:v>
                      </c:pt>
                      <c:pt idx="497">
                        <c:v>-7.6619999999999999</c:v>
                      </c:pt>
                      <c:pt idx="498">
                        <c:v>-10.292</c:v>
                      </c:pt>
                      <c:pt idx="499">
                        <c:v>-11.933</c:v>
                      </c:pt>
                      <c:pt idx="500">
                        <c:v>-12.938000000000001</c:v>
                      </c:pt>
                      <c:pt idx="501">
                        <c:v>-14.552</c:v>
                      </c:pt>
                      <c:pt idx="502">
                        <c:v>-14.196999999999999</c:v>
                      </c:pt>
                      <c:pt idx="503">
                        <c:v>-13.773999999999999</c:v>
                      </c:pt>
                      <c:pt idx="504">
                        <c:v>-14.121</c:v>
                      </c:pt>
                      <c:pt idx="505">
                        <c:v>-13.519</c:v>
                      </c:pt>
                      <c:pt idx="506">
                        <c:v>-10.935</c:v>
                      </c:pt>
                      <c:pt idx="507">
                        <c:v>-8.9149999999999991</c:v>
                      </c:pt>
                      <c:pt idx="508">
                        <c:v>-9.1170000000000009</c:v>
                      </c:pt>
                      <c:pt idx="509">
                        <c:v>-7.4409999999999998</c:v>
                      </c:pt>
                      <c:pt idx="510">
                        <c:v>-9.2449999999999992</c:v>
                      </c:pt>
                      <c:pt idx="511">
                        <c:v>-10.746</c:v>
                      </c:pt>
                      <c:pt idx="512">
                        <c:v>-11.644</c:v>
                      </c:pt>
                      <c:pt idx="513">
                        <c:v>-13.076000000000001</c:v>
                      </c:pt>
                      <c:pt idx="514">
                        <c:v>-12.653</c:v>
                      </c:pt>
                      <c:pt idx="515">
                        <c:v>-12.522</c:v>
                      </c:pt>
                      <c:pt idx="516">
                        <c:v>-14.385</c:v>
                      </c:pt>
                      <c:pt idx="517">
                        <c:v>-14.082000000000001</c:v>
                      </c:pt>
                      <c:pt idx="518">
                        <c:v>-11.676</c:v>
                      </c:pt>
                      <c:pt idx="519">
                        <c:v>-13.076000000000001</c:v>
                      </c:pt>
                      <c:pt idx="520">
                        <c:v>-11.945</c:v>
                      </c:pt>
                      <c:pt idx="521">
                        <c:v>-10.057</c:v>
                      </c:pt>
                      <c:pt idx="522">
                        <c:v>-11.69</c:v>
                      </c:pt>
                      <c:pt idx="523">
                        <c:v>-13.478</c:v>
                      </c:pt>
                      <c:pt idx="524">
                        <c:v>-18.04</c:v>
                      </c:pt>
                      <c:pt idx="525">
                        <c:v>-17.661000000000001</c:v>
                      </c:pt>
                      <c:pt idx="526">
                        <c:v>-19.952000000000002</c:v>
                      </c:pt>
                      <c:pt idx="527">
                        <c:v>-19.152999999999999</c:v>
                      </c:pt>
                      <c:pt idx="528">
                        <c:v>-22.841000000000001</c:v>
                      </c:pt>
                      <c:pt idx="529">
                        <c:v>-21.853999999999999</c:v>
                      </c:pt>
                      <c:pt idx="530">
                        <c:v>-19.919</c:v>
                      </c:pt>
                      <c:pt idx="531">
                        <c:v>-19.125</c:v>
                      </c:pt>
                      <c:pt idx="532">
                        <c:v>-17.36</c:v>
                      </c:pt>
                      <c:pt idx="533">
                        <c:v>-15.451000000000001</c:v>
                      </c:pt>
                      <c:pt idx="534">
                        <c:v>-16.318000000000001</c:v>
                      </c:pt>
                      <c:pt idx="535">
                        <c:v>-18.565999999999999</c:v>
                      </c:pt>
                      <c:pt idx="536">
                        <c:v>-20.738</c:v>
                      </c:pt>
                      <c:pt idx="537">
                        <c:v>-20.300999999999998</c:v>
                      </c:pt>
                      <c:pt idx="538">
                        <c:v>-22.699000000000002</c:v>
                      </c:pt>
                      <c:pt idx="539">
                        <c:v>-22.853000000000002</c:v>
                      </c:pt>
                      <c:pt idx="540">
                        <c:v>-31.327999999999999</c:v>
                      </c:pt>
                      <c:pt idx="541">
                        <c:v>-28.545000000000002</c:v>
                      </c:pt>
                      <c:pt idx="542">
                        <c:v>-25.372</c:v>
                      </c:pt>
                      <c:pt idx="543">
                        <c:v>-23.021000000000001</c:v>
                      </c:pt>
                      <c:pt idx="544">
                        <c:v>-23.018999999999998</c:v>
                      </c:pt>
                      <c:pt idx="545">
                        <c:v>-22.207999999999998</c:v>
                      </c:pt>
                      <c:pt idx="546">
                        <c:v>-22.457999999999998</c:v>
                      </c:pt>
                      <c:pt idx="547">
                        <c:v>-20.672999999999998</c:v>
                      </c:pt>
                      <c:pt idx="548">
                        <c:v>-20.109000000000002</c:v>
                      </c:pt>
                      <c:pt idx="549">
                        <c:v>-18.306999999999999</c:v>
                      </c:pt>
                      <c:pt idx="550">
                        <c:v>-16.773</c:v>
                      </c:pt>
                      <c:pt idx="551">
                        <c:v>-16.199000000000002</c:v>
                      </c:pt>
                      <c:pt idx="552">
                        <c:v>-16.398</c:v>
                      </c:pt>
                      <c:pt idx="553">
                        <c:v>-15.651</c:v>
                      </c:pt>
                      <c:pt idx="554">
                        <c:v>-12.185</c:v>
                      </c:pt>
                      <c:pt idx="555">
                        <c:v>-10.545999999999999</c:v>
                      </c:pt>
                      <c:pt idx="556">
                        <c:v>-10.218999999999999</c:v>
                      </c:pt>
                      <c:pt idx="557">
                        <c:v>-9.4830000000000005</c:v>
                      </c:pt>
                      <c:pt idx="558">
                        <c:v>-9.7390000000000008</c:v>
                      </c:pt>
                      <c:pt idx="559">
                        <c:v>-12.569000000000001</c:v>
                      </c:pt>
                      <c:pt idx="560">
                        <c:v>-14.055</c:v>
                      </c:pt>
                      <c:pt idx="561">
                        <c:v>-12.113</c:v>
                      </c:pt>
                      <c:pt idx="562">
                        <c:v>-11.651</c:v>
                      </c:pt>
                      <c:pt idx="563">
                        <c:v>-11.015000000000001</c:v>
                      </c:pt>
                    </c:numCache>
                  </c:numRef>
                </c:yVal>
                <c:smooth val="0"/>
                <c:extLst xmlns:c15="http://schemas.microsoft.com/office/drawing/2012/chart">
                  <c:ext xmlns:c16="http://schemas.microsoft.com/office/drawing/2014/chart" uri="{C3380CC4-5D6E-409C-BE32-E72D297353CC}">
                    <c16:uniqueId val="{0000001C-5A75-4728-A150-BF3276660070}"/>
                  </c:ext>
                </c:extLst>
              </c15:ser>
            </c15:filteredScatterSeries>
          </c:ext>
        </c:extLst>
      </c:scatterChart>
      <c:valAx>
        <c:axId val="41307136"/>
        <c:scaling>
          <c:orientation val="minMax"/>
          <c:max val="44835"/>
          <c:min val="25842"/>
        </c:scaling>
        <c:delete val="0"/>
        <c:axPos val="b"/>
        <c:majorGridlines>
          <c:spPr>
            <a:ln w="9525" cap="flat" cmpd="sng" algn="ctr">
              <a:solidFill>
                <a:schemeClr val="tx1">
                  <a:lumMod val="15000"/>
                  <a:lumOff val="85000"/>
                </a:schemeClr>
              </a:solidFill>
              <a:round/>
            </a:ln>
            <a:effectLst/>
          </c:spPr>
        </c:majorGridlines>
        <c:numFmt formatCode="yyyy" sourceLinked="0"/>
        <c:majorTickMark val="none"/>
        <c:minorTickMark val="none"/>
        <c:tickLblPos val="nextTo"/>
        <c:spPr>
          <a:noFill/>
          <a:ln w="9525" cap="flat" cmpd="sng" algn="ctr">
            <a:solidFill>
              <a:schemeClr val="tx1">
                <a:lumMod val="25000"/>
                <a:lumOff val="75000"/>
              </a:schemeClr>
            </a:solidFill>
            <a:round/>
          </a:ln>
          <a:effectLst/>
        </c:spPr>
        <c:txPr>
          <a:bodyPr rot="-5400000" vert="horz"/>
          <a:lstStyle/>
          <a:p>
            <a:pPr>
              <a:defRPr/>
            </a:pPr>
            <a:endParaRPr lang="en-US"/>
          </a:p>
        </c:txPr>
        <c:crossAx val="41308928"/>
        <c:crossesAt val="-300"/>
        <c:crossBetween val="midCat"/>
        <c:majorUnit val="1826.5"/>
      </c:valAx>
      <c:valAx>
        <c:axId val="41308928"/>
        <c:scaling>
          <c:orientation val="minMax"/>
          <c:max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41307136"/>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600" baseline="0"/>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807281765339867"/>
          <c:y val="9.2800925925925926E-2"/>
          <c:w val="0.80836804271969986"/>
          <c:h val="0.65963655584718572"/>
        </c:manualLayout>
      </c:layout>
      <c:scatterChart>
        <c:scatterStyle val="lineMarker"/>
        <c:varyColors val="0"/>
        <c:ser>
          <c:idx val="3"/>
          <c:order val="3"/>
          <c:tx>
            <c:strRef>
              <c:f>Sheet1!$BS$1</c:f>
              <c:strCache>
                <c:ptCount val="1"/>
                <c:pt idx="0">
                  <c:v>Projects-20% Reduction</c:v>
                </c:pt>
              </c:strCache>
              <c:extLst xmlns:c15="http://schemas.microsoft.com/office/drawing/2012/chart"/>
            </c:strRef>
          </c:tx>
          <c:marker>
            <c:symbol val="none"/>
          </c:marker>
          <c:xVal>
            <c:numRef>
              <c:f>Sheet1!$AE$5:$AE$604</c:f>
              <c:numCache>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Cache>
              <c:extLst xmlns:c15="http://schemas.microsoft.com/office/drawing/2012/chart"/>
            </c:numRef>
          </c:xVal>
          <c:yVal>
            <c:numRef>
              <c:f>Sheet1!$CA$5:$CA$604</c:f>
              <c:extLst xmlns:c15="http://schemas.microsoft.com/office/drawing/2012/chart"/>
            </c:numRef>
          </c:yVal>
          <c:smooth val="0"/>
          <c:extLst xmlns:c15="http://schemas.microsoft.com/office/drawing/2012/chart">
            <c:ext xmlns:c16="http://schemas.microsoft.com/office/drawing/2014/chart" uri="{C3380CC4-5D6E-409C-BE32-E72D297353CC}">
              <c16:uniqueId val="{00000000-4E8D-4C3F-AAE9-63E995A9C6CA}"/>
            </c:ext>
          </c:extLst>
        </c:ser>
        <c:ser>
          <c:idx val="5"/>
          <c:order val="7"/>
          <c:tx>
            <c:strRef>
              <c:f>Sheet1!$CS$1</c:f>
              <c:strCache>
                <c:ptCount val="1"/>
                <c:pt idx="0">
                  <c:v>Projects-0% PV/WLP &amp; 55% OX</c:v>
                </c:pt>
              </c:strCache>
              <c:extLst xmlns:c15="http://schemas.microsoft.com/office/drawing/2012/chart"/>
            </c:strRef>
          </c:tx>
          <c:marker>
            <c:symbol val="none"/>
          </c:marker>
          <c:xVal>
            <c:numRef>
              <c:f>Sheet1!$AE$5:$AE$604</c:f>
              <c:numCache>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Cache>
              <c:extLst xmlns:c15="http://schemas.microsoft.com/office/drawing/2012/chart"/>
            </c:numRef>
          </c:xVal>
          <c:yVal>
            <c:numRef>
              <c:f>Sheet1!$DA$5:$DA$604</c:f>
              <c:extLst xmlns:c15="http://schemas.microsoft.com/office/drawing/2012/chart"/>
            </c:numRef>
          </c:yVal>
          <c:smooth val="0"/>
          <c:extLst xmlns:c15="http://schemas.microsoft.com/office/drawing/2012/chart">
            <c:ext xmlns:c16="http://schemas.microsoft.com/office/drawing/2014/chart" uri="{C3380CC4-5D6E-409C-BE32-E72D297353CC}">
              <c16:uniqueId val="{00000001-4E8D-4C3F-AAE9-63E995A9C6CA}"/>
            </c:ext>
          </c:extLst>
        </c:ser>
        <c:ser>
          <c:idx val="9"/>
          <c:order val="8"/>
          <c:tx>
            <c:v>Historical</c:v>
          </c:tx>
          <c:spPr>
            <a:ln>
              <a:solidFill>
                <a:schemeClr val="tx1">
                  <a:lumMod val="75000"/>
                  <a:lumOff val="25000"/>
                </a:schemeClr>
              </a:solidFill>
            </a:ln>
          </c:spPr>
          <c:marker>
            <c:symbol val="none"/>
          </c:marker>
          <c:dPt>
            <c:idx val="332"/>
            <c:bubble3D val="0"/>
            <c:extLst>
              <c:ext xmlns:c16="http://schemas.microsoft.com/office/drawing/2014/chart" uri="{C3380CC4-5D6E-409C-BE32-E72D297353CC}">
                <c16:uniqueId val="{00000002-4E8D-4C3F-AAE9-63E995A9C6CA}"/>
              </c:ext>
            </c:extLst>
          </c:dPt>
          <c:dPt>
            <c:idx val="362"/>
            <c:bubble3D val="0"/>
            <c:extLst>
              <c:ext xmlns:c16="http://schemas.microsoft.com/office/drawing/2014/chart" uri="{C3380CC4-5D6E-409C-BE32-E72D297353CC}">
                <c16:uniqueId val="{00000003-4E8D-4C3F-AAE9-63E995A9C6CA}"/>
              </c:ext>
            </c:extLst>
          </c:dPt>
          <c:dPt>
            <c:idx val="372"/>
            <c:bubble3D val="0"/>
            <c:extLst>
              <c:ext xmlns:c16="http://schemas.microsoft.com/office/drawing/2014/chart" uri="{C3380CC4-5D6E-409C-BE32-E72D297353CC}">
                <c16:uniqueId val="{00000004-4E8D-4C3F-AAE9-63E995A9C6CA}"/>
              </c:ext>
            </c:extLst>
          </c:dPt>
          <c:dPt>
            <c:idx val="387"/>
            <c:bubble3D val="0"/>
            <c:extLst>
              <c:ext xmlns:c16="http://schemas.microsoft.com/office/drawing/2014/chart" uri="{C3380CC4-5D6E-409C-BE32-E72D297353CC}">
                <c16:uniqueId val="{00000005-4E8D-4C3F-AAE9-63E995A9C6CA}"/>
              </c:ext>
            </c:extLst>
          </c:dPt>
          <c:dPt>
            <c:idx val="413"/>
            <c:bubble3D val="0"/>
            <c:extLst>
              <c:ext xmlns:c16="http://schemas.microsoft.com/office/drawing/2014/chart" uri="{C3380CC4-5D6E-409C-BE32-E72D297353CC}">
                <c16:uniqueId val="{00000006-4E8D-4C3F-AAE9-63E995A9C6CA}"/>
              </c:ext>
            </c:extLst>
          </c:dPt>
          <c:dPt>
            <c:idx val="433"/>
            <c:bubble3D val="0"/>
            <c:extLst>
              <c:ext xmlns:c16="http://schemas.microsoft.com/office/drawing/2014/chart" uri="{C3380CC4-5D6E-409C-BE32-E72D297353CC}">
                <c16:uniqueId val="{00000007-4E8D-4C3F-AAE9-63E995A9C6CA}"/>
              </c:ext>
            </c:extLst>
          </c:dPt>
          <c:dPt>
            <c:idx val="438"/>
            <c:bubble3D val="0"/>
            <c:extLst>
              <c:ext xmlns:c16="http://schemas.microsoft.com/office/drawing/2014/chart" uri="{C3380CC4-5D6E-409C-BE32-E72D297353CC}">
                <c16:uniqueId val="{00000008-4E8D-4C3F-AAE9-63E995A9C6CA}"/>
              </c:ext>
            </c:extLst>
          </c:dPt>
          <c:xVal>
            <c:numRef>
              <c:f>'02N21W34G02S'!$B$2:$B$712</c:f>
              <c:numCache>
                <c:formatCode>m/d/yyyy</c:formatCode>
                <c:ptCount val="711"/>
                <c:pt idx="0">
                  <c:v>33085</c:v>
                </c:pt>
                <c:pt idx="1">
                  <c:v>33086</c:v>
                </c:pt>
                <c:pt idx="2">
                  <c:v>33088</c:v>
                </c:pt>
                <c:pt idx="3">
                  <c:v>33122</c:v>
                </c:pt>
                <c:pt idx="4">
                  <c:v>33162</c:v>
                </c:pt>
                <c:pt idx="5">
                  <c:v>33221</c:v>
                </c:pt>
                <c:pt idx="6">
                  <c:v>33294</c:v>
                </c:pt>
                <c:pt idx="7">
                  <c:v>33322</c:v>
                </c:pt>
                <c:pt idx="8">
                  <c:v>33437</c:v>
                </c:pt>
                <c:pt idx="9">
                  <c:v>33464</c:v>
                </c:pt>
                <c:pt idx="10">
                  <c:v>33485</c:v>
                </c:pt>
                <c:pt idx="11">
                  <c:v>33491</c:v>
                </c:pt>
                <c:pt idx="12">
                  <c:v>33554</c:v>
                </c:pt>
                <c:pt idx="13">
                  <c:v>33561</c:v>
                </c:pt>
                <c:pt idx="14">
                  <c:v>33590</c:v>
                </c:pt>
                <c:pt idx="15">
                  <c:v>33626</c:v>
                </c:pt>
                <c:pt idx="16">
                  <c:v>33660</c:v>
                </c:pt>
                <c:pt idx="17">
                  <c:v>33702</c:v>
                </c:pt>
                <c:pt idx="18">
                  <c:v>33729</c:v>
                </c:pt>
                <c:pt idx="19">
                  <c:v>33738</c:v>
                </c:pt>
                <c:pt idx="20">
                  <c:v>33742</c:v>
                </c:pt>
                <c:pt idx="21">
                  <c:v>33787</c:v>
                </c:pt>
                <c:pt idx="22">
                  <c:v>33834</c:v>
                </c:pt>
                <c:pt idx="23">
                  <c:v>33870</c:v>
                </c:pt>
                <c:pt idx="24">
                  <c:v>33918</c:v>
                </c:pt>
                <c:pt idx="25">
                  <c:v>33953</c:v>
                </c:pt>
                <c:pt idx="26">
                  <c:v>34003</c:v>
                </c:pt>
                <c:pt idx="27">
                  <c:v>34064</c:v>
                </c:pt>
                <c:pt idx="28">
                  <c:v>34102</c:v>
                </c:pt>
                <c:pt idx="29">
                  <c:v>34130</c:v>
                </c:pt>
                <c:pt idx="30">
                  <c:v>34164</c:v>
                </c:pt>
                <c:pt idx="31">
                  <c:v>34176</c:v>
                </c:pt>
                <c:pt idx="32">
                  <c:v>34198</c:v>
                </c:pt>
                <c:pt idx="33">
                  <c:v>34237</c:v>
                </c:pt>
                <c:pt idx="34">
                  <c:v>34282</c:v>
                </c:pt>
                <c:pt idx="35">
                  <c:v>34323</c:v>
                </c:pt>
                <c:pt idx="36">
                  <c:v>34365</c:v>
                </c:pt>
                <c:pt idx="37">
                  <c:v>34417</c:v>
                </c:pt>
                <c:pt idx="38">
                  <c:v>34422</c:v>
                </c:pt>
                <c:pt idx="39">
                  <c:v>34442</c:v>
                </c:pt>
                <c:pt idx="40">
                  <c:v>34443</c:v>
                </c:pt>
                <c:pt idx="41">
                  <c:v>34464</c:v>
                </c:pt>
                <c:pt idx="42">
                  <c:v>34631</c:v>
                </c:pt>
                <c:pt idx="43">
                  <c:v>34760</c:v>
                </c:pt>
                <c:pt idx="44">
                  <c:v>34953</c:v>
                </c:pt>
                <c:pt idx="45">
                  <c:v>35138</c:v>
                </c:pt>
                <c:pt idx="46">
                  <c:v>35285</c:v>
                </c:pt>
                <c:pt idx="47">
                  <c:v>35337</c:v>
                </c:pt>
                <c:pt idx="48">
                  <c:v>35442</c:v>
                </c:pt>
                <c:pt idx="49">
                  <c:v>35475</c:v>
                </c:pt>
                <c:pt idx="50">
                  <c:v>35577</c:v>
                </c:pt>
                <c:pt idx="51">
                  <c:v>35636</c:v>
                </c:pt>
                <c:pt idx="52">
                  <c:v>35678</c:v>
                </c:pt>
                <c:pt idx="53">
                  <c:v>35692</c:v>
                </c:pt>
                <c:pt idx="54">
                  <c:v>35905</c:v>
                </c:pt>
                <c:pt idx="55">
                  <c:v>35964</c:v>
                </c:pt>
                <c:pt idx="56">
                  <c:v>36096</c:v>
                </c:pt>
                <c:pt idx="57">
                  <c:v>36133</c:v>
                </c:pt>
                <c:pt idx="58">
                  <c:v>36262</c:v>
                </c:pt>
                <c:pt idx="59">
                  <c:v>36424</c:v>
                </c:pt>
                <c:pt idx="60">
                  <c:v>36514</c:v>
                </c:pt>
                <c:pt idx="61">
                  <c:v>36605</c:v>
                </c:pt>
                <c:pt idx="62">
                  <c:v>36642</c:v>
                </c:pt>
                <c:pt idx="63">
                  <c:v>36808</c:v>
                </c:pt>
                <c:pt idx="64">
                  <c:v>36901</c:v>
                </c:pt>
                <c:pt idx="65">
                  <c:v>36990</c:v>
                </c:pt>
                <c:pt idx="66">
                  <c:v>37176</c:v>
                </c:pt>
                <c:pt idx="67">
                  <c:v>37357</c:v>
                </c:pt>
                <c:pt idx="68">
                  <c:v>37417</c:v>
                </c:pt>
                <c:pt idx="69">
                  <c:v>37523</c:v>
                </c:pt>
                <c:pt idx="70">
                  <c:v>37613</c:v>
                </c:pt>
                <c:pt idx="71">
                  <c:v>37719</c:v>
                </c:pt>
                <c:pt idx="72">
                  <c:v>37795</c:v>
                </c:pt>
                <c:pt idx="73">
                  <c:v>37904</c:v>
                </c:pt>
                <c:pt idx="74">
                  <c:v>37966</c:v>
                </c:pt>
                <c:pt idx="75">
                  <c:v>38098</c:v>
                </c:pt>
                <c:pt idx="76">
                  <c:v>38141</c:v>
                </c:pt>
                <c:pt idx="77">
                  <c:v>38168</c:v>
                </c:pt>
                <c:pt idx="78">
                  <c:v>38202</c:v>
                </c:pt>
                <c:pt idx="79">
                  <c:v>38229</c:v>
                </c:pt>
                <c:pt idx="80">
                  <c:v>38251</c:v>
                </c:pt>
                <c:pt idx="81">
                  <c:v>38286</c:v>
                </c:pt>
                <c:pt idx="82">
                  <c:v>38323</c:v>
                </c:pt>
                <c:pt idx="83">
                  <c:v>38355</c:v>
                </c:pt>
                <c:pt idx="84">
                  <c:v>38383</c:v>
                </c:pt>
                <c:pt idx="85">
                  <c:v>38413</c:v>
                </c:pt>
                <c:pt idx="86">
                  <c:v>38417</c:v>
                </c:pt>
                <c:pt idx="87">
                  <c:v>38432</c:v>
                </c:pt>
                <c:pt idx="88">
                  <c:v>38443</c:v>
                </c:pt>
                <c:pt idx="89">
                  <c:v>38450</c:v>
                </c:pt>
                <c:pt idx="90">
                  <c:v>38474</c:v>
                </c:pt>
                <c:pt idx="91">
                  <c:v>38505</c:v>
                </c:pt>
                <c:pt idx="92">
                  <c:v>38531</c:v>
                </c:pt>
                <c:pt idx="93">
                  <c:v>38566</c:v>
                </c:pt>
                <c:pt idx="94">
                  <c:v>38594</c:v>
                </c:pt>
                <c:pt idx="95">
                  <c:v>38629</c:v>
                </c:pt>
                <c:pt idx="96">
                  <c:v>38657</c:v>
                </c:pt>
                <c:pt idx="97">
                  <c:v>38692</c:v>
                </c:pt>
                <c:pt idx="98">
                  <c:v>38720</c:v>
                </c:pt>
                <c:pt idx="99">
                  <c:v>38748</c:v>
                </c:pt>
                <c:pt idx="100">
                  <c:v>38811</c:v>
                </c:pt>
                <c:pt idx="101">
                  <c:v>38834</c:v>
                </c:pt>
                <c:pt idx="102">
                  <c:v>38873</c:v>
                </c:pt>
                <c:pt idx="103">
                  <c:v>38901</c:v>
                </c:pt>
                <c:pt idx="104">
                  <c:v>38926</c:v>
                </c:pt>
                <c:pt idx="105">
                  <c:v>38961</c:v>
                </c:pt>
                <c:pt idx="106">
                  <c:v>38992</c:v>
                </c:pt>
                <c:pt idx="107">
                  <c:v>39017</c:v>
                </c:pt>
                <c:pt idx="108">
                  <c:v>39055</c:v>
                </c:pt>
                <c:pt idx="109">
                  <c:v>39078</c:v>
                </c:pt>
                <c:pt idx="110">
                  <c:v>39111</c:v>
                </c:pt>
                <c:pt idx="111">
                  <c:v>39135</c:v>
                </c:pt>
                <c:pt idx="112">
                  <c:v>39171</c:v>
                </c:pt>
                <c:pt idx="113">
                  <c:v>39196</c:v>
                </c:pt>
                <c:pt idx="114">
                  <c:v>39234</c:v>
                </c:pt>
                <c:pt idx="115">
                  <c:v>39261</c:v>
                </c:pt>
                <c:pt idx="116">
                  <c:v>39297</c:v>
                </c:pt>
                <c:pt idx="117">
                  <c:v>39329</c:v>
                </c:pt>
                <c:pt idx="118">
                  <c:v>39357</c:v>
                </c:pt>
                <c:pt idx="119">
                  <c:v>39391</c:v>
                </c:pt>
                <c:pt idx="120">
                  <c:v>39421</c:v>
                </c:pt>
                <c:pt idx="121">
                  <c:v>39434</c:v>
                </c:pt>
                <c:pt idx="122">
                  <c:v>39482</c:v>
                </c:pt>
                <c:pt idx="123">
                  <c:v>39507</c:v>
                </c:pt>
                <c:pt idx="124">
                  <c:v>39538</c:v>
                </c:pt>
                <c:pt idx="125">
                  <c:v>39566</c:v>
                </c:pt>
                <c:pt idx="126">
                  <c:v>39598</c:v>
                </c:pt>
                <c:pt idx="127">
                  <c:v>39626</c:v>
                </c:pt>
                <c:pt idx="128">
                  <c:v>39666</c:v>
                </c:pt>
                <c:pt idx="129">
                  <c:v>39689</c:v>
                </c:pt>
                <c:pt idx="130">
                  <c:v>39724</c:v>
                </c:pt>
                <c:pt idx="131">
                  <c:v>39755</c:v>
                </c:pt>
                <c:pt idx="132">
                  <c:v>39784</c:v>
                </c:pt>
                <c:pt idx="133">
                  <c:v>39813</c:v>
                </c:pt>
                <c:pt idx="134">
                  <c:v>39846</c:v>
                </c:pt>
                <c:pt idx="135">
                  <c:v>39874</c:v>
                </c:pt>
                <c:pt idx="136">
                  <c:v>39899</c:v>
                </c:pt>
                <c:pt idx="137">
                  <c:v>39934</c:v>
                </c:pt>
                <c:pt idx="138">
                  <c:v>39966</c:v>
                </c:pt>
                <c:pt idx="139">
                  <c:v>39986</c:v>
                </c:pt>
                <c:pt idx="140">
                  <c:v>40025</c:v>
                </c:pt>
                <c:pt idx="141">
                  <c:v>40056</c:v>
                </c:pt>
                <c:pt idx="142">
                  <c:v>40079</c:v>
                </c:pt>
                <c:pt idx="143">
                  <c:v>40126</c:v>
                </c:pt>
                <c:pt idx="144">
                  <c:v>40147</c:v>
                </c:pt>
                <c:pt idx="145">
                  <c:v>40164</c:v>
                </c:pt>
                <c:pt idx="146">
                  <c:v>40207</c:v>
                </c:pt>
                <c:pt idx="147">
                  <c:v>40238</c:v>
                </c:pt>
                <c:pt idx="148">
                  <c:v>40261</c:v>
                </c:pt>
                <c:pt idx="149">
                  <c:v>40273</c:v>
                </c:pt>
                <c:pt idx="150">
                  <c:v>40302</c:v>
                </c:pt>
                <c:pt idx="151">
                  <c:v>40325</c:v>
                </c:pt>
                <c:pt idx="152">
                  <c:v>40344</c:v>
                </c:pt>
                <c:pt idx="153">
                  <c:v>40365</c:v>
                </c:pt>
                <c:pt idx="154">
                  <c:v>40393</c:v>
                </c:pt>
                <c:pt idx="155">
                  <c:v>40420</c:v>
                </c:pt>
                <c:pt idx="156">
                  <c:v>40437</c:v>
                </c:pt>
                <c:pt idx="157">
                  <c:v>40456</c:v>
                </c:pt>
                <c:pt idx="158">
                  <c:v>40483</c:v>
                </c:pt>
                <c:pt idx="159">
                  <c:v>40511</c:v>
                </c:pt>
                <c:pt idx="160">
                  <c:v>40541</c:v>
                </c:pt>
                <c:pt idx="161">
                  <c:v>40574</c:v>
                </c:pt>
                <c:pt idx="162">
                  <c:v>40603</c:v>
                </c:pt>
                <c:pt idx="163">
                  <c:v>40623</c:v>
                </c:pt>
                <c:pt idx="164">
                  <c:v>40638</c:v>
                </c:pt>
                <c:pt idx="165">
                  <c:v>40665</c:v>
                </c:pt>
                <c:pt idx="166">
                  <c:v>40675</c:v>
                </c:pt>
                <c:pt idx="167">
                  <c:v>40676</c:v>
                </c:pt>
                <c:pt idx="168">
                  <c:v>40687</c:v>
                </c:pt>
                <c:pt idx="169">
                  <c:v>40724</c:v>
                </c:pt>
                <c:pt idx="170">
                  <c:v>40752</c:v>
                </c:pt>
                <c:pt idx="171">
                  <c:v>40785</c:v>
                </c:pt>
                <c:pt idx="172">
                  <c:v>40809</c:v>
                </c:pt>
                <c:pt idx="173">
                  <c:v>40847</c:v>
                </c:pt>
                <c:pt idx="174">
                  <c:v>40879</c:v>
                </c:pt>
                <c:pt idx="175">
                  <c:v>40906</c:v>
                </c:pt>
                <c:pt idx="176">
                  <c:v>40935</c:v>
                </c:pt>
                <c:pt idx="177">
                  <c:v>40968</c:v>
                </c:pt>
                <c:pt idx="178">
                  <c:v>40989</c:v>
                </c:pt>
                <c:pt idx="179">
                  <c:v>41002</c:v>
                </c:pt>
                <c:pt idx="180">
                  <c:v>41029</c:v>
                </c:pt>
                <c:pt idx="181">
                  <c:v>41064</c:v>
                </c:pt>
                <c:pt idx="182">
                  <c:v>41088</c:v>
                </c:pt>
                <c:pt idx="183">
                  <c:v>41102</c:v>
                </c:pt>
                <c:pt idx="184">
                  <c:v>41121</c:v>
                </c:pt>
                <c:pt idx="185">
                  <c:v>41148</c:v>
                </c:pt>
                <c:pt idx="186">
                  <c:v>41177</c:v>
                </c:pt>
                <c:pt idx="187">
                  <c:v>41200</c:v>
                </c:pt>
                <c:pt idx="188">
                  <c:v>41204</c:v>
                </c:pt>
                <c:pt idx="189">
                  <c:v>41214</c:v>
                </c:pt>
                <c:pt idx="190">
                  <c:v>41242</c:v>
                </c:pt>
                <c:pt idx="191">
                  <c:v>41270</c:v>
                </c:pt>
                <c:pt idx="192">
                  <c:v>41305</c:v>
                </c:pt>
                <c:pt idx="193">
                  <c:v>41333</c:v>
                </c:pt>
                <c:pt idx="194">
                  <c:v>41341</c:v>
                </c:pt>
                <c:pt idx="195">
                  <c:v>41361</c:v>
                </c:pt>
                <c:pt idx="196">
                  <c:v>41389</c:v>
                </c:pt>
                <c:pt idx="197">
                  <c:v>41423</c:v>
                </c:pt>
                <c:pt idx="198">
                  <c:v>41452</c:v>
                </c:pt>
                <c:pt idx="199">
                  <c:v>41484</c:v>
                </c:pt>
                <c:pt idx="200">
                  <c:v>41514</c:v>
                </c:pt>
                <c:pt idx="201">
                  <c:v>41543</c:v>
                </c:pt>
                <c:pt idx="202">
                  <c:v>41547</c:v>
                </c:pt>
                <c:pt idx="203">
                  <c:v>41571</c:v>
                </c:pt>
                <c:pt idx="204">
                  <c:v>41577</c:v>
                </c:pt>
                <c:pt idx="205">
                  <c:v>41579</c:v>
                </c:pt>
                <c:pt idx="206">
                  <c:v>41605</c:v>
                </c:pt>
                <c:pt idx="207">
                  <c:v>41634</c:v>
                </c:pt>
                <c:pt idx="208">
                  <c:v>41652</c:v>
                </c:pt>
                <c:pt idx="209">
                  <c:v>41694</c:v>
                </c:pt>
                <c:pt idx="210">
                  <c:v>41702</c:v>
                </c:pt>
                <c:pt idx="211">
                  <c:v>41724</c:v>
                </c:pt>
                <c:pt idx="212">
                  <c:v>41761</c:v>
                </c:pt>
                <c:pt idx="213">
                  <c:v>41789</c:v>
                </c:pt>
                <c:pt idx="214">
                  <c:v>41820</c:v>
                </c:pt>
                <c:pt idx="215">
                  <c:v>41852</c:v>
                </c:pt>
                <c:pt idx="216">
                  <c:v>41879</c:v>
                </c:pt>
                <c:pt idx="217">
                  <c:v>41901</c:v>
                </c:pt>
                <c:pt idx="218">
                  <c:v>41908</c:v>
                </c:pt>
                <c:pt idx="219">
                  <c:v>41946</c:v>
                </c:pt>
                <c:pt idx="220">
                  <c:v>41974</c:v>
                </c:pt>
                <c:pt idx="221">
                  <c:v>42009</c:v>
                </c:pt>
                <c:pt idx="222">
                  <c:v>42009</c:v>
                </c:pt>
                <c:pt idx="223">
                  <c:v>42037</c:v>
                </c:pt>
                <c:pt idx="224">
                  <c:v>42037</c:v>
                </c:pt>
                <c:pt idx="225">
                  <c:v>42065</c:v>
                </c:pt>
                <c:pt idx="226">
                  <c:v>42065</c:v>
                </c:pt>
                <c:pt idx="227">
                  <c:v>42074</c:v>
                </c:pt>
                <c:pt idx="228">
                  <c:v>42074</c:v>
                </c:pt>
                <c:pt idx="229">
                  <c:v>42093</c:v>
                </c:pt>
                <c:pt idx="230">
                  <c:v>42093</c:v>
                </c:pt>
                <c:pt idx="231">
                  <c:v>42128</c:v>
                </c:pt>
                <c:pt idx="232">
                  <c:v>42128</c:v>
                </c:pt>
                <c:pt idx="233">
                  <c:v>42156</c:v>
                </c:pt>
                <c:pt idx="234">
                  <c:v>42156</c:v>
                </c:pt>
                <c:pt idx="235">
                  <c:v>42184</c:v>
                </c:pt>
                <c:pt idx="236">
                  <c:v>42184</c:v>
                </c:pt>
                <c:pt idx="237">
                  <c:v>42207</c:v>
                </c:pt>
                <c:pt idx="238">
                  <c:v>42207</c:v>
                </c:pt>
                <c:pt idx="239">
                  <c:v>42219</c:v>
                </c:pt>
                <c:pt idx="240">
                  <c:v>42219</c:v>
                </c:pt>
                <c:pt idx="241">
                  <c:v>42247</c:v>
                </c:pt>
                <c:pt idx="242">
                  <c:v>42247</c:v>
                </c:pt>
                <c:pt idx="243">
                  <c:v>42249</c:v>
                </c:pt>
                <c:pt idx="244">
                  <c:v>42249</c:v>
                </c:pt>
                <c:pt idx="245">
                  <c:v>42279</c:v>
                </c:pt>
                <c:pt idx="246">
                  <c:v>42279</c:v>
                </c:pt>
                <c:pt idx="247">
                  <c:v>42310</c:v>
                </c:pt>
                <c:pt idx="248">
                  <c:v>42310</c:v>
                </c:pt>
                <c:pt idx="249">
                  <c:v>42312</c:v>
                </c:pt>
                <c:pt idx="250">
                  <c:v>42312</c:v>
                </c:pt>
                <c:pt idx="251">
                  <c:v>42338</c:v>
                </c:pt>
                <c:pt idx="252">
                  <c:v>42338</c:v>
                </c:pt>
                <c:pt idx="253">
                  <c:v>42373</c:v>
                </c:pt>
                <c:pt idx="254">
                  <c:v>42373</c:v>
                </c:pt>
                <c:pt idx="255">
                  <c:v>42401</c:v>
                </c:pt>
                <c:pt idx="256">
                  <c:v>42401</c:v>
                </c:pt>
                <c:pt idx="257">
                  <c:v>42417</c:v>
                </c:pt>
                <c:pt idx="258">
                  <c:v>42417</c:v>
                </c:pt>
                <c:pt idx="259">
                  <c:v>42426</c:v>
                </c:pt>
                <c:pt idx="260">
                  <c:v>42426</c:v>
                </c:pt>
                <c:pt idx="261">
                  <c:v>42443</c:v>
                </c:pt>
                <c:pt idx="262">
                  <c:v>42443</c:v>
                </c:pt>
                <c:pt idx="263">
                  <c:v>42464</c:v>
                </c:pt>
                <c:pt idx="264">
                  <c:v>42464</c:v>
                </c:pt>
                <c:pt idx="265">
                  <c:v>42478</c:v>
                </c:pt>
                <c:pt idx="266">
                  <c:v>42478</c:v>
                </c:pt>
                <c:pt idx="267">
                  <c:v>42492</c:v>
                </c:pt>
                <c:pt idx="268">
                  <c:v>42492</c:v>
                </c:pt>
                <c:pt idx="269">
                  <c:v>42521</c:v>
                </c:pt>
                <c:pt idx="270">
                  <c:v>42521</c:v>
                </c:pt>
                <c:pt idx="271">
                  <c:v>42556</c:v>
                </c:pt>
                <c:pt idx="272">
                  <c:v>42556</c:v>
                </c:pt>
                <c:pt idx="273">
                  <c:v>42583</c:v>
                </c:pt>
                <c:pt idx="274">
                  <c:v>42583</c:v>
                </c:pt>
                <c:pt idx="275">
                  <c:v>42619</c:v>
                </c:pt>
                <c:pt idx="276">
                  <c:v>42619</c:v>
                </c:pt>
                <c:pt idx="277">
                  <c:v>42625</c:v>
                </c:pt>
                <c:pt idx="278">
                  <c:v>42625</c:v>
                </c:pt>
                <c:pt idx="279">
                  <c:v>42626</c:v>
                </c:pt>
                <c:pt idx="280">
                  <c:v>42626</c:v>
                </c:pt>
                <c:pt idx="281">
                  <c:v>42646</c:v>
                </c:pt>
                <c:pt idx="282">
                  <c:v>42646</c:v>
                </c:pt>
                <c:pt idx="283">
                  <c:v>42674</c:v>
                </c:pt>
                <c:pt idx="284">
                  <c:v>42674</c:v>
                </c:pt>
                <c:pt idx="285">
                  <c:v>42706</c:v>
                </c:pt>
                <c:pt idx="286">
                  <c:v>42706</c:v>
                </c:pt>
                <c:pt idx="287">
                  <c:v>42733</c:v>
                </c:pt>
                <c:pt idx="288">
                  <c:v>42733</c:v>
                </c:pt>
                <c:pt idx="289">
                  <c:v>42761</c:v>
                </c:pt>
                <c:pt idx="290">
                  <c:v>42765</c:v>
                </c:pt>
                <c:pt idx="291">
                  <c:v>42793</c:v>
                </c:pt>
                <c:pt idx="292">
                  <c:v>42804</c:v>
                </c:pt>
                <c:pt idx="293">
                  <c:v>42807</c:v>
                </c:pt>
                <c:pt idx="294">
                  <c:v>42828</c:v>
                </c:pt>
                <c:pt idx="295">
                  <c:v>42849</c:v>
                </c:pt>
                <c:pt idx="296">
                  <c:v>42851</c:v>
                </c:pt>
                <c:pt idx="297">
                  <c:v>42891</c:v>
                </c:pt>
                <c:pt idx="298">
                  <c:v>42916</c:v>
                </c:pt>
                <c:pt idx="299">
                  <c:v>42927</c:v>
                </c:pt>
                <c:pt idx="300">
                  <c:v>42941</c:v>
                </c:pt>
                <c:pt idx="301">
                  <c:v>42947</c:v>
                </c:pt>
                <c:pt idx="302">
                  <c:v>42978</c:v>
                </c:pt>
                <c:pt idx="303">
                  <c:v>43003</c:v>
                </c:pt>
                <c:pt idx="304">
                  <c:v>43007</c:v>
                </c:pt>
                <c:pt idx="305">
                  <c:v>43024</c:v>
                </c:pt>
                <c:pt idx="306">
                  <c:v>43038</c:v>
                </c:pt>
                <c:pt idx="307">
                  <c:v>43040</c:v>
                </c:pt>
                <c:pt idx="308">
                  <c:v>43073</c:v>
                </c:pt>
                <c:pt idx="309">
                  <c:v>43090</c:v>
                </c:pt>
                <c:pt idx="310">
                  <c:v>43098</c:v>
                </c:pt>
                <c:pt idx="311">
                  <c:v>43122</c:v>
                </c:pt>
                <c:pt idx="312">
                  <c:v>43132</c:v>
                </c:pt>
                <c:pt idx="313">
                  <c:v>43139</c:v>
                </c:pt>
                <c:pt idx="314">
                  <c:v>43160</c:v>
                </c:pt>
                <c:pt idx="315">
                  <c:v>43161</c:v>
                </c:pt>
                <c:pt idx="316">
                  <c:v>43164</c:v>
                </c:pt>
                <c:pt idx="317">
                  <c:v>43173</c:v>
                </c:pt>
                <c:pt idx="318">
                  <c:v>43188</c:v>
                </c:pt>
                <c:pt idx="319">
                  <c:v>43214</c:v>
                </c:pt>
                <c:pt idx="320">
                  <c:v>43223</c:v>
                </c:pt>
                <c:pt idx="321">
                  <c:v>43236</c:v>
                </c:pt>
                <c:pt idx="322">
                  <c:v>43251</c:v>
                </c:pt>
                <c:pt idx="323">
                  <c:v>43264</c:v>
                </c:pt>
                <c:pt idx="324">
                  <c:v>43279</c:v>
                </c:pt>
                <c:pt idx="325">
                  <c:v>43292</c:v>
                </c:pt>
                <c:pt idx="326">
                  <c:v>43307</c:v>
                </c:pt>
                <c:pt idx="327">
                  <c:v>43328</c:v>
                </c:pt>
                <c:pt idx="328">
                  <c:v>43342</c:v>
                </c:pt>
                <c:pt idx="329">
                  <c:v>43354</c:v>
                </c:pt>
                <c:pt idx="330">
                  <c:v>43367</c:v>
                </c:pt>
                <c:pt idx="331">
                  <c:v>43371</c:v>
                </c:pt>
                <c:pt idx="332">
                  <c:v>43396</c:v>
                </c:pt>
                <c:pt idx="333">
                  <c:v>43402</c:v>
                </c:pt>
                <c:pt idx="334">
                  <c:v>43405</c:v>
                </c:pt>
                <c:pt idx="335">
                  <c:v>43413</c:v>
                </c:pt>
                <c:pt idx="336">
                  <c:v>43433</c:v>
                </c:pt>
                <c:pt idx="337">
                  <c:v>43438</c:v>
                </c:pt>
                <c:pt idx="338">
                  <c:v>43465</c:v>
                </c:pt>
                <c:pt idx="339">
                  <c:v>43474</c:v>
                </c:pt>
                <c:pt idx="340">
                  <c:v>43488</c:v>
                </c:pt>
                <c:pt idx="341">
                  <c:v>43496</c:v>
                </c:pt>
                <c:pt idx="342">
                  <c:v>43504</c:v>
                </c:pt>
                <c:pt idx="343">
                  <c:v>43523</c:v>
                </c:pt>
                <c:pt idx="344">
                  <c:v>43535</c:v>
                </c:pt>
                <c:pt idx="345">
                  <c:v>43550</c:v>
                </c:pt>
                <c:pt idx="346">
                  <c:v>43552</c:v>
                </c:pt>
                <c:pt idx="347">
                  <c:v>43564</c:v>
                </c:pt>
                <c:pt idx="348">
                  <c:v>43579</c:v>
                </c:pt>
                <c:pt idx="349">
                  <c:v>43584</c:v>
                </c:pt>
                <c:pt idx="350">
                  <c:v>43598</c:v>
                </c:pt>
                <c:pt idx="351">
                  <c:v>43615</c:v>
                </c:pt>
                <c:pt idx="352">
                  <c:v>43634</c:v>
                </c:pt>
                <c:pt idx="353">
                  <c:v>43642</c:v>
                </c:pt>
                <c:pt idx="354">
                  <c:v>43657</c:v>
                </c:pt>
                <c:pt idx="355">
                  <c:v>43668</c:v>
                </c:pt>
                <c:pt idx="356">
                  <c:v>43678</c:v>
                </c:pt>
                <c:pt idx="357">
                  <c:v>43698</c:v>
                </c:pt>
                <c:pt idx="358">
                  <c:v>43706</c:v>
                </c:pt>
                <c:pt idx="359">
                  <c:v>43711</c:v>
                </c:pt>
                <c:pt idx="360">
                  <c:v>43732</c:v>
                </c:pt>
                <c:pt idx="361">
                  <c:v>43738</c:v>
                </c:pt>
                <c:pt idx="362">
                  <c:v>43752</c:v>
                </c:pt>
                <c:pt idx="363">
                  <c:v>43766</c:v>
                </c:pt>
                <c:pt idx="364">
                  <c:v>43801</c:v>
                </c:pt>
                <c:pt idx="365">
                  <c:v>43809</c:v>
                </c:pt>
                <c:pt idx="366">
                  <c:v>43829</c:v>
                </c:pt>
                <c:pt idx="367">
                  <c:v>43838</c:v>
                </c:pt>
                <c:pt idx="368">
                  <c:v>43860</c:v>
                </c:pt>
                <c:pt idx="369">
                  <c:v>43873</c:v>
                </c:pt>
                <c:pt idx="370">
                  <c:v>43888</c:v>
                </c:pt>
                <c:pt idx="371">
                  <c:v>43895</c:v>
                </c:pt>
                <c:pt idx="372">
                  <c:v>43902</c:v>
                </c:pt>
                <c:pt idx="373">
                  <c:v>43916</c:v>
                </c:pt>
                <c:pt idx="374">
                  <c:v>43951</c:v>
                </c:pt>
                <c:pt idx="375">
                  <c:v>43955</c:v>
                </c:pt>
                <c:pt idx="376">
                  <c:v>43965</c:v>
                </c:pt>
                <c:pt idx="377">
                  <c:v>43979</c:v>
                </c:pt>
                <c:pt idx="378">
                  <c:v>44006</c:v>
                </c:pt>
                <c:pt idx="379">
                  <c:v>44011</c:v>
                </c:pt>
                <c:pt idx="380">
                  <c:v>44026</c:v>
                </c:pt>
                <c:pt idx="381">
                  <c:v>44042</c:v>
                </c:pt>
                <c:pt idx="382">
                  <c:v>44056</c:v>
                </c:pt>
                <c:pt idx="383">
                  <c:v>44070</c:v>
                </c:pt>
                <c:pt idx="384">
                  <c:v>44084</c:v>
                </c:pt>
                <c:pt idx="385">
                  <c:v>44097</c:v>
                </c:pt>
                <c:pt idx="386">
                  <c:v>44105</c:v>
                </c:pt>
                <c:pt idx="387">
                  <c:v>44123</c:v>
                </c:pt>
                <c:pt idx="388">
                  <c:v>44126</c:v>
                </c:pt>
                <c:pt idx="389">
                  <c:v>44137</c:v>
                </c:pt>
                <c:pt idx="390">
                  <c:v>44165</c:v>
                </c:pt>
                <c:pt idx="391">
                  <c:v>44180</c:v>
                </c:pt>
                <c:pt idx="392">
                  <c:v>44195</c:v>
                </c:pt>
                <c:pt idx="393">
                  <c:v>44210</c:v>
                </c:pt>
                <c:pt idx="394">
                  <c:v>44218</c:v>
                </c:pt>
                <c:pt idx="395">
                  <c:v>44222</c:v>
                </c:pt>
                <c:pt idx="396">
                  <c:v>44236</c:v>
                </c:pt>
                <c:pt idx="397">
                  <c:v>44252</c:v>
                </c:pt>
                <c:pt idx="398">
                  <c:v>44258</c:v>
                </c:pt>
                <c:pt idx="399">
                  <c:v>44267</c:v>
                </c:pt>
                <c:pt idx="400">
                  <c:v>44287</c:v>
                </c:pt>
                <c:pt idx="401">
                  <c:v>44294</c:v>
                </c:pt>
                <c:pt idx="402">
                  <c:v>44315</c:v>
                </c:pt>
                <c:pt idx="403">
                  <c:v>44341</c:v>
                </c:pt>
                <c:pt idx="404">
                  <c:v>44343</c:v>
                </c:pt>
                <c:pt idx="405">
                  <c:v>44365</c:v>
                </c:pt>
                <c:pt idx="406">
                  <c:v>44377</c:v>
                </c:pt>
                <c:pt idx="407">
                  <c:v>44399</c:v>
                </c:pt>
                <c:pt idx="408">
                  <c:v>44405</c:v>
                </c:pt>
                <c:pt idx="409">
                  <c:v>44426</c:v>
                </c:pt>
                <c:pt idx="410">
                  <c:v>44438</c:v>
                </c:pt>
                <c:pt idx="411">
                  <c:v>44462</c:v>
                </c:pt>
                <c:pt idx="412">
                  <c:v>44468</c:v>
                </c:pt>
                <c:pt idx="413">
                  <c:v>44483</c:v>
                </c:pt>
                <c:pt idx="414">
                  <c:v>44501</c:v>
                </c:pt>
                <c:pt idx="415">
                  <c:v>44544</c:v>
                </c:pt>
                <c:pt idx="416">
                  <c:v>44564</c:v>
                </c:pt>
                <c:pt idx="417">
                  <c:v>44588</c:v>
                </c:pt>
                <c:pt idx="418">
                  <c:v>44608</c:v>
                </c:pt>
                <c:pt idx="419">
                  <c:v>44614</c:v>
                </c:pt>
                <c:pt idx="420">
                  <c:v>44620</c:v>
                </c:pt>
                <c:pt idx="421">
                  <c:v>44629</c:v>
                </c:pt>
                <c:pt idx="422">
                  <c:v>44641</c:v>
                </c:pt>
                <c:pt idx="423">
                  <c:v>44649</c:v>
                </c:pt>
                <c:pt idx="424">
                  <c:v>44651</c:v>
                </c:pt>
                <c:pt idx="425">
                  <c:v>44679</c:v>
                </c:pt>
                <c:pt idx="426">
                  <c:v>44704</c:v>
                </c:pt>
                <c:pt idx="427">
                  <c:v>44707</c:v>
                </c:pt>
                <c:pt idx="428">
                  <c:v>44712</c:v>
                </c:pt>
                <c:pt idx="429">
                  <c:v>44729</c:v>
                </c:pt>
                <c:pt idx="430">
                  <c:v>44742</c:v>
                </c:pt>
                <c:pt idx="431">
                  <c:v>44769</c:v>
                </c:pt>
                <c:pt idx="432">
                  <c:v>44784</c:v>
                </c:pt>
                <c:pt idx="433">
                  <c:v>44803</c:v>
                </c:pt>
                <c:pt idx="434">
                  <c:v>44825</c:v>
                </c:pt>
                <c:pt idx="435">
                  <c:v>44831</c:v>
                </c:pt>
                <c:pt idx="436">
                  <c:v>44847</c:v>
                </c:pt>
                <c:pt idx="437">
                  <c:v>44861</c:v>
                </c:pt>
                <c:pt idx="438">
                  <c:v>44894</c:v>
                </c:pt>
                <c:pt idx="439">
                  <c:v>44895</c:v>
                </c:pt>
                <c:pt idx="440">
                  <c:v>44910</c:v>
                </c:pt>
                <c:pt idx="441">
                  <c:v>44923</c:v>
                </c:pt>
                <c:pt idx="442">
                  <c:v>44949</c:v>
                </c:pt>
                <c:pt idx="443">
                  <c:v>44980</c:v>
                </c:pt>
                <c:pt idx="444">
                  <c:v>45002</c:v>
                </c:pt>
                <c:pt idx="445">
                  <c:v>45013</c:v>
                </c:pt>
                <c:pt idx="446">
                  <c:v>45036</c:v>
                </c:pt>
                <c:pt idx="447">
                  <c:v>45042</c:v>
                </c:pt>
              </c:numCache>
            </c:numRef>
          </c:xVal>
          <c:yVal>
            <c:numRef>
              <c:f>'02N21W34G02S'!$C$2:$C$712</c:f>
              <c:numCache>
                <c:formatCode>General</c:formatCode>
                <c:ptCount val="711"/>
                <c:pt idx="0">
                  <c:v>-162</c:v>
                </c:pt>
                <c:pt idx="1">
                  <c:v>-162</c:v>
                </c:pt>
                <c:pt idx="2">
                  <c:v>-163</c:v>
                </c:pt>
                <c:pt idx="3">
                  <c:v>-161</c:v>
                </c:pt>
                <c:pt idx="4">
                  <c:v>-163</c:v>
                </c:pt>
                <c:pt idx="5">
                  <c:v>-162</c:v>
                </c:pt>
                <c:pt idx="6">
                  <c:v>-133.9900055</c:v>
                </c:pt>
                <c:pt idx="7">
                  <c:v>-135</c:v>
                </c:pt>
                <c:pt idx="8">
                  <c:v>-146.63000489999999</c:v>
                </c:pt>
                <c:pt idx="9">
                  <c:v>-152.1000061</c:v>
                </c:pt>
                <c:pt idx="10">
                  <c:v>-154.5</c:v>
                </c:pt>
                <c:pt idx="11">
                  <c:v>-149.5</c:v>
                </c:pt>
                <c:pt idx="12">
                  <c:v>-171.8499908</c:v>
                </c:pt>
                <c:pt idx="13">
                  <c:v>-172.8</c:v>
                </c:pt>
                <c:pt idx="14">
                  <c:v>-171.04</c:v>
                </c:pt>
                <c:pt idx="15">
                  <c:v>-155.62</c:v>
                </c:pt>
                <c:pt idx="16">
                  <c:v>-132.04</c:v>
                </c:pt>
                <c:pt idx="17">
                  <c:v>-118.5</c:v>
                </c:pt>
                <c:pt idx="18">
                  <c:v>-119.5400085</c:v>
                </c:pt>
                <c:pt idx="19">
                  <c:v>-120.2299957</c:v>
                </c:pt>
                <c:pt idx="20">
                  <c:v>-122.18</c:v>
                </c:pt>
                <c:pt idx="21">
                  <c:v>-120.38</c:v>
                </c:pt>
                <c:pt idx="22">
                  <c:v>-139.24</c:v>
                </c:pt>
                <c:pt idx="23">
                  <c:v>-150.9</c:v>
                </c:pt>
                <c:pt idx="24">
                  <c:v>-129.83000179999999</c:v>
                </c:pt>
                <c:pt idx="25">
                  <c:v>-124.8</c:v>
                </c:pt>
                <c:pt idx="26">
                  <c:v>-109.22</c:v>
                </c:pt>
                <c:pt idx="27">
                  <c:v>-101.78</c:v>
                </c:pt>
                <c:pt idx="28">
                  <c:v>-115.7</c:v>
                </c:pt>
                <c:pt idx="29">
                  <c:v>-106.1</c:v>
                </c:pt>
                <c:pt idx="30">
                  <c:v>-131.5500031</c:v>
                </c:pt>
                <c:pt idx="31">
                  <c:v>-117.51000980000001</c:v>
                </c:pt>
                <c:pt idx="32">
                  <c:v>-114.9499969</c:v>
                </c:pt>
                <c:pt idx="33">
                  <c:v>-109.46000669999999</c:v>
                </c:pt>
                <c:pt idx="34">
                  <c:v>-119.48</c:v>
                </c:pt>
                <c:pt idx="35">
                  <c:v>-104.5299988</c:v>
                </c:pt>
                <c:pt idx="36">
                  <c:v>-101.13</c:v>
                </c:pt>
                <c:pt idx="37">
                  <c:v>-93.94</c:v>
                </c:pt>
                <c:pt idx="38">
                  <c:v>-93.089996339999999</c:v>
                </c:pt>
                <c:pt idx="39">
                  <c:v>-99.53</c:v>
                </c:pt>
                <c:pt idx="40">
                  <c:v>-98.680007930000002</c:v>
                </c:pt>
                <c:pt idx="41">
                  <c:v>-94.44</c:v>
                </c:pt>
                <c:pt idx="42">
                  <c:v>-117.36000060000001</c:v>
                </c:pt>
                <c:pt idx="43">
                  <c:v>-82.290008540000002</c:v>
                </c:pt>
                <c:pt idx="44">
                  <c:v>-86.5</c:v>
                </c:pt>
                <c:pt idx="45">
                  <c:v>-68.290000000000006</c:v>
                </c:pt>
                <c:pt idx="46">
                  <c:v>-116.8</c:v>
                </c:pt>
                <c:pt idx="47">
                  <c:v>-102.53</c:v>
                </c:pt>
                <c:pt idx="48">
                  <c:v>-76.63</c:v>
                </c:pt>
                <c:pt idx="49">
                  <c:v>-72.849999999999994</c:v>
                </c:pt>
                <c:pt idx="50">
                  <c:v>-104.88</c:v>
                </c:pt>
                <c:pt idx="51">
                  <c:v>-123.63</c:v>
                </c:pt>
                <c:pt idx="52">
                  <c:v>-97.7</c:v>
                </c:pt>
                <c:pt idx="53">
                  <c:v>-96.66</c:v>
                </c:pt>
                <c:pt idx="54">
                  <c:v>-56.26</c:v>
                </c:pt>
                <c:pt idx="55">
                  <c:v>-63.31</c:v>
                </c:pt>
                <c:pt idx="56">
                  <c:v>-73.91</c:v>
                </c:pt>
                <c:pt idx="57">
                  <c:v>-67.47</c:v>
                </c:pt>
                <c:pt idx="58">
                  <c:v>-49.99</c:v>
                </c:pt>
                <c:pt idx="59">
                  <c:v>-77.72</c:v>
                </c:pt>
                <c:pt idx="60">
                  <c:v>-100.22</c:v>
                </c:pt>
                <c:pt idx="61">
                  <c:v>-53.69</c:v>
                </c:pt>
                <c:pt idx="62">
                  <c:v>-67.34</c:v>
                </c:pt>
                <c:pt idx="63">
                  <c:v>-67.34</c:v>
                </c:pt>
                <c:pt idx="64">
                  <c:v>-68.599999999999994</c:v>
                </c:pt>
                <c:pt idx="65">
                  <c:v>-39.729999999999997</c:v>
                </c:pt>
                <c:pt idx="66">
                  <c:v>-54.69</c:v>
                </c:pt>
                <c:pt idx="67">
                  <c:v>-40.03</c:v>
                </c:pt>
                <c:pt idx="68">
                  <c:v>-63.47</c:v>
                </c:pt>
                <c:pt idx="69">
                  <c:v>-76.38</c:v>
                </c:pt>
                <c:pt idx="70">
                  <c:v>-69</c:v>
                </c:pt>
                <c:pt idx="71">
                  <c:v>-49.45</c:v>
                </c:pt>
                <c:pt idx="72">
                  <c:v>-44.36</c:v>
                </c:pt>
                <c:pt idx="73">
                  <c:v>-88.48</c:v>
                </c:pt>
                <c:pt idx="74">
                  <c:v>-61.82</c:v>
                </c:pt>
                <c:pt idx="75">
                  <c:v>-58.47</c:v>
                </c:pt>
                <c:pt idx="76">
                  <c:v>-81.19</c:v>
                </c:pt>
                <c:pt idx="77">
                  <c:v>-66.37</c:v>
                </c:pt>
                <c:pt idx="78">
                  <c:v>-86.35</c:v>
                </c:pt>
                <c:pt idx="79">
                  <c:v>-101.54</c:v>
                </c:pt>
                <c:pt idx="80">
                  <c:v>-97.01</c:v>
                </c:pt>
                <c:pt idx="81">
                  <c:v>-82.92</c:v>
                </c:pt>
                <c:pt idx="82">
                  <c:v>-58.43</c:v>
                </c:pt>
                <c:pt idx="83">
                  <c:v>-55.79</c:v>
                </c:pt>
                <c:pt idx="84">
                  <c:v>-45.52</c:v>
                </c:pt>
                <c:pt idx="85">
                  <c:v>-36.54</c:v>
                </c:pt>
                <c:pt idx="86">
                  <c:v>-25</c:v>
                </c:pt>
                <c:pt idx="87">
                  <c:v>-34.97</c:v>
                </c:pt>
                <c:pt idx="88">
                  <c:v>-34.369999999999997</c:v>
                </c:pt>
                <c:pt idx="89">
                  <c:v>-34.229999999999997</c:v>
                </c:pt>
                <c:pt idx="90">
                  <c:v>-35.049999999999997</c:v>
                </c:pt>
                <c:pt idx="91">
                  <c:v>-35.78</c:v>
                </c:pt>
                <c:pt idx="92">
                  <c:v>-36.590000000000003</c:v>
                </c:pt>
                <c:pt idx="93">
                  <c:v>-34.03</c:v>
                </c:pt>
                <c:pt idx="94">
                  <c:v>-37.36</c:v>
                </c:pt>
                <c:pt idx="95">
                  <c:v>-38.26</c:v>
                </c:pt>
                <c:pt idx="96">
                  <c:v>-39.79</c:v>
                </c:pt>
                <c:pt idx="97">
                  <c:v>-36.22</c:v>
                </c:pt>
                <c:pt idx="98">
                  <c:v>-30.84</c:v>
                </c:pt>
                <c:pt idx="99">
                  <c:v>-27.17</c:v>
                </c:pt>
                <c:pt idx="100">
                  <c:v>-20.75</c:v>
                </c:pt>
                <c:pt idx="101">
                  <c:v>-17.68</c:v>
                </c:pt>
                <c:pt idx="102">
                  <c:v>-15.6</c:v>
                </c:pt>
                <c:pt idx="103">
                  <c:v>-16.05</c:v>
                </c:pt>
                <c:pt idx="104">
                  <c:v>-16.43</c:v>
                </c:pt>
                <c:pt idx="105">
                  <c:v>-21.45</c:v>
                </c:pt>
                <c:pt idx="106">
                  <c:v>-21.87</c:v>
                </c:pt>
                <c:pt idx="107">
                  <c:v>-32.020000000000003</c:v>
                </c:pt>
                <c:pt idx="108">
                  <c:v>-26.66</c:v>
                </c:pt>
                <c:pt idx="109">
                  <c:v>-23.04</c:v>
                </c:pt>
                <c:pt idx="110">
                  <c:v>-19.77</c:v>
                </c:pt>
                <c:pt idx="111">
                  <c:v>-15.14</c:v>
                </c:pt>
                <c:pt idx="112">
                  <c:v>-15.69</c:v>
                </c:pt>
                <c:pt idx="113">
                  <c:v>-17.82</c:v>
                </c:pt>
                <c:pt idx="114">
                  <c:v>-39.299999999999997</c:v>
                </c:pt>
                <c:pt idx="115">
                  <c:v>-28.32</c:v>
                </c:pt>
                <c:pt idx="116">
                  <c:v>-52.11</c:v>
                </c:pt>
                <c:pt idx="117">
                  <c:v>-39.6</c:v>
                </c:pt>
                <c:pt idx="118">
                  <c:v>-41.67</c:v>
                </c:pt>
                <c:pt idx="119">
                  <c:v>-42.95</c:v>
                </c:pt>
                <c:pt idx="120">
                  <c:v>-40.659999999999997</c:v>
                </c:pt>
                <c:pt idx="121">
                  <c:v>-44.78</c:v>
                </c:pt>
                <c:pt idx="122">
                  <c:v>-22</c:v>
                </c:pt>
                <c:pt idx="123">
                  <c:v>-16.32</c:v>
                </c:pt>
                <c:pt idx="124">
                  <c:v>-35.409999999999997</c:v>
                </c:pt>
                <c:pt idx="125">
                  <c:v>-29.23</c:v>
                </c:pt>
                <c:pt idx="126">
                  <c:v>-26.95</c:v>
                </c:pt>
                <c:pt idx="127">
                  <c:v>-26.37</c:v>
                </c:pt>
                <c:pt idx="128">
                  <c:v>-30.05</c:v>
                </c:pt>
                <c:pt idx="129">
                  <c:v>-41.46</c:v>
                </c:pt>
                <c:pt idx="130">
                  <c:v>-32.93</c:v>
                </c:pt>
                <c:pt idx="131">
                  <c:v>-42.43</c:v>
                </c:pt>
                <c:pt idx="132">
                  <c:v>-38.08</c:v>
                </c:pt>
                <c:pt idx="133">
                  <c:v>-24.94</c:v>
                </c:pt>
                <c:pt idx="134">
                  <c:v>-24.04</c:v>
                </c:pt>
                <c:pt idx="135">
                  <c:v>-18.87</c:v>
                </c:pt>
                <c:pt idx="136">
                  <c:v>-17.43</c:v>
                </c:pt>
                <c:pt idx="137">
                  <c:v>-19.36</c:v>
                </c:pt>
                <c:pt idx="138">
                  <c:v>-23.18</c:v>
                </c:pt>
                <c:pt idx="139">
                  <c:v>-21.1</c:v>
                </c:pt>
                <c:pt idx="140">
                  <c:v>-54.69</c:v>
                </c:pt>
                <c:pt idx="141">
                  <c:v>-69.19</c:v>
                </c:pt>
                <c:pt idx="142">
                  <c:v>-83.3</c:v>
                </c:pt>
                <c:pt idx="143">
                  <c:v>-42.86</c:v>
                </c:pt>
                <c:pt idx="144">
                  <c:v>-45.7</c:v>
                </c:pt>
                <c:pt idx="145">
                  <c:v>-38.15</c:v>
                </c:pt>
                <c:pt idx="146">
                  <c:v>-26.2</c:v>
                </c:pt>
                <c:pt idx="147">
                  <c:v>-20.37</c:v>
                </c:pt>
                <c:pt idx="148">
                  <c:v>-20.3</c:v>
                </c:pt>
                <c:pt idx="149">
                  <c:v>-20.83</c:v>
                </c:pt>
                <c:pt idx="150">
                  <c:v>-21.02</c:v>
                </c:pt>
                <c:pt idx="151">
                  <c:v>-21.99</c:v>
                </c:pt>
                <c:pt idx="152">
                  <c:v>-21.05</c:v>
                </c:pt>
                <c:pt idx="153">
                  <c:v>-19.78</c:v>
                </c:pt>
                <c:pt idx="154">
                  <c:v>-25.67</c:v>
                </c:pt>
                <c:pt idx="155">
                  <c:v>-44.51</c:v>
                </c:pt>
                <c:pt idx="156">
                  <c:v>-41.09</c:v>
                </c:pt>
                <c:pt idx="157">
                  <c:v>-38.86</c:v>
                </c:pt>
                <c:pt idx="158">
                  <c:v>-31.67</c:v>
                </c:pt>
                <c:pt idx="159">
                  <c:v>-27.24</c:v>
                </c:pt>
                <c:pt idx="160">
                  <c:v>-21.02</c:v>
                </c:pt>
                <c:pt idx="161">
                  <c:v>-22.97</c:v>
                </c:pt>
                <c:pt idx="162">
                  <c:v>-18.989999999999998</c:v>
                </c:pt>
                <c:pt idx="163">
                  <c:v>-14.65</c:v>
                </c:pt>
                <c:pt idx="164">
                  <c:v>-14.14</c:v>
                </c:pt>
                <c:pt idx="165">
                  <c:v>-14.58</c:v>
                </c:pt>
                <c:pt idx="166">
                  <c:v>-31.61</c:v>
                </c:pt>
                <c:pt idx="167">
                  <c:v>-19.2</c:v>
                </c:pt>
                <c:pt idx="168">
                  <c:v>-18.34</c:v>
                </c:pt>
                <c:pt idx="169">
                  <c:v>-16.399999999999999</c:v>
                </c:pt>
                <c:pt idx="170">
                  <c:v>-13.93</c:v>
                </c:pt>
                <c:pt idx="171">
                  <c:v>-18.3</c:v>
                </c:pt>
                <c:pt idx="172">
                  <c:v>-25.44</c:v>
                </c:pt>
                <c:pt idx="173">
                  <c:v>-36.89</c:v>
                </c:pt>
                <c:pt idx="174">
                  <c:v>-19.329999999999998</c:v>
                </c:pt>
                <c:pt idx="175">
                  <c:v>-14.92</c:v>
                </c:pt>
                <c:pt idx="176">
                  <c:v>-13.34</c:v>
                </c:pt>
                <c:pt idx="177">
                  <c:v>-12.26800156</c:v>
                </c:pt>
                <c:pt idx="178">
                  <c:v>-14.65</c:v>
                </c:pt>
                <c:pt idx="179">
                  <c:v>-12.647998810000001</c:v>
                </c:pt>
                <c:pt idx="180">
                  <c:v>-10.60799789</c:v>
                </c:pt>
                <c:pt idx="181">
                  <c:v>-17.60799789</c:v>
                </c:pt>
                <c:pt idx="182">
                  <c:v>-23.007999420000001</c:v>
                </c:pt>
                <c:pt idx="183">
                  <c:v>-24.429996490000001</c:v>
                </c:pt>
                <c:pt idx="184">
                  <c:v>-29.147998810000001</c:v>
                </c:pt>
                <c:pt idx="185">
                  <c:v>-68.708000179999999</c:v>
                </c:pt>
                <c:pt idx="186">
                  <c:v>-44.837993619999999</c:v>
                </c:pt>
                <c:pt idx="187">
                  <c:v>-65.72000122</c:v>
                </c:pt>
                <c:pt idx="188">
                  <c:v>-59.100002289999999</c:v>
                </c:pt>
                <c:pt idx="189">
                  <c:v>-61.917995449999999</c:v>
                </c:pt>
                <c:pt idx="190">
                  <c:v>-42.7</c:v>
                </c:pt>
                <c:pt idx="191">
                  <c:v>-28.978000640000001</c:v>
                </c:pt>
                <c:pt idx="192">
                  <c:v>-29.548000340000002</c:v>
                </c:pt>
                <c:pt idx="193">
                  <c:v>-24.018001559999998</c:v>
                </c:pt>
                <c:pt idx="194">
                  <c:v>-26.118000030000001</c:v>
                </c:pt>
                <c:pt idx="195">
                  <c:v>-37.60799789</c:v>
                </c:pt>
                <c:pt idx="196">
                  <c:v>-53.488002780000002</c:v>
                </c:pt>
                <c:pt idx="197">
                  <c:v>-53.020000459999999</c:v>
                </c:pt>
                <c:pt idx="198">
                  <c:v>-57.82799911</c:v>
                </c:pt>
                <c:pt idx="199">
                  <c:v>-65.620010379999997</c:v>
                </c:pt>
                <c:pt idx="200">
                  <c:v>-80.917991639999997</c:v>
                </c:pt>
                <c:pt idx="201">
                  <c:v>-91.208000179999999</c:v>
                </c:pt>
                <c:pt idx="202">
                  <c:v>-76.687995909999998</c:v>
                </c:pt>
                <c:pt idx="203">
                  <c:v>-101.7200012</c:v>
                </c:pt>
                <c:pt idx="204">
                  <c:v>-98.130004880000001</c:v>
                </c:pt>
                <c:pt idx="205">
                  <c:v>-94.870010379999997</c:v>
                </c:pt>
                <c:pt idx="206">
                  <c:v>-80.05</c:v>
                </c:pt>
                <c:pt idx="207">
                  <c:v>-91.178001399999999</c:v>
                </c:pt>
                <c:pt idx="208">
                  <c:v>-94.36</c:v>
                </c:pt>
                <c:pt idx="209">
                  <c:v>-90.408000000000001</c:v>
                </c:pt>
                <c:pt idx="210">
                  <c:v>-70.787999999999997</c:v>
                </c:pt>
                <c:pt idx="211">
                  <c:v>-89.298000000000002</c:v>
                </c:pt>
                <c:pt idx="212">
                  <c:v>-88.44</c:v>
                </c:pt>
                <c:pt idx="213">
                  <c:v>-109.258</c:v>
                </c:pt>
                <c:pt idx="214">
                  <c:v>-90.438000000000002</c:v>
                </c:pt>
                <c:pt idx="215">
                  <c:v>-88.490009999999998</c:v>
                </c:pt>
                <c:pt idx="216">
                  <c:v>-104.41800000000001</c:v>
                </c:pt>
                <c:pt idx="217">
                  <c:v>-109.268</c:v>
                </c:pt>
                <c:pt idx="218">
                  <c:v>-111.658</c:v>
                </c:pt>
                <c:pt idx="219">
                  <c:v>-106.35</c:v>
                </c:pt>
                <c:pt idx="220">
                  <c:v>-99.807990000000004</c:v>
                </c:pt>
                <c:pt idx="221">
                  <c:v>-89.477990000000005</c:v>
                </c:pt>
                <c:pt idx="222" formatCode="0.00">
                  <c:v>-89.477989196777301</c:v>
                </c:pt>
                <c:pt idx="223">
                  <c:v>-76.16</c:v>
                </c:pt>
                <c:pt idx="224" formatCode="0.00">
                  <c:v>-76.160003662109403</c:v>
                </c:pt>
                <c:pt idx="225">
                  <c:v>-70.078000000000003</c:v>
                </c:pt>
                <c:pt idx="226" formatCode="0.00">
                  <c:v>-70.077995300292997</c:v>
                </c:pt>
                <c:pt idx="227">
                  <c:v>-86.658000000000001</c:v>
                </c:pt>
                <c:pt idx="228" formatCode="0.00">
                  <c:v>-86.657997131347699</c:v>
                </c:pt>
                <c:pt idx="229">
                  <c:v>-78.807990000000004</c:v>
                </c:pt>
                <c:pt idx="230" formatCode="0.00">
                  <c:v>-78.807991027832003</c:v>
                </c:pt>
                <c:pt idx="231">
                  <c:v>-103.07</c:v>
                </c:pt>
                <c:pt idx="232" formatCode="0.00">
                  <c:v>-103.07000732421901</c:v>
                </c:pt>
                <c:pt idx="233">
                  <c:v>-105.938</c:v>
                </c:pt>
                <c:pt idx="234" formatCode="0.00">
                  <c:v>-105.937995910645</c:v>
                </c:pt>
                <c:pt idx="235">
                  <c:v>-96.268000000000001</c:v>
                </c:pt>
                <c:pt idx="236" formatCode="0.00">
                  <c:v>-96.267997741699205</c:v>
                </c:pt>
                <c:pt idx="237">
                  <c:v>-101.75</c:v>
                </c:pt>
                <c:pt idx="238" formatCode="0.00">
                  <c:v>-101.75</c:v>
                </c:pt>
                <c:pt idx="239">
                  <c:v>-95.287999999999997</c:v>
                </c:pt>
                <c:pt idx="240" formatCode="0.00">
                  <c:v>-95.288002014160199</c:v>
                </c:pt>
                <c:pt idx="241">
                  <c:v>-107.568</c:v>
                </c:pt>
                <c:pt idx="242" formatCode="0.00">
                  <c:v>-107.568000793457</c:v>
                </c:pt>
                <c:pt idx="243">
                  <c:v>-108.958</c:v>
                </c:pt>
                <c:pt idx="244" formatCode="0.00">
                  <c:v>-108.958000183105</c:v>
                </c:pt>
                <c:pt idx="245">
                  <c:v>-117.53</c:v>
                </c:pt>
                <c:pt idx="246" formatCode="0.00">
                  <c:v>-117.529998779297</c:v>
                </c:pt>
                <c:pt idx="247">
                  <c:v>-121.82</c:v>
                </c:pt>
                <c:pt idx="248" formatCode="0.00">
                  <c:v>-121.82000732421901</c:v>
                </c:pt>
                <c:pt idx="249">
                  <c:v>-122</c:v>
                </c:pt>
                <c:pt idx="250" formatCode="0.00">
                  <c:v>-122</c:v>
                </c:pt>
                <c:pt idx="251">
                  <c:v>-124.25</c:v>
                </c:pt>
                <c:pt idx="252" formatCode="0.00">
                  <c:v>-124.25</c:v>
                </c:pt>
                <c:pt idx="253">
                  <c:v>-100.17</c:v>
                </c:pt>
                <c:pt idx="254" formatCode="0.00">
                  <c:v>-100.169998168945</c:v>
                </c:pt>
                <c:pt idx="255">
                  <c:v>-78.69</c:v>
                </c:pt>
                <c:pt idx="256" formatCode="0.00">
                  <c:v>-78.690002441406307</c:v>
                </c:pt>
                <c:pt idx="257">
                  <c:v>-104.32</c:v>
                </c:pt>
                <c:pt idx="258" formatCode="0.00">
                  <c:v>-104.32000732421901</c:v>
                </c:pt>
                <c:pt idx="259">
                  <c:v>-104.76</c:v>
                </c:pt>
                <c:pt idx="260" formatCode="0.00">
                  <c:v>-104.760009765625</c:v>
                </c:pt>
                <c:pt idx="261">
                  <c:v>-81.19</c:v>
                </c:pt>
                <c:pt idx="262" formatCode="0.00">
                  <c:v>-81.190002441406307</c:v>
                </c:pt>
                <c:pt idx="263">
                  <c:v>-88.73</c:v>
                </c:pt>
                <c:pt idx="264" formatCode="0.00">
                  <c:v>-88.729995727539105</c:v>
                </c:pt>
                <c:pt idx="265">
                  <c:v>-102.36</c:v>
                </c:pt>
                <c:pt idx="266" formatCode="0.00">
                  <c:v>-102.360000610352</c:v>
                </c:pt>
                <c:pt idx="267">
                  <c:v>-108.79</c:v>
                </c:pt>
                <c:pt idx="268" formatCode="0.00">
                  <c:v>-108.790008544922</c:v>
                </c:pt>
                <c:pt idx="269">
                  <c:v>-114.7</c:v>
                </c:pt>
                <c:pt idx="270" formatCode="0.00">
                  <c:v>-114.699996948242</c:v>
                </c:pt>
                <c:pt idx="271">
                  <c:v>-96.48</c:v>
                </c:pt>
                <c:pt idx="272" formatCode="0.00">
                  <c:v>-96.479995727539105</c:v>
                </c:pt>
                <c:pt idx="273">
                  <c:v>-112.7</c:v>
                </c:pt>
                <c:pt idx="274" formatCode="0.00">
                  <c:v>-112.699996948242</c:v>
                </c:pt>
                <c:pt idx="275">
                  <c:v>-122.04</c:v>
                </c:pt>
                <c:pt idx="276" formatCode="0.00">
                  <c:v>-122.040008544922</c:v>
                </c:pt>
                <c:pt idx="277">
                  <c:v>-123.93</c:v>
                </c:pt>
                <c:pt idx="278" formatCode="0.00">
                  <c:v>-123.93000793457</c:v>
                </c:pt>
                <c:pt idx="279">
                  <c:v>-123.83</c:v>
                </c:pt>
                <c:pt idx="280" formatCode="0.00">
                  <c:v>-123.830001831055</c:v>
                </c:pt>
                <c:pt idx="281">
                  <c:v>-126.81</c:v>
                </c:pt>
                <c:pt idx="282" formatCode="0.00">
                  <c:v>-126.80999755859401</c:v>
                </c:pt>
                <c:pt idx="283">
                  <c:v>-116.81</c:v>
                </c:pt>
                <c:pt idx="284" formatCode="0.00">
                  <c:v>-116.80999755859401</c:v>
                </c:pt>
                <c:pt idx="285">
                  <c:v>-100.86</c:v>
                </c:pt>
                <c:pt idx="286" formatCode="0.00">
                  <c:v>-100.860000610352</c:v>
                </c:pt>
                <c:pt idx="287">
                  <c:v>-89.63</c:v>
                </c:pt>
                <c:pt idx="288" formatCode="0.00">
                  <c:v>-89.6300048828125</c:v>
                </c:pt>
                <c:pt idx="289" formatCode="0.00">
                  <c:v>-78.589996337890597</c:v>
                </c:pt>
                <c:pt idx="290" formatCode="0.00">
                  <c:v>-77.490005493164105</c:v>
                </c:pt>
                <c:pt idx="291" formatCode="0.00">
                  <c:v>-70.720001220703097</c:v>
                </c:pt>
                <c:pt idx="292" formatCode="0.00">
                  <c:v>-69.059997558593807</c:v>
                </c:pt>
                <c:pt idx="293" formatCode="0.00">
                  <c:v>-68.779998779296903</c:v>
                </c:pt>
                <c:pt idx="294" formatCode="0.00">
                  <c:v>-89.240005493164105</c:v>
                </c:pt>
                <c:pt idx="295" formatCode="0.00">
                  <c:v>-84.979995727539105</c:v>
                </c:pt>
                <c:pt idx="296" formatCode="0.00">
                  <c:v>-97</c:v>
                </c:pt>
                <c:pt idx="297" formatCode="0.00">
                  <c:v>-96.919998168945298</c:v>
                </c:pt>
                <c:pt idx="298" formatCode="0.00">
                  <c:v>-94.930007934570298</c:v>
                </c:pt>
                <c:pt idx="300" formatCode="0.00">
                  <c:v>-90.740005493164105</c:v>
                </c:pt>
                <c:pt idx="301" formatCode="0.00">
                  <c:v>-94.290008544921903</c:v>
                </c:pt>
                <c:pt idx="302" formatCode="0.00">
                  <c:v>-115.57000732421901</c:v>
                </c:pt>
                <c:pt idx="303" formatCode="0.00">
                  <c:v>-120.880004882813</c:v>
                </c:pt>
                <c:pt idx="304" formatCode="0.00">
                  <c:v>-121.830001831055</c:v>
                </c:pt>
                <c:pt idx="305" formatCode="0.00">
                  <c:v>-123.779998779297</c:v>
                </c:pt>
                <c:pt idx="306" formatCode="0.00">
                  <c:v>-129.760009765625</c:v>
                </c:pt>
                <c:pt idx="307" formatCode="0.00">
                  <c:v>-123.260009765625</c:v>
                </c:pt>
                <c:pt idx="308" formatCode="0.00">
                  <c:v>-125.110000610352</c:v>
                </c:pt>
                <c:pt idx="309" formatCode="0.00">
                  <c:v>-130.260009765625</c:v>
                </c:pt>
                <c:pt idx="310" formatCode="0.00">
                  <c:v>-111.389999389648</c:v>
                </c:pt>
                <c:pt idx="311" formatCode="0.00">
                  <c:v>-95.300003051757798</c:v>
                </c:pt>
                <c:pt idx="312" formatCode="0.00">
                  <c:v>-111.97999572753901</c:v>
                </c:pt>
                <c:pt idx="313" formatCode="0.00">
                  <c:v>-108.260009765625</c:v>
                </c:pt>
                <c:pt idx="314" formatCode="0.00">
                  <c:v>-98.770004272460895</c:v>
                </c:pt>
                <c:pt idx="315" formatCode="0.00">
                  <c:v>-97.370010375976605</c:v>
                </c:pt>
                <c:pt idx="316" formatCode="0.00">
                  <c:v>-94.389999389648395</c:v>
                </c:pt>
                <c:pt idx="317" formatCode="0.00">
                  <c:v>-89.139999389648395</c:v>
                </c:pt>
                <c:pt idx="318" formatCode="0.00">
                  <c:v>-82.779998779296903</c:v>
                </c:pt>
                <c:pt idx="319" formatCode="0.00">
                  <c:v>-84.050003051757798</c:v>
                </c:pt>
                <c:pt idx="320" formatCode="0.00">
                  <c:v>-105.08999633789099</c:v>
                </c:pt>
                <c:pt idx="321" formatCode="0.00">
                  <c:v>-101.57000732421901</c:v>
                </c:pt>
                <c:pt idx="322" formatCode="0.00">
                  <c:v>-85.740005493164105</c:v>
                </c:pt>
                <c:pt idx="323" formatCode="0.00">
                  <c:v>-100.370010375977</c:v>
                </c:pt>
                <c:pt idx="324" formatCode="0.00">
                  <c:v>-89.070007324218807</c:v>
                </c:pt>
                <c:pt idx="325" formatCode="0.00">
                  <c:v>-91.620010375976605</c:v>
                </c:pt>
                <c:pt idx="326" formatCode="0.00">
                  <c:v>-112.35000610351599</c:v>
                </c:pt>
                <c:pt idx="327" formatCode="0.00">
                  <c:v>-113.790008544922</c:v>
                </c:pt>
                <c:pt idx="328" formatCode="0.00">
                  <c:v>-120.05999755859401</c:v>
                </c:pt>
                <c:pt idx="329" formatCode="0.00">
                  <c:v>-108.16000366210901</c:v>
                </c:pt>
                <c:pt idx="330" formatCode="0.00">
                  <c:v>-111.97999572753901</c:v>
                </c:pt>
                <c:pt idx="331" formatCode="0.00">
                  <c:v>-119.66000366210901</c:v>
                </c:pt>
                <c:pt idx="332" formatCode="0.00">
                  <c:v>-117.860000610352</c:v>
                </c:pt>
                <c:pt idx="333" formatCode="0.00">
                  <c:v>-111.02000427246099</c:v>
                </c:pt>
                <c:pt idx="334" formatCode="0.00">
                  <c:v>-120.83999633789099</c:v>
                </c:pt>
                <c:pt idx="335" formatCode="0.00">
                  <c:v>-122.91000366210901</c:v>
                </c:pt>
                <c:pt idx="336" formatCode="0.00">
                  <c:v>-107.290008544922</c:v>
                </c:pt>
                <c:pt idx="337" formatCode="0.00">
                  <c:v>-101.91000366210901</c:v>
                </c:pt>
                <c:pt idx="338" formatCode="0.00">
                  <c:v>-87.370010375976605</c:v>
                </c:pt>
                <c:pt idx="339" formatCode="0.00">
                  <c:v>-88.720001220703097</c:v>
                </c:pt>
                <c:pt idx="340" formatCode="0.00">
                  <c:v>-81.620010375976605</c:v>
                </c:pt>
                <c:pt idx="341" formatCode="0.00">
                  <c:v>-86.1300048828125</c:v>
                </c:pt>
                <c:pt idx="342" formatCode="0.00">
                  <c:v>-77.270004272460895</c:v>
                </c:pt>
                <c:pt idx="343" formatCode="0.00">
                  <c:v>-74.080001831054702</c:v>
                </c:pt>
                <c:pt idx="344" formatCode="0.00">
                  <c:v>-70.960006713867202</c:v>
                </c:pt>
                <c:pt idx="345" formatCode="0.00">
                  <c:v>-69.229995727539105</c:v>
                </c:pt>
                <c:pt idx="346" formatCode="0.00">
                  <c:v>-69.300003051757798</c:v>
                </c:pt>
                <c:pt idx="347" formatCode="0.00">
                  <c:v>-70.570007324218807</c:v>
                </c:pt>
                <c:pt idx="348" formatCode="0.00">
                  <c:v>-96.600006103515597</c:v>
                </c:pt>
                <c:pt idx="349" formatCode="0.00">
                  <c:v>-80.360000610351605</c:v>
                </c:pt>
                <c:pt idx="350" formatCode="0.00">
                  <c:v>-83.370010375976605</c:v>
                </c:pt>
                <c:pt idx="351" formatCode="0.00">
                  <c:v>-76.8800048828125</c:v>
                </c:pt>
                <c:pt idx="352" formatCode="0.00">
                  <c:v>-75.150009155273395</c:v>
                </c:pt>
                <c:pt idx="353" formatCode="0.00">
                  <c:v>-87.699996948242202</c:v>
                </c:pt>
                <c:pt idx="354" formatCode="0.00">
                  <c:v>-73.169998168945298</c:v>
                </c:pt>
                <c:pt idx="355" formatCode="0.00">
                  <c:v>-71.729995727539105</c:v>
                </c:pt>
                <c:pt idx="356" formatCode="0.00">
                  <c:v>-74.650009155273395</c:v>
                </c:pt>
                <c:pt idx="357" formatCode="0.00">
                  <c:v>-99.460006713867202</c:v>
                </c:pt>
                <c:pt idx="358" formatCode="0.00">
                  <c:v>-96.809997558593807</c:v>
                </c:pt>
                <c:pt idx="359" formatCode="0.00">
                  <c:v>-94.820007324218807</c:v>
                </c:pt>
                <c:pt idx="360" formatCode="0.00">
                  <c:v>-110.77000427246099</c:v>
                </c:pt>
                <c:pt idx="361" formatCode="0.00">
                  <c:v>-96.760009765625</c:v>
                </c:pt>
                <c:pt idx="362" formatCode="0.00">
                  <c:v>-102.16000366210901</c:v>
                </c:pt>
                <c:pt idx="363" formatCode="0.00">
                  <c:v>-119.380004882813</c:v>
                </c:pt>
                <c:pt idx="364" formatCode="0.00">
                  <c:v>-95.580001831054702</c:v>
                </c:pt>
                <c:pt idx="365" formatCode="0.00">
                  <c:v>-90.160003662109403</c:v>
                </c:pt>
                <c:pt idx="366" formatCode="0.00">
                  <c:v>-80.430007934570298</c:v>
                </c:pt>
                <c:pt idx="367" formatCode="0.00">
                  <c:v>-77.120010375976605</c:v>
                </c:pt>
                <c:pt idx="368">
                  <c:v>-72.550003051757798</c:v>
                </c:pt>
                <c:pt idx="369">
                  <c:v>-71.300003051757798</c:v>
                </c:pt>
                <c:pt idx="370">
                  <c:v>-71.070007324218807</c:v>
                </c:pt>
                <c:pt idx="371">
                  <c:v>-71.309997558593807</c:v>
                </c:pt>
                <c:pt idx="372">
                  <c:v>-71.559997558593807</c:v>
                </c:pt>
                <c:pt idx="373">
                  <c:v>-69.070007324218807</c:v>
                </c:pt>
                <c:pt idx="374">
                  <c:v>-67.6300048828125</c:v>
                </c:pt>
                <c:pt idx="375">
                  <c:v>-70.070007324218807</c:v>
                </c:pt>
                <c:pt idx="376">
                  <c:v>-89.220001220703097</c:v>
                </c:pt>
                <c:pt idx="377">
                  <c:v>-93.940002441406307</c:v>
                </c:pt>
                <c:pt idx="378">
                  <c:v>-73.900009155273395</c:v>
                </c:pt>
                <c:pt idx="379">
                  <c:v>-72.930007934570298</c:v>
                </c:pt>
                <c:pt idx="380">
                  <c:v>-70.979995727539105</c:v>
                </c:pt>
                <c:pt idx="381">
                  <c:v>-75.260009765625</c:v>
                </c:pt>
                <c:pt idx="382">
                  <c:v>-89.919998168945298</c:v>
                </c:pt>
                <c:pt idx="383">
                  <c:v>-86.620010375976605</c:v>
                </c:pt>
                <c:pt idx="384">
                  <c:v>-79.529998779296903</c:v>
                </c:pt>
                <c:pt idx="385">
                  <c:v>-76.449996948242202</c:v>
                </c:pt>
                <c:pt idx="386">
                  <c:v>-75.460006713867202</c:v>
                </c:pt>
                <c:pt idx="387">
                  <c:v>-76.660003662109403</c:v>
                </c:pt>
                <c:pt idx="388">
                  <c:v>-76.680007934570298</c:v>
                </c:pt>
                <c:pt idx="389">
                  <c:v>-76.260009765625</c:v>
                </c:pt>
                <c:pt idx="390">
                  <c:v>-78.510009765625</c:v>
                </c:pt>
                <c:pt idx="391">
                  <c:v>-91.410003662109403</c:v>
                </c:pt>
                <c:pt idx="392">
                  <c:v>-83.100006103515597</c:v>
                </c:pt>
                <c:pt idx="393" formatCode="#,##0.00">
                  <c:v>-75.210006713867202</c:v>
                </c:pt>
                <c:pt idx="394" formatCode="#,##0.00">
                  <c:v>-84.809997558593807</c:v>
                </c:pt>
                <c:pt idx="395" formatCode="#,##0.00">
                  <c:v>-79.120010375976605</c:v>
                </c:pt>
                <c:pt idx="396" formatCode="#,##0.00">
                  <c:v>-72.370010375976605</c:v>
                </c:pt>
                <c:pt idx="397" formatCode="#,##0.00">
                  <c:v>-75.800003051757798</c:v>
                </c:pt>
                <c:pt idx="398" formatCode="#,##0.00">
                  <c:v>-75.820007324218807</c:v>
                </c:pt>
                <c:pt idx="399" formatCode="#,##0.00">
                  <c:v>-75.559997558593807</c:v>
                </c:pt>
                <c:pt idx="400" formatCode="#,##0.00">
                  <c:v>-94.330001831054702</c:v>
                </c:pt>
                <c:pt idx="401" formatCode="#,##0.00">
                  <c:v>-95.5</c:v>
                </c:pt>
                <c:pt idx="402" formatCode="#,##0.00">
                  <c:v>-104.57000732421901</c:v>
                </c:pt>
                <c:pt idx="403" formatCode="#,##0.00">
                  <c:v>-102.5</c:v>
                </c:pt>
                <c:pt idx="404" formatCode="#,##0.00">
                  <c:v>-106.220001220703</c:v>
                </c:pt>
                <c:pt idx="405" formatCode="#,##0.00">
                  <c:v>-106.380004882813</c:v>
                </c:pt>
                <c:pt idx="406" formatCode="#,##0.00">
                  <c:v>-95.040008544921903</c:v>
                </c:pt>
                <c:pt idx="407" formatCode="#,##0.00">
                  <c:v>-104.389999389648</c:v>
                </c:pt>
                <c:pt idx="408" formatCode="#,##0.00">
                  <c:v>-92.520004272460895</c:v>
                </c:pt>
                <c:pt idx="409" formatCode="#,##0.00">
                  <c:v>-105.370010375977</c:v>
                </c:pt>
                <c:pt idx="413">
                  <c:v>-110.27000427246099</c:v>
                </c:pt>
                <c:pt idx="415">
                  <c:v>-90.809997558593807</c:v>
                </c:pt>
                <c:pt idx="416">
                  <c:v>-79.940002441406307</c:v>
                </c:pt>
                <c:pt idx="417">
                  <c:v>-72.729995727539105</c:v>
                </c:pt>
                <c:pt idx="418">
                  <c:v>-79.889999389648395</c:v>
                </c:pt>
                <c:pt idx="419">
                  <c:v>-87.050003051757798</c:v>
                </c:pt>
                <c:pt idx="420">
                  <c:v>-79.960006713867202</c:v>
                </c:pt>
                <c:pt idx="421">
                  <c:v>-84.309997558593807</c:v>
                </c:pt>
                <c:pt idx="422">
                  <c:v>-92.139999389648395</c:v>
                </c:pt>
                <c:pt idx="423">
                  <c:v>-83.080001831054702</c:v>
                </c:pt>
                <c:pt idx="424">
                  <c:v>-81.860000610351605</c:v>
                </c:pt>
                <c:pt idx="425">
                  <c:v>-85.080001831054702</c:v>
                </c:pt>
                <c:pt idx="426">
                  <c:v>-91.360000610351605</c:v>
                </c:pt>
                <c:pt idx="427">
                  <c:v>-104.57000732421901</c:v>
                </c:pt>
                <c:pt idx="428">
                  <c:v>-90.680007934570298</c:v>
                </c:pt>
                <c:pt idx="429">
                  <c:v>-92.410003662109403</c:v>
                </c:pt>
                <c:pt idx="430">
                  <c:v>-89.370010375976605</c:v>
                </c:pt>
                <c:pt idx="431">
                  <c:v>-87.139999389648395</c:v>
                </c:pt>
                <c:pt idx="432">
                  <c:v>-105.97999572753901</c:v>
                </c:pt>
                <c:pt idx="433">
                  <c:v>-115.360000610352</c:v>
                </c:pt>
                <c:pt idx="434">
                  <c:v>-114.93000793457</c:v>
                </c:pt>
                <c:pt idx="435">
                  <c:v>-116.25</c:v>
                </c:pt>
                <c:pt idx="436">
                  <c:v>-118.83999633789099</c:v>
                </c:pt>
                <c:pt idx="437">
                  <c:v>-115.47999572753901</c:v>
                </c:pt>
                <c:pt idx="438" formatCode="0.00">
                  <c:v>-102.57000732421901</c:v>
                </c:pt>
                <c:pt idx="439" formatCode="0.00">
                  <c:v>-106.040008544922</c:v>
                </c:pt>
                <c:pt idx="440" formatCode="0.00">
                  <c:v>-93.6300048828125</c:v>
                </c:pt>
                <c:pt idx="441" formatCode="0.00">
                  <c:v>-89.529998779296903</c:v>
                </c:pt>
                <c:pt idx="442" formatCode="0.00">
                  <c:v>-79.270004272460895</c:v>
                </c:pt>
                <c:pt idx="443" formatCode="0.00">
                  <c:v>-75.760009765625</c:v>
                </c:pt>
                <c:pt idx="444" formatCode="0.00">
                  <c:v>-71.440002441406307</c:v>
                </c:pt>
                <c:pt idx="445" formatCode="0.00">
                  <c:v>-69.330001831054702</c:v>
                </c:pt>
                <c:pt idx="446" formatCode="0.00">
                  <c:v>-66.740005493164105</c:v>
                </c:pt>
                <c:pt idx="447" formatCode="0.00">
                  <c:v>-66.5</c:v>
                </c:pt>
              </c:numCache>
            </c:numRef>
          </c:yVal>
          <c:smooth val="0"/>
          <c:extLst>
            <c:ext xmlns:c16="http://schemas.microsoft.com/office/drawing/2014/chart" uri="{C3380CC4-5D6E-409C-BE32-E72D297353CC}">
              <c16:uniqueId val="{00000009-4E8D-4C3F-AAE9-63E995A9C6CA}"/>
            </c:ext>
          </c:extLst>
        </c:ser>
        <c:ser>
          <c:idx val="15"/>
          <c:order val="15"/>
          <c:tx>
            <c:v>Current conditions</c:v>
          </c:tx>
          <c:spPr>
            <a:ln>
              <a:solidFill>
                <a:schemeClr val="accent4">
                  <a:lumMod val="75000"/>
                </a:schemeClr>
              </a:solidFill>
            </a:ln>
          </c:spPr>
          <c:marker>
            <c:symbol val="none"/>
          </c:marker>
          <c:xVal>
            <c:numRef>
              <c:f>'02N21W34G02S'!$N$2:$N$454</c:f>
              <c:numCache>
                <c:formatCode>m/d/yyyy</c:formatCode>
                <c:ptCount val="453"/>
                <c:pt idx="0">
                  <c:v>31078</c:v>
                </c:pt>
                <c:pt idx="1">
                  <c:v>31106</c:v>
                </c:pt>
                <c:pt idx="2">
                  <c:v>31137</c:v>
                </c:pt>
                <c:pt idx="3">
                  <c:v>31167</c:v>
                </c:pt>
                <c:pt idx="4">
                  <c:v>31198</c:v>
                </c:pt>
                <c:pt idx="5">
                  <c:v>31228</c:v>
                </c:pt>
                <c:pt idx="6">
                  <c:v>31259</c:v>
                </c:pt>
                <c:pt idx="7">
                  <c:v>31290</c:v>
                </c:pt>
                <c:pt idx="8">
                  <c:v>31320</c:v>
                </c:pt>
                <c:pt idx="9">
                  <c:v>31351</c:v>
                </c:pt>
                <c:pt idx="10">
                  <c:v>31381</c:v>
                </c:pt>
                <c:pt idx="11">
                  <c:v>31412</c:v>
                </c:pt>
                <c:pt idx="12">
                  <c:v>31443</c:v>
                </c:pt>
                <c:pt idx="13">
                  <c:v>31471</c:v>
                </c:pt>
                <c:pt idx="14">
                  <c:v>31502</c:v>
                </c:pt>
                <c:pt idx="15">
                  <c:v>31532</c:v>
                </c:pt>
                <c:pt idx="16">
                  <c:v>31563</c:v>
                </c:pt>
                <c:pt idx="17">
                  <c:v>31593</c:v>
                </c:pt>
                <c:pt idx="18">
                  <c:v>31624</c:v>
                </c:pt>
                <c:pt idx="19">
                  <c:v>31655</c:v>
                </c:pt>
                <c:pt idx="20">
                  <c:v>31685</c:v>
                </c:pt>
                <c:pt idx="21">
                  <c:v>31716</c:v>
                </c:pt>
                <c:pt idx="22">
                  <c:v>31746</c:v>
                </c:pt>
                <c:pt idx="23">
                  <c:v>31777</c:v>
                </c:pt>
                <c:pt idx="24">
                  <c:v>31808</c:v>
                </c:pt>
                <c:pt idx="25">
                  <c:v>31836</c:v>
                </c:pt>
                <c:pt idx="26">
                  <c:v>31867</c:v>
                </c:pt>
                <c:pt idx="27">
                  <c:v>31897</c:v>
                </c:pt>
                <c:pt idx="28">
                  <c:v>31928</c:v>
                </c:pt>
                <c:pt idx="29">
                  <c:v>31958</c:v>
                </c:pt>
                <c:pt idx="30">
                  <c:v>31989</c:v>
                </c:pt>
                <c:pt idx="31">
                  <c:v>32020</c:v>
                </c:pt>
                <c:pt idx="32">
                  <c:v>32050</c:v>
                </c:pt>
                <c:pt idx="33">
                  <c:v>32081</c:v>
                </c:pt>
                <c:pt idx="34">
                  <c:v>32111</c:v>
                </c:pt>
                <c:pt idx="35">
                  <c:v>32142</c:v>
                </c:pt>
                <c:pt idx="36">
                  <c:v>32173</c:v>
                </c:pt>
                <c:pt idx="37">
                  <c:v>32202</c:v>
                </c:pt>
                <c:pt idx="38">
                  <c:v>32233</c:v>
                </c:pt>
                <c:pt idx="39">
                  <c:v>32263</c:v>
                </c:pt>
                <c:pt idx="40">
                  <c:v>32294</c:v>
                </c:pt>
                <c:pt idx="41">
                  <c:v>32324</c:v>
                </c:pt>
                <c:pt idx="42">
                  <c:v>32355</c:v>
                </c:pt>
                <c:pt idx="43">
                  <c:v>32386</c:v>
                </c:pt>
                <c:pt idx="44">
                  <c:v>32416</c:v>
                </c:pt>
                <c:pt idx="45">
                  <c:v>32447</c:v>
                </c:pt>
                <c:pt idx="46">
                  <c:v>32477</c:v>
                </c:pt>
                <c:pt idx="47">
                  <c:v>32508</c:v>
                </c:pt>
                <c:pt idx="48">
                  <c:v>32539</c:v>
                </c:pt>
                <c:pt idx="49">
                  <c:v>32567</c:v>
                </c:pt>
                <c:pt idx="50">
                  <c:v>32598</c:v>
                </c:pt>
                <c:pt idx="51">
                  <c:v>32628</c:v>
                </c:pt>
                <c:pt idx="52">
                  <c:v>32659</c:v>
                </c:pt>
                <c:pt idx="53">
                  <c:v>32689</c:v>
                </c:pt>
                <c:pt idx="54">
                  <c:v>32720</c:v>
                </c:pt>
                <c:pt idx="55">
                  <c:v>32751</c:v>
                </c:pt>
                <c:pt idx="56">
                  <c:v>32781</c:v>
                </c:pt>
                <c:pt idx="57">
                  <c:v>32812</c:v>
                </c:pt>
                <c:pt idx="58">
                  <c:v>32842</c:v>
                </c:pt>
                <c:pt idx="59">
                  <c:v>32873</c:v>
                </c:pt>
                <c:pt idx="60">
                  <c:v>32904</c:v>
                </c:pt>
                <c:pt idx="61">
                  <c:v>32932</c:v>
                </c:pt>
                <c:pt idx="62">
                  <c:v>32963</c:v>
                </c:pt>
                <c:pt idx="63">
                  <c:v>32993</c:v>
                </c:pt>
                <c:pt idx="64">
                  <c:v>33024</c:v>
                </c:pt>
                <c:pt idx="65">
                  <c:v>33054</c:v>
                </c:pt>
                <c:pt idx="66">
                  <c:v>33085</c:v>
                </c:pt>
                <c:pt idx="67">
                  <c:v>33116</c:v>
                </c:pt>
                <c:pt idx="68">
                  <c:v>33146</c:v>
                </c:pt>
                <c:pt idx="69">
                  <c:v>33177</c:v>
                </c:pt>
                <c:pt idx="70">
                  <c:v>33207</c:v>
                </c:pt>
                <c:pt idx="71">
                  <c:v>33238</c:v>
                </c:pt>
                <c:pt idx="72">
                  <c:v>33269</c:v>
                </c:pt>
                <c:pt idx="73">
                  <c:v>33297</c:v>
                </c:pt>
                <c:pt idx="74">
                  <c:v>33328</c:v>
                </c:pt>
                <c:pt idx="75">
                  <c:v>33358</c:v>
                </c:pt>
                <c:pt idx="76">
                  <c:v>33389</c:v>
                </c:pt>
                <c:pt idx="77">
                  <c:v>33419</c:v>
                </c:pt>
                <c:pt idx="78">
                  <c:v>33450</c:v>
                </c:pt>
                <c:pt idx="79">
                  <c:v>33481</c:v>
                </c:pt>
                <c:pt idx="80">
                  <c:v>33511</c:v>
                </c:pt>
                <c:pt idx="81">
                  <c:v>33542</c:v>
                </c:pt>
                <c:pt idx="82">
                  <c:v>33572</c:v>
                </c:pt>
                <c:pt idx="83">
                  <c:v>33603</c:v>
                </c:pt>
                <c:pt idx="84">
                  <c:v>33634</c:v>
                </c:pt>
                <c:pt idx="85">
                  <c:v>33663</c:v>
                </c:pt>
                <c:pt idx="86">
                  <c:v>33694</c:v>
                </c:pt>
                <c:pt idx="87">
                  <c:v>33724</c:v>
                </c:pt>
                <c:pt idx="88">
                  <c:v>33755</c:v>
                </c:pt>
                <c:pt idx="89">
                  <c:v>33785</c:v>
                </c:pt>
                <c:pt idx="90">
                  <c:v>33816</c:v>
                </c:pt>
                <c:pt idx="91">
                  <c:v>33847</c:v>
                </c:pt>
                <c:pt idx="92">
                  <c:v>33877</c:v>
                </c:pt>
                <c:pt idx="93">
                  <c:v>33908</c:v>
                </c:pt>
                <c:pt idx="94">
                  <c:v>33938</c:v>
                </c:pt>
                <c:pt idx="95">
                  <c:v>33969</c:v>
                </c:pt>
                <c:pt idx="96">
                  <c:v>34000</c:v>
                </c:pt>
                <c:pt idx="97">
                  <c:v>34028</c:v>
                </c:pt>
                <c:pt idx="98">
                  <c:v>34059</c:v>
                </c:pt>
                <c:pt idx="99">
                  <c:v>34089</c:v>
                </c:pt>
                <c:pt idx="100">
                  <c:v>34120</c:v>
                </c:pt>
                <c:pt idx="101">
                  <c:v>34150</c:v>
                </c:pt>
                <c:pt idx="102">
                  <c:v>34181</c:v>
                </c:pt>
                <c:pt idx="103">
                  <c:v>34212</c:v>
                </c:pt>
                <c:pt idx="104">
                  <c:v>34242</c:v>
                </c:pt>
                <c:pt idx="105">
                  <c:v>34273</c:v>
                </c:pt>
                <c:pt idx="106">
                  <c:v>34303</c:v>
                </c:pt>
                <c:pt idx="107">
                  <c:v>34334</c:v>
                </c:pt>
                <c:pt idx="108">
                  <c:v>34365</c:v>
                </c:pt>
                <c:pt idx="109">
                  <c:v>34393</c:v>
                </c:pt>
                <c:pt idx="110">
                  <c:v>34424</c:v>
                </c:pt>
                <c:pt idx="111">
                  <c:v>34454</c:v>
                </c:pt>
                <c:pt idx="112">
                  <c:v>34485</c:v>
                </c:pt>
                <c:pt idx="113">
                  <c:v>34515</c:v>
                </c:pt>
                <c:pt idx="114">
                  <c:v>34546</c:v>
                </c:pt>
                <c:pt idx="115">
                  <c:v>34577</c:v>
                </c:pt>
                <c:pt idx="116">
                  <c:v>34607</c:v>
                </c:pt>
                <c:pt idx="117">
                  <c:v>34638</c:v>
                </c:pt>
                <c:pt idx="118">
                  <c:v>34668</c:v>
                </c:pt>
                <c:pt idx="119">
                  <c:v>34699</c:v>
                </c:pt>
                <c:pt idx="120">
                  <c:v>34730</c:v>
                </c:pt>
                <c:pt idx="121">
                  <c:v>34758</c:v>
                </c:pt>
                <c:pt idx="122">
                  <c:v>34789</c:v>
                </c:pt>
                <c:pt idx="123">
                  <c:v>34819</c:v>
                </c:pt>
                <c:pt idx="124">
                  <c:v>34850</c:v>
                </c:pt>
                <c:pt idx="125">
                  <c:v>34880</c:v>
                </c:pt>
                <c:pt idx="126">
                  <c:v>34911</c:v>
                </c:pt>
                <c:pt idx="127">
                  <c:v>34942</c:v>
                </c:pt>
                <c:pt idx="128">
                  <c:v>34972</c:v>
                </c:pt>
                <c:pt idx="129">
                  <c:v>35003</c:v>
                </c:pt>
                <c:pt idx="130">
                  <c:v>35033</c:v>
                </c:pt>
                <c:pt idx="131">
                  <c:v>35064</c:v>
                </c:pt>
                <c:pt idx="132">
                  <c:v>35095</c:v>
                </c:pt>
                <c:pt idx="133">
                  <c:v>35124</c:v>
                </c:pt>
                <c:pt idx="134">
                  <c:v>35155</c:v>
                </c:pt>
                <c:pt idx="135">
                  <c:v>35185</c:v>
                </c:pt>
                <c:pt idx="136">
                  <c:v>35216</c:v>
                </c:pt>
                <c:pt idx="137">
                  <c:v>35246</c:v>
                </c:pt>
                <c:pt idx="138">
                  <c:v>35277</c:v>
                </c:pt>
                <c:pt idx="139">
                  <c:v>35308</c:v>
                </c:pt>
                <c:pt idx="140">
                  <c:v>35338</c:v>
                </c:pt>
                <c:pt idx="141">
                  <c:v>35369</c:v>
                </c:pt>
                <c:pt idx="142">
                  <c:v>35399</c:v>
                </c:pt>
                <c:pt idx="143">
                  <c:v>35430</c:v>
                </c:pt>
                <c:pt idx="144">
                  <c:v>35461</c:v>
                </c:pt>
                <c:pt idx="145">
                  <c:v>35489</c:v>
                </c:pt>
                <c:pt idx="146">
                  <c:v>35520</c:v>
                </c:pt>
                <c:pt idx="147">
                  <c:v>35550</c:v>
                </c:pt>
                <c:pt idx="148">
                  <c:v>35581</c:v>
                </c:pt>
                <c:pt idx="149">
                  <c:v>35611</c:v>
                </c:pt>
                <c:pt idx="150">
                  <c:v>35642</c:v>
                </c:pt>
                <c:pt idx="151">
                  <c:v>35673</c:v>
                </c:pt>
                <c:pt idx="152">
                  <c:v>35703</c:v>
                </c:pt>
                <c:pt idx="153">
                  <c:v>35734</c:v>
                </c:pt>
                <c:pt idx="154">
                  <c:v>35764</c:v>
                </c:pt>
                <c:pt idx="155">
                  <c:v>35795</c:v>
                </c:pt>
                <c:pt idx="156">
                  <c:v>35826</c:v>
                </c:pt>
                <c:pt idx="157">
                  <c:v>35854</c:v>
                </c:pt>
                <c:pt idx="158">
                  <c:v>35885</c:v>
                </c:pt>
                <c:pt idx="159">
                  <c:v>35915</c:v>
                </c:pt>
                <c:pt idx="160">
                  <c:v>35946</c:v>
                </c:pt>
                <c:pt idx="161">
                  <c:v>35976</c:v>
                </c:pt>
                <c:pt idx="162">
                  <c:v>36007</c:v>
                </c:pt>
                <c:pt idx="163">
                  <c:v>36038</c:v>
                </c:pt>
                <c:pt idx="164">
                  <c:v>36068</c:v>
                </c:pt>
                <c:pt idx="165">
                  <c:v>36099</c:v>
                </c:pt>
                <c:pt idx="166">
                  <c:v>36129</c:v>
                </c:pt>
                <c:pt idx="167">
                  <c:v>36160</c:v>
                </c:pt>
                <c:pt idx="168">
                  <c:v>36191</c:v>
                </c:pt>
                <c:pt idx="169">
                  <c:v>36219</c:v>
                </c:pt>
                <c:pt idx="170">
                  <c:v>36250</c:v>
                </c:pt>
                <c:pt idx="171">
                  <c:v>36280</c:v>
                </c:pt>
                <c:pt idx="172">
                  <c:v>36311</c:v>
                </c:pt>
                <c:pt idx="173">
                  <c:v>36341</c:v>
                </c:pt>
                <c:pt idx="174">
                  <c:v>36372</c:v>
                </c:pt>
                <c:pt idx="175">
                  <c:v>36403</c:v>
                </c:pt>
                <c:pt idx="176">
                  <c:v>36433</c:v>
                </c:pt>
                <c:pt idx="177">
                  <c:v>36464</c:v>
                </c:pt>
                <c:pt idx="178">
                  <c:v>36494</c:v>
                </c:pt>
                <c:pt idx="179">
                  <c:v>36525</c:v>
                </c:pt>
                <c:pt idx="180">
                  <c:v>36556</c:v>
                </c:pt>
                <c:pt idx="181">
                  <c:v>36585</c:v>
                </c:pt>
                <c:pt idx="182">
                  <c:v>36616</c:v>
                </c:pt>
                <c:pt idx="183">
                  <c:v>36646</c:v>
                </c:pt>
                <c:pt idx="184">
                  <c:v>36677</c:v>
                </c:pt>
                <c:pt idx="185">
                  <c:v>36707</c:v>
                </c:pt>
                <c:pt idx="186">
                  <c:v>36738</c:v>
                </c:pt>
                <c:pt idx="187">
                  <c:v>36769</c:v>
                </c:pt>
                <c:pt idx="188">
                  <c:v>36799</c:v>
                </c:pt>
                <c:pt idx="189">
                  <c:v>36830</c:v>
                </c:pt>
                <c:pt idx="190">
                  <c:v>36860</c:v>
                </c:pt>
                <c:pt idx="191">
                  <c:v>36891</c:v>
                </c:pt>
                <c:pt idx="192">
                  <c:v>36922</c:v>
                </c:pt>
                <c:pt idx="193">
                  <c:v>36950</c:v>
                </c:pt>
                <c:pt idx="194">
                  <c:v>36981</c:v>
                </c:pt>
                <c:pt idx="195">
                  <c:v>37011</c:v>
                </c:pt>
                <c:pt idx="196">
                  <c:v>37042</c:v>
                </c:pt>
                <c:pt idx="197">
                  <c:v>37072</c:v>
                </c:pt>
                <c:pt idx="198">
                  <c:v>37103</c:v>
                </c:pt>
                <c:pt idx="199">
                  <c:v>37134</c:v>
                </c:pt>
                <c:pt idx="200">
                  <c:v>37164</c:v>
                </c:pt>
                <c:pt idx="201">
                  <c:v>37195</c:v>
                </c:pt>
                <c:pt idx="202">
                  <c:v>37225</c:v>
                </c:pt>
                <c:pt idx="203">
                  <c:v>37256</c:v>
                </c:pt>
                <c:pt idx="204">
                  <c:v>37287</c:v>
                </c:pt>
                <c:pt idx="205">
                  <c:v>37315</c:v>
                </c:pt>
                <c:pt idx="206">
                  <c:v>37346</c:v>
                </c:pt>
                <c:pt idx="207">
                  <c:v>37376</c:v>
                </c:pt>
                <c:pt idx="208">
                  <c:v>37407</c:v>
                </c:pt>
                <c:pt idx="209">
                  <c:v>37437</c:v>
                </c:pt>
                <c:pt idx="210">
                  <c:v>37468</c:v>
                </c:pt>
                <c:pt idx="211">
                  <c:v>37499</c:v>
                </c:pt>
                <c:pt idx="212">
                  <c:v>37529</c:v>
                </c:pt>
                <c:pt idx="213">
                  <c:v>37560</c:v>
                </c:pt>
                <c:pt idx="214">
                  <c:v>37590</c:v>
                </c:pt>
                <c:pt idx="215">
                  <c:v>37621</c:v>
                </c:pt>
                <c:pt idx="216">
                  <c:v>37652</c:v>
                </c:pt>
                <c:pt idx="217">
                  <c:v>37680</c:v>
                </c:pt>
                <c:pt idx="218">
                  <c:v>37711</c:v>
                </c:pt>
                <c:pt idx="219">
                  <c:v>37741</c:v>
                </c:pt>
                <c:pt idx="220">
                  <c:v>37772</c:v>
                </c:pt>
                <c:pt idx="221">
                  <c:v>37802</c:v>
                </c:pt>
                <c:pt idx="222">
                  <c:v>37833</c:v>
                </c:pt>
                <c:pt idx="223">
                  <c:v>37864</c:v>
                </c:pt>
                <c:pt idx="224">
                  <c:v>37894</c:v>
                </c:pt>
                <c:pt idx="225">
                  <c:v>37925</c:v>
                </c:pt>
                <c:pt idx="226">
                  <c:v>37955</c:v>
                </c:pt>
                <c:pt idx="227">
                  <c:v>37986</c:v>
                </c:pt>
                <c:pt idx="228">
                  <c:v>38017</c:v>
                </c:pt>
                <c:pt idx="229">
                  <c:v>38046</c:v>
                </c:pt>
                <c:pt idx="230">
                  <c:v>38077</c:v>
                </c:pt>
                <c:pt idx="231">
                  <c:v>38107</c:v>
                </c:pt>
                <c:pt idx="232">
                  <c:v>38138</c:v>
                </c:pt>
                <c:pt idx="233">
                  <c:v>38168</c:v>
                </c:pt>
                <c:pt idx="234">
                  <c:v>38199</c:v>
                </c:pt>
                <c:pt idx="235">
                  <c:v>38230</c:v>
                </c:pt>
                <c:pt idx="236">
                  <c:v>38260</c:v>
                </c:pt>
                <c:pt idx="237">
                  <c:v>38291</c:v>
                </c:pt>
                <c:pt idx="238">
                  <c:v>38321</c:v>
                </c:pt>
                <c:pt idx="239">
                  <c:v>38352</c:v>
                </c:pt>
                <c:pt idx="240">
                  <c:v>38383</c:v>
                </c:pt>
                <c:pt idx="241">
                  <c:v>38411</c:v>
                </c:pt>
                <c:pt idx="242">
                  <c:v>38442</c:v>
                </c:pt>
                <c:pt idx="243">
                  <c:v>38472</c:v>
                </c:pt>
                <c:pt idx="244">
                  <c:v>38503</c:v>
                </c:pt>
                <c:pt idx="245">
                  <c:v>38533</c:v>
                </c:pt>
                <c:pt idx="246">
                  <c:v>38564</c:v>
                </c:pt>
                <c:pt idx="247">
                  <c:v>38595</c:v>
                </c:pt>
                <c:pt idx="248">
                  <c:v>38625</c:v>
                </c:pt>
                <c:pt idx="249">
                  <c:v>38656</c:v>
                </c:pt>
                <c:pt idx="250">
                  <c:v>38686</c:v>
                </c:pt>
                <c:pt idx="251">
                  <c:v>38717</c:v>
                </c:pt>
                <c:pt idx="252">
                  <c:v>38748</c:v>
                </c:pt>
                <c:pt idx="253">
                  <c:v>38776</c:v>
                </c:pt>
                <c:pt idx="254">
                  <c:v>38807</c:v>
                </c:pt>
                <c:pt idx="255">
                  <c:v>38837</c:v>
                </c:pt>
                <c:pt idx="256">
                  <c:v>38868</c:v>
                </c:pt>
                <c:pt idx="257">
                  <c:v>38898</c:v>
                </c:pt>
                <c:pt idx="258">
                  <c:v>38929</c:v>
                </c:pt>
                <c:pt idx="259">
                  <c:v>38960</c:v>
                </c:pt>
                <c:pt idx="260">
                  <c:v>38990</c:v>
                </c:pt>
                <c:pt idx="261">
                  <c:v>39021</c:v>
                </c:pt>
                <c:pt idx="262">
                  <c:v>39051</c:v>
                </c:pt>
                <c:pt idx="263">
                  <c:v>39082</c:v>
                </c:pt>
                <c:pt idx="264">
                  <c:v>39113</c:v>
                </c:pt>
                <c:pt idx="265">
                  <c:v>39141</c:v>
                </c:pt>
                <c:pt idx="266">
                  <c:v>39172</c:v>
                </c:pt>
                <c:pt idx="267">
                  <c:v>39202</c:v>
                </c:pt>
                <c:pt idx="268">
                  <c:v>39233</c:v>
                </c:pt>
                <c:pt idx="269">
                  <c:v>39263</c:v>
                </c:pt>
                <c:pt idx="270">
                  <c:v>39294</c:v>
                </c:pt>
                <c:pt idx="271">
                  <c:v>39325</c:v>
                </c:pt>
                <c:pt idx="272">
                  <c:v>39355</c:v>
                </c:pt>
                <c:pt idx="273">
                  <c:v>39386</c:v>
                </c:pt>
                <c:pt idx="274">
                  <c:v>39416</c:v>
                </c:pt>
                <c:pt idx="275">
                  <c:v>39447</c:v>
                </c:pt>
                <c:pt idx="276">
                  <c:v>39478</c:v>
                </c:pt>
                <c:pt idx="277">
                  <c:v>39507</c:v>
                </c:pt>
                <c:pt idx="278">
                  <c:v>39538</c:v>
                </c:pt>
                <c:pt idx="279">
                  <c:v>39568</c:v>
                </c:pt>
                <c:pt idx="280">
                  <c:v>39599</c:v>
                </c:pt>
                <c:pt idx="281">
                  <c:v>39629</c:v>
                </c:pt>
                <c:pt idx="282">
                  <c:v>39660</c:v>
                </c:pt>
                <c:pt idx="283">
                  <c:v>39691</c:v>
                </c:pt>
                <c:pt idx="284">
                  <c:v>39721</c:v>
                </c:pt>
                <c:pt idx="285">
                  <c:v>39752</c:v>
                </c:pt>
                <c:pt idx="286">
                  <c:v>39782</c:v>
                </c:pt>
                <c:pt idx="287">
                  <c:v>39813</c:v>
                </c:pt>
                <c:pt idx="288">
                  <c:v>39844</c:v>
                </c:pt>
                <c:pt idx="289">
                  <c:v>39872</c:v>
                </c:pt>
                <c:pt idx="290">
                  <c:v>39903</c:v>
                </c:pt>
                <c:pt idx="291">
                  <c:v>39933</c:v>
                </c:pt>
                <c:pt idx="292">
                  <c:v>39964</c:v>
                </c:pt>
                <c:pt idx="293">
                  <c:v>39994</c:v>
                </c:pt>
                <c:pt idx="294">
                  <c:v>40025</c:v>
                </c:pt>
                <c:pt idx="295">
                  <c:v>40056</c:v>
                </c:pt>
                <c:pt idx="296">
                  <c:v>40086</c:v>
                </c:pt>
                <c:pt idx="297">
                  <c:v>40117</c:v>
                </c:pt>
                <c:pt idx="298">
                  <c:v>40147</c:v>
                </c:pt>
                <c:pt idx="299">
                  <c:v>40178</c:v>
                </c:pt>
                <c:pt idx="300">
                  <c:v>40209</c:v>
                </c:pt>
                <c:pt idx="301">
                  <c:v>40237</c:v>
                </c:pt>
                <c:pt idx="302">
                  <c:v>40268</c:v>
                </c:pt>
                <c:pt idx="303">
                  <c:v>40298</c:v>
                </c:pt>
                <c:pt idx="304">
                  <c:v>40329</c:v>
                </c:pt>
                <c:pt idx="305">
                  <c:v>40359</c:v>
                </c:pt>
                <c:pt idx="306">
                  <c:v>40390</c:v>
                </c:pt>
                <c:pt idx="307">
                  <c:v>40421</c:v>
                </c:pt>
                <c:pt idx="308">
                  <c:v>40451</c:v>
                </c:pt>
                <c:pt idx="309">
                  <c:v>40482</c:v>
                </c:pt>
                <c:pt idx="310">
                  <c:v>40512</c:v>
                </c:pt>
                <c:pt idx="311">
                  <c:v>40543</c:v>
                </c:pt>
                <c:pt idx="312">
                  <c:v>40574</c:v>
                </c:pt>
                <c:pt idx="313">
                  <c:v>40602</c:v>
                </c:pt>
                <c:pt idx="314">
                  <c:v>40633</c:v>
                </c:pt>
                <c:pt idx="315">
                  <c:v>40663</c:v>
                </c:pt>
                <c:pt idx="316">
                  <c:v>40694</c:v>
                </c:pt>
                <c:pt idx="317">
                  <c:v>40724</c:v>
                </c:pt>
                <c:pt idx="318">
                  <c:v>40755</c:v>
                </c:pt>
                <c:pt idx="319">
                  <c:v>40786</c:v>
                </c:pt>
                <c:pt idx="320">
                  <c:v>40816</c:v>
                </c:pt>
                <c:pt idx="321">
                  <c:v>40847</c:v>
                </c:pt>
                <c:pt idx="322">
                  <c:v>40877</c:v>
                </c:pt>
                <c:pt idx="323">
                  <c:v>40908</c:v>
                </c:pt>
                <c:pt idx="324">
                  <c:v>40939</c:v>
                </c:pt>
                <c:pt idx="325">
                  <c:v>40968</c:v>
                </c:pt>
                <c:pt idx="326">
                  <c:v>40999</c:v>
                </c:pt>
                <c:pt idx="327">
                  <c:v>41029</c:v>
                </c:pt>
                <c:pt idx="328">
                  <c:v>41060</c:v>
                </c:pt>
                <c:pt idx="329">
                  <c:v>41090</c:v>
                </c:pt>
                <c:pt idx="330">
                  <c:v>41121</c:v>
                </c:pt>
                <c:pt idx="331">
                  <c:v>41152</c:v>
                </c:pt>
                <c:pt idx="332">
                  <c:v>41182</c:v>
                </c:pt>
                <c:pt idx="333">
                  <c:v>41213</c:v>
                </c:pt>
                <c:pt idx="334">
                  <c:v>41243</c:v>
                </c:pt>
                <c:pt idx="335">
                  <c:v>41274</c:v>
                </c:pt>
                <c:pt idx="336">
                  <c:v>41305</c:v>
                </c:pt>
                <c:pt idx="337">
                  <c:v>41333</c:v>
                </c:pt>
                <c:pt idx="338">
                  <c:v>41364</c:v>
                </c:pt>
                <c:pt idx="339">
                  <c:v>41394</c:v>
                </c:pt>
                <c:pt idx="340">
                  <c:v>41425</c:v>
                </c:pt>
                <c:pt idx="341">
                  <c:v>41455</c:v>
                </c:pt>
                <c:pt idx="342">
                  <c:v>41486</c:v>
                </c:pt>
                <c:pt idx="343">
                  <c:v>41517</c:v>
                </c:pt>
                <c:pt idx="344">
                  <c:v>41547</c:v>
                </c:pt>
                <c:pt idx="345">
                  <c:v>41578</c:v>
                </c:pt>
                <c:pt idx="346">
                  <c:v>41608</c:v>
                </c:pt>
                <c:pt idx="347">
                  <c:v>41639</c:v>
                </c:pt>
                <c:pt idx="348">
                  <c:v>41670</c:v>
                </c:pt>
                <c:pt idx="349">
                  <c:v>41698</c:v>
                </c:pt>
                <c:pt idx="350">
                  <c:v>41729</c:v>
                </c:pt>
                <c:pt idx="351">
                  <c:v>41759</c:v>
                </c:pt>
                <c:pt idx="352">
                  <c:v>41790</c:v>
                </c:pt>
                <c:pt idx="353">
                  <c:v>41820</c:v>
                </c:pt>
                <c:pt idx="354">
                  <c:v>41851</c:v>
                </c:pt>
                <c:pt idx="355">
                  <c:v>41882</c:v>
                </c:pt>
                <c:pt idx="356">
                  <c:v>41912</c:v>
                </c:pt>
                <c:pt idx="357">
                  <c:v>41943</c:v>
                </c:pt>
                <c:pt idx="358">
                  <c:v>41973</c:v>
                </c:pt>
                <c:pt idx="359">
                  <c:v>42004</c:v>
                </c:pt>
                <c:pt idx="360">
                  <c:v>42035</c:v>
                </c:pt>
                <c:pt idx="361">
                  <c:v>42063</c:v>
                </c:pt>
                <c:pt idx="362">
                  <c:v>42094</c:v>
                </c:pt>
                <c:pt idx="363">
                  <c:v>42124</c:v>
                </c:pt>
                <c:pt idx="364">
                  <c:v>42155</c:v>
                </c:pt>
                <c:pt idx="365">
                  <c:v>42185</c:v>
                </c:pt>
                <c:pt idx="366">
                  <c:v>42216</c:v>
                </c:pt>
                <c:pt idx="367">
                  <c:v>42247</c:v>
                </c:pt>
                <c:pt idx="368">
                  <c:v>42277</c:v>
                </c:pt>
                <c:pt idx="369">
                  <c:v>42308</c:v>
                </c:pt>
                <c:pt idx="370">
                  <c:v>42338</c:v>
                </c:pt>
                <c:pt idx="371">
                  <c:v>42369</c:v>
                </c:pt>
                <c:pt idx="372">
                  <c:v>42400</c:v>
                </c:pt>
                <c:pt idx="373">
                  <c:v>42429</c:v>
                </c:pt>
                <c:pt idx="374">
                  <c:v>42460</c:v>
                </c:pt>
                <c:pt idx="375">
                  <c:v>42490</c:v>
                </c:pt>
                <c:pt idx="376">
                  <c:v>42521</c:v>
                </c:pt>
                <c:pt idx="377">
                  <c:v>42551</c:v>
                </c:pt>
                <c:pt idx="378">
                  <c:v>42582</c:v>
                </c:pt>
                <c:pt idx="379">
                  <c:v>42613</c:v>
                </c:pt>
                <c:pt idx="380">
                  <c:v>42643</c:v>
                </c:pt>
                <c:pt idx="381">
                  <c:v>42674</c:v>
                </c:pt>
                <c:pt idx="382">
                  <c:v>42704</c:v>
                </c:pt>
                <c:pt idx="383">
                  <c:v>42735</c:v>
                </c:pt>
                <c:pt idx="384">
                  <c:v>42766</c:v>
                </c:pt>
                <c:pt idx="385">
                  <c:v>42794</c:v>
                </c:pt>
                <c:pt idx="386">
                  <c:v>42825</c:v>
                </c:pt>
                <c:pt idx="387">
                  <c:v>42855</c:v>
                </c:pt>
                <c:pt idx="388">
                  <c:v>42886</c:v>
                </c:pt>
                <c:pt idx="389">
                  <c:v>42916</c:v>
                </c:pt>
                <c:pt idx="390">
                  <c:v>42947</c:v>
                </c:pt>
                <c:pt idx="391">
                  <c:v>42978</c:v>
                </c:pt>
                <c:pt idx="392">
                  <c:v>43008</c:v>
                </c:pt>
                <c:pt idx="393">
                  <c:v>43039</c:v>
                </c:pt>
                <c:pt idx="394">
                  <c:v>43069</c:v>
                </c:pt>
                <c:pt idx="395">
                  <c:v>43100</c:v>
                </c:pt>
                <c:pt idx="396">
                  <c:v>43131</c:v>
                </c:pt>
                <c:pt idx="397">
                  <c:v>43159</c:v>
                </c:pt>
                <c:pt idx="398">
                  <c:v>43190</c:v>
                </c:pt>
                <c:pt idx="399">
                  <c:v>43220</c:v>
                </c:pt>
                <c:pt idx="400">
                  <c:v>43251</c:v>
                </c:pt>
                <c:pt idx="401">
                  <c:v>43281</c:v>
                </c:pt>
                <c:pt idx="402">
                  <c:v>43312</c:v>
                </c:pt>
                <c:pt idx="403">
                  <c:v>43343</c:v>
                </c:pt>
                <c:pt idx="404">
                  <c:v>43373</c:v>
                </c:pt>
                <c:pt idx="405">
                  <c:v>43404</c:v>
                </c:pt>
                <c:pt idx="406">
                  <c:v>43434</c:v>
                </c:pt>
                <c:pt idx="407">
                  <c:v>43465</c:v>
                </c:pt>
                <c:pt idx="408">
                  <c:v>43496</c:v>
                </c:pt>
                <c:pt idx="409">
                  <c:v>43524</c:v>
                </c:pt>
                <c:pt idx="410">
                  <c:v>43555</c:v>
                </c:pt>
                <c:pt idx="411">
                  <c:v>43585</c:v>
                </c:pt>
                <c:pt idx="412">
                  <c:v>43616</c:v>
                </c:pt>
                <c:pt idx="413">
                  <c:v>43646</c:v>
                </c:pt>
                <c:pt idx="414">
                  <c:v>43677</c:v>
                </c:pt>
                <c:pt idx="415">
                  <c:v>43708</c:v>
                </c:pt>
                <c:pt idx="416">
                  <c:v>43738</c:v>
                </c:pt>
                <c:pt idx="417">
                  <c:v>43769</c:v>
                </c:pt>
                <c:pt idx="418">
                  <c:v>43799</c:v>
                </c:pt>
                <c:pt idx="419">
                  <c:v>43830</c:v>
                </c:pt>
                <c:pt idx="420">
                  <c:v>43861</c:v>
                </c:pt>
                <c:pt idx="421">
                  <c:v>43890</c:v>
                </c:pt>
                <c:pt idx="422">
                  <c:v>43921</c:v>
                </c:pt>
                <c:pt idx="423">
                  <c:v>43951</c:v>
                </c:pt>
                <c:pt idx="424">
                  <c:v>43982</c:v>
                </c:pt>
                <c:pt idx="425">
                  <c:v>44012</c:v>
                </c:pt>
                <c:pt idx="426">
                  <c:v>44043</c:v>
                </c:pt>
                <c:pt idx="427">
                  <c:v>44074</c:v>
                </c:pt>
                <c:pt idx="428">
                  <c:v>44104</c:v>
                </c:pt>
                <c:pt idx="429">
                  <c:v>44135</c:v>
                </c:pt>
                <c:pt idx="430">
                  <c:v>44165</c:v>
                </c:pt>
                <c:pt idx="431">
                  <c:v>44196</c:v>
                </c:pt>
                <c:pt idx="432">
                  <c:v>44227</c:v>
                </c:pt>
                <c:pt idx="433">
                  <c:v>44255</c:v>
                </c:pt>
                <c:pt idx="434">
                  <c:v>44286</c:v>
                </c:pt>
                <c:pt idx="435">
                  <c:v>44316</c:v>
                </c:pt>
                <c:pt idx="436">
                  <c:v>44347</c:v>
                </c:pt>
                <c:pt idx="437">
                  <c:v>44377</c:v>
                </c:pt>
                <c:pt idx="438">
                  <c:v>44408</c:v>
                </c:pt>
                <c:pt idx="439">
                  <c:v>44439</c:v>
                </c:pt>
                <c:pt idx="440">
                  <c:v>44469</c:v>
                </c:pt>
                <c:pt idx="441">
                  <c:v>44500</c:v>
                </c:pt>
                <c:pt idx="442">
                  <c:v>44530</c:v>
                </c:pt>
                <c:pt idx="443">
                  <c:v>44561</c:v>
                </c:pt>
                <c:pt idx="444">
                  <c:v>44592</c:v>
                </c:pt>
                <c:pt idx="445">
                  <c:v>44620</c:v>
                </c:pt>
                <c:pt idx="446">
                  <c:v>44651</c:v>
                </c:pt>
                <c:pt idx="447">
                  <c:v>44681</c:v>
                </c:pt>
                <c:pt idx="448">
                  <c:v>44712</c:v>
                </c:pt>
                <c:pt idx="449">
                  <c:v>44742</c:v>
                </c:pt>
                <c:pt idx="450">
                  <c:v>44773</c:v>
                </c:pt>
                <c:pt idx="451">
                  <c:v>44804</c:v>
                </c:pt>
                <c:pt idx="452">
                  <c:v>44834</c:v>
                </c:pt>
              </c:numCache>
            </c:numRef>
          </c:xVal>
          <c:yVal>
            <c:numRef>
              <c:f>'02N21W34G02S'!$O$2:$O$454</c:f>
              <c:numCache>
                <c:formatCode>General</c:formatCode>
                <c:ptCount val="453"/>
                <c:pt idx="0">
                  <c:v>-50.063000000000002</c:v>
                </c:pt>
                <c:pt idx="1">
                  <c:v>-54.478000000000002</c:v>
                </c:pt>
                <c:pt idx="2">
                  <c:v>-60.398000000000003</c:v>
                </c:pt>
                <c:pt idx="3">
                  <c:v>-64.894999999999996</c:v>
                </c:pt>
                <c:pt idx="4">
                  <c:v>-67.513000000000005</c:v>
                </c:pt>
                <c:pt idx="5">
                  <c:v>-70.227000000000004</c:v>
                </c:pt>
                <c:pt idx="6">
                  <c:v>-74.748000000000005</c:v>
                </c:pt>
                <c:pt idx="7">
                  <c:v>-78.373999999999995</c:v>
                </c:pt>
                <c:pt idx="8">
                  <c:v>-82.117999999999995</c:v>
                </c:pt>
                <c:pt idx="9">
                  <c:v>-84.41</c:v>
                </c:pt>
                <c:pt idx="10">
                  <c:v>-82.885999999999996</c:v>
                </c:pt>
                <c:pt idx="11">
                  <c:v>-85.722999999999999</c:v>
                </c:pt>
                <c:pt idx="12">
                  <c:v>-69.385999999999996</c:v>
                </c:pt>
                <c:pt idx="13">
                  <c:v>-60.052</c:v>
                </c:pt>
                <c:pt idx="14">
                  <c:v>-51.691000000000003</c:v>
                </c:pt>
                <c:pt idx="15">
                  <c:v>-53.761000000000003</c:v>
                </c:pt>
                <c:pt idx="16">
                  <c:v>-54.598999999999997</c:v>
                </c:pt>
                <c:pt idx="17">
                  <c:v>-55.771999999999998</c:v>
                </c:pt>
                <c:pt idx="18">
                  <c:v>-70.417000000000002</c:v>
                </c:pt>
                <c:pt idx="19">
                  <c:v>-78.682000000000002</c:v>
                </c:pt>
                <c:pt idx="20">
                  <c:v>-84.866</c:v>
                </c:pt>
                <c:pt idx="21">
                  <c:v>-88.308000000000007</c:v>
                </c:pt>
                <c:pt idx="22">
                  <c:v>-85.81</c:v>
                </c:pt>
                <c:pt idx="23">
                  <c:v>-90.093999999999994</c:v>
                </c:pt>
                <c:pt idx="24">
                  <c:v>-90.436999999999998</c:v>
                </c:pt>
                <c:pt idx="25">
                  <c:v>-100.292</c:v>
                </c:pt>
                <c:pt idx="26">
                  <c:v>-100.03400000000001</c:v>
                </c:pt>
                <c:pt idx="27">
                  <c:v>-106.735</c:v>
                </c:pt>
                <c:pt idx="28">
                  <c:v>-110.97199999999999</c:v>
                </c:pt>
                <c:pt idx="29">
                  <c:v>-115.51</c:v>
                </c:pt>
                <c:pt idx="30">
                  <c:v>-113.10299999999999</c:v>
                </c:pt>
                <c:pt idx="31">
                  <c:v>-112.41</c:v>
                </c:pt>
                <c:pt idx="32">
                  <c:v>-113.46599999999999</c:v>
                </c:pt>
                <c:pt idx="33">
                  <c:v>-110.196</c:v>
                </c:pt>
                <c:pt idx="34">
                  <c:v>-107.798</c:v>
                </c:pt>
                <c:pt idx="35">
                  <c:v>-106.06399999999999</c:v>
                </c:pt>
                <c:pt idx="36">
                  <c:v>-101.20099999999999</c:v>
                </c:pt>
                <c:pt idx="37">
                  <c:v>-99.116</c:v>
                </c:pt>
                <c:pt idx="38">
                  <c:v>-99.320999999999998</c:v>
                </c:pt>
                <c:pt idx="39">
                  <c:v>-93.305000000000007</c:v>
                </c:pt>
                <c:pt idx="40">
                  <c:v>-95.725999999999999</c:v>
                </c:pt>
                <c:pt idx="41">
                  <c:v>-97.730999999999995</c:v>
                </c:pt>
                <c:pt idx="42">
                  <c:v>-110.749</c:v>
                </c:pt>
                <c:pt idx="43">
                  <c:v>-116.874</c:v>
                </c:pt>
                <c:pt idx="44">
                  <c:v>-122.05800000000001</c:v>
                </c:pt>
                <c:pt idx="45">
                  <c:v>-124.54900000000001</c:v>
                </c:pt>
                <c:pt idx="46">
                  <c:v>-127.828</c:v>
                </c:pt>
                <c:pt idx="47">
                  <c:v>-124.8</c:v>
                </c:pt>
                <c:pt idx="48">
                  <c:v>-119.018</c:v>
                </c:pt>
                <c:pt idx="49">
                  <c:v>-118.926</c:v>
                </c:pt>
                <c:pt idx="50">
                  <c:v>-117.05</c:v>
                </c:pt>
                <c:pt idx="51">
                  <c:v>-117.16500000000001</c:v>
                </c:pt>
                <c:pt idx="52">
                  <c:v>-116.389</c:v>
                </c:pt>
                <c:pt idx="53">
                  <c:v>-117.021</c:v>
                </c:pt>
                <c:pt idx="54">
                  <c:v>-130.51499999999999</c:v>
                </c:pt>
                <c:pt idx="55">
                  <c:v>-138.648</c:v>
                </c:pt>
                <c:pt idx="56">
                  <c:v>-145.72200000000001</c:v>
                </c:pt>
                <c:pt idx="57">
                  <c:v>-149.61099999999999</c:v>
                </c:pt>
                <c:pt idx="58">
                  <c:v>-154.209</c:v>
                </c:pt>
                <c:pt idx="59">
                  <c:v>-156.40799999999999</c:v>
                </c:pt>
                <c:pt idx="60">
                  <c:v>-147.304</c:v>
                </c:pt>
                <c:pt idx="61">
                  <c:v>-144.65100000000001</c:v>
                </c:pt>
                <c:pt idx="62">
                  <c:v>-148.73599999999999</c:v>
                </c:pt>
                <c:pt idx="63">
                  <c:v>-152.292</c:v>
                </c:pt>
                <c:pt idx="64">
                  <c:v>-153.56200000000001</c:v>
                </c:pt>
                <c:pt idx="65">
                  <c:v>-156.036</c:v>
                </c:pt>
                <c:pt idx="66">
                  <c:v>-159.02799999999999</c:v>
                </c:pt>
                <c:pt idx="67">
                  <c:v>-160.55099999999999</c:v>
                </c:pt>
                <c:pt idx="68">
                  <c:v>-163.07900000000001</c:v>
                </c:pt>
                <c:pt idx="69">
                  <c:v>-163.76300000000001</c:v>
                </c:pt>
                <c:pt idx="70">
                  <c:v>-165.98699999999999</c:v>
                </c:pt>
                <c:pt idx="71">
                  <c:v>-166.47200000000001</c:v>
                </c:pt>
                <c:pt idx="72">
                  <c:v>-160.04</c:v>
                </c:pt>
                <c:pt idx="73">
                  <c:v>-148.988</c:v>
                </c:pt>
                <c:pt idx="74">
                  <c:v>-135.39500000000001</c:v>
                </c:pt>
                <c:pt idx="75">
                  <c:v>-140.048</c:v>
                </c:pt>
                <c:pt idx="76">
                  <c:v>-140.62299999999999</c:v>
                </c:pt>
                <c:pt idx="77">
                  <c:v>-141.989</c:v>
                </c:pt>
                <c:pt idx="78">
                  <c:v>-149.488</c:v>
                </c:pt>
                <c:pt idx="79">
                  <c:v>-153.54</c:v>
                </c:pt>
                <c:pt idx="80">
                  <c:v>-157.38</c:v>
                </c:pt>
                <c:pt idx="81">
                  <c:v>-158.64500000000001</c:v>
                </c:pt>
                <c:pt idx="82">
                  <c:v>-161.06800000000001</c:v>
                </c:pt>
                <c:pt idx="83">
                  <c:v>-152.25800000000001</c:v>
                </c:pt>
                <c:pt idx="84">
                  <c:v>-125.604</c:v>
                </c:pt>
                <c:pt idx="85">
                  <c:v>-109.617</c:v>
                </c:pt>
                <c:pt idx="86">
                  <c:v>-96.483000000000004</c:v>
                </c:pt>
                <c:pt idx="87">
                  <c:v>-101.654</c:v>
                </c:pt>
                <c:pt idx="88">
                  <c:v>-101.465</c:v>
                </c:pt>
                <c:pt idx="89">
                  <c:v>-101.53400000000001</c:v>
                </c:pt>
                <c:pt idx="90">
                  <c:v>-105.82599999999999</c:v>
                </c:pt>
                <c:pt idx="91">
                  <c:v>-109.508</c:v>
                </c:pt>
                <c:pt idx="92">
                  <c:v>-113.121</c:v>
                </c:pt>
                <c:pt idx="93">
                  <c:v>-114.623</c:v>
                </c:pt>
                <c:pt idx="94">
                  <c:v>-116.747</c:v>
                </c:pt>
                <c:pt idx="95">
                  <c:v>-110.905</c:v>
                </c:pt>
                <c:pt idx="96">
                  <c:v>-92.725999999999999</c:v>
                </c:pt>
                <c:pt idx="97">
                  <c:v>-82.438000000000002</c:v>
                </c:pt>
                <c:pt idx="98">
                  <c:v>-72.748000000000005</c:v>
                </c:pt>
                <c:pt idx="99">
                  <c:v>-81.001999999999995</c:v>
                </c:pt>
                <c:pt idx="100">
                  <c:v>-82.879000000000005</c:v>
                </c:pt>
                <c:pt idx="101">
                  <c:v>-84.394999999999996</c:v>
                </c:pt>
                <c:pt idx="102">
                  <c:v>-82.027000000000001</c:v>
                </c:pt>
                <c:pt idx="103">
                  <c:v>-82.078000000000003</c:v>
                </c:pt>
                <c:pt idx="104">
                  <c:v>-83.085999999999999</c:v>
                </c:pt>
                <c:pt idx="105">
                  <c:v>-83.034000000000006</c:v>
                </c:pt>
                <c:pt idx="106">
                  <c:v>-83.754999999999995</c:v>
                </c:pt>
                <c:pt idx="107">
                  <c:v>-81.497</c:v>
                </c:pt>
                <c:pt idx="108">
                  <c:v>-80.177999999999997</c:v>
                </c:pt>
                <c:pt idx="109">
                  <c:v>-74.399000000000001</c:v>
                </c:pt>
                <c:pt idx="110">
                  <c:v>-68.694000000000003</c:v>
                </c:pt>
                <c:pt idx="111">
                  <c:v>-71.308999999999997</c:v>
                </c:pt>
                <c:pt idx="112">
                  <c:v>-71.305000000000007</c:v>
                </c:pt>
                <c:pt idx="113">
                  <c:v>-71.783000000000001</c:v>
                </c:pt>
                <c:pt idx="114">
                  <c:v>-74.201999999999998</c:v>
                </c:pt>
                <c:pt idx="115">
                  <c:v>-77.712000000000003</c:v>
                </c:pt>
                <c:pt idx="116">
                  <c:v>-81.369</c:v>
                </c:pt>
                <c:pt idx="117">
                  <c:v>-83.484999999999999</c:v>
                </c:pt>
                <c:pt idx="118">
                  <c:v>-85.721000000000004</c:v>
                </c:pt>
                <c:pt idx="119">
                  <c:v>-86.793000000000006</c:v>
                </c:pt>
                <c:pt idx="120">
                  <c:v>-67.111999999999995</c:v>
                </c:pt>
                <c:pt idx="121">
                  <c:v>-61.905000000000001</c:v>
                </c:pt>
                <c:pt idx="122">
                  <c:v>-49.709000000000003</c:v>
                </c:pt>
                <c:pt idx="123">
                  <c:v>-47.692999999999998</c:v>
                </c:pt>
                <c:pt idx="124">
                  <c:v>-45.331000000000003</c:v>
                </c:pt>
                <c:pt idx="125">
                  <c:v>-43.776000000000003</c:v>
                </c:pt>
                <c:pt idx="126">
                  <c:v>-49.817</c:v>
                </c:pt>
                <c:pt idx="127">
                  <c:v>-52.529000000000003</c:v>
                </c:pt>
                <c:pt idx="128">
                  <c:v>-54.52</c:v>
                </c:pt>
                <c:pt idx="129">
                  <c:v>-55.121000000000002</c:v>
                </c:pt>
                <c:pt idx="130">
                  <c:v>-56.021999999999998</c:v>
                </c:pt>
                <c:pt idx="131">
                  <c:v>-55.091000000000001</c:v>
                </c:pt>
                <c:pt idx="132">
                  <c:v>-55.844000000000001</c:v>
                </c:pt>
                <c:pt idx="133">
                  <c:v>-51.63</c:v>
                </c:pt>
                <c:pt idx="134">
                  <c:v>-51.688000000000002</c:v>
                </c:pt>
                <c:pt idx="135">
                  <c:v>-53.49</c:v>
                </c:pt>
                <c:pt idx="136">
                  <c:v>-53.597000000000001</c:v>
                </c:pt>
                <c:pt idx="137">
                  <c:v>-54.156999999999996</c:v>
                </c:pt>
                <c:pt idx="138">
                  <c:v>-59.951000000000001</c:v>
                </c:pt>
                <c:pt idx="139">
                  <c:v>-64.653000000000006</c:v>
                </c:pt>
                <c:pt idx="140">
                  <c:v>-69.096000000000004</c:v>
                </c:pt>
                <c:pt idx="141">
                  <c:v>-71.78</c:v>
                </c:pt>
                <c:pt idx="142">
                  <c:v>-65.534999999999997</c:v>
                </c:pt>
                <c:pt idx="143">
                  <c:v>-60.781999999999996</c:v>
                </c:pt>
                <c:pt idx="144">
                  <c:v>-60.353999999999999</c:v>
                </c:pt>
                <c:pt idx="145">
                  <c:v>-67.936999999999998</c:v>
                </c:pt>
                <c:pt idx="146">
                  <c:v>-69.887</c:v>
                </c:pt>
                <c:pt idx="147">
                  <c:v>-72.129000000000005</c:v>
                </c:pt>
                <c:pt idx="148">
                  <c:v>-72.885000000000005</c:v>
                </c:pt>
                <c:pt idx="149">
                  <c:v>-74.385000000000005</c:v>
                </c:pt>
                <c:pt idx="150">
                  <c:v>-77.212999999999994</c:v>
                </c:pt>
                <c:pt idx="151">
                  <c:v>-79.343999999999994</c:v>
                </c:pt>
                <c:pt idx="152">
                  <c:v>-82.048000000000002</c:v>
                </c:pt>
                <c:pt idx="153">
                  <c:v>-83.325000000000003</c:v>
                </c:pt>
                <c:pt idx="154">
                  <c:v>-74.001000000000005</c:v>
                </c:pt>
                <c:pt idx="155">
                  <c:v>-67.605000000000004</c:v>
                </c:pt>
                <c:pt idx="156">
                  <c:v>-51.04</c:v>
                </c:pt>
                <c:pt idx="157">
                  <c:v>-41.039000000000001</c:v>
                </c:pt>
                <c:pt idx="158">
                  <c:v>-32.156999999999996</c:v>
                </c:pt>
                <c:pt idx="159">
                  <c:v>-35.012</c:v>
                </c:pt>
                <c:pt idx="160">
                  <c:v>-25.873000000000001</c:v>
                </c:pt>
                <c:pt idx="161">
                  <c:v>-31.677</c:v>
                </c:pt>
                <c:pt idx="162">
                  <c:v>-36.488</c:v>
                </c:pt>
                <c:pt idx="163">
                  <c:v>-38.94</c:v>
                </c:pt>
                <c:pt idx="164">
                  <c:v>-41.079000000000001</c:v>
                </c:pt>
                <c:pt idx="165">
                  <c:v>-41.91</c:v>
                </c:pt>
                <c:pt idx="166">
                  <c:v>-43.09</c:v>
                </c:pt>
                <c:pt idx="167">
                  <c:v>-43.243000000000002</c:v>
                </c:pt>
                <c:pt idx="168">
                  <c:v>-39.036999999999999</c:v>
                </c:pt>
                <c:pt idx="169">
                  <c:v>-42.213000000000001</c:v>
                </c:pt>
                <c:pt idx="170">
                  <c:v>-38.005000000000003</c:v>
                </c:pt>
                <c:pt idx="171">
                  <c:v>-35.860999999999997</c:v>
                </c:pt>
                <c:pt idx="172">
                  <c:v>-37.527000000000001</c:v>
                </c:pt>
                <c:pt idx="173">
                  <c:v>-38.799999999999997</c:v>
                </c:pt>
                <c:pt idx="174">
                  <c:v>-51.84</c:v>
                </c:pt>
                <c:pt idx="175">
                  <c:v>-60.853999999999999</c:v>
                </c:pt>
                <c:pt idx="176">
                  <c:v>-68.375</c:v>
                </c:pt>
                <c:pt idx="177">
                  <c:v>-73.116</c:v>
                </c:pt>
                <c:pt idx="178">
                  <c:v>-77.837000000000003</c:v>
                </c:pt>
                <c:pt idx="179">
                  <c:v>-80.591999999999999</c:v>
                </c:pt>
                <c:pt idx="180">
                  <c:v>-67.703000000000003</c:v>
                </c:pt>
                <c:pt idx="181">
                  <c:v>-58.05</c:v>
                </c:pt>
                <c:pt idx="182">
                  <c:v>-49.927</c:v>
                </c:pt>
                <c:pt idx="183">
                  <c:v>-44.631999999999998</c:v>
                </c:pt>
                <c:pt idx="184">
                  <c:v>-48.634999999999998</c:v>
                </c:pt>
                <c:pt idx="185">
                  <c:v>-50.941000000000003</c:v>
                </c:pt>
                <c:pt idx="186">
                  <c:v>-55.179000000000002</c:v>
                </c:pt>
                <c:pt idx="187">
                  <c:v>-59.249000000000002</c:v>
                </c:pt>
                <c:pt idx="188">
                  <c:v>-63.33</c:v>
                </c:pt>
                <c:pt idx="189">
                  <c:v>-65.709999999999994</c:v>
                </c:pt>
                <c:pt idx="190">
                  <c:v>-68.492999999999995</c:v>
                </c:pt>
                <c:pt idx="191">
                  <c:v>-69.872</c:v>
                </c:pt>
                <c:pt idx="192">
                  <c:v>-53.976999999999997</c:v>
                </c:pt>
                <c:pt idx="193">
                  <c:v>-45.161999999999999</c:v>
                </c:pt>
                <c:pt idx="194">
                  <c:v>-36.896999999999998</c:v>
                </c:pt>
                <c:pt idx="195">
                  <c:v>-41.426000000000002</c:v>
                </c:pt>
                <c:pt idx="196">
                  <c:v>-42.572000000000003</c:v>
                </c:pt>
                <c:pt idx="197">
                  <c:v>-43.841999999999999</c:v>
                </c:pt>
                <c:pt idx="198">
                  <c:v>-45.081000000000003</c:v>
                </c:pt>
                <c:pt idx="199">
                  <c:v>-46.994999999999997</c:v>
                </c:pt>
                <c:pt idx="200">
                  <c:v>-49.23</c:v>
                </c:pt>
                <c:pt idx="201">
                  <c:v>-50.326999999999998</c:v>
                </c:pt>
                <c:pt idx="202">
                  <c:v>-50.146000000000001</c:v>
                </c:pt>
                <c:pt idx="203">
                  <c:v>-48.823999999999998</c:v>
                </c:pt>
                <c:pt idx="204">
                  <c:v>-50.853999999999999</c:v>
                </c:pt>
                <c:pt idx="205">
                  <c:v>-54.470999999999997</c:v>
                </c:pt>
                <c:pt idx="206">
                  <c:v>-54.965000000000003</c:v>
                </c:pt>
                <c:pt idx="207">
                  <c:v>-56.16</c:v>
                </c:pt>
                <c:pt idx="208">
                  <c:v>-56.390999999999998</c:v>
                </c:pt>
                <c:pt idx="209">
                  <c:v>-57.369</c:v>
                </c:pt>
                <c:pt idx="210">
                  <c:v>-70.488</c:v>
                </c:pt>
                <c:pt idx="211">
                  <c:v>-78.042000000000002</c:v>
                </c:pt>
                <c:pt idx="212">
                  <c:v>-84.364000000000004</c:v>
                </c:pt>
                <c:pt idx="213">
                  <c:v>-87.988</c:v>
                </c:pt>
                <c:pt idx="214">
                  <c:v>-82.173000000000002</c:v>
                </c:pt>
                <c:pt idx="215">
                  <c:v>-78.215999999999994</c:v>
                </c:pt>
                <c:pt idx="216">
                  <c:v>-73.004999999999995</c:v>
                </c:pt>
                <c:pt idx="217">
                  <c:v>-60.774999999999999</c:v>
                </c:pt>
                <c:pt idx="218">
                  <c:v>-50.865000000000002</c:v>
                </c:pt>
                <c:pt idx="219">
                  <c:v>-53.502000000000002</c:v>
                </c:pt>
                <c:pt idx="220">
                  <c:v>-46.451999999999998</c:v>
                </c:pt>
                <c:pt idx="221">
                  <c:v>-49.405999999999999</c:v>
                </c:pt>
                <c:pt idx="222">
                  <c:v>-58.767000000000003</c:v>
                </c:pt>
                <c:pt idx="223">
                  <c:v>-64.661000000000001</c:v>
                </c:pt>
                <c:pt idx="224">
                  <c:v>-69.694000000000003</c:v>
                </c:pt>
                <c:pt idx="225">
                  <c:v>-72.27</c:v>
                </c:pt>
                <c:pt idx="226">
                  <c:v>-68.212999999999994</c:v>
                </c:pt>
                <c:pt idx="227">
                  <c:v>-72.266999999999996</c:v>
                </c:pt>
                <c:pt idx="228">
                  <c:v>-67.805000000000007</c:v>
                </c:pt>
                <c:pt idx="229">
                  <c:v>-63.042999999999999</c:v>
                </c:pt>
                <c:pt idx="230">
                  <c:v>-62.606999999999999</c:v>
                </c:pt>
                <c:pt idx="231">
                  <c:v>-62.854999999999997</c:v>
                </c:pt>
                <c:pt idx="232">
                  <c:v>-62.168999999999997</c:v>
                </c:pt>
                <c:pt idx="233">
                  <c:v>-62.63</c:v>
                </c:pt>
                <c:pt idx="234">
                  <c:v>-73.677999999999997</c:v>
                </c:pt>
                <c:pt idx="235">
                  <c:v>-80.772999999999996</c:v>
                </c:pt>
                <c:pt idx="236">
                  <c:v>-87.054000000000002</c:v>
                </c:pt>
                <c:pt idx="237">
                  <c:v>-76.863</c:v>
                </c:pt>
                <c:pt idx="238">
                  <c:v>-86.423000000000002</c:v>
                </c:pt>
                <c:pt idx="239">
                  <c:v>-76.948999999999998</c:v>
                </c:pt>
                <c:pt idx="240">
                  <c:v>-57.024000000000001</c:v>
                </c:pt>
                <c:pt idx="241">
                  <c:v>-46.002000000000002</c:v>
                </c:pt>
                <c:pt idx="242">
                  <c:v>-36.636000000000003</c:v>
                </c:pt>
                <c:pt idx="243">
                  <c:v>-42.241999999999997</c:v>
                </c:pt>
                <c:pt idx="244">
                  <c:v>-42.920999999999999</c:v>
                </c:pt>
                <c:pt idx="245">
                  <c:v>-43.408000000000001</c:v>
                </c:pt>
                <c:pt idx="246">
                  <c:v>-42.11</c:v>
                </c:pt>
                <c:pt idx="247">
                  <c:v>-41.843000000000004</c:v>
                </c:pt>
                <c:pt idx="248">
                  <c:v>-42.37</c:v>
                </c:pt>
                <c:pt idx="249">
                  <c:v>-42.034999999999997</c:v>
                </c:pt>
                <c:pt idx="250">
                  <c:v>-42.442</c:v>
                </c:pt>
                <c:pt idx="251">
                  <c:v>-42.012</c:v>
                </c:pt>
                <c:pt idx="252">
                  <c:v>-32.92</c:v>
                </c:pt>
                <c:pt idx="253">
                  <c:v>-28.681000000000001</c:v>
                </c:pt>
                <c:pt idx="254">
                  <c:v>-23.966999999999999</c:v>
                </c:pt>
                <c:pt idx="255">
                  <c:v>-20.792999999999999</c:v>
                </c:pt>
                <c:pt idx="256">
                  <c:v>-22.209</c:v>
                </c:pt>
                <c:pt idx="257">
                  <c:v>-23.459</c:v>
                </c:pt>
                <c:pt idx="258">
                  <c:v>-25.622</c:v>
                </c:pt>
                <c:pt idx="259">
                  <c:v>-27.722999999999999</c:v>
                </c:pt>
                <c:pt idx="260">
                  <c:v>-29.928999999999998</c:v>
                </c:pt>
                <c:pt idx="261">
                  <c:v>-31.091000000000001</c:v>
                </c:pt>
                <c:pt idx="262">
                  <c:v>-32.613999999999997</c:v>
                </c:pt>
                <c:pt idx="263">
                  <c:v>-33.24</c:v>
                </c:pt>
                <c:pt idx="264">
                  <c:v>-32.29</c:v>
                </c:pt>
                <c:pt idx="265">
                  <c:v>-33.518000000000001</c:v>
                </c:pt>
                <c:pt idx="266">
                  <c:v>-32.481000000000002</c:v>
                </c:pt>
                <c:pt idx="267">
                  <c:v>-32.347000000000001</c:v>
                </c:pt>
                <c:pt idx="268">
                  <c:v>-31.672000000000001</c:v>
                </c:pt>
                <c:pt idx="269">
                  <c:v>-31.783999999999999</c:v>
                </c:pt>
                <c:pt idx="270">
                  <c:v>-38.863</c:v>
                </c:pt>
                <c:pt idx="271">
                  <c:v>-43.875</c:v>
                </c:pt>
                <c:pt idx="272">
                  <c:v>-48.27</c:v>
                </c:pt>
                <c:pt idx="273">
                  <c:v>-50.875999999999998</c:v>
                </c:pt>
                <c:pt idx="274">
                  <c:v>-53.712000000000003</c:v>
                </c:pt>
                <c:pt idx="275">
                  <c:v>-54.387</c:v>
                </c:pt>
                <c:pt idx="276">
                  <c:v>-44.960999999999999</c:v>
                </c:pt>
                <c:pt idx="277">
                  <c:v>-40.756</c:v>
                </c:pt>
                <c:pt idx="278">
                  <c:v>-41.895000000000003</c:v>
                </c:pt>
                <c:pt idx="279">
                  <c:v>-42.389000000000003</c:v>
                </c:pt>
                <c:pt idx="280">
                  <c:v>-41.970999999999997</c:v>
                </c:pt>
                <c:pt idx="281">
                  <c:v>-42.326000000000001</c:v>
                </c:pt>
                <c:pt idx="282">
                  <c:v>-45.533000000000001</c:v>
                </c:pt>
                <c:pt idx="283">
                  <c:v>-48.476999999999997</c:v>
                </c:pt>
                <c:pt idx="284">
                  <c:v>-51.554000000000002</c:v>
                </c:pt>
                <c:pt idx="285">
                  <c:v>-53.302999999999997</c:v>
                </c:pt>
                <c:pt idx="286">
                  <c:v>-53.29</c:v>
                </c:pt>
                <c:pt idx="287">
                  <c:v>-51.963000000000001</c:v>
                </c:pt>
                <c:pt idx="288">
                  <c:v>-46.204000000000001</c:v>
                </c:pt>
                <c:pt idx="289">
                  <c:v>-40.811</c:v>
                </c:pt>
                <c:pt idx="290">
                  <c:v>-37.978999999999999</c:v>
                </c:pt>
                <c:pt idx="291">
                  <c:v>-36.255000000000003</c:v>
                </c:pt>
                <c:pt idx="292">
                  <c:v>-34.423999999999999</c:v>
                </c:pt>
                <c:pt idx="293">
                  <c:v>-33.616999999999997</c:v>
                </c:pt>
                <c:pt idx="294">
                  <c:v>-45.841999999999999</c:v>
                </c:pt>
                <c:pt idx="295">
                  <c:v>-53.133000000000003</c:v>
                </c:pt>
                <c:pt idx="296">
                  <c:v>-59.095999999999997</c:v>
                </c:pt>
                <c:pt idx="297">
                  <c:v>-60.722999999999999</c:v>
                </c:pt>
                <c:pt idx="298">
                  <c:v>-65.587999999999994</c:v>
                </c:pt>
                <c:pt idx="299">
                  <c:v>-66.117000000000004</c:v>
                </c:pt>
                <c:pt idx="300">
                  <c:v>-49.338999999999999</c:v>
                </c:pt>
                <c:pt idx="301">
                  <c:v>-40.573999999999998</c:v>
                </c:pt>
                <c:pt idx="302">
                  <c:v>-37.783999999999999</c:v>
                </c:pt>
                <c:pt idx="303">
                  <c:v>-35.1</c:v>
                </c:pt>
                <c:pt idx="304">
                  <c:v>-33.055</c:v>
                </c:pt>
                <c:pt idx="305">
                  <c:v>-31.972000000000001</c:v>
                </c:pt>
                <c:pt idx="306">
                  <c:v>-40.17</c:v>
                </c:pt>
                <c:pt idx="307">
                  <c:v>-45.531999999999996</c:v>
                </c:pt>
                <c:pt idx="308">
                  <c:v>-50.043999999999997</c:v>
                </c:pt>
                <c:pt idx="309">
                  <c:v>-42.588999999999999</c:v>
                </c:pt>
                <c:pt idx="310">
                  <c:v>-49.079000000000001</c:v>
                </c:pt>
                <c:pt idx="311">
                  <c:v>-41.863999999999997</c:v>
                </c:pt>
                <c:pt idx="312">
                  <c:v>-41.209000000000003</c:v>
                </c:pt>
                <c:pt idx="313">
                  <c:v>-35.292000000000002</c:v>
                </c:pt>
                <c:pt idx="314">
                  <c:v>-30.135999999999999</c:v>
                </c:pt>
                <c:pt idx="315">
                  <c:v>-33.109000000000002</c:v>
                </c:pt>
                <c:pt idx="316">
                  <c:v>-33.661999999999999</c:v>
                </c:pt>
                <c:pt idx="317">
                  <c:v>-34.429000000000002</c:v>
                </c:pt>
                <c:pt idx="318">
                  <c:v>-35.296999999999997</c:v>
                </c:pt>
                <c:pt idx="319">
                  <c:v>-35.988999999999997</c:v>
                </c:pt>
                <c:pt idx="320">
                  <c:v>-37.040999999999997</c:v>
                </c:pt>
                <c:pt idx="321">
                  <c:v>-37.216000000000001</c:v>
                </c:pt>
                <c:pt idx="322">
                  <c:v>-36.58</c:v>
                </c:pt>
                <c:pt idx="323">
                  <c:v>-36.767000000000003</c:v>
                </c:pt>
                <c:pt idx="324">
                  <c:v>-33.935000000000002</c:v>
                </c:pt>
                <c:pt idx="325">
                  <c:v>-37.762999999999998</c:v>
                </c:pt>
                <c:pt idx="326">
                  <c:v>-35.948</c:v>
                </c:pt>
                <c:pt idx="327">
                  <c:v>-34.759</c:v>
                </c:pt>
                <c:pt idx="328">
                  <c:v>-36.213999999999999</c:v>
                </c:pt>
                <c:pt idx="329">
                  <c:v>-37.741999999999997</c:v>
                </c:pt>
                <c:pt idx="330">
                  <c:v>-48.247999999999998</c:v>
                </c:pt>
                <c:pt idx="331">
                  <c:v>-55.220999999999997</c:v>
                </c:pt>
                <c:pt idx="332">
                  <c:v>-61.101999999999997</c:v>
                </c:pt>
                <c:pt idx="333">
                  <c:v>-64.638000000000005</c:v>
                </c:pt>
                <c:pt idx="334">
                  <c:v>-68.328999999999994</c:v>
                </c:pt>
                <c:pt idx="335">
                  <c:v>-63.926000000000002</c:v>
                </c:pt>
                <c:pt idx="336">
                  <c:v>-61.027000000000001</c:v>
                </c:pt>
                <c:pt idx="337">
                  <c:v>-62.914000000000001</c:v>
                </c:pt>
                <c:pt idx="338">
                  <c:v>-62.128</c:v>
                </c:pt>
                <c:pt idx="339">
                  <c:v>-62.54</c:v>
                </c:pt>
                <c:pt idx="340">
                  <c:v>-62.281999999999996</c:v>
                </c:pt>
                <c:pt idx="341">
                  <c:v>-62.976999999999997</c:v>
                </c:pt>
                <c:pt idx="342">
                  <c:v>-78.834999999999994</c:v>
                </c:pt>
                <c:pt idx="343">
                  <c:v>-88.522000000000006</c:v>
                </c:pt>
                <c:pt idx="344">
                  <c:v>-96.626000000000005</c:v>
                </c:pt>
                <c:pt idx="345">
                  <c:v>-101.634</c:v>
                </c:pt>
                <c:pt idx="346">
                  <c:v>-106.866</c:v>
                </c:pt>
                <c:pt idx="347">
                  <c:v>-109.85</c:v>
                </c:pt>
                <c:pt idx="348">
                  <c:v>-113.41</c:v>
                </c:pt>
                <c:pt idx="349">
                  <c:v>-113.494</c:v>
                </c:pt>
                <c:pt idx="350">
                  <c:v>-113.88200000000001</c:v>
                </c:pt>
                <c:pt idx="351">
                  <c:v>-116.051</c:v>
                </c:pt>
                <c:pt idx="352">
                  <c:v>-116.24299999999999</c:v>
                </c:pt>
                <c:pt idx="353">
                  <c:v>-117.922</c:v>
                </c:pt>
                <c:pt idx="354">
                  <c:v>-115.435</c:v>
                </c:pt>
                <c:pt idx="355">
                  <c:v>-115.631</c:v>
                </c:pt>
                <c:pt idx="356">
                  <c:v>-117.536</c:v>
                </c:pt>
                <c:pt idx="357">
                  <c:v>-118.03700000000001</c:v>
                </c:pt>
                <c:pt idx="358">
                  <c:v>-119.98099999999999</c:v>
                </c:pt>
                <c:pt idx="359">
                  <c:v>-112.566</c:v>
                </c:pt>
                <c:pt idx="360">
                  <c:v>-108.83199999999999</c:v>
                </c:pt>
                <c:pt idx="361">
                  <c:v>-109.934</c:v>
                </c:pt>
                <c:pt idx="362">
                  <c:v>-107.254</c:v>
                </c:pt>
                <c:pt idx="363">
                  <c:v>-106.77200000000001</c:v>
                </c:pt>
                <c:pt idx="364">
                  <c:v>-105.47799999999999</c:v>
                </c:pt>
                <c:pt idx="365">
                  <c:v>-105.723</c:v>
                </c:pt>
                <c:pt idx="366">
                  <c:v>-114.423</c:v>
                </c:pt>
                <c:pt idx="367">
                  <c:v>-119.90900000000001</c:v>
                </c:pt>
                <c:pt idx="368">
                  <c:v>-125.08499999999999</c:v>
                </c:pt>
                <c:pt idx="369">
                  <c:v>-127.732</c:v>
                </c:pt>
                <c:pt idx="370">
                  <c:v>-131.25</c:v>
                </c:pt>
                <c:pt idx="371">
                  <c:v>-132.74</c:v>
                </c:pt>
                <c:pt idx="372">
                  <c:v>-124.47</c:v>
                </c:pt>
                <c:pt idx="373">
                  <c:v>-125.657</c:v>
                </c:pt>
                <c:pt idx="374">
                  <c:v>-116.078</c:v>
                </c:pt>
                <c:pt idx="375">
                  <c:v>-119.41500000000001</c:v>
                </c:pt>
                <c:pt idx="376">
                  <c:v>-119.78100000000001</c:v>
                </c:pt>
                <c:pt idx="377">
                  <c:v>-121.20399999999999</c:v>
                </c:pt>
                <c:pt idx="378">
                  <c:v>-121.965</c:v>
                </c:pt>
                <c:pt idx="379">
                  <c:v>-123.18600000000001</c:v>
                </c:pt>
                <c:pt idx="380">
                  <c:v>-125.431</c:v>
                </c:pt>
                <c:pt idx="381">
                  <c:v>-126.113</c:v>
                </c:pt>
                <c:pt idx="382">
                  <c:v>-127.982</c:v>
                </c:pt>
                <c:pt idx="383">
                  <c:v>-124.453</c:v>
                </c:pt>
                <c:pt idx="384">
                  <c:v>-103.64700000000001</c:v>
                </c:pt>
                <c:pt idx="385">
                  <c:v>-92.433999999999997</c:v>
                </c:pt>
                <c:pt idx="386">
                  <c:v>-95.656999999999996</c:v>
                </c:pt>
                <c:pt idx="387">
                  <c:v>-97.126999999999995</c:v>
                </c:pt>
                <c:pt idx="388">
                  <c:v>-97.144999999999996</c:v>
                </c:pt>
                <c:pt idx="389">
                  <c:v>-97.977999999999994</c:v>
                </c:pt>
                <c:pt idx="390">
                  <c:v>-111.60599999999999</c:v>
                </c:pt>
                <c:pt idx="391">
                  <c:v>-120.03400000000001</c:v>
                </c:pt>
                <c:pt idx="392">
                  <c:v>-127.029</c:v>
                </c:pt>
                <c:pt idx="393">
                  <c:v>-130.965</c:v>
                </c:pt>
                <c:pt idx="394">
                  <c:v>-135.304</c:v>
                </c:pt>
                <c:pt idx="395">
                  <c:v>-137.42400000000001</c:v>
                </c:pt>
                <c:pt idx="396">
                  <c:v>-120.59699999999999</c:v>
                </c:pt>
                <c:pt idx="397">
                  <c:v>-113.68</c:v>
                </c:pt>
                <c:pt idx="398">
                  <c:v>-101.075</c:v>
                </c:pt>
                <c:pt idx="399">
                  <c:v>-98.614000000000004</c:v>
                </c:pt>
                <c:pt idx="400">
                  <c:v>-95.519000000000005</c:v>
                </c:pt>
                <c:pt idx="401">
                  <c:v>-93.899000000000001</c:v>
                </c:pt>
                <c:pt idx="402">
                  <c:v>-101.765</c:v>
                </c:pt>
                <c:pt idx="403">
                  <c:v>-106.05800000000001</c:v>
                </c:pt>
                <c:pt idx="404">
                  <c:v>-109.953</c:v>
                </c:pt>
                <c:pt idx="405">
                  <c:v>-111.86199999999999</c:v>
                </c:pt>
                <c:pt idx="406">
                  <c:v>-114.258</c:v>
                </c:pt>
                <c:pt idx="407">
                  <c:v>-109.45699999999999</c:v>
                </c:pt>
                <c:pt idx="408">
                  <c:v>-91.5</c:v>
                </c:pt>
                <c:pt idx="409">
                  <c:v>-82.248000000000005</c:v>
                </c:pt>
                <c:pt idx="410">
                  <c:v>-74.076999999999998</c:v>
                </c:pt>
                <c:pt idx="411">
                  <c:v>-76.545000000000002</c:v>
                </c:pt>
                <c:pt idx="412">
                  <c:v>-77.031999999999996</c:v>
                </c:pt>
                <c:pt idx="413">
                  <c:v>-77.83</c:v>
                </c:pt>
                <c:pt idx="414">
                  <c:v>-90.373999999999995</c:v>
                </c:pt>
                <c:pt idx="415">
                  <c:v>-97.322000000000003</c:v>
                </c:pt>
                <c:pt idx="416">
                  <c:v>-102.898</c:v>
                </c:pt>
                <c:pt idx="417">
                  <c:v>-106.041</c:v>
                </c:pt>
                <c:pt idx="418">
                  <c:v>-100.51300000000001</c:v>
                </c:pt>
                <c:pt idx="419">
                  <c:v>-96.436000000000007</c:v>
                </c:pt>
                <c:pt idx="420">
                  <c:v>-85.72</c:v>
                </c:pt>
                <c:pt idx="421">
                  <c:v>-80.941000000000003</c:v>
                </c:pt>
                <c:pt idx="422">
                  <c:v>-76.441000000000003</c:v>
                </c:pt>
                <c:pt idx="423">
                  <c:v>-73.566000000000003</c:v>
                </c:pt>
                <c:pt idx="424">
                  <c:v>-70.864000000000004</c:v>
                </c:pt>
                <c:pt idx="425">
                  <c:v>-69.177000000000007</c:v>
                </c:pt>
                <c:pt idx="426">
                  <c:v>-74.587999999999994</c:v>
                </c:pt>
                <c:pt idx="427">
                  <c:v>-77.369</c:v>
                </c:pt>
                <c:pt idx="428">
                  <c:v>-79.88</c:v>
                </c:pt>
                <c:pt idx="429">
                  <c:v>-80.998000000000005</c:v>
                </c:pt>
                <c:pt idx="430">
                  <c:v>-82.463999999999999</c:v>
                </c:pt>
                <c:pt idx="431">
                  <c:v>-82.884</c:v>
                </c:pt>
                <c:pt idx="432">
                  <c:v>-86.965000000000003</c:v>
                </c:pt>
                <c:pt idx="433">
                  <c:v>-90.591999999999999</c:v>
                </c:pt>
                <c:pt idx="434">
                  <c:v>-90.334000000000003</c:v>
                </c:pt>
                <c:pt idx="435">
                  <c:v>-90.742999999999995</c:v>
                </c:pt>
                <c:pt idx="436">
                  <c:v>-90.388999999999996</c:v>
                </c:pt>
                <c:pt idx="437">
                  <c:v>-91.028000000000006</c:v>
                </c:pt>
                <c:pt idx="438">
                  <c:v>-95.277000000000001</c:v>
                </c:pt>
                <c:pt idx="439">
                  <c:v>-98.051000000000002</c:v>
                </c:pt>
                <c:pt idx="440">
                  <c:v>-100.872</c:v>
                </c:pt>
                <c:pt idx="441">
                  <c:v>-100.55800000000001</c:v>
                </c:pt>
                <c:pt idx="442">
                  <c:v>-101.80800000000001</c:v>
                </c:pt>
                <c:pt idx="443">
                  <c:v>-101.748</c:v>
                </c:pt>
                <c:pt idx="444">
                  <c:v>-93.408000000000001</c:v>
                </c:pt>
                <c:pt idx="445">
                  <c:v>-90.917000000000002</c:v>
                </c:pt>
                <c:pt idx="446">
                  <c:v>-87.247</c:v>
                </c:pt>
                <c:pt idx="447">
                  <c:v>-86.73</c:v>
                </c:pt>
                <c:pt idx="448">
                  <c:v>-85.334999999999994</c:v>
                </c:pt>
                <c:pt idx="449">
                  <c:v>-84.96</c:v>
                </c:pt>
                <c:pt idx="450">
                  <c:v>-94.414000000000001</c:v>
                </c:pt>
                <c:pt idx="451">
                  <c:v>-99.534000000000006</c:v>
                </c:pt>
                <c:pt idx="452">
                  <c:v>-103.91</c:v>
                </c:pt>
              </c:numCache>
            </c:numRef>
          </c:yVal>
          <c:smooth val="0"/>
          <c:extLst>
            <c:ext xmlns:c16="http://schemas.microsoft.com/office/drawing/2014/chart" uri="{C3380CC4-5D6E-409C-BE32-E72D297353CC}">
              <c16:uniqueId val="{0000000A-4E8D-4C3F-AAE9-63E995A9C6CA}"/>
            </c:ext>
          </c:extLst>
        </c:ser>
        <c:dLbls>
          <c:showLegendKey val="0"/>
          <c:showVal val="0"/>
          <c:showCatName val="0"/>
          <c:showSerName val="0"/>
          <c:showPercent val="0"/>
          <c:showBubbleSize val="0"/>
        </c:dLbls>
        <c:axId val="41348480"/>
        <c:axId val="41350272"/>
        <c:extLst>
          <c:ext xmlns:c15="http://schemas.microsoft.com/office/drawing/2012/chart" uri="{02D57815-91ED-43cb-92C2-25804820EDAC}">
            <c15:filteredScatterSeries>
              <c15:ser>
                <c:idx val="0"/>
                <c:order val="0"/>
                <c:tx>
                  <c:v>Baseline</c:v>
                </c:tx>
                <c:spPr>
                  <a:ln>
                    <a:solidFill>
                      <a:schemeClr val="accent1"/>
                    </a:solidFill>
                  </a:ln>
                </c:spPr>
                <c:marker>
                  <c:symbol val="none"/>
                </c:marker>
                <c:xVal>
                  <c:numRef>
                    <c:extLst>
                      <c:ext uri="{02D57815-91ED-43cb-92C2-25804820EDAC}">
                        <c15:formulaRef>
                          <c15:sqref>Sheet1!$AE$5:$AE$604</c15:sqref>
                        </c15:formulaRef>
                      </c:ext>
                    </c:extLst>
                    <c:numCache>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Cache>
                  </c:numRef>
                </c:xVal>
                <c:yVal>
                  <c:numRef>
                    <c:extLst>
                      <c:ext uri="{02D57815-91ED-43cb-92C2-25804820EDAC}">
                        <c15:formulaRef>
                          <c15:sqref>Sheet1!$AN$5:$AN$604</c15:sqref>
                        </c15:formulaRef>
                      </c:ext>
                    </c:extLst>
                    <c:numCache>
                      <c:formatCode>General</c:formatCode>
                      <c:ptCount val="600"/>
                      <c:pt idx="0">
                        <c:v>-115.34699999999999</c:v>
                      </c:pt>
                      <c:pt idx="1">
                        <c:v>-119.49</c:v>
                      </c:pt>
                      <c:pt idx="2">
                        <c:v>-110.592</c:v>
                      </c:pt>
                      <c:pt idx="3">
                        <c:v>-116.199</c:v>
                      </c:pt>
                      <c:pt idx="4">
                        <c:v>-120.274</c:v>
                      </c:pt>
                      <c:pt idx="5">
                        <c:v>-123.556</c:v>
                      </c:pt>
                      <c:pt idx="6">
                        <c:v>-106.574</c:v>
                      </c:pt>
                      <c:pt idx="7">
                        <c:v>-107.42700000000001</c:v>
                      </c:pt>
                      <c:pt idx="8">
                        <c:v>-107.60599999999999</c:v>
                      </c:pt>
                      <c:pt idx="9">
                        <c:v>-128.29599999999999</c:v>
                      </c:pt>
                      <c:pt idx="10">
                        <c:v>-113.464</c:v>
                      </c:pt>
                      <c:pt idx="11">
                        <c:v>-111.508</c:v>
                      </c:pt>
                      <c:pt idx="12">
                        <c:v>-102.822</c:v>
                      </c:pt>
                      <c:pt idx="13">
                        <c:v>-101.456</c:v>
                      </c:pt>
                      <c:pt idx="14">
                        <c:v>-111.154</c:v>
                      </c:pt>
                      <c:pt idx="15">
                        <c:v>-113.44799999999999</c:v>
                      </c:pt>
                      <c:pt idx="16">
                        <c:v>-113.8</c:v>
                      </c:pt>
                      <c:pt idx="17">
                        <c:v>-117.78100000000001</c:v>
                      </c:pt>
                      <c:pt idx="18">
                        <c:v>-105.248</c:v>
                      </c:pt>
                      <c:pt idx="19">
                        <c:v>-109.764</c:v>
                      </c:pt>
                      <c:pt idx="20">
                        <c:v>-112.304</c:v>
                      </c:pt>
                      <c:pt idx="21">
                        <c:v>-137.316</c:v>
                      </c:pt>
                      <c:pt idx="22">
                        <c:v>-123.03100000000001</c:v>
                      </c:pt>
                      <c:pt idx="23">
                        <c:v>-104.596</c:v>
                      </c:pt>
                      <c:pt idx="24">
                        <c:v>-100.152</c:v>
                      </c:pt>
                      <c:pt idx="25">
                        <c:v>-89.9</c:v>
                      </c:pt>
                      <c:pt idx="26">
                        <c:v>-102.91200000000001</c:v>
                      </c:pt>
                      <c:pt idx="27">
                        <c:v>-106.182</c:v>
                      </c:pt>
                      <c:pt idx="28">
                        <c:v>-114.877</c:v>
                      </c:pt>
                      <c:pt idx="29">
                        <c:v>-116.85899999999999</c:v>
                      </c:pt>
                      <c:pt idx="30">
                        <c:v>-101.791</c:v>
                      </c:pt>
                      <c:pt idx="31">
                        <c:v>-104.184</c:v>
                      </c:pt>
                      <c:pt idx="32">
                        <c:v>-95.445999999999998</c:v>
                      </c:pt>
                      <c:pt idx="33">
                        <c:v>-115.19</c:v>
                      </c:pt>
                      <c:pt idx="34">
                        <c:v>-110.051</c:v>
                      </c:pt>
                      <c:pt idx="35">
                        <c:v>-106.244</c:v>
                      </c:pt>
                      <c:pt idx="36">
                        <c:v>-98.792000000000002</c:v>
                      </c:pt>
                      <c:pt idx="37">
                        <c:v>-106.255</c:v>
                      </c:pt>
                      <c:pt idx="38">
                        <c:v>-105.748</c:v>
                      </c:pt>
                      <c:pt idx="39">
                        <c:v>-110.774</c:v>
                      </c:pt>
                      <c:pt idx="40">
                        <c:v>-112.123</c:v>
                      </c:pt>
                      <c:pt idx="41">
                        <c:v>-112.012</c:v>
                      </c:pt>
                      <c:pt idx="42">
                        <c:v>-99.826999999999998</c:v>
                      </c:pt>
                      <c:pt idx="43">
                        <c:v>-101.386</c:v>
                      </c:pt>
                      <c:pt idx="44">
                        <c:v>-103.92100000000001</c:v>
                      </c:pt>
                      <c:pt idx="45">
                        <c:v>-126.16500000000001</c:v>
                      </c:pt>
                      <c:pt idx="46">
                        <c:v>-116.10299999999999</c:v>
                      </c:pt>
                      <c:pt idx="47">
                        <c:v>-108.575</c:v>
                      </c:pt>
                      <c:pt idx="48">
                        <c:v>-106.977</c:v>
                      </c:pt>
                      <c:pt idx="49">
                        <c:v>-100.06399999999999</c:v>
                      </c:pt>
                      <c:pt idx="50">
                        <c:v>-104.38500000000001</c:v>
                      </c:pt>
                      <c:pt idx="51">
                        <c:v>-110.723</c:v>
                      </c:pt>
                      <c:pt idx="52">
                        <c:v>-114.4</c:v>
                      </c:pt>
                      <c:pt idx="53">
                        <c:v>-109.584</c:v>
                      </c:pt>
                      <c:pt idx="54">
                        <c:v>-100.29600000000001</c:v>
                      </c:pt>
                      <c:pt idx="55">
                        <c:v>-106.679</c:v>
                      </c:pt>
                      <c:pt idx="56">
                        <c:v>-109.03100000000001</c:v>
                      </c:pt>
                      <c:pt idx="57">
                        <c:v>-122.77</c:v>
                      </c:pt>
                      <c:pt idx="58">
                        <c:v>-113.986</c:v>
                      </c:pt>
                      <c:pt idx="59">
                        <c:v>-104.943</c:v>
                      </c:pt>
                      <c:pt idx="60">
                        <c:v>-93.924000000000007</c:v>
                      </c:pt>
                      <c:pt idx="61">
                        <c:v>-95.792000000000002</c:v>
                      </c:pt>
                      <c:pt idx="62">
                        <c:v>-87.007000000000005</c:v>
                      </c:pt>
                      <c:pt idx="63">
                        <c:v>-82.885000000000005</c:v>
                      </c:pt>
                      <c:pt idx="64">
                        <c:v>-86.718000000000004</c:v>
                      </c:pt>
                      <c:pt idx="65">
                        <c:v>-100.354</c:v>
                      </c:pt>
                      <c:pt idx="66">
                        <c:v>-90.841999999999999</c:v>
                      </c:pt>
                      <c:pt idx="67">
                        <c:v>-93.802000000000007</c:v>
                      </c:pt>
                      <c:pt idx="68">
                        <c:v>-99.542000000000002</c:v>
                      </c:pt>
                      <c:pt idx="69">
                        <c:v>-119.46599999999999</c:v>
                      </c:pt>
                      <c:pt idx="70">
                        <c:v>-107.499</c:v>
                      </c:pt>
                      <c:pt idx="71">
                        <c:v>-102.43600000000001</c:v>
                      </c:pt>
                      <c:pt idx="72">
                        <c:v>-104.503</c:v>
                      </c:pt>
                      <c:pt idx="73">
                        <c:v>-90.632999999999996</c:v>
                      </c:pt>
                      <c:pt idx="74">
                        <c:v>-84.772999999999996</c:v>
                      </c:pt>
                      <c:pt idx="75">
                        <c:v>-96.052999999999997</c:v>
                      </c:pt>
                      <c:pt idx="76">
                        <c:v>-104.961</c:v>
                      </c:pt>
                      <c:pt idx="77">
                        <c:v>-107.771</c:v>
                      </c:pt>
                      <c:pt idx="78">
                        <c:v>-96.421999999999997</c:v>
                      </c:pt>
                      <c:pt idx="79">
                        <c:v>-101.377</c:v>
                      </c:pt>
                      <c:pt idx="80">
                        <c:v>-104.208</c:v>
                      </c:pt>
                      <c:pt idx="81">
                        <c:v>-118.251</c:v>
                      </c:pt>
                      <c:pt idx="82">
                        <c:v>-112.369</c:v>
                      </c:pt>
                      <c:pt idx="83">
                        <c:v>-103.12</c:v>
                      </c:pt>
                      <c:pt idx="84">
                        <c:v>-90.611000000000004</c:v>
                      </c:pt>
                      <c:pt idx="85">
                        <c:v>-81.861999999999995</c:v>
                      </c:pt>
                      <c:pt idx="86">
                        <c:v>-76.805000000000007</c:v>
                      </c:pt>
                      <c:pt idx="87">
                        <c:v>-77.722999999999999</c:v>
                      </c:pt>
                      <c:pt idx="88">
                        <c:v>-75.563000000000002</c:v>
                      </c:pt>
                      <c:pt idx="89">
                        <c:v>-74.036000000000001</c:v>
                      </c:pt>
                      <c:pt idx="90">
                        <c:v>-60.954999999999998</c:v>
                      </c:pt>
                      <c:pt idx="91">
                        <c:v>-56.765999999999998</c:v>
                      </c:pt>
                      <c:pt idx="92">
                        <c:v>-59.392000000000003</c:v>
                      </c:pt>
                      <c:pt idx="93">
                        <c:v>-76.637</c:v>
                      </c:pt>
                      <c:pt idx="94">
                        <c:v>-68.608000000000004</c:v>
                      </c:pt>
                      <c:pt idx="95">
                        <c:v>-59.048000000000002</c:v>
                      </c:pt>
                      <c:pt idx="96">
                        <c:v>-60.478000000000002</c:v>
                      </c:pt>
                      <c:pt idx="97">
                        <c:v>-55.878999999999998</c:v>
                      </c:pt>
                      <c:pt idx="98">
                        <c:v>-55.033000000000001</c:v>
                      </c:pt>
                      <c:pt idx="99">
                        <c:v>-55.01</c:v>
                      </c:pt>
                      <c:pt idx="100">
                        <c:v>-55.953000000000003</c:v>
                      </c:pt>
                      <c:pt idx="101">
                        <c:v>-55.426000000000002</c:v>
                      </c:pt>
                      <c:pt idx="102">
                        <c:v>-44.981000000000002</c:v>
                      </c:pt>
                      <c:pt idx="103">
                        <c:v>-41.978000000000002</c:v>
                      </c:pt>
                      <c:pt idx="104">
                        <c:v>-37.813000000000002</c:v>
                      </c:pt>
                      <c:pt idx="105">
                        <c:v>-48.287999999999997</c:v>
                      </c:pt>
                      <c:pt idx="106">
                        <c:v>-40.719000000000001</c:v>
                      </c:pt>
                      <c:pt idx="107">
                        <c:v>-36.819000000000003</c:v>
                      </c:pt>
                      <c:pt idx="108">
                        <c:v>-37.718000000000004</c:v>
                      </c:pt>
                      <c:pt idx="109">
                        <c:v>-38.880000000000003</c:v>
                      </c:pt>
                      <c:pt idx="110">
                        <c:v>-40.148000000000003</c:v>
                      </c:pt>
                      <c:pt idx="111">
                        <c:v>-39.357999999999997</c:v>
                      </c:pt>
                      <c:pt idx="112">
                        <c:v>-40.158999999999999</c:v>
                      </c:pt>
                      <c:pt idx="113">
                        <c:v>-39.945999999999998</c:v>
                      </c:pt>
                      <c:pt idx="114">
                        <c:v>-31.774999999999999</c:v>
                      </c:pt>
                      <c:pt idx="115">
                        <c:v>-38.979999999999997</c:v>
                      </c:pt>
                      <c:pt idx="116">
                        <c:v>-33.311</c:v>
                      </c:pt>
                      <c:pt idx="117">
                        <c:v>-36.700000000000003</c:v>
                      </c:pt>
                      <c:pt idx="118">
                        <c:v>-31.635999999999999</c:v>
                      </c:pt>
                      <c:pt idx="119">
                        <c:v>-30.209</c:v>
                      </c:pt>
                      <c:pt idx="120">
                        <c:v>-31.483000000000001</c:v>
                      </c:pt>
                      <c:pt idx="121">
                        <c:v>-32.200000000000003</c:v>
                      </c:pt>
                      <c:pt idx="122">
                        <c:v>-36.718000000000004</c:v>
                      </c:pt>
                      <c:pt idx="123">
                        <c:v>-36.432000000000002</c:v>
                      </c:pt>
                      <c:pt idx="124">
                        <c:v>-41.835999999999999</c:v>
                      </c:pt>
                      <c:pt idx="125">
                        <c:v>-51.771000000000001</c:v>
                      </c:pt>
                      <c:pt idx="126">
                        <c:v>-45.104999999999997</c:v>
                      </c:pt>
                      <c:pt idx="127">
                        <c:v>-53.305999999999997</c:v>
                      </c:pt>
                      <c:pt idx="128">
                        <c:v>-50.655000000000001</c:v>
                      </c:pt>
                      <c:pt idx="129">
                        <c:v>-69.543999999999997</c:v>
                      </c:pt>
                      <c:pt idx="130">
                        <c:v>-64.608000000000004</c:v>
                      </c:pt>
                      <c:pt idx="131">
                        <c:v>-56.143999999999998</c:v>
                      </c:pt>
                      <c:pt idx="132">
                        <c:v>-48.459000000000003</c:v>
                      </c:pt>
                      <c:pt idx="133">
                        <c:v>-45.225999999999999</c:v>
                      </c:pt>
                      <c:pt idx="134">
                        <c:v>-47.73</c:v>
                      </c:pt>
                      <c:pt idx="135">
                        <c:v>-48.087000000000003</c:v>
                      </c:pt>
                      <c:pt idx="136">
                        <c:v>-56.587000000000003</c:v>
                      </c:pt>
                      <c:pt idx="137">
                        <c:v>-60.73</c:v>
                      </c:pt>
                      <c:pt idx="138">
                        <c:v>-42.835999999999999</c:v>
                      </c:pt>
                      <c:pt idx="139">
                        <c:v>-39.075000000000003</c:v>
                      </c:pt>
                      <c:pt idx="140" formatCode="0.00E+00">
                        <c:v>-34.561999999999998</c:v>
                      </c:pt>
                      <c:pt idx="141">
                        <c:v>-36.540999999999997</c:v>
                      </c:pt>
                      <c:pt idx="142">
                        <c:v>-32.067999999999998</c:v>
                      </c:pt>
                      <c:pt idx="143" formatCode="0.00E+00">
                        <c:v>-27.202999999999999</c:v>
                      </c:pt>
                      <c:pt idx="144">
                        <c:v>-29.745000000000001</c:v>
                      </c:pt>
                      <c:pt idx="145">
                        <c:v>-31.86</c:v>
                      </c:pt>
                      <c:pt idx="146">
                        <c:v>-32.795000000000002</c:v>
                      </c:pt>
                      <c:pt idx="147">
                        <c:v>-27.771999999999998</c:v>
                      </c:pt>
                      <c:pt idx="148">
                        <c:v>-29.995000000000001</c:v>
                      </c:pt>
                      <c:pt idx="149" formatCode="0.00E+00">
                        <c:v>-30.411000000000001</c:v>
                      </c:pt>
                      <c:pt idx="150">
                        <c:v>-21.797999999999998</c:v>
                      </c:pt>
                      <c:pt idx="151">
                        <c:v>-21.492999999999999</c:v>
                      </c:pt>
                      <c:pt idx="152">
                        <c:v>-19.513999999999999</c:v>
                      </c:pt>
                      <c:pt idx="153">
                        <c:v>-22.488</c:v>
                      </c:pt>
                      <c:pt idx="154">
                        <c:v>-20.302</c:v>
                      </c:pt>
                      <c:pt idx="155">
                        <c:v>-17.632000000000001</c:v>
                      </c:pt>
                      <c:pt idx="156">
                        <c:v>-21.780999999999999</c:v>
                      </c:pt>
                      <c:pt idx="157">
                        <c:v>-24.657</c:v>
                      </c:pt>
                      <c:pt idx="158">
                        <c:v>-25.565000000000001</c:v>
                      </c:pt>
                      <c:pt idx="159">
                        <c:v>-25.193000000000001</c:v>
                      </c:pt>
                      <c:pt idx="160">
                        <c:v>-27.91</c:v>
                      </c:pt>
                      <c:pt idx="161">
                        <c:v>-28.856000000000002</c:v>
                      </c:pt>
                      <c:pt idx="162">
                        <c:v>-19.693999999999999</c:v>
                      </c:pt>
                      <c:pt idx="163">
                        <c:v>-20.006</c:v>
                      </c:pt>
                      <c:pt idx="164">
                        <c:v>-18.206</c:v>
                      </c:pt>
                      <c:pt idx="165">
                        <c:v>-23.866</c:v>
                      </c:pt>
                      <c:pt idx="166">
                        <c:v>-20.66</c:v>
                      </c:pt>
                      <c:pt idx="167">
                        <c:v>-15.551</c:v>
                      </c:pt>
                      <c:pt idx="168">
                        <c:v>-19.227</c:v>
                      </c:pt>
                      <c:pt idx="169">
                        <c:v>-18.585999999999999</c:v>
                      </c:pt>
                      <c:pt idx="170">
                        <c:v>-21.736000000000001</c:v>
                      </c:pt>
                      <c:pt idx="171">
                        <c:v>-21.166</c:v>
                      </c:pt>
                      <c:pt idx="172">
                        <c:v>-21.675000000000001</c:v>
                      </c:pt>
                      <c:pt idx="173">
                        <c:v>-21.71</c:v>
                      </c:pt>
                      <c:pt idx="174">
                        <c:v>-14.058</c:v>
                      </c:pt>
                      <c:pt idx="175">
                        <c:v>-13.255000000000001</c:v>
                      </c:pt>
                      <c:pt idx="176">
                        <c:v>-10.933999999999999</c:v>
                      </c:pt>
                      <c:pt idx="177">
                        <c:v>-16.242999999999999</c:v>
                      </c:pt>
                      <c:pt idx="178">
                        <c:v>-11.760999999999999</c:v>
                      </c:pt>
                      <c:pt idx="179">
                        <c:v>-10.609</c:v>
                      </c:pt>
                      <c:pt idx="180">
                        <c:v>-15.617000000000001</c:v>
                      </c:pt>
                      <c:pt idx="181">
                        <c:v>-18.396000000000001</c:v>
                      </c:pt>
                      <c:pt idx="182">
                        <c:v>-14.727</c:v>
                      </c:pt>
                      <c:pt idx="183">
                        <c:v>-17.132000000000001</c:v>
                      </c:pt>
                      <c:pt idx="184">
                        <c:v>-21.667999999999999</c:v>
                      </c:pt>
                      <c:pt idx="185">
                        <c:v>-19.443000000000001</c:v>
                      </c:pt>
                      <c:pt idx="186">
                        <c:v>-12.487</c:v>
                      </c:pt>
                      <c:pt idx="187">
                        <c:v>-12.042999999999999</c:v>
                      </c:pt>
                      <c:pt idx="188">
                        <c:v>-10.071999999999999</c:v>
                      </c:pt>
                      <c:pt idx="189">
                        <c:v>-15.595000000000001</c:v>
                      </c:pt>
                      <c:pt idx="190">
                        <c:v>-12.313000000000001</c:v>
                      </c:pt>
                      <c:pt idx="191">
                        <c:v>-10.992000000000001</c:v>
                      </c:pt>
                      <c:pt idx="192">
                        <c:v>-14.715</c:v>
                      </c:pt>
                      <c:pt idx="193">
                        <c:v>-16.161999999999999</c:v>
                      </c:pt>
                      <c:pt idx="194">
                        <c:v>-15.997999999999999</c:v>
                      </c:pt>
                      <c:pt idx="195">
                        <c:v>-18.195</c:v>
                      </c:pt>
                      <c:pt idx="196">
                        <c:v>-18.504999999999999</c:v>
                      </c:pt>
                      <c:pt idx="197">
                        <c:v>-17.879000000000001</c:v>
                      </c:pt>
                      <c:pt idx="198">
                        <c:v>-11.792</c:v>
                      </c:pt>
                      <c:pt idx="199">
                        <c:v>-14.35</c:v>
                      </c:pt>
                      <c:pt idx="200">
                        <c:v>-14.05</c:v>
                      </c:pt>
                      <c:pt idx="201">
                        <c:v>-21.797000000000001</c:v>
                      </c:pt>
                      <c:pt idx="202">
                        <c:v>-17.241</c:v>
                      </c:pt>
                      <c:pt idx="203">
                        <c:v>-15.624000000000001</c:v>
                      </c:pt>
                      <c:pt idx="204">
                        <c:v>-17.783999999999999</c:v>
                      </c:pt>
                      <c:pt idx="205">
                        <c:v>-18.443999999999999</c:v>
                      </c:pt>
                      <c:pt idx="206">
                        <c:v>-17.001999999999999</c:v>
                      </c:pt>
                      <c:pt idx="207">
                        <c:v>-16.367999999999999</c:v>
                      </c:pt>
                      <c:pt idx="208">
                        <c:v>-15.164999999999999</c:v>
                      </c:pt>
                      <c:pt idx="209">
                        <c:v>-15.065</c:v>
                      </c:pt>
                      <c:pt idx="210">
                        <c:v>-10.336</c:v>
                      </c:pt>
                      <c:pt idx="211">
                        <c:v>-10.773999999999999</c:v>
                      </c:pt>
                      <c:pt idx="212">
                        <c:v>-9.5709999999999997</c:v>
                      </c:pt>
                      <c:pt idx="213">
                        <c:v>-28.048999999999999</c:v>
                      </c:pt>
                      <c:pt idx="214">
                        <c:v>-19.702999999999999</c:v>
                      </c:pt>
                      <c:pt idx="215">
                        <c:v>-15.994</c:v>
                      </c:pt>
                      <c:pt idx="216">
                        <c:v>-28.216000000000001</c:v>
                      </c:pt>
                      <c:pt idx="217">
                        <c:v>-33.845999999999997</c:v>
                      </c:pt>
                      <c:pt idx="218">
                        <c:v>-31.707000000000001</c:v>
                      </c:pt>
                      <c:pt idx="219">
                        <c:v>-35.018999999999998</c:v>
                      </c:pt>
                      <c:pt idx="220">
                        <c:v>-42.131</c:v>
                      </c:pt>
                      <c:pt idx="221">
                        <c:v>-46.411000000000001</c:v>
                      </c:pt>
                      <c:pt idx="222">
                        <c:v>-36.970999999999997</c:v>
                      </c:pt>
                      <c:pt idx="223">
                        <c:v>-42.954000000000001</c:v>
                      </c:pt>
                      <c:pt idx="224">
                        <c:v>-46.298000000000002</c:v>
                      </c:pt>
                      <c:pt idx="225">
                        <c:v>-69.664000000000001</c:v>
                      </c:pt>
                      <c:pt idx="226">
                        <c:v>-62.884999999999998</c:v>
                      </c:pt>
                      <c:pt idx="227">
                        <c:v>-56.261000000000003</c:v>
                      </c:pt>
                      <c:pt idx="228">
                        <c:v>-54.000999999999998</c:v>
                      </c:pt>
                      <c:pt idx="229">
                        <c:v>-50.868000000000002</c:v>
                      </c:pt>
                      <c:pt idx="230">
                        <c:v>-46.612000000000002</c:v>
                      </c:pt>
                      <c:pt idx="231">
                        <c:v>-61.497</c:v>
                      </c:pt>
                      <c:pt idx="232">
                        <c:v>-68.653000000000006</c:v>
                      </c:pt>
                      <c:pt idx="233">
                        <c:v>-71.855000000000004</c:v>
                      </c:pt>
                      <c:pt idx="234">
                        <c:v>-59.493000000000002</c:v>
                      </c:pt>
                      <c:pt idx="235">
                        <c:v>-64.778000000000006</c:v>
                      </c:pt>
                      <c:pt idx="236">
                        <c:v>-67.677000000000007</c:v>
                      </c:pt>
                      <c:pt idx="237">
                        <c:v>-94.200999999999993</c:v>
                      </c:pt>
                      <c:pt idx="238">
                        <c:v>-84.983999999999995</c:v>
                      </c:pt>
                      <c:pt idx="239">
                        <c:v>-74.881</c:v>
                      </c:pt>
                      <c:pt idx="240">
                        <c:v>-66.751999999999995</c:v>
                      </c:pt>
                      <c:pt idx="241">
                        <c:v>-59.81</c:v>
                      </c:pt>
                      <c:pt idx="242">
                        <c:v>-54.9</c:v>
                      </c:pt>
                      <c:pt idx="243">
                        <c:v>-56.707000000000001</c:v>
                      </c:pt>
                      <c:pt idx="244">
                        <c:v>-68.320999999999998</c:v>
                      </c:pt>
                      <c:pt idx="245">
                        <c:v>-76.623999999999995</c:v>
                      </c:pt>
                      <c:pt idx="246">
                        <c:v>-67.558999999999997</c:v>
                      </c:pt>
                      <c:pt idx="247">
                        <c:v>-74.960999999999999</c:v>
                      </c:pt>
                      <c:pt idx="248">
                        <c:v>-75.617000000000004</c:v>
                      </c:pt>
                      <c:pt idx="249">
                        <c:v>-101.988</c:v>
                      </c:pt>
                      <c:pt idx="250">
                        <c:v>-90.655000000000001</c:v>
                      </c:pt>
                      <c:pt idx="251">
                        <c:v>-85.231999999999999</c:v>
                      </c:pt>
                      <c:pt idx="252">
                        <c:v>-76.817999999999998</c:v>
                      </c:pt>
                      <c:pt idx="253">
                        <c:v>-83.097999999999999</c:v>
                      </c:pt>
                      <c:pt idx="254">
                        <c:v>-86.334999999999994</c:v>
                      </c:pt>
                      <c:pt idx="255">
                        <c:v>-88.081999999999994</c:v>
                      </c:pt>
                      <c:pt idx="256">
                        <c:v>-96.728999999999999</c:v>
                      </c:pt>
                      <c:pt idx="257">
                        <c:v>-100.303</c:v>
                      </c:pt>
                      <c:pt idx="258">
                        <c:v>-88.185000000000002</c:v>
                      </c:pt>
                      <c:pt idx="259">
                        <c:v>-94.162999999999997</c:v>
                      </c:pt>
                      <c:pt idx="260">
                        <c:v>-96.433999999999997</c:v>
                      </c:pt>
                      <c:pt idx="261">
                        <c:v>-115.947</c:v>
                      </c:pt>
                      <c:pt idx="262">
                        <c:v>-105.839</c:v>
                      </c:pt>
                      <c:pt idx="263">
                        <c:v>-89.465000000000003</c:v>
                      </c:pt>
                      <c:pt idx="264">
                        <c:v>-78.141000000000005</c:v>
                      </c:pt>
                      <c:pt idx="265">
                        <c:v>-93.358000000000004</c:v>
                      </c:pt>
                      <c:pt idx="266">
                        <c:v>-81.114000000000004</c:v>
                      </c:pt>
                      <c:pt idx="267">
                        <c:v>-73.001000000000005</c:v>
                      </c:pt>
                      <c:pt idx="268">
                        <c:v>-71.070999999999998</c:v>
                      </c:pt>
                      <c:pt idx="269">
                        <c:v>-69.161000000000001</c:v>
                      </c:pt>
                      <c:pt idx="270">
                        <c:v>-56.023000000000003</c:v>
                      </c:pt>
                      <c:pt idx="271">
                        <c:v>-57.706000000000003</c:v>
                      </c:pt>
                      <c:pt idx="272">
                        <c:v>-63.731999999999999</c:v>
                      </c:pt>
                      <c:pt idx="273">
                        <c:v>-83.638999999999996</c:v>
                      </c:pt>
                      <c:pt idx="274">
                        <c:v>-76.972999999999999</c:v>
                      </c:pt>
                      <c:pt idx="275">
                        <c:v>-64.06</c:v>
                      </c:pt>
                      <c:pt idx="276">
                        <c:v>-58.308</c:v>
                      </c:pt>
                      <c:pt idx="277">
                        <c:v>-62.267000000000003</c:v>
                      </c:pt>
                      <c:pt idx="278">
                        <c:v>-63.951999999999998</c:v>
                      </c:pt>
                      <c:pt idx="279">
                        <c:v>-66.522999999999996</c:v>
                      </c:pt>
                      <c:pt idx="280">
                        <c:v>-78.551000000000002</c:v>
                      </c:pt>
                      <c:pt idx="281">
                        <c:v>-84.522000000000006</c:v>
                      </c:pt>
                      <c:pt idx="282">
                        <c:v>-74.668999999999997</c:v>
                      </c:pt>
                      <c:pt idx="283">
                        <c:v>-79.896000000000001</c:v>
                      </c:pt>
                      <c:pt idx="284">
                        <c:v>-83.141999999999996</c:v>
                      </c:pt>
                      <c:pt idx="285">
                        <c:v>-106.196</c:v>
                      </c:pt>
                      <c:pt idx="286">
                        <c:v>-96.570999999999998</c:v>
                      </c:pt>
                      <c:pt idx="287">
                        <c:v>-92.320999999999998</c:v>
                      </c:pt>
                      <c:pt idx="288">
                        <c:v>-86.206999999999994</c:v>
                      </c:pt>
                      <c:pt idx="289">
                        <c:v>-89.337000000000003</c:v>
                      </c:pt>
                      <c:pt idx="290">
                        <c:v>-84.198999999999998</c:v>
                      </c:pt>
                      <c:pt idx="291">
                        <c:v>-74.616</c:v>
                      </c:pt>
                      <c:pt idx="292">
                        <c:v>-73.135999999999996</c:v>
                      </c:pt>
                      <c:pt idx="293">
                        <c:v>-84.013999999999996</c:v>
                      </c:pt>
                      <c:pt idx="294">
                        <c:v>-75.037000000000006</c:v>
                      </c:pt>
                      <c:pt idx="295">
                        <c:v>-81.781000000000006</c:v>
                      </c:pt>
                      <c:pt idx="296">
                        <c:v>-85.281000000000006</c:v>
                      </c:pt>
                      <c:pt idx="297">
                        <c:v>-108.851</c:v>
                      </c:pt>
                      <c:pt idx="298">
                        <c:v>-95.051000000000002</c:v>
                      </c:pt>
                      <c:pt idx="299">
                        <c:v>-94.89</c:v>
                      </c:pt>
                      <c:pt idx="300">
                        <c:v>-84.358999999999995</c:v>
                      </c:pt>
                      <c:pt idx="301">
                        <c:v>-88.7</c:v>
                      </c:pt>
                      <c:pt idx="302">
                        <c:v>-92.631</c:v>
                      </c:pt>
                      <c:pt idx="303">
                        <c:v>-98.96</c:v>
                      </c:pt>
                      <c:pt idx="304">
                        <c:v>-100.18899999999999</c:v>
                      </c:pt>
                      <c:pt idx="305">
                        <c:v>-107.17</c:v>
                      </c:pt>
                      <c:pt idx="306">
                        <c:v>-92.834999999999994</c:v>
                      </c:pt>
                      <c:pt idx="307">
                        <c:v>-97.17</c:v>
                      </c:pt>
                      <c:pt idx="308">
                        <c:v>-98.93</c:v>
                      </c:pt>
                      <c:pt idx="309">
                        <c:v>-122.59399999999999</c:v>
                      </c:pt>
                      <c:pt idx="310">
                        <c:v>-105.31699999999999</c:v>
                      </c:pt>
                      <c:pt idx="311">
                        <c:v>-96.21</c:v>
                      </c:pt>
                      <c:pt idx="312">
                        <c:v>-94.635999999999996</c:v>
                      </c:pt>
                      <c:pt idx="313">
                        <c:v>-96.356999999999999</c:v>
                      </c:pt>
                      <c:pt idx="314">
                        <c:v>-102.01900000000001</c:v>
                      </c:pt>
                      <c:pt idx="315">
                        <c:v>-99.256</c:v>
                      </c:pt>
                      <c:pt idx="316">
                        <c:v>-102.657</c:v>
                      </c:pt>
                      <c:pt idx="317">
                        <c:v>-105.081</c:v>
                      </c:pt>
                      <c:pt idx="318">
                        <c:v>-91.305000000000007</c:v>
                      </c:pt>
                      <c:pt idx="319">
                        <c:v>-93.888999999999996</c:v>
                      </c:pt>
                      <c:pt idx="320">
                        <c:v>-94.081000000000003</c:v>
                      </c:pt>
                      <c:pt idx="321">
                        <c:v>-114.613</c:v>
                      </c:pt>
                      <c:pt idx="322">
                        <c:v>-106.501</c:v>
                      </c:pt>
                      <c:pt idx="323">
                        <c:v>-102.822</c:v>
                      </c:pt>
                      <c:pt idx="324">
                        <c:v>-91.435000000000002</c:v>
                      </c:pt>
                      <c:pt idx="325">
                        <c:v>-97.849000000000004</c:v>
                      </c:pt>
                      <c:pt idx="326">
                        <c:v>-93.858999999999995</c:v>
                      </c:pt>
                      <c:pt idx="327">
                        <c:v>-106.20099999999999</c:v>
                      </c:pt>
                      <c:pt idx="328">
                        <c:v>-112.20699999999999</c:v>
                      </c:pt>
                      <c:pt idx="329">
                        <c:v>-112.116</c:v>
                      </c:pt>
                      <c:pt idx="330">
                        <c:v>-98.628</c:v>
                      </c:pt>
                      <c:pt idx="331">
                        <c:v>-102.06699999999999</c:v>
                      </c:pt>
                      <c:pt idx="332">
                        <c:v>-103.902</c:v>
                      </c:pt>
                      <c:pt idx="333">
                        <c:v>-115.92</c:v>
                      </c:pt>
                      <c:pt idx="334">
                        <c:v>-112.06100000000001</c:v>
                      </c:pt>
                      <c:pt idx="335">
                        <c:v>-103.642</c:v>
                      </c:pt>
                      <c:pt idx="336">
                        <c:v>-107.43</c:v>
                      </c:pt>
                      <c:pt idx="337">
                        <c:v>-93.183999999999997</c:v>
                      </c:pt>
                      <c:pt idx="338">
                        <c:v>-86.445999999999998</c:v>
                      </c:pt>
                      <c:pt idx="339">
                        <c:v>-82.076999999999998</c:v>
                      </c:pt>
                      <c:pt idx="340">
                        <c:v>-82.215999999999994</c:v>
                      </c:pt>
                      <c:pt idx="341">
                        <c:v>-80.709000000000003</c:v>
                      </c:pt>
                      <c:pt idx="342">
                        <c:v>-66.372</c:v>
                      </c:pt>
                      <c:pt idx="343">
                        <c:v>-59.673999999999999</c:v>
                      </c:pt>
                      <c:pt idx="344">
                        <c:v>-54.776000000000003</c:v>
                      </c:pt>
                      <c:pt idx="345">
                        <c:v>-74.924000000000007</c:v>
                      </c:pt>
                      <c:pt idx="346">
                        <c:v>-65.822999999999993</c:v>
                      </c:pt>
                      <c:pt idx="347">
                        <c:v>-71.805000000000007</c:v>
                      </c:pt>
                      <c:pt idx="348">
                        <c:v>-66.789000000000001</c:v>
                      </c:pt>
                      <c:pt idx="349">
                        <c:v>-61.478000000000002</c:v>
                      </c:pt>
                      <c:pt idx="350">
                        <c:v>-60.706000000000003</c:v>
                      </c:pt>
                      <c:pt idx="351">
                        <c:v>-58.323</c:v>
                      </c:pt>
                      <c:pt idx="352">
                        <c:v>-64.813999999999993</c:v>
                      </c:pt>
                      <c:pt idx="353">
                        <c:v>-73.381</c:v>
                      </c:pt>
                      <c:pt idx="354">
                        <c:v>-67.328999999999994</c:v>
                      </c:pt>
                      <c:pt idx="355">
                        <c:v>-75.134</c:v>
                      </c:pt>
                      <c:pt idx="356">
                        <c:v>-79.448999999999998</c:v>
                      </c:pt>
                      <c:pt idx="357">
                        <c:v>-97.718000000000004</c:v>
                      </c:pt>
                      <c:pt idx="358">
                        <c:v>-93.938000000000002</c:v>
                      </c:pt>
                      <c:pt idx="359">
                        <c:v>-89.679000000000002</c:v>
                      </c:pt>
                      <c:pt idx="360">
                        <c:v>-82.869</c:v>
                      </c:pt>
                      <c:pt idx="361">
                        <c:v>-85.119</c:v>
                      </c:pt>
                      <c:pt idx="362">
                        <c:v>-89.995999999999995</c:v>
                      </c:pt>
                      <c:pt idx="363">
                        <c:v>-94.600999999999999</c:v>
                      </c:pt>
                      <c:pt idx="364">
                        <c:v>-102.71599999999999</c:v>
                      </c:pt>
                      <c:pt idx="365">
                        <c:v>-105.545</c:v>
                      </c:pt>
                      <c:pt idx="366">
                        <c:v>-92.430999999999997</c:v>
                      </c:pt>
                      <c:pt idx="367">
                        <c:v>-97.503</c:v>
                      </c:pt>
                      <c:pt idx="368">
                        <c:v>-99.706000000000003</c:v>
                      </c:pt>
                      <c:pt idx="369">
                        <c:v>-117.601</c:v>
                      </c:pt>
                      <c:pt idx="370">
                        <c:v>-100.072</c:v>
                      </c:pt>
                      <c:pt idx="371">
                        <c:v>-98.765000000000001</c:v>
                      </c:pt>
                      <c:pt idx="372">
                        <c:v>-98.295000000000002</c:v>
                      </c:pt>
                      <c:pt idx="373">
                        <c:v>-99.757000000000005</c:v>
                      </c:pt>
                      <c:pt idx="374">
                        <c:v>-98.698999999999998</c:v>
                      </c:pt>
                      <c:pt idx="375">
                        <c:v>-101.809</c:v>
                      </c:pt>
                      <c:pt idx="376">
                        <c:v>-104.271</c:v>
                      </c:pt>
                      <c:pt idx="377">
                        <c:v>-103.217</c:v>
                      </c:pt>
                      <c:pt idx="378">
                        <c:v>-92.040999999999997</c:v>
                      </c:pt>
                      <c:pt idx="379">
                        <c:v>-97.081000000000003</c:v>
                      </c:pt>
                      <c:pt idx="380">
                        <c:v>-98.734999999999999</c:v>
                      </c:pt>
                      <c:pt idx="381">
                        <c:v>-122.11799999999999</c:v>
                      </c:pt>
                      <c:pt idx="382">
                        <c:v>-107.426</c:v>
                      </c:pt>
                      <c:pt idx="383">
                        <c:v>-102.60899999999999</c:v>
                      </c:pt>
                      <c:pt idx="384">
                        <c:v>-103.627</c:v>
                      </c:pt>
                      <c:pt idx="385">
                        <c:v>-92.564999999999998</c:v>
                      </c:pt>
                      <c:pt idx="386">
                        <c:v>-87.102999999999994</c:v>
                      </c:pt>
                      <c:pt idx="387">
                        <c:v>-94.944000000000003</c:v>
                      </c:pt>
                      <c:pt idx="388">
                        <c:v>-105.363</c:v>
                      </c:pt>
                      <c:pt idx="389">
                        <c:v>-107.471</c:v>
                      </c:pt>
                      <c:pt idx="390">
                        <c:v>-94.031999999999996</c:v>
                      </c:pt>
                      <c:pt idx="391">
                        <c:v>-97.296999999999997</c:v>
                      </c:pt>
                      <c:pt idx="392">
                        <c:v>-97.853999999999999</c:v>
                      </c:pt>
                      <c:pt idx="393">
                        <c:v>-97.644000000000005</c:v>
                      </c:pt>
                      <c:pt idx="394">
                        <c:v>-96.992000000000004</c:v>
                      </c:pt>
                      <c:pt idx="395">
                        <c:v>-97.543999999999997</c:v>
                      </c:pt>
                      <c:pt idx="396">
                        <c:v>-106.521</c:v>
                      </c:pt>
                      <c:pt idx="397">
                        <c:v>-103.438</c:v>
                      </c:pt>
                      <c:pt idx="398">
                        <c:v>-98.91</c:v>
                      </c:pt>
                      <c:pt idx="399">
                        <c:v>-90.328999999999994</c:v>
                      </c:pt>
                      <c:pt idx="400">
                        <c:v>-83.216999999999999</c:v>
                      </c:pt>
                      <c:pt idx="401">
                        <c:v>-86.870999999999995</c:v>
                      </c:pt>
                      <c:pt idx="402">
                        <c:v>-81.394999999999996</c:v>
                      </c:pt>
                      <c:pt idx="403">
                        <c:v>-88.888000000000005</c:v>
                      </c:pt>
                      <c:pt idx="404">
                        <c:v>-94.403000000000006</c:v>
                      </c:pt>
                      <c:pt idx="405">
                        <c:v>-112.539</c:v>
                      </c:pt>
                      <c:pt idx="406">
                        <c:v>-97.838999999999999</c:v>
                      </c:pt>
                      <c:pt idx="407">
                        <c:v>-100.646</c:v>
                      </c:pt>
                      <c:pt idx="408">
                        <c:v>-97.921999999999997</c:v>
                      </c:pt>
                      <c:pt idx="409">
                        <c:v>-104.04300000000001</c:v>
                      </c:pt>
                      <c:pt idx="410">
                        <c:v>-100.831</c:v>
                      </c:pt>
                      <c:pt idx="411">
                        <c:v>-101.874</c:v>
                      </c:pt>
                      <c:pt idx="412">
                        <c:v>-105.087</c:v>
                      </c:pt>
                      <c:pt idx="413">
                        <c:v>-103.973</c:v>
                      </c:pt>
                      <c:pt idx="414">
                        <c:v>-94.245000000000005</c:v>
                      </c:pt>
                      <c:pt idx="415">
                        <c:v>-99.875</c:v>
                      </c:pt>
                      <c:pt idx="416">
                        <c:v>-103.08499999999999</c:v>
                      </c:pt>
                      <c:pt idx="417">
                        <c:v>-122.67</c:v>
                      </c:pt>
                      <c:pt idx="418">
                        <c:v>-108.715</c:v>
                      </c:pt>
                      <c:pt idx="419">
                        <c:v>-100.68300000000001</c:v>
                      </c:pt>
                      <c:pt idx="420">
                        <c:v>-96.537999999999997</c:v>
                      </c:pt>
                      <c:pt idx="421">
                        <c:v>-103.119</c:v>
                      </c:pt>
                      <c:pt idx="422">
                        <c:v>-101.259</c:v>
                      </c:pt>
                      <c:pt idx="423">
                        <c:v>-98.430999999999997</c:v>
                      </c:pt>
                      <c:pt idx="424">
                        <c:v>-109.11199999999999</c:v>
                      </c:pt>
                      <c:pt idx="425">
                        <c:v>-112.143</c:v>
                      </c:pt>
                      <c:pt idx="426">
                        <c:v>-99.016999999999996</c:v>
                      </c:pt>
                      <c:pt idx="427">
                        <c:v>-103.874</c:v>
                      </c:pt>
                      <c:pt idx="428">
                        <c:v>-105.95</c:v>
                      </c:pt>
                      <c:pt idx="429">
                        <c:v>-129.91900000000001</c:v>
                      </c:pt>
                      <c:pt idx="430">
                        <c:v>-108.572</c:v>
                      </c:pt>
                      <c:pt idx="431">
                        <c:v>-100.199</c:v>
                      </c:pt>
                      <c:pt idx="432">
                        <c:v>-86.875</c:v>
                      </c:pt>
                      <c:pt idx="433">
                        <c:v>-79.331999999999994</c:v>
                      </c:pt>
                      <c:pt idx="434">
                        <c:v>-74.744</c:v>
                      </c:pt>
                      <c:pt idx="435">
                        <c:v>-89.093999999999994</c:v>
                      </c:pt>
                      <c:pt idx="436">
                        <c:v>-97.215000000000003</c:v>
                      </c:pt>
                      <c:pt idx="437">
                        <c:v>-99.522000000000006</c:v>
                      </c:pt>
                      <c:pt idx="438">
                        <c:v>-89.322999999999993</c:v>
                      </c:pt>
                      <c:pt idx="439">
                        <c:v>-95.35</c:v>
                      </c:pt>
                      <c:pt idx="440">
                        <c:v>-98.215000000000003</c:v>
                      </c:pt>
                      <c:pt idx="441">
                        <c:v>-105.533</c:v>
                      </c:pt>
                      <c:pt idx="442">
                        <c:v>-94.338999999999999</c:v>
                      </c:pt>
                      <c:pt idx="443">
                        <c:v>-81.84</c:v>
                      </c:pt>
                      <c:pt idx="444">
                        <c:v>-79.227000000000004</c:v>
                      </c:pt>
                      <c:pt idx="445">
                        <c:v>-78.341999999999999</c:v>
                      </c:pt>
                      <c:pt idx="446">
                        <c:v>-76.078000000000003</c:v>
                      </c:pt>
                      <c:pt idx="447">
                        <c:v>-66.722999999999999</c:v>
                      </c:pt>
                      <c:pt idx="448">
                        <c:v>-68.828999999999994</c:v>
                      </c:pt>
                      <c:pt idx="449">
                        <c:v>-68.734999999999999</c:v>
                      </c:pt>
                      <c:pt idx="450">
                        <c:v>-56.796999999999997</c:v>
                      </c:pt>
                      <c:pt idx="451">
                        <c:v>-55.874000000000002</c:v>
                      </c:pt>
                      <c:pt idx="452">
                        <c:v>-51.436</c:v>
                      </c:pt>
                      <c:pt idx="453">
                        <c:v>-73.478999999999999</c:v>
                      </c:pt>
                      <c:pt idx="454">
                        <c:v>-63.588999999999999</c:v>
                      </c:pt>
                      <c:pt idx="455">
                        <c:v>-55.295000000000002</c:v>
                      </c:pt>
                      <c:pt idx="456">
                        <c:v>-54.841000000000001</c:v>
                      </c:pt>
                      <c:pt idx="457">
                        <c:v>-54.195999999999998</c:v>
                      </c:pt>
                      <c:pt idx="458">
                        <c:v>-50.74</c:v>
                      </c:pt>
                      <c:pt idx="459">
                        <c:v>-49.396000000000001</c:v>
                      </c:pt>
                      <c:pt idx="460">
                        <c:v>-52.756999999999998</c:v>
                      </c:pt>
                      <c:pt idx="461">
                        <c:v>-62.531999999999996</c:v>
                      </c:pt>
                      <c:pt idx="462">
                        <c:v>-56.804000000000002</c:v>
                      </c:pt>
                      <c:pt idx="463">
                        <c:v>-62.905000000000001</c:v>
                      </c:pt>
                      <c:pt idx="464">
                        <c:v>-59.83</c:v>
                      </c:pt>
                      <c:pt idx="465">
                        <c:v>-74.256</c:v>
                      </c:pt>
                      <c:pt idx="466">
                        <c:v>-71.064999999999998</c:v>
                      </c:pt>
                      <c:pt idx="467">
                        <c:v>-68.760000000000005</c:v>
                      </c:pt>
                      <c:pt idx="468">
                        <c:v>-64.233000000000004</c:v>
                      </c:pt>
                      <c:pt idx="469">
                        <c:v>-59.801000000000002</c:v>
                      </c:pt>
                      <c:pt idx="470">
                        <c:v>-57.401000000000003</c:v>
                      </c:pt>
                      <c:pt idx="471">
                        <c:v>-57.4</c:v>
                      </c:pt>
                      <c:pt idx="472">
                        <c:v>-60.579000000000001</c:v>
                      </c:pt>
                      <c:pt idx="473">
                        <c:v>-60.52</c:v>
                      </c:pt>
                      <c:pt idx="474">
                        <c:v>-47.468000000000004</c:v>
                      </c:pt>
                      <c:pt idx="475">
                        <c:v>-42.667000000000002</c:v>
                      </c:pt>
                      <c:pt idx="476">
                        <c:v>-37.329000000000001</c:v>
                      </c:pt>
                      <c:pt idx="477">
                        <c:v>-44.332999999999998</c:v>
                      </c:pt>
                      <c:pt idx="478">
                        <c:v>-37.08</c:v>
                      </c:pt>
                      <c:pt idx="479">
                        <c:v>-33.728999999999999</c:v>
                      </c:pt>
                      <c:pt idx="480">
                        <c:v>-34.506</c:v>
                      </c:pt>
                      <c:pt idx="481">
                        <c:v>-35.411999999999999</c:v>
                      </c:pt>
                      <c:pt idx="482">
                        <c:v>-35.985999999999997</c:v>
                      </c:pt>
                      <c:pt idx="483">
                        <c:v>-35.521999999999998</c:v>
                      </c:pt>
                      <c:pt idx="484">
                        <c:v>-41.286999999999999</c:v>
                      </c:pt>
                      <c:pt idx="485">
                        <c:v>-41.738</c:v>
                      </c:pt>
                      <c:pt idx="486">
                        <c:v>-32.207999999999998</c:v>
                      </c:pt>
                      <c:pt idx="487">
                        <c:v>-40.295000000000002</c:v>
                      </c:pt>
                      <c:pt idx="488">
                        <c:v>-34.337000000000003</c:v>
                      </c:pt>
                      <c:pt idx="489">
                        <c:v>-50.119</c:v>
                      </c:pt>
                      <c:pt idx="490">
                        <c:v>-43.529000000000003</c:v>
                      </c:pt>
                      <c:pt idx="491">
                        <c:v>-36.581000000000003</c:v>
                      </c:pt>
                      <c:pt idx="492">
                        <c:v>-36.24</c:v>
                      </c:pt>
                      <c:pt idx="493">
                        <c:v>-37.658999999999999</c:v>
                      </c:pt>
                      <c:pt idx="494">
                        <c:v>-37.979999999999997</c:v>
                      </c:pt>
                      <c:pt idx="495">
                        <c:v>-36.009</c:v>
                      </c:pt>
                      <c:pt idx="496">
                        <c:v>-36.679000000000002</c:v>
                      </c:pt>
                      <c:pt idx="497">
                        <c:v>-42.753999999999998</c:v>
                      </c:pt>
                      <c:pt idx="498">
                        <c:v>-33.999000000000002</c:v>
                      </c:pt>
                      <c:pt idx="499">
                        <c:v>-41.594000000000001</c:v>
                      </c:pt>
                      <c:pt idx="500">
                        <c:v>-39.104999999999997</c:v>
                      </c:pt>
                      <c:pt idx="501">
                        <c:v>-55.302</c:v>
                      </c:pt>
                      <c:pt idx="502">
                        <c:v>-44.49</c:v>
                      </c:pt>
                      <c:pt idx="503">
                        <c:v>-37.151000000000003</c:v>
                      </c:pt>
                      <c:pt idx="504">
                        <c:v>-34.369999999999997</c:v>
                      </c:pt>
                      <c:pt idx="505">
                        <c:v>-33.414000000000001</c:v>
                      </c:pt>
                      <c:pt idx="506">
                        <c:v>-31.49</c:v>
                      </c:pt>
                      <c:pt idx="507">
                        <c:v>-31.091000000000001</c:v>
                      </c:pt>
                      <c:pt idx="508">
                        <c:v>-35.542999999999999</c:v>
                      </c:pt>
                      <c:pt idx="509">
                        <c:v>-43.424999999999997</c:v>
                      </c:pt>
                      <c:pt idx="510">
                        <c:v>-40.298999999999999</c:v>
                      </c:pt>
                      <c:pt idx="511">
                        <c:v>-51.84</c:v>
                      </c:pt>
                      <c:pt idx="512">
                        <c:v>-56.091000000000001</c:v>
                      </c:pt>
                      <c:pt idx="513">
                        <c:v>-83.906000000000006</c:v>
                      </c:pt>
                      <c:pt idx="514">
                        <c:v>-67.638999999999996</c:v>
                      </c:pt>
                      <c:pt idx="515">
                        <c:v>-60.259</c:v>
                      </c:pt>
                      <c:pt idx="516">
                        <c:v>-53.805999999999997</c:v>
                      </c:pt>
                      <c:pt idx="517">
                        <c:v>-47.902000000000001</c:v>
                      </c:pt>
                      <c:pt idx="518">
                        <c:v>-45.966999999999999</c:v>
                      </c:pt>
                      <c:pt idx="519">
                        <c:v>-48.743000000000002</c:v>
                      </c:pt>
                      <c:pt idx="520">
                        <c:v>-48.905999999999999</c:v>
                      </c:pt>
                      <c:pt idx="521">
                        <c:v>-49.92</c:v>
                      </c:pt>
                      <c:pt idx="522">
                        <c:v>-41.985999999999997</c:v>
                      </c:pt>
                      <c:pt idx="523">
                        <c:v>-49.171999999999997</c:v>
                      </c:pt>
                      <c:pt idx="524">
                        <c:v>-40.595999999999997</c:v>
                      </c:pt>
                      <c:pt idx="525">
                        <c:v>-47.396000000000001</c:v>
                      </c:pt>
                      <c:pt idx="526">
                        <c:v>-42.872999999999998</c:v>
                      </c:pt>
                      <c:pt idx="527">
                        <c:v>-37.493000000000002</c:v>
                      </c:pt>
                      <c:pt idx="528">
                        <c:v>-35.15</c:v>
                      </c:pt>
                      <c:pt idx="529">
                        <c:v>-39.545000000000002</c:v>
                      </c:pt>
                      <c:pt idx="530">
                        <c:v>-36.493000000000002</c:v>
                      </c:pt>
                      <c:pt idx="531">
                        <c:v>-36.292999999999999</c:v>
                      </c:pt>
                      <c:pt idx="532">
                        <c:v>-40.844999999999999</c:v>
                      </c:pt>
                      <c:pt idx="533">
                        <c:v>-44.25</c:v>
                      </c:pt>
                      <c:pt idx="534">
                        <c:v>-37.981999999999999</c:v>
                      </c:pt>
                      <c:pt idx="535">
                        <c:v>-42.704999999999998</c:v>
                      </c:pt>
                      <c:pt idx="536">
                        <c:v>-34.445</c:v>
                      </c:pt>
                      <c:pt idx="537">
                        <c:v>-47.197000000000003</c:v>
                      </c:pt>
                      <c:pt idx="538">
                        <c:v>-43.499000000000002</c:v>
                      </c:pt>
                      <c:pt idx="539">
                        <c:v>-37.438000000000002</c:v>
                      </c:pt>
                      <c:pt idx="540">
                        <c:v>-39.786000000000001</c:v>
                      </c:pt>
                      <c:pt idx="541">
                        <c:v>-38.802</c:v>
                      </c:pt>
                      <c:pt idx="542">
                        <c:v>-35.686999999999998</c:v>
                      </c:pt>
                      <c:pt idx="543">
                        <c:v>-34.747</c:v>
                      </c:pt>
                      <c:pt idx="544">
                        <c:v>-35.823</c:v>
                      </c:pt>
                      <c:pt idx="545">
                        <c:v>-36.491</c:v>
                      </c:pt>
                      <c:pt idx="546">
                        <c:v>-31.844000000000001</c:v>
                      </c:pt>
                      <c:pt idx="547">
                        <c:v>-34.237000000000002</c:v>
                      </c:pt>
                      <c:pt idx="548">
                        <c:v>-30.274000000000001</c:v>
                      </c:pt>
                      <c:pt idx="549">
                        <c:v>-49.905000000000001</c:v>
                      </c:pt>
                      <c:pt idx="550">
                        <c:v>-45.847000000000001</c:v>
                      </c:pt>
                      <c:pt idx="551">
                        <c:v>-44.75</c:v>
                      </c:pt>
                      <c:pt idx="552">
                        <c:v>-54.026000000000003</c:v>
                      </c:pt>
                      <c:pt idx="553">
                        <c:v>-49.423000000000002</c:v>
                      </c:pt>
                      <c:pt idx="554">
                        <c:v>-44.417000000000002</c:v>
                      </c:pt>
                      <c:pt idx="555">
                        <c:v>-40.463000000000001</c:v>
                      </c:pt>
                      <c:pt idx="556">
                        <c:v>-46.625999999999998</c:v>
                      </c:pt>
                      <c:pt idx="557">
                        <c:v>-56.223999999999997</c:v>
                      </c:pt>
                      <c:pt idx="558">
                        <c:v>-49.853999999999999</c:v>
                      </c:pt>
                      <c:pt idx="559">
                        <c:v>-59.746000000000002</c:v>
                      </c:pt>
                      <c:pt idx="560">
                        <c:v>-53.545000000000002</c:v>
                      </c:pt>
                      <c:pt idx="561">
                        <c:v>-68.158000000000001</c:v>
                      </c:pt>
                      <c:pt idx="562">
                        <c:v>-61.377000000000002</c:v>
                      </c:pt>
                      <c:pt idx="563">
                        <c:v>-61.850999999999999</c:v>
                      </c:pt>
                      <c:pt idx="564">
                        <c:v>-53.473999999999997</c:v>
                      </c:pt>
                      <c:pt idx="565">
                        <c:v>-51.701000000000001</c:v>
                      </c:pt>
                      <c:pt idx="566">
                        <c:v>-47.594999999999999</c:v>
                      </c:pt>
                      <c:pt idx="567">
                        <c:v>-48.344000000000001</c:v>
                      </c:pt>
                      <c:pt idx="568">
                        <c:v>-46.347999999999999</c:v>
                      </c:pt>
                      <c:pt idx="569">
                        <c:v>-56.595999999999997</c:v>
                      </c:pt>
                      <c:pt idx="570">
                        <c:v>-49.567999999999998</c:v>
                      </c:pt>
                      <c:pt idx="571">
                        <c:v>-54.762</c:v>
                      </c:pt>
                      <c:pt idx="572">
                        <c:v>-64.991</c:v>
                      </c:pt>
                      <c:pt idx="573">
                        <c:v>-92.576999999999998</c:v>
                      </c:pt>
                      <c:pt idx="574">
                        <c:v>-87.102000000000004</c:v>
                      </c:pt>
                      <c:pt idx="575">
                        <c:v>-79.775999999999996</c:v>
                      </c:pt>
                      <c:pt idx="576">
                        <c:v>-69.241</c:v>
                      </c:pt>
                      <c:pt idx="577">
                        <c:v>-65.504999999999995</c:v>
                      </c:pt>
                      <c:pt idx="578">
                        <c:v>-60.899000000000001</c:v>
                      </c:pt>
                      <c:pt idx="579">
                        <c:v>-55.459000000000003</c:v>
                      </c:pt>
                      <c:pt idx="580">
                        <c:v>-61.302999999999997</c:v>
                      </c:pt>
                      <c:pt idx="581">
                        <c:v>-62.03</c:v>
                      </c:pt>
                      <c:pt idx="582">
                        <c:v>-46.435000000000002</c:v>
                      </c:pt>
                      <c:pt idx="583">
                        <c:v>-41.966999999999999</c:v>
                      </c:pt>
                      <c:pt idx="584">
                        <c:v>-36.741</c:v>
                      </c:pt>
                      <c:pt idx="585">
                        <c:v>-41.915999999999997</c:v>
                      </c:pt>
                      <c:pt idx="586">
                        <c:v>-34.335999999999999</c:v>
                      </c:pt>
                      <c:pt idx="587">
                        <c:v>-31.204000000000001</c:v>
                      </c:pt>
                      <c:pt idx="588">
                        <c:v>-31.777000000000001</c:v>
                      </c:pt>
                      <c:pt idx="589">
                        <c:v>-30.652999999999999</c:v>
                      </c:pt>
                      <c:pt idx="590">
                        <c:v>-30.509</c:v>
                      </c:pt>
                      <c:pt idx="591">
                        <c:v>-35.829000000000001</c:v>
                      </c:pt>
                      <c:pt idx="592" formatCode="0.00E+00">
                        <c:v>-38.616999999999997</c:v>
                      </c:pt>
                      <c:pt idx="593">
                        <c:v>-38.677</c:v>
                      </c:pt>
                      <c:pt idx="594" formatCode="0.00E+00">
                        <c:v>-27.507000000000001</c:v>
                      </c:pt>
                      <c:pt idx="595">
                        <c:v>-27.117000000000001</c:v>
                      </c:pt>
                      <c:pt idx="596">
                        <c:v>-23.206</c:v>
                      </c:pt>
                      <c:pt idx="597">
                        <c:v>-25.988</c:v>
                      </c:pt>
                      <c:pt idx="598">
                        <c:v>-22.391999999999999</c:v>
                      </c:pt>
                      <c:pt idx="599">
                        <c:v>-20.658000000000001</c:v>
                      </c:pt>
                    </c:numCache>
                  </c:numRef>
                </c:yVal>
                <c:smooth val="0"/>
                <c:extLst>
                  <c:ext xmlns:c16="http://schemas.microsoft.com/office/drawing/2014/chart" uri="{C3380CC4-5D6E-409C-BE32-E72D297353CC}">
                    <c16:uniqueId val="{0000000B-4E8D-4C3F-AAE9-63E995A9C6CA}"/>
                  </c:ext>
                </c:extLst>
              </c15:ser>
            </c15:filteredScatterSeries>
            <c15:filteredScatterSeries>
              <c15:ser>
                <c:idx val="2"/>
                <c:order val="1"/>
                <c:tx>
                  <c:v>Projects</c:v>
                </c:tx>
                <c:marker>
                  <c:symbol val="none"/>
                </c:marker>
                <c:xVal>
                  <c:numRef>
                    <c:extLst xmlns:c15="http://schemas.microsoft.com/office/drawing/2012/chart">
                      <c:ext xmlns:c15="http://schemas.microsoft.com/office/drawing/2012/chart" uri="{02D57815-91ED-43cb-92C2-25804820EDAC}">
                        <c15:formulaRef>
                          <c15:sqref>Sheet1!$AE$5:$AE$604</c15:sqref>
                        </c15:formulaRef>
                      </c:ext>
                    </c:extLst>
                    <c:numCache>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Cache>
                  </c:numRef>
                </c:xVal>
                <c:yVal>
                  <c:numRef>
                    <c:extLst xmlns:c15="http://schemas.microsoft.com/office/drawing/2012/chart">
                      <c:ext xmlns:c15="http://schemas.microsoft.com/office/drawing/2012/chart" uri="{02D57815-91ED-43cb-92C2-25804820EDAC}">
                        <c15:formulaRef>
                          <c15:sqref>Sheet1!$BN$4:$BN$603</c15:sqref>
                        </c15:formulaRef>
                      </c:ext>
                    </c:extLst>
                    <c:numCache>
                      <c:formatCode>General</c:formatCode>
                      <c:ptCount val="600"/>
                      <c:pt idx="1">
                        <c:v>-113.38500000000001</c:v>
                      </c:pt>
                      <c:pt idx="2">
                        <c:v>-106.651</c:v>
                      </c:pt>
                      <c:pt idx="3">
                        <c:v>-101.562</c:v>
                      </c:pt>
                      <c:pt idx="4">
                        <c:v>-99.421999999999997</c:v>
                      </c:pt>
                      <c:pt idx="5">
                        <c:v>-100.599</c:v>
                      </c:pt>
                      <c:pt idx="6">
                        <c:v>-101.09</c:v>
                      </c:pt>
                      <c:pt idx="7">
                        <c:v>-87.177000000000007</c:v>
                      </c:pt>
                      <c:pt idx="8">
                        <c:v>-83.528999999999996</c:v>
                      </c:pt>
                      <c:pt idx="9">
                        <c:v>-81.701999999999998</c:v>
                      </c:pt>
                      <c:pt idx="10">
                        <c:v>-101.099</c:v>
                      </c:pt>
                      <c:pt idx="11">
                        <c:v>-90.409000000000006</c:v>
                      </c:pt>
                      <c:pt idx="12">
                        <c:v>-85.2</c:v>
                      </c:pt>
                      <c:pt idx="13">
                        <c:v>-83.373000000000005</c:v>
                      </c:pt>
                      <c:pt idx="14">
                        <c:v>-85.054000000000002</c:v>
                      </c:pt>
                      <c:pt idx="15">
                        <c:v>-86.025999999999996</c:v>
                      </c:pt>
                      <c:pt idx="16">
                        <c:v>-92.872</c:v>
                      </c:pt>
                      <c:pt idx="17">
                        <c:v>-86.697000000000003</c:v>
                      </c:pt>
                      <c:pt idx="18">
                        <c:v>-87.656000000000006</c:v>
                      </c:pt>
                      <c:pt idx="19">
                        <c:v>-79.001999999999995</c:v>
                      </c:pt>
                      <c:pt idx="20">
                        <c:v>-78.433999999999997</c:v>
                      </c:pt>
                      <c:pt idx="21">
                        <c:v>-78.841999999999999</c:v>
                      </c:pt>
                      <c:pt idx="22">
                        <c:v>-102.557</c:v>
                      </c:pt>
                      <c:pt idx="23">
                        <c:v>-94.039000000000001</c:v>
                      </c:pt>
                      <c:pt idx="24">
                        <c:v>-82.346000000000004</c:v>
                      </c:pt>
                      <c:pt idx="25">
                        <c:v>-79.980999999999995</c:v>
                      </c:pt>
                      <c:pt idx="26">
                        <c:v>-72.825999999999993</c:v>
                      </c:pt>
                      <c:pt idx="27">
                        <c:v>-79.209000000000003</c:v>
                      </c:pt>
                      <c:pt idx="28">
                        <c:v>-79.899000000000001</c:v>
                      </c:pt>
                      <c:pt idx="29">
                        <c:v>-87.203999999999994</c:v>
                      </c:pt>
                      <c:pt idx="30">
                        <c:v>-87.885000000000005</c:v>
                      </c:pt>
                      <c:pt idx="31">
                        <c:v>-76.710999999999999</c:v>
                      </c:pt>
                      <c:pt idx="32">
                        <c:v>-75.528000000000006</c:v>
                      </c:pt>
                      <c:pt idx="33">
                        <c:v>-69.808000000000007</c:v>
                      </c:pt>
                      <c:pt idx="34">
                        <c:v>-85.709000000000003</c:v>
                      </c:pt>
                      <c:pt idx="35">
                        <c:v>-79.436999999999998</c:v>
                      </c:pt>
                      <c:pt idx="36">
                        <c:v>-77.784999999999997</c:v>
                      </c:pt>
                      <c:pt idx="37">
                        <c:v>-77.774000000000001</c:v>
                      </c:pt>
                      <c:pt idx="38">
                        <c:v>-78.781000000000006</c:v>
                      </c:pt>
                      <c:pt idx="39">
                        <c:v>-77.197999999999993</c:v>
                      </c:pt>
                      <c:pt idx="40">
                        <c:v>-80.962000000000003</c:v>
                      </c:pt>
                      <c:pt idx="41">
                        <c:v>-81.855999999999995</c:v>
                      </c:pt>
                      <c:pt idx="42">
                        <c:v>-81.010999999999996</c:v>
                      </c:pt>
                      <c:pt idx="43">
                        <c:v>-72.903999999999996</c:v>
                      </c:pt>
                      <c:pt idx="44">
                        <c:v>-71.275000000000006</c:v>
                      </c:pt>
                      <c:pt idx="45">
                        <c:v>-72.664000000000001</c:v>
                      </c:pt>
                      <c:pt idx="46">
                        <c:v>-94.316999999999993</c:v>
                      </c:pt>
                      <c:pt idx="47">
                        <c:v>-83.92</c:v>
                      </c:pt>
                      <c:pt idx="48">
                        <c:v>-83.635000000000005</c:v>
                      </c:pt>
                      <c:pt idx="49">
                        <c:v>-85.647999999999996</c:v>
                      </c:pt>
                      <c:pt idx="50">
                        <c:v>-79.747</c:v>
                      </c:pt>
                      <c:pt idx="51">
                        <c:v>-76.349999999999994</c:v>
                      </c:pt>
                      <c:pt idx="52">
                        <c:v>-79.25</c:v>
                      </c:pt>
                      <c:pt idx="53">
                        <c:v>-81.180999999999997</c:v>
                      </c:pt>
                      <c:pt idx="54">
                        <c:v>-74.875</c:v>
                      </c:pt>
                      <c:pt idx="55">
                        <c:v>-69.885999999999996</c:v>
                      </c:pt>
                      <c:pt idx="56">
                        <c:v>-71.784000000000006</c:v>
                      </c:pt>
                      <c:pt idx="57">
                        <c:v>-72.45</c:v>
                      </c:pt>
                      <c:pt idx="58">
                        <c:v>-90.564999999999998</c:v>
                      </c:pt>
                      <c:pt idx="59">
                        <c:v>-87.635999999999996</c:v>
                      </c:pt>
                      <c:pt idx="60">
                        <c:v>-81.430000000000007</c:v>
                      </c:pt>
                      <c:pt idx="61">
                        <c:v>-73.706000000000003</c:v>
                      </c:pt>
                      <c:pt idx="62">
                        <c:v>-68.796999999999997</c:v>
                      </c:pt>
                      <c:pt idx="63">
                        <c:v>-64.984999999999999</c:v>
                      </c:pt>
                      <c:pt idx="64">
                        <c:v>-61.948</c:v>
                      </c:pt>
                      <c:pt idx="65">
                        <c:v>-58.832000000000001</c:v>
                      </c:pt>
                      <c:pt idx="66">
                        <c:v>-67.756</c:v>
                      </c:pt>
                      <c:pt idx="67">
                        <c:v>-62.223999999999997</c:v>
                      </c:pt>
                      <c:pt idx="68">
                        <c:v>-60.725999999999999</c:v>
                      </c:pt>
                      <c:pt idx="69">
                        <c:v>-64.58</c:v>
                      </c:pt>
                      <c:pt idx="70">
                        <c:v>-83.584000000000003</c:v>
                      </c:pt>
                      <c:pt idx="71">
                        <c:v>-71.844999999999999</c:v>
                      </c:pt>
                      <c:pt idx="72">
                        <c:v>-70.83</c:v>
                      </c:pt>
                      <c:pt idx="73">
                        <c:v>-70.632999999999996</c:v>
                      </c:pt>
                      <c:pt idx="74">
                        <c:v>-65.141999999999996</c:v>
                      </c:pt>
                      <c:pt idx="75">
                        <c:v>-61.161999999999999</c:v>
                      </c:pt>
                      <c:pt idx="76">
                        <c:v>-68.497</c:v>
                      </c:pt>
                      <c:pt idx="77">
                        <c:v>-74.183999999999997</c:v>
                      </c:pt>
                      <c:pt idx="78">
                        <c:v>-75.218000000000004</c:v>
                      </c:pt>
                      <c:pt idx="79">
                        <c:v>-67.798000000000002</c:v>
                      </c:pt>
                      <c:pt idx="80">
                        <c:v>-68.748999999999995</c:v>
                      </c:pt>
                      <c:pt idx="81">
                        <c:v>-70.093000000000004</c:v>
                      </c:pt>
                      <c:pt idx="82">
                        <c:v>-91.697000000000003</c:v>
                      </c:pt>
                      <c:pt idx="83">
                        <c:v>-80.688999999999993</c:v>
                      </c:pt>
                      <c:pt idx="84">
                        <c:v>-78.766999999999996</c:v>
                      </c:pt>
                      <c:pt idx="85">
                        <c:v>-69.597999999999999</c:v>
                      </c:pt>
                      <c:pt idx="86">
                        <c:v>-63.371000000000002</c:v>
                      </c:pt>
                      <c:pt idx="87">
                        <c:v>-58.783999999999999</c:v>
                      </c:pt>
                      <c:pt idx="88">
                        <c:v>-56.04</c:v>
                      </c:pt>
                      <c:pt idx="89">
                        <c:v>-52.021999999999998</c:v>
                      </c:pt>
                      <c:pt idx="90">
                        <c:v>-48.886000000000003</c:v>
                      </c:pt>
                      <c:pt idx="91">
                        <c:v>-40.670999999999999</c:v>
                      </c:pt>
                      <c:pt idx="92">
                        <c:v>-35.195999999999998</c:v>
                      </c:pt>
                      <c:pt idx="93">
                        <c:v>-34.692999999999998</c:v>
                      </c:pt>
                      <c:pt idx="94">
                        <c:v>-45.686999999999998</c:v>
                      </c:pt>
                      <c:pt idx="95">
                        <c:v>-40.415999999999997</c:v>
                      </c:pt>
                      <c:pt idx="96">
                        <c:v>-35.526000000000003</c:v>
                      </c:pt>
                      <c:pt idx="97">
                        <c:v>-36.491</c:v>
                      </c:pt>
                      <c:pt idx="98">
                        <c:v>-34.655999999999999</c:v>
                      </c:pt>
                      <c:pt idx="99">
                        <c:v>-36.92</c:v>
                      </c:pt>
                      <c:pt idx="100">
                        <c:v>-33.289000000000001</c:v>
                      </c:pt>
                      <c:pt idx="101">
                        <c:v>-32.527000000000001</c:v>
                      </c:pt>
                      <c:pt idx="102">
                        <c:v>-30.643999999999998</c:v>
                      </c:pt>
                      <c:pt idx="103">
                        <c:v>-24.908000000000001</c:v>
                      </c:pt>
                      <c:pt idx="104">
                        <c:v>-20.99</c:v>
                      </c:pt>
                      <c:pt idx="105">
                        <c:v>-17.963999999999999</c:v>
                      </c:pt>
                      <c:pt idx="106">
                        <c:v>-19.922000000000001</c:v>
                      </c:pt>
                      <c:pt idx="107">
                        <c:v>-17.562999999999999</c:v>
                      </c:pt>
                      <c:pt idx="108">
                        <c:v>-16.547000000000001</c:v>
                      </c:pt>
                      <c:pt idx="109">
                        <c:v>-18.347999999999999</c:v>
                      </c:pt>
                      <c:pt idx="110">
                        <c:v>-18.489000000000001</c:v>
                      </c:pt>
                      <c:pt idx="111">
                        <c:v>-18.216000000000001</c:v>
                      </c:pt>
                      <c:pt idx="112">
                        <c:v>-16.849</c:v>
                      </c:pt>
                      <c:pt idx="113">
                        <c:v>-16.652000000000001</c:v>
                      </c:pt>
                      <c:pt idx="114">
                        <c:v>-15.439</c:v>
                      </c:pt>
                      <c:pt idx="115">
                        <c:v>-11.852</c:v>
                      </c:pt>
                      <c:pt idx="116">
                        <c:v>-15.557</c:v>
                      </c:pt>
                      <c:pt idx="117">
                        <c:v>-12.564</c:v>
                      </c:pt>
                      <c:pt idx="118">
                        <c:v>-13.734</c:v>
                      </c:pt>
                      <c:pt idx="119">
                        <c:v>-10.496</c:v>
                      </c:pt>
                      <c:pt idx="120">
                        <c:v>-8.2870000000000008</c:v>
                      </c:pt>
                      <c:pt idx="121">
                        <c:v>-11.744999999999999</c:v>
                      </c:pt>
                      <c:pt idx="122">
                        <c:v>-13.510999999999999</c:v>
                      </c:pt>
                      <c:pt idx="123">
                        <c:v>-14.275</c:v>
                      </c:pt>
                      <c:pt idx="124">
                        <c:v>-15.145</c:v>
                      </c:pt>
                      <c:pt idx="125">
                        <c:v>-18.009</c:v>
                      </c:pt>
                      <c:pt idx="126">
                        <c:v>-20.8</c:v>
                      </c:pt>
                      <c:pt idx="127">
                        <c:v>-17.116</c:v>
                      </c:pt>
                      <c:pt idx="128">
                        <c:v>-19.747</c:v>
                      </c:pt>
                      <c:pt idx="129">
                        <c:v>-20.172000000000001</c:v>
                      </c:pt>
                      <c:pt idx="130">
                        <c:v>-40.289000000000001</c:v>
                      </c:pt>
                      <c:pt idx="131">
                        <c:v>-35.238</c:v>
                      </c:pt>
                      <c:pt idx="132">
                        <c:v>-32.936</c:v>
                      </c:pt>
                      <c:pt idx="133">
                        <c:v>-27.53</c:v>
                      </c:pt>
                      <c:pt idx="134">
                        <c:v>-26.213999999999999</c:v>
                      </c:pt>
                      <c:pt idx="135">
                        <c:v>-30.228999999999999</c:v>
                      </c:pt>
                      <c:pt idx="136">
                        <c:v>-30.236000000000001</c:v>
                      </c:pt>
                      <c:pt idx="137">
                        <c:v>-31.876000000000001</c:v>
                      </c:pt>
                      <c:pt idx="138">
                        <c:v>-34.78</c:v>
                      </c:pt>
                      <c:pt idx="139">
                        <c:v>-22.725000000000001</c:v>
                      </c:pt>
                      <c:pt idx="140">
                        <c:v>-15.91</c:v>
                      </c:pt>
                      <c:pt idx="141" formatCode="0.00E+00">
                        <c:v>-11.266999999999999</c:v>
                      </c:pt>
                      <c:pt idx="142">
                        <c:v>-13.304</c:v>
                      </c:pt>
                      <c:pt idx="143">
                        <c:v>-8.1760000000000002</c:v>
                      </c:pt>
                      <c:pt idx="144" formatCode="0.00E+00">
                        <c:v>-6.2149999999999999</c:v>
                      </c:pt>
                      <c:pt idx="145">
                        <c:v>-6.0670000000000002</c:v>
                      </c:pt>
                      <c:pt idx="146">
                        <c:v>-6.9980000000000002</c:v>
                      </c:pt>
                      <c:pt idx="147">
                        <c:v>-8.3729999999999993</c:v>
                      </c:pt>
                      <c:pt idx="148">
                        <c:v>-6.6890000000000001</c:v>
                      </c:pt>
                      <c:pt idx="149">
                        <c:v>-7.2130000000000001</c:v>
                      </c:pt>
                      <c:pt idx="150" formatCode="0.00E+00">
                        <c:v>-6.5439999999999996</c:v>
                      </c:pt>
                      <c:pt idx="151">
                        <c:v>-2.173</c:v>
                      </c:pt>
                      <c:pt idx="152">
                        <c:v>0.29399999999999998</c:v>
                      </c:pt>
                      <c:pt idx="153">
                        <c:v>1.877</c:v>
                      </c:pt>
                      <c:pt idx="154">
                        <c:v>-1.04</c:v>
                      </c:pt>
                      <c:pt idx="155">
                        <c:v>1.4279999999999999</c:v>
                      </c:pt>
                      <c:pt idx="156">
                        <c:v>1.712</c:v>
                      </c:pt>
                      <c:pt idx="157">
                        <c:v>-4.42</c:v>
                      </c:pt>
                      <c:pt idx="158">
                        <c:v>-6.49</c:v>
                      </c:pt>
                      <c:pt idx="159">
                        <c:v>-8.1649999999999991</c:v>
                      </c:pt>
                      <c:pt idx="160">
                        <c:v>-4.4349999999999996</c:v>
                      </c:pt>
                      <c:pt idx="161">
                        <c:v>-5.1429999999999998</c:v>
                      </c:pt>
                      <c:pt idx="162">
                        <c:v>-4.4489999999999998</c:v>
                      </c:pt>
                      <c:pt idx="163">
                        <c:v>-6.6000000000000003E-2</c:v>
                      </c:pt>
                      <c:pt idx="164">
                        <c:v>2.4220000000000002</c:v>
                      </c:pt>
                      <c:pt idx="165">
                        <c:v>4.0910000000000002</c:v>
                      </c:pt>
                      <c:pt idx="166">
                        <c:v>1.159</c:v>
                      </c:pt>
                      <c:pt idx="167">
                        <c:v>3.7589999999999999</c:v>
                      </c:pt>
                      <c:pt idx="168">
                        <c:v>4.6689999999999996</c:v>
                      </c:pt>
                      <c:pt idx="169">
                        <c:v>3.6230000000000002</c:v>
                      </c:pt>
                      <c:pt idx="170">
                        <c:v>4.8000000000000001E-2</c:v>
                      </c:pt>
                      <c:pt idx="171">
                        <c:v>-3.5830000000000002</c:v>
                      </c:pt>
                      <c:pt idx="172">
                        <c:v>-0.28000000000000003</c:v>
                      </c:pt>
                      <c:pt idx="173">
                        <c:v>0.81699999999999995</c:v>
                      </c:pt>
                      <c:pt idx="174">
                        <c:v>2.1280000000000001</c:v>
                      </c:pt>
                      <c:pt idx="175">
                        <c:v>5.2510000000000003</c:v>
                      </c:pt>
                      <c:pt idx="176">
                        <c:v>7.2960000000000003</c:v>
                      </c:pt>
                      <c:pt idx="177">
                        <c:v>8.7590000000000003</c:v>
                      </c:pt>
                      <c:pt idx="178">
                        <c:v>6.8789999999999996</c:v>
                      </c:pt>
                      <c:pt idx="179">
                        <c:v>7.4390000000000001</c:v>
                      </c:pt>
                      <c:pt idx="180">
                        <c:v>9.2780000000000005</c:v>
                      </c:pt>
                      <c:pt idx="181">
                        <c:v>6.9329999999999998</c:v>
                      </c:pt>
                      <c:pt idx="182">
                        <c:v>3.169</c:v>
                      </c:pt>
                      <c:pt idx="183">
                        <c:v>4.165</c:v>
                      </c:pt>
                      <c:pt idx="184">
                        <c:v>4.0179999999999998</c:v>
                      </c:pt>
                      <c:pt idx="185">
                        <c:v>3.6389999999999998</c:v>
                      </c:pt>
                      <c:pt idx="186">
                        <c:v>5.5049999999999999</c:v>
                      </c:pt>
                      <c:pt idx="187">
                        <c:v>7.7969999999999997</c:v>
                      </c:pt>
                      <c:pt idx="188">
                        <c:v>9.202</c:v>
                      </c:pt>
                      <c:pt idx="189">
                        <c:v>10.103999999999999</c:v>
                      </c:pt>
                      <c:pt idx="190">
                        <c:v>7.57</c:v>
                      </c:pt>
                      <c:pt idx="191">
                        <c:v>9.2210000000000001</c:v>
                      </c:pt>
                      <c:pt idx="192">
                        <c:v>8.4130000000000003</c:v>
                      </c:pt>
                      <c:pt idx="193">
                        <c:v>7.58</c:v>
                      </c:pt>
                      <c:pt idx="194">
                        <c:v>5.9980000000000002</c:v>
                      </c:pt>
                      <c:pt idx="195">
                        <c:v>4.9779999999999998</c:v>
                      </c:pt>
                      <c:pt idx="196">
                        <c:v>3.9820000000000002</c:v>
                      </c:pt>
                      <c:pt idx="197">
                        <c:v>5.4969999999999999</c:v>
                      </c:pt>
                      <c:pt idx="198">
                        <c:v>6.57</c:v>
                      </c:pt>
                      <c:pt idx="199">
                        <c:v>8.3369999999999997</c:v>
                      </c:pt>
                      <c:pt idx="200">
                        <c:v>8.9190000000000005</c:v>
                      </c:pt>
                      <c:pt idx="201">
                        <c:v>9.2379999999999995</c:v>
                      </c:pt>
                      <c:pt idx="202">
                        <c:v>3.3050000000000002</c:v>
                      </c:pt>
                      <c:pt idx="203">
                        <c:v>3.718</c:v>
                      </c:pt>
                      <c:pt idx="204">
                        <c:v>4.0380000000000003</c:v>
                      </c:pt>
                      <c:pt idx="205">
                        <c:v>3.3450000000000002</c:v>
                      </c:pt>
                      <c:pt idx="206">
                        <c:v>3.8410000000000002</c:v>
                      </c:pt>
                      <c:pt idx="207">
                        <c:v>3.1520000000000001</c:v>
                      </c:pt>
                      <c:pt idx="208">
                        <c:v>5.1440000000000001</c:v>
                      </c:pt>
                      <c:pt idx="209">
                        <c:v>6.4260000000000002</c:v>
                      </c:pt>
                      <c:pt idx="210">
                        <c:v>6.9880000000000004</c:v>
                      </c:pt>
                      <c:pt idx="211">
                        <c:v>8.31</c:v>
                      </c:pt>
                      <c:pt idx="212">
                        <c:v>8.9949999999999992</c:v>
                      </c:pt>
                      <c:pt idx="213">
                        <c:v>9.3239999999999998</c:v>
                      </c:pt>
                      <c:pt idx="214">
                        <c:v>-2.6829999999999998</c:v>
                      </c:pt>
                      <c:pt idx="215">
                        <c:v>1.5580000000000001</c:v>
                      </c:pt>
                      <c:pt idx="216">
                        <c:v>3.137</c:v>
                      </c:pt>
                      <c:pt idx="217">
                        <c:v>-2.3149999999999999</c:v>
                      </c:pt>
                      <c:pt idx="218">
                        <c:v>-5.8220000000000001</c:v>
                      </c:pt>
                      <c:pt idx="219">
                        <c:v>-9.3460000000000001</c:v>
                      </c:pt>
                      <c:pt idx="220">
                        <c:v>-11.617000000000001</c:v>
                      </c:pt>
                      <c:pt idx="221">
                        <c:v>-14.39</c:v>
                      </c:pt>
                      <c:pt idx="222">
                        <c:v>-16.934000000000001</c:v>
                      </c:pt>
                      <c:pt idx="223">
                        <c:v>-11.286</c:v>
                      </c:pt>
                      <c:pt idx="224">
                        <c:v>-13.51</c:v>
                      </c:pt>
                      <c:pt idx="225">
                        <c:v>-15.465999999999999</c:v>
                      </c:pt>
                      <c:pt idx="226">
                        <c:v>-38.122999999999998</c:v>
                      </c:pt>
                      <c:pt idx="227">
                        <c:v>-30.956</c:v>
                      </c:pt>
                      <c:pt idx="228">
                        <c:v>-30.771000000000001</c:v>
                      </c:pt>
                      <c:pt idx="229">
                        <c:v>-31.135999999999999</c:v>
                      </c:pt>
                      <c:pt idx="230">
                        <c:v>-25.481999999999999</c:v>
                      </c:pt>
                      <c:pt idx="231">
                        <c:v>-22.062000000000001</c:v>
                      </c:pt>
                      <c:pt idx="232">
                        <c:v>-32.436999999999998</c:v>
                      </c:pt>
                      <c:pt idx="233">
                        <c:v>-37.93</c:v>
                      </c:pt>
                      <c:pt idx="234">
                        <c:v>-39.853000000000002</c:v>
                      </c:pt>
                      <c:pt idx="235">
                        <c:v>-31.608000000000001</c:v>
                      </c:pt>
                      <c:pt idx="236">
                        <c:v>-33.036999999999999</c:v>
                      </c:pt>
                      <c:pt idx="237">
                        <c:v>-34.520000000000003</c:v>
                      </c:pt>
                      <c:pt idx="238">
                        <c:v>-60.597999999999999</c:v>
                      </c:pt>
                      <c:pt idx="239">
                        <c:v>-50.688000000000002</c:v>
                      </c:pt>
                      <c:pt idx="240">
                        <c:v>-48.722000000000001</c:v>
                      </c:pt>
                      <c:pt idx="241">
                        <c:v>-44.683</c:v>
                      </c:pt>
                      <c:pt idx="242">
                        <c:v>-38.125</c:v>
                      </c:pt>
                      <c:pt idx="243">
                        <c:v>-33.481000000000002</c:v>
                      </c:pt>
                      <c:pt idx="244">
                        <c:v>-33.279000000000003</c:v>
                      </c:pt>
                      <c:pt idx="245">
                        <c:v>-36.537999999999997</c:v>
                      </c:pt>
                      <c:pt idx="246">
                        <c:v>-43.963999999999999</c:v>
                      </c:pt>
                      <c:pt idx="247">
                        <c:v>-38.889000000000003</c:v>
                      </c:pt>
                      <c:pt idx="248">
                        <c:v>-42.893000000000001</c:v>
                      </c:pt>
                      <c:pt idx="249">
                        <c:v>-42.481000000000002</c:v>
                      </c:pt>
                      <c:pt idx="250">
                        <c:v>-68.254000000000005</c:v>
                      </c:pt>
                      <c:pt idx="251">
                        <c:v>-57.604999999999997</c:v>
                      </c:pt>
                      <c:pt idx="252">
                        <c:v>-51.768999999999998</c:v>
                      </c:pt>
                      <c:pt idx="253">
                        <c:v>-51.524999999999999</c:v>
                      </c:pt>
                      <c:pt idx="254">
                        <c:v>-55.44</c:v>
                      </c:pt>
                      <c:pt idx="255">
                        <c:v>-56.398000000000003</c:v>
                      </c:pt>
                      <c:pt idx="256">
                        <c:v>-60.069000000000003</c:v>
                      </c:pt>
                      <c:pt idx="257">
                        <c:v>-64.718999999999994</c:v>
                      </c:pt>
                      <c:pt idx="258">
                        <c:v>-66.39</c:v>
                      </c:pt>
                      <c:pt idx="259">
                        <c:v>-58.274000000000001</c:v>
                      </c:pt>
                      <c:pt idx="260">
                        <c:v>-60.026000000000003</c:v>
                      </c:pt>
                      <c:pt idx="261">
                        <c:v>-60.692</c:v>
                      </c:pt>
                      <c:pt idx="262">
                        <c:v>-79.409000000000006</c:v>
                      </c:pt>
                      <c:pt idx="263">
                        <c:v>-69.796000000000006</c:v>
                      </c:pt>
                      <c:pt idx="264">
                        <c:v>-62.265000000000001</c:v>
                      </c:pt>
                      <c:pt idx="265">
                        <c:v>-55.314999999999998</c:v>
                      </c:pt>
                      <c:pt idx="266">
                        <c:v>-60.741</c:v>
                      </c:pt>
                      <c:pt idx="267">
                        <c:v>-56.906999999999996</c:v>
                      </c:pt>
                      <c:pt idx="268">
                        <c:v>-49.067</c:v>
                      </c:pt>
                      <c:pt idx="269">
                        <c:v>-44.683999999999997</c:v>
                      </c:pt>
                      <c:pt idx="270">
                        <c:v>-41.162999999999997</c:v>
                      </c:pt>
                      <c:pt idx="271">
                        <c:v>-33.246000000000002</c:v>
                      </c:pt>
                      <c:pt idx="272">
                        <c:v>-30.913</c:v>
                      </c:pt>
                      <c:pt idx="273">
                        <c:v>-26.454000000000001</c:v>
                      </c:pt>
                      <c:pt idx="274">
                        <c:v>-31.495999999999999</c:v>
                      </c:pt>
                      <c:pt idx="275">
                        <c:v>-30.437000000000001</c:v>
                      </c:pt>
                      <c:pt idx="276">
                        <c:v>-26.556999999999999</c:v>
                      </c:pt>
                      <c:pt idx="277">
                        <c:v>-25.742000000000001</c:v>
                      </c:pt>
                      <c:pt idx="278">
                        <c:v>-30.134</c:v>
                      </c:pt>
                      <c:pt idx="279">
                        <c:v>-29.239000000000001</c:v>
                      </c:pt>
                      <c:pt idx="280">
                        <c:v>-32.576000000000001</c:v>
                      </c:pt>
                      <c:pt idx="281">
                        <c:v>-37.369</c:v>
                      </c:pt>
                      <c:pt idx="282">
                        <c:v>-44.188000000000002</c:v>
                      </c:pt>
                      <c:pt idx="283">
                        <c:v>-40.167000000000002</c:v>
                      </c:pt>
                      <c:pt idx="284">
                        <c:v>-43.356000000000002</c:v>
                      </c:pt>
                      <c:pt idx="285">
                        <c:v>-46.326000000000001</c:v>
                      </c:pt>
                      <c:pt idx="286">
                        <c:v>-69.489999999999995</c:v>
                      </c:pt>
                      <c:pt idx="287">
                        <c:v>-64.968999999999994</c:v>
                      </c:pt>
                      <c:pt idx="288">
                        <c:v>-58.466000000000001</c:v>
                      </c:pt>
                      <c:pt idx="289">
                        <c:v>-59.697000000000003</c:v>
                      </c:pt>
                      <c:pt idx="290">
                        <c:v>-61.3</c:v>
                      </c:pt>
                      <c:pt idx="291">
                        <c:v>-52.46</c:v>
                      </c:pt>
                      <c:pt idx="292">
                        <c:v>-43.802</c:v>
                      </c:pt>
                      <c:pt idx="293">
                        <c:v>-42.356000000000002</c:v>
                      </c:pt>
                      <c:pt idx="294">
                        <c:v>-45.433999999999997</c:v>
                      </c:pt>
                      <c:pt idx="295">
                        <c:v>-41.210999999999999</c:v>
                      </c:pt>
                      <c:pt idx="296">
                        <c:v>-44.15</c:v>
                      </c:pt>
                      <c:pt idx="297">
                        <c:v>-46.417000000000002</c:v>
                      </c:pt>
                      <c:pt idx="298">
                        <c:v>-69.456000000000003</c:v>
                      </c:pt>
                      <c:pt idx="299">
                        <c:v>-57.978999999999999</c:v>
                      </c:pt>
                      <c:pt idx="300">
                        <c:v>-60.508000000000003</c:v>
                      </c:pt>
                      <c:pt idx="301">
                        <c:v>-57.156999999999996</c:v>
                      </c:pt>
                      <c:pt idx="302">
                        <c:v>-59.826000000000001</c:v>
                      </c:pt>
                      <c:pt idx="303">
                        <c:v>-58.56</c:v>
                      </c:pt>
                      <c:pt idx="304">
                        <c:v>-66.16</c:v>
                      </c:pt>
                      <c:pt idx="305">
                        <c:v>-73.376000000000005</c:v>
                      </c:pt>
                      <c:pt idx="306">
                        <c:v>-73.414000000000001</c:v>
                      </c:pt>
                      <c:pt idx="307">
                        <c:v>-62.271000000000001</c:v>
                      </c:pt>
                      <c:pt idx="308">
                        <c:v>-61.433</c:v>
                      </c:pt>
                      <c:pt idx="309">
                        <c:v>-61.061999999999998</c:v>
                      </c:pt>
                      <c:pt idx="310">
                        <c:v>-83.542000000000002</c:v>
                      </c:pt>
                      <c:pt idx="311">
                        <c:v>-69.738</c:v>
                      </c:pt>
                      <c:pt idx="312">
                        <c:v>-66.674000000000007</c:v>
                      </c:pt>
                      <c:pt idx="313">
                        <c:v>-70.450999999999993</c:v>
                      </c:pt>
                      <c:pt idx="314">
                        <c:v>-65.869</c:v>
                      </c:pt>
                      <c:pt idx="315">
                        <c:v>-69.915000000000006</c:v>
                      </c:pt>
                      <c:pt idx="316">
                        <c:v>-72.022000000000006</c:v>
                      </c:pt>
                      <c:pt idx="317">
                        <c:v>-71.489999999999995</c:v>
                      </c:pt>
                      <c:pt idx="318">
                        <c:v>-72.257000000000005</c:v>
                      </c:pt>
                      <c:pt idx="319">
                        <c:v>-62.095999999999997</c:v>
                      </c:pt>
                      <c:pt idx="320">
                        <c:v>-61.094000000000001</c:v>
                      </c:pt>
                      <c:pt idx="321">
                        <c:v>-59.973999999999997</c:v>
                      </c:pt>
                      <c:pt idx="322">
                        <c:v>-79.83</c:v>
                      </c:pt>
                      <c:pt idx="323">
                        <c:v>-71.248999999999995</c:v>
                      </c:pt>
                      <c:pt idx="324">
                        <c:v>-67.537000000000006</c:v>
                      </c:pt>
                      <c:pt idx="325">
                        <c:v>-63.929000000000002</c:v>
                      </c:pt>
                      <c:pt idx="326">
                        <c:v>-66.825999999999993</c:v>
                      </c:pt>
                      <c:pt idx="327">
                        <c:v>-68.254999999999995</c:v>
                      </c:pt>
                      <c:pt idx="328">
                        <c:v>-76.206000000000003</c:v>
                      </c:pt>
                      <c:pt idx="329">
                        <c:v>-78.149000000000001</c:v>
                      </c:pt>
                      <c:pt idx="330">
                        <c:v>-75.786000000000001</c:v>
                      </c:pt>
                      <c:pt idx="331">
                        <c:v>-66.253</c:v>
                      </c:pt>
                      <c:pt idx="332">
                        <c:v>-65.12</c:v>
                      </c:pt>
                      <c:pt idx="333">
                        <c:v>-65.143000000000001</c:v>
                      </c:pt>
                      <c:pt idx="334">
                        <c:v>-79.721000000000004</c:v>
                      </c:pt>
                      <c:pt idx="335">
                        <c:v>-73.099999999999994</c:v>
                      </c:pt>
                      <c:pt idx="336">
                        <c:v>-73.120999999999995</c:v>
                      </c:pt>
                      <c:pt idx="337">
                        <c:v>-80.600999999999999</c:v>
                      </c:pt>
                      <c:pt idx="338">
                        <c:v>-69.188999999999993</c:v>
                      </c:pt>
                      <c:pt idx="339">
                        <c:v>-63.643999999999998</c:v>
                      </c:pt>
                      <c:pt idx="340">
                        <c:v>-60.348999999999997</c:v>
                      </c:pt>
                      <c:pt idx="341">
                        <c:v>-56.893999999999998</c:v>
                      </c:pt>
                      <c:pt idx="342">
                        <c:v>-53.356000000000002</c:v>
                      </c:pt>
                      <c:pt idx="343">
                        <c:v>-43.109000000000002</c:v>
                      </c:pt>
                      <c:pt idx="344">
                        <c:v>-36.350999999999999</c:v>
                      </c:pt>
                      <c:pt idx="345">
                        <c:v>-31.588000000000001</c:v>
                      </c:pt>
                      <c:pt idx="346">
                        <c:v>-42.271000000000001</c:v>
                      </c:pt>
                      <c:pt idx="347">
                        <c:v>-37.481000000000002</c:v>
                      </c:pt>
                      <c:pt idx="348">
                        <c:v>-37.444000000000003</c:v>
                      </c:pt>
                      <c:pt idx="349">
                        <c:v>-38.9</c:v>
                      </c:pt>
                      <c:pt idx="350">
                        <c:v>-36.244999999999997</c:v>
                      </c:pt>
                      <c:pt idx="351">
                        <c:v>-34.326999999999998</c:v>
                      </c:pt>
                      <c:pt idx="352">
                        <c:v>-31.271999999999998</c:v>
                      </c:pt>
                      <c:pt idx="353">
                        <c:v>-33.093000000000004</c:v>
                      </c:pt>
                      <c:pt idx="354">
                        <c:v>-39.734999999999999</c:v>
                      </c:pt>
                      <c:pt idx="355">
                        <c:v>-37.375</c:v>
                      </c:pt>
                      <c:pt idx="356">
                        <c:v>-41.534999999999997</c:v>
                      </c:pt>
                      <c:pt idx="357">
                        <c:v>-44.55</c:v>
                      </c:pt>
                      <c:pt idx="358">
                        <c:v>-62.209000000000003</c:v>
                      </c:pt>
                      <c:pt idx="359">
                        <c:v>-57.956000000000003</c:v>
                      </c:pt>
                      <c:pt idx="360">
                        <c:v>-56.564</c:v>
                      </c:pt>
                      <c:pt idx="361">
                        <c:v>-56.164999999999999</c:v>
                      </c:pt>
                      <c:pt idx="362">
                        <c:v>-59.923999999999999</c:v>
                      </c:pt>
                      <c:pt idx="363">
                        <c:v>-60.283000000000001</c:v>
                      </c:pt>
                      <c:pt idx="364">
                        <c:v>-63.631999999999998</c:v>
                      </c:pt>
                      <c:pt idx="365">
                        <c:v>-68.606999999999999</c:v>
                      </c:pt>
                      <c:pt idx="366">
                        <c:v>-69.707999999999998</c:v>
                      </c:pt>
                      <c:pt idx="367">
                        <c:v>-60.677</c:v>
                      </c:pt>
                      <c:pt idx="368">
                        <c:v>-61.527999999999999</c:v>
                      </c:pt>
                      <c:pt idx="369">
                        <c:v>-62.122</c:v>
                      </c:pt>
                      <c:pt idx="370">
                        <c:v>-79.271000000000001</c:v>
                      </c:pt>
                      <c:pt idx="371">
                        <c:v>-70.31</c:v>
                      </c:pt>
                      <c:pt idx="372">
                        <c:v>-63.81</c:v>
                      </c:pt>
                      <c:pt idx="373">
                        <c:v>-67.14</c:v>
                      </c:pt>
                      <c:pt idx="374">
                        <c:v>-65.382999999999996</c:v>
                      </c:pt>
                      <c:pt idx="375">
                        <c:v>-64.388999999999996</c:v>
                      </c:pt>
                      <c:pt idx="376">
                        <c:v>-66.784000000000006</c:v>
                      </c:pt>
                      <c:pt idx="377">
                        <c:v>-69.153000000000006</c:v>
                      </c:pt>
                      <c:pt idx="378">
                        <c:v>-67.667000000000002</c:v>
                      </c:pt>
                      <c:pt idx="379">
                        <c:v>-60.582999999999998</c:v>
                      </c:pt>
                      <c:pt idx="380">
                        <c:v>-62.561</c:v>
                      </c:pt>
                      <c:pt idx="381">
                        <c:v>-63.238</c:v>
                      </c:pt>
                      <c:pt idx="382">
                        <c:v>-86.224000000000004</c:v>
                      </c:pt>
                      <c:pt idx="383">
                        <c:v>-77.606999999999999</c:v>
                      </c:pt>
                      <c:pt idx="384">
                        <c:v>-71.009</c:v>
                      </c:pt>
                      <c:pt idx="385">
                        <c:v>-77.450999999999993</c:v>
                      </c:pt>
                      <c:pt idx="386">
                        <c:v>-69.447000000000003</c:v>
                      </c:pt>
                      <c:pt idx="387">
                        <c:v>-61.442999999999998</c:v>
                      </c:pt>
                      <c:pt idx="388">
                        <c:v>-63.994999999999997</c:v>
                      </c:pt>
                      <c:pt idx="389">
                        <c:v>-72.308000000000007</c:v>
                      </c:pt>
                      <c:pt idx="390">
                        <c:v>-72.756</c:v>
                      </c:pt>
                      <c:pt idx="391">
                        <c:v>-63.021999999999998</c:v>
                      </c:pt>
                      <c:pt idx="392">
                        <c:v>-62.405000000000001</c:v>
                      </c:pt>
                      <c:pt idx="393">
                        <c:v>-61.484999999999999</c:v>
                      </c:pt>
                      <c:pt idx="394">
                        <c:v>-60.789000000000001</c:v>
                      </c:pt>
                      <c:pt idx="395">
                        <c:v>-59.393000000000001</c:v>
                      </c:pt>
                      <c:pt idx="396">
                        <c:v>-59.764000000000003</c:v>
                      </c:pt>
                      <c:pt idx="397">
                        <c:v>-67.302999999999997</c:v>
                      </c:pt>
                      <c:pt idx="398">
                        <c:v>-71.826999999999998</c:v>
                      </c:pt>
                      <c:pt idx="399">
                        <c:v>-69.516999999999996</c:v>
                      </c:pt>
                      <c:pt idx="400">
                        <c:v>-59.075000000000003</c:v>
                      </c:pt>
                      <c:pt idx="401">
                        <c:v>-51.944000000000003</c:v>
                      </c:pt>
                      <c:pt idx="402">
                        <c:v>-49.850999999999999</c:v>
                      </c:pt>
                      <c:pt idx="403">
                        <c:v>-43.904000000000003</c:v>
                      </c:pt>
                      <c:pt idx="404">
                        <c:v>-47.936999999999998</c:v>
                      </c:pt>
                      <c:pt idx="405">
                        <c:v>-59.002000000000002</c:v>
                      </c:pt>
                      <c:pt idx="406">
                        <c:v>-73.19</c:v>
                      </c:pt>
                      <c:pt idx="407">
                        <c:v>-64.650999999999996</c:v>
                      </c:pt>
                      <c:pt idx="408">
                        <c:v>-62.991999999999997</c:v>
                      </c:pt>
                      <c:pt idx="409">
                        <c:v>-67.018000000000001</c:v>
                      </c:pt>
                      <c:pt idx="410">
                        <c:v>-67.460999999999999</c:v>
                      </c:pt>
                      <c:pt idx="411">
                        <c:v>-70.516999999999996</c:v>
                      </c:pt>
                      <c:pt idx="412">
                        <c:v>-66.335999999999999</c:v>
                      </c:pt>
                      <c:pt idx="413">
                        <c:v>-68.248999999999995</c:v>
                      </c:pt>
                      <c:pt idx="414">
                        <c:v>-66.019000000000005</c:v>
                      </c:pt>
                      <c:pt idx="415">
                        <c:v>-60.338999999999999</c:v>
                      </c:pt>
                      <c:pt idx="416">
                        <c:v>-62.28</c:v>
                      </c:pt>
                      <c:pt idx="417">
                        <c:v>-64.167000000000002</c:v>
                      </c:pt>
                      <c:pt idx="418">
                        <c:v>-83.200999999999993</c:v>
                      </c:pt>
                      <c:pt idx="419">
                        <c:v>-70.78</c:v>
                      </c:pt>
                      <c:pt idx="420">
                        <c:v>-70.131</c:v>
                      </c:pt>
                      <c:pt idx="421">
                        <c:v>-61.78</c:v>
                      </c:pt>
                      <c:pt idx="422">
                        <c:v>-64.116</c:v>
                      </c:pt>
                      <c:pt idx="423">
                        <c:v>-67.459000000000003</c:v>
                      </c:pt>
                      <c:pt idx="424">
                        <c:v>-69.494</c:v>
                      </c:pt>
                      <c:pt idx="425">
                        <c:v>-73.480999999999995</c:v>
                      </c:pt>
                      <c:pt idx="426">
                        <c:v>-73.947999999999993</c:v>
                      </c:pt>
                      <c:pt idx="427">
                        <c:v>-64.650000000000006</c:v>
                      </c:pt>
                      <c:pt idx="428">
                        <c:v>-65.03</c:v>
                      </c:pt>
                      <c:pt idx="429">
                        <c:v>-65.36</c:v>
                      </c:pt>
                      <c:pt idx="430">
                        <c:v>-88.424999999999997</c:v>
                      </c:pt>
                      <c:pt idx="431">
                        <c:v>-77.099000000000004</c:v>
                      </c:pt>
                      <c:pt idx="432">
                        <c:v>-71.245000000000005</c:v>
                      </c:pt>
                      <c:pt idx="433">
                        <c:v>-58.783000000000001</c:v>
                      </c:pt>
                      <c:pt idx="434">
                        <c:v>-51.441000000000003</c:v>
                      </c:pt>
                      <c:pt idx="435">
                        <c:v>-45.311</c:v>
                      </c:pt>
                      <c:pt idx="436">
                        <c:v>-40.813000000000002</c:v>
                      </c:pt>
                      <c:pt idx="437">
                        <c:v>-44.408000000000001</c:v>
                      </c:pt>
                      <c:pt idx="438">
                        <c:v>-50.296999999999997</c:v>
                      </c:pt>
                      <c:pt idx="439">
                        <c:v>-46.881</c:v>
                      </c:pt>
                      <c:pt idx="440">
                        <c:v>-50.997999999999998</c:v>
                      </c:pt>
                      <c:pt idx="441">
                        <c:v>-53.826000000000001</c:v>
                      </c:pt>
                      <c:pt idx="442">
                        <c:v>-61.680999999999997</c:v>
                      </c:pt>
                      <c:pt idx="443">
                        <c:v>-58.697000000000003</c:v>
                      </c:pt>
                      <c:pt idx="444">
                        <c:v>-50</c:v>
                      </c:pt>
                      <c:pt idx="445">
                        <c:v>-50.118000000000002</c:v>
                      </c:pt>
                      <c:pt idx="446">
                        <c:v>-46.000999999999998</c:v>
                      </c:pt>
                      <c:pt idx="447">
                        <c:v>-43.116999999999997</c:v>
                      </c:pt>
                      <c:pt idx="448">
                        <c:v>-37.896000000000001</c:v>
                      </c:pt>
                      <c:pt idx="449">
                        <c:v>-37.505000000000003</c:v>
                      </c:pt>
                      <c:pt idx="450">
                        <c:v>-35.969000000000001</c:v>
                      </c:pt>
                      <c:pt idx="451">
                        <c:v>-29.091000000000001</c:v>
                      </c:pt>
                      <c:pt idx="452">
                        <c:v>-24.969000000000001</c:v>
                      </c:pt>
                      <c:pt idx="453">
                        <c:v>-21.969000000000001</c:v>
                      </c:pt>
                      <c:pt idx="454">
                        <c:v>-35.595999999999997</c:v>
                      </c:pt>
                      <c:pt idx="455">
                        <c:v>-34.581000000000003</c:v>
                      </c:pt>
                      <c:pt idx="456">
                        <c:v>-28.465</c:v>
                      </c:pt>
                      <c:pt idx="457">
                        <c:v>-27.751000000000001</c:v>
                      </c:pt>
                      <c:pt idx="458">
                        <c:v>-26.056999999999999</c:v>
                      </c:pt>
                      <c:pt idx="459">
                        <c:v>-26.021000000000001</c:v>
                      </c:pt>
                      <c:pt idx="460">
                        <c:v>-22.58</c:v>
                      </c:pt>
                      <c:pt idx="461">
                        <c:v>-24.771000000000001</c:v>
                      </c:pt>
                      <c:pt idx="462">
                        <c:v>-29.457999999999998</c:v>
                      </c:pt>
                      <c:pt idx="463">
                        <c:v>-26.498999999999999</c:v>
                      </c:pt>
                      <c:pt idx="464">
                        <c:v>-28.734000000000002</c:v>
                      </c:pt>
                      <c:pt idx="465">
                        <c:v>-28.361000000000001</c:v>
                      </c:pt>
                      <c:pt idx="466">
                        <c:v>-39.103999999999999</c:v>
                      </c:pt>
                      <c:pt idx="467">
                        <c:v>-36.027000000000001</c:v>
                      </c:pt>
                      <c:pt idx="468">
                        <c:v>-35.904000000000003</c:v>
                      </c:pt>
                      <c:pt idx="469">
                        <c:v>-38.744999999999997</c:v>
                      </c:pt>
                      <c:pt idx="470">
                        <c:v>-35.887999999999998</c:v>
                      </c:pt>
                      <c:pt idx="471">
                        <c:v>-30.591000000000001</c:v>
                      </c:pt>
                      <c:pt idx="472">
                        <c:v>-30.738</c:v>
                      </c:pt>
                      <c:pt idx="473">
                        <c:v>-32.119999999999997</c:v>
                      </c:pt>
                      <c:pt idx="474">
                        <c:v>-30.893999999999998</c:v>
                      </c:pt>
                      <c:pt idx="475">
                        <c:v>-22.773</c:v>
                      </c:pt>
                      <c:pt idx="476">
                        <c:v>-17.574000000000002</c:v>
                      </c:pt>
                      <c:pt idx="477">
                        <c:v>-13.856</c:v>
                      </c:pt>
                      <c:pt idx="478">
                        <c:v>-16.946999999999999</c:v>
                      </c:pt>
                      <c:pt idx="479">
                        <c:v>-12.202</c:v>
                      </c:pt>
                      <c:pt idx="480">
                        <c:v>-9.3689999999999998</c:v>
                      </c:pt>
                      <c:pt idx="481">
                        <c:v>-10.728999999999999</c:v>
                      </c:pt>
                      <c:pt idx="482">
                        <c:v>-12.178000000000001</c:v>
                      </c:pt>
                      <c:pt idx="483">
                        <c:v>-13.824</c:v>
                      </c:pt>
                      <c:pt idx="484">
                        <c:v>-10.505000000000001</c:v>
                      </c:pt>
                      <c:pt idx="485">
                        <c:v>-13.571</c:v>
                      </c:pt>
                      <c:pt idx="486">
                        <c:v>-12.151999999999999</c:v>
                      </c:pt>
                      <c:pt idx="487">
                        <c:v>-7.7629999999999999</c:v>
                      </c:pt>
                      <c:pt idx="488">
                        <c:v>-11.606</c:v>
                      </c:pt>
                      <c:pt idx="489">
                        <c:v>-7.4850000000000003</c:v>
                      </c:pt>
                      <c:pt idx="490">
                        <c:v>-14.673999999999999</c:v>
                      </c:pt>
                      <c:pt idx="491">
                        <c:v>-16.173999999999999</c:v>
                      </c:pt>
                      <c:pt idx="492">
                        <c:v>-12.456</c:v>
                      </c:pt>
                      <c:pt idx="493">
                        <c:v>-11.801</c:v>
                      </c:pt>
                      <c:pt idx="494">
                        <c:v>-11.667</c:v>
                      </c:pt>
                      <c:pt idx="495">
                        <c:v>-11.353999999999999</c:v>
                      </c:pt>
                      <c:pt idx="496">
                        <c:v>-9.2430000000000003</c:v>
                      </c:pt>
                      <c:pt idx="497">
                        <c:v>-9.6539999999999999</c:v>
                      </c:pt>
                      <c:pt idx="498">
                        <c:v>-11.439</c:v>
                      </c:pt>
                      <c:pt idx="499">
                        <c:v>-7.6769999999999996</c:v>
                      </c:pt>
                      <c:pt idx="500">
                        <c:v>-10.609</c:v>
                      </c:pt>
                      <c:pt idx="501">
                        <c:v>-10.567</c:v>
                      </c:pt>
                      <c:pt idx="502">
                        <c:v>-23.062000000000001</c:v>
                      </c:pt>
                      <c:pt idx="503">
                        <c:v>-15.474</c:v>
                      </c:pt>
                      <c:pt idx="504">
                        <c:v>-12.669</c:v>
                      </c:pt>
                      <c:pt idx="505">
                        <c:v>-8.7789999999999999</c:v>
                      </c:pt>
                      <c:pt idx="506">
                        <c:v>-7.0279999999999996</c:v>
                      </c:pt>
                      <c:pt idx="507">
                        <c:v>-4.9320000000000004</c:v>
                      </c:pt>
                      <c:pt idx="508">
                        <c:v>-4.093</c:v>
                      </c:pt>
                      <c:pt idx="509">
                        <c:v>-8.0969999999999995</c:v>
                      </c:pt>
                      <c:pt idx="510">
                        <c:v>-11.678000000000001</c:v>
                      </c:pt>
                      <c:pt idx="511">
                        <c:v>-11.49</c:v>
                      </c:pt>
                      <c:pt idx="512">
                        <c:v>-19.433</c:v>
                      </c:pt>
                      <c:pt idx="513">
                        <c:v>-22.46</c:v>
                      </c:pt>
                      <c:pt idx="514">
                        <c:v>-49.587000000000003</c:v>
                      </c:pt>
                      <c:pt idx="515">
                        <c:v>-39.308</c:v>
                      </c:pt>
                      <c:pt idx="516">
                        <c:v>-32.482999999999997</c:v>
                      </c:pt>
                      <c:pt idx="517">
                        <c:v>-30.266999999999999</c:v>
                      </c:pt>
                      <c:pt idx="518">
                        <c:v>-26.423999999999999</c:v>
                      </c:pt>
                      <c:pt idx="519">
                        <c:v>-25.087</c:v>
                      </c:pt>
                      <c:pt idx="520">
                        <c:v>-24.128</c:v>
                      </c:pt>
                      <c:pt idx="521">
                        <c:v>-22.678000000000001</c:v>
                      </c:pt>
                      <c:pt idx="522">
                        <c:v>-22.158000000000001</c:v>
                      </c:pt>
                      <c:pt idx="523">
                        <c:v>-15.426</c:v>
                      </c:pt>
                      <c:pt idx="524">
                        <c:v>-20.420000000000002</c:v>
                      </c:pt>
                      <c:pt idx="525">
                        <c:v>-13.765000000000001</c:v>
                      </c:pt>
                      <c:pt idx="526">
                        <c:v>-18.286999999999999</c:v>
                      </c:pt>
                      <c:pt idx="527">
                        <c:v>-15.253</c:v>
                      </c:pt>
                      <c:pt idx="528">
                        <c:v>-10.433</c:v>
                      </c:pt>
                      <c:pt idx="529">
                        <c:v>-11.913</c:v>
                      </c:pt>
                      <c:pt idx="530">
                        <c:v>-13.34</c:v>
                      </c:pt>
                      <c:pt idx="531">
                        <c:v>-12.957000000000001</c:v>
                      </c:pt>
                      <c:pt idx="532">
                        <c:v>-10.712</c:v>
                      </c:pt>
                      <c:pt idx="533">
                        <c:v>-14.015000000000001</c:v>
                      </c:pt>
                      <c:pt idx="534">
                        <c:v>-16.206</c:v>
                      </c:pt>
                      <c:pt idx="535">
                        <c:v>-10.151</c:v>
                      </c:pt>
                      <c:pt idx="536">
                        <c:v>-13.657999999999999</c:v>
                      </c:pt>
                      <c:pt idx="537">
                        <c:v>-8.4130000000000003</c:v>
                      </c:pt>
                      <c:pt idx="538">
                        <c:v>-14.356</c:v>
                      </c:pt>
                      <c:pt idx="539">
                        <c:v>-12.833</c:v>
                      </c:pt>
                      <c:pt idx="540">
                        <c:v>-10.775</c:v>
                      </c:pt>
                      <c:pt idx="541">
                        <c:v>-12.24</c:v>
                      </c:pt>
                      <c:pt idx="542">
                        <c:v>-13.682</c:v>
                      </c:pt>
                      <c:pt idx="543">
                        <c:v>-13.003</c:v>
                      </c:pt>
                      <c:pt idx="544">
                        <c:v>-10.72</c:v>
                      </c:pt>
                      <c:pt idx="545">
                        <c:v>-10.468</c:v>
                      </c:pt>
                      <c:pt idx="546">
                        <c:v>-10.167</c:v>
                      </c:pt>
                      <c:pt idx="547">
                        <c:v>-6.3339999999999996</c:v>
                      </c:pt>
                      <c:pt idx="548">
                        <c:v>-7.2210000000000001</c:v>
                      </c:pt>
                      <c:pt idx="549">
                        <c:v>-4.21</c:v>
                      </c:pt>
                      <c:pt idx="550">
                        <c:v>-17.988</c:v>
                      </c:pt>
                      <c:pt idx="551">
                        <c:v>-16.131</c:v>
                      </c:pt>
                      <c:pt idx="552">
                        <c:v>-15.342000000000001</c:v>
                      </c:pt>
                      <c:pt idx="553">
                        <c:v>-20.177</c:v>
                      </c:pt>
                      <c:pt idx="554">
                        <c:v>-21.844999999999999</c:v>
                      </c:pt>
                      <c:pt idx="555">
                        <c:v>-19.103999999999999</c:v>
                      </c:pt>
                      <c:pt idx="556">
                        <c:v>-13.936</c:v>
                      </c:pt>
                      <c:pt idx="557">
                        <c:v>-14.789</c:v>
                      </c:pt>
                      <c:pt idx="558">
                        <c:v>-22.117999999999999</c:v>
                      </c:pt>
                      <c:pt idx="559">
                        <c:v>-19.332999999999998</c:v>
                      </c:pt>
                      <c:pt idx="560">
                        <c:v>-25.282</c:v>
                      </c:pt>
                      <c:pt idx="561">
                        <c:v>-25.948</c:v>
                      </c:pt>
                      <c:pt idx="562">
                        <c:v>-35.106000000000002</c:v>
                      </c:pt>
                      <c:pt idx="563">
                        <c:v>-30.535</c:v>
                      </c:pt>
                      <c:pt idx="564">
                        <c:v>-27.55</c:v>
                      </c:pt>
                      <c:pt idx="565">
                        <c:v>-27.068000000000001</c:v>
                      </c:pt>
                      <c:pt idx="566">
                        <c:v>-23.06</c:v>
                      </c:pt>
                      <c:pt idx="567">
                        <c:v>-21.904</c:v>
                      </c:pt>
                      <c:pt idx="568">
                        <c:v>-20.777000000000001</c:v>
                      </c:pt>
                      <c:pt idx="569">
                        <c:v>-19.846</c:v>
                      </c:pt>
                      <c:pt idx="570">
                        <c:v>-23.949000000000002</c:v>
                      </c:pt>
                      <c:pt idx="571">
                        <c:v>-19.763000000000002</c:v>
                      </c:pt>
                      <c:pt idx="572">
                        <c:v>-20.015999999999998</c:v>
                      </c:pt>
                      <c:pt idx="573">
                        <c:v>-27.64</c:v>
                      </c:pt>
                      <c:pt idx="574">
                        <c:v>-54.335999999999999</c:v>
                      </c:pt>
                      <c:pt idx="575">
                        <c:v>-48.19</c:v>
                      </c:pt>
                      <c:pt idx="576">
                        <c:v>-48.548000000000002</c:v>
                      </c:pt>
                      <c:pt idx="577">
                        <c:v>-43.136000000000003</c:v>
                      </c:pt>
                      <c:pt idx="578">
                        <c:v>-42.210999999999999</c:v>
                      </c:pt>
                      <c:pt idx="579">
                        <c:v>-39.279000000000003</c:v>
                      </c:pt>
                      <c:pt idx="580">
                        <c:v>-32.173000000000002</c:v>
                      </c:pt>
                      <c:pt idx="581">
                        <c:v>-34.112000000000002</c:v>
                      </c:pt>
                      <c:pt idx="582">
                        <c:v>-31.713000000000001</c:v>
                      </c:pt>
                      <c:pt idx="583">
                        <c:v>-21.927</c:v>
                      </c:pt>
                      <c:pt idx="584">
                        <c:v>-15.814</c:v>
                      </c:pt>
                      <c:pt idx="585">
                        <c:v>-11.441000000000001</c:v>
                      </c:pt>
                      <c:pt idx="586">
                        <c:v>-12.196</c:v>
                      </c:pt>
                      <c:pt idx="587">
                        <c:v>-8.7449999999999992</c:v>
                      </c:pt>
                      <c:pt idx="588">
                        <c:v>-6.968</c:v>
                      </c:pt>
                      <c:pt idx="589">
                        <c:v>-10.648</c:v>
                      </c:pt>
                      <c:pt idx="590">
                        <c:v>-10.548</c:v>
                      </c:pt>
                      <c:pt idx="591">
                        <c:v>-11.670999999999999</c:v>
                      </c:pt>
                      <c:pt idx="592">
                        <c:v>-12.555999999999999</c:v>
                      </c:pt>
                      <c:pt idx="593" formatCode="0.00E+00">
                        <c:v>-13.09</c:v>
                      </c:pt>
                      <c:pt idx="594">
                        <c:v>-11.363</c:v>
                      </c:pt>
                      <c:pt idx="595" formatCode="0.00E+00">
                        <c:v>-5.0309999999999997</c:v>
                      </c:pt>
                      <c:pt idx="596">
                        <c:v>-1.33</c:v>
                      </c:pt>
                      <c:pt idx="597">
                        <c:v>1.2729999999999999</c:v>
                      </c:pt>
                      <c:pt idx="598">
                        <c:v>1.47</c:v>
                      </c:pt>
                      <c:pt idx="599">
                        <c:v>3.589</c:v>
                      </c:pt>
                    </c:numCache>
                  </c:numRef>
                </c:yVal>
                <c:smooth val="0"/>
                <c:extLst xmlns:c15="http://schemas.microsoft.com/office/drawing/2012/chart">
                  <c:ext xmlns:c16="http://schemas.microsoft.com/office/drawing/2014/chart" uri="{C3380CC4-5D6E-409C-BE32-E72D297353CC}">
                    <c16:uniqueId val="{0000000C-4E8D-4C3F-AAE9-63E995A9C6CA}"/>
                  </c:ext>
                </c:extLst>
              </c15:ser>
            </c15:filteredScatterSeries>
            <c15:filteredScatterSeries>
              <c15:ser>
                <c:idx val="1"/>
                <c:order val="2"/>
                <c:tx>
                  <c:v>MT</c:v>
                </c:tx>
                <c:spPr>
                  <a:ln>
                    <a:solidFill>
                      <a:srgbClr val="FF0000"/>
                    </a:solidFill>
                  </a:ln>
                </c:spPr>
                <c:marker>
                  <c:symbol val="none"/>
                </c:marker>
                <c:xVal>
                  <c:numRef>
                    <c:extLst xmlns:c15="http://schemas.microsoft.com/office/drawing/2012/chart">
                      <c:ext xmlns:c15="http://schemas.microsoft.com/office/drawing/2012/chart" uri="{02D57815-91ED-43cb-92C2-25804820EDAC}">
                        <c15:formulaRef>
                          <c15:sqref>Sheet1!$S$10:$T$10</c15:sqref>
                        </c15:formulaRef>
                      </c:ext>
                    </c:extLst>
                    <c:numCache>
                      <c:formatCode>General</c:formatCode>
                      <c:ptCount val="2"/>
                      <c:pt idx="0" formatCode="0.00">
                        <c:v>25569</c:v>
                      </c:pt>
                      <c:pt idx="1">
                        <c:v>62093</c:v>
                      </c:pt>
                    </c:numCache>
                  </c:numRef>
                </c:xVal>
                <c:yVal>
                  <c:numRef>
                    <c:extLst xmlns:c15="http://schemas.microsoft.com/office/drawing/2012/chart">
                      <c:ext xmlns:c15="http://schemas.microsoft.com/office/drawing/2012/chart" uri="{02D57815-91ED-43cb-92C2-25804820EDAC}">
                        <c15:formulaRef>
                          <c15:sqref>Sheet1!$U$10:$V$10</c15:sqref>
                        </c15:formulaRef>
                      </c:ext>
                    </c:extLst>
                    <c:numCache>
                      <c:formatCode>General</c:formatCode>
                      <c:ptCount val="2"/>
                      <c:pt idx="0">
                        <c:v>-55</c:v>
                      </c:pt>
                      <c:pt idx="1">
                        <c:v>-55</c:v>
                      </c:pt>
                    </c:numCache>
                  </c:numRef>
                </c:yVal>
                <c:smooth val="0"/>
                <c:extLst xmlns:c15="http://schemas.microsoft.com/office/drawing/2012/chart">
                  <c:ext xmlns:c16="http://schemas.microsoft.com/office/drawing/2014/chart" uri="{C3380CC4-5D6E-409C-BE32-E72D297353CC}">
                    <c16:uniqueId val="{0000000D-4E8D-4C3F-AAE9-63E995A9C6CA}"/>
                  </c:ext>
                </c:extLst>
              </c15:ser>
            </c15:filteredScatterSeries>
            <c15:filteredScatterSeries>
              <c15:ser>
                <c:idx val="4"/>
                <c:order val="4"/>
                <c:tx>
                  <c:strRef>
                    <c:extLst xmlns:c15="http://schemas.microsoft.com/office/drawing/2012/chart">
                      <c:ext xmlns:c15="http://schemas.microsoft.com/office/drawing/2012/chart" uri="{02D57815-91ED-43cb-92C2-25804820EDAC}">
                        <c15:formulaRef>
                          <c15:sqref>Sheet1!$CF$1</c15:sqref>
                        </c15:formulaRef>
                      </c:ext>
                    </c:extLst>
                    <c:strCache>
                      <c:ptCount val="1"/>
                      <c:pt idx="0">
                        <c:v>Projects-20% PV &amp; 35% OX</c:v>
                      </c:pt>
                    </c:strCache>
                  </c:strRef>
                </c:tx>
                <c:spPr>
                  <a:ln>
                    <a:solidFill>
                      <a:schemeClr val="accent5">
                        <a:lumMod val="75000"/>
                      </a:schemeClr>
                    </a:solidFill>
                  </a:ln>
                </c:spPr>
                <c:marker>
                  <c:symbol val="none"/>
                </c:marker>
                <c:xVal>
                  <c:numRef>
                    <c:extLst xmlns:c15="http://schemas.microsoft.com/office/drawing/2012/chart">
                      <c:ext xmlns:c15="http://schemas.microsoft.com/office/drawing/2012/chart" uri="{02D57815-91ED-43cb-92C2-25804820EDAC}">
                        <c15:formulaRef>
                          <c15:sqref>Sheet1!$AE$5:$AE$604</c15:sqref>
                        </c15:formulaRef>
                      </c:ext>
                    </c:extLst>
                    <c:numCache>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Cache>
                  </c:numRef>
                </c:xVal>
                <c:yVal>
                  <c:numRef>
                    <c:extLst xmlns:c15="http://schemas.microsoft.com/office/drawing/2012/chart">
                      <c:ext xmlns:c15="http://schemas.microsoft.com/office/drawing/2012/chart" uri="{02D57815-91ED-43cb-92C2-25804820EDAC}">
                        <c15:formulaRef>
                          <c15:sqref>Sheet1!$CN$5:$CN$604</c15:sqref>
                        </c15:formulaRef>
                      </c:ext>
                    </c:extLst>
                    <c:numCache>
                      <c:formatCode>General</c:formatCode>
                      <c:ptCount val="600"/>
                      <c:pt idx="0">
                        <c:v>-113.20099999999999</c:v>
                      </c:pt>
                      <c:pt idx="1">
                        <c:v>-106.205</c:v>
                      </c:pt>
                      <c:pt idx="2">
                        <c:v>-100.977</c:v>
                      </c:pt>
                      <c:pt idx="3">
                        <c:v>-98.641000000000005</c:v>
                      </c:pt>
                      <c:pt idx="4">
                        <c:v>-99.673000000000002</c:v>
                      </c:pt>
                      <c:pt idx="5">
                        <c:v>-100.02500000000001</c:v>
                      </c:pt>
                      <c:pt idx="6">
                        <c:v>-86.177000000000007</c:v>
                      </c:pt>
                      <c:pt idx="7">
                        <c:v>-82.474999999999994</c:v>
                      </c:pt>
                      <c:pt idx="8">
                        <c:v>-80.597999999999999</c:v>
                      </c:pt>
                      <c:pt idx="9">
                        <c:v>-99.775999999999996</c:v>
                      </c:pt>
                      <c:pt idx="10">
                        <c:v>-89.158000000000001</c:v>
                      </c:pt>
                      <c:pt idx="11">
                        <c:v>-83.94</c:v>
                      </c:pt>
                      <c:pt idx="12">
                        <c:v>-81.94</c:v>
                      </c:pt>
                      <c:pt idx="13">
                        <c:v>-83.421000000000006</c:v>
                      </c:pt>
                      <c:pt idx="14">
                        <c:v>-84.037999999999997</c:v>
                      </c:pt>
                      <c:pt idx="15">
                        <c:v>-90.68</c:v>
                      </c:pt>
                      <c:pt idx="16">
                        <c:v>-84.36</c:v>
                      </c:pt>
                      <c:pt idx="17">
                        <c:v>-85.144000000000005</c:v>
                      </c:pt>
                      <c:pt idx="18">
                        <c:v>-76.602999999999994</c:v>
                      </c:pt>
                      <c:pt idx="19">
                        <c:v>-75.891000000000005</c:v>
                      </c:pt>
                      <c:pt idx="20">
                        <c:v>-76.207999999999998</c:v>
                      </c:pt>
                      <c:pt idx="21">
                        <c:v>-99.451999999999998</c:v>
                      </c:pt>
                      <c:pt idx="22">
                        <c:v>-91.075999999999993</c:v>
                      </c:pt>
                      <c:pt idx="23">
                        <c:v>-79.69</c:v>
                      </c:pt>
                      <c:pt idx="24">
                        <c:v>-77.161000000000001</c:v>
                      </c:pt>
                      <c:pt idx="25">
                        <c:v>-69.873000000000005</c:v>
                      </c:pt>
                      <c:pt idx="26">
                        <c:v>-75.790000000000006</c:v>
                      </c:pt>
                      <c:pt idx="27">
                        <c:v>-76.266000000000005</c:v>
                      </c:pt>
                      <c:pt idx="28">
                        <c:v>-83.224000000000004</c:v>
                      </c:pt>
                      <c:pt idx="29">
                        <c:v>-83.725999999999999</c:v>
                      </c:pt>
                      <c:pt idx="30">
                        <c:v>-72.813000000000002</c:v>
                      </c:pt>
                      <c:pt idx="31">
                        <c:v>-71.503</c:v>
                      </c:pt>
                      <c:pt idx="32">
                        <c:v>-65.793999999999997</c:v>
                      </c:pt>
                      <c:pt idx="33">
                        <c:v>-81.075999999999993</c:v>
                      </c:pt>
                      <c:pt idx="34">
                        <c:v>-74.900999999999996</c:v>
                      </c:pt>
                      <c:pt idx="35">
                        <c:v>-73.335999999999999</c:v>
                      </c:pt>
                      <c:pt idx="36">
                        <c:v>-73.326999999999998</c:v>
                      </c:pt>
                      <c:pt idx="37">
                        <c:v>-73.786000000000001</c:v>
                      </c:pt>
                      <c:pt idx="38">
                        <c:v>-72.028999999999996</c:v>
                      </c:pt>
                      <c:pt idx="39">
                        <c:v>-75.468999999999994</c:v>
                      </c:pt>
                      <c:pt idx="40">
                        <c:v>-76.165000000000006</c:v>
                      </c:pt>
                      <c:pt idx="41">
                        <c:v>-75.194000000000003</c:v>
                      </c:pt>
                      <c:pt idx="42">
                        <c:v>-67.335999999999999</c:v>
                      </c:pt>
                      <c:pt idx="43">
                        <c:v>-65.585999999999999</c:v>
                      </c:pt>
                      <c:pt idx="44">
                        <c:v>-66.820999999999998</c:v>
                      </c:pt>
                      <c:pt idx="45">
                        <c:v>-87.725999999999999</c:v>
                      </c:pt>
                      <c:pt idx="46">
                        <c:v>-77.522000000000006</c:v>
                      </c:pt>
                      <c:pt idx="47">
                        <c:v>-77.454999999999998</c:v>
                      </c:pt>
                      <c:pt idx="48">
                        <c:v>-79.010000000000005</c:v>
                      </c:pt>
                      <c:pt idx="49">
                        <c:v>-73.236000000000004</c:v>
                      </c:pt>
                      <c:pt idx="50">
                        <c:v>-69.406000000000006</c:v>
                      </c:pt>
                      <c:pt idx="51">
                        <c:v>-71.885000000000005</c:v>
                      </c:pt>
                      <c:pt idx="52">
                        <c:v>-73.498000000000005</c:v>
                      </c:pt>
                      <c:pt idx="53">
                        <c:v>-67.236999999999995</c:v>
                      </c:pt>
                      <c:pt idx="54">
                        <c:v>-62.493000000000002</c:v>
                      </c:pt>
                      <c:pt idx="55">
                        <c:v>-64.067999999999998</c:v>
                      </c:pt>
                      <c:pt idx="56">
                        <c:v>-64.549000000000007</c:v>
                      </c:pt>
                      <c:pt idx="57">
                        <c:v>-82.088999999999999</c:v>
                      </c:pt>
                      <c:pt idx="58">
                        <c:v>-79.403999999999996</c:v>
                      </c:pt>
                      <c:pt idx="59">
                        <c:v>-73.533000000000001</c:v>
                      </c:pt>
                      <c:pt idx="60">
                        <c:v>-65.694999999999993</c:v>
                      </c:pt>
                      <c:pt idx="61">
                        <c:v>-59.435000000000002</c:v>
                      </c:pt>
                      <c:pt idx="62">
                        <c:v>-55.134</c:v>
                      </c:pt>
                      <c:pt idx="63">
                        <c:v>-51.878</c:v>
                      </c:pt>
                      <c:pt idx="64">
                        <c:v>-52.750999999999998</c:v>
                      </c:pt>
                      <c:pt idx="65">
                        <c:v>-54.527000000000001</c:v>
                      </c:pt>
                      <c:pt idx="66">
                        <c:v>-50.587000000000003</c:v>
                      </c:pt>
                      <c:pt idx="67">
                        <c:v>-49.567</c:v>
                      </c:pt>
                      <c:pt idx="68">
                        <c:v>-53.536000000000001</c:v>
                      </c:pt>
                      <c:pt idx="69">
                        <c:v>-71.861000000000004</c:v>
                      </c:pt>
                      <c:pt idx="70">
                        <c:v>-65.128</c:v>
                      </c:pt>
                      <c:pt idx="71">
                        <c:v>-61.381999999999998</c:v>
                      </c:pt>
                      <c:pt idx="72">
                        <c:v>-60.286999999999999</c:v>
                      </c:pt>
                      <c:pt idx="73">
                        <c:v>-55.19</c:v>
                      </c:pt>
                      <c:pt idx="74">
                        <c:v>-46.820999999999998</c:v>
                      </c:pt>
                      <c:pt idx="75">
                        <c:v>-45.845999999999997</c:v>
                      </c:pt>
                      <c:pt idx="76">
                        <c:v>-55.500999999999998</c:v>
                      </c:pt>
                      <c:pt idx="77">
                        <c:v>-58.201999999999998</c:v>
                      </c:pt>
                      <c:pt idx="78">
                        <c:v>-52.643000000000001</c:v>
                      </c:pt>
                      <c:pt idx="79">
                        <c:v>-54.231000000000002</c:v>
                      </c:pt>
                      <c:pt idx="80">
                        <c:v>-56.003999999999998</c:v>
                      </c:pt>
                      <c:pt idx="81">
                        <c:v>-77.283000000000001</c:v>
                      </c:pt>
                      <c:pt idx="82">
                        <c:v>-66.77</c:v>
                      </c:pt>
                      <c:pt idx="83">
                        <c:v>-65.655000000000001</c:v>
                      </c:pt>
                      <c:pt idx="84">
                        <c:v>-56.655000000000001</c:v>
                      </c:pt>
                      <c:pt idx="85">
                        <c:v>-50.9</c:v>
                      </c:pt>
                      <c:pt idx="86">
                        <c:v>-46.3</c:v>
                      </c:pt>
                      <c:pt idx="87">
                        <c:v>-41.988999999999997</c:v>
                      </c:pt>
                      <c:pt idx="88">
                        <c:v>-37.378999999999998</c:v>
                      </c:pt>
                      <c:pt idx="89">
                        <c:v>-33.814999999999998</c:v>
                      </c:pt>
                      <c:pt idx="90">
                        <c:v>-27.777000000000001</c:v>
                      </c:pt>
                      <c:pt idx="91">
                        <c:v>-23.306000000000001</c:v>
                      </c:pt>
                      <c:pt idx="92">
                        <c:v>-22.273</c:v>
                      </c:pt>
                      <c:pt idx="93">
                        <c:v>-30.292999999999999</c:v>
                      </c:pt>
                      <c:pt idx="94">
                        <c:v>-24.917000000000002</c:v>
                      </c:pt>
                      <c:pt idx="95">
                        <c:v>-21.562000000000001</c:v>
                      </c:pt>
                      <c:pt idx="96">
                        <c:v>-21.942</c:v>
                      </c:pt>
                      <c:pt idx="97">
                        <c:v>-20.963999999999999</c:v>
                      </c:pt>
                      <c:pt idx="98">
                        <c:v>-23.079000000000001</c:v>
                      </c:pt>
                      <c:pt idx="99">
                        <c:v>-18.62</c:v>
                      </c:pt>
                      <c:pt idx="100">
                        <c:v>-16.821999999999999</c:v>
                      </c:pt>
                      <c:pt idx="101">
                        <c:v>-14.648</c:v>
                      </c:pt>
                      <c:pt idx="102">
                        <c:v>-11.252000000000001</c:v>
                      </c:pt>
                      <c:pt idx="103">
                        <c:v>-8.3179999999999996</c:v>
                      </c:pt>
                      <c:pt idx="104">
                        <c:v>-5.9859999999999998</c:v>
                      </c:pt>
                      <c:pt idx="105">
                        <c:v>-9.2799999999999994</c:v>
                      </c:pt>
                      <c:pt idx="106">
                        <c:v>-5.4740000000000002</c:v>
                      </c:pt>
                      <c:pt idx="107">
                        <c:v>-3.4969999999999999</c:v>
                      </c:pt>
                      <c:pt idx="108">
                        <c:v>-4.6779999999999999</c:v>
                      </c:pt>
                      <c:pt idx="109">
                        <c:v>-5.7569999999999997</c:v>
                      </c:pt>
                      <c:pt idx="110">
                        <c:v>-5.827</c:v>
                      </c:pt>
                      <c:pt idx="111">
                        <c:v>-3.2440000000000002</c:v>
                      </c:pt>
                      <c:pt idx="112">
                        <c:v>-1.4970000000000001</c:v>
                      </c:pt>
                      <c:pt idx="113">
                        <c:v>-0.35399999999999998</c:v>
                      </c:pt>
                      <c:pt idx="114">
                        <c:v>1.5980000000000001</c:v>
                      </c:pt>
                      <c:pt idx="115">
                        <c:v>-0.77800000000000002</c:v>
                      </c:pt>
                      <c:pt idx="116">
                        <c:v>1.74</c:v>
                      </c:pt>
                      <c:pt idx="117">
                        <c:v>2.9129999999999998</c:v>
                      </c:pt>
                      <c:pt idx="118">
                        <c:v>4.1870000000000003</c:v>
                      </c:pt>
                      <c:pt idx="119">
                        <c:v>5.4050000000000002</c:v>
                      </c:pt>
                      <c:pt idx="120">
                        <c:v>2.794</c:v>
                      </c:pt>
                      <c:pt idx="121">
                        <c:v>1.2549999999999999</c:v>
                      </c:pt>
                      <c:pt idx="122">
                        <c:v>1.9419999999999999</c:v>
                      </c:pt>
                      <c:pt idx="123">
                        <c:v>1.81</c:v>
                      </c:pt>
                      <c:pt idx="124">
                        <c:v>0.39700000000000002</c:v>
                      </c:pt>
                      <c:pt idx="125">
                        <c:v>-7.1310000000000002</c:v>
                      </c:pt>
                      <c:pt idx="126">
                        <c:v>-1.331</c:v>
                      </c:pt>
                      <c:pt idx="127">
                        <c:v>-7.6790000000000003</c:v>
                      </c:pt>
                      <c:pt idx="128">
                        <c:v>-3.72</c:v>
                      </c:pt>
                      <c:pt idx="129">
                        <c:v>-21.760999999999999</c:v>
                      </c:pt>
                      <c:pt idx="130">
                        <c:v>-16.850000000000001</c:v>
                      </c:pt>
                      <c:pt idx="131">
                        <c:v>-15.5</c:v>
                      </c:pt>
                      <c:pt idx="132">
                        <c:v>-10.925000000000001</c:v>
                      </c:pt>
                      <c:pt idx="133">
                        <c:v>-9.8539999999999992</c:v>
                      </c:pt>
                      <c:pt idx="134">
                        <c:v>-13.077999999999999</c:v>
                      </c:pt>
                      <c:pt idx="135">
                        <c:v>-12.013</c:v>
                      </c:pt>
                      <c:pt idx="136">
                        <c:v>-10.916</c:v>
                      </c:pt>
                      <c:pt idx="137">
                        <c:v>-12.378</c:v>
                      </c:pt>
                      <c:pt idx="138">
                        <c:v>-4.1310000000000002</c:v>
                      </c:pt>
                      <c:pt idx="139">
                        <c:v>1.1259999999999999</c:v>
                      </c:pt>
                      <c:pt idx="140">
                        <c:v>4.9269999999999996</c:v>
                      </c:pt>
                      <c:pt idx="141">
                        <c:v>6.3479999999999999</c:v>
                      </c:pt>
                      <c:pt idx="142">
                        <c:v>9.1630000000000003</c:v>
                      </c:pt>
                      <c:pt idx="143">
                        <c:v>10.635</c:v>
                      </c:pt>
                      <c:pt idx="144">
                        <c:v>12.000999999999999</c:v>
                      </c:pt>
                      <c:pt idx="145">
                        <c:v>12.029</c:v>
                      </c:pt>
                      <c:pt idx="146">
                        <c:v>11.215</c:v>
                      </c:pt>
                      <c:pt idx="147">
                        <c:v>11.263999999999999</c:v>
                      </c:pt>
                      <c:pt idx="148">
                        <c:v>12.75</c:v>
                      </c:pt>
                      <c:pt idx="149">
                        <c:v>13.548999999999999</c:v>
                      </c:pt>
                      <c:pt idx="150">
                        <c:v>15.132</c:v>
                      </c:pt>
                      <c:pt idx="151">
                        <c:v>16.463000000000001</c:v>
                      </c:pt>
                      <c:pt idx="152">
                        <c:v>17.417999999999999</c:v>
                      </c:pt>
                      <c:pt idx="153">
                        <c:v>18.138999999999999</c:v>
                      </c:pt>
                      <c:pt idx="154">
                        <c:v>18.562000000000001</c:v>
                      </c:pt>
                      <c:pt idx="155">
                        <c:v>19.111000000000001</c:v>
                      </c:pt>
                      <c:pt idx="156">
                        <c:v>14.353999999999999</c:v>
                      </c:pt>
                      <c:pt idx="157">
                        <c:v>13.010999999999999</c:v>
                      </c:pt>
                      <c:pt idx="158">
                        <c:v>11.558</c:v>
                      </c:pt>
                      <c:pt idx="159">
                        <c:v>13.936</c:v>
                      </c:pt>
                      <c:pt idx="160">
                        <c:v>15.381</c:v>
                      </c:pt>
                      <c:pt idx="161">
                        <c:v>16.285</c:v>
                      </c:pt>
                      <c:pt idx="162">
                        <c:v>17.934999999999999</c:v>
                      </c:pt>
                      <c:pt idx="163">
                        <c:v>19.283000000000001</c:v>
                      </c:pt>
                      <c:pt idx="164">
                        <c:v>20.288</c:v>
                      </c:pt>
                      <c:pt idx="165">
                        <c:v>20.914000000000001</c:v>
                      </c:pt>
                      <c:pt idx="166">
                        <c:v>21.436</c:v>
                      </c:pt>
                      <c:pt idx="167">
                        <c:v>21.91</c:v>
                      </c:pt>
                      <c:pt idx="168">
                        <c:v>20.603999999999999</c:v>
                      </c:pt>
                      <c:pt idx="169">
                        <c:v>18.422999999999998</c:v>
                      </c:pt>
                      <c:pt idx="170">
                        <c:v>16.471</c:v>
                      </c:pt>
                      <c:pt idx="171">
                        <c:v>18.581</c:v>
                      </c:pt>
                      <c:pt idx="172">
                        <c:v>20.106999999999999</c:v>
                      </c:pt>
                      <c:pt idx="173">
                        <c:v>21.085999999999999</c:v>
                      </c:pt>
                      <c:pt idx="174">
                        <c:v>22.431000000000001</c:v>
                      </c:pt>
                      <c:pt idx="175">
                        <c:v>23.542999999999999</c:v>
                      </c:pt>
                      <c:pt idx="176">
                        <c:v>24.25</c:v>
                      </c:pt>
                      <c:pt idx="177">
                        <c:v>24.86</c:v>
                      </c:pt>
                      <c:pt idx="178">
                        <c:v>24.891999999999999</c:v>
                      </c:pt>
                      <c:pt idx="179">
                        <c:v>25.382999999999999</c:v>
                      </c:pt>
                      <c:pt idx="180">
                        <c:v>25.474</c:v>
                      </c:pt>
                      <c:pt idx="181">
                        <c:v>23.454999999999998</c:v>
                      </c:pt>
                      <c:pt idx="182">
                        <c:v>23.26</c:v>
                      </c:pt>
                      <c:pt idx="183">
                        <c:v>23.629000000000001</c:v>
                      </c:pt>
                      <c:pt idx="184">
                        <c:v>23.414999999999999</c:v>
                      </c:pt>
                      <c:pt idx="185">
                        <c:v>23.974</c:v>
                      </c:pt>
                      <c:pt idx="186">
                        <c:v>24.773</c:v>
                      </c:pt>
                      <c:pt idx="187">
                        <c:v>25.382000000000001</c:v>
                      </c:pt>
                      <c:pt idx="188">
                        <c:v>25.675999999999998</c:v>
                      </c:pt>
                      <c:pt idx="189">
                        <c:v>26.004999999999999</c:v>
                      </c:pt>
                      <c:pt idx="190">
                        <c:v>26.149000000000001</c:v>
                      </c:pt>
                      <c:pt idx="191">
                        <c:v>25.701000000000001</c:v>
                      </c:pt>
                      <c:pt idx="192">
                        <c:v>25.8</c:v>
                      </c:pt>
                      <c:pt idx="193">
                        <c:v>25.527999999999999</c:v>
                      </c:pt>
                      <c:pt idx="194">
                        <c:v>24.266999999999999</c:v>
                      </c:pt>
                      <c:pt idx="195">
                        <c:v>24.669</c:v>
                      </c:pt>
                      <c:pt idx="196">
                        <c:v>25.169</c:v>
                      </c:pt>
                      <c:pt idx="197">
                        <c:v>25.471</c:v>
                      </c:pt>
                      <c:pt idx="198">
                        <c:v>25.97</c:v>
                      </c:pt>
                      <c:pt idx="199">
                        <c:v>26.251000000000001</c:v>
                      </c:pt>
                      <c:pt idx="200">
                        <c:v>26.338999999999999</c:v>
                      </c:pt>
                      <c:pt idx="201">
                        <c:v>26.210999999999999</c:v>
                      </c:pt>
                      <c:pt idx="202">
                        <c:v>25.629000000000001</c:v>
                      </c:pt>
                      <c:pt idx="203">
                        <c:v>25.445</c:v>
                      </c:pt>
                      <c:pt idx="204">
                        <c:v>25.524000000000001</c:v>
                      </c:pt>
                      <c:pt idx="205">
                        <c:v>25.213999999999999</c:v>
                      </c:pt>
                      <c:pt idx="206">
                        <c:v>25.483000000000001</c:v>
                      </c:pt>
                      <c:pt idx="207">
                        <c:v>25.77</c:v>
                      </c:pt>
                      <c:pt idx="208">
                        <c:v>26.206</c:v>
                      </c:pt>
                      <c:pt idx="209">
                        <c:v>26.359000000000002</c:v>
                      </c:pt>
                      <c:pt idx="210">
                        <c:v>26.611999999999998</c:v>
                      </c:pt>
                      <c:pt idx="211">
                        <c:v>26.731999999999999</c:v>
                      </c:pt>
                      <c:pt idx="212">
                        <c:v>26.613</c:v>
                      </c:pt>
                      <c:pt idx="213">
                        <c:v>22.596</c:v>
                      </c:pt>
                      <c:pt idx="214">
                        <c:v>22.93</c:v>
                      </c:pt>
                      <c:pt idx="215">
                        <c:v>23.466000000000001</c:v>
                      </c:pt>
                      <c:pt idx="216">
                        <c:v>17.747</c:v>
                      </c:pt>
                      <c:pt idx="217">
                        <c:v>15.103999999999999</c:v>
                      </c:pt>
                      <c:pt idx="218">
                        <c:v>14.539</c:v>
                      </c:pt>
                      <c:pt idx="219">
                        <c:v>14.223000000000001</c:v>
                      </c:pt>
                      <c:pt idx="220">
                        <c:v>9.68</c:v>
                      </c:pt>
                      <c:pt idx="221">
                        <c:v>7.1379999999999999</c:v>
                      </c:pt>
                      <c:pt idx="222">
                        <c:v>12.369</c:v>
                      </c:pt>
                      <c:pt idx="223">
                        <c:v>8.82</c:v>
                      </c:pt>
                      <c:pt idx="224">
                        <c:v>6.6959999999999997</c:v>
                      </c:pt>
                      <c:pt idx="225">
                        <c:v>-8.3829999999999991</c:v>
                      </c:pt>
                      <c:pt idx="226">
                        <c:v>-4.9509999999999996</c:v>
                      </c:pt>
                      <c:pt idx="227">
                        <c:v>-2.7170000000000001</c:v>
                      </c:pt>
                      <c:pt idx="228">
                        <c:v>-2.4620000000000002</c:v>
                      </c:pt>
                      <c:pt idx="229">
                        <c:v>0.38800000000000001</c:v>
                      </c:pt>
                      <c:pt idx="230">
                        <c:v>3.637</c:v>
                      </c:pt>
                      <c:pt idx="231">
                        <c:v>-1.1399999999999999</c:v>
                      </c:pt>
                      <c:pt idx="232">
                        <c:v>-4.593</c:v>
                      </c:pt>
                      <c:pt idx="233">
                        <c:v>-5.407</c:v>
                      </c:pt>
                      <c:pt idx="234">
                        <c:v>6.4000000000000001E-2</c:v>
                      </c:pt>
                      <c:pt idx="235">
                        <c:v>-0.26300000000000001</c:v>
                      </c:pt>
                      <c:pt idx="236">
                        <c:v>-5.4960000000000004</c:v>
                      </c:pt>
                      <c:pt idx="237">
                        <c:v>-21.902999999999999</c:v>
                      </c:pt>
                      <c:pt idx="238">
                        <c:v>-15.792999999999999</c:v>
                      </c:pt>
                      <c:pt idx="239">
                        <c:v>-11.906000000000001</c:v>
                      </c:pt>
                      <c:pt idx="240">
                        <c:v>-7.9160000000000004</c:v>
                      </c:pt>
                      <c:pt idx="241">
                        <c:v>-3.3330000000000002</c:v>
                      </c:pt>
                      <c:pt idx="242">
                        <c:v>1.4259999999999999</c:v>
                      </c:pt>
                      <c:pt idx="243">
                        <c:v>3.0419999999999998</c:v>
                      </c:pt>
                      <c:pt idx="244">
                        <c:v>1.2949999999999999</c:v>
                      </c:pt>
                      <c:pt idx="245">
                        <c:v>-0.57299999999999995</c:v>
                      </c:pt>
                      <c:pt idx="246">
                        <c:v>2.036</c:v>
                      </c:pt>
                      <c:pt idx="247">
                        <c:v>-1.389</c:v>
                      </c:pt>
                      <c:pt idx="248">
                        <c:v>-5.601</c:v>
                      </c:pt>
                      <c:pt idx="249">
                        <c:v>-24.734999999999999</c:v>
                      </c:pt>
                      <c:pt idx="250">
                        <c:v>-19.132000000000001</c:v>
                      </c:pt>
                      <c:pt idx="251">
                        <c:v>-15.596</c:v>
                      </c:pt>
                      <c:pt idx="252">
                        <c:v>-13.803000000000001</c:v>
                      </c:pt>
                      <c:pt idx="253">
                        <c:v>-15.36</c:v>
                      </c:pt>
                      <c:pt idx="254">
                        <c:v>-14.617000000000001</c:v>
                      </c:pt>
                      <c:pt idx="255">
                        <c:v>-18.425000000000001</c:v>
                      </c:pt>
                      <c:pt idx="256">
                        <c:v>-21.036999999999999</c:v>
                      </c:pt>
                      <c:pt idx="257">
                        <c:v>-21.786999999999999</c:v>
                      </c:pt>
                      <c:pt idx="258">
                        <c:v>-16.126000000000001</c:v>
                      </c:pt>
                      <c:pt idx="259">
                        <c:v>-18.593</c:v>
                      </c:pt>
                      <c:pt idx="260">
                        <c:v>-19.745999999999999</c:v>
                      </c:pt>
                      <c:pt idx="261">
                        <c:v>-36.093000000000004</c:v>
                      </c:pt>
                      <c:pt idx="262">
                        <c:v>-28.352</c:v>
                      </c:pt>
                      <c:pt idx="263">
                        <c:v>-24.013000000000002</c:v>
                      </c:pt>
                      <c:pt idx="264">
                        <c:v>-18.013999999999999</c:v>
                      </c:pt>
                      <c:pt idx="265">
                        <c:v>-12.459</c:v>
                      </c:pt>
                      <c:pt idx="266">
                        <c:v>-11.103</c:v>
                      </c:pt>
                      <c:pt idx="267">
                        <c:v>-5.7590000000000003</c:v>
                      </c:pt>
                      <c:pt idx="268">
                        <c:v>-2.2200000000000002</c:v>
                      </c:pt>
                      <c:pt idx="269">
                        <c:v>0.315</c:v>
                      </c:pt>
                      <c:pt idx="270">
                        <c:v>3.04</c:v>
                      </c:pt>
                      <c:pt idx="271">
                        <c:v>5.0339999999999998</c:v>
                      </c:pt>
                      <c:pt idx="272">
                        <c:v>6.6050000000000004</c:v>
                      </c:pt>
                      <c:pt idx="273">
                        <c:v>5.4059999999999997</c:v>
                      </c:pt>
                      <c:pt idx="274">
                        <c:v>6.0430000000000001</c:v>
                      </c:pt>
                      <c:pt idx="275">
                        <c:v>7.6180000000000003</c:v>
                      </c:pt>
                      <c:pt idx="276">
                        <c:v>8.1370000000000005</c:v>
                      </c:pt>
                      <c:pt idx="277">
                        <c:v>6.9610000000000003</c:v>
                      </c:pt>
                      <c:pt idx="278">
                        <c:v>4.5410000000000004</c:v>
                      </c:pt>
                      <c:pt idx="279">
                        <c:v>3.923</c:v>
                      </c:pt>
                      <c:pt idx="280">
                        <c:v>1.0089999999999999</c:v>
                      </c:pt>
                      <c:pt idx="281">
                        <c:v>-0.84599999999999997</c:v>
                      </c:pt>
                      <c:pt idx="282">
                        <c:v>2.008</c:v>
                      </c:pt>
                      <c:pt idx="283">
                        <c:v>-2.2090000000000001</c:v>
                      </c:pt>
                      <c:pt idx="284">
                        <c:v>-1.5860000000000001</c:v>
                      </c:pt>
                      <c:pt idx="285">
                        <c:v>-18.824000000000002</c:v>
                      </c:pt>
                      <c:pt idx="286">
                        <c:v>-15.358000000000001</c:v>
                      </c:pt>
                      <c:pt idx="287">
                        <c:v>-13.349</c:v>
                      </c:pt>
                      <c:pt idx="288">
                        <c:v>-12.523999999999999</c:v>
                      </c:pt>
                      <c:pt idx="289">
                        <c:v>-8.0039999999999996</c:v>
                      </c:pt>
                      <c:pt idx="290">
                        <c:v>-4.3330000000000002</c:v>
                      </c:pt>
                      <c:pt idx="291">
                        <c:v>-0.372</c:v>
                      </c:pt>
                      <c:pt idx="292">
                        <c:v>2.4980000000000002</c:v>
                      </c:pt>
                      <c:pt idx="293">
                        <c:v>-4.1589999999999998</c:v>
                      </c:pt>
                      <c:pt idx="294">
                        <c:v>1.2170000000000001</c:v>
                      </c:pt>
                      <c:pt idx="295">
                        <c:v>-3.0449999999999999</c:v>
                      </c:pt>
                      <c:pt idx="296">
                        <c:v>-3.8839999999999999</c:v>
                      </c:pt>
                      <c:pt idx="297">
                        <c:v>-19.658999999999999</c:v>
                      </c:pt>
                      <c:pt idx="298">
                        <c:v>-13.680999999999999</c:v>
                      </c:pt>
                      <c:pt idx="299">
                        <c:v>-12.553000000000001</c:v>
                      </c:pt>
                      <c:pt idx="300">
                        <c:v>-9.1509999999999998</c:v>
                      </c:pt>
                      <c:pt idx="301">
                        <c:v>-8.9629999999999992</c:v>
                      </c:pt>
                      <c:pt idx="302">
                        <c:v>-7.8410000000000002</c:v>
                      </c:pt>
                      <c:pt idx="303">
                        <c:v>-12.195</c:v>
                      </c:pt>
                      <c:pt idx="304">
                        <c:v>-12.861000000000001</c:v>
                      </c:pt>
                      <c:pt idx="305">
                        <c:v>-13.099</c:v>
                      </c:pt>
                      <c:pt idx="306">
                        <c:v>-7.9210000000000003</c:v>
                      </c:pt>
                      <c:pt idx="307">
                        <c:v>-13.167</c:v>
                      </c:pt>
                      <c:pt idx="308">
                        <c:v>-14.641999999999999</c:v>
                      </c:pt>
                      <c:pt idx="309">
                        <c:v>-30.696999999999999</c:v>
                      </c:pt>
                      <c:pt idx="310">
                        <c:v>-22.917000000000002</c:v>
                      </c:pt>
                      <c:pt idx="311">
                        <c:v>-19.401</c:v>
                      </c:pt>
                      <c:pt idx="312">
                        <c:v>-19.593</c:v>
                      </c:pt>
                      <c:pt idx="313">
                        <c:v>-11.763</c:v>
                      </c:pt>
                      <c:pt idx="314">
                        <c:v>-6.3769999999999998</c:v>
                      </c:pt>
                      <c:pt idx="315">
                        <c:v>-4.5220000000000002</c:v>
                      </c:pt>
                      <c:pt idx="316">
                        <c:v>-2.427</c:v>
                      </c:pt>
                      <c:pt idx="317">
                        <c:v>-6.0309999999999997</c:v>
                      </c:pt>
                      <c:pt idx="318">
                        <c:v>-4.1520000000000001</c:v>
                      </c:pt>
                      <c:pt idx="319">
                        <c:v>-6.907</c:v>
                      </c:pt>
                      <c:pt idx="320">
                        <c:v>-7.8029999999999999</c:v>
                      </c:pt>
                      <c:pt idx="321">
                        <c:v>-27.215</c:v>
                      </c:pt>
                      <c:pt idx="322">
                        <c:v>-21.36</c:v>
                      </c:pt>
                      <c:pt idx="323">
                        <c:v>-19.605</c:v>
                      </c:pt>
                      <c:pt idx="324">
                        <c:v>-18.419</c:v>
                      </c:pt>
                      <c:pt idx="325">
                        <c:v>-14.975</c:v>
                      </c:pt>
                      <c:pt idx="326">
                        <c:v>-11.441000000000001</c:v>
                      </c:pt>
                      <c:pt idx="327">
                        <c:v>-13.08</c:v>
                      </c:pt>
                      <c:pt idx="328">
                        <c:v>-12.05</c:v>
                      </c:pt>
                      <c:pt idx="329">
                        <c:v>-15.305</c:v>
                      </c:pt>
                      <c:pt idx="330">
                        <c:v>-12.156000000000001</c:v>
                      </c:pt>
                      <c:pt idx="331">
                        <c:v>-12.932</c:v>
                      </c:pt>
                      <c:pt idx="332">
                        <c:v>-14.372</c:v>
                      </c:pt>
                      <c:pt idx="333">
                        <c:v>-29.164999999999999</c:v>
                      </c:pt>
                      <c:pt idx="334">
                        <c:v>-24.036000000000001</c:v>
                      </c:pt>
                      <c:pt idx="335">
                        <c:v>-21.907</c:v>
                      </c:pt>
                      <c:pt idx="336">
                        <c:v>-20.538</c:v>
                      </c:pt>
                      <c:pt idx="337">
                        <c:v>-15.129</c:v>
                      </c:pt>
                      <c:pt idx="338">
                        <c:v>-12.15</c:v>
                      </c:pt>
                      <c:pt idx="339">
                        <c:v>-9.9459999999999997</c:v>
                      </c:pt>
                      <c:pt idx="340">
                        <c:v>-5.4820000000000002</c:v>
                      </c:pt>
                      <c:pt idx="341">
                        <c:v>-2.4929999999999999</c:v>
                      </c:pt>
                      <c:pt idx="342">
                        <c:v>0.82499999999999996</c:v>
                      </c:pt>
                      <c:pt idx="343">
                        <c:v>3.6339999999999999</c:v>
                      </c:pt>
                      <c:pt idx="344">
                        <c:v>5.6150000000000002</c:v>
                      </c:pt>
                      <c:pt idx="345">
                        <c:v>1.952</c:v>
                      </c:pt>
                      <c:pt idx="346">
                        <c:v>4.3760000000000003</c:v>
                      </c:pt>
                      <c:pt idx="347">
                        <c:v>6.7</c:v>
                      </c:pt>
                      <c:pt idx="348">
                        <c:v>7.2009999999999996</c:v>
                      </c:pt>
                      <c:pt idx="349">
                        <c:v>7.2969999999999997</c:v>
                      </c:pt>
                      <c:pt idx="350">
                        <c:v>8.8659999999999997</c:v>
                      </c:pt>
                      <c:pt idx="351">
                        <c:v>9.92</c:v>
                      </c:pt>
                      <c:pt idx="352">
                        <c:v>8.5909999999999993</c:v>
                      </c:pt>
                      <c:pt idx="353">
                        <c:v>4.0679999999999996</c:v>
                      </c:pt>
                      <c:pt idx="354">
                        <c:v>4.5999999999999996</c:v>
                      </c:pt>
                      <c:pt idx="355">
                        <c:v>0.752</c:v>
                      </c:pt>
                      <c:pt idx="356">
                        <c:v>1.528</c:v>
                      </c:pt>
                      <c:pt idx="357">
                        <c:v>0.90400000000000003</c:v>
                      </c:pt>
                      <c:pt idx="358">
                        <c:v>-0.27900000000000003</c:v>
                      </c:pt>
                      <c:pt idx="359">
                        <c:v>-2.1890000000000001</c:v>
                      </c:pt>
                      <c:pt idx="360">
                        <c:v>-3.3180000000000001</c:v>
                      </c:pt>
                      <c:pt idx="361">
                        <c:v>-3.46</c:v>
                      </c:pt>
                      <c:pt idx="362">
                        <c:v>-3.4550000000000001</c:v>
                      </c:pt>
                      <c:pt idx="363">
                        <c:v>-4.4420000000000002</c:v>
                      </c:pt>
                      <c:pt idx="364">
                        <c:v>-4.8209999999999997</c:v>
                      </c:pt>
                      <c:pt idx="365">
                        <c:v>-7.9219999999999997</c:v>
                      </c:pt>
                      <c:pt idx="366">
                        <c:v>-5.0220000000000002</c:v>
                      </c:pt>
                      <c:pt idx="367">
                        <c:v>-8.1950000000000003</c:v>
                      </c:pt>
                      <c:pt idx="368">
                        <c:v>-9.35</c:v>
                      </c:pt>
                      <c:pt idx="369">
                        <c:v>-25.925000000000001</c:v>
                      </c:pt>
                      <c:pt idx="370">
                        <c:v>-19.004999999999999</c:v>
                      </c:pt>
                      <c:pt idx="371">
                        <c:v>-14.461</c:v>
                      </c:pt>
                      <c:pt idx="372">
                        <c:v>-14.212</c:v>
                      </c:pt>
                      <c:pt idx="373">
                        <c:v>-14.279</c:v>
                      </c:pt>
                      <c:pt idx="374">
                        <c:v>-11.803000000000001</c:v>
                      </c:pt>
                      <c:pt idx="375">
                        <c:v>-14.826000000000001</c:v>
                      </c:pt>
                      <c:pt idx="376">
                        <c:v>-18.346</c:v>
                      </c:pt>
                      <c:pt idx="377">
                        <c:v>-18.369</c:v>
                      </c:pt>
                      <c:pt idx="378">
                        <c:v>-14.167</c:v>
                      </c:pt>
                      <c:pt idx="379">
                        <c:v>-16.396000000000001</c:v>
                      </c:pt>
                      <c:pt idx="380">
                        <c:v>-17.475999999999999</c:v>
                      </c:pt>
                      <c:pt idx="381">
                        <c:v>-37.406999999999996</c:v>
                      </c:pt>
                      <c:pt idx="382">
                        <c:v>-31.295999999999999</c:v>
                      </c:pt>
                      <c:pt idx="383">
                        <c:v>-25.870999999999999</c:v>
                      </c:pt>
                      <c:pt idx="384">
                        <c:v>-32.643999999999998</c:v>
                      </c:pt>
                      <c:pt idx="385">
                        <c:v>-26.242999999999999</c:v>
                      </c:pt>
                      <c:pt idx="386">
                        <c:v>-16.884</c:v>
                      </c:pt>
                      <c:pt idx="387">
                        <c:v>-10.467000000000001</c:v>
                      </c:pt>
                      <c:pt idx="388">
                        <c:v>-5.4720000000000004</c:v>
                      </c:pt>
                      <c:pt idx="389">
                        <c:v>-4.6959999999999997</c:v>
                      </c:pt>
                      <c:pt idx="390">
                        <c:v>-1.1739999999999999</c:v>
                      </c:pt>
                      <c:pt idx="391">
                        <c:v>-3.04</c:v>
                      </c:pt>
                      <c:pt idx="392">
                        <c:v>-0.375</c:v>
                      </c:pt>
                      <c:pt idx="393">
                        <c:v>2.6190000000000002</c:v>
                      </c:pt>
                      <c:pt idx="394">
                        <c:v>4.2370000000000001</c:v>
                      </c:pt>
                      <c:pt idx="395">
                        <c:v>6.1529999999999996</c:v>
                      </c:pt>
                      <c:pt idx="396">
                        <c:v>1.917</c:v>
                      </c:pt>
                      <c:pt idx="397">
                        <c:v>-4.9000000000000002E-2</c:v>
                      </c:pt>
                      <c:pt idx="398">
                        <c:v>1.7969999999999999</c:v>
                      </c:pt>
                      <c:pt idx="399">
                        <c:v>3.895</c:v>
                      </c:pt>
                      <c:pt idx="400">
                        <c:v>5.8280000000000003</c:v>
                      </c:pt>
                      <c:pt idx="401">
                        <c:v>5.7359999999999998</c:v>
                      </c:pt>
                      <c:pt idx="402">
                        <c:v>7.2530000000000001</c:v>
                      </c:pt>
                      <c:pt idx="403">
                        <c:v>-0.86399999999999999</c:v>
                      </c:pt>
                      <c:pt idx="404">
                        <c:v>-2.169</c:v>
                      </c:pt>
                      <c:pt idx="405">
                        <c:v>-15.497999999999999</c:v>
                      </c:pt>
                      <c:pt idx="406">
                        <c:v>-9.7629999999999999</c:v>
                      </c:pt>
                      <c:pt idx="407">
                        <c:v>-11.487</c:v>
                      </c:pt>
                      <c:pt idx="408">
                        <c:v>-11.896000000000001</c:v>
                      </c:pt>
                      <c:pt idx="409">
                        <c:v>-13.180999999999999</c:v>
                      </c:pt>
                      <c:pt idx="410">
                        <c:v>-13.542999999999999</c:v>
                      </c:pt>
                      <c:pt idx="411">
                        <c:v>-6.2869999999999999</c:v>
                      </c:pt>
                      <c:pt idx="412">
                        <c:v>-6.7939999999999996</c:v>
                      </c:pt>
                      <c:pt idx="413">
                        <c:v>-6.4219999999999997</c:v>
                      </c:pt>
                      <c:pt idx="414">
                        <c:v>-5.5490000000000004</c:v>
                      </c:pt>
                      <c:pt idx="415">
                        <c:v>-9.2319999999999993</c:v>
                      </c:pt>
                      <c:pt idx="416">
                        <c:v>-11.212</c:v>
                      </c:pt>
                      <c:pt idx="417">
                        <c:v>-29.234000000000002</c:v>
                      </c:pt>
                      <c:pt idx="418">
                        <c:v>-22.984999999999999</c:v>
                      </c:pt>
                      <c:pt idx="419">
                        <c:v>-21.274999999999999</c:v>
                      </c:pt>
                      <c:pt idx="420">
                        <c:v>-12.65</c:v>
                      </c:pt>
                      <c:pt idx="421">
                        <c:v>-13.349</c:v>
                      </c:pt>
                      <c:pt idx="422">
                        <c:v>-13.32</c:v>
                      </c:pt>
                      <c:pt idx="423">
                        <c:v>-7.9530000000000003</c:v>
                      </c:pt>
                      <c:pt idx="424">
                        <c:v>-11.98</c:v>
                      </c:pt>
                      <c:pt idx="425">
                        <c:v>-13.085000000000001</c:v>
                      </c:pt>
                      <c:pt idx="426">
                        <c:v>-9.4440000000000008</c:v>
                      </c:pt>
                      <c:pt idx="427">
                        <c:v>-11.856999999999999</c:v>
                      </c:pt>
                      <c:pt idx="428">
                        <c:v>-13.676</c:v>
                      </c:pt>
                      <c:pt idx="429">
                        <c:v>-34.421999999999997</c:v>
                      </c:pt>
                      <c:pt idx="430">
                        <c:v>-27.195</c:v>
                      </c:pt>
                      <c:pt idx="431">
                        <c:v>-16.422999999999998</c:v>
                      </c:pt>
                      <c:pt idx="432">
                        <c:v>-9.3620000000000001</c:v>
                      </c:pt>
                      <c:pt idx="433">
                        <c:v>-4.6909999999999998</c:v>
                      </c:pt>
                      <c:pt idx="434">
                        <c:v>-0.62</c:v>
                      </c:pt>
                      <c:pt idx="435">
                        <c:v>2.3359999999999999</c:v>
                      </c:pt>
                      <c:pt idx="436">
                        <c:v>4.4770000000000003</c:v>
                      </c:pt>
                      <c:pt idx="437">
                        <c:v>2.8420000000000001</c:v>
                      </c:pt>
                      <c:pt idx="438">
                        <c:v>5.4749999999999996</c:v>
                      </c:pt>
                      <c:pt idx="439">
                        <c:v>-0.40799999999999997</c:v>
                      </c:pt>
                      <c:pt idx="440">
                        <c:v>4.0380000000000003</c:v>
                      </c:pt>
                      <c:pt idx="441">
                        <c:v>6.8179999999999996</c:v>
                      </c:pt>
                      <c:pt idx="442">
                        <c:v>7.556</c:v>
                      </c:pt>
                      <c:pt idx="443">
                        <c:v>8.9459999999999997</c:v>
                      </c:pt>
                      <c:pt idx="444">
                        <c:v>6.202</c:v>
                      </c:pt>
                      <c:pt idx="445">
                        <c:v>7.798</c:v>
                      </c:pt>
                      <c:pt idx="446">
                        <c:v>6.7880000000000003</c:v>
                      </c:pt>
                      <c:pt idx="447">
                        <c:v>8.7309999999999999</c:v>
                      </c:pt>
                      <c:pt idx="448">
                        <c:v>10.548999999999999</c:v>
                      </c:pt>
                      <c:pt idx="449">
                        <c:v>11.715999999999999</c:v>
                      </c:pt>
                      <c:pt idx="450">
                        <c:v>13.428000000000001</c:v>
                      </c:pt>
                      <c:pt idx="451">
                        <c:v>14.901999999999999</c:v>
                      </c:pt>
                      <c:pt idx="452">
                        <c:v>15.972</c:v>
                      </c:pt>
                      <c:pt idx="453">
                        <c:v>11.878</c:v>
                      </c:pt>
                      <c:pt idx="454">
                        <c:v>11.036</c:v>
                      </c:pt>
                      <c:pt idx="455">
                        <c:v>13.840999999999999</c:v>
                      </c:pt>
                      <c:pt idx="456">
                        <c:v>15.212</c:v>
                      </c:pt>
                      <c:pt idx="457">
                        <c:v>15.952</c:v>
                      </c:pt>
                      <c:pt idx="458">
                        <c:v>15.992000000000001</c:v>
                      </c:pt>
                      <c:pt idx="459">
                        <c:v>17.135000000000002</c:v>
                      </c:pt>
                      <c:pt idx="460">
                        <c:v>18.036999999999999</c:v>
                      </c:pt>
                      <c:pt idx="461">
                        <c:v>14.363</c:v>
                      </c:pt>
                      <c:pt idx="462">
                        <c:v>15.084</c:v>
                      </c:pt>
                      <c:pt idx="463">
                        <c:v>9.1059999999999999</c:v>
                      </c:pt>
                      <c:pt idx="464">
                        <c:v>12.807</c:v>
                      </c:pt>
                      <c:pt idx="465">
                        <c:v>8.2799999999999994</c:v>
                      </c:pt>
                      <c:pt idx="466">
                        <c:v>6.069</c:v>
                      </c:pt>
                      <c:pt idx="467">
                        <c:v>7.2220000000000004</c:v>
                      </c:pt>
                      <c:pt idx="468">
                        <c:v>6.1959999999999997</c:v>
                      </c:pt>
                      <c:pt idx="469">
                        <c:v>7.1390000000000002</c:v>
                      </c:pt>
                      <c:pt idx="470">
                        <c:v>9.3369999999999997</c:v>
                      </c:pt>
                      <c:pt idx="471">
                        <c:v>12.198</c:v>
                      </c:pt>
                      <c:pt idx="472">
                        <c:v>13.927</c:v>
                      </c:pt>
                      <c:pt idx="473">
                        <c:v>15.544</c:v>
                      </c:pt>
                      <c:pt idx="474">
                        <c:v>17.658999999999999</c:v>
                      </c:pt>
                      <c:pt idx="475">
                        <c:v>19.510000000000002</c:v>
                      </c:pt>
                      <c:pt idx="476">
                        <c:v>20.895</c:v>
                      </c:pt>
                      <c:pt idx="477">
                        <c:v>21.856999999999999</c:v>
                      </c:pt>
                      <c:pt idx="478">
                        <c:v>22.812000000000001</c:v>
                      </c:pt>
                      <c:pt idx="479">
                        <c:v>23.631</c:v>
                      </c:pt>
                      <c:pt idx="480">
                        <c:v>23.556999999999999</c:v>
                      </c:pt>
                      <c:pt idx="481">
                        <c:v>23.076000000000001</c:v>
                      </c:pt>
                      <c:pt idx="482">
                        <c:v>22.792000000000002</c:v>
                      </c:pt>
                      <c:pt idx="483">
                        <c:v>23.847999999999999</c:v>
                      </c:pt>
                      <c:pt idx="484">
                        <c:v>24.373000000000001</c:v>
                      </c:pt>
                      <c:pt idx="485">
                        <c:v>24.641999999999999</c:v>
                      </c:pt>
                      <c:pt idx="486">
                        <c:v>25.448</c:v>
                      </c:pt>
                      <c:pt idx="487">
                        <c:v>25.574000000000002</c:v>
                      </c:pt>
                      <c:pt idx="488">
                        <c:v>25.928999999999998</c:v>
                      </c:pt>
                      <c:pt idx="489">
                        <c:v>21.132999999999999</c:v>
                      </c:pt>
                      <c:pt idx="490">
                        <c:v>22.065000000000001</c:v>
                      </c:pt>
                      <c:pt idx="491">
                        <c:v>23.538</c:v>
                      </c:pt>
                      <c:pt idx="492">
                        <c:v>24.428000000000001</c:v>
                      </c:pt>
                      <c:pt idx="493">
                        <c:v>24.684000000000001</c:v>
                      </c:pt>
                      <c:pt idx="494">
                        <c:v>25.587</c:v>
                      </c:pt>
                      <c:pt idx="495">
                        <c:v>26.323</c:v>
                      </c:pt>
                      <c:pt idx="496">
                        <c:v>26.965</c:v>
                      </c:pt>
                      <c:pt idx="497">
                        <c:v>24.856000000000002</c:v>
                      </c:pt>
                      <c:pt idx="498">
                        <c:v>26.431999999999999</c:v>
                      </c:pt>
                      <c:pt idx="499">
                        <c:v>24.765999999999998</c:v>
                      </c:pt>
                      <c:pt idx="500">
                        <c:v>25.786000000000001</c:v>
                      </c:pt>
                      <c:pt idx="501">
                        <c:v>21.062999999999999</c:v>
                      </c:pt>
                      <c:pt idx="502">
                        <c:v>22.452000000000002</c:v>
                      </c:pt>
                      <c:pt idx="503">
                        <c:v>23.747</c:v>
                      </c:pt>
                      <c:pt idx="504">
                        <c:v>24.885000000000002</c:v>
                      </c:pt>
                      <c:pt idx="505">
                        <c:v>25.292999999999999</c:v>
                      </c:pt>
                      <c:pt idx="506">
                        <c:v>26.285</c:v>
                      </c:pt>
                      <c:pt idx="507">
                        <c:v>26.718</c:v>
                      </c:pt>
                      <c:pt idx="508">
                        <c:v>26.818000000000001</c:v>
                      </c:pt>
                      <c:pt idx="509">
                        <c:v>20.213000000000001</c:v>
                      </c:pt>
                      <c:pt idx="510">
                        <c:v>22.161000000000001</c:v>
                      </c:pt>
                      <c:pt idx="511">
                        <c:v>17.460999999999999</c:v>
                      </c:pt>
                      <c:pt idx="512">
                        <c:v>13.183999999999999</c:v>
                      </c:pt>
                      <c:pt idx="513">
                        <c:v>-7.7939999999999996</c:v>
                      </c:pt>
                      <c:pt idx="514">
                        <c:v>0.14399999999999999</c:v>
                      </c:pt>
                      <c:pt idx="515">
                        <c:v>4.4349999999999996</c:v>
                      </c:pt>
                      <c:pt idx="516">
                        <c:v>7.57</c:v>
                      </c:pt>
                      <c:pt idx="517">
                        <c:v>9.8610000000000007</c:v>
                      </c:pt>
                      <c:pt idx="518">
                        <c:v>11.78</c:v>
                      </c:pt>
                      <c:pt idx="519">
                        <c:v>14.579000000000001</c:v>
                      </c:pt>
                      <c:pt idx="520">
                        <c:v>17.003</c:v>
                      </c:pt>
                      <c:pt idx="521">
                        <c:v>18.541</c:v>
                      </c:pt>
                      <c:pt idx="522">
                        <c:v>20.472000000000001</c:v>
                      </c:pt>
                      <c:pt idx="523">
                        <c:v>20.068999999999999</c:v>
                      </c:pt>
                      <c:pt idx="524">
                        <c:v>21.731999999999999</c:v>
                      </c:pt>
                      <c:pt idx="525">
                        <c:v>22.132999999999999</c:v>
                      </c:pt>
                      <c:pt idx="526">
                        <c:v>22.811</c:v>
                      </c:pt>
                      <c:pt idx="527">
                        <c:v>23.89</c:v>
                      </c:pt>
                      <c:pt idx="528">
                        <c:v>22.786000000000001</c:v>
                      </c:pt>
                      <c:pt idx="529">
                        <c:v>23.318999999999999</c:v>
                      </c:pt>
                      <c:pt idx="530">
                        <c:v>23.218</c:v>
                      </c:pt>
                      <c:pt idx="531">
                        <c:v>23.975999999999999</c:v>
                      </c:pt>
                      <c:pt idx="532">
                        <c:v>24.548999999999999</c:v>
                      </c:pt>
                      <c:pt idx="533">
                        <c:v>24.260999999999999</c:v>
                      </c:pt>
                      <c:pt idx="534">
                        <c:v>25.375</c:v>
                      </c:pt>
                      <c:pt idx="535">
                        <c:v>25.757000000000001</c:v>
                      </c:pt>
                      <c:pt idx="536">
                        <c:v>26.206</c:v>
                      </c:pt>
                      <c:pt idx="537">
                        <c:v>22.658999999999999</c:v>
                      </c:pt>
                      <c:pt idx="538">
                        <c:v>24.416</c:v>
                      </c:pt>
                      <c:pt idx="539">
                        <c:v>25.024999999999999</c:v>
                      </c:pt>
                      <c:pt idx="540">
                        <c:v>25.448</c:v>
                      </c:pt>
                      <c:pt idx="541">
                        <c:v>24.026</c:v>
                      </c:pt>
                      <c:pt idx="542">
                        <c:v>23.523</c:v>
                      </c:pt>
                      <c:pt idx="543">
                        <c:v>24.103999999999999</c:v>
                      </c:pt>
                      <c:pt idx="544">
                        <c:v>25.143000000000001</c:v>
                      </c:pt>
                      <c:pt idx="545">
                        <c:v>25.736999999999998</c:v>
                      </c:pt>
                      <c:pt idx="546">
                        <c:v>26.582999999999998</c:v>
                      </c:pt>
                      <c:pt idx="547">
                        <c:v>26.782</c:v>
                      </c:pt>
                      <c:pt idx="548">
                        <c:v>27.029</c:v>
                      </c:pt>
                      <c:pt idx="549">
                        <c:v>22.244</c:v>
                      </c:pt>
                      <c:pt idx="550">
                        <c:v>23.225000000000001</c:v>
                      </c:pt>
                      <c:pt idx="551">
                        <c:v>23.948</c:v>
                      </c:pt>
                      <c:pt idx="552">
                        <c:v>19.817</c:v>
                      </c:pt>
                      <c:pt idx="553">
                        <c:v>17.402999999999999</c:v>
                      </c:pt>
                      <c:pt idx="554">
                        <c:v>19.460999999999999</c:v>
                      </c:pt>
                      <c:pt idx="555">
                        <c:v>21.16</c:v>
                      </c:pt>
                      <c:pt idx="556">
                        <c:v>19.861000000000001</c:v>
                      </c:pt>
                      <c:pt idx="557">
                        <c:v>16.257000000000001</c:v>
                      </c:pt>
                      <c:pt idx="558">
                        <c:v>17.295000000000002</c:v>
                      </c:pt>
                      <c:pt idx="559">
                        <c:v>12.478999999999999</c:v>
                      </c:pt>
                      <c:pt idx="560">
                        <c:v>11.574999999999999</c:v>
                      </c:pt>
                      <c:pt idx="561">
                        <c:v>10</c:v>
                      </c:pt>
                      <c:pt idx="562">
                        <c:v>13.493</c:v>
                      </c:pt>
                      <c:pt idx="563">
                        <c:v>15.193</c:v>
                      </c:pt>
                      <c:pt idx="564">
                        <c:v>15.670999999999999</c:v>
                      </c:pt>
                      <c:pt idx="565">
                        <c:v>17.439</c:v>
                      </c:pt>
                      <c:pt idx="566">
                        <c:v>17.588999999999999</c:v>
                      </c:pt>
                      <c:pt idx="567">
                        <c:v>19.373999999999999</c:v>
                      </c:pt>
                      <c:pt idx="568">
                        <c:v>19.006</c:v>
                      </c:pt>
                      <c:pt idx="569">
                        <c:v>11.927</c:v>
                      </c:pt>
                      <c:pt idx="570">
                        <c:v>16.175000000000001</c:v>
                      </c:pt>
                      <c:pt idx="571">
                        <c:v>13.113</c:v>
                      </c:pt>
                      <c:pt idx="572">
                        <c:v>6.9390000000000001</c:v>
                      </c:pt>
                      <c:pt idx="573">
                        <c:v>-11.718999999999999</c:v>
                      </c:pt>
                      <c:pt idx="574">
                        <c:v>-5.1050000000000004</c:v>
                      </c:pt>
                      <c:pt idx="575">
                        <c:v>-6.2880000000000003</c:v>
                      </c:pt>
                      <c:pt idx="576">
                        <c:v>-2.0019999999999998</c:v>
                      </c:pt>
                      <c:pt idx="577">
                        <c:v>-1.532</c:v>
                      </c:pt>
                      <c:pt idx="578">
                        <c:v>0.221</c:v>
                      </c:pt>
                      <c:pt idx="579">
                        <c:v>4.9969999999999999</c:v>
                      </c:pt>
                      <c:pt idx="580">
                        <c:v>8.4719999999999995</c:v>
                      </c:pt>
                      <c:pt idx="581">
                        <c:v>11.707000000000001</c:v>
                      </c:pt>
                      <c:pt idx="582">
                        <c:v>15.228999999999999</c:v>
                      </c:pt>
                      <c:pt idx="583">
                        <c:v>18.238</c:v>
                      </c:pt>
                      <c:pt idx="584">
                        <c:v>20.638000000000002</c:v>
                      </c:pt>
                      <c:pt idx="585">
                        <c:v>22.361999999999998</c:v>
                      </c:pt>
                      <c:pt idx="586">
                        <c:v>23.518000000000001</c:v>
                      </c:pt>
                      <c:pt idx="587">
                        <c:v>24.789000000000001</c:v>
                      </c:pt>
                      <c:pt idx="588">
                        <c:v>22.872</c:v>
                      </c:pt>
                      <c:pt idx="589">
                        <c:v>22.588000000000001</c:v>
                      </c:pt>
                      <c:pt idx="590">
                        <c:v>21.931000000000001</c:v>
                      </c:pt>
                      <c:pt idx="591">
                        <c:v>23.928000000000001</c:v>
                      </c:pt>
                      <c:pt idx="592">
                        <c:v>25.439</c:v>
                      </c:pt>
                      <c:pt idx="593">
                        <c:v>26.527000000000001</c:v>
                      </c:pt>
                      <c:pt idx="594">
                        <c:v>28.132999999999999</c:v>
                      </c:pt>
                      <c:pt idx="595">
                        <c:v>29.43</c:v>
                      </c:pt>
                      <c:pt idx="596">
                        <c:v>30.353999999999999</c:v>
                      </c:pt>
                      <c:pt idx="597">
                        <c:v>31.288</c:v>
                      </c:pt>
                      <c:pt idx="598">
                        <c:v>31.809000000000001</c:v>
                      </c:pt>
                      <c:pt idx="599">
                        <c:v>32.433999999999997</c:v>
                      </c:pt>
                    </c:numCache>
                  </c:numRef>
                </c:yVal>
                <c:smooth val="0"/>
                <c:extLst xmlns:c15="http://schemas.microsoft.com/office/drawing/2012/chart">
                  <c:ext xmlns:c16="http://schemas.microsoft.com/office/drawing/2014/chart" uri="{C3380CC4-5D6E-409C-BE32-E72D297353CC}">
                    <c16:uniqueId val="{0000000E-4E8D-4C3F-AAE9-63E995A9C6CA}"/>
                  </c:ext>
                </c:extLst>
              </c15:ser>
            </c15:filteredScatterSeries>
            <c15:filteredScatterSeries>
              <c15:ser>
                <c:idx val="6"/>
                <c:order val="5"/>
                <c:tx>
                  <c:strRef>
                    <c:extLst xmlns:c15="http://schemas.microsoft.com/office/drawing/2012/chart">
                      <c:ext xmlns:c15="http://schemas.microsoft.com/office/drawing/2012/chart" uri="{02D57815-91ED-43cb-92C2-25804820EDAC}">
                        <c15:formulaRef>
                          <c15:sqref>Sheet1!$AS$1</c15:sqref>
                        </c15:formulaRef>
                      </c:ext>
                    </c:extLst>
                    <c:strCache>
                      <c:ptCount val="1"/>
                      <c:pt idx="0">
                        <c:v>Baseline 25,45,60% &amp; 25% </c:v>
                      </c:pt>
                    </c:strCache>
                  </c:strRef>
                </c:tx>
                <c:spPr>
                  <a:ln>
                    <a:solidFill>
                      <a:schemeClr val="accent6">
                        <a:lumMod val="75000"/>
                      </a:schemeClr>
                    </a:solidFill>
                  </a:ln>
                </c:spPr>
                <c:marker>
                  <c:symbol val="none"/>
                </c:marker>
                <c:xVal>
                  <c:numRef>
                    <c:extLst xmlns:c15="http://schemas.microsoft.com/office/drawing/2012/chart">
                      <c:ext xmlns:c15="http://schemas.microsoft.com/office/drawing/2012/chart" uri="{02D57815-91ED-43cb-92C2-25804820EDAC}">
                        <c15:formulaRef>
                          <c15:sqref>Sheet1!$AE$5:$AE$604</c15:sqref>
                        </c15:formulaRef>
                      </c:ext>
                    </c:extLst>
                    <c:numCache>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Cache>
                  </c:numRef>
                </c:xVal>
                <c:yVal>
                  <c:numRef>
                    <c:extLst xmlns:c15="http://schemas.microsoft.com/office/drawing/2012/chart">
                      <c:ext xmlns:c15="http://schemas.microsoft.com/office/drawing/2012/chart" uri="{02D57815-91ED-43cb-92C2-25804820EDAC}">
                        <c15:formulaRef>
                          <c15:sqref>Sheet1!$BA$5:$BA$604</c15:sqref>
                        </c15:formulaRef>
                      </c:ext>
                    </c:extLst>
                    <c:numCache>
                      <c:formatCode>General</c:formatCode>
                      <c:ptCount val="600"/>
                      <c:pt idx="0">
                        <c:v>-113.741</c:v>
                      </c:pt>
                      <c:pt idx="1">
                        <c:v>-117.83499999999999</c:v>
                      </c:pt>
                      <c:pt idx="2">
                        <c:v>-108.372</c:v>
                      </c:pt>
                      <c:pt idx="3">
                        <c:v>-114.42</c:v>
                      </c:pt>
                      <c:pt idx="4">
                        <c:v>-117.68600000000001</c:v>
                      </c:pt>
                      <c:pt idx="5">
                        <c:v>-121.376</c:v>
                      </c:pt>
                      <c:pt idx="6">
                        <c:v>-103.708</c:v>
                      </c:pt>
                      <c:pt idx="7">
                        <c:v>-104.855</c:v>
                      </c:pt>
                      <c:pt idx="8">
                        <c:v>-105.11</c:v>
                      </c:pt>
                      <c:pt idx="9">
                        <c:v>-126.66800000000001</c:v>
                      </c:pt>
                      <c:pt idx="10">
                        <c:v>-110.01300000000001</c:v>
                      </c:pt>
                      <c:pt idx="11">
                        <c:v>-108.459</c:v>
                      </c:pt>
                      <c:pt idx="12">
                        <c:v>-98.778000000000006</c:v>
                      </c:pt>
                      <c:pt idx="13">
                        <c:v>-97.353999999999999</c:v>
                      </c:pt>
                      <c:pt idx="14">
                        <c:v>-107.474</c:v>
                      </c:pt>
                      <c:pt idx="15">
                        <c:v>-109.03700000000001</c:v>
                      </c:pt>
                      <c:pt idx="16">
                        <c:v>-109.372</c:v>
                      </c:pt>
                      <c:pt idx="17">
                        <c:v>-113.346</c:v>
                      </c:pt>
                      <c:pt idx="18">
                        <c:v>-100.395</c:v>
                      </c:pt>
                      <c:pt idx="19">
                        <c:v>-105.15</c:v>
                      </c:pt>
                      <c:pt idx="20">
                        <c:v>-107.678</c:v>
                      </c:pt>
                      <c:pt idx="21">
                        <c:v>-133.15600000000001</c:v>
                      </c:pt>
                      <c:pt idx="22">
                        <c:v>-116.95699999999999</c:v>
                      </c:pt>
                      <c:pt idx="23">
                        <c:v>-98.146000000000001</c:v>
                      </c:pt>
                      <c:pt idx="24">
                        <c:v>-93.715999999999994</c:v>
                      </c:pt>
                      <c:pt idx="25">
                        <c:v>-82.778000000000006</c:v>
                      </c:pt>
                      <c:pt idx="26">
                        <c:v>-96.584999999999994</c:v>
                      </c:pt>
                      <c:pt idx="27">
                        <c:v>-99.802000000000007</c:v>
                      </c:pt>
                      <c:pt idx="28">
                        <c:v>-108.402</c:v>
                      </c:pt>
                      <c:pt idx="29">
                        <c:v>-110.009</c:v>
                      </c:pt>
                      <c:pt idx="30">
                        <c:v>-94.537999999999997</c:v>
                      </c:pt>
                      <c:pt idx="31">
                        <c:v>-97.105000000000004</c:v>
                      </c:pt>
                      <c:pt idx="32">
                        <c:v>-88.073999999999998</c:v>
                      </c:pt>
                      <c:pt idx="33">
                        <c:v>-108.08</c:v>
                      </c:pt>
                      <c:pt idx="34">
                        <c:v>-102.6</c:v>
                      </c:pt>
                      <c:pt idx="35">
                        <c:v>-98.311999999999998</c:v>
                      </c:pt>
                      <c:pt idx="36">
                        <c:v>-90.596000000000004</c:v>
                      </c:pt>
                      <c:pt idx="37">
                        <c:v>-97.715000000000003</c:v>
                      </c:pt>
                      <c:pt idx="38">
                        <c:v>-97.162999999999997</c:v>
                      </c:pt>
                      <c:pt idx="39">
                        <c:v>-101.91200000000001</c:v>
                      </c:pt>
                      <c:pt idx="40">
                        <c:v>-103.004</c:v>
                      </c:pt>
                      <c:pt idx="41">
                        <c:v>-102.593</c:v>
                      </c:pt>
                      <c:pt idx="42">
                        <c:v>-90.298000000000002</c:v>
                      </c:pt>
                      <c:pt idx="43">
                        <c:v>-91.994</c:v>
                      </c:pt>
                      <c:pt idx="44">
                        <c:v>-94.468999999999994</c:v>
                      </c:pt>
                      <c:pt idx="45">
                        <c:v>-116.515</c:v>
                      </c:pt>
                      <c:pt idx="46">
                        <c:v>-105.91500000000001</c:v>
                      </c:pt>
                      <c:pt idx="47">
                        <c:v>-97.899000000000001</c:v>
                      </c:pt>
                      <c:pt idx="48">
                        <c:v>-95.296000000000006</c:v>
                      </c:pt>
                      <c:pt idx="49">
                        <c:v>-88.436999999999998</c:v>
                      </c:pt>
                      <c:pt idx="50">
                        <c:v>-92.92</c:v>
                      </c:pt>
                      <c:pt idx="51">
                        <c:v>-99.037000000000006</c:v>
                      </c:pt>
                      <c:pt idx="52">
                        <c:v>-102.429</c:v>
                      </c:pt>
                      <c:pt idx="53">
                        <c:v>-97.391999999999996</c:v>
                      </c:pt>
                      <c:pt idx="54">
                        <c:v>-88.216999999999999</c:v>
                      </c:pt>
                      <c:pt idx="55">
                        <c:v>-94.619</c:v>
                      </c:pt>
                      <c:pt idx="56">
                        <c:v>-96.778000000000006</c:v>
                      </c:pt>
                      <c:pt idx="57">
                        <c:v>-110.504</c:v>
                      </c:pt>
                      <c:pt idx="58">
                        <c:v>-101.124</c:v>
                      </c:pt>
                      <c:pt idx="59">
                        <c:v>-91.691000000000003</c:v>
                      </c:pt>
                      <c:pt idx="60">
                        <c:v>-80.424000000000007</c:v>
                      </c:pt>
                      <c:pt idx="61">
                        <c:v>-74.817999999999998</c:v>
                      </c:pt>
                      <c:pt idx="62">
                        <c:v>-69.055000000000007</c:v>
                      </c:pt>
                      <c:pt idx="63">
                        <c:v>-65.248000000000005</c:v>
                      </c:pt>
                      <c:pt idx="64">
                        <c:v>-69.346999999999994</c:v>
                      </c:pt>
                      <c:pt idx="65">
                        <c:v>-78.528000000000006</c:v>
                      </c:pt>
                      <c:pt idx="66">
                        <c:v>-71.918999999999997</c:v>
                      </c:pt>
                      <c:pt idx="67">
                        <c:v>-76.117999999999995</c:v>
                      </c:pt>
                      <c:pt idx="68">
                        <c:v>-82.400999999999996</c:v>
                      </c:pt>
                      <c:pt idx="69">
                        <c:v>-102.15600000000001</c:v>
                      </c:pt>
                      <c:pt idx="70">
                        <c:v>-90.248000000000005</c:v>
                      </c:pt>
                      <c:pt idx="71">
                        <c:v>-85.403000000000006</c:v>
                      </c:pt>
                      <c:pt idx="72">
                        <c:v>-87.540999999999997</c:v>
                      </c:pt>
                      <c:pt idx="73">
                        <c:v>-73.572999999999993</c:v>
                      </c:pt>
                      <c:pt idx="74">
                        <c:v>-66.097999999999999</c:v>
                      </c:pt>
                      <c:pt idx="75">
                        <c:v>-62.195</c:v>
                      </c:pt>
                      <c:pt idx="76">
                        <c:v>-78.087000000000003</c:v>
                      </c:pt>
                      <c:pt idx="77">
                        <c:v>-83.352000000000004</c:v>
                      </c:pt>
                      <c:pt idx="78">
                        <c:v>-74.143000000000001</c:v>
                      </c:pt>
                      <c:pt idx="79">
                        <c:v>-80.206999999999994</c:v>
                      </c:pt>
                      <c:pt idx="80">
                        <c:v>-83.659000000000006</c:v>
                      </c:pt>
                      <c:pt idx="81">
                        <c:v>-97.524000000000001</c:v>
                      </c:pt>
                      <c:pt idx="82">
                        <c:v>-91.944000000000003</c:v>
                      </c:pt>
                      <c:pt idx="83">
                        <c:v>-82.784000000000006</c:v>
                      </c:pt>
                      <c:pt idx="84">
                        <c:v>-70.227000000000004</c:v>
                      </c:pt>
                      <c:pt idx="85">
                        <c:v>-61.942</c:v>
                      </c:pt>
                      <c:pt idx="86">
                        <c:v>-56.612000000000002</c:v>
                      </c:pt>
                      <c:pt idx="87">
                        <c:v>-56.005000000000003</c:v>
                      </c:pt>
                      <c:pt idx="88">
                        <c:v>-53.286999999999999</c:v>
                      </c:pt>
                      <c:pt idx="89">
                        <c:v>-51.255000000000003</c:v>
                      </c:pt>
                      <c:pt idx="90">
                        <c:v>-40.994999999999997</c:v>
                      </c:pt>
                      <c:pt idx="91">
                        <c:v>-35.811</c:v>
                      </c:pt>
                      <c:pt idx="92">
                        <c:v>-39.826000000000001</c:v>
                      </c:pt>
                      <c:pt idx="93">
                        <c:v>-53.872999999999998</c:v>
                      </c:pt>
                      <c:pt idx="94">
                        <c:v>-45.188000000000002</c:v>
                      </c:pt>
                      <c:pt idx="95">
                        <c:v>-36.692</c:v>
                      </c:pt>
                      <c:pt idx="96">
                        <c:v>-37.223999999999997</c:v>
                      </c:pt>
                      <c:pt idx="97">
                        <c:v>-33.311</c:v>
                      </c:pt>
                      <c:pt idx="98">
                        <c:v>-32.939</c:v>
                      </c:pt>
                      <c:pt idx="99">
                        <c:v>-31.885000000000002</c:v>
                      </c:pt>
                      <c:pt idx="100">
                        <c:v>-31.638000000000002</c:v>
                      </c:pt>
                      <c:pt idx="101">
                        <c:v>-30.608000000000001</c:v>
                      </c:pt>
                      <c:pt idx="102">
                        <c:v>-23.361999999999998</c:v>
                      </c:pt>
                      <c:pt idx="103">
                        <c:v>-19.215</c:v>
                      </c:pt>
                      <c:pt idx="104">
                        <c:v>-16.196000000000002</c:v>
                      </c:pt>
                      <c:pt idx="105">
                        <c:v>-23.22</c:v>
                      </c:pt>
                      <c:pt idx="106">
                        <c:v>-16.728999999999999</c:v>
                      </c:pt>
                      <c:pt idx="107">
                        <c:v>-13.334</c:v>
                      </c:pt>
                      <c:pt idx="108">
                        <c:v>-14.423</c:v>
                      </c:pt>
                      <c:pt idx="109">
                        <c:v>-15.712999999999999</c:v>
                      </c:pt>
                      <c:pt idx="110">
                        <c:v>-15.817</c:v>
                      </c:pt>
                      <c:pt idx="111">
                        <c:v>-14.512</c:v>
                      </c:pt>
                      <c:pt idx="112">
                        <c:v>-14.191000000000001</c:v>
                      </c:pt>
                      <c:pt idx="113">
                        <c:v>-13.576000000000001</c:v>
                      </c:pt>
                      <c:pt idx="114">
                        <c:v>-8.9030000000000005</c:v>
                      </c:pt>
                      <c:pt idx="115">
                        <c:v>-15.414</c:v>
                      </c:pt>
                      <c:pt idx="116">
                        <c:v>-9.452</c:v>
                      </c:pt>
                      <c:pt idx="117">
                        <c:v>-9.5860000000000003</c:v>
                      </c:pt>
                      <c:pt idx="118">
                        <c:v>-5.8819999999999997</c:v>
                      </c:pt>
                      <c:pt idx="119">
                        <c:v>-3.9969999999999999</c:v>
                      </c:pt>
                      <c:pt idx="120">
                        <c:v>-6.117</c:v>
                      </c:pt>
                      <c:pt idx="121">
                        <c:v>-6.9669999999999996</c:v>
                      </c:pt>
                      <c:pt idx="122">
                        <c:v>-10.398</c:v>
                      </c:pt>
                      <c:pt idx="123">
                        <c:v>-9.2210000000000001</c:v>
                      </c:pt>
                      <c:pt idx="124">
                        <c:v>-13.083</c:v>
                      </c:pt>
                      <c:pt idx="125">
                        <c:v>-22.821999999999999</c:v>
                      </c:pt>
                      <c:pt idx="126">
                        <c:v>-17.649000000000001</c:v>
                      </c:pt>
                      <c:pt idx="127">
                        <c:v>-25.492999999999999</c:v>
                      </c:pt>
                      <c:pt idx="128">
                        <c:v>-22.085999999999999</c:v>
                      </c:pt>
                      <c:pt idx="129">
                        <c:v>-39.991</c:v>
                      </c:pt>
                      <c:pt idx="130">
                        <c:v>-35.171999999999997</c:v>
                      </c:pt>
                      <c:pt idx="131">
                        <c:v>-28.222000000000001</c:v>
                      </c:pt>
                      <c:pt idx="132">
                        <c:v>-21.276</c:v>
                      </c:pt>
                      <c:pt idx="133">
                        <c:v>-18.212</c:v>
                      </c:pt>
                      <c:pt idx="134">
                        <c:v>-19.872</c:v>
                      </c:pt>
                      <c:pt idx="135">
                        <c:v>-19.117000000000001</c:v>
                      </c:pt>
                      <c:pt idx="136">
                        <c:v>-24.047999999999998</c:v>
                      </c:pt>
                      <c:pt idx="137">
                        <c:v>-26.498999999999999</c:v>
                      </c:pt>
                      <c:pt idx="138">
                        <c:v>-13.335000000000001</c:v>
                      </c:pt>
                      <c:pt idx="139">
                        <c:v>-8.0239999999999991</c:v>
                      </c:pt>
                      <c:pt idx="140">
                        <c:v>-2.87</c:v>
                      </c:pt>
                      <c:pt idx="141">
                        <c:v>-3.45</c:v>
                      </c:pt>
                      <c:pt idx="142">
                        <c:v>0.47599999999999998</c:v>
                      </c:pt>
                      <c:pt idx="143">
                        <c:v>3.1909999999999998</c:v>
                      </c:pt>
                      <c:pt idx="144">
                        <c:v>1.3149999999999999</c:v>
                      </c:pt>
                      <c:pt idx="145">
                        <c:v>-0.11600000000000001</c:v>
                      </c:pt>
                      <c:pt idx="146">
                        <c:v>-0.161</c:v>
                      </c:pt>
                      <c:pt idx="147">
                        <c:v>3.218</c:v>
                      </c:pt>
                      <c:pt idx="148">
                        <c:v>3.0750000000000002</c:v>
                      </c:pt>
                      <c:pt idx="149">
                        <c:v>3.395</c:v>
                      </c:pt>
                      <c:pt idx="150">
                        <c:v>7.2949999999999999</c:v>
                      </c:pt>
                      <c:pt idx="151">
                        <c:v>9.3740000000000006</c:v>
                      </c:pt>
                      <c:pt idx="152">
                        <c:v>10.613</c:v>
                      </c:pt>
                      <c:pt idx="153">
                        <c:v>9.6940000000000008</c:v>
                      </c:pt>
                      <c:pt idx="154">
                        <c:v>11.227</c:v>
                      </c:pt>
                      <c:pt idx="155">
                        <c:v>12.316000000000001</c:v>
                      </c:pt>
                      <c:pt idx="156">
                        <c:v>8.9930000000000003</c:v>
                      </c:pt>
                      <c:pt idx="157">
                        <c:v>7.0490000000000004</c:v>
                      </c:pt>
                      <c:pt idx="158">
                        <c:v>6.6529999999999996</c:v>
                      </c:pt>
                      <c:pt idx="159">
                        <c:v>7.6749999999999998</c:v>
                      </c:pt>
                      <c:pt idx="160">
                        <c:v>7.0510000000000002</c:v>
                      </c:pt>
                      <c:pt idx="161">
                        <c:v>6.984</c:v>
                      </c:pt>
                      <c:pt idx="162">
                        <c:v>10.955</c:v>
                      </c:pt>
                      <c:pt idx="163">
                        <c:v>12.750999999999999</c:v>
                      </c:pt>
                      <c:pt idx="164">
                        <c:v>14.116</c:v>
                      </c:pt>
                      <c:pt idx="165">
                        <c:v>12.282999999999999</c:v>
                      </c:pt>
                      <c:pt idx="166">
                        <c:v>14.327999999999999</c:v>
                      </c:pt>
                      <c:pt idx="167">
                        <c:v>15.744</c:v>
                      </c:pt>
                      <c:pt idx="168">
                        <c:v>13.589</c:v>
                      </c:pt>
                      <c:pt idx="169">
                        <c:v>13.349</c:v>
                      </c:pt>
                      <c:pt idx="170">
                        <c:v>11.307</c:v>
                      </c:pt>
                      <c:pt idx="171">
                        <c:v>13.547000000000001</c:v>
                      </c:pt>
                      <c:pt idx="172">
                        <c:v>14.625999999999999</c:v>
                      </c:pt>
                      <c:pt idx="173">
                        <c:v>15.244</c:v>
                      </c:pt>
                      <c:pt idx="174">
                        <c:v>17.353000000000002</c:v>
                      </c:pt>
                      <c:pt idx="175">
                        <c:v>18.526</c:v>
                      </c:pt>
                      <c:pt idx="176">
                        <c:v>19.164999999999999</c:v>
                      </c:pt>
                      <c:pt idx="177">
                        <c:v>19.803000000000001</c:v>
                      </c:pt>
                      <c:pt idx="178">
                        <c:v>20.097999999999999</c:v>
                      </c:pt>
                      <c:pt idx="179">
                        <c:v>20.638000000000002</c:v>
                      </c:pt>
                      <c:pt idx="180">
                        <c:v>18.161000000000001</c:v>
                      </c:pt>
                      <c:pt idx="181">
                        <c:v>17.196000000000002</c:v>
                      </c:pt>
                      <c:pt idx="182">
                        <c:v>18.206</c:v>
                      </c:pt>
                      <c:pt idx="183">
                        <c:v>18.957999999999998</c:v>
                      </c:pt>
                      <c:pt idx="184">
                        <c:v>16.933</c:v>
                      </c:pt>
                      <c:pt idx="185">
                        <c:v>18.984999999999999</c:v>
                      </c:pt>
                      <c:pt idx="186">
                        <c:v>20.065000000000001</c:v>
                      </c:pt>
                      <c:pt idx="187">
                        <c:v>20.658000000000001</c:v>
                      </c:pt>
                      <c:pt idx="188">
                        <c:v>20.867000000000001</c:v>
                      </c:pt>
                      <c:pt idx="189">
                        <c:v>21.183</c:v>
                      </c:pt>
                      <c:pt idx="190">
                        <c:v>21.24</c:v>
                      </c:pt>
                      <c:pt idx="191">
                        <c:v>20.896999999999998</c:v>
                      </c:pt>
                      <c:pt idx="192">
                        <c:v>19.497</c:v>
                      </c:pt>
                      <c:pt idx="193">
                        <c:v>18.789000000000001</c:v>
                      </c:pt>
                      <c:pt idx="194">
                        <c:v>19.065999999999999</c:v>
                      </c:pt>
                      <c:pt idx="195">
                        <c:v>19.466000000000001</c:v>
                      </c:pt>
                      <c:pt idx="196">
                        <c:v>20.12</c:v>
                      </c:pt>
                      <c:pt idx="197">
                        <c:v>20.872</c:v>
                      </c:pt>
                      <c:pt idx="198">
                        <c:v>21.401</c:v>
                      </c:pt>
                      <c:pt idx="199">
                        <c:v>21.692</c:v>
                      </c:pt>
                      <c:pt idx="200">
                        <c:v>21.707000000000001</c:v>
                      </c:pt>
                      <c:pt idx="201">
                        <c:v>19.673999999999999</c:v>
                      </c:pt>
                      <c:pt idx="202">
                        <c:v>20.734000000000002</c:v>
                      </c:pt>
                      <c:pt idx="203">
                        <c:v>21.481000000000002</c:v>
                      </c:pt>
                      <c:pt idx="204">
                        <c:v>21.207999999999998</c:v>
                      </c:pt>
                      <c:pt idx="205">
                        <c:v>20.861000000000001</c:v>
                      </c:pt>
                      <c:pt idx="206">
                        <c:v>21.204000000000001</c:v>
                      </c:pt>
                      <c:pt idx="207">
                        <c:v>21.83</c:v>
                      </c:pt>
                      <c:pt idx="208">
                        <c:v>22.286000000000001</c:v>
                      </c:pt>
                      <c:pt idx="209">
                        <c:v>22.390999999999998</c:v>
                      </c:pt>
                      <c:pt idx="210">
                        <c:v>22.57</c:v>
                      </c:pt>
                      <c:pt idx="211">
                        <c:v>22.623999999999999</c:v>
                      </c:pt>
                      <c:pt idx="212">
                        <c:v>22.46</c:v>
                      </c:pt>
                      <c:pt idx="213">
                        <c:v>14.847</c:v>
                      </c:pt>
                      <c:pt idx="214">
                        <c:v>18.277999999999999</c:v>
                      </c:pt>
                      <c:pt idx="215">
                        <c:v>19.475999999999999</c:v>
                      </c:pt>
                      <c:pt idx="216">
                        <c:v>10.875999999999999</c:v>
                      </c:pt>
                      <c:pt idx="217">
                        <c:v>7.484</c:v>
                      </c:pt>
                      <c:pt idx="218">
                        <c:v>8.8190000000000008</c:v>
                      </c:pt>
                      <c:pt idx="219">
                        <c:v>7.8819999999999997</c:v>
                      </c:pt>
                      <c:pt idx="220">
                        <c:v>2.0409999999999999</c:v>
                      </c:pt>
                      <c:pt idx="221">
                        <c:v>-1.2070000000000001</c:v>
                      </c:pt>
                      <c:pt idx="222">
                        <c:v>6.0739999999999998</c:v>
                      </c:pt>
                      <c:pt idx="223">
                        <c:v>0.61199999999999999</c:v>
                      </c:pt>
                      <c:pt idx="224">
                        <c:v>-2.3330000000000002</c:v>
                      </c:pt>
                      <c:pt idx="225">
                        <c:v>-20.559000000000001</c:v>
                      </c:pt>
                      <c:pt idx="226">
                        <c:v>-14.920999999999999</c:v>
                      </c:pt>
                      <c:pt idx="227">
                        <c:v>-9.81</c:v>
                      </c:pt>
                      <c:pt idx="228">
                        <c:v>-7.7439999999999998</c:v>
                      </c:pt>
                      <c:pt idx="229">
                        <c:v>-5.31</c:v>
                      </c:pt>
                      <c:pt idx="230">
                        <c:v>-1.29</c:v>
                      </c:pt>
                      <c:pt idx="231">
                        <c:v>-12.098000000000001</c:v>
                      </c:pt>
                      <c:pt idx="232">
                        <c:v>-17.364999999999998</c:v>
                      </c:pt>
                      <c:pt idx="233">
                        <c:v>-19.614999999999998</c:v>
                      </c:pt>
                      <c:pt idx="234">
                        <c:v>-10.605</c:v>
                      </c:pt>
                      <c:pt idx="235">
                        <c:v>-14.962</c:v>
                      </c:pt>
                      <c:pt idx="236">
                        <c:v>-17.309000000000001</c:v>
                      </c:pt>
                      <c:pt idx="237">
                        <c:v>-35.944000000000003</c:v>
                      </c:pt>
                      <c:pt idx="238">
                        <c:v>-27.001999999999999</c:v>
                      </c:pt>
                      <c:pt idx="239">
                        <c:v>-19.239000000000001</c:v>
                      </c:pt>
                      <c:pt idx="240">
                        <c:v>-12.458</c:v>
                      </c:pt>
                      <c:pt idx="241">
                        <c:v>-6.4779999999999998</c:v>
                      </c:pt>
                      <c:pt idx="242">
                        <c:v>-2.1339999999999999</c:v>
                      </c:pt>
                      <c:pt idx="243">
                        <c:v>-1.954</c:v>
                      </c:pt>
                      <c:pt idx="244">
                        <c:v>-6.7990000000000004</c:v>
                      </c:pt>
                      <c:pt idx="245">
                        <c:v>-13.186</c:v>
                      </c:pt>
                      <c:pt idx="246">
                        <c:v>-8.3650000000000002</c:v>
                      </c:pt>
                      <c:pt idx="247">
                        <c:v>-15.407</c:v>
                      </c:pt>
                      <c:pt idx="248">
                        <c:v>-16.925000000000001</c:v>
                      </c:pt>
                      <c:pt idx="249">
                        <c:v>-37.866999999999997</c:v>
                      </c:pt>
                      <c:pt idx="250">
                        <c:v>-29.321999999999999</c:v>
                      </c:pt>
                      <c:pt idx="251">
                        <c:v>-25.814</c:v>
                      </c:pt>
                      <c:pt idx="252">
                        <c:v>-20.617999999999999</c:v>
                      </c:pt>
                      <c:pt idx="253">
                        <c:v>-24.498999999999999</c:v>
                      </c:pt>
                      <c:pt idx="254">
                        <c:v>-26.183</c:v>
                      </c:pt>
                      <c:pt idx="255">
                        <c:v>-27.495999999999999</c:v>
                      </c:pt>
                      <c:pt idx="256">
                        <c:v>-34.265999999999998</c:v>
                      </c:pt>
                      <c:pt idx="257">
                        <c:v>-36.893000000000001</c:v>
                      </c:pt>
                      <c:pt idx="258">
                        <c:v>-28.2</c:v>
                      </c:pt>
                      <c:pt idx="259">
                        <c:v>-34.268000000000001</c:v>
                      </c:pt>
                      <c:pt idx="260">
                        <c:v>-37.037999999999997</c:v>
                      </c:pt>
                      <c:pt idx="261">
                        <c:v>-52.765999999999998</c:v>
                      </c:pt>
                      <c:pt idx="262">
                        <c:v>-44.350999999999999</c:v>
                      </c:pt>
                      <c:pt idx="263">
                        <c:v>-32.881999999999998</c:v>
                      </c:pt>
                      <c:pt idx="264">
                        <c:v>-23.265000000000001</c:v>
                      </c:pt>
                      <c:pt idx="265">
                        <c:v>-20.617000000000001</c:v>
                      </c:pt>
                      <c:pt idx="266">
                        <c:v>-15.675000000000001</c:v>
                      </c:pt>
                      <c:pt idx="267">
                        <c:v>-10.393000000000001</c:v>
                      </c:pt>
                      <c:pt idx="268">
                        <c:v>-7.4109999999999996</c:v>
                      </c:pt>
                      <c:pt idx="269">
                        <c:v>-5.3209999999999997</c:v>
                      </c:pt>
                      <c:pt idx="270">
                        <c:v>-1.34</c:v>
                      </c:pt>
                      <c:pt idx="271">
                        <c:v>0.90300000000000002</c:v>
                      </c:pt>
                      <c:pt idx="272">
                        <c:v>2.7240000000000002</c:v>
                      </c:pt>
                      <c:pt idx="273">
                        <c:v>-1.6890000000000001</c:v>
                      </c:pt>
                      <c:pt idx="274">
                        <c:v>0.95699999999999996</c:v>
                      </c:pt>
                      <c:pt idx="275">
                        <c:v>3.7269999999999999</c:v>
                      </c:pt>
                      <c:pt idx="276">
                        <c:v>4.8280000000000003</c:v>
                      </c:pt>
                      <c:pt idx="277">
                        <c:v>1.9450000000000001</c:v>
                      </c:pt>
                      <c:pt idx="278">
                        <c:v>-1.7589999999999999</c:v>
                      </c:pt>
                      <c:pt idx="279">
                        <c:v>-4.8239999999999998</c:v>
                      </c:pt>
                      <c:pt idx="280">
                        <c:v>-10.984</c:v>
                      </c:pt>
                      <c:pt idx="281">
                        <c:v>-14.385</c:v>
                      </c:pt>
                      <c:pt idx="282">
                        <c:v>-7.3259999999999996</c:v>
                      </c:pt>
                      <c:pt idx="283">
                        <c:v>-11.92</c:v>
                      </c:pt>
                      <c:pt idx="284">
                        <c:v>-10.726000000000001</c:v>
                      </c:pt>
                      <c:pt idx="285">
                        <c:v>-30.972999999999999</c:v>
                      </c:pt>
                      <c:pt idx="286">
                        <c:v>-24.087</c:v>
                      </c:pt>
                      <c:pt idx="287">
                        <c:v>-22.013999999999999</c:v>
                      </c:pt>
                      <c:pt idx="288">
                        <c:v>-17.585999999999999</c:v>
                      </c:pt>
                      <c:pt idx="289">
                        <c:v>-11.374000000000001</c:v>
                      </c:pt>
                      <c:pt idx="290">
                        <c:v>-6.8550000000000004</c:v>
                      </c:pt>
                      <c:pt idx="291">
                        <c:v>-2.3559999999999999</c:v>
                      </c:pt>
                      <c:pt idx="292">
                        <c:v>-1.462</c:v>
                      </c:pt>
                      <c:pt idx="293">
                        <c:v>-11.016</c:v>
                      </c:pt>
                      <c:pt idx="294">
                        <c:v>-5.5679999999999996</c:v>
                      </c:pt>
                      <c:pt idx="295">
                        <c:v>-11.863</c:v>
                      </c:pt>
                      <c:pt idx="296">
                        <c:v>-13.558</c:v>
                      </c:pt>
                      <c:pt idx="297">
                        <c:v>-33.369999999999997</c:v>
                      </c:pt>
                      <c:pt idx="298">
                        <c:v>-24.183</c:v>
                      </c:pt>
                      <c:pt idx="299">
                        <c:v>-23.474</c:v>
                      </c:pt>
                      <c:pt idx="300">
                        <c:v>-15.148999999999999</c:v>
                      </c:pt>
                      <c:pt idx="301">
                        <c:v>-16.413</c:v>
                      </c:pt>
                      <c:pt idx="302">
                        <c:v>-16.247</c:v>
                      </c:pt>
                      <c:pt idx="303">
                        <c:v>-22.030999999999999</c:v>
                      </c:pt>
                      <c:pt idx="304">
                        <c:v>-18.154</c:v>
                      </c:pt>
                      <c:pt idx="305">
                        <c:v>-25.57</c:v>
                      </c:pt>
                      <c:pt idx="306">
                        <c:v>-17.678999999999998</c:v>
                      </c:pt>
                      <c:pt idx="307">
                        <c:v>-23.503</c:v>
                      </c:pt>
                      <c:pt idx="308">
                        <c:v>-25.658999999999999</c:v>
                      </c:pt>
                      <c:pt idx="309">
                        <c:v>-45.646999999999998</c:v>
                      </c:pt>
                      <c:pt idx="310">
                        <c:v>-33.314999999999998</c:v>
                      </c:pt>
                      <c:pt idx="311">
                        <c:v>-27.308</c:v>
                      </c:pt>
                      <c:pt idx="312">
                        <c:v>-23.413</c:v>
                      </c:pt>
                      <c:pt idx="313">
                        <c:v>-15.977</c:v>
                      </c:pt>
                      <c:pt idx="314">
                        <c:v>-11.595000000000001</c:v>
                      </c:pt>
                      <c:pt idx="315">
                        <c:v>-9.7219999999999995</c:v>
                      </c:pt>
                      <c:pt idx="316">
                        <c:v>-7.992</c:v>
                      </c:pt>
                      <c:pt idx="317">
                        <c:v>-17.303999999999998</c:v>
                      </c:pt>
                      <c:pt idx="318">
                        <c:v>-13.669</c:v>
                      </c:pt>
                      <c:pt idx="319">
                        <c:v>-20.3</c:v>
                      </c:pt>
                      <c:pt idx="320">
                        <c:v>-22.72</c:v>
                      </c:pt>
                      <c:pt idx="321">
                        <c:v>-41.311</c:v>
                      </c:pt>
                      <c:pt idx="322">
                        <c:v>-36.451999999999998</c:v>
                      </c:pt>
                      <c:pt idx="323">
                        <c:v>-35.018999999999998</c:v>
                      </c:pt>
                      <c:pt idx="324">
                        <c:v>-26.686</c:v>
                      </c:pt>
                      <c:pt idx="325">
                        <c:v>-22.677</c:v>
                      </c:pt>
                      <c:pt idx="326">
                        <c:v>-17.451000000000001</c:v>
                      </c:pt>
                      <c:pt idx="327">
                        <c:v>-19.129000000000001</c:v>
                      </c:pt>
                      <c:pt idx="328">
                        <c:v>-24.896999999999998</c:v>
                      </c:pt>
                      <c:pt idx="329">
                        <c:v>-31.071000000000002</c:v>
                      </c:pt>
                      <c:pt idx="330">
                        <c:v>-25.015999999999998</c:v>
                      </c:pt>
                      <c:pt idx="331">
                        <c:v>-30.206</c:v>
                      </c:pt>
                      <c:pt idx="332">
                        <c:v>-33.412999999999997</c:v>
                      </c:pt>
                      <c:pt idx="333">
                        <c:v>-44.561999999999998</c:v>
                      </c:pt>
                      <c:pt idx="334">
                        <c:v>-42.44</c:v>
                      </c:pt>
                      <c:pt idx="335">
                        <c:v>-32.503</c:v>
                      </c:pt>
                      <c:pt idx="336">
                        <c:v>-27.241</c:v>
                      </c:pt>
                      <c:pt idx="337">
                        <c:v>-19.77</c:v>
                      </c:pt>
                      <c:pt idx="338">
                        <c:v>-15.401</c:v>
                      </c:pt>
                      <c:pt idx="339">
                        <c:v>-12.217000000000001</c:v>
                      </c:pt>
                      <c:pt idx="340">
                        <c:v>-10.911</c:v>
                      </c:pt>
                      <c:pt idx="341">
                        <c:v>-9.2129999999999992</c:v>
                      </c:pt>
                      <c:pt idx="342">
                        <c:v>-3.734</c:v>
                      </c:pt>
                      <c:pt idx="343">
                        <c:v>-0.45800000000000002</c:v>
                      </c:pt>
                      <c:pt idx="344">
                        <c:v>0.83699999999999997</c:v>
                      </c:pt>
                      <c:pt idx="345">
                        <c:v>-9.1829999999999998</c:v>
                      </c:pt>
                      <c:pt idx="346">
                        <c:v>-1.7450000000000001</c:v>
                      </c:pt>
                      <c:pt idx="347">
                        <c:v>0.81100000000000005</c:v>
                      </c:pt>
                      <c:pt idx="348">
                        <c:v>2.899</c:v>
                      </c:pt>
                      <c:pt idx="349">
                        <c:v>4.0469999999999997</c:v>
                      </c:pt>
                      <c:pt idx="350">
                        <c:v>4.7729999999999997</c:v>
                      </c:pt>
                      <c:pt idx="351">
                        <c:v>5.9569999999999999</c:v>
                      </c:pt>
                      <c:pt idx="352">
                        <c:v>1.1000000000000001</c:v>
                      </c:pt>
                      <c:pt idx="353">
                        <c:v>-8.7129999999999992</c:v>
                      </c:pt>
                      <c:pt idx="354">
                        <c:v>-5.968</c:v>
                      </c:pt>
                      <c:pt idx="355">
                        <c:v>-13.590999999999999</c:v>
                      </c:pt>
                      <c:pt idx="356">
                        <c:v>-10.045</c:v>
                      </c:pt>
                      <c:pt idx="357">
                        <c:v>-9.3320000000000007</c:v>
                      </c:pt>
                      <c:pt idx="358">
                        <c:v>-14.997</c:v>
                      </c:pt>
                      <c:pt idx="359">
                        <c:v>-14.516999999999999</c:v>
                      </c:pt>
                      <c:pt idx="360">
                        <c:v>-10.351000000000001</c:v>
                      </c:pt>
                      <c:pt idx="361">
                        <c:v>-8.9130000000000003</c:v>
                      </c:pt>
                      <c:pt idx="362">
                        <c:v>-9.5690000000000008</c:v>
                      </c:pt>
                      <c:pt idx="363">
                        <c:v>-12.452999999999999</c:v>
                      </c:pt>
                      <c:pt idx="364">
                        <c:v>-17.286999999999999</c:v>
                      </c:pt>
                      <c:pt idx="365">
                        <c:v>-22.52</c:v>
                      </c:pt>
                      <c:pt idx="366">
                        <c:v>-16.651</c:v>
                      </c:pt>
                      <c:pt idx="367">
                        <c:v>-23.928000000000001</c:v>
                      </c:pt>
                      <c:pt idx="368">
                        <c:v>-26.14</c:v>
                      </c:pt>
                      <c:pt idx="369">
                        <c:v>-42.051000000000002</c:v>
                      </c:pt>
                      <c:pt idx="370">
                        <c:v>-28.077000000000002</c:v>
                      </c:pt>
                      <c:pt idx="371">
                        <c:v>-24.727</c:v>
                      </c:pt>
                      <c:pt idx="372">
                        <c:v>-23.576000000000001</c:v>
                      </c:pt>
                      <c:pt idx="373">
                        <c:v>-23.59</c:v>
                      </c:pt>
                      <c:pt idx="374">
                        <c:v>-24.393000000000001</c:v>
                      </c:pt>
                      <c:pt idx="375">
                        <c:v>-28.905000000000001</c:v>
                      </c:pt>
                      <c:pt idx="376">
                        <c:v>-32.779000000000003</c:v>
                      </c:pt>
                      <c:pt idx="377">
                        <c:v>-33.331000000000003</c:v>
                      </c:pt>
                      <c:pt idx="378">
                        <c:v>-26.146999999999998</c:v>
                      </c:pt>
                      <c:pt idx="379">
                        <c:v>-31.265999999999998</c:v>
                      </c:pt>
                      <c:pt idx="380">
                        <c:v>-33.256999999999998</c:v>
                      </c:pt>
                      <c:pt idx="381">
                        <c:v>-51.835000000000001</c:v>
                      </c:pt>
                      <c:pt idx="382">
                        <c:v>-40.375999999999998</c:v>
                      </c:pt>
                      <c:pt idx="383">
                        <c:v>-37.008000000000003</c:v>
                      </c:pt>
                      <c:pt idx="384">
                        <c:v>-38.262999999999998</c:v>
                      </c:pt>
                      <c:pt idx="385">
                        <c:v>-28.533000000000001</c:v>
                      </c:pt>
                      <c:pt idx="386">
                        <c:v>-19.992000000000001</c:v>
                      </c:pt>
                      <c:pt idx="387">
                        <c:v>-12.904</c:v>
                      </c:pt>
                      <c:pt idx="388">
                        <c:v>-8.6120000000000001</c:v>
                      </c:pt>
                      <c:pt idx="389">
                        <c:v>-10.752000000000001</c:v>
                      </c:pt>
                      <c:pt idx="390">
                        <c:v>-8.7560000000000002</c:v>
                      </c:pt>
                      <c:pt idx="391">
                        <c:v>-16.094000000000001</c:v>
                      </c:pt>
                      <c:pt idx="392">
                        <c:v>-7.681</c:v>
                      </c:pt>
                      <c:pt idx="393">
                        <c:v>-3.3519999999999999</c:v>
                      </c:pt>
                      <c:pt idx="394">
                        <c:v>-4.9880000000000004</c:v>
                      </c:pt>
                      <c:pt idx="395">
                        <c:v>-0.73299999999999998</c:v>
                      </c:pt>
                      <c:pt idx="396">
                        <c:v>-12.723000000000001</c:v>
                      </c:pt>
                      <c:pt idx="397">
                        <c:v>-7.9950000000000001</c:v>
                      </c:pt>
                      <c:pt idx="398">
                        <c:v>-5.2149999999999999</c:v>
                      </c:pt>
                      <c:pt idx="399">
                        <c:v>-1.45</c:v>
                      </c:pt>
                      <c:pt idx="400">
                        <c:v>0.214</c:v>
                      </c:pt>
                      <c:pt idx="401">
                        <c:v>-2.4300000000000002</c:v>
                      </c:pt>
                      <c:pt idx="402">
                        <c:v>-2.5489999999999999</c:v>
                      </c:pt>
                      <c:pt idx="403">
                        <c:v>-11.885</c:v>
                      </c:pt>
                      <c:pt idx="404">
                        <c:v>-11.413</c:v>
                      </c:pt>
                      <c:pt idx="405">
                        <c:v>-29.655000000000001</c:v>
                      </c:pt>
                      <c:pt idx="406">
                        <c:v>-19.568000000000001</c:v>
                      </c:pt>
                      <c:pt idx="407">
                        <c:v>-21.87</c:v>
                      </c:pt>
                      <c:pt idx="408">
                        <c:v>-18.863</c:v>
                      </c:pt>
                      <c:pt idx="409">
                        <c:v>-22.003</c:v>
                      </c:pt>
                      <c:pt idx="410">
                        <c:v>-20.48</c:v>
                      </c:pt>
                      <c:pt idx="411">
                        <c:v>-13.487</c:v>
                      </c:pt>
                      <c:pt idx="412">
                        <c:v>-15.863</c:v>
                      </c:pt>
                      <c:pt idx="413">
                        <c:v>-20.962</c:v>
                      </c:pt>
                      <c:pt idx="414">
                        <c:v>-17.826000000000001</c:v>
                      </c:pt>
                      <c:pt idx="415">
                        <c:v>-25.318999999999999</c:v>
                      </c:pt>
                      <c:pt idx="416">
                        <c:v>-28.68</c:v>
                      </c:pt>
                      <c:pt idx="417">
                        <c:v>-45.944000000000003</c:v>
                      </c:pt>
                      <c:pt idx="418">
                        <c:v>-35.465000000000003</c:v>
                      </c:pt>
                      <c:pt idx="419">
                        <c:v>-29.599</c:v>
                      </c:pt>
                      <c:pt idx="420">
                        <c:v>-22.068000000000001</c:v>
                      </c:pt>
                      <c:pt idx="421">
                        <c:v>-24.603000000000002</c:v>
                      </c:pt>
                      <c:pt idx="422">
                        <c:v>-26.754999999999999</c:v>
                      </c:pt>
                      <c:pt idx="423">
                        <c:v>-16.193999999999999</c:v>
                      </c:pt>
                      <c:pt idx="424">
                        <c:v>-21.69</c:v>
                      </c:pt>
                      <c:pt idx="425">
                        <c:v>-28.824000000000002</c:v>
                      </c:pt>
                      <c:pt idx="426">
                        <c:v>-22.917999999999999</c:v>
                      </c:pt>
                      <c:pt idx="427">
                        <c:v>-29.689</c:v>
                      </c:pt>
                      <c:pt idx="428">
                        <c:v>-33.159999999999997</c:v>
                      </c:pt>
                      <c:pt idx="429">
                        <c:v>-52.972000000000001</c:v>
                      </c:pt>
                      <c:pt idx="430">
                        <c:v>-37.223999999999997</c:v>
                      </c:pt>
                      <c:pt idx="431">
                        <c:v>-23.302</c:v>
                      </c:pt>
                      <c:pt idx="432">
                        <c:v>-14.823</c:v>
                      </c:pt>
                      <c:pt idx="433">
                        <c:v>-9.5850000000000009</c:v>
                      </c:pt>
                      <c:pt idx="434">
                        <c:v>-5.31</c:v>
                      </c:pt>
                      <c:pt idx="435">
                        <c:v>-2.77</c:v>
                      </c:pt>
                      <c:pt idx="436">
                        <c:v>-3.7589999999999999</c:v>
                      </c:pt>
                      <c:pt idx="437">
                        <c:v>-8.0259999999999998</c:v>
                      </c:pt>
                      <c:pt idx="438">
                        <c:v>-5.5990000000000002</c:v>
                      </c:pt>
                      <c:pt idx="439">
                        <c:v>-12.407</c:v>
                      </c:pt>
                      <c:pt idx="440">
                        <c:v>-4.9359999999999999</c:v>
                      </c:pt>
                      <c:pt idx="441">
                        <c:v>-0.77900000000000003</c:v>
                      </c:pt>
                      <c:pt idx="442">
                        <c:v>0.45900000000000002</c:v>
                      </c:pt>
                      <c:pt idx="443">
                        <c:v>3.2570000000000001</c:v>
                      </c:pt>
                      <c:pt idx="444">
                        <c:v>1.3759999999999999</c:v>
                      </c:pt>
                      <c:pt idx="445">
                        <c:v>-0.17199999999999999</c:v>
                      </c:pt>
                      <c:pt idx="446">
                        <c:v>-0.40400000000000003</c:v>
                      </c:pt>
                      <c:pt idx="447">
                        <c:v>3.2970000000000002</c:v>
                      </c:pt>
                      <c:pt idx="448">
                        <c:v>3.13</c:v>
                      </c:pt>
                      <c:pt idx="449">
                        <c:v>3.8519999999999999</c:v>
                      </c:pt>
                      <c:pt idx="450">
                        <c:v>7.1529999999999996</c:v>
                      </c:pt>
                      <c:pt idx="451">
                        <c:v>9.0609999999999999</c:v>
                      </c:pt>
                      <c:pt idx="452">
                        <c:v>10.403</c:v>
                      </c:pt>
                      <c:pt idx="453">
                        <c:v>-2.855</c:v>
                      </c:pt>
                      <c:pt idx="454">
                        <c:v>4.0670000000000002</c:v>
                      </c:pt>
                      <c:pt idx="455">
                        <c:v>8.4220000000000006</c:v>
                      </c:pt>
                      <c:pt idx="456">
                        <c:v>9.3529999999999998</c:v>
                      </c:pt>
                      <c:pt idx="457">
                        <c:v>9.8829999999999991</c:v>
                      </c:pt>
                      <c:pt idx="458">
                        <c:v>11.289</c:v>
                      </c:pt>
                      <c:pt idx="459">
                        <c:v>12.981999999999999</c:v>
                      </c:pt>
                      <c:pt idx="460">
                        <c:v>12.731999999999999</c:v>
                      </c:pt>
                      <c:pt idx="461">
                        <c:v>2.3479999999999999</c:v>
                      </c:pt>
                      <c:pt idx="462">
                        <c:v>4.9710000000000001</c:v>
                      </c:pt>
                      <c:pt idx="463">
                        <c:v>-1.212</c:v>
                      </c:pt>
                      <c:pt idx="464">
                        <c:v>3.0910000000000002</c:v>
                      </c:pt>
                      <c:pt idx="465">
                        <c:v>-4.923</c:v>
                      </c:pt>
                      <c:pt idx="466">
                        <c:v>-5.1829999999999998</c:v>
                      </c:pt>
                      <c:pt idx="467">
                        <c:v>-2.5350000000000001</c:v>
                      </c:pt>
                      <c:pt idx="468">
                        <c:v>0.68100000000000005</c:v>
                      </c:pt>
                      <c:pt idx="469">
                        <c:v>3.056</c:v>
                      </c:pt>
                      <c:pt idx="470">
                        <c:v>3.9649999999999999</c:v>
                      </c:pt>
                      <c:pt idx="471">
                        <c:v>6.3780000000000001</c:v>
                      </c:pt>
                      <c:pt idx="472">
                        <c:v>6.9240000000000004</c:v>
                      </c:pt>
                      <c:pt idx="473">
                        <c:v>7.8620000000000001</c:v>
                      </c:pt>
                      <c:pt idx="474">
                        <c:v>12.178000000000001</c:v>
                      </c:pt>
                      <c:pt idx="475">
                        <c:v>14.635</c:v>
                      </c:pt>
                      <c:pt idx="476">
                        <c:v>16.341000000000001</c:v>
                      </c:pt>
                      <c:pt idx="477">
                        <c:v>14.358000000000001</c:v>
                      </c:pt>
                      <c:pt idx="478">
                        <c:v>17.207000000000001</c:v>
                      </c:pt>
                      <c:pt idx="479">
                        <c:v>18.756</c:v>
                      </c:pt>
                      <c:pt idx="480">
                        <c:v>19.45</c:v>
                      </c:pt>
                      <c:pt idx="481">
                        <c:v>19.535</c:v>
                      </c:pt>
                      <c:pt idx="482">
                        <c:v>20.530999999999999</c:v>
                      </c:pt>
                      <c:pt idx="483">
                        <c:v>21.501000000000001</c:v>
                      </c:pt>
                      <c:pt idx="484">
                        <c:v>18.170000000000002</c:v>
                      </c:pt>
                      <c:pt idx="485">
                        <c:v>18.260000000000002</c:v>
                      </c:pt>
                      <c:pt idx="486">
                        <c:v>20.667999999999999</c:v>
                      </c:pt>
                      <c:pt idx="487">
                        <c:v>17.818999999999999</c:v>
                      </c:pt>
                      <c:pt idx="488">
                        <c:v>20.350999999999999</c:v>
                      </c:pt>
                      <c:pt idx="489">
                        <c:v>11.657999999999999</c:v>
                      </c:pt>
                      <c:pt idx="490">
                        <c:v>16.433</c:v>
                      </c:pt>
                      <c:pt idx="491">
                        <c:v>19.381</c:v>
                      </c:pt>
                      <c:pt idx="492">
                        <c:v>19.827000000000002</c:v>
                      </c:pt>
                      <c:pt idx="493">
                        <c:v>19.561</c:v>
                      </c:pt>
                      <c:pt idx="494">
                        <c:v>19.975999999999999</c:v>
                      </c:pt>
                      <c:pt idx="495">
                        <c:v>21.835000000000001</c:v>
                      </c:pt>
                      <c:pt idx="496">
                        <c:v>21.210999999999999</c:v>
                      </c:pt>
                      <c:pt idx="497">
                        <c:v>16.507000000000001</c:v>
                      </c:pt>
                      <c:pt idx="498">
                        <c:v>20.468</c:v>
                      </c:pt>
                      <c:pt idx="499">
                        <c:v>17.884</c:v>
                      </c:pt>
                      <c:pt idx="500">
                        <c:v>18.702999999999999</c:v>
                      </c:pt>
                      <c:pt idx="501">
                        <c:v>8.8000000000000007</c:v>
                      </c:pt>
                      <c:pt idx="502">
                        <c:v>14.313000000000001</c:v>
                      </c:pt>
                      <c:pt idx="503">
                        <c:v>18.03</c:v>
                      </c:pt>
                      <c:pt idx="504">
                        <c:v>20.053999999999998</c:v>
                      </c:pt>
                      <c:pt idx="505">
                        <c:v>20.856000000000002</c:v>
                      </c:pt>
                      <c:pt idx="506">
                        <c:v>21.925999999999998</c:v>
                      </c:pt>
                      <c:pt idx="507">
                        <c:v>22.352</c:v>
                      </c:pt>
                      <c:pt idx="508">
                        <c:v>21.289000000000001</c:v>
                      </c:pt>
                      <c:pt idx="509">
                        <c:v>12.398</c:v>
                      </c:pt>
                      <c:pt idx="510">
                        <c:v>13.273</c:v>
                      </c:pt>
                      <c:pt idx="511">
                        <c:v>4.5529999999999999</c:v>
                      </c:pt>
                      <c:pt idx="512">
                        <c:v>2.8519999999999999</c:v>
                      </c:pt>
                      <c:pt idx="513">
                        <c:v>-19.827000000000002</c:v>
                      </c:pt>
                      <c:pt idx="514">
                        <c:v>-6.7850000000000001</c:v>
                      </c:pt>
                      <c:pt idx="515">
                        <c:v>-1.1100000000000001</c:v>
                      </c:pt>
                      <c:pt idx="516">
                        <c:v>4.0359999999999996</c:v>
                      </c:pt>
                      <c:pt idx="517">
                        <c:v>7.4960000000000004</c:v>
                      </c:pt>
                      <c:pt idx="518">
                        <c:v>9.3989999999999991</c:v>
                      </c:pt>
                      <c:pt idx="519">
                        <c:v>10.721</c:v>
                      </c:pt>
                      <c:pt idx="520">
                        <c:v>12.757999999999999</c:v>
                      </c:pt>
                      <c:pt idx="521">
                        <c:v>12.522</c:v>
                      </c:pt>
                      <c:pt idx="522">
                        <c:v>16.059000000000001</c:v>
                      </c:pt>
                      <c:pt idx="523">
                        <c:v>12.584</c:v>
                      </c:pt>
                      <c:pt idx="524">
                        <c:v>16.401</c:v>
                      </c:pt>
                      <c:pt idx="525">
                        <c:v>13.036</c:v>
                      </c:pt>
                      <c:pt idx="526">
                        <c:v>16.396000000000001</c:v>
                      </c:pt>
                      <c:pt idx="527">
                        <c:v>18.414999999999999</c:v>
                      </c:pt>
                      <c:pt idx="528">
                        <c:v>18.890999999999998</c:v>
                      </c:pt>
                      <c:pt idx="529">
                        <c:v>17.254000000000001</c:v>
                      </c:pt>
                      <c:pt idx="530">
                        <c:v>18.399000000000001</c:v>
                      </c:pt>
                      <c:pt idx="531">
                        <c:v>20.420000000000002</c:v>
                      </c:pt>
                      <c:pt idx="532">
                        <c:v>19.228999999999999</c:v>
                      </c:pt>
                      <c:pt idx="533">
                        <c:v>17.041</c:v>
                      </c:pt>
                      <c:pt idx="534">
                        <c:v>20.228000000000002</c:v>
                      </c:pt>
                      <c:pt idx="535">
                        <c:v>18.712</c:v>
                      </c:pt>
                      <c:pt idx="536">
                        <c:v>20.858000000000001</c:v>
                      </c:pt>
                      <c:pt idx="537">
                        <c:v>14.257999999999999</c:v>
                      </c:pt>
                      <c:pt idx="538">
                        <c:v>14.733000000000001</c:v>
                      </c:pt>
                      <c:pt idx="539">
                        <c:v>18.012</c:v>
                      </c:pt>
                      <c:pt idx="540">
                        <c:v>17.606999999999999</c:v>
                      </c:pt>
                      <c:pt idx="541">
                        <c:v>18.038</c:v>
                      </c:pt>
                      <c:pt idx="542">
                        <c:v>19.187999999999999</c:v>
                      </c:pt>
                      <c:pt idx="543">
                        <c:v>21.134</c:v>
                      </c:pt>
                      <c:pt idx="544">
                        <c:v>22.137</c:v>
                      </c:pt>
                      <c:pt idx="545">
                        <c:v>22.359000000000002</c:v>
                      </c:pt>
                      <c:pt idx="546">
                        <c:v>23.135999999999999</c:v>
                      </c:pt>
                      <c:pt idx="547">
                        <c:v>18.954999999999998</c:v>
                      </c:pt>
                      <c:pt idx="548">
                        <c:v>20.971</c:v>
                      </c:pt>
                      <c:pt idx="549">
                        <c:v>10.503</c:v>
                      </c:pt>
                      <c:pt idx="550">
                        <c:v>13.337999999999999</c:v>
                      </c:pt>
                      <c:pt idx="551">
                        <c:v>14.132</c:v>
                      </c:pt>
                      <c:pt idx="552">
                        <c:v>5.0179999999999998</c:v>
                      </c:pt>
                      <c:pt idx="553">
                        <c:v>9.1150000000000002</c:v>
                      </c:pt>
                      <c:pt idx="554">
                        <c:v>13.042999999999999</c:v>
                      </c:pt>
                      <c:pt idx="555">
                        <c:v>15.651999999999999</c:v>
                      </c:pt>
                      <c:pt idx="556">
                        <c:v>13.164999999999999</c:v>
                      </c:pt>
                      <c:pt idx="557">
                        <c:v>3.18</c:v>
                      </c:pt>
                      <c:pt idx="558">
                        <c:v>6.2240000000000002</c:v>
                      </c:pt>
                      <c:pt idx="559">
                        <c:v>-2.6480000000000001</c:v>
                      </c:pt>
                      <c:pt idx="560">
                        <c:v>4.1379999999999999</c:v>
                      </c:pt>
                      <c:pt idx="561">
                        <c:v>-2.1890000000000001</c:v>
                      </c:pt>
                      <c:pt idx="562">
                        <c:v>4.1779999999999999</c:v>
                      </c:pt>
                      <c:pt idx="563">
                        <c:v>5.407</c:v>
                      </c:pt>
                      <c:pt idx="564">
                        <c:v>9.6059999999999999</c:v>
                      </c:pt>
                      <c:pt idx="565">
                        <c:v>10.939</c:v>
                      </c:pt>
                      <c:pt idx="566">
                        <c:v>12.662000000000001</c:v>
                      </c:pt>
                      <c:pt idx="567">
                        <c:v>13.856999999999999</c:v>
                      </c:pt>
                      <c:pt idx="568">
                        <c:v>14.553000000000001</c:v>
                      </c:pt>
                      <c:pt idx="569">
                        <c:v>4.1449999999999996</c:v>
                      </c:pt>
                      <c:pt idx="570">
                        <c:v>7.5979999999999999</c:v>
                      </c:pt>
                      <c:pt idx="571">
                        <c:v>4.0119999999999996</c:v>
                      </c:pt>
                      <c:pt idx="572">
                        <c:v>-3.452</c:v>
                      </c:pt>
                      <c:pt idx="573">
                        <c:v>-25.736000000000001</c:v>
                      </c:pt>
                      <c:pt idx="574">
                        <c:v>-21.23</c:v>
                      </c:pt>
                      <c:pt idx="575">
                        <c:v>-15.475</c:v>
                      </c:pt>
                      <c:pt idx="576">
                        <c:v>-7.2279999999999998</c:v>
                      </c:pt>
                      <c:pt idx="577">
                        <c:v>-4.3849999999999998</c:v>
                      </c:pt>
                      <c:pt idx="578">
                        <c:v>-0.83499999999999996</c:v>
                      </c:pt>
                      <c:pt idx="579">
                        <c:v>3.4390000000000001</c:v>
                      </c:pt>
                      <c:pt idx="580">
                        <c:v>2.677</c:v>
                      </c:pt>
                      <c:pt idx="581">
                        <c:v>3.452</c:v>
                      </c:pt>
                      <c:pt idx="582">
                        <c:v>10.291</c:v>
                      </c:pt>
                      <c:pt idx="583">
                        <c:v>14.099</c:v>
                      </c:pt>
                      <c:pt idx="584">
                        <c:v>16.446000000000002</c:v>
                      </c:pt>
                      <c:pt idx="585">
                        <c:v>17.591999999999999</c:v>
                      </c:pt>
                      <c:pt idx="586">
                        <c:v>19.503</c:v>
                      </c:pt>
                      <c:pt idx="587">
                        <c:v>21.236000000000001</c:v>
                      </c:pt>
                      <c:pt idx="588">
                        <c:v>19.927</c:v>
                      </c:pt>
                      <c:pt idx="589">
                        <c:v>20.164000000000001</c:v>
                      </c:pt>
                      <c:pt idx="590">
                        <c:v>20.388999999999999</c:v>
                      </c:pt>
                      <c:pt idx="591">
                        <c:v>19.562999999999999</c:v>
                      </c:pt>
                      <c:pt idx="592">
                        <c:v>20.007000000000001</c:v>
                      </c:pt>
                      <c:pt idx="593">
                        <c:v>20.780999999999999</c:v>
                      </c:pt>
                      <c:pt idx="594">
                        <c:v>23.943999999999999</c:v>
                      </c:pt>
                      <c:pt idx="595">
                        <c:v>25.167999999999999</c:v>
                      </c:pt>
                      <c:pt idx="596">
                        <c:v>26.413</c:v>
                      </c:pt>
                      <c:pt idx="597">
                        <c:v>27.44</c:v>
                      </c:pt>
                      <c:pt idx="598">
                        <c:v>27.887</c:v>
                      </c:pt>
                      <c:pt idx="599">
                        <c:v>28.867999999999999</c:v>
                      </c:pt>
                    </c:numCache>
                  </c:numRef>
                </c:yVal>
                <c:smooth val="0"/>
                <c:extLst xmlns:c15="http://schemas.microsoft.com/office/drawing/2012/chart">
                  <c:ext xmlns:c16="http://schemas.microsoft.com/office/drawing/2014/chart" uri="{C3380CC4-5D6E-409C-BE32-E72D297353CC}">
                    <c16:uniqueId val="{0000000F-4E8D-4C3F-AAE9-63E995A9C6CA}"/>
                  </c:ext>
                </c:extLst>
              </c15:ser>
            </c15:filteredScatterSeries>
            <c15:filteredScatterSeries>
              <c15:ser>
                <c:idx val="7"/>
                <c:order val="6"/>
                <c:tx>
                  <c:v>MO</c:v>
                </c:tx>
                <c:spPr>
                  <a:ln>
                    <a:solidFill>
                      <a:schemeClr val="accent5">
                        <a:lumMod val="50000"/>
                      </a:schemeClr>
                    </a:solidFill>
                  </a:ln>
                </c:spPr>
                <c:marker>
                  <c:symbol val="none"/>
                </c:marker>
                <c:xVal>
                  <c:numRef>
                    <c:extLst xmlns:c15="http://schemas.microsoft.com/office/drawing/2012/chart">
                      <c:ext xmlns:c15="http://schemas.microsoft.com/office/drawing/2012/chart" uri="{02D57815-91ED-43cb-92C2-25804820EDAC}">
                        <c15:formulaRef>
                          <c15:sqref>Sheet1!$S$10:$T$10</c15:sqref>
                        </c15:formulaRef>
                      </c:ext>
                    </c:extLst>
                    <c:numCache>
                      <c:formatCode>General</c:formatCode>
                      <c:ptCount val="2"/>
                      <c:pt idx="0" formatCode="0.00">
                        <c:v>25569</c:v>
                      </c:pt>
                      <c:pt idx="1">
                        <c:v>62093</c:v>
                      </c:pt>
                    </c:numCache>
                  </c:numRef>
                </c:xVal>
                <c:yVal>
                  <c:numRef>
                    <c:extLst xmlns:c15="http://schemas.microsoft.com/office/drawing/2012/chart">
                      <c:ext xmlns:c15="http://schemas.microsoft.com/office/drawing/2012/chart" uri="{02D57815-91ED-43cb-92C2-25804820EDAC}">
                        <c15:formulaRef>
                          <c15:sqref>Sheet1!$AA$10:$AB$10</c15:sqref>
                        </c15:formulaRef>
                      </c:ext>
                    </c:extLst>
                    <c:numCache>
                      <c:formatCode>General</c:formatCode>
                      <c:ptCount val="2"/>
                      <c:pt idx="0">
                        <c:v>0</c:v>
                      </c:pt>
                      <c:pt idx="1">
                        <c:v>0</c:v>
                      </c:pt>
                    </c:numCache>
                  </c:numRef>
                </c:yVal>
                <c:smooth val="0"/>
                <c:extLst xmlns:c15="http://schemas.microsoft.com/office/drawing/2012/chart">
                  <c:ext xmlns:c16="http://schemas.microsoft.com/office/drawing/2014/chart" uri="{C3380CC4-5D6E-409C-BE32-E72D297353CC}">
                    <c16:uniqueId val="{00000010-4E8D-4C3F-AAE9-63E995A9C6CA}"/>
                  </c:ext>
                </c:extLst>
              </c15:ser>
            </c15:filteredScatterSeries>
            <c15:filteredScatterSeries>
              <c15:ser>
                <c:idx val="8"/>
                <c:order val="9"/>
                <c:tx>
                  <c:v>Adjusted MT</c:v>
                </c:tx>
                <c:spPr>
                  <a:ln>
                    <a:solidFill>
                      <a:srgbClr val="FF0000"/>
                    </a:solidFill>
                  </a:ln>
                </c:spPr>
                <c:marker>
                  <c:symbol val="none"/>
                </c:marker>
                <c:xVal>
                  <c:numRef>
                    <c:extLst xmlns:c15="http://schemas.microsoft.com/office/drawing/2012/chart">
                      <c:ext xmlns:c15="http://schemas.microsoft.com/office/drawing/2012/chart" uri="{02D57815-91ED-43cb-92C2-25804820EDAC}">
                        <c15:formulaRef>
                          <c15:sqref>Sheet1!$S$10:$T$10</c15:sqref>
                        </c15:formulaRef>
                      </c:ext>
                    </c:extLst>
                    <c:numCache>
                      <c:formatCode>General</c:formatCode>
                      <c:ptCount val="2"/>
                      <c:pt idx="0" formatCode="0.00">
                        <c:v>25569</c:v>
                      </c:pt>
                      <c:pt idx="1">
                        <c:v>62093</c:v>
                      </c:pt>
                    </c:numCache>
                  </c:numRef>
                </c:xVal>
                <c:yVal>
                  <c:numRef>
                    <c:extLst xmlns:c15="http://schemas.microsoft.com/office/drawing/2012/chart">
                      <c:ext xmlns:c15="http://schemas.microsoft.com/office/drawing/2012/chart" uri="{02D57815-91ED-43cb-92C2-25804820EDAC}">
                        <c15:formulaRef>
                          <c15:sqref>Sheet1!$Y$10:$Z$10</c15:sqref>
                        </c15:formulaRef>
                      </c:ext>
                    </c:extLst>
                    <c:numCache>
                      <c:formatCode>General</c:formatCode>
                      <c:ptCount val="2"/>
                      <c:pt idx="0">
                        <c:v>-53</c:v>
                      </c:pt>
                      <c:pt idx="1">
                        <c:v>-53</c:v>
                      </c:pt>
                    </c:numCache>
                  </c:numRef>
                </c:yVal>
                <c:smooth val="0"/>
                <c:extLst xmlns:c15="http://schemas.microsoft.com/office/drawing/2012/chart">
                  <c:ext xmlns:c16="http://schemas.microsoft.com/office/drawing/2014/chart" uri="{C3380CC4-5D6E-409C-BE32-E72D297353CC}">
                    <c16:uniqueId val="{00000011-4E8D-4C3F-AAE9-63E995A9C6CA}"/>
                  </c:ext>
                </c:extLst>
              </c15:ser>
            </c15:filteredScatterSeries>
            <c15:filteredScatterSeries>
              <c15:ser>
                <c:idx val="10"/>
                <c:order val="10"/>
                <c:tx>
                  <c:v>Fall</c:v>
                </c:tx>
                <c:marker>
                  <c:symbol val="none"/>
                </c:marker>
                <c:xVal>
                  <c:numRef>
                    <c:extLst xmlns:c15="http://schemas.microsoft.com/office/drawing/2012/chart">
                      <c:ext xmlns:c15="http://schemas.microsoft.com/office/drawing/2012/chart" uri="{02D57815-91ED-43cb-92C2-25804820EDAC}">
                        <c15:formulaRef>
                          <c15:sqref>'02N21W34G02S'!$B$438</c15:sqref>
                        </c15:formulaRef>
                      </c:ext>
                    </c:extLst>
                    <c:numCache>
                      <c:formatCode>m/d/yyyy</c:formatCode>
                      <c:ptCount val="1"/>
                      <c:pt idx="0">
                        <c:v>44847</c:v>
                      </c:pt>
                    </c:numCache>
                  </c:numRef>
                </c:xVal>
                <c:yVal>
                  <c:numRef>
                    <c:extLst xmlns:c15="http://schemas.microsoft.com/office/drawing/2012/chart">
                      <c:ext xmlns:c15="http://schemas.microsoft.com/office/drawing/2012/chart" uri="{02D57815-91ED-43cb-92C2-25804820EDAC}">
                        <c15:formulaRef>
                          <c15:sqref>'02N21W34G02S'!$C$438</c15:sqref>
                        </c15:formulaRef>
                      </c:ext>
                    </c:extLst>
                    <c:numCache>
                      <c:formatCode>General</c:formatCode>
                      <c:ptCount val="1"/>
                      <c:pt idx="0">
                        <c:v>-118.83999633789099</c:v>
                      </c:pt>
                    </c:numCache>
                  </c:numRef>
                </c:yVal>
                <c:smooth val="0"/>
                <c:extLst xmlns:c15="http://schemas.microsoft.com/office/drawing/2012/chart">
                  <c:ext xmlns:c16="http://schemas.microsoft.com/office/drawing/2014/chart" uri="{C3380CC4-5D6E-409C-BE32-E72D297353CC}">
                    <c16:uniqueId val="{00000012-4E8D-4C3F-AAE9-63E995A9C6CA}"/>
                  </c:ext>
                </c:extLst>
              </c15:ser>
            </c15:filteredScatterSeries>
            <c15:filteredScatterSeries>
              <c15:ser>
                <c:idx val="11"/>
                <c:order val="11"/>
                <c:tx>
                  <c:v>Spring</c:v>
                </c:tx>
                <c:marker>
                  <c:symbol val="square"/>
                  <c:size val="5"/>
                  <c:spPr>
                    <a:solidFill>
                      <a:schemeClr val="accent4"/>
                    </a:solidFill>
                    <a:ln>
                      <a:solidFill>
                        <a:schemeClr val="accent4"/>
                      </a:solidFill>
                    </a:ln>
                  </c:spPr>
                </c:marker>
                <c:xVal>
                  <c:numRef>
                    <c:extLst xmlns:c15="http://schemas.microsoft.com/office/drawing/2012/chart">
                      <c:ext xmlns:c15="http://schemas.microsoft.com/office/drawing/2012/chart" uri="{02D57815-91ED-43cb-92C2-25804820EDAC}">
                        <c15:formulaRef>
                          <c15:sqref>'02N21W34G02S'!$B$447</c15:sqref>
                        </c15:formulaRef>
                      </c:ext>
                    </c:extLst>
                    <c:numCache>
                      <c:formatCode>m/d/yyyy</c:formatCode>
                      <c:ptCount val="1"/>
                      <c:pt idx="0">
                        <c:v>45013</c:v>
                      </c:pt>
                    </c:numCache>
                  </c:numRef>
                </c:xVal>
                <c:yVal>
                  <c:numRef>
                    <c:extLst xmlns:c15="http://schemas.microsoft.com/office/drawing/2012/chart">
                      <c:ext xmlns:c15="http://schemas.microsoft.com/office/drawing/2012/chart" uri="{02D57815-91ED-43cb-92C2-25804820EDAC}">
                        <c15:formulaRef>
                          <c15:sqref>'02N21W34G02S'!$C$447</c15:sqref>
                        </c15:formulaRef>
                      </c:ext>
                    </c:extLst>
                    <c:numCache>
                      <c:formatCode>0.00</c:formatCode>
                      <c:ptCount val="1"/>
                      <c:pt idx="0">
                        <c:v>-69.330001831054702</c:v>
                      </c:pt>
                    </c:numCache>
                  </c:numRef>
                </c:yVal>
                <c:smooth val="0"/>
                <c:extLst xmlns:c15="http://schemas.microsoft.com/office/drawing/2012/chart">
                  <c:ext xmlns:c16="http://schemas.microsoft.com/office/drawing/2014/chart" uri="{C3380CC4-5D6E-409C-BE32-E72D297353CC}">
                    <c16:uniqueId val="{00000013-4E8D-4C3F-AAE9-63E995A9C6CA}"/>
                  </c:ext>
                </c:extLst>
              </c15:ser>
            </c15:filteredScatterSeries>
            <c15:filteredScatterSeries>
              <c15:ser>
                <c:idx val="12"/>
                <c:order val="12"/>
                <c:tx>
                  <c:v>Interim</c:v>
                </c:tx>
                <c:marker>
                  <c:symbol val="square"/>
                  <c:size val="5"/>
                  <c:spPr>
                    <a:solidFill>
                      <a:schemeClr val="accent5"/>
                    </a:solidFill>
                    <a:ln>
                      <a:solidFill>
                        <a:schemeClr val="accent5"/>
                      </a:solidFill>
                    </a:ln>
                  </c:spPr>
                </c:marker>
                <c:xVal>
                  <c:numRef>
                    <c:extLst xmlns:c15="http://schemas.microsoft.com/office/drawing/2012/chart">
                      <c:ext xmlns:c15="http://schemas.microsoft.com/office/drawing/2012/chart" uri="{02D57815-91ED-43cb-92C2-25804820EDAC}">
                        <c15:formulaRef>
                          <c15:sqref>Table!$P$11</c15:sqref>
                        </c15:formulaRef>
                      </c:ext>
                    </c:extLst>
                    <c:numCache>
                      <c:formatCode>m/d/yyyy</c:formatCode>
                      <c:ptCount val="1"/>
                      <c:pt idx="0">
                        <c:v>45931</c:v>
                      </c:pt>
                    </c:numCache>
                  </c:numRef>
                </c:xVal>
                <c:yVal>
                  <c:numRef>
                    <c:extLst xmlns:c15="http://schemas.microsoft.com/office/drawing/2012/chart">
                      <c:ext xmlns:c15="http://schemas.microsoft.com/office/drawing/2012/chart" uri="{02D57815-91ED-43cb-92C2-25804820EDAC}">
                        <c15:formulaRef>
                          <c15:sqref>Table!$J$8</c15:sqref>
                        </c15:formulaRef>
                      </c:ext>
                    </c:extLst>
                    <c:numCache>
                      <c:formatCode>General</c:formatCode>
                      <c:ptCount val="1"/>
                      <c:pt idx="0">
                        <c:v>-101</c:v>
                      </c:pt>
                    </c:numCache>
                  </c:numRef>
                </c:yVal>
                <c:smooth val="0"/>
                <c:extLst xmlns:c15="http://schemas.microsoft.com/office/drawing/2012/chart">
                  <c:ext xmlns:c16="http://schemas.microsoft.com/office/drawing/2014/chart" uri="{C3380CC4-5D6E-409C-BE32-E72D297353CC}">
                    <c16:uniqueId val="{00000014-4E8D-4C3F-AAE9-63E995A9C6CA}"/>
                  </c:ext>
                </c:extLst>
              </c15:ser>
            </c15:filteredScatterSeries>
            <c15:filteredScatterSeries>
              <c15:ser>
                <c:idx val="13"/>
                <c:order val="13"/>
                <c:tx>
                  <c:v>GSP</c:v>
                </c:tx>
                <c:spPr>
                  <a:ln>
                    <a:solidFill>
                      <a:schemeClr val="bg1">
                        <a:lumMod val="65000"/>
                      </a:schemeClr>
                    </a:solidFill>
                  </a:ln>
                </c:spPr>
                <c:marker>
                  <c:symbol val="none"/>
                </c:marker>
                <c:xVal>
                  <c:numRef>
                    <c:extLst xmlns:c15="http://schemas.microsoft.com/office/drawing/2012/chart">
                      <c:ext xmlns:c15="http://schemas.microsoft.com/office/drawing/2012/chart" uri="{02D57815-91ED-43cb-92C2-25804820EDAC}">
                        <c15:formulaRef>
                          <c15:sqref>'02N21W34G02S'!$H$35:$H$598</c15:sqref>
                        </c15:formulaRef>
                      </c:ext>
                    </c:extLst>
                    <c:numCache>
                      <c:formatCode>m/d/yyyy</c:formatCode>
                      <c:ptCount val="564"/>
                      <c:pt idx="0">
                        <c:v>44865</c:v>
                      </c:pt>
                      <c:pt idx="1">
                        <c:v>44895</c:v>
                      </c:pt>
                      <c:pt idx="2">
                        <c:v>44926</c:v>
                      </c:pt>
                      <c:pt idx="3">
                        <c:v>44957</c:v>
                      </c:pt>
                      <c:pt idx="4">
                        <c:v>44985</c:v>
                      </c:pt>
                      <c:pt idx="5">
                        <c:v>45016</c:v>
                      </c:pt>
                      <c:pt idx="6">
                        <c:v>45046</c:v>
                      </c:pt>
                      <c:pt idx="7">
                        <c:v>45077</c:v>
                      </c:pt>
                      <c:pt idx="8">
                        <c:v>45107</c:v>
                      </c:pt>
                      <c:pt idx="9">
                        <c:v>45138</c:v>
                      </c:pt>
                      <c:pt idx="10">
                        <c:v>45169</c:v>
                      </c:pt>
                      <c:pt idx="11">
                        <c:v>45199</c:v>
                      </c:pt>
                      <c:pt idx="12">
                        <c:v>45230</c:v>
                      </c:pt>
                      <c:pt idx="13">
                        <c:v>45260</c:v>
                      </c:pt>
                      <c:pt idx="14">
                        <c:v>45291</c:v>
                      </c:pt>
                      <c:pt idx="15">
                        <c:v>45322</c:v>
                      </c:pt>
                      <c:pt idx="16">
                        <c:v>45351</c:v>
                      </c:pt>
                      <c:pt idx="17">
                        <c:v>45382</c:v>
                      </c:pt>
                      <c:pt idx="18">
                        <c:v>45412</c:v>
                      </c:pt>
                      <c:pt idx="19">
                        <c:v>45443</c:v>
                      </c:pt>
                      <c:pt idx="20">
                        <c:v>45473</c:v>
                      </c:pt>
                      <c:pt idx="21">
                        <c:v>45504</c:v>
                      </c:pt>
                      <c:pt idx="22">
                        <c:v>45535</c:v>
                      </c:pt>
                      <c:pt idx="23">
                        <c:v>45565</c:v>
                      </c:pt>
                      <c:pt idx="24">
                        <c:v>45596</c:v>
                      </c:pt>
                      <c:pt idx="25">
                        <c:v>45626</c:v>
                      </c:pt>
                      <c:pt idx="26">
                        <c:v>45657</c:v>
                      </c:pt>
                      <c:pt idx="27">
                        <c:v>45688</c:v>
                      </c:pt>
                      <c:pt idx="28">
                        <c:v>45716</c:v>
                      </c:pt>
                      <c:pt idx="29">
                        <c:v>45747</c:v>
                      </c:pt>
                      <c:pt idx="30">
                        <c:v>45777</c:v>
                      </c:pt>
                      <c:pt idx="31">
                        <c:v>45808</c:v>
                      </c:pt>
                      <c:pt idx="32">
                        <c:v>45838</c:v>
                      </c:pt>
                      <c:pt idx="33">
                        <c:v>45869</c:v>
                      </c:pt>
                      <c:pt idx="34">
                        <c:v>45900</c:v>
                      </c:pt>
                      <c:pt idx="35">
                        <c:v>45930</c:v>
                      </c:pt>
                      <c:pt idx="36">
                        <c:v>45961</c:v>
                      </c:pt>
                      <c:pt idx="37">
                        <c:v>45991</c:v>
                      </c:pt>
                      <c:pt idx="38">
                        <c:v>46022</c:v>
                      </c:pt>
                      <c:pt idx="39">
                        <c:v>46053</c:v>
                      </c:pt>
                      <c:pt idx="40">
                        <c:v>46081</c:v>
                      </c:pt>
                      <c:pt idx="41">
                        <c:v>46112</c:v>
                      </c:pt>
                      <c:pt idx="42">
                        <c:v>46142</c:v>
                      </c:pt>
                      <c:pt idx="43">
                        <c:v>46173</c:v>
                      </c:pt>
                      <c:pt idx="44">
                        <c:v>46203</c:v>
                      </c:pt>
                      <c:pt idx="45">
                        <c:v>46234</c:v>
                      </c:pt>
                      <c:pt idx="46">
                        <c:v>46265</c:v>
                      </c:pt>
                      <c:pt idx="47">
                        <c:v>46295</c:v>
                      </c:pt>
                      <c:pt idx="48">
                        <c:v>46326</c:v>
                      </c:pt>
                      <c:pt idx="49">
                        <c:v>46356</c:v>
                      </c:pt>
                      <c:pt idx="50">
                        <c:v>46387</c:v>
                      </c:pt>
                      <c:pt idx="51">
                        <c:v>46418</c:v>
                      </c:pt>
                      <c:pt idx="52">
                        <c:v>46446</c:v>
                      </c:pt>
                      <c:pt idx="53">
                        <c:v>46477</c:v>
                      </c:pt>
                      <c:pt idx="54">
                        <c:v>46507</c:v>
                      </c:pt>
                      <c:pt idx="55">
                        <c:v>46538</c:v>
                      </c:pt>
                      <c:pt idx="56">
                        <c:v>46568</c:v>
                      </c:pt>
                      <c:pt idx="57">
                        <c:v>46599</c:v>
                      </c:pt>
                      <c:pt idx="58">
                        <c:v>46630</c:v>
                      </c:pt>
                      <c:pt idx="59">
                        <c:v>46660</c:v>
                      </c:pt>
                      <c:pt idx="60">
                        <c:v>46691</c:v>
                      </c:pt>
                      <c:pt idx="61">
                        <c:v>46721</c:v>
                      </c:pt>
                      <c:pt idx="62">
                        <c:v>46752</c:v>
                      </c:pt>
                      <c:pt idx="63">
                        <c:v>46783</c:v>
                      </c:pt>
                      <c:pt idx="64">
                        <c:v>46812</c:v>
                      </c:pt>
                      <c:pt idx="65">
                        <c:v>46843</c:v>
                      </c:pt>
                      <c:pt idx="66">
                        <c:v>46873</c:v>
                      </c:pt>
                      <c:pt idx="67">
                        <c:v>46904</c:v>
                      </c:pt>
                      <c:pt idx="68">
                        <c:v>46934</c:v>
                      </c:pt>
                      <c:pt idx="69">
                        <c:v>46965</c:v>
                      </c:pt>
                      <c:pt idx="70">
                        <c:v>46996</c:v>
                      </c:pt>
                      <c:pt idx="71">
                        <c:v>47026</c:v>
                      </c:pt>
                      <c:pt idx="72">
                        <c:v>47057</c:v>
                      </c:pt>
                      <c:pt idx="73">
                        <c:v>47087</c:v>
                      </c:pt>
                      <c:pt idx="74">
                        <c:v>47118</c:v>
                      </c:pt>
                      <c:pt idx="75">
                        <c:v>47149</c:v>
                      </c:pt>
                      <c:pt idx="76">
                        <c:v>47177</c:v>
                      </c:pt>
                      <c:pt idx="77">
                        <c:v>47208</c:v>
                      </c:pt>
                      <c:pt idx="78">
                        <c:v>47238</c:v>
                      </c:pt>
                      <c:pt idx="79">
                        <c:v>47269</c:v>
                      </c:pt>
                      <c:pt idx="80">
                        <c:v>47299</c:v>
                      </c:pt>
                      <c:pt idx="81">
                        <c:v>47330</c:v>
                      </c:pt>
                      <c:pt idx="82">
                        <c:v>47361</c:v>
                      </c:pt>
                      <c:pt idx="83">
                        <c:v>47391</c:v>
                      </c:pt>
                      <c:pt idx="84">
                        <c:v>47422</c:v>
                      </c:pt>
                      <c:pt idx="85">
                        <c:v>47452</c:v>
                      </c:pt>
                      <c:pt idx="86">
                        <c:v>47483</c:v>
                      </c:pt>
                      <c:pt idx="87">
                        <c:v>47514</c:v>
                      </c:pt>
                      <c:pt idx="88">
                        <c:v>47542</c:v>
                      </c:pt>
                      <c:pt idx="89">
                        <c:v>47573</c:v>
                      </c:pt>
                      <c:pt idx="90">
                        <c:v>47603</c:v>
                      </c:pt>
                      <c:pt idx="91">
                        <c:v>47634</c:v>
                      </c:pt>
                      <c:pt idx="92">
                        <c:v>47664</c:v>
                      </c:pt>
                      <c:pt idx="93">
                        <c:v>47695</c:v>
                      </c:pt>
                      <c:pt idx="94">
                        <c:v>47726</c:v>
                      </c:pt>
                      <c:pt idx="95">
                        <c:v>47756</c:v>
                      </c:pt>
                      <c:pt idx="96">
                        <c:v>47787</c:v>
                      </c:pt>
                      <c:pt idx="97">
                        <c:v>47817</c:v>
                      </c:pt>
                      <c:pt idx="98">
                        <c:v>47848</c:v>
                      </c:pt>
                      <c:pt idx="99">
                        <c:v>47879</c:v>
                      </c:pt>
                      <c:pt idx="100">
                        <c:v>47907</c:v>
                      </c:pt>
                      <c:pt idx="101">
                        <c:v>47938</c:v>
                      </c:pt>
                      <c:pt idx="102">
                        <c:v>47968</c:v>
                      </c:pt>
                      <c:pt idx="103">
                        <c:v>47999</c:v>
                      </c:pt>
                      <c:pt idx="104">
                        <c:v>48029</c:v>
                      </c:pt>
                      <c:pt idx="105">
                        <c:v>48060</c:v>
                      </c:pt>
                      <c:pt idx="106">
                        <c:v>48091</c:v>
                      </c:pt>
                      <c:pt idx="107">
                        <c:v>48121</c:v>
                      </c:pt>
                      <c:pt idx="108">
                        <c:v>48152</c:v>
                      </c:pt>
                      <c:pt idx="109">
                        <c:v>48182</c:v>
                      </c:pt>
                      <c:pt idx="110">
                        <c:v>48213</c:v>
                      </c:pt>
                      <c:pt idx="111">
                        <c:v>48244</c:v>
                      </c:pt>
                      <c:pt idx="112">
                        <c:v>48273</c:v>
                      </c:pt>
                      <c:pt idx="113">
                        <c:v>48304</c:v>
                      </c:pt>
                      <c:pt idx="114">
                        <c:v>48334</c:v>
                      </c:pt>
                      <c:pt idx="115">
                        <c:v>48365</c:v>
                      </c:pt>
                      <c:pt idx="116">
                        <c:v>48395</c:v>
                      </c:pt>
                      <c:pt idx="117">
                        <c:v>48426</c:v>
                      </c:pt>
                      <c:pt idx="118">
                        <c:v>48457</c:v>
                      </c:pt>
                      <c:pt idx="119">
                        <c:v>48487</c:v>
                      </c:pt>
                      <c:pt idx="120">
                        <c:v>48518</c:v>
                      </c:pt>
                      <c:pt idx="121">
                        <c:v>48548</c:v>
                      </c:pt>
                      <c:pt idx="122">
                        <c:v>48579</c:v>
                      </c:pt>
                      <c:pt idx="123">
                        <c:v>48610</c:v>
                      </c:pt>
                      <c:pt idx="124">
                        <c:v>48638</c:v>
                      </c:pt>
                      <c:pt idx="125">
                        <c:v>48669</c:v>
                      </c:pt>
                      <c:pt idx="126">
                        <c:v>48699</c:v>
                      </c:pt>
                      <c:pt idx="127">
                        <c:v>48730</c:v>
                      </c:pt>
                      <c:pt idx="128">
                        <c:v>48760</c:v>
                      </c:pt>
                      <c:pt idx="129">
                        <c:v>48791</c:v>
                      </c:pt>
                      <c:pt idx="130">
                        <c:v>48822</c:v>
                      </c:pt>
                      <c:pt idx="131">
                        <c:v>48852</c:v>
                      </c:pt>
                      <c:pt idx="132">
                        <c:v>48883</c:v>
                      </c:pt>
                      <c:pt idx="133">
                        <c:v>48913</c:v>
                      </c:pt>
                      <c:pt idx="134">
                        <c:v>48944</c:v>
                      </c:pt>
                      <c:pt idx="135">
                        <c:v>48975</c:v>
                      </c:pt>
                      <c:pt idx="136">
                        <c:v>49003</c:v>
                      </c:pt>
                      <c:pt idx="137">
                        <c:v>49034</c:v>
                      </c:pt>
                      <c:pt idx="138">
                        <c:v>49064</c:v>
                      </c:pt>
                      <c:pt idx="139">
                        <c:v>49095</c:v>
                      </c:pt>
                      <c:pt idx="140">
                        <c:v>49125</c:v>
                      </c:pt>
                      <c:pt idx="141">
                        <c:v>49156</c:v>
                      </c:pt>
                      <c:pt idx="142">
                        <c:v>49187</c:v>
                      </c:pt>
                      <c:pt idx="143">
                        <c:v>49217</c:v>
                      </c:pt>
                      <c:pt idx="144">
                        <c:v>49248</c:v>
                      </c:pt>
                      <c:pt idx="145">
                        <c:v>49278</c:v>
                      </c:pt>
                      <c:pt idx="146">
                        <c:v>49309</c:v>
                      </c:pt>
                      <c:pt idx="147">
                        <c:v>49340</c:v>
                      </c:pt>
                      <c:pt idx="148">
                        <c:v>49368</c:v>
                      </c:pt>
                      <c:pt idx="149">
                        <c:v>49399</c:v>
                      </c:pt>
                      <c:pt idx="150">
                        <c:v>49429</c:v>
                      </c:pt>
                      <c:pt idx="151">
                        <c:v>49460</c:v>
                      </c:pt>
                      <c:pt idx="152">
                        <c:v>49490</c:v>
                      </c:pt>
                      <c:pt idx="153">
                        <c:v>49521</c:v>
                      </c:pt>
                      <c:pt idx="154">
                        <c:v>49552</c:v>
                      </c:pt>
                      <c:pt idx="155">
                        <c:v>49582</c:v>
                      </c:pt>
                      <c:pt idx="156">
                        <c:v>49613</c:v>
                      </c:pt>
                      <c:pt idx="157">
                        <c:v>49643</c:v>
                      </c:pt>
                      <c:pt idx="158">
                        <c:v>49674</c:v>
                      </c:pt>
                      <c:pt idx="159">
                        <c:v>49705</c:v>
                      </c:pt>
                      <c:pt idx="160">
                        <c:v>49734</c:v>
                      </c:pt>
                      <c:pt idx="161">
                        <c:v>49765</c:v>
                      </c:pt>
                      <c:pt idx="162">
                        <c:v>49795</c:v>
                      </c:pt>
                      <c:pt idx="163">
                        <c:v>49826</c:v>
                      </c:pt>
                      <c:pt idx="164">
                        <c:v>49856</c:v>
                      </c:pt>
                      <c:pt idx="165">
                        <c:v>49887</c:v>
                      </c:pt>
                      <c:pt idx="166">
                        <c:v>49918</c:v>
                      </c:pt>
                      <c:pt idx="167">
                        <c:v>49948</c:v>
                      </c:pt>
                      <c:pt idx="168">
                        <c:v>49979</c:v>
                      </c:pt>
                      <c:pt idx="169">
                        <c:v>50009</c:v>
                      </c:pt>
                      <c:pt idx="170">
                        <c:v>50040</c:v>
                      </c:pt>
                      <c:pt idx="171">
                        <c:v>50071</c:v>
                      </c:pt>
                      <c:pt idx="172">
                        <c:v>50099</c:v>
                      </c:pt>
                      <c:pt idx="173">
                        <c:v>50130</c:v>
                      </c:pt>
                      <c:pt idx="174">
                        <c:v>50160</c:v>
                      </c:pt>
                      <c:pt idx="175">
                        <c:v>50191</c:v>
                      </c:pt>
                      <c:pt idx="176">
                        <c:v>50221</c:v>
                      </c:pt>
                      <c:pt idx="177">
                        <c:v>50252</c:v>
                      </c:pt>
                      <c:pt idx="178">
                        <c:v>50283</c:v>
                      </c:pt>
                      <c:pt idx="179">
                        <c:v>50313</c:v>
                      </c:pt>
                      <c:pt idx="180">
                        <c:v>50344</c:v>
                      </c:pt>
                      <c:pt idx="181">
                        <c:v>50374</c:v>
                      </c:pt>
                      <c:pt idx="182">
                        <c:v>50405</c:v>
                      </c:pt>
                      <c:pt idx="183">
                        <c:v>50436</c:v>
                      </c:pt>
                      <c:pt idx="184">
                        <c:v>50464</c:v>
                      </c:pt>
                      <c:pt idx="185">
                        <c:v>50495</c:v>
                      </c:pt>
                      <c:pt idx="186">
                        <c:v>50525</c:v>
                      </c:pt>
                      <c:pt idx="187">
                        <c:v>50556</c:v>
                      </c:pt>
                      <c:pt idx="188">
                        <c:v>50586</c:v>
                      </c:pt>
                      <c:pt idx="189">
                        <c:v>50617</c:v>
                      </c:pt>
                      <c:pt idx="190">
                        <c:v>50648</c:v>
                      </c:pt>
                      <c:pt idx="191">
                        <c:v>50678</c:v>
                      </c:pt>
                      <c:pt idx="192">
                        <c:v>50709</c:v>
                      </c:pt>
                      <c:pt idx="193">
                        <c:v>50739</c:v>
                      </c:pt>
                      <c:pt idx="194">
                        <c:v>50770</c:v>
                      </c:pt>
                      <c:pt idx="195">
                        <c:v>50801</c:v>
                      </c:pt>
                      <c:pt idx="196">
                        <c:v>50829</c:v>
                      </c:pt>
                      <c:pt idx="197">
                        <c:v>50860</c:v>
                      </c:pt>
                      <c:pt idx="198">
                        <c:v>50890</c:v>
                      </c:pt>
                      <c:pt idx="199">
                        <c:v>50921</c:v>
                      </c:pt>
                      <c:pt idx="200">
                        <c:v>50951</c:v>
                      </c:pt>
                      <c:pt idx="201">
                        <c:v>50982</c:v>
                      </c:pt>
                      <c:pt idx="202">
                        <c:v>51013</c:v>
                      </c:pt>
                      <c:pt idx="203">
                        <c:v>51043</c:v>
                      </c:pt>
                      <c:pt idx="204">
                        <c:v>51074</c:v>
                      </c:pt>
                      <c:pt idx="205">
                        <c:v>51104</c:v>
                      </c:pt>
                      <c:pt idx="206">
                        <c:v>51135</c:v>
                      </c:pt>
                      <c:pt idx="207">
                        <c:v>51166</c:v>
                      </c:pt>
                      <c:pt idx="208">
                        <c:v>51195</c:v>
                      </c:pt>
                      <c:pt idx="209">
                        <c:v>51226</c:v>
                      </c:pt>
                      <c:pt idx="210">
                        <c:v>51256</c:v>
                      </c:pt>
                      <c:pt idx="211">
                        <c:v>51287</c:v>
                      </c:pt>
                      <c:pt idx="212">
                        <c:v>51317</c:v>
                      </c:pt>
                      <c:pt idx="213">
                        <c:v>51348</c:v>
                      </c:pt>
                      <c:pt idx="214">
                        <c:v>51379</c:v>
                      </c:pt>
                      <c:pt idx="215">
                        <c:v>51409</c:v>
                      </c:pt>
                      <c:pt idx="216">
                        <c:v>51440</c:v>
                      </c:pt>
                      <c:pt idx="217">
                        <c:v>51470</c:v>
                      </c:pt>
                      <c:pt idx="218">
                        <c:v>51501</c:v>
                      </c:pt>
                      <c:pt idx="219">
                        <c:v>51532</c:v>
                      </c:pt>
                      <c:pt idx="220">
                        <c:v>51560</c:v>
                      </c:pt>
                      <c:pt idx="221">
                        <c:v>51591</c:v>
                      </c:pt>
                      <c:pt idx="222">
                        <c:v>51621</c:v>
                      </c:pt>
                      <c:pt idx="223">
                        <c:v>51652</c:v>
                      </c:pt>
                      <c:pt idx="224">
                        <c:v>51682</c:v>
                      </c:pt>
                      <c:pt idx="225">
                        <c:v>51713</c:v>
                      </c:pt>
                      <c:pt idx="226">
                        <c:v>51744</c:v>
                      </c:pt>
                      <c:pt idx="227">
                        <c:v>51774</c:v>
                      </c:pt>
                      <c:pt idx="228">
                        <c:v>51805</c:v>
                      </c:pt>
                      <c:pt idx="229">
                        <c:v>51835</c:v>
                      </c:pt>
                      <c:pt idx="230">
                        <c:v>51866</c:v>
                      </c:pt>
                      <c:pt idx="231">
                        <c:v>51897</c:v>
                      </c:pt>
                      <c:pt idx="232">
                        <c:v>51925</c:v>
                      </c:pt>
                      <c:pt idx="233">
                        <c:v>51956</c:v>
                      </c:pt>
                      <c:pt idx="234">
                        <c:v>51986</c:v>
                      </c:pt>
                      <c:pt idx="235">
                        <c:v>52017</c:v>
                      </c:pt>
                      <c:pt idx="236">
                        <c:v>52047</c:v>
                      </c:pt>
                      <c:pt idx="237">
                        <c:v>52078</c:v>
                      </c:pt>
                      <c:pt idx="238">
                        <c:v>52109</c:v>
                      </c:pt>
                      <c:pt idx="239">
                        <c:v>52139</c:v>
                      </c:pt>
                      <c:pt idx="240">
                        <c:v>52170</c:v>
                      </c:pt>
                      <c:pt idx="241">
                        <c:v>52200</c:v>
                      </c:pt>
                      <c:pt idx="242">
                        <c:v>52231</c:v>
                      </c:pt>
                      <c:pt idx="243">
                        <c:v>52262</c:v>
                      </c:pt>
                      <c:pt idx="244">
                        <c:v>52290</c:v>
                      </c:pt>
                      <c:pt idx="245">
                        <c:v>52321</c:v>
                      </c:pt>
                      <c:pt idx="246">
                        <c:v>52351</c:v>
                      </c:pt>
                      <c:pt idx="247">
                        <c:v>52382</c:v>
                      </c:pt>
                      <c:pt idx="248">
                        <c:v>52412</c:v>
                      </c:pt>
                      <c:pt idx="249">
                        <c:v>52443</c:v>
                      </c:pt>
                      <c:pt idx="250">
                        <c:v>52474</c:v>
                      </c:pt>
                      <c:pt idx="251">
                        <c:v>52504</c:v>
                      </c:pt>
                      <c:pt idx="252">
                        <c:v>52535</c:v>
                      </c:pt>
                      <c:pt idx="253">
                        <c:v>52565</c:v>
                      </c:pt>
                      <c:pt idx="254">
                        <c:v>52596</c:v>
                      </c:pt>
                      <c:pt idx="255">
                        <c:v>52627</c:v>
                      </c:pt>
                      <c:pt idx="256">
                        <c:v>52656</c:v>
                      </c:pt>
                      <c:pt idx="257">
                        <c:v>52687</c:v>
                      </c:pt>
                      <c:pt idx="258">
                        <c:v>52717</c:v>
                      </c:pt>
                      <c:pt idx="259">
                        <c:v>52748</c:v>
                      </c:pt>
                      <c:pt idx="260">
                        <c:v>52778</c:v>
                      </c:pt>
                      <c:pt idx="261">
                        <c:v>52809</c:v>
                      </c:pt>
                      <c:pt idx="262">
                        <c:v>52840</c:v>
                      </c:pt>
                      <c:pt idx="263">
                        <c:v>52870</c:v>
                      </c:pt>
                      <c:pt idx="264">
                        <c:v>52901</c:v>
                      </c:pt>
                      <c:pt idx="265">
                        <c:v>52931</c:v>
                      </c:pt>
                      <c:pt idx="266">
                        <c:v>52962</c:v>
                      </c:pt>
                      <c:pt idx="267">
                        <c:v>52993</c:v>
                      </c:pt>
                      <c:pt idx="268">
                        <c:v>53021</c:v>
                      </c:pt>
                      <c:pt idx="269">
                        <c:v>53052</c:v>
                      </c:pt>
                      <c:pt idx="270">
                        <c:v>53082</c:v>
                      </c:pt>
                      <c:pt idx="271">
                        <c:v>53113</c:v>
                      </c:pt>
                      <c:pt idx="272">
                        <c:v>53143</c:v>
                      </c:pt>
                      <c:pt idx="273">
                        <c:v>53174</c:v>
                      </c:pt>
                      <c:pt idx="274">
                        <c:v>53205</c:v>
                      </c:pt>
                      <c:pt idx="275">
                        <c:v>53235</c:v>
                      </c:pt>
                      <c:pt idx="276">
                        <c:v>53266</c:v>
                      </c:pt>
                      <c:pt idx="277">
                        <c:v>53296</c:v>
                      </c:pt>
                      <c:pt idx="278">
                        <c:v>53327</c:v>
                      </c:pt>
                      <c:pt idx="279">
                        <c:v>53358</c:v>
                      </c:pt>
                      <c:pt idx="280">
                        <c:v>53386</c:v>
                      </c:pt>
                      <c:pt idx="281">
                        <c:v>53417</c:v>
                      </c:pt>
                      <c:pt idx="282">
                        <c:v>53447</c:v>
                      </c:pt>
                      <c:pt idx="283">
                        <c:v>53478</c:v>
                      </c:pt>
                      <c:pt idx="284">
                        <c:v>53508</c:v>
                      </c:pt>
                      <c:pt idx="285">
                        <c:v>53539</c:v>
                      </c:pt>
                      <c:pt idx="286">
                        <c:v>53570</c:v>
                      </c:pt>
                      <c:pt idx="287">
                        <c:v>53600</c:v>
                      </c:pt>
                      <c:pt idx="288">
                        <c:v>53631</c:v>
                      </c:pt>
                      <c:pt idx="289">
                        <c:v>53661</c:v>
                      </c:pt>
                      <c:pt idx="290">
                        <c:v>53692</c:v>
                      </c:pt>
                      <c:pt idx="291">
                        <c:v>53723</c:v>
                      </c:pt>
                      <c:pt idx="292">
                        <c:v>53751</c:v>
                      </c:pt>
                      <c:pt idx="293">
                        <c:v>53782</c:v>
                      </c:pt>
                      <c:pt idx="294">
                        <c:v>53812</c:v>
                      </c:pt>
                      <c:pt idx="295">
                        <c:v>53843</c:v>
                      </c:pt>
                      <c:pt idx="296">
                        <c:v>53873</c:v>
                      </c:pt>
                      <c:pt idx="297">
                        <c:v>53904</c:v>
                      </c:pt>
                      <c:pt idx="298">
                        <c:v>53935</c:v>
                      </c:pt>
                      <c:pt idx="299">
                        <c:v>53965</c:v>
                      </c:pt>
                      <c:pt idx="300">
                        <c:v>53996</c:v>
                      </c:pt>
                      <c:pt idx="301">
                        <c:v>54026</c:v>
                      </c:pt>
                      <c:pt idx="302">
                        <c:v>54057</c:v>
                      </c:pt>
                      <c:pt idx="303">
                        <c:v>54088</c:v>
                      </c:pt>
                      <c:pt idx="304">
                        <c:v>54117</c:v>
                      </c:pt>
                      <c:pt idx="305">
                        <c:v>54148</c:v>
                      </c:pt>
                      <c:pt idx="306">
                        <c:v>54178</c:v>
                      </c:pt>
                      <c:pt idx="307">
                        <c:v>54209</c:v>
                      </c:pt>
                      <c:pt idx="308">
                        <c:v>54239</c:v>
                      </c:pt>
                      <c:pt idx="309">
                        <c:v>54270</c:v>
                      </c:pt>
                      <c:pt idx="310">
                        <c:v>54301</c:v>
                      </c:pt>
                      <c:pt idx="311">
                        <c:v>54331</c:v>
                      </c:pt>
                      <c:pt idx="312">
                        <c:v>54362</c:v>
                      </c:pt>
                      <c:pt idx="313">
                        <c:v>54392</c:v>
                      </c:pt>
                      <c:pt idx="314">
                        <c:v>54423</c:v>
                      </c:pt>
                      <c:pt idx="315">
                        <c:v>54454</c:v>
                      </c:pt>
                      <c:pt idx="316">
                        <c:v>54482</c:v>
                      </c:pt>
                      <c:pt idx="317">
                        <c:v>54513</c:v>
                      </c:pt>
                      <c:pt idx="318">
                        <c:v>54543</c:v>
                      </c:pt>
                      <c:pt idx="319">
                        <c:v>54574</c:v>
                      </c:pt>
                      <c:pt idx="320">
                        <c:v>54604</c:v>
                      </c:pt>
                      <c:pt idx="321">
                        <c:v>54635</c:v>
                      </c:pt>
                      <c:pt idx="322">
                        <c:v>54666</c:v>
                      </c:pt>
                      <c:pt idx="323">
                        <c:v>54696</c:v>
                      </c:pt>
                      <c:pt idx="324">
                        <c:v>54727</c:v>
                      </c:pt>
                      <c:pt idx="325">
                        <c:v>54757</c:v>
                      </c:pt>
                      <c:pt idx="326">
                        <c:v>54788</c:v>
                      </c:pt>
                      <c:pt idx="327">
                        <c:v>54819</c:v>
                      </c:pt>
                      <c:pt idx="328">
                        <c:v>54847</c:v>
                      </c:pt>
                      <c:pt idx="329">
                        <c:v>54878</c:v>
                      </c:pt>
                      <c:pt idx="330">
                        <c:v>54908</c:v>
                      </c:pt>
                      <c:pt idx="331">
                        <c:v>54939</c:v>
                      </c:pt>
                      <c:pt idx="332">
                        <c:v>54969</c:v>
                      </c:pt>
                      <c:pt idx="333">
                        <c:v>55000</c:v>
                      </c:pt>
                      <c:pt idx="334">
                        <c:v>55031</c:v>
                      </c:pt>
                      <c:pt idx="335">
                        <c:v>55061</c:v>
                      </c:pt>
                      <c:pt idx="336">
                        <c:v>55092</c:v>
                      </c:pt>
                      <c:pt idx="337">
                        <c:v>55122</c:v>
                      </c:pt>
                      <c:pt idx="338">
                        <c:v>55153</c:v>
                      </c:pt>
                      <c:pt idx="339">
                        <c:v>55184</c:v>
                      </c:pt>
                      <c:pt idx="340">
                        <c:v>55212</c:v>
                      </c:pt>
                      <c:pt idx="341">
                        <c:v>55243</c:v>
                      </c:pt>
                      <c:pt idx="342">
                        <c:v>55273</c:v>
                      </c:pt>
                      <c:pt idx="343">
                        <c:v>55304</c:v>
                      </c:pt>
                      <c:pt idx="344">
                        <c:v>55334</c:v>
                      </c:pt>
                      <c:pt idx="345">
                        <c:v>55365</c:v>
                      </c:pt>
                      <c:pt idx="346">
                        <c:v>55396</c:v>
                      </c:pt>
                      <c:pt idx="347">
                        <c:v>55426</c:v>
                      </c:pt>
                      <c:pt idx="348">
                        <c:v>55457</c:v>
                      </c:pt>
                      <c:pt idx="349">
                        <c:v>55487</c:v>
                      </c:pt>
                      <c:pt idx="350">
                        <c:v>55518</c:v>
                      </c:pt>
                      <c:pt idx="351">
                        <c:v>55549</c:v>
                      </c:pt>
                      <c:pt idx="352">
                        <c:v>55578</c:v>
                      </c:pt>
                      <c:pt idx="353">
                        <c:v>55609</c:v>
                      </c:pt>
                      <c:pt idx="354">
                        <c:v>55639</c:v>
                      </c:pt>
                      <c:pt idx="355">
                        <c:v>55670</c:v>
                      </c:pt>
                      <c:pt idx="356">
                        <c:v>55700</c:v>
                      </c:pt>
                      <c:pt idx="357">
                        <c:v>55731</c:v>
                      </c:pt>
                      <c:pt idx="358">
                        <c:v>55762</c:v>
                      </c:pt>
                      <c:pt idx="359">
                        <c:v>55792</c:v>
                      </c:pt>
                      <c:pt idx="360">
                        <c:v>55823</c:v>
                      </c:pt>
                      <c:pt idx="361">
                        <c:v>55853</c:v>
                      </c:pt>
                      <c:pt idx="362">
                        <c:v>55884</c:v>
                      </c:pt>
                      <c:pt idx="363">
                        <c:v>55915</c:v>
                      </c:pt>
                      <c:pt idx="364">
                        <c:v>55943</c:v>
                      </c:pt>
                      <c:pt idx="365">
                        <c:v>55974</c:v>
                      </c:pt>
                      <c:pt idx="366">
                        <c:v>56004</c:v>
                      </c:pt>
                      <c:pt idx="367">
                        <c:v>56035</c:v>
                      </c:pt>
                      <c:pt idx="368">
                        <c:v>56065</c:v>
                      </c:pt>
                      <c:pt idx="369">
                        <c:v>56096</c:v>
                      </c:pt>
                      <c:pt idx="370">
                        <c:v>56127</c:v>
                      </c:pt>
                      <c:pt idx="371">
                        <c:v>56157</c:v>
                      </c:pt>
                      <c:pt idx="372">
                        <c:v>56188</c:v>
                      </c:pt>
                      <c:pt idx="373">
                        <c:v>56218</c:v>
                      </c:pt>
                      <c:pt idx="374">
                        <c:v>56249</c:v>
                      </c:pt>
                      <c:pt idx="375">
                        <c:v>56280</c:v>
                      </c:pt>
                      <c:pt idx="376">
                        <c:v>56308</c:v>
                      </c:pt>
                      <c:pt idx="377">
                        <c:v>56339</c:v>
                      </c:pt>
                      <c:pt idx="378">
                        <c:v>56369</c:v>
                      </c:pt>
                      <c:pt idx="379">
                        <c:v>56400</c:v>
                      </c:pt>
                      <c:pt idx="380">
                        <c:v>56430</c:v>
                      </c:pt>
                      <c:pt idx="381">
                        <c:v>56461</c:v>
                      </c:pt>
                      <c:pt idx="382">
                        <c:v>56492</c:v>
                      </c:pt>
                      <c:pt idx="383">
                        <c:v>56522</c:v>
                      </c:pt>
                      <c:pt idx="384">
                        <c:v>56553</c:v>
                      </c:pt>
                      <c:pt idx="385">
                        <c:v>56583</c:v>
                      </c:pt>
                      <c:pt idx="386">
                        <c:v>56614</c:v>
                      </c:pt>
                      <c:pt idx="387">
                        <c:v>56645</c:v>
                      </c:pt>
                      <c:pt idx="388">
                        <c:v>56673</c:v>
                      </c:pt>
                      <c:pt idx="389">
                        <c:v>56704</c:v>
                      </c:pt>
                      <c:pt idx="390">
                        <c:v>56734</c:v>
                      </c:pt>
                      <c:pt idx="391">
                        <c:v>56765</c:v>
                      </c:pt>
                      <c:pt idx="392">
                        <c:v>56795</c:v>
                      </c:pt>
                      <c:pt idx="393">
                        <c:v>56826</c:v>
                      </c:pt>
                      <c:pt idx="394">
                        <c:v>56857</c:v>
                      </c:pt>
                      <c:pt idx="395">
                        <c:v>56887</c:v>
                      </c:pt>
                      <c:pt idx="396">
                        <c:v>56918</c:v>
                      </c:pt>
                      <c:pt idx="397">
                        <c:v>56948</c:v>
                      </c:pt>
                      <c:pt idx="398">
                        <c:v>56979</c:v>
                      </c:pt>
                      <c:pt idx="399">
                        <c:v>57010</c:v>
                      </c:pt>
                      <c:pt idx="400">
                        <c:v>57039</c:v>
                      </c:pt>
                      <c:pt idx="401">
                        <c:v>57070</c:v>
                      </c:pt>
                      <c:pt idx="402">
                        <c:v>57100</c:v>
                      </c:pt>
                      <c:pt idx="403">
                        <c:v>57131</c:v>
                      </c:pt>
                      <c:pt idx="404">
                        <c:v>57161</c:v>
                      </c:pt>
                      <c:pt idx="405">
                        <c:v>57192</c:v>
                      </c:pt>
                      <c:pt idx="406">
                        <c:v>57223</c:v>
                      </c:pt>
                      <c:pt idx="407">
                        <c:v>57253</c:v>
                      </c:pt>
                      <c:pt idx="408">
                        <c:v>57284</c:v>
                      </c:pt>
                      <c:pt idx="409">
                        <c:v>57314</c:v>
                      </c:pt>
                      <c:pt idx="410">
                        <c:v>57345</c:v>
                      </c:pt>
                      <c:pt idx="411">
                        <c:v>57376</c:v>
                      </c:pt>
                      <c:pt idx="412">
                        <c:v>57404</c:v>
                      </c:pt>
                      <c:pt idx="413">
                        <c:v>57435</c:v>
                      </c:pt>
                      <c:pt idx="414">
                        <c:v>57465</c:v>
                      </c:pt>
                      <c:pt idx="415">
                        <c:v>57496</c:v>
                      </c:pt>
                      <c:pt idx="416">
                        <c:v>57526</c:v>
                      </c:pt>
                      <c:pt idx="417">
                        <c:v>57557</c:v>
                      </c:pt>
                      <c:pt idx="418">
                        <c:v>57588</c:v>
                      </c:pt>
                      <c:pt idx="419">
                        <c:v>57618</c:v>
                      </c:pt>
                      <c:pt idx="420">
                        <c:v>57649</c:v>
                      </c:pt>
                      <c:pt idx="421">
                        <c:v>57679</c:v>
                      </c:pt>
                      <c:pt idx="422">
                        <c:v>57710</c:v>
                      </c:pt>
                      <c:pt idx="423">
                        <c:v>57741</c:v>
                      </c:pt>
                      <c:pt idx="424">
                        <c:v>57769</c:v>
                      </c:pt>
                      <c:pt idx="425">
                        <c:v>57800</c:v>
                      </c:pt>
                      <c:pt idx="426">
                        <c:v>57830</c:v>
                      </c:pt>
                      <c:pt idx="427">
                        <c:v>57861</c:v>
                      </c:pt>
                      <c:pt idx="428">
                        <c:v>57891</c:v>
                      </c:pt>
                      <c:pt idx="429">
                        <c:v>57922</c:v>
                      </c:pt>
                      <c:pt idx="430">
                        <c:v>57953</c:v>
                      </c:pt>
                      <c:pt idx="431">
                        <c:v>57983</c:v>
                      </c:pt>
                      <c:pt idx="432">
                        <c:v>58014</c:v>
                      </c:pt>
                      <c:pt idx="433">
                        <c:v>58044</c:v>
                      </c:pt>
                      <c:pt idx="434">
                        <c:v>58075</c:v>
                      </c:pt>
                      <c:pt idx="435">
                        <c:v>58106</c:v>
                      </c:pt>
                      <c:pt idx="436">
                        <c:v>58134</c:v>
                      </c:pt>
                      <c:pt idx="437">
                        <c:v>58165</c:v>
                      </c:pt>
                      <c:pt idx="438">
                        <c:v>58195</c:v>
                      </c:pt>
                      <c:pt idx="439">
                        <c:v>58226</c:v>
                      </c:pt>
                      <c:pt idx="440">
                        <c:v>58256</c:v>
                      </c:pt>
                      <c:pt idx="441">
                        <c:v>58287</c:v>
                      </c:pt>
                      <c:pt idx="442">
                        <c:v>58318</c:v>
                      </c:pt>
                      <c:pt idx="443">
                        <c:v>58348</c:v>
                      </c:pt>
                      <c:pt idx="444">
                        <c:v>58379</c:v>
                      </c:pt>
                      <c:pt idx="445">
                        <c:v>58409</c:v>
                      </c:pt>
                      <c:pt idx="446">
                        <c:v>58440</c:v>
                      </c:pt>
                      <c:pt idx="447">
                        <c:v>58471</c:v>
                      </c:pt>
                      <c:pt idx="448">
                        <c:v>58500</c:v>
                      </c:pt>
                      <c:pt idx="449">
                        <c:v>58531</c:v>
                      </c:pt>
                      <c:pt idx="450">
                        <c:v>58561</c:v>
                      </c:pt>
                      <c:pt idx="451">
                        <c:v>58592</c:v>
                      </c:pt>
                      <c:pt idx="452">
                        <c:v>58622</c:v>
                      </c:pt>
                      <c:pt idx="453">
                        <c:v>58653</c:v>
                      </c:pt>
                      <c:pt idx="454">
                        <c:v>58684</c:v>
                      </c:pt>
                      <c:pt idx="455">
                        <c:v>58714</c:v>
                      </c:pt>
                      <c:pt idx="456">
                        <c:v>58745</c:v>
                      </c:pt>
                      <c:pt idx="457">
                        <c:v>58775</c:v>
                      </c:pt>
                      <c:pt idx="458">
                        <c:v>58806</c:v>
                      </c:pt>
                      <c:pt idx="459">
                        <c:v>58837</c:v>
                      </c:pt>
                      <c:pt idx="460">
                        <c:v>58865</c:v>
                      </c:pt>
                      <c:pt idx="461">
                        <c:v>58896</c:v>
                      </c:pt>
                      <c:pt idx="462">
                        <c:v>58926</c:v>
                      </c:pt>
                      <c:pt idx="463">
                        <c:v>58957</c:v>
                      </c:pt>
                      <c:pt idx="464">
                        <c:v>58987</c:v>
                      </c:pt>
                      <c:pt idx="465">
                        <c:v>59018</c:v>
                      </c:pt>
                      <c:pt idx="466">
                        <c:v>59049</c:v>
                      </c:pt>
                      <c:pt idx="467">
                        <c:v>59079</c:v>
                      </c:pt>
                      <c:pt idx="468">
                        <c:v>59110</c:v>
                      </c:pt>
                      <c:pt idx="469">
                        <c:v>59140</c:v>
                      </c:pt>
                      <c:pt idx="470">
                        <c:v>59171</c:v>
                      </c:pt>
                      <c:pt idx="471">
                        <c:v>59202</c:v>
                      </c:pt>
                      <c:pt idx="472">
                        <c:v>59230</c:v>
                      </c:pt>
                      <c:pt idx="473">
                        <c:v>59261</c:v>
                      </c:pt>
                      <c:pt idx="474">
                        <c:v>59291</c:v>
                      </c:pt>
                      <c:pt idx="475">
                        <c:v>59322</c:v>
                      </c:pt>
                      <c:pt idx="476">
                        <c:v>59352</c:v>
                      </c:pt>
                      <c:pt idx="477">
                        <c:v>59383</c:v>
                      </c:pt>
                      <c:pt idx="478">
                        <c:v>59414</c:v>
                      </c:pt>
                      <c:pt idx="479">
                        <c:v>59444</c:v>
                      </c:pt>
                      <c:pt idx="480">
                        <c:v>59475</c:v>
                      </c:pt>
                      <c:pt idx="481">
                        <c:v>59505</c:v>
                      </c:pt>
                      <c:pt idx="482">
                        <c:v>59536</c:v>
                      </c:pt>
                      <c:pt idx="483">
                        <c:v>59567</c:v>
                      </c:pt>
                      <c:pt idx="484">
                        <c:v>59595</c:v>
                      </c:pt>
                      <c:pt idx="485">
                        <c:v>59626</c:v>
                      </c:pt>
                      <c:pt idx="486">
                        <c:v>59656</c:v>
                      </c:pt>
                      <c:pt idx="487">
                        <c:v>59687</c:v>
                      </c:pt>
                      <c:pt idx="488">
                        <c:v>59717</c:v>
                      </c:pt>
                      <c:pt idx="489">
                        <c:v>59748</c:v>
                      </c:pt>
                      <c:pt idx="490">
                        <c:v>59779</c:v>
                      </c:pt>
                      <c:pt idx="491">
                        <c:v>59809</c:v>
                      </c:pt>
                      <c:pt idx="492">
                        <c:v>59840</c:v>
                      </c:pt>
                      <c:pt idx="493">
                        <c:v>59870</c:v>
                      </c:pt>
                      <c:pt idx="494">
                        <c:v>59901</c:v>
                      </c:pt>
                      <c:pt idx="495">
                        <c:v>59932</c:v>
                      </c:pt>
                      <c:pt idx="496">
                        <c:v>59961</c:v>
                      </c:pt>
                      <c:pt idx="497">
                        <c:v>59992</c:v>
                      </c:pt>
                      <c:pt idx="498">
                        <c:v>60022</c:v>
                      </c:pt>
                      <c:pt idx="499">
                        <c:v>60053</c:v>
                      </c:pt>
                      <c:pt idx="500">
                        <c:v>60083</c:v>
                      </c:pt>
                      <c:pt idx="501">
                        <c:v>60114</c:v>
                      </c:pt>
                      <c:pt idx="502">
                        <c:v>60145</c:v>
                      </c:pt>
                      <c:pt idx="503">
                        <c:v>60175</c:v>
                      </c:pt>
                      <c:pt idx="504">
                        <c:v>60206</c:v>
                      </c:pt>
                      <c:pt idx="505">
                        <c:v>60236</c:v>
                      </c:pt>
                      <c:pt idx="506">
                        <c:v>60267</c:v>
                      </c:pt>
                      <c:pt idx="507">
                        <c:v>60298</c:v>
                      </c:pt>
                      <c:pt idx="508">
                        <c:v>60326</c:v>
                      </c:pt>
                      <c:pt idx="509">
                        <c:v>60357</c:v>
                      </c:pt>
                      <c:pt idx="510">
                        <c:v>60387</c:v>
                      </c:pt>
                      <c:pt idx="511">
                        <c:v>60418</c:v>
                      </c:pt>
                      <c:pt idx="512">
                        <c:v>60448</c:v>
                      </c:pt>
                      <c:pt idx="513">
                        <c:v>60479</c:v>
                      </c:pt>
                      <c:pt idx="514">
                        <c:v>60510</c:v>
                      </c:pt>
                      <c:pt idx="515">
                        <c:v>60540</c:v>
                      </c:pt>
                      <c:pt idx="516">
                        <c:v>60571</c:v>
                      </c:pt>
                      <c:pt idx="517">
                        <c:v>60601</c:v>
                      </c:pt>
                      <c:pt idx="518">
                        <c:v>60632</c:v>
                      </c:pt>
                      <c:pt idx="519">
                        <c:v>60663</c:v>
                      </c:pt>
                      <c:pt idx="520">
                        <c:v>60691</c:v>
                      </c:pt>
                      <c:pt idx="521">
                        <c:v>60722</c:v>
                      </c:pt>
                      <c:pt idx="522">
                        <c:v>60752</c:v>
                      </c:pt>
                      <c:pt idx="523">
                        <c:v>60783</c:v>
                      </c:pt>
                      <c:pt idx="524">
                        <c:v>60813</c:v>
                      </c:pt>
                      <c:pt idx="525">
                        <c:v>60844</c:v>
                      </c:pt>
                      <c:pt idx="526">
                        <c:v>60875</c:v>
                      </c:pt>
                      <c:pt idx="527">
                        <c:v>60905</c:v>
                      </c:pt>
                      <c:pt idx="528">
                        <c:v>60936</c:v>
                      </c:pt>
                      <c:pt idx="529">
                        <c:v>60966</c:v>
                      </c:pt>
                      <c:pt idx="530">
                        <c:v>60997</c:v>
                      </c:pt>
                      <c:pt idx="531">
                        <c:v>61028</c:v>
                      </c:pt>
                      <c:pt idx="532">
                        <c:v>61056</c:v>
                      </c:pt>
                      <c:pt idx="533">
                        <c:v>61087</c:v>
                      </c:pt>
                      <c:pt idx="534">
                        <c:v>61117</c:v>
                      </c:pt>
                      <c:pt idx="535">
                        <c:v>61148</c:v>
                      </c:pt>
                      <c:pt idx="536">
                        <c:v>61178</c:v>
                      </c:pt>
                      <c:pt idx="537">
                        <c:v>61209</c:v>
                      </c:pt>
                      <c:pt idx="538">
                        <c:v>61240</c:v>
                      </c:pt>
                      <c:pt idx="539">
                        <c:v>61270</c:v>
                      </c:pt>
                      <c:pt idx="540">
                        <c:v>61301</c:v>
                      </c:pt>
                      <c:pt idx="541">
                        <c:v>61331</c:v>
                      </c:pt>
                      <c:pt idx="542">
                        <c:v>61362</c:v>
                      </c:pt>
                      <c:pt idx="543">
                        <c:v>61393</c:v>
                      </c:pt>
                      <c:pt idx="544">
                        <c:v>61422</c:v>
                      </c:pt>
                      <c:pt idx="545">
                        <c:v>61453</c:v>
                      </c:pt>
                      <c:pt idx="546">
                        <c:v>61483</c:v>
                      </c:pt>
                      <c:pt idx="547">
                        <c:v>61514</c:v>
                      </c:pt>
                      <c:pt idx="548">
                        <c:v>61544</c:v>
                      </c:pt>
                      <c:pt idx="549">
                        <c:v>61575</c:v>
                      </c:pt>
                      <c:pt idx="550">
                        <c:v>61606</c:v>
                      </c:pt>
                      <c:pt idx="551">
                        <c:v>61636</c:v>
                      </c:pt>
                      <c:pt idx="552">
                        <c:v>61667</c:v>
                      </c:pt>
                      <c:pt idx="553">
                        <c:v>61697</c:v>
                      </c:pt>
                      <c:pt idx="554">
                        <c:v>61728</c:v>
                      </c:pt>
                      <c:pt idx="555">
                        <c:v>61759</c:v>
                      </c:pt>
                      <c:pt idx="556">
                        <c:v>61787</c:v>
                      </c:pt>
                      <c:pt idx="557">
                        <c:v>61818</c:v>
                      </c:pt>
                      <c:pt idx="558">
                        <c:v>61848</c:v>
                      </c:pt>
                      <c:pt idx="559">
                        <c:v>61879</c:v>
                      </c:pt>
                      <c:pt idx="560">
                        <c:v>61909</c:v>
                      </c:pt>
                      <c:pt idx="561">
                        <c:v>61940</c:v>
                      </c:pt>
                      <c:pt idx="562">
                        <c:v>61971</c:v>
                      </c:pt>
                      <c:pt idx="563">
                        <c:v>62001</c:v>
                      </c:pt>
                    </c:numCache>
                  </c:numRef>
                </c:xVal>
                <c:yVal>
                  <c:numRef>
                    <c:extLst xmlns:c15="http://schemas.microsoft.com/office/drawing/2012/chart">
                      <c:ext xmlns:c15="http://schemas.microsoft.com/office/drawing/2012/chart" uri="{02D57815-91ED-43cb-92C2-25804820EDAC}">
                        <c15:formulaRef>
                          <c15:sqref>'02N21W34G02S'!$I$35:$I$598</c15:sqref>
                        </c15:formulaRef>
                      </c:ext>
                    </c:extLst>
                    <c:numCache>
                      <c:formatCode>General</c:formatCode>
                      <c:ptCount val="564"/>
                      <c:pt idx="0">
                        <c:v>-115.19</c:v>
                      </c:pt>
                      <c:pt idx="1">
                        <c:v>-110.051</c:v>
                      </c:pt>
                      <c:pt idx="2">
                        <c:v>-106.244</c:v>
                      </c:pt>
                      <c:pt idx="3">
                        <c:v>-98.792000000000002</c:v>
                      </c:pt>
                      <c:pt idx="4">
                        <c:v>-106.255</c:v>
                      </c:pt>
                      <c:pt idx="5">
                        <c:v>-105.748</c:v>
                      </c:pt>
                      <c:pt idx="6">
                        <c:v>-110.774</c:v>
                      </c:pt>
                      <c:pt idx="7">
                        <c:v>-112.123</c:v>
                      </c:pt>
                      <c:pt idx="8">
                        <c:v>-112.012</c:v>
                      </c:pt>
                      <c:pt idx="9">
                        <c:v>-99.826999999999998</c:v>
                      </c:pt>
                      <c:pt idx="10">
                        <c:v>-101.386</c:v>
                      </c:pt>
                      <c:pt idx="11">
                        <c:v>-103.92100000000001</c:v>
                      </c:pt>
                      <c:pt idx="12">
                        <c:v>-126.16500000000001</c:v>
                      </c:pt>
                      <c:pt idx="13">
                        <c:v>-116.10299999999999</c:v>
                      </c:pt>
                      <c:pt idx="14">
                        <c:v>-108.575</c:v>
                      </c:pt>
                      <c:pt idx="15">
                        <c:v>-106.977</c:v>
                      </c:pt>
                      <c:pt idx="16">
                        <c:v>-100.06399999999999</c:v>
                      </c:pt>
                      <c:pt idx="17">
                        <c:v>-104.38500000000001</c:v>
                      </c:pt>
                      <c:pt idx="18">
                        <c:v>-110.723</c:v>
                      </c:pt>
                      <c:pt idx="19">
                        <c:v>-114.4</c:v>
                      </c:pt>
                      <c:pt idx="20">
                        <c:v>-109.584</c:v>
                      </c:pt>
                      <c:pt idx="21">
                        <c:v>-100.29600000000001</c:v>
                      </c:pt>
                      <c:pt idx="22">
                        <c:v>-106.679</c:v>
                      </c:pt>
                      <c:pt idx="23">
                        <c:v>-109.03100000000001</c:v>
                      </c:pt>
                      <c:pt idx="24">
                        <c:v>-122.77</c:v>
                      </c:pt>
                      <c:pt idx="25">
                        <c:v>-113.986</c:v>
                      </c:pt>
                      <c:pt idx="26">
                        <c:v>-104.943</c:v>
                      </c:pt>
                      <c:pt idx="27">
                        <c:v>-93.924000000000007</c:v>
                      </c:pt>
                      <c:pt idx="28">
                        <c:v>-95.792000000000002</c:v>
                      </c:pt>
                      <c:pt idx="29">
                        <c:v>-87.007000000000005</c:v>
                      </c:pt>
                      <c:pt idx="30">
                        <c:v>-82.885000000000005</c:v>
                      </c:pt>
                      <c:pt idx="31">
                        <c:v>-86.718000000000004</c:v>
                      </c:pt>
                      <c:pt idx="32">
                        <c:v>-100.354</c:v>
                      </c:pt>
                      <c:pt idx="33">
                        <c:v>-90.841999999999999</c:v>
                      </c:pt>
                      <c:pt idx="34">
                        <c:v>-93.802000000000007</c:v>
                      </c:pt>
                      <c:pt idx="35">
                        <c:v>-99.542000000000002</c:v>
                      </c:pt>
                      <c:pt idx="36">
                        <c:v>-119.46599999999999</c:v>
                      </c:pt>
                      <c:pt idx="37">
                        <c:v>-107.499</c:v>
                      </c:pt>
                      <c:pt idx="38">
                        <c:v>-102.43600000000001</c:v>
                      </c:pt>
                      <c:pt idx="39">
                        <c:v>-104.503</c:v>
                      </c:pt>
                      <c:pt idx="40">
                        <c:v>-90.632999999999996</c:v>
                      </c:pt>
                      <c:pt idx="41">
                        <c:v>-84.772999999999996</c:v>
                      </c:pt>
                      <c:pt idx="42">
                        <c:v>-96.052999999999997</c:v>
                      </c:pt>
                      <c:pt idx="43">
                        <c:v>-104.961</c:v>
                      </c:pt>
                      <c:pt idx="44">
                        <c:v>-107.771</c:v>
                      </c:pt>
                      <c:pt idx="45">
                        <c:v>-96.421999999999997</c:v>
                      </c:pt>
                      <c:pt idx="46">
                        <c:v>-101.377</c:v>
                      </c:pt>
                      <c:pt idx="47">
                        <c:v>-104.208</c:v>
                      </c:pt>
                      <c:pt idx="48">
                        <c:v>-118.251</c:v>
                      </c:pt>
                      <c:pt idx="49">
                        <c:v>-112.369</c:v>
                      </c:pt>
                      <c:pt idx="50">
                        <c:v>-103.12</c:v>
                      </c:pt>
                      <c:pt idx="51">
                        <c:v>-90.611000000000004</c:v>
                      </c:pt>
                      <c:pt idx="52">
                        <c:v>-81.861999999999995</c:v>
                      </c:pt>
                      <c:pt idx="53">
                        <c:v>-76.805000000000007</c:v>
                      </c:pt>
                      <c:pt idx="54">
                        <c:v>-77.722999999999999</c:v>
                      </c:pt>
                      <c:pt idx="55">
                        <c:v>-75.563000000000002</c:v>
                      </c:pt>
                      <c:pt idx="56">
                        <c:v>-74.036000000000001</c:v>
                      </c:pt>
                      <c:pt idx="57">
                        <c:v>-60.954999999999998</c:v>
                      </c:pt>
                      <c:pt idx="58">
                        <c:v>-56.765999999999998</c:v>
                      </c:pt>
                      <c:pt idx="59">
                        <c:v>-59.392000000000003</c:v>
                      </c:pt>
                      <c:pt idx="60">
                        <c:v>-76.637</c:v>
                      </c:pt>
                      <c:pt idx="61">
                        <c:v>-68.608000000000004</c:v>
                      </c:pt>
                      <c:pt idx="62">
                        <c:v>-59.048000000000002</c:v>
                      </c:pt>
                      <c:pt idx="63">
                        <c:v>-60.478000000000002</c:v>
                      </c:pt>
                      <c:pt idx="64">
                        <c:v>-55.878999999999998</c:v>
                      </c:pt>
                      <c:pt idx="65">
                        <c:v>-55.033000000000001</c:v>
                      </c:pt>
                      <c:pt idx="66">
                        <c:v>-55.01</c:v>
                      </c:pt>
                      <c:pt idx="67">
                        <c:v>-55.953000000000003</c:v>
                      </c:pt>
                      <c:pt idx="68">
                        <c:v>-55.426000000000002</c:v>
                      </c:pt>
                      <c:pt idx="69">
                        <c:v>-44.981000000000002</c:v>
                      </c:pt>
                      <c:pt idx="70">
                        <c:v>-41.978000000000002</c:v>
                      </c:pt>
                      <c:pt idx="71">
                        <c:v>-37.813000000000002</c:v>
                      </c:pt>
                      <c:pt idx="72">
                        <c:v>-48.287999999999997</c:v>
                      </c:pt>
                      <c:pt idx="73">
                        <c:v>-40.719000000000001</c:v>
                      </c:pt>
                      <c:pt idx="74">
                        <c:v>-36.819000000000003</c:v>
                      </c:pt>
                      <c:pt idx="75">
                        <c:v>-37.718000000000004</c:v>
                      </c:pt>
                      <c:pt idx="76">
                        <c:v>-38.880000000000003</c:v>
                      </c:pt>
                      <c:pt idx="77">
                        <c:v>-40.148000000000003</c:v>
                      </c:pt>
                      <c:pt idx="78">
                        <c:v>-39.357999999999997</c:v>
                      </c:pt>
                      <c:pt idx="79">
                        <c:v>-40.158999999999999</c:v>
                      </c:pt>
                      <c:pt idx="80">
                        <c:v>-39.945999999999998</c:v>
                      </c:pt>
                      <c:pt idx="81">
                        <c:v>-31.774999999999999</c:v>
                      </c:pt>
                      <c:pt idx="82">
                        <c:v>-38.979999999999997</c:v>
                      </c:pt>
                      <c:pt idx="83">
                        <c:v>-33.311</c:v>
                      </c:pt>
                      <c:pt idx="84">
                        <c:v>-36.700000000000003</c:v>
                      </c:pt>
                      <c:pt idx="85">
                        <c:v>-31.635999999999999</c:v>
                      </c:pt>
                      <c:pt idx="86">
                        <c:v>-30.209</c:v>
                      </c:pt>
                      <c:pt idx="87">
                        <c:v>-31.483000000000001</c:v>
                      </c:pt>
                      <c:pt idx="88">
                        <c:v>-32.200000000000003</c:v>
                      </c:pt>
                      <c:pt idx="89">
                        <c:v>-36.718000000000004</c:v>
                      </c:pt>
                      <c:pt idx="90">
                        <c:v>-36.432000000000002</c:v>
                      </c:pt>
                      <c:pt idx="91">
                        <c:v>-41.835999999999999</c:v>
                      </c:pt>
                      <c:pt idx="92">
                        <c:v>-51.771000000000001</c:v>
                      </c:pt>
                      <c:pt idx="93">
                        <c:v>-45.104999999999997</c:v>
                      </c:pt>
                      <c:pt idx="94">
                        <c:v>-53.305999999999997</c:v>
                      </c:pt>
                      <c:pt idx="95">
                        <c:v>-50.655000000000001</c:v>
                      </c:pt>
                      <c:pt idx="96">
                        <c:v>-69.543999999999997</c:v>
                      </c:pt>
                      <c:pt idx="97">
                        <c:v>-64.608000000000004</c:v>
                      </c:pt>
                      <c:pt idx="98">
                        <c:v>-56.143999999999998</c:v>
                      </c:pt>
                      <c:pt idx="99">
                        <c:v>-48.459000000000003</c:v>
                      </c:pt>
                      <c:pt idx="100">
                        <c:v>-45.225999999999999</c:v>
                      </c:pt>
                      <c:pt idx="101">
                        <c:v>-47.73</c:v>
                      </c:pt>
                      <c:pt idx="102">
                        <c:v>-48.087000000000003</c:v>
                      </c:pt>
                      <c:pt idx="103">
                        <c:v>-56.587000000000003</c:v>
                      </c:pt>
                      <c:pt idx="104">
                        <c:v>-60.73</c:v>
                      </c:pt>
                      <c:pt idx="105">
                        <c:v>-42.835999999999999</c:v>
                      </c:pt>
                      <c:pt idx="106">
                        <c:v>-39.075000000000003</c:v>
                      </c:pt>
                      <c:pt idx="107" formatCode="0.00E+00">
                        <c:v>-34.561999999999998</c:v>
                      </c:pt>
                      <c:pt idx="108">
                        <c:v>-36.540999999999997</c:v>
                      </c:pt>
                      <c:pt idx="109">
                        <c:v>-32.067999999999998</c:v>
                      </c:pt>
                      <c:pt idx="110" formatCode="0.00E+00">
                        <c:v>-27.202999999999999</c:v>
                      </c:pt>
                      <c:pt idx="111">
                        <c:v>-29.745000000000001</c:v>
                      </c:pt>
                      <c:pt idx="112">
                        <c:v>-31.86</c:v>
                      </c:pt>
                      <c:pt idx="113">
                        <c:v>-32.795000000000002</c:v>
                      </c:pt>
                      <c:pt idx="114">
                        <c:v>-27.771999999999998</c:v>
                      </c:pt>
                      <c:pt idx="115">
                        <c:v>-29.995000000000001</c:v>
                      </c:pt>
                      <c:pt idx="116" formatCode="0.00E+00">
                        <c:v>-30.411000000000001</c:v>
                      </c:pt>
                      <c:pt idx="117">
                        <c:v>-21.797999999999998</c:v>
                      </c:pt>
                      <c:pt idx="118">
                        <c:v>-21.492999999999999</c:v>
                      </c:pt>
                      <c:pt idx="119">
                        <c:v>-19.513999999999999</c:v>
                      </c:pt>
                      <c:pt idx="120">
                        <c:v>-22.488</c:v>
                      </c:pt>
                      <c:pt idx="121">
                        <c:v>-20.302</c:v>
                      </c:pt>
                      <c:pt idx="122">
                        <c:v>-17.632000000000001</c:v>
                      </c:pt>
                      <c:pt idx="123">
                        <c:v>-21.780999999999999</c:v>
                      </c:pt>
                      <c:pt idx="124">
                        <c:v>-24.657</c:v>
                      </c:pt>
                      <c:pt idx="125">
                        <c:v>-25.565000000000001</c:v>
                      </c:pt>
                      <c:pt idx="126">
                        <c:v>-25.193000000000001</c:v>
                      </c:pt>
                      <c:pt idx="127">
                        <c:v>-27.91</c:v>
                      </c:pt>
                      <c:pt idx="128">
                        <c:v>-28.856000000000002</c:v>
                      </c:pt>
                      <c:pt idx="129">
                        <c:v>-19.693999999999999</c:v>
                      </c:pt>
                      <c:pt idx="130">
                        <c:v>-20.006</c:v>
                      </c:pt>
                      <c:pt idx="131">
                        <c:v>-18.206</c:v>
                      </c:pt>
                      <c:pt idx="132">
                        <c:v>-23.866</c:v>
                      </c:pt>
                      <c:pt idx="133">
                        <c:v>-20.66</c:v>
                      </c:pt>
                      <c:pt idx="134">
                        <c:v>-15.551</c:v>
                      </c:pt>
                      <c:pt idx="135">
                        <c:v>-19.227</c:v>
                      </c:pt>
                      <c:pt idx="136">
                        <c:v>-18.585999999999999</c:v>
                      </c:pt>
                      <c:pt idx="137">
                        <c:v>-21.736000000000001</c:v>
                      </c:pt>
                      <c:pt idx="138">
                        <c:v>-21.166</c:v>
                      </c:pt>
                      <c:pt idx="139">
                        <c:v>-21.675000000000001</c:v>
                      </c:pt>
                      <c:pt idx="140">
                        <c:v>-21.71</c:v>
                      </c:pt>
                      <c:pt idx="141">
                        <c:v>-14.058</c:v>
                      </c:pt>
                      <c:pt idx="142">
                        <c:v>-13.255000000000001</c:v>
                      </c:pt>
                      <c:pt idx="143">
                        <c:v>-10.933999999999999</c:v>
                      </c:pt>
                      <c:pt idx="144">
                        <c:v>-16.242999999999999</c:v>
                      </c:pt>
                      <c:pt idx="145">
                        <c:v>-11.760999999999999</c:v>
                      </c:pt>
                      <c:pt idx="146">
                        <c:v>-10.609</c:v>
                      </c:pt>
                      <c:pt idx="147">
                        <c:v>-15.617000000000001</c:v>
                      </c:pt>
                      <c:pt idx="148">
                        <c:v>-18.396000000000001</c:v>
                      </c:pt>
                      <c:pt idx="149">
                        <c:v>-14.727</c:v>
                      </c:pt>
                      <c:pt idx="150">
                        <c:v>-17.132000000000001</c:v>
                      </c:pt>
                      <c:pt idx="151">
                        <c:v>-21.667999999999999</c:v>
                      </c:pt>
                      <c:pt idx="152">
                        <c:v>-19.443000000000001</c:v>
                      </c:pt>
                      <c:pt idx="153">
                        <c:v>-12.487</c:v>
                      </c:pt>
                      <c:pt idx="154">
                        <c:v>-12.042999999999999</c:v>
                      </c:pt>
                      <c:pt idx="155">
                        <c:v>-10.071999999999999</c:v>
                      </c:pt>
                      <c:pt idx="156">
                        <c:v>-15.595000000000001</c:v>
                      </c:pt>
                      <c:pt idx="157">
                        <c:v>-12.313000000000001</c:v>
                      </c:pt>
                      <c:pt idx="158">
                        <c:v>-10.992000000000001</c:v>
                      </c:pt>
                      <c:pt idx="159">
                        <c:v>-14.715</c:v>
                      </c:pt>
                      <c:pt idx="160">
                        <c:v>-16.161999999999999</c:v>
                      </c:pt>
                      <c:pt idx="161">
                        <c:v>-15.997999999999999</c:v>
                      </c:pt>
                      <c:pt idx="162">
                        <c:v>-18.195</c:v>
                      </c:pt>
                      <c:pt idx="163">
                        <c:v>-18.504999999999999</c:v>
                      </c:pt>
                      <c:pt idx="164">
                        <c:v>-17.879000000000001</c:v>
                      </c:pt>
                      <c:pt idx="165">
                        <c:v>-11.792</c:v>
                      </c:pt>
                      <c:pt idx="166">
                        <c:v>-14.35</c:v>
                      </c:pt>
                      <c:pt idx="167">
                        <c:v>-14.05</c:v>
                      </c:pt>
                      <c:pt idx="168">
                        <c:v>-21.797000000000001</c:v>
                      </c:pt>
                      <c:pt idx="169">
                        <c:v>-17.241</c:v>
                      </c:pt>
                      <c:pt idx="170">
                        <c:v>-15.624000000000001</c:v>
                      </c:pt>
                      <c:pt idx="171">
                        <c:v>-17.783999999999999</c:v>
                      </c:pt>
                      <c:pt idx="172">
                        <c:v>-18.443999999999999</c:v>
                      </c:pt>
                      <c:pt idx="173">
                        <c:v>-17.001999999999999</c:v>
                      </c:pt>
                      <c:pt idx="174">
                        <c:v>-16.367999999999999</c:v>
                      </c:pt>
                      <c:pt idx="175">
                        <c:v>-15.164999999999999</c:v>
                      </c:pt>
                      <c:pt idx="176">
                        <c:v>-15.065</c:v>
                      </c:pt>
                      <c:pt idx="177">
                        <c:v>-10.336</c:v>
                      </c:pt>
                      <c:pt idx="178">
                        <c:v>-10.773999999999999</c:v>
                      </c:pt>
                      <c:pt idx="179">
                        <c:v>-9.5709999999999997</c:v>
                      </c:pt>
                      <c:pt idx="180">
                        <c:v>-28.048999999999999</c:v>
                      </c:pt>
                      <c:pt idx="181">
                        <c:v>-19.702999999999999</c:v>
                      </c:pt>
                      <c:pt idx="182">
                        <c:v>-15.994</c:v>
                      </c:pt>
                      <c:pt idx="183">
                        <c:v>-28.216000000000001</c:v>
                      </c:pt>
                      <c:pt idx="184">
                        <c:v>-33.845999999999997</c:v>
                      </c:pt>
                      <c:pt idx="185">
                        <c:v>-31.707000000000001</c:v>
                      </c:pt>
                      <c:pt idx="186">
                        <c:v>-35.018999999999998</c:v>
                      </c:pt>
                      <c:pt idx="187">
                        <c:v>-42.131</c:v>
                      </c:pt>
                      <c:pt idx="188">
                        <c:v>-46.411000000000001</c:v>
                      </c:pt>
                      <c:pt idx="189">
                        <c:v>-36.970999999999997</c:v>
                      </c:pt>
                      <c:pt idx="190">
                        <c:v>-42.954000000000001</c:v>
                      </c:pt>
                      <c:pt idx="191">
                        <c:v>-46.298000000000002</c:v>
                      </c:pt>
                      <c:pt idx="192">
                        <c:v>-69.664000000000001</c:v>
                      </c:pt>
                      <c:pt idx="193">
                        <c:v>-62.884999999999998</c:v>
                      </c:pt>
                      <c:pt idx="194">
                        <c:v>-56.261000000000003</c:v>
                      </c:pt>
                      <c:pt idx="195">
                        <c:v>-54.000999999999998</c:v>
                      </c:pt>
                      <c:pt idx="196">
                        <c:v>-50.868000000000002</c:v>
                      </c:pt>
                      <c:pt idx="197">
                        <c:v>-46.612000000000002</c:v>
                      </c:pt>
                      <c:pt idx="198">
                        <c:v>-61.497</c:v>
                      </c:pt>
                      <c:pt idx="199">
                        <c:v>-68.653000000000006</c:v>
                      </c:pt>
                      <c:pt idx="200">
                        <c:v>-71.855000000000004</c:v>
                      </c:pt>
                      <c:pt idx="201">
                        <c:v>-59.493000000000002</c:v>
                      </c:pt>
                      <c:pt idx="202">
                        <c:v>-64.778000000000006</c:v>
                      </c:pt>
                      <c:pt idx="203">
                        <c:v>-67.677000000000007</c:v>
                      </c:pt>
                      <c:pt idx="204">
                        <c:v>-94.200999999999993</c:v>
                      </c:pt>
                      <c:pt idx="205">
                        <c:v>-84.983999999999995</c:v>
                      </c:pt>
                      <c:pt idx="206">
                        <c:v>-74.881</c:v>
                      </c:pt>
                      <c:pt idx="207">
                        <c:v>-66.751999999999995</c:v>
                      </c:pt>
                      <c:pt idx="208">
                        <c:v>-59.81</c:v>
                      </c:pt>
                      <c:pt idx="209">
                        <c:v>-54.9</c:v>
                      </c:pt>
                      <c:pt idx="210">
                        <c:v>-56.707000000000001</c:v>
                      </c:pt>
                      <c:pt idx="211">
                        <c:v>-68.320999999999998</c:v>
                      </c:pt>
                      <c:pt idx="212">
                        <c:v>-76.623999999999995</c:v>
                      </c:pt>
                      <c:pt idx="213">
                        <c:v>-67.558999999999997</c:v>
                      </c:pt>
                      <c:pt idx="214">
                        <c:v>-74.960999999999999</c:v>
                      </c:pt>
                      <c:pt idx="215">
                        <c:v>-75.617000000000004</c:v>
                      </c:pt>
                      <c:pt idx="216">
                        <c:v>-101.988</c:v>
                      </c:pt>
                      <c:pt idx="217">
                        <c:v>-90.655000000000001</c:v>
                      </c:pt>
                      <c:pt idx="218">
                        <c:v>-85.231999999999999</c:v>
                      </c:pt>
                      <c:pt idx="219">
                        <c:v>-76.817999999999998</c:v>
                      </c:pt>
                      <c:pt idx="220">
                        <c:v>-83.097999999999999</c:v>
                      </c:pt>
                      <c:pt idx="221">
                        <c:v>-86.334999999999994</c:v>
                      </c:pt>
                      <c:pt idx="222">
                        <c:v>-88.081999999999994</c:v>
                      </c:pt>
                      <c:pt idx="223">
                        <c:v>-96.728999999999999</c:v>
                      </c:pt>
                      <c:pt idx="224">
                        <c:v>-100.303</c:v>
                      </c:pt>
                      <c:pt idx="225">
                        <c:v>-88.185000000000002</c:v>
                      </c:pt>
                      <c:pt idx="226">
                        <c:v>-94.162999999999997</c:v>
                      </c:pt>
                      <c:pt idx="227">
                        <c:v>-96.433999999999997</c:v>
                      </c:pt>
                      <c:pt idx="228">
                        <c:v>-115.947</c:v>
                      </c:pt>
                      <c:pt idx="229">
                        <c:v>-105.839</c:v>
                      </c:pt>
                      <c:pt idx="230">
                        <c:v>-89.465000000000003</c:v>
                      </c:pt>
                      <c:pt idx="231">
                        <c:v>-78.141000000000005</c:v>
                      </c:pt>
                      <c:pt idx="232">
                        <c:v>-93.358000000000004</c:v>
                      </c:pt>
                      <c:pt idx="233">
                        <c:v>-81.114000000000004</c:v>
                      </c:pt>
                      <c:pt idx="234">
                        <c:v>-73.001000000000005</c:v>
                      </c:pt>
                      <c:pt idx="235">
                        <c:v>-71.070999999999998</c:v>
                      </c:pt>
                      <c:pt idx="236">
                        <c:v>-69.161000000000001</c:v>
                      </c:pt>
                      <c:pt idx="237">
                        <c:v>-56.023000000000003</c:v>
                      </c:pt>
                      <c:pt idx="238">
                        <c:v>-57.706000000000003</c:v>
                      </c:pt>
                      <c:pt idx="239">
                        <c:v>-63.731999999999999</c:v>
                      </c:pt>
                      <c:pt idx="240">
                        <c:v>-83.638999999999996</c:v>
                      </c:pt>
                      <c:pt idx="241">
                        <c:v>-76.972999999999999</c:v>
                      </c:pt>
                      <c:pt idx="242">
                        <c:v>-64.06</c:v>
                      </c:pt>
                      <c:pt idx="243">
                        <c:v>-58.308</c:v>
                      </c:pt>
                      <c:pt idx="244">
                        <c:v>-62.267000000000003</c:v>
                      </c:pt>
                      <c:pt idx="245">
                        <c:v>-63.951999999999998</c:v>
                      </c:pt>
                      <c:pt idx="246">
                        <c:v>-66.522999999999996</c:v>
                      </c:pt>
                      <c:pt idx="247">
                        <c:v>-78.551000000000002</c:v>
                      </c:pt>
                      <c:pt idx="248">
                        <c:v>-84.522000000000006</c:v>
                      </c:pt>
                      <c:pt idx="249">
                        <c:v>-74.668999999999997</c:v>
                      </c:pt>
                      <c:pt idx="250">
                        <c:v>-79.896000000000001</c:v>
                      </c:pt>
                      <c:pt idx="251">
                        <c:v>-83.141999999999996</c:v>
                      </c:pt>
                      <c:pt idx="252">
                        <c:v>-106.196</c:v>
                      </c:pt>
                      <c:pt idx="253">
                        <c:v>-96.570999999999998</c:v>
                      </c:pt>
                      <c:pt idx="254">
                        <c:v>-92.320999999999998</c:v>
                      </c:pt>
                      <c:pt idx="255">
                        <c:v>-86.206999999999994</c:v>
                      </c:pt>
                      <c:pt idx="256">
                        <c:v>-89.337000000000003</c:v>
                      </c:pt>
                      <c:pt idx="257">
                        <c:v>-84.198999999999998</c:v>
                      </c:pt>
                      <c:pt idx="258">
                        <c:v>-74.616</c:v>
                      </c:pt>
                      <c:pt idx="259">
                        <c:v>-73.135999999999996</c:v>
                      </c:pt>
                      <c:pt idx="260">
                        <c:v>-84.013999999999996</c:v>
                      </c:pt>
                      <c:pt idx="261">
                        <c:v>-75.037000000000006</c:v>
                      </c:pt>
                      <c:pt idx="262">
                        <c:v>-81.781000000000006</c:v>
                      </c:pt>
                      <c:pt idx="263">
                        <c:v>-85.281000000000006</c:v>
                      </c:pt>
                      <c:pt idx="264">
                        <c:v>-108.851</c:v>
                      </c:pt>
                      <c:pt idx="265">
                        <c:v>-95.051000000000002</c:v>
                      </c:pt>
                      <c:pt idx="266">
                        <c:v>-94.89</c:v>
                      </c:pt>
                      <c:pt idx="267">
                        <c:v>-84.358999999999995</c:v>
                      </c:pt>
                      <c:pt idx="268">
                        <c:v>-88.7</c:v>
                      </c:pt>
                      <c:pt idx="269">
                        <c:v>-92.631</c:v>
                      </c:pt>
                      <c:pt idx="270">
                        <c:v>-98.96</c:v>
                      </c:pt>
                      <c:pt idx="271">
                        <c:v>-100.18899999999999</c:v>
                      </c:pt>
                      <c:pt idx="272">
                        <c:v>-107.17</c:v>
                      </c:pt>
                      <c:pt idx="273">
                        <c:v>-92.834999999999994</c:v>
                      </c:pt>
                      <c:pt idx="274">
                        <c:v>-97.17</c:v>
                      </c:pt>
                      <c:pt idx="275">
                        <c:v>-98.93</c:v>
                      </c:pt>
                      <c:pt idx="276">
                        <c:v>-122.59399999999999</c:v>
                      </c:pt>
                      <c:pt idx="277">
                        <c:v>-105.31699999999999</c:v>
                      </c:pt>
                      <c:pt idx="278">
                        <c:v>-96.21</c:v>
                      </c:pt>
                      <c:pt idx="279">
                        <c:v>-94.635999999999996</c:v>
                      </c:pt>
                      <c:pt idx="280">
                        <c:v>-96.356999999999999</c:v>
                      </c:pt>
                      <c:pt idx="281">
                        <c:v>-102.01900000000001</c:v>
                      </c:pt>
                      <c:pt idx="282">
                        <c:v>-99.256</c:v>
                      </c:pt>
                      <c:pt idx="283">
                        <c:v>-102.657</c:v>
                      </c:pt>
                      <c:pt idx="284">
                        <c:v>-105.081</c:v>
                      </c:pt>
                      <c:pt idx="285">
                        <c:v>-91.305000000000007</c:v>
                      </c:pt>
                      <c:pt idx="286">
                        <c:v>-93.888999999999996</c:v>
                      </c:pt>
                      <c:pt idx="287">
                        <c:v>-94.081000000000003</c:v>
                      </c:pt>
                      <c:pt idx="288">
                        <c:v>-114.613</c:v>
                      </c:pt>
                      <c:pt idx="289">
                        <c:v>-106.501</c:v>
                      </c:pt>
                      <c:pt idx="290">
                        <c:v>-102.822</c:v>
                      </c:pt>
                      <c:pt idx="291">
                        <c:v>-91.435000000000002</c:v>
                      </c:pt>
                      <c:pt idx="292">
                        <c:v>-97.849000000000004</c:v>
                      </c:pt>
                      <c:pt idx="293">
                        <c:v>-93.858999999999995</c:v>
                      </c:pt>
                      <c:pt idx="294">
                        <c:v>-106.20099999999999</c:v>
                      </c:pt>
                      <c:pt idx="295">
                        <c:v>-112.20699999999999</c:v>
                      </c:pt>
                      <c:pt idx="296">
                        <c:v>-112.116</c:v>
                      </c:pt>
                      <c:pt idx="297">
                        <c:v>-98.628</c:v>
                      </c:pt>
                      <c:pt idx="298">
                        <c:v>-102.06699999999999</c:v>
                      </c:pt>
                      <c:pt idx="299">
                        <c:v>-103.902</c:v>
                      </c:pt>
                      <c:pt idx="300">
                        <c:v>-115.92</c:v>
                      </c:pt>
                      <c:pt idx="301">
                        <c:v>-112.06100000000001</c:v>
                      </c:pt>
                      <c:pt idx="302">
                        <c:v>-103.642</c:v>
                      </c:pt>
                      <c:pt idx="303">
                        <c:v>-107.43</c:v>
                      </c:pt>
                      <c:pt idx="304">
                        <c:v>-93.183999999999997</c:v>
                      </c:pt>
                      <c:pt idx="305">
                        <c:v>-86.445999999999998</c:v>
                      </c:pt>
                      <c:pt idx="306">
                        <c:v>-82.076999999999998</c:v>
                      </c:pt>
                      <c:pt idx="307">
                        <c:v>-82.215999999999994</c:v>
                      </c:pt>
                      <c:pt idx="308">
                        <c:v>-80.709000000000003</c:v>
                      </c:pt>
                      <c:pt idx="309">
                        <c:v>-66.372</c:v>
                      </c:pt>
                      <c:pt idx="310">
                        <c:v>-59.673999999999999</c:v>
                      </c:pt>
                      <c:pt idx="311">
                        <c:v>-54.776000000000003</c:v>
                      </c:pt>
                      <c:pt idx="312">
                        <c:v>-74.924000000000007</c:v>
                      </c:pt>
                      <c:pt idx="313">
                        <c:v>-65.822999999999993</c:v>
                      </c:pt>
                      <c:pt idx="314">
                        <c:v>-71.805000000000007</c:v>
                      </c:pt>
                      <c:pt idx="315">
                        <c:v>-66.789000000000001</c:v>
                      </c:pt>
                      <c:pt idx="316">
                        <c:v>-61.478000000000002</c:v>
                      </c:pt>
                      <c:pt idx="317">
                        <c:v>-60.706000000000003</c:v>
                      </c:pt>
                      <c:pt idx="318">
                        <c:v>-58.323</c:v>
                      </c:pt>
                      <c:pt idx="319">
                        <c:v>-64.813999999999993</c:v>
                      </c:pt>
                      <c:pt idx="320">
                        <c:v>-73.381</c:v>
                      </c:pt>
                      <c:pt idx="321">
                        <c:v>-67.328999999999994</c:v>
                      </c:pt>
                      <c:pt idx="322">
                        <c:v>-75.134</c:v>
                      </c:pt>
                      <c:pt idx="323">
                        <c:v>-79.448999999999998</c:v>
                      </c:pt>
                      <c:pt idx="324">
                        <c:v>-97.718000000000004</c:v>
                      </c:pt>
                      <c:pt idx="325">
                        <c:v>-93.938000000000002</c:v>
                      </c:pt>
                      <c:pt idx="326">
                        <c:v>-89.679000000000002</c:v>
                      </c:pt>
                      <c:pt idx="327">
                        <c:v>-82.869</c:v>
                      </c:pt>
                      <c:pt idx="328">
                        <c:v>-85.119</c:v>
                      </c:pt>
                      <c:pt idx="329">
                        <c:v>-89.995999999999995</c:v>
                      </c:pt>
                      <c:pt idx="330">
                        <c:v>-94.600999999999999</c:v>
                      </c:pt>
                      <c:pt idx="331">
                        <c:v>-102.71599999999999</c:v>
                      </c:pt>
                      <c:pt idx="332">
                        <c:v>-105.545</c:v>
                      </c:pt>
                      <c:pt idx="333">
                        <c:v>-92.430999999999997</c:v>
                      </c:pt>
                      <c:pt idx="334">
                        <c:v>-97.503</c:v>
                      </c:pt>
                      <c:pt idx="335">
                        <c:v>-99.706000000000003</c:v>
                      </c:pt>
                      <c:pt idx="336">
                        <c:v>-117.601</c:v>
                      </c:pt>
                      <c:pt idx="337">
                        <c:v>-100.072</c:v>
                      </c:pt>
                      <c:pt idx="338">
                        <c:v>-98.765000000000001</c:v>
                      </c:pt>
                      <c:pt idx="339">
                        <c:v>-98.295000000000002</c:v>
                      </c:pt>
                      <c:pt idx="340">
                        <c:v>-99.757000000000005</c:v>
                      </c:pt>
                      <c:pt idx="341">
                        <c:v>-98.698999999999998</c:v>
                      </c:pt>
                      <c:pt idx="342">
                        <c:v>-101.809</c:v>
                      </c:pt>
                      <c:pt idx="343">
                        <c:v>-104.271</c:v>
                      </c:pt>
                      <c:pt idx="344">
                        <c:v>-103.217</c:v>
                      </c:pt>
                      <c:pt idx="345">
                        <c:v>-92.040999999999997</c:v>
                      </c:pt>
                      <c:pt idx="346">
                        <c:v>-97.081000000000003</c:v>
                      </c:pt>
                      <c:pt idx="347">
                        <c:v>-98.734999999999999</c:v>
                      </c:pt>
                      <c:pt idx="348">
                        <c:v>-122.11799999999999</c:v>
                      </c:pt>
                      <c:pt idx="349">
                        <c:v>-107.426</c:v>
                      </c:pt>
                      <c:pt idx="350">
                        <c:v>-102.60899999999999</c:v>
                      </c:pt>
                      <c:pt idx="351">
                        <c:v>-103.627</c:v>
                      </c:pt>
                      <c:pt idx="352">
                        <c:v>-92.564999999999998</c:v>
                      </c:pt>
                      <c:pt idx="353">
                        <c:v>-87.102999999999994</c:v>
                      </c:pt>
                      <c:pt idx="354">
                        <c:v>-94.944000000000003</c:v>
                      </c:pt>
                      <c:pt idx="355">
                        <c:v>-105.363</c:v>
                      </c:pt>
                      <c:pt idx="356">
                        <c:v>-107.471</c:v>
                      </c:pt>
                      <c:pt idx="357">
                        <c:v>-94.031999999999996</c:v>
                      </c:pt>
                      <c:pt idx="358">
                        <c:v>-97.296999999999997</c:v>
                      </c:pt>
                      <c:pt idx="359">
                        <c:v>-97.853999999999999</c:v>
                      </c:pt>
                      <c:pt idx="360">
                        <c:v>-97.644000000000005</c:v>
                      </c:pt>
                      <c:pt idx="361">
                        <c:v>-96.992000000000004</c:v>
                      </c:pt>
                      <c:pt idx="362">
                        <c:v>-97.543999999999997</c:v>
                      </c:pt>
                      <c:pt idx="363">
                        <c:v>-106.521</c:v>
                      </c:pt>
                      <c:pt idx="364">
                        <c:v>-103.438</c:v>
                      </c:pt>
                      <c:pt idx="365">
                        <c:v>-98.91</c:v>
                      </c:pt>
                      <c:pt idx="366">
                        <c:v>-90.328999999999994</c:v>
                      </c:pt>
                      <c:pt idx="367">
                        <c:v>-83.216999999999999</c:v>
                      </c:pt>
                      <c:pt idx="368">
                        <c:v>-86.870999999999995</c:v>
                      </c:pt>
                      <c:pt idx="369">
                        <c:v>-81.394999999999996</c:v>
                      </c:pt>
                      <c:pt idx="370">
                        <c:v>-88.888000000000005</c:v>
                      </c:pt>
                      <c:pt idx="371">
                        <c:v>-94.403000000000006</c:v>
                      </c:pt>
                      <c:pt idx="372">
                        <c:v>-112.539</c:v>
                      </c:pt>
                      <c:pt idx="373">
                        <c:v>-97.838999999999999</c:v>
                      </c:pt>
                      <c:pt idx="374">
                        <c:v>-100.646</c:v>
                      </c:pt>
                      <c:pt idx="375">
                        <c:v>-97.921999999999997</c:v>
                      </c:pt>
                      <c:pt idx="376">
                        <c:v>-104.04300000000001</c:v>
                      </c:pt>
                      <c:pt idx="377">
                        <c:v>-100.831</c:v>
                      </c:pt>
                      <c:pt idx="378">
                        <c:v>-101.874</c:v>
                      </c:pt>
                      <c:pt idx="379">
                        <c:v>-105.087</c:v>
                      </c:pt>
                      <c:pt idx="380">
                        <c:v>-103.973</c:v>
                      </c:pt>
                      <c:pt idx="381">
                        <c:v>-94.245000000000005</c:v>
                      </c:pt>
                      <c:pt idx="382">
                        <c:v>-99.875</c:v>
                      </c:pt>
                      <c:pt idx="383">
                        <c:v>-103.08499999999999</c:v>
                      </c:pt>
                      <c:pt idx="384">
                        <c:v>-122.67</c:v>
                      </c:pt>
                      <c:pt idx="385">
                        <c:v>-108.715</c:v>
                      </c:pt>
                      <c:pt idx="386">
                        <c:v>-100.68300000000001</c:v>
                      </c:pt>
                      <c:pt idx="387">
                        <c:v>-96.537999999999997</c:v>
                      </c:pt>
                      <c:pt idx="388">
                        <c:v>-103.119</c:v>
                      </c:pt>
                      <c:pt idx="389">
                        <c:v>-101.259</c:v>
                      </c:pt>
                      <c:pt idx="390">
                        <c:v>-98.430999999999997</c:v>
                      </c:pt>
                      <c:pt idx="391">
                        <c:v>-109.11199999999999</c:v>
                      </c:pt>
                      <c:pt idx="392">
                        <c:v>-112.143</c:v>
                      </c:pt>
                      <c:pt idx="393">
                        <c:v>-99.016999999999996</c:v>
                      </c:pt>
                      <c:pt idx="394">
                        <c:v>-103.874</c:v>
                      </c:pt>
                      <c:pt idx="395">
                        <c:v>-105.95</c:v>
                      </c:pt>
                      <c:pt idx="396">
                        <c:v>-129.91900000000001</c:v>
                      </c:pt>
                      <c:pt idx="397">
                        <c:v>-108.572</c:v>
                      </c:pt>
                      <c:pt idx="398">
                        <c:v>-100.199</c:v>
                      </c:pt>
                      <c:pt idx="399">
                        <c:v>-86.875</c:v>
                      </c:pt>
                      <c:pt idx="400">
                        <c:v>-79.331999999999994</c:v>
                      </c:pt>
                      <c:pt idx="401">
                        <c:v>-74.744</c:v>
                      </c:pt>
                      <c:pt idx="402">
                        <c:v>-89.093999999999994</c:v>
                      </c:pt>
                      <c:pt idx="403">
                        <c:v>-97.215000000000003</c:v>
                      </c:pt>
                      <c:pt idx="404">
                        <c:v>-99.522000000000006</c:v>
                      </c:pt>
                      <c:pt idx="405">
                        <c:v>-89.322999999999993</c:v>
                      </c:pt>
                      <c:pt idx="406">
                        <c:v>-95.35</c:v>
                      </c:pt>
                      <c:pt idx="407">
                        <c:v>-98.215000000000003</c:v>
                      </c:pt>
                      <c:pt idx="408">
                        <c:v>-105.533</c:v>
                      </c:pt>
                      <c:pt idx="409">
                        <c:v>-94.338999999999999</c:v>
                      </c:pt>
                      <c:pt idx="410">
                        <c:v>-81.84</c:v>
                      </c:pt>
                      <c:pt idx="411">
                        <c:v>-79.227000000000004</c:v>
                      </c:pt>
                      <c:pt idx="412">
                        <c:v>-78.341999999999999</c:v>
                      </c:pt>
                      <c:pt idx="413">
                        <c:v>-76.078000000000003</c:v>
                      </c:pt>
                      <c:pt idx="414">
                        <c:v>-66.722999999999999</c:v>
                      </c:pt>
                      <c:pt idx="415">
                        <c:v>-68.828999999999994</c:v>
                      </c:pt>
                      <c:pt idx="416">
                        <c:v>-68.734999999999999</c:v>
                      </c:pt>
                      <c:pt idx="417">
                        <c:v>-56.796999999999997</c:v>
                      </c:pt>
                      <c:pt idx="418">
                        <c:v>-55.874000000000002</c:v>
                      </c:pt>
                      <c:pt idx="419">
                        <c:v>-51.436</c:v>
                      </c:pt>
                      <c:pt idx="420">
                        <c:v>-73.478999999999999</c:v>
                      </c:pt>
                      <c:pt idx="421">
                        <c:v>-63.588999999999999</c:v>
                      </c:pt>
                      <c:pt idx="422">
                        <c:v>-55.295000000000002</c:v>
                      </c:pt>
                      <c:pt idx="423">
                        <c:v>-54.841000000000001</c:v>
                      </c:pt>
                      <c:pt idx="424">
                        <c:v>-54.195999999999998</c:v>
                      </c:pt>
                      <c:pt idx="425">
                        <c:v>-50.74</c:v>
                      </c:pt>
                      <c:pt idx="426">
                        <c:v>-49.396000000000001</c:v>
                      </c:pt>
                      <c:pt idx="427">
                        <c:v>-52.756999999999998</c:v>
                      </c:pt>
                      <c:pt idx="428">
                        <c:v>-62.531999999999996</c:v>
                      </c:pt>
                      <c:pt idx="429">
                        <c:v>-56.804000000000002</c:v>
                      </c:pt>
                      <c:pt idx="430">
                        <c:v>-62.905000000000001</c:v>
                      </c:pt>
                      <c:pt idx="431">
                        <c:v>-59.83</c:v>
                      </c:pt>
                      <c:pt idx="432">
                        <c:v>-74.256</c:v>
                      </c:pt>
                      <c:pt idx="433">
                        <c:v>-71.064999999999998</c:v>
                      </c:pt>
                      <c:pt idx="434">
                        <c:v>-68.760000000000005</c:v>
                      </c:pt>
                      <c:pt idx="435">
                        <c:v>-64.233000000000004</c:v>
                      </c:pt>
                      <c:pt idx="436">
                        <c:v>-59.801000000000002</c:v>
                      </c:pt>
                      <c:pt idx="437">
                        <c:v>-57.401000000000003</c:v>
                      </c:pt>
                      <c:pt idx="438">
                        <c:v>-57.4</c:v>
                      </c:pt>
                      <c:pt idx="439">
                        <c:v>-60.579000000000001</c:v>
                      </c:pt>
                      <c:pt idx="440">
                        <c:v>-60.52</c:v>
                      </c:pt>
                      <c:pt idx="441">
                        <c:v>-47.468000000000004</c:v>
                      </c:pt>
                      <c:pt idx="442">
                        <c:v>-42.667000000000002</c:v>
                      </c:pt>
                      <c:pt idx="443">
                        <c:v>-37.329000000000001</c:v>
                      </c:pt>
                      <c:pt idx="444">
                        <c:v>-44.332999999999998</c:v>
                      </c:pt>
                      <c:pt idx="445">
                        <c:v>-37.08</c:v>
                      </c:pt>
                      <c:pt idx="446">
                        <c:v>-33.728999999999999</c:v>
                      </c:pt>
                      <c:pt idx="447">
                        <c:v>-34.506</c:v>
                      </c:pt>
                      <c:pt idx="448">
                        <c:v>-35.411999999999999</c:v>
                      </c:pt>
                      <c:pt idx="449">
                        <c:v>-35.985999999999997</c:v>
                      </c:pt>
                      <c:pt idx="450">
                        <c:v>-35.521999999999998</c:v>
                      </c:pt>
                      <c:pt idx="451">
                        <c:v>-41.286999999999999</c:v>
                      </c:pt>
                      <c:pt idx="452">
                        <c:v>-41.738</c:v>
                      </c:pt>
                      <c:pt idx="453">
                        <c:v>-32.207999999999998</c:v>
                      </c:pt>
                      <c:pt idx="454">
                        <c:v>-40.295000000000002</c:v>
                      </c:pt>
                      <c:pt idx="455">
                        <c:v>-34.337000000000003</c:v>
                      </c:pt>
                      <c:pt idx="456">
                        <c:v>-50.119</c:v>
                      </c:pt>
                      <c:pt idx="457">
                        <c:v>-43.529000000000003</c:v>
                      </c:pt>
                      <c:pt idx="458">
                        <c:v>-36.581000000000003</c:v>
                      </c:pt>
                      <c:pt idx="459">
                        <c:v>-36.24</c:v>
                      </c:pt>
                      <c:pt idx="460">
                        <c:v>-37.658999999999999</c:v>
                      </c:pt>
                      <c:pt idx="461">
                        <c:v>-37.979999999999997</c:v>
                      </c:pt>
                      <c:pt idx="462">
                        <c:v>-36.009</c:v>
                      </c:pt>
                      <c:pt idx="463">
                        <c:v>-36.679000000000002</c:v>
                      </c:pt>
                      <c:pt idx="464">
                        <c:v>-42.753999999999998</c:v>
                      </c:pt>
                      <c:pt idx="465">
                        <c:v>-33.999000000000002</c:v>
                      </c:pt>
                      <c:pt idx="466">
                        <c:v>-41.594000000000001</c:v>
                      </c:pt>
                      <c:pt idx="467">
                        <c:v>-39.104999999999997</c:v>
                      </c:pt>
                      <c:pt idx="468">
                        <c:v>-55.302</c:v>
                      </c:pt>
                      <c:pt idx="469">
                        <c:v>-44.49</c:v>
                      </c:pt>
                      <c:pt idx="470">
                        <c:v>-37.151000000000003</c:v>
                      </c:pt>
                      <c:pt idx="471">
                        <c:v>-34.369999999999997</c:v>
                      </c:pt>
                      <c:pt idx="472">
                        <c:v>-33.414000000000001</c:v>
                      </c:pt>
                      <c:pt idx="473">
                        <c:v>-31.49</c:v>
                      </c:pt>
                      <c:pt idx="474">
                        <c:v>-31.091000000000001</c:v>
                      </c:pt>
                      <c:pt idx="475">
                        <c:v>-35.542999999999999</c:v>
                      </c:pt>
                      <c:pt idx="476">
                        <c:v>-43.424999999999997</c:v>
                      </c:pt>
                      <c:pt idx="477">
                        <c:v>-40.298999999999999</c:v>
                      </c:pt>
                      <c:pt idx="478">
                        <c:v>-51.84</c:v>
                      </c:pt>
                      <c:pt idx="479">
                        <c:v>-56.091000000000001</c:v>
                      </c:pt>
                      <c:pt idx="480">
                        <c:v>-83.906000000000006</c:v>
                      </c:pt>
                      <c:pt idx="481">
                        <c:v>-67.638999999999996</c:v>
                      </c:pt>
                      <c:pt idx="482">
                        <c:v>-60.259</c:v>
                      </c:pt>
                      <c:pt idx="483">
                        <c:v>-53.805999999999997</c:v>
                      </c:pt>
                      <c:pt idx="484">
                        <c:v>-47.902000000000001</c:v>
                      </c:pt>
                      <c:pt idx="485">
                        <c:v>-45.966999999999999</c:v>
                      </c:pt>
                      <c:pt idx="486">
                        <c:v>-48.743000000000002</c:v>
                      </c:pt>
                      <c:pt idx="487">
                        <c:v>-48.905999999999999</c:v>
                      </c:pt>
                      <c:pt idx="488">
                        <c:v>-49.92</c:v>
                      </c:pt>
                      <c:pt idx="489">
                        <c:v>-41.985999999999997</c:v>
                      </c:pt>
                      <c:pt idx="490">
                        <c:v>-49.171999999999997</c:v>
                      </c:pt>
                      <c:pt idx="491">
                        <c:v>-40.595999999999997</c:v>
                      </c:pt>
                      <c:pt idx="492">
                        <c:v>-47.396000000000001</c:v>
                      </c:pt>
                      <c:pt idx="493">
                        <c:v>-42.872999999999998</c:v>
                      </c:pt>
                      <c:pt idx="494">
                        <c:v>-37.493000000000002</c:v>
                      </c:pt>
                      <c:pt idx="495">
                        <c:v>-35.15</c:v>
                      </c:pt>
                      <c:pt idx="496">
                        <c:v>-39.545000000000002</c:v>
                      </c:pt>
                      <c:pt idx="497">
                        <c:v>-36.493000000000002</c:v>
                      </c:pt>
                      <c:pt idx="498">
                        <c:v>-36.292999999999999</c:v>
                      </c:pt>
                      <c:pt idx="499">
                        <c:v>-40.844999999999999</c:v>
                      </c:pt>
                      <c:pt idx="500">
                        <c:v>-44.25</c:v>
                      </c:pt>
                      <c:pt idx="501">
                        <c:v>-37.981999999999999</c:v>
                      </c:pt>
                      <c:pt idx="502">
                        <c:v>-42.704999999999998</c:v>
                      </c:pt>
                      <c:pt idx="503">
                        <c:v>-34.445</c:v>
                      </c:pt>
                      <c:pt idx="504">
                        <c:v>-47.197000000000003</c:v>
                      </c:pt>
                      <c:pt idx="505">
                        <c:v>-43.499000000000002</c:v>
                      </c:pt>
                      <c:pt idx="506">
                        <c:v>-37.438000000000002</c:v>
                      </c:pt>
                      <c:pt idx="507">
                        <c:v>-39.786000000000001</c:v>
                      </c:pt>
                      <c:pt idx="508">
                        <c:v>-38.802</c:v>
                      </c:pt>
                      <c:pt idx="509">
                        <c:v>-35.686999999999998</c:v>
                      </c:pt>
                      <c:pt idx="510">
                        <c:v>-34.747</c:v>
                      </c:pt>
                      <c:pt idx="511">
                        <c:v>-35.823</c:v>
                      </c:pt>
                      <c:pt idx="512">
                        <c:v>-36.491</c:v>
                      </c:pt>
                      <c:pt idx="513">
                        <c:v>-31.844000000000001</c:v>
                      </c:pt>
                      <c:pt idx="514">
                        <c:v>-34.237000000000002</c:v>
                      </c:pt>
                      <c:pt idx="515">
                        <c:v>-30.274000000000001</c:v>
                      </c:pt>
                      <c:pt idx="516">
                        <c:v>-49.905000000000001</c:v>
                      </c:pt>
                      <c:pt idx="517">
                        <c:v>-45.847000000000001</c:v>
                      </c:pt>
                      <c:pt idx="518">
                        <c:v>-44.75</c:v>
                      </c:pt>
                      <c:pt idx="519">
                        <c:v>-54.026000000000003</c:v>
                      </c:pt>
                      <c:pt idx="520">
                        <c:v>-49.423000000000002</c:v>
                      </c:pt>
                      <c:pt idx="521">
                        <c:v>-44.417000000000002</c:v>
                      </c:pt>
                      <c:pt idx="522">
                        <c:v>-40.463000000000001</c:v>
                      </c:pt>
                      <c:pt idx="523">
                        <c:v>-46.625999999999998</c:v>
                      </c:pt>
                      <c:pt idx="524">
                        <c:v>-56.223999999999997</c:v>
                      </c:pt>
                      <c:pt idx="525">
                        <c:v>-49.853999999999999</c:v>
                      </c:pt>
                      <c:pt idx="526">
                        <c:v>-59.746000000000002</c:v>
                      </c:pt>
                      <c:pt idx="527">
                        <c:v>-53.545000000000002</c:v>
                      </c:pt>
                      <c:pt idx="528">
                        <c:v>-68.158000000000001</c:v>
                      </c:pt>
                      <c:pt idx="529">
                        <c:v>-61.377000000000002</c:v>
                      </c:pt>
                      <c:pt idx="530">
                        <c:v>-61.850999999999999</c:v>
                      </c:pt>
                      <c:pt idx="531">
                        <c:v>-53.473999999999997</c:v>
                      </c:pt>
                      <c:pt idx="532">
                        <c:v>-51.701000000000001</c:v>
                      </c:pt>
                      <c:pt idx="533">
                        <c:v>-47.594999999999999</c:v>
                      </c:pt>
                      <c:pt idx="534">
                        <c:v>-48.344000000000001</c:v>
                      </c:pt>
                      <c:pt idx="535">
                        <c:v>-46.347999999999999</c:v>
                      </c:pt>
                      <c:pt idx="536">
                        <c:v>-56.595999999999997</c:v>
                      </c:pt>
                      <c:pt idx="537">
                        <c:v>-49.567999999999998</c:v>
                      </c:pt>
                      <c:pt idx="538">
                        <c:v>-54.762</c:v>
                      </c:pt>
                      <c:pt idx="539">
                        <c:v>-64.991</c:v>
                      </c:pt>
                      <c:pt idx="540">
                        <c:v>-92.576999999999998</c:v>
                      </c:pt>
                      <c:pt idx="541">
                        <c:v>-87.102000000000004</c:v>
                      </c:pt>
                      <c:pt idx="542">
                        <c:v>-79.775999999999996</c:v>
                      </c:pt>
                      <c:pt idx="543">
                        <c:v>-69.241</c:v>
                      </c:pt>
                      <c:pt idx="544">
                        <c:v>-65.504999999999995</c:v>
                      </c:pt>
                      <c:pt idx="545">
                        <c:v>-60.899000000000001</c:v>
                      </c:pt>
                      <c:pt idx="546">
                        <c:v>-55.459000000000003</c:v>
                      </c:pt>
                      <c:pt idx="547">
                        <c:v>-61.302999999999997</c:v>
                      </c:pt>
                      <c:pt idx="548">
                        <c:v>-62.03</c:v>
                      </c:pt>
                      <c:pt idx="549">
                        <c:v>-46.435000000000002</c:v>
                      </c:pt>
                      <c:pt idx="550">
                        <c:v>-41.966999999999999</c:v>
                      </c:pt>
                      <c:pt idx="551">
                        <c:v>-36.741</c:v>
                      </c:pt>
                      <c:pt idx="552">
                        <c:v>-41.915999999999997</c:v>
                      </c:pt>
                      <c:pt idx="553">
                        <c:v>-34.335999999999999</c:v>
                      </c:pt>
                      <c:pt idx="554">
                        <c:v>-31.204000000000001</c:v>
                      </c:pt>
                      <c:pt idx="555">
                        <c:v>-31.777000000000001</c:v>
                      </c:pt>
                      <c:pt idx="556">
                        <c:v>-30.652999999999999</c:v>
                      </c:pt>
                      <c:pt idx="557">
                        <c:v>-30.509</c:v>
                      </c:pt>
                      <c:pt idx="558">
                        <c:v>-35.829000000000001</c:v>
                      </c:pt>
                      <c:pt idx="559" formatCode="0.00E+00">
                        <c:v>-38.616999999999997</c:v>
                      </c:pt>
                      <c:pt idx="560">
                        <c:v>-38.677</c:v>
                      </c:pt>
                      <c:pt idx="561" formatCode="0.00E+00">
                        <c:v>-27.507000000000001</c:v>
                      </c:pt>
                      <c:pt idx="562">
                        <c:v>-27.117000000000001</c:v>
                      </c:pt>
                      <c:pt idx="563">
                        <c:v>-23.206</c:v>
                      </c:pt>
                    </c:numCache>
                  </c:numRef>
                </c:yVal>
                <c:smooth val="0"/>
                <c:extLst xmlns:c15="http://schemas.microsoft.com/office/drawing/2012/chart">
                  <c:ext xmlns:c16="http://schemas.microsoft.com/office/drawing/2014/chart" uri="{C3380CC4-5D6E-409C-BE32-E72D297353CC}">
                    <c16:uniqueId val="{00000015-4E8D-4C3F-AAE9-63E995A9C6CA}"/>
                  </c:ext>
                </c:extLst>
              </c15:ser>
            </c15:filteredScatterSeries>
            <c15:filteredScatterSeries>
              <c15:ser>
                <c:idx val="14"/>
                <c:order val="14"/>
                <c:tx>
                  <c:v>5-Year</c:v>
                </c:tx>
                <c:spPr>
                  <a:ln>
                    <a:solidFill>
                      <a:schemeClr val="tx2">
                        <a:lumMod val="75000"/>
                      </a:schemeClr>
                    </a:solidFill>
                  </a:ln>
                </c:spPr>
                <c:marker>
                  <c:symbol val="none"/>
                </c:marker>
                <c:xVal>
                  <c:numRef>
                    <c:extLst xmlns:c15="http://schemas.microsoft.com/office/drawing/2012/chart">
                      <c:ext xmlns:c15="http://schemas.microsoft.com/office/drawing/2012/chart" uri="{02D57815-91ED-43cb-92C2-25804820EDAC}">
                        <c15:formulaRef>
                          <c15:sqref>'02N21W34G02S'!$H$35:$H$598</c15:sqref>
                        </c15:formulaRef>
                      </c:ext>
                    </c:extLst>
                    <c:numCache>
                      <c:formatCode>m/d/yyyy</c:formatCode>
                      <c:ptCount val="564"/>
                      <c:pt idx="0">
                        <c:v>44865</c:v>
                      </c:pt>
                      <c:pt idx="1">
                        <c:v>44895</c:v>
                      </c:pt>
                      <c:pt idx="2">
                        <c:v>44926</c:v>
                      </c:pt>
                      <c:pt idx="3">
                        <c:v>44957</c:v>
                      </c:pt>
                      <c:pt idx="4">
                        <c:v>44985</c:v>
                      </c:pt>
                      <c:pt idx="5">
                        <c:v>45016</c:v>
                      </c:pt>
                      <c:pt idx="6">
                        <c:v>45046</c:v>
                      </c:pt>
                      <c:pt idx="7">
                        <c:v>45077</c:v>
                      </c:pt>
                      <c:pt idx="8">
                        <c:v>45107</c:v>
                      </c:pt>
                      <c:pt idx="9">
                        <c:v>45138</c:v>
                      </c:pt>
                      <c:pt idx="10">
                        <c:v>45169</c:v>
                      </c:pt>
                      <c:pt idx="11">
                        <c:v>45199</c:v>
                      </c:pt>
                      <c:pt idx="12">
                        <c:v>45230</c:v>
                      </c:pt>
                      <c:pt idx="13">
                        <c:v>45260</c:v>
                      </c:pt>
                      <c:pt idx="14">
                        <c:v>45291</c:v>
                      </c:pt>
                      <c:pt idx="15">
                        <c:v>45322</c:v>
                      </c:pt>
                      <c:pt idx="16">
                        <c:v>45351</c:v>
                      </c:pt>
                      <c:pt idx="17">
                        <c:v>45382</c:v>
                      </c:pt>
                      <c:pt idx="18">
                        <c:v>45412</c:v>
                      </c:pt>
                      <c:pt idx="19">
                        <c:v>45443</c:v>
                      </c:pt>
                      <c:pt idx="20">
                        <c:v>45473</c:v>
                      </c:pt>
                      <c:pt idx="21">
                        <c:v>45504</c:v>
                      </c:pt>
                      <c:pt idx="22">
                        <c:v>45535</c:v>
                      </c:pt>
                      <c:pt idx="23">
                        <c:v>45565</c:v>
                      </c:pt>
                      <c:pt idx="24">
                        <c:v>45596</c:v>
                      </c:pt>
                      <c:pt idx="25">
                        <c:v>45626</c:v>
                      </c:pt>
                      <c:pt idx="26">
                        <c:v>45657</c:v>
                      </c:pt>
                      <c:pt idx="27">
                        <c:v>45688</c:v>
                      </c:pt>
                      <c:pt idx="28">
                        <c:v>45716</c:v>
                      </c:pt>
                      <c:pt idx="29">
                        <c:v>45747</c:v>
                      </c:pt>
                      <c:pt idx="30">
                        <c:v>45777</c:v>
                      </c:pt>
                      <c:pt idx="31">
                        <c:v>45808</c:v>
                      </c:pt>
                      <c:pt idx="32">
                        <c:v>45838</c:v>
                      </c:pt>
                      <c:pt idx="33">
                        <c:v>45869</c:v>
                      </c:pt>
                      <c:pt idx="34">
                        <c:v>45900</c:v>
                      </c:pt>
                      <c:pt idx="35">
                        <c:v>45930</c:v>
                      </c:pt>
                      <c:pt idx="36">
                        <c:v>45961</c:v>
                      </c:pt>
                      <c:pt idx="37">
                        <c:v>45991</c:v>
                      </c:pt>
                      <c:pt idx="38">
                        <c:v>46022</c:v>
                      </c:pt>
                      <c:pt idx="39">
                        <c:v>46053</c:v>
                      </c:pt>
                      <c:pt idx="40">
                        <c:v>46081</c:v>
                      </c:pt>
                      <c:pt idx="41">
                        <c:v>46112</c:v>
                      </c:pt>
                      <c:pt idx="42">
                        <c:v>46142</c:v>
                      </c:pt>
                      <c:pt idx="43">
                        <c:v>46173</c:v>
                      </c:pt>
                      <c:pt idx="44">
                        <c:v>46203</c:v>
                      </c:pt>
                      <c:pt idx="45">
                        <c:v>46234</c:v>
                      </c:pt>
                      <c:pt idx="46">
                        <c:v>46265</c:v>
                      </c:pt>
                      <c:pt idx="47">
                        <c:v>46295</c:v>
                      </c:pt>
                      <c:pt idx="48">
                        <c:v>46326</c:v>
                      </c:pt>
                      <c:pt idx="49">
                        <c:v>46356</c:v>
                      </c:pt>
                      <c:pt idx="50">
                        <c:v>46387</c:v>
                      </c:pt>
                      <c:pt idx="51">
                        <c:v>46418</c:v>
                      </c:pt>
                      <c:pt idx="52">
                        <c:v>46446</c:v>
                      </c:pt>
                      <c:pt idx="53">
                        <c:v>46477</c:v>
                      </c:pt>
                      <c:pt idx="54">
                        <c:v>46507</c:v>
                      </c:pt>
                      <c:pt idx="55">
                        <c:v>46538</c:v>
                      </c:pt>
                      <c:pt idx="56">
                        <c:v>46568</c:v>
                      </c:pt>
                      <c:pt idx="57">
                        <c:v>46599</c:v>
                      </c:pt>
                      <c:pt idx="58">
                        <c:v>46630</c:v>
                      </c:pt>
                      <c:pt idx="59">
                        <c:v>46660</c:v>
                      </c:pt>
                      <c:pt idx="60">
                        <c:v>46691</c:v>
                      </c:pt>
                      <c:pt idx="61">
                        <c:v>46721</c:v>
                      </c:pt>
                      <c:pt idx="62">
                        <c:v>46752</c:v>
                      </c:pt>
                      <c:pt idx="63">
                        <c:v>46783</c:v>
                      </c:pt>
                      <c:pt idx="64">
                        <c:v>46812</c:v>
                      </c:pt>
                      <c:pt idx="65">
                        <c:v>46843</c:v>
                      </c:pt>
                      <c:pt idx="66">
                        <c:v>46873</c:v>
                      </c:pt>
                      <c:pt idx="67">
                        <c:v>46904</c:v>
                      </c:pt>
                      <c:pt idx="68">
                        <c:v>46934</c:v>
                      </c:pt>
                      <c:pt idx="69">
                        <c:v>46965</c:v>
                      </c:pt>
                      <c:pt idx="70">
                        <c:v>46996</c:v>
                      </c:pt>
                      <c:pt idx="71">
                        <c:v>47026</c:v>
                      </c:pt>
                      <c:pt idx="72">
                        <c:v>47057</c:v>
                      </c:pt>
                      <c:pt idx="73">
                        <c:v>47087</c:v>
                      </c:pt>
                      <c:pt idx="74">
                        <c:v>47118</c:v>
                      </c:pt>
                      <c:pt idx="75">
                        <c:v>47149</c:v>
                      </c:pt>
                      <c:pt idx="76">
                        <c:v>47177</c:v>
                      </c:pt>
                      <c:pt idx="77">
                        <c:v>47208</c:v>
                      </c:pt>
                      <c:pt idx="78">
                        <c:v>47238</c:v>
                      </c:pt>
                      <c:pt idx="79">
                        <c:v>47269</c:v>
                      </c:pt>
                      <c:pt idx="80">
                        <c:v>47299</c:v>
                      </c:pt>
                      <c:pt idx="81">
                        <c:v>47330</c:v>
                      </c:pt>
                      <c:pt idx="82">
                        <c:v>47361</c:v>
                      </c:pt>
                      <c:pt idx="83">
                        <c:v>47391</c:v>
                      </c:pt>
                      <c:pt idx="84">
                        <c:v>47422</c:v>
                      </c:pt>
                      <c:pt idx="85">
                        <c:v>47452</c:v>
                      </c:pt>
                      <c:pt idx="86">
                        <c:v>47483</c:v>
                      </c:pt>
                      <c:pt idx="87">
                        <c:v>47514</c:v>
                      </c:pt>
                      <c:pt idx="88">
                        <c:v>47542</c:v>
                      </c:pt>
                      <c:pt idx="89">
                        <c:v>47573</c:v>
                      </c:pt>
                      <c:pt idx="90">
                        <c:v>47603</c:v>
                      </c:pt>
                      <c:pt idx="91">
                        <c:v>47634</c:v>
                      </c:pt>
                      <c:pt idx="92">
                        <c:v>47664</c:v>
                      </c:pt>
                      <c:pt idx="93">
                        <c:v>47695</c:v>
                      </c:pt>
                      <c:pt idx="94">
                        <c:v>47726</c:v>
                      </c:pt>
                      <c:pt idx="95">
                        <c:v>47756</c:v>
                      </c:pt>
                      <c:pt idx="96">
                        <c:v>47787</c:v>
                      </c:pt>
                      <c:pt idx="97">
                        <c:v>47817</c:v>
                      </c:pt>
                      <c:pt idx="98">
                        <c:v>47848</c:v>
                      </c:pt>
                      <c:pt idx="99">
                        <c:v>47879</c:v>
                      </c:pt>
                      <c:pt idx="100">
                        <c:v>47907</c:v>
                      </c:pt>
                      <c:pt idx="101">
                        <c:v>47938</c:v>
                      </c:pt>
                      <c:pt idx="102">
                        <c:v>47968</c:v>
                      </c:pt>
                      <c:pt idx="103">
                        <c:v>47999</c:v>
                      </c:pt>
                      <c:pt idx="104">
                        <c:v>48029</c:v>
                      </c:pt>
                      <c:pt idx="105">
                        <c:v>48060</c:v>
                      </c:pt>
                      <c:pt idx="106">
                        <c:v>48091</c:v>
                      </c:pt>
                      <c:pt idx="107">
                        <c:v>48121</c:v>
                      </c:pt>
                      <c:pt idx="108">
                        <c:v>48152</c:v>
                      </c:pt>
                      <c:pt idx="109">
                        <c:v>48182</c:v>
                      </c:pt>
                      <c:pt idx="110">
                        <c:v>48213</c:v>
                      </c:pt>
                      <c:pt idx="111">
                        <c:v>48244</c:v>
                      </c:pt>
                      <c:pt idx="112">
                        <c:v>48273</c:v>
                      </c:pt>
                      <c:pt idx="113">
                        <c:v>48304</c:v>
                      </c:pt>
                      <c:pt idx="114">
                        <c:v>48334</c:v>
                      </c:pt>
                      <c:pt idx="115">
                        <c:v>48365</c:v>
                      </c:pt>
                      <c:pt idx="116">
                        <c:v>48395</c:v>
                      </c:pt>
                      <c:pt idx="117">
                        <c:v>48426</c:v>
                      </c:pt>
                      <c:pt idx="118">
                        <c:v>48457</c:v>
                      </c:pt>
                      <c:pt idx="119">
                        <c:v>48487</c:v>
                      </c:pt>
                      <c:pt idx="120">
                        <c:v>48518</c:v>
                      </c:pt>
                      <c:pt idx="121">
                        <c:v>48548</c:v>
                      </c:pt>
                      <c:pt idx="122">
                        <c:v>48579</c:v>
                      </c:pt>
                      <c:pt idx="123">
                        <c:v>48610</c:v>
                      </c:pt>
                      <c:pt idx="124">
                        <c:v>48638</c:v>
                      </c:pt>
                      <c:pt idx="125">
                        <c:v>48669</c:v>
                      </c:pt>
                      <c:pt idx="126">
                        <c:v>48699</c:v>
                      </c:pt>
                      <c:pt idx="127">
                        <c:v>48730</c:v>
                      </c:pt>
                      <c:pt idx="128">
                        <c:v>48760</c:v>
                      </c:pt>
                      <c:pt idx="129">
                        <c:v>48791</c:v>
                      </c:pt>
                      <c:pt idx="130">
                        <c:v>48822</c:v>
                      </c:pt>
                      <c:pt idx="131">
                        <c:v>48852</c:v>
                      </c:pt>
                      <c:pt idx="132">
                        <c:v>48883</c:v>
                      </c:pt>
                      <c:pt idx="133">
                        <c:v>48913</c:v>
                      </c:pt>
                      <c:pt idx="134">
                        <c:v>48944</c:v>
                      </c:pt>
                      <c:pt idx="135">
                        <c:v>48975</c:v>
                      </c:pt>
                      <c:pt idx="136">
                        <c:v>49003</c:v>
                      </c:pt>
                      <c:pt idx="137">
                        <c:v>49034</c:v>
                      </c:pt>
                      <c:pt idx="138">
                        <c:v>49064</c:v>
                      </c:pt>
                      <c:pt idx="139">
                        <c:v>49095</c:v>
                      </c:pt>
                      <c:pt idx="140">
                        <c:v>49125</c:v>
                      </c:pt>
                      <c:pt idx="141">
                        <c:v>49156</c:v>
                      </c:pt>
                      <c:pt idx="142">
                        <c:v>49187</c:v>
                      </c:pt>
                      <c:pt idx="143">
                        <c:v>49217</c:v>
                      </c:pt>
                      <c:pt idx="144">
                        <c:v>49248</c:v>
                      </c:pt>
                      <c:pt idx="145">
                        <c:v>49278</c:v>
                      </c:pt>
                      <c:pt idx="146">
                        <c:v>49309</c:v>
                      </c:pt>
                      <c:pt idx="147">
                        <c:v>49340</c:v>
                      </c:pt>
                      <c:pt idx="148">
                        <c:v>49368</c:v>
                      </c:pt>
                      <c:pt idx="149">
                        <c:v>49399</c:v>
                      </c:pt>
                      <c:pt idx="150">
                        <c:v>49429</c:v>
                      </c:pt>
                      <c:pt idx="151">
                        <c:v>49460</c:v>
                      </c:pt>
                      <c:pt idx="152">
                        <c:v>49490</c:v>
                      </c:pt>
                      <c:pt idx="153">
                        <c:v>49521</c:v>
                      </c:pt>
                      <c:pt idx="154">
                        <c:v>49552</c:v>
                      </c:pt>
                      <c:pt idx="155">
                        <c:v>49582</c:v>
                      </c:pt>
                      <c:pt idx="156">
                        <c:v>49613</c:v>
                      </c:pt>
                      <c:pt idx="157">
                        <c:v>49643</c:v>
                      </c:pt>
                      <c:pt idx="158">
                        <c:v>49674</c:v>
                      </c:pt>
                      <c:pt idx="159">
                        <c:v>49705</c:v>
                      </c:pt>
                      <c:pt idx="160">
                        <c:v>49734</c:v>
                      </c:pt>
                      <c:pt idx="161">
                        <c:v>49765</c:v>
                      </c:pt>
                      <c:pt idx="162">
                        <c:v>49795</c:v>
                      </c:pt>
                      <c:pt idx="163">
                        <c:v>49826</c:v>
                      </c:pt>
                      <c:pt idx="164">
                        <c:v>49856</c:v>
                      </c:pt>
                      <c:pt idx="165">
                        <c:v>49887</c:v>
                      </c:pt>
                      <c:pt idx="166">
                        <c:v>49918</c:v>
                      </c:pt>
                      <c:pt idx="167">
                        <c:v>49948</c:v>
                      </c:pt>
                      <c:pt idx="168">
                        <c:v>49979</c:v>
                      </c:pt>
                      <c:pt idx="169">
                        <c:v>50009</c:v>
                      </c:pt>
                      <c:pt idx="170">
                        <c:v>50040</c:v>
                      </c:pt>
                      <c:pt idx="171">
                        <c:v>50071</c:v>
                      </c:pt>
                      <c:pt idx="172">
                        <c:v>50099</c:v>
                      </c:pt>
                      <c:pt idx="173">
                        <c:v>50130</c:v>
                      </c:pt>
                      <c:pt idx="174">
                        <c:v>50160</c:v>
                      </c:pt>
                      <c:pt idx="175">
                        <c:v>50191</c:v>
                      </c:pt>
                      <c:pt idx="176">
                        <c:v>50221</c:v>
                      </c:pt>
                      <c:pt idx="177">
                        <c:v>50252</c:v>
                      </c:pt>
                      <c:pt idx="178">
                        <c:v>50283</c:v>
                      </c:pt>
                      <c:pt idx="179">
                        <c:v>50313</c:v>
                      </c:pt>
                      <c:pt idx="180">
                        <c:v>50344</c:v>
                      </c:pt>
                      <c:pt idx="181">
                        <c:v>50374</c:v>
                      </c:pt>
                      <c:pt idx="182">
                        <c:v>50405</c:v>
                      </c:pt>
                      <c:pt idx="183">
                        <c:v>50436</c:v>
                      </c:pt>
                      <c:pt idx="184">
                        <c:v>50464</c:v>
                      </c:pt>
                      <c:pt idx="185">
                        <c:v>50495</c:v>
                      </c:pt>
                      <c:pt idx="186">
                        <c:v>50525</c:v>
                      </c:pt>
                      <c:pt idx="187">
                        <c:v>50556</c:v>
                      </c:pt>
                      <c:pt idx="188">
                        <c:v>50586</c:v>
                      </c:pt>
                      <c:pt idx="189">
                        <c:v>50617</c:v>
                      </c:pt>
                      <c:pt idx="190">
                        <c:v>50648</c:v>
                      </c:pt>
                      <c:pt idx="191">
                        <c:v>50678</c:v>
                      </c:pt>
                      <c:pt idx="192">
                        <c:v>50709</c:v>
                      </c:pt>
                      <c:pt idx="193">
                        <c:v>50739</c:v>
                      </c:pt>
                      <c:pt idx="194">
                        <c:v>50770</c:v>
                      </c:pt>
                      <c:pt idx="195">
                        <c:v>50801</c:v>
                      </c:pt>
                      <c:pt idx="196">
                        <c:v>50829</c:v>
                      </c:pt>
                      <c:pt idx="197">
                        <c:v>50860</c:v>
                      </c:pt>
                      <c:pt idx="198">
                        <c:v>50890</c:v>
                      </c:pt>
                      <c:pt idx="199">
                        <c:v>50921</c:v>
                      </c:pt>
                      <c:pt idx="200">
                        <c:v>50951</c:v>
                      </c:pt>
                      <c:pt idx="201">
                        <c:v>50982</c:v>
                      </c:pt>
                      <c:pt idx="202">
                        <c:v>51013</c:v>
                      </c:pt>
                      <c:pt idx="203">
                        <c:v>51043</c:v>
                      </c:pt>
                      <c:pt idx="204">
                        <c:v>51074</c:v>
                      </c:pt>
                      <c:pt idx="205">
                        <c:v>51104</c:v>
                      </c:pt>
                      <c:pt idx="206">
                        <c:v>51135</c:v>
                      </c:pt>
                      <c:pt idx="207">
                        <c:v>51166</c:v>
                      </c:pt>
                      <c:pt idx="208">
                        <c:v>51195</c:v>
                      </c:pt>
                      <c:pt idx="209">
                        <c:v>51226</c:v>
                      </c:pt>
                      <c:pt idx="210">
                        <c:v>51256</c:v>
                      </c:pt>
                      <c:pt idx="211">
                        <c:v>51287</c:v>
                      </c:pt>
                      <c:pt idx="212">
                        <c:v>51317</c:v>
                      </c:pt>
                      <c:pt idx="213">
                        <c:v>51348</c:v>
                      </c:pt>
                      <c:pt idx="214">
                        <c:v>51379</c:v>
                      </c:pt>
                      <c:pt idx="215">
                        <c:v>51409</c:v>
                      </c:pt>
                      <c:pt idx="216">
                        <c:v>51440</c:v>
                      </c:pt>
                      <c:pt idx="217">
                        <c:v>51470</c:v>
                      </c:pt>
                      <c:pt idx="218">
                        <c:v>51501</c:v>
                      </c:pt>
                      <c:pt idx="219">
                        <c:v>51532</c:v>
                      </c:pt>
                      <c:pt idx="220">
                        <c:v>51560</c:v>
                      </c:pt>
                      <c:pt idx="221">
                        <c:v>51591</c:v>
                      </c:pt>
                      <c:pt idx="222">
                        <c:v>51621</c:v>
                      </c:pt>
                      <c:pt idx="223">
                        <c:v>51652</c:v>
                      </c:pt>
                      <c:pt idx="224">
                        <c:v>51682</c:v>
                      </c:pt>
                      <c:pt idx="225">
                        <c:v>51713</c:v>
                      </c:pt>
                      <c:pt idx="226">
                        <c:v>51744</c:v>
                      </c:pt>
                      <c:pt idx="227">
                        <c:v>51774</c:v>
                      </c:pt>
                      <c:pt idx="228">
                        <c:v>51805</c:v>
                      </c:pt>
                      <c:pt idx="229">
                        <c:v>51835</c:v>
                      </c:pt>
                      <c:pt idx="230">
                        <c:v>51866</c:v>
                      </c:pt>
                      <c:pt idx="231">
                        <c:v>51897</c:v>
                      </c:pt>
                      <c:pt idx="232">
                        <c:v>51925</c:v>
                      </c:pt>
                      <c:pt idx="233">
                        <c:v>51956</c:v>
                      </c:pt>
                      <c:pt idx="234">
                        <c:v>51986</c:v>
                      </c:pt>
                      <c:pt idx="235">
                        <c:v>52017</c:v>
                      </c:pt>
                      <c:pt idx="236">
                        <c:v>52047</c:v>
                      </c:pt>
                      <c:pt idx="237">
                        <c:v>52078</c:v>
                      </c:pt>
                      <c:pt idx="238">
                        <c:v>52109</c:v>
                      </c:pt>
                      <c:pt idx="239">
                        <c:v>52139</c:v>
                      </c:pt>
                      <c:pt idx="240">
                        <c:v>52170</c:v>
                      </c:pt>
                      <c:pt idx="241">
                        <c:v>52200</c:v>
                      </c:pt>
                      <c:pt idx="242">
                        <c:v>52231</c:v>
                      </c:pt>
                      <c:pt idx="243">
                        <c:v>52262</c:v>
                      </c:pt>
                      <c:pt idx="244">
                        <c:v>52290</c:v>
                      </c:pt>
                      <c:pt idx="245">
                        <c:v>52321</c:v>
                      </c:pt>
                      <c:pt idx="246">
                        <c:v>52351</c:v>
                      </c:pt>
                      <c:pt idx="247">
                        <c:v>52382</c:v>
                      </c:pt>
                      <c:pt idx="248">
                        <c:v>52412</c:v>
                      </c:pt>
                      <c:pt idx="249">
                        <c:v>52443</c:v>
                      </c:pt>
                      <c:pt idx="250">
                        <c:v>52474</c:v>
                      </c:pt>
                      <c:pt idx="251">
                        <c:v>52504</c:v>
                      </c:pt>
                      <c:pt idx="252">
                        <c:v>52535</c:v>
                      </c:pt>
                      <c:pt idx="253">
                        <c:v>52565</c:v>
                      </c:pt>
                      <c:pt idx="254">
                        <c:v>52596</c:v>
                      </c:pt>
                      <c:pt idx="255">
                        <c:v>52627</c:v>
                      </c:pt>
                      <c:pt idx="256">
                        <c:v>52656</c:v>
                      </c:pt>
                      <c:pt idx="257">
                        <c:v>52687</c:v>
                      </c:pt>
                      <c:pt idx="258">
                        <c:v>52717</c:v>
                      </c:pt>
                      <c:pt idx="259">
                        <c:v>52748</c:v>
                      </c:pt>
                      <c:pt idx="260">
                        <c:v>52778</c:v>
                      </c:pt>
                      <c:pt idx="261">
                        <c:v>52809</c:v>
                      </c:pt>
                      <c:pt idx="262">
                        <c:v>52840</c:v>
                      </c:pt>
                      <c:pt idx="263">
                        <c:v>52870</c:v>
                      </c:pt>
                      <c:pt idx="264">
                        <c:v>52901</c:v>
                      </c:pt>
                      <c:pt idx="265">
                        <c:v>52931</c:v>
                      </c:pt>
                      <c:pt idx="266">
                        <c:v>52962</c:v>
                      </c:pt>
                      <c:pt idx="267">
                        <c:v>52993</c:v>
                      </c:pt>
                      <c:pt idx="268">
                        <c:v>53021</c:v>
                      </c:pt>
                      <c:pt idx="269">
                        <c:v>53052</c:v>
                      </c:pt>
                      <c:pt idx="270">
                        <c:v>53082</c:v>
                      </c:pt>
                      <c:pt idx="271">
                        <c:v>53113</c:v>
                      </c:pt>
                      <c:pt idx="272">
                        <c:v>53143</c:v>
                      </c:pt>
                      <c:pt idx="273">
                        <c:v>53174</c:v>
                      </c:pt>
                      <c:pt idx="274">
                        <c:v>53205</c:v>
                      </c:pt>
                      <c:pt idx="275">
                        <c:v>53235</c:v>
                      </c:pt>
                      <c:pt idx="276">
                        <c:v>53266</c:v>
                      </c:pt>
                      <c:pt idx="277">
                        <c:v>53296</c:v>
                      </c:pt>
                      <c:pt idx="278">
                        <c:v>53327</c:v>
                      </c:pt>
                      <c:pt idx="279">
                        <c:v>53358</c:v>
                      </c:pt>
                      <c:pt idx="280">
                        <c:v>53386</c:v>
                      </c:pt>
                      <c:pt idx="281">
                        <c:v>53417</c:v>
                      </c:pt>
                      <c:pt idx="282">
                        <c:v>53447</c:v>
                      </c:pt>
                      <c:pt idx="283">
                        <c:v>53478</c:v>
                      </c:pt>
                      <c:pt idx="284">
                        <c:v>53508</c:v>
                      </c:pt>
                      <c:pt idx="285">
                        <c:v>53539</c:v>
                      </c:pt>
                      <c:pt idx="286">
                        <c:v>53570</c:v>
                      </c:pt>
                      <c:pt idx="287">
                        <c:v>53600</c:v>
                      </c:pt>
                      <c:pt idx="288">
                        <c:v>53631</c:v>
                      </c:pt>
                      <c:pt idx="289">
                        <c:v>53661</c:v>
                      </c:pt>
                      <c:pt idx="290">
                        <c:v>53692</c:v>
                      </c:pt>
                      <c:pt idx="291">
                        <c:v>53723</c:v>
                      </c:pt>
                      <c:pt idx="292">
                        <c:v>53751</c:v>
                      </c:pt>
                      <c:pt idx="293">
                        <c:v>53782</c:v>
                      </c:pt>
                      <c:pt idx="294">
                        <c:v>53812</c:v>
                      </c:pt>
                      <c:pt idx="295">
                        <c:v>53843</c:v>
                      </c:pt>
                      <c:pt idx="296">
                        <c:v>53873</c:v>
                      </c:pt>
                      <c:pt idx="297">
                        <c:v>53904</c:v>
                      </c:pt>
                      <c:pt idx="298">
                        <c:v>53935</c:v>
                      </c:pt>
                      <c:pt idx="299">
                        <c:v>53965</c:v>
                      </c:pt>
                      <c:pt idx="300">
                        <c:v>53996</c:v>
                      </c:pt>
                      <c:pt idx="301">
                        <c:v>54026</c:v>
                      </c:pt>
                      <c:pt idx="302">
                        <c:v>54057</c:v>
                      </c:pt>
                      <c:pt idx="303">
                        <c:v>54088</c:v>
                      </c:pt>
                      <c:pt idx="304">
                        <c:v>54117</c:v>
                      </c:pt>
                      <c:pt idx="305">
                        <c:v>54148</c:v>
                      </c:pt>
                      <c:pt idx="306">
                        <c:v>54178</c:v>
                      </c:pt>
                      <c:pt idx="307">
                        <c:v>54209</c:v>
                      </c:pt>
                      <c:pt idx="308">
                        <c:v>54239</c:v>
                      </c:pt>
                      <c:pt idx="309">
                        <c:v>54270</c:v>
                      </c:pt>
                      <c:pt idx="310">
                        <c:v>54301</c:v>
                      </c:pt>
                      <c:pt idx="311">
                        <c:v>54331</c:v>
                      </c:pt>
                      <c:pt idx="312">
                        <c:v>54362</c:v>
                      </c:pt>
                      <c:pt idx="313">
                        <c:v>54392</c:v>
                      </c:pt>
                      <c:pt idx="314">
                        <c:v>54423</c:v>
                      </c:pt>
                      <c:pt idx="315">
                        <c:v>54454</c:v>
                      </c:pt>
                      <c:pt idx="316">
                        <c:v>54482</c:v>
                      </c:pt>
                      <c:pt idx="317">
                        <c:v>54513</c:v>
                      </c:pt>
                      <c:pt idx="318">
                        <c:v>54543</c:v>
                      </c:pt>
                      <c:pt idx="319">
                        <c:v>54574</c:v>
                      </c:pt>
                      <c:pt idx="320">
                        <c:v>54604</c:v>
                      </c:pt>
                      <c:pt idx="321">
                        <c:v>54635</c:v>
                      </c:pt>
                      <c:pt idx="322">
                        <c:v>54666</c:v>
                      </c:pt>
                      <c:pt idx="323">
                        <c:v>54696</c:v>
                      </c:pt>
                      <c:pt idx="324">
                        <c:v>54727</c:v>
                      </c:pt>
                      <c:pt idx="325">
                        <c:v>54757</c:v>
                      </c:pt>
                      <c:pt idx="326">
                        <c:v>54788</c:v>
                      </c:pt>
                      <c:pt idx="327">
                        <c:v>54819</c:v>
                      </c:pt>
                      <c:pt idx="328">
                        <c:v>54847</c:v>
                      </c:pt>
                      <c:pt idx="329">
                        <c:v>54878</c:v>
                      </c:pt>
                      <c:pt idx="330">
                        <c:v>54908</c:v>
                      </c:pt>
                      <c:pt idx="331">
                        <c:v>54939</c:v>
                      </c:pt>
                      <c:pt idx="332">
                        <c:v>54969</c:v>
                      </c:pt>
                      <c:pt idx="333">
                        <c:v>55000</c:v>
                      </c:pt>
                      <c:pt idx="334">
                        <c:v>55031</c:v>
                      </c:pt>
                      <c:pt idx="335">
                        <c:v>55061</c:v>
                      </c:pt>
                      <c:pt idx="336">
                        <c:v>55092</c:v>
                      </c:pt>
                      <c:pt idx="337">
                        <c:v>55122</c:v>
                      </c:pt>
                      <c:pt idx="338">
                        <c:v>55153</c:v>
                      </c:pt>
                      <c:pt idx="339">
                        <c:v>55184</c:v>
                      </c:pt>
                      <c:pt idx="340">
                        <c:v>55212</c:v>
                      </c:pt>
                      <c:pt idx="341">
                        <c:v>55243</c:v>
                      </c:pt>
                      <c:pt idx="342">
                        <c:v>55273</c:v>
                      </c:pt>
                      <c:pt idx="343">
                        <c:v>55304</c:v>
                      </c:pt>
                      <c:pt idx="344">
                        <c:v>55334</c:v>
                      </c:pt>
                      <c:pt idx="345">
                        <c:v>55365</c:v>
                      </c:pt>
                      <c:pt idx="346">
                        <c:v>55396</c:v>
                      </c:pt>
                      <c:pt idx="347">
                        <c:v>55426</c:v>
                      </c:pt>
                      <c:pt idx="348">
                        <c:v>55457</c:v>
                      </c:pt>
                      <c:pt idx="349">
                        <c:v>55487</c:v>
                      </c:pt>
                      <c:pt idx="350">
                        <c:v>55518</c:v>
                      </c:pt>
                      <c:pt idx="351">
                        <c:v>55549</c:v>
                      </c:pt>
                      <c:pt idx="352">
                        <c:v>55578</c:v>
                      </c:pt>
                      <c:pt idx="353">
                        <c:v>55609</c:v>
                      </c:pt>
                      <c:pt idx="354">
                        <c:v>55639</c:v>
                      </c:pt>
                      <c:pt idx="355">
                        <c:v>55670</c:v>
                      </c:pt>
                      <c:pt idx="356">
                        <c:v>55700</c:v>
                      </c:pt>
                      <c:pt idx="357">
                        <c:v>55731</c:v>
                      </c:pt>
                      <c:pt idx="358">
                        <c:v>55762</c:v>
                      </c:pt>
                      <c:pt idx="359">
                        <c:v>55792</c:v>
                      </c:pt>
                      <c:pt idx="360">
                        <c:v>55823</c:v>
                      </c:pt>
                      <c:pt idx="361">
                        <c:v>55853</c:v>
                      </c:pt>
                      <c:pt idx="362">
                        <c:v>55884</c:v>
                      </c:pt>
                      <c:pt idx="363">
                        <c:v>55915</c:v>
                      </c:pt>
                      <c:pt idx="364">
                        <c:v>55943</c:v>
                      </c:pt>
                      <c:pt idx="365">
                        <c:v>55974</c:v>
                      </c:pt>
                      <c:pt idx="366">
                        <c:v>56004</c:v>
                      </c:pt>
                      <c:pt idx="367">
                        <c:v>56035</c:v>
                      </c:pt>
                      <c:pt idx="368">
                        <c:v>56065</c:v>
                      </c:pt>
                      <c:pt idx="369">
                        <c:v>56096</c:v>
                      </c:pt>
                      <c:pt idx="370">
                        <c:v>56127</c:v>
                      </c:pt>
                      <c:pt idx="371">
                        <c:v>56157</c:v>
                      </c:pt>
                      <c:pt idx="372">
                        <c:v>56188</c:v>
                      </c:pt>
                      <c:pt idx="373">
                        <c:v>56218</c:v>
                      </c:pt>
                      <c:pt idx="374">
                        <c:v>56249</c:v>
                      </c:pt>
                      <c:pt idx="375">
                        <c:v>56280</c:v>
                      </c:pt>
                      <c:pt idx="376">
                        <c:v>56308</c:v>
                      </c:pt>
                      <c:pt idx="377">
                        <c:v>56339</c:v>
                      </c:pt>
                      <c:pt idx="378">
                        <c:v>56369</c:v>
                      </c:pt>
                      <c:pt idx="379">
                        <c:v>56400</c:v>
                      </c:pt>
                      <c:pt idx="380">
                        <c:v>56430</c:v>
                      </c:pt>
                      <c:pt idx="381">
                        <c:v>56461</c:v>
                      </c:pt>
                      <c:pt idx="382">
                        <c:v>56492</c:v>
                      </c:pt>
                      <c:pt idx="383">
                        <c:v>56522</c:v>
                      </c:pt>
                      <c:pt idx="384">
                        <c:v>56553</c:v>
                      </c:pt>
                      <c:pt idx="385">
                        <c:v>56583</c:v>
                      </c:pt>
                      <c:pt idx="386">
                        <c:v>56614</c:v>
                      </c:pt>
                      <c:pt idx="387">
                        <c:v>56645</c:v>
                      </c:pt>
                      <c:pt idx="388">
                        <c:v>56673</c:v>
                      </c:pt>
                      <c:pt idx="389">
                        <c:v>56704</c:v>
                      </c:pt>
                      <c:pt idx="390">
                        <c:v>56734</c:v>
                      </c:pt>
                      <c:pt idx="391">
                        <c:v>56765</c:v>
                      </c:pt>
                      <c:pt idx="392">
                        <c:v>56795</c:v>
                      </c:pt>
                      <c:pt idx="393">
                        <c:v>56826</c:v>
                      </c:pt>
                      <c:pt idx="394">
                        <c:v>56857</c:v>
                      </c:pt>
                      <c:pt idx="395">
                        <c:v>56887</c:v>
                      </c:pt>
                      <c:pt idx="396">
                        <c:v>56918</c:v>
                      </c:pt>
                      <c:pt idx="397">
                        <c:v>56948</c:v>
                      </c:pt>
                      <c:pt idx="398">
                        <c:v>56979</c:v>
                      </c:pt>
                      <c:pt idx="399">
                        <c:v>57010</c:v>
                      </c:pt>
                      <c:pt idx="400">
                        <c:v>57039</c:v>
                      </c:pt>
                      <c:pt idx="401">
                        <c:v>57070</c:v>
                      </c:pt>
                      <c:pt idx="402">
                        <c:v>57100</c:v>
                      </c:pt>
                      <c:pt idx="403">
                        <c:v>57131</c:v>
                      </c:pt>
                      <c:pt idx="404">
                        <c:v>57161</c:v>
                      </c:pt>
                      <c:pt idx="405">
                        <c:v>57192</c:v>
                      </c:pt>
                      <c:pt idx="406">
                        <c:v>57223</c:v>
                      </c:pt>
                      <c:pt idx="407">
                        <c:v>57253</c:v>
                      </c:pt>
                      <c:pt idx="408">
                        <c:v>57284</c:v>
                      </c:pt>
                      <c:pt idx="409">
                        <c:v>57314</c:v>
                      </c:pt>
                      <c:pt idx="410">
                        <c:v>57345</c:v>
                      </c:pt>
                      <c:pt idx="411">
                        <c:v>57376</c:v>
                      </c:pt>
                      <c:pt idx="412">
                        <c:v>57404</c:v>
                      </c:pt>
                      <c:pt idx="413">
                        <c:v>57435</c:v>
                      </c:pt>
                      <c:pt idx="414">
                        <c:v>57465</c:v>
                      </c:pt>
                      <c:pt idx="415">
                        <c:v>57496</c:v>
                      </c:pt>
                      <c:pt idx="416">
                        <c:v>57526</c:v>
                      </c:pt>
                      <c:pt idx="417">
                        <c:v>57557</c:v>
                      </c:pt>
                      <c:pt idx="418">
                        <c:v>57588</c:v>
                      </c:pt>
                      <c:pt idx="419">
                        <c:v>57618</c:v>
                      </c:pt>
                      <c:pt idx="420">
                        <c:v>57649</c:v>
                      </c:pt>
                      <c:pt idx="421">
                        <c:v>57679</c:v>
                      </c:pt>
                      <c:pt idx="422">
                        <c:v>57710</c:v>
                      </c:pt>
                      <c:pt idx="423">
                        <c:v>57741</c:v>
                      </c:pt>
                      <c:pt idx="424">
                        <c:v>57769</c:v>
                      </c:pt>
                      <c:pt idx="425">
                        <c:v>57800</c:v>
                      </c:pt>
                      <c:pt idx="426">
                        <c:v>57830</c:v>
                      </c:pt>
                      <c:pt idx="427">
                        <c:v>57861</c:v>
                      </c:pt>
                      <c:pt idx="428">
                        <c:v>57891</c:v>
                      </c:pt>
                      <c:pt idx="429">
                        <c:v>57922</c:v>
                      </c:pt>
                      <c:pt idx="430">
                        <c:v>57953</c:v>
                      </c:pt>
                      <c:pt idx="431">
                        <c:v>57983</c:v>
                      </c:pt>
                      <c:pt idx="432">
                        <c:v>58014</c:v>
                      </c:pt>
                      <c:pt idx="433">
                        <c:v>58044</c:v>
                      </c:pt>
                      <c:pt idx="434">
                        <c:v>58075</c:v>
                      </c:pt>
                      <c:pt idx="435">
                        <c:v>58106</c:v>
                      </c:pt>
                      <c:pt idx="436">
                        <c:v>58134</c:v>
                      </c:pt>
                      <c:pt idx="437">
                        <c:v>58165</c:v>
                      </c:pt>
                      <c:pt idx="438">
                        <c:v>58195</c:v>
                      </c:pt>
                      <c:pt idx="439">
                        <c:v>58226</c:v>
                      </c:pt>
                      <c:pt idx="440">
                        <c:v>58256</c:v>
                      </c:pt>
                      <c:pt idx="441">
                        <c:v>58287</c:v>
                      </c:pt>
                      <c:pt idx="442">
                        <c:v>58318</c:v>
                      </c:pt>
                      <c:pt idx="443">
                        <c:v>58348</c:v>
                      </c:pt>
                      <c:pt idx="444">
                        <c:v>58379</c:v>
                      </c:pt>
                      <c:pt idx="445">
                        <c:v>58409</c:v>
                      </c:pt>
                      <c:pt idx="446">
                        <c:v>58440</c:v>
                      </c:pt>
                      <c:pt idx="447">
                        <c:v>58471</c:v>
                      </c:pt>
                      <c:pt idx="448">
                        <c:v>58500</c:v>
                      </c:pt>
                      <c:pt idx="449">
                        <c:v>58531</c:v>
                      </c:pt>
                      <c:pt idx="450">
                        <c:v>58561</c:v>
                      </c:pt>
                      <c:pt idx="451">
                        <c:v>58592</c:v>
                      </c:pt>
                      <c:pt idx="452">
                        <c:v>58622</c:v>
                      </c:pt>
                      <c:pt idx="453">
                        <c:v>58653</c:v>
                      </c:pt>
                      <c:pt idx="454">
                        <c:v>58684</c:v>
                      </c:pt>
                      <c:pt idx="455">
                        <c:v>58714</c:v>
                      </c:pt>
                      <c:pt idx="456">
                        <c:v>58745</c:v>
                      </c:pt>
                      <c:pt idx="457">
                        <c:v>58775</c:v>
                      </c:pt>
                      <c:pt idx="458">
                        <c:v>58806</c:v>
                      </c:pt>
                      <c:pt idx="459">
                        <c:v>58837</c:v>
                      </c:pt>
                      <c:pt idx="460">
                        <c:v>58865</c:v>
                      </c:pt>
                      <c:pt idx="461">
                        <c:v>58896</c:v>
                      </c:pt>
                      <c:pt idx="462">
                        <c:v>58926</c:v>
                      </c:pt>
                      <c:pt idx="463">
                        <c:v>58957</c:v>
                      </c:pt>
                      <c:pt idx="464">
                        <c:v>58987</c:v>
                      </c:pt>
                      <c:pt idx="465">
                        <c:v>59018</c:v>
                      </c:pt>
                      <c:pt idx="466">
                        <c:v>59049</c:v>
                      </c:pt>
                      <c:pt idx="467">
                        <c:v>59079</c:v>
                      </c:pt>
                      <c:pt idx="468">
                        <c:v>59110</c:v>
                      </c:pt>
                      <c:pt idx="469">
                        <c:v>59140</c:v>
                      </c:pt>
                      <c:pt idx="470">
                        <c:v>59171</c:v>
                      </c:pt>
                      <c:pt idx="471">
                        <c:v>59202</c:v>
                      </c:pt>
                      <c:pt idx="472">
                        <c:v>59230</c:v>
                      </c:pt>
                      <c:pt idx="473">
                        <c:v>59261</c:v>
                      </c:pt>
                      <c:pt idx="474">
                        <c:v>59291</c:v>
                      </c:pt>
                      <c:pt idx="475">
                        <c:v>59322</c:v>
                      </c:pt>
                      <c:pt idx="476">
                        <c:v>59352</c:v>
                      </c:pt>
                      <c:pt idx="477">
                        <c:v>59383</c:v>
                      </c:pt>
                      <c:pt idx="478">
                        <c:v>59414</c:v>
                      </c:pt>
                      <c:pt idx="479">
                        <c:v>59444</c:v>
                      </c:pt>
                      <c:pt idx="480">
                        <c:v>59475</c:v>
                      </c:pt>
                      <c:pt idx="481">
                        <c:v>59505</c:v>
                      </c:pt>
                      <c:pt idx="482">
                        <c:v>59536</c:v>
                      </c:pt>
                      <c:pt idx="483">
                        <c:v>59567</c:v>
                      </c:pt>
                      <c:pt idx="484">
                        <c:v>59595</c:v>
                      </c:pt>
                      <c:pt idx="485">
                        <c:v>59626</c:v>
                      </c:pt>
                      <c:pt idx="486">
                        <c:v>59656</c:v>
                      </c:pt>
                      <c:pt idx="487">
                        <c:v>59687</c:v>
                      </c:pt>
                      <c:pt idx="488">
                        <c:v>59717</c:v>
                      </c:pt>
                      <c:pt idx="489">
                        <c:v>59748</c:v>
                      </c:pt>
                      <c:pt idx="490">
                        <c:v>59779</c:v>
                      </c:pt>
                      <c:pt idx="491">
                        <c:v>59809</c:v>
                      </c:pt>
                      <c:pt idx="492">
                        <c:v>59840</c:v>
                      </c:pt>
                      <c:pt idx="493">
                        <c:v>59870</c:v>
                      </c:pt>
                      <c:pt idx="494">
                        <c:v>59901</c:v>
                      </c:pt>
                      <c:pt idx="495">
                        <c:v>59932</c:v>
                      </c:pt>
                      <c:pt idx="496">
                        <c:v>59961</c:v>
                      </c:pt>
                      <c:pt idx="497">
                        <c:v>59992</c:v>
                      </c:pt>
                      <c:pt idx="498">
                        <c:v>60022</c:v>
                      </c:pt>
                      <c:pt idx="499">
                        <c:v>60053</c:v>
                      </c:pt>
                      <c:pt idx="500">
                        <c:v>60083</c:v>
                      </c:pt>
                      <c:pt idx="501">
                        <c:v>60114</c:v>
                      </c:pt>
                      <c:pt idx="502">
                        <c:v>60145</c:v>
                      </c:pt>
                      <c:pt idx="503">
                        <c:v>60175</c:v>
                      </c:pt>
                      <c:pt idx="504">
                        <c:v>60206</c:v>
                      </c:pt>
                      <c:pt idx="505">
                        <c:v>60236</c:v>
                      </c:pt>
                      <c:pt idx="506">
                        <c:v>60267</c:v>
                      </c:pt>
                      <c:pt idx="507">
                        <c:v>60298</c:v>
                      </c:pt>
                      <c:pt idx="508">
                        <c:v>60326</c:v>
                      </c:pt>
                      <c:pt idx="509">
                        <c:v>60357</c:v>
                      </c:pt>
                      <c:pt idx="510">
                        <c:v>60387</c:v>
                      </c:pt>
                      <c:pt idx="511">
                        <c:v>60418</c:v>
                      </c:pt>
                      <c:pt idx="512">
                        <c:v>60448</c:v>
                      </c:pt>
                      <c:pt idx="513">
                        <c:v>60479</c:v>
                      </c:pt>
                      <c:pt idx="514">
                        <c:v>60510</c:v>
                      </c:pt>
                      <c:pt idx="515">
                        <c:v>60540</c:v>
                      </c:pt>
                      <c:pt idx="516">
                        <c:v>60571</c:v>
                      </c:pt>
                      <c:pt idx="517">
                        <c:v>60601</c:v>
                      </c:pt>
                      <c:pt idx="518">
                        <c:v>60632</c:v>
                      </c:pt>
                      <c:pt idx="519">
                        <c:v>60663</c:v>
                      </c:pt>
                      <c:pt idx="520">
                        <c:v>60691</c:v>
                      </c:pt>
                      <c:pt idx="521">
                        <c:v>60722</c:v>
                      </c:pt>
                      <c:pt idx="522">
                        <c:v>60752</c:v>
                      </c:pt>
                      <c:pt idx="523">
                        <c:v>60783</c:v>
                      </c:pt>
                      <c:pt idx="524">
                        <c:v>60813</c:v>
                      </c:pt>
                      <c:pt idx="525">
                        <c:v>60844</c:v>
                      </c:pt>
                      <c:pt idx="526">
                        <c:v>60875</c:v>
                      </c:pt>
                      <c:pt idx="527">
                        <c:v>60905</c:v>
                      </c:pt>
                      <c:pt idx="528">
                        <c:v>60936</c:v>
                      </c:pt>
                      <c:pt idx="529">
                        <c:v>60966</c:v>
                      </c:pt>
                      <c:pt idx="530">
                        <c:v>60997</c:v>
                      </c:pt>
                      <c:pt idx="531">
                        <c:v>61028</c:v>
                      </c:pt>
                      <c:pt idx="532">
                        <c:v>61056</c:v>
                      </c:pt>
                      <c:pt idx="533">
                        <c:v>61087</c:v>
                      </c:pt>
                      <c:pt idx="534">
                        <c:v>61117</c:v>
                      </c:pt>
                      <c:pt idx="535">
                        <c:v>61148</c:v>
                      </c:pt>
                      <c:pt idx="536">
                        <c:v>61178</c:v>
                      </c:pt>
                      <c:pt idx="537">
                        <c:v>61209</c:v>
                      </c:pt>
                      <c:pt idx="538">
                        <c:v>61240</c:v>
                      </c:pt>
                      <c:pt idx="539">
                        <c:v>61270</c:v>
                      </c:pt>
                      <c:pt idx="540">
                        <c:v>61301</c:v>
                      </c:pt>
                      <c:pt idx="541">
                        <c:v>61331</c:v>
                      </c:pt>
                      <c:pt idx="542">
                        <c:v>61362</c:v>
                      </c:pt>
                      <c:pt idx="543">
                        <c:v>61393</c:v>
                      </c:pt>
                      <c:pt idx="544">
                        <c:v>61422</c:v>
                      </c:pt>
                      <c:pt idx="545">
                        <c:v>61453</c:v>
                      </c:pt>
                      <c:pt idx="546">
                        <c:v>61483</c:v>
                      </c:pt>
                      <c:pt idx="547">
                        <c:v>61514</c:v>
                      </c:pt>
                      <c:pt idx="548">
                        <c:v>61544</c:v>
                      </c:pt>
                      <c:pt idx="549">
                        <c:v>61575</c:v>
                      </c:pt>
                      <c:pt idx="550">
                        <c:v>61606</c:v>
                      </c:pt>
                      <c:pt idx="551">
                        <c:v>61636</c:v>
                      </c:pt>
                      <c:pt idx="552">
                        <c:v>61667</c:v>
                      </c:pt>
                      <c:pt idx="553">
                        <c:v>61697</c:v>
                      </c:pt>
                      <c:pt idx="554">
                        <c:v>61728</c:v>
                      </c:pt>
                      <c:pt idx="555">
                        <c:v>61759</c:v>
                      </c:pt>
                      <c:pt idx="556">
                        <c:v>61787</c:v>
                      </c:pt>
                      <c:pt idx="557">
                        <c:v>61818</c:v>
                      </c:pt>
                      <c:pt idx="558">
                        <c:v>61848</c:v>
                      </c:pt>
                      <c:pt idx="559">
                        <c:v>61879</c:v>
                      </c:pt>
                      <c:pt idx="560">
                        <c:v>61909</c:v>
                      </c:pt>
                      <c:pt idx="561">
                        <c:v>61940</c:v>
                      </c:pt>
                      <c:pt idx="562">
                        <c:v>61971</c:v>
                      </c:pt>
                      <c:pt idx="563">
                        <c:v>62001</c:v>
                      </c:pt>
                    </c:numCache>
                  </c:numRef>
                </c:xVal>
                <c:yVal>
                  <c:numRef>
                    <c:extLst xmlns:c15="http://schemas.microsoft.com/office/drawing/2012/chart">
                      <c:ext xmlns:c15="http://schemas.microsoft.com/office/drawing/2012/chart" uri="{02D57815-91ED-43cb-92C2-25804820EDAC}">
                        <c15:formulaRef>
                          <c15:sqref>'02N21W34G02S'!$J$35:$J$598</c15:sqref>
                        </c15:formulaRef>
                      </c:ext>
                    </c:extLst>
                    <c:numCache>
                      <c:formatCode>General</c:formatCode>
                      <c:ptCount val="564"/>
                      <c:pt idx="0">
                        <c:v>-98.084999999999994</c:v>
                      </c:pt>
                      <c:pt idx="1">
                        <c:v>-89.933999999999997</c:v>
                      </c:pt>
                      <c:pt idx="2">
                        <c:v>-80.825000000000003</c:v>
                      </c:pt>
                      <c:pt idx="3">
                        <c:v>-78.831999999999994</c:v>
                      </c:pt>
                      <c:pt idx="4">
                        <c:v>-76.215999999999994</c:v>
                      </c:pt>
                      <c:pt idx="5">
                        <c:v>-70.304000000000002</c:v>
                      </c:pt>
                      <c:pt idx="6">
                        <c:v>-68.471000000000004</c:v>
                      </c:pt>
                      <c:pt idx="7">
                        <c:v>-68.013000000000005</c:v>
                      </c:pt>
                      <c:pt idx="8">
                        <c:v>-67.525000000000006</c:v>
                      </c:pt>
                      <c:pt idx="9">
                        <c:v>-64.215999999999994</c:v>
                      </c:pt>
                      <c:pt idx="10">
                        <c:v>-61.709000000000003</c:v>
                      </c:pt>
                      <c:pt idx="11">
                        <c:v>-59.892000000000003</c:v>
                      </c:pt>
                      <c:pt idx="12">
                        <c:v>-61.604999999999997</c:v>
                      </c:pt>
                      <c:pt idx="13">
                        <c:v>-60.683</c:v>
                      </c:pt>
                      <c:pt idx="14">
                        <c:v>-56.984000000000002</c:v>
                      </c:pt>
                      <c:pt idx="15">
                        <c:v>-53.566000000000003</c:v>
                      </c:pt>
                      <c:pt idx="16">
                        <c:v>-53.052</c:v>
                      </c:pt>
                      <c:pt idx="17">
                        <c:v>-50.055999999999997</c:v>
                      </c:pt>
                      <c:pt idx="18">
                        <c:v>-50.128999999999998</c:v>
                      </c:pt>
                      <c:pt idx="19">
                        <c:v>-50.087000000000003</c:v>
                      </c:pt>
                      <c:pt idx="20">
                        <c:v>-49.771999999999998</c:v>
                      </c:pt>
                      <c:pt idx="21">
                        <c:v>-48.497</c:v>
                      </c:pt>
                      <c:pt idx="22">
                        <c:v>-47.637</c:v>
                      </c:pt>
                      <c:pt idx="23">
                        <c:v>-47.655999999999999</c:v>
                      </c:pt>
                      <c:pt idx="24">
                        <c:v>-47.765999999999998</c:v>
                      </c:pt>
                      <c:pt idx="25">
                        <c:v>-47.183999999999997</c:v>
                      </c:pt>
                      <c:pt idx="26">
                        <c:v>-44.527999999999999</c:v>
                      </c:pt>
                      <c:pt idx="27">
                        <c:v>-43.576000000000001</c:v>
                      </c:pt>
                      <c:pt idx="28">
                        <c:v>-42.703000000000003</c:v>
                      </c:pt>
                      <c:pt idx="29">
                        <c:v>-40.923999999999999</c:v>
                      </c:pt>
                      <c:pt idx="30">
                        <c:v>-41.735999999999997</c:v>
                      </c:pt>
                      <c:pt idx="31">
                        <c:v>-41.581000000000003</c:v>
                      </c:pt>
                      <c:pt idx="32">
                        <c:v>-41.417000000000002</c:v>
                      </c:pt>
                      <c:pt idx="33">
                        <c:v>-40.85</c:v>
                      </c:pt>
                      <c:pt idx="34">
                        <c:v>-40.564</c:v>
                      </c:pt>
                      <c:pt idx="35">
                        <c:v>-41.003</c:v>
                      </c:pt>
                      <c:pt idx="36">
                        <c:v>-42.527000000000001</c:v>
                      </c:pt>
                      <c:pt idx="37">
                        <c:v>-41.665999999999997</c:v>
                      </c:pt>
                      <c:pt idx="38">
                        <c:v>-38.982999999999997</c:v>
                      </c:pt>
                      <c:pt idx="39">
                        <c:v>-37.243000000000002</c:v>
                      </c:pt>
                      <c:pt idx="40">
                        <c:v>-38.116</c:v>
                      </c:pt>
                      <c:pt idx="41">
                        <c:v>-36.540999999999997</c:v>
                      </c:pt>
                      <c:pt idx="42">
                        <c:v>-37.697000000000003</c:v>
                      </c:pt>
                      <c:pt idx="43">
                        <c:v>-38.564999999999998</c:v>
                      </c:pt>
                      <c:pt idx="44">
                        <c:v>-39.527000000000001</c:v>
                      </c:pt>
                      <c:pt idx="45">
                        <c:v>-38.811999999999998</c:v>
                      </c:pt>
                      <c:pt idx="46">
                        <c:v>-38.402000000000001</c:v>
                      </c:pt>
                      <c:pt idx="47">
                        <c:v>-38.902999999999999</c:v>
                      </c:pt>
                      <c:pt idx="48">
                        <c:v>-39.33</c:v>
                      </c:pt>
                      <c:pt idx="49">
                        <c:v>-38.984999999999999</c:v>
                      </c:pt>
                      <c:pt idx="50">
                        <c:v>-37.131</c:v>
                      </c:pt>
                      <c:pt idx="51">
                        <c:v>-35.985999999999997</c:v>
                      </c:pt>
                      <c:pt idx="52">
                        <c:v>-35.420999999999999</c:v>
                      </c:pt>
                      <c:pt idx="53">
                        <c:v>-34.155000000000001</c:v>
                      </c:pt>
                      <c:pt idx="54">
                        <c:v>-34.734999999999999</c:v>
                      </c:pt>
                      <c:pt idx="55">
                        <c:v>-34.706000000000003</c:v>
                      </c:pt>
                      <c:pt idx="56">
                        <c:v>-34.918999999999997</c:v>
                      </c:pt>
                      <c:pt idx="57">
                        <c:v>-33.966000000000001</c:v>
                      </c:pt>
                      <c:pt idx="58">
                        <c:v>-33.287999999999997</c:v>
                      </c:pt>
                      <c:pt idx="59">
                        <c:v>-33.298000000000002</c:v>
                      </c:pt>
                      <c:pt idx="60">
                        <c:v>-33.188000000000002</c:v>
                      </c:pt>
                      <c:pt idx="61">
                        <c:v>-32.826000000000001</c:v>
                      </c:pt>
                      <c:pt idx="62">
                        <c:v>-30.308</c:v>
                      </c:pt>
                      <c:pt idx="63">
                        <c:v>-28.486999999999998</c:v>
                      </c:pt>
                      <c:pt idx="64">
                        <c:v>-27.713999999999999</c:v>
                      </c:pt>
                      <c:pt idx="65">
                        <c:v>-26.181000000000001</c:v>
                      </c:pt>
                      <c:pt idx="66">
                        <c:v>-27.869</c:v>
                      </c:pt>
                      <c:pt idx="67">
                        <c:v>-28.167000000000002</c:v>
                      </c:pt>
                      <c:pt idx="68">
                        <c:v>-28.928999999999998</c:v>
                      </c:pt>
                      <c:pt idx="69">
                        <c:v>-27.879000000000001</c:v>
                      </c:pt>
                      <c:pt idx="70">
                        <c:v>-27.207000000000001</c:v>
                      </c:pt>
                      <c:pt idx="71">
                        <c:v>-27.248000000000001</c:v>
                      </c:pt>
                      <c:pt idx="72">
                        <c:v>-27.61</c:v>
                      </c:pt>
                      <c:pt idx="73">
                        <c:v>-27.260999999999999</c:v>
                      </c:pt>
                      <c:pt idx="74">
                        <c:v>-24.369</c:v>
                      </c:pt>
                      <c:pt idx="75">
                        <c:v>-23.882999999999999</c:v>
                      </c:pt>
                      <c:pt idx="76">
                        <c:v>-22.984999999999999</c:v>
                      </c:pt>
                      <c:pt idx="77">
                        <c:v>-21.228999999999999</c:v>
                      </c:pt>
                      <c:pt idx="78">
                        <c:v>-22.657</c:v>
                      </c:pt>
                      <c:pt idx="79">
                        <c:v>-23.699000000000002</c:v>
                      </c:pt>
                      <c:pt idx="80">
                        <c:v>-24.741</c:v>
                      </c:pt>
                      <c:pt idx="81">
                        <c:v>-24.166</c:v>
                      </c:pt>
                      <c:pt idx="82">
                        <c:v>-23.97</c:v>
                      </c:pt>
                      <c:pt idx="83">
                        <c:v>-24.146000000000001</c:v>
                      </c:pt>
                      <c:pt idx="84">
                        <c:v>-24.919</c:v>
                      </c:pt>
                      <c:pt idx="85">
                        <c:v>-24.98</c:v>
                      </c:pt>
                      <c:pt idx="86">
                        <c:v>-22.834</c:v>
                      </c:pt>
                      <c:pt idx="87">
                        <c:v>-21.219000000000001</c:v>
                      </c:pt>
                      <c:pt idx="88">
                        <c:v>-22.062999999999999</c:v>
                      </c:pt>
                      <c:pt idx="89">
                        <c:v>-20.481000000000002</c:v>
                      </c:pt>
                      <c:pt idx="90">
                        <c:v>-21.739000000000001</c:v>
                      </c:pt>
                      <c:pt idx="91">
                        <c:v>-22.620999999999999</c:v>
                      </c:pt>
                      <c:pt idx="92">
                        <c:v>-25.379000000000001</c:v>
                      </c:pt>
                      <c:pt idx="93">
                        <c:v>-24.445</c:v>
                      </c:pt>
                      <c:pt idx="94">
                        <c:v>-24.677</c:v>
                      </c:pt>
                      <c:pt idx="95">
                        <c:v>-25.123000000000001</c:v>
                      </c:pt>
                      <c:pt idx="96">
                        <c:v>-27.155999999999999</c:v>
                      </c:pt>
                      <c:pt idx="97">
                        <c:v>-26.706</c:v>
                      </c:pt>
                      <c:pt idx="98">
                        <c:v>-24.22</c:v>
                      </c:pt>
                      <c:pt idx="99">
                        <c:v>-22.143000000000001</c:v>
                      </c:pt>
                      <c:pt idx="100">
                        <c:v>-22.62</c:v>
                      </c:pt>
                      <c:pt idx="101">
                        <c:v>-24.462</c:v>
                      </c:pt>
                      <c:pt idx="102">
                        <c:v>-27.087</c:v>
                      </c:pt>
                      <c:pt idx="103">
                        <c:v>-25.751999999999999</c:v>
                      </c:pt>
                      <c:pt idx="104">
                        <c:v>-25.295999999999999</c:v>
                      </c:pt>
                      <c:pt idx="105">
                        <c:v>-23.638000000000002</c:v>
                      </c:pt>
                      <c:pt idx="106">
                        <c:v>-22.518000000000001</c:v>
                      </c:pt>
                      <c:pt idx="107">
                        <c:v>-22.189</c:v>
                      </c:pt>
                      <c:pt idx="108">
                        <c:v>-21.975000000000001</c:v>
                      </c:pt>
                      <c:pt idx="109">
                        <c:v>-21.524999999999999</c:v>
                      </c:pt>
                      <c:pt idx="110">
                        <c:v>-18.646999999999998</c:v>
                      </c:pt>
                      <c:pt idx="111">
                        <c:v>-17.236999999999998</c:v>
                      </c:pt>
                      <c:pt idx="112">
                        <c:v>-16.704999999999998</c:v>
                      </c:pt>
                      <c:pt idx="113">
                        <c:v>-16.533999999999999</c:v>
                      </c:pt>
                      <c:pt idx="114">
                        <c:v>-19.274000000000001</c:v>
                      </c:pt>
                      <c:pt idx="115">
                        <c:v>-23.408000000000001</c:v>
                      </c:pt>
                      <c:pt idx="116">
                        <c:v>-26.481999999999999</c:v>
                      </c:pt>
                      <c:pt idx="117">
                        <c:v>-23.661999999999999</c:v>
                      </c:pt>
                      <c:pt idx="118">
                        <c:v>-22.253</c:v>
                      </c:pt>
                      <c:pt idx="119">
                        <c:v>-22.024999999999999</c:v>
                      </c:pt>
                      <c:pt idx="120">
                        <c:v>-21.68</c:v>
                      </c:pt>
                      <c:pt idx="121">
                        <c:v>-21.526</c:v>
                      </c:pt>
                      <c:pt idx="122">
                        <c:v>-18.939</c:v>
                      </c:pt>
                      <c:pt idx="123">
                        <c:v>-17.768000000000001</c:v>
                      </c:pt>
                      <c:pt idx="124">
                        <c:v>-17.919</c:v>
                      </c:pt>
                      <c:pt idx="125">
                        <c:v>-17.736999999999998</c:v>
                      </c:pt>
                      <c:pt idx="126">
                        <c:v>-17.077999999999999</c:v>
                      </c:pt>
                      <c:pt idx="127">
                        <c:v>-17.661000000000001</c:v>
                      </c:pt>
                      <c:pt idx="128">
                        <c:v>-18.341999999999999</c:v>
                      </c:pt>
                      <c:pt idx="129">
                        <c:v>-17.648</c:v>
                      </c:pt>
                      <c:pt idx="130">
                        <c:v>-17.259</c:v>
                      </c:pt>
                      <c:pt idx="131">
                        <c:v>-17.588000000000001</c:v>
                      </c:pt>
                      <c:pt idx="132">
                        <c:v>-17.57</c:v>
                      </c:pt>
                      <c:pt idx="133">
                        <c:v>-17.683</c:v>
                      </c:pt>
                      <c:pt idx="134">
                        <c:v>-15.355</c:v>
                      </c:pt>
                      <c:pt idx="135">
                        <c:v>-13.88</c:v>
                      </c:pt>
                      <c:pt idx="136">
                        <c:v>-14.289</c:v>
                      </c:pt>
                      <c:pt idx="137">
                        <c:v>-12.515000000000001</c:v>
                      </c:pt>
                      <c:pt idx="138">
                        <c:v>-13.349</c:v>
                      </c:pt>
                      <c:pt idx="139">
                        <c:v>-14.271000000000001</c:v>
                      </c:pt>
                      <c:pt idx="140">
                        <c:v>-15.236000000000001</c:v>
                      </c:pt>
                      <c:pt idx="141">
                        <c:v>-14.712</c:v>
                      </c:pt>
                      <c:pt idx="142">
                        <c:v>-14.553000000000001</c:v>
                      </c:pt>
                      <c:pt idx="143">
                        <c:v>-15.029</c:v>
                      </c:pt>
                      <c:pt idx="144">
                        <c:v>-15.52</c:v>
                      </c:pt>
                      <c:pt idx="145">
                        <c:v>-15.766999999999999</c:v>
                      </c:pt>
                      <c:pt idx="146">
                        <c:v>-12.865</c:v>
                      </c:pt>
                      <c:pt idx="147">
                        <c:v>-11.837</c:v>
                      </c:pt>
                      <c:pt idx="148">
                        <c:v>-11.587</c:v>
                      </c:pt>
                      <c:pt idx="149">
                        <c:v>-10.343999999999999</c:v>
                      </c:pt>
                      <c:pt idx="150">
                        <c:v>-11.856</c:v>
                      </c:pt>
                      <c:pt idx="151">
                        <c:v>-12.835000000000001</c:v>
                      </c:pt>
                      <c:pt idx="152">
                        <c:v>-14.01</c:v>
                      </c:pt>
                      <c:pt idx="153">
                        <c:v>-13.776</c:v>
                      </c:pt>
                      <c:pt idx="154">
                        <c:v>-13.863</c:v>
                      </c:pt>
                      <c:pt idx="155">
                        <c:v>-14.544</c:v>
                      </c:pt>
                      <c:pt idx="156">
                        <c:v>-15.516</c:v>
                      </c:pt>
                      <c:pt idx="157">
                        <c:v>-15.212999999999999</c:v>
                      </c:pt>
                      <c:pt idx="158">
                        <c:v>-13.884</c:v>
                      </c:pt>
                      <c:pt idx="159">
                        <c:v>-13.08</c:v>
                      </c:pt>
                      <c:pt idx="160">
                        <c:v>-12.827</c:v>
                      </c:pt>
                      <c:pt idx="161">
                        <c:v>-10.862</c:v>
                      </c:pt>
                      <c:pt idx="162">
                        <c:v>-12.763999999999999</c:v>
                      </c:pt>
                      <c:pt idx="163">
                        <c:v>-13.686</c:v>
                      </c:pt>
                      <c:pt idx="164">
                        <c:v>-14.71</c:v>
                      </c:pt>
                      <c:pt idx="165">
                        <c:v>-14.597</c:v>
                      </c:pt>
                      <c:pt idx="166">
                        <c:v>-14.734999999999999</c:v>
                      </c:pt>
                      <c:pt idx="167">
                        <c:v>-15.436999999999999</c:v>
                      </c:pt>
                      <c:pt idx="168">
                        <c:v>-16.498999999999999</c:v>
                      </c:pt>
                      <c:pt idx="169">
                        <c:v>-16.927</c:v>
                      </c:pt>
                      <c:pt idx="170">
                        <c:v>-14.621</c:v>
                      </c:pt>
                      <c:pt idx="171">
                        <c:v>-13.696999999999999</c:v>
                      </c:pt>
                      <c:pt idx="172">
                        <c:v>-14.09</c:v>
                      </c:pt>
                      <c:pt idx="173">
                        <c:v>-12.118</c:v>
                      </c:pt>
                      <c:pt idx="174">
                        <c:v>-13.821</c:v>
                      </c:pt>
                      <c:pt idx="175">
                        <c:v>-14.775</c:v>
                      </c:pt>
                      <c:pt idx="176">
                        <c:v>-15.846</c:v>
                      </c:pt>
                      <c:pt idx="177">
                        <c:v>-16.036000000000001</c:v>
                      </c:pt>
                      <c:pt idx="178">
                        <c:v>-16.454999999999998</c:v>
                      </c:pt>
                      <c:pt idx="179">
                        <c:v>-17.361999999999998</c:v>
                      </c:pt>
                      <c:pt idx="180">
                        <c:v>-18.664000000000001</c:v>
                      </c:pt>
                      <c:pt idx="181">
                        <c:v>-18.393000000000001</c:v>
                      </c:pt>
                      <c:pt idx="182">
                        <c:v>-16.785</c:v>
                      </c:pt>
                      <c:pt idx="183">
                        <c:v>-16.295000000000002</c:v>
                      </c:pt>
                      <c:pt idx="184">
                        <c:v>-16.914999999999999</c:v>
                      </c:pt>
                      <c:pt idx="185">
                        <c:v>-15.725</c:v>
                      </c:pt>
                      <c:pt idx="186">
                        <c:v>-17.446000000000002</c:v>
                      </c:pt>
                      <c:pt idx="187">
                        <c:v>-18.184000000000001</c:v>
                      </c:pt>
                      <c:pt idx="188">
                        <c:v>-19.573</c:v>
                      </c:pt>
                      <c:pt idx="189">
                        <c:v>-19.773</c:v>
                      </c:pt>
                      <c:pt idx="190">
                        <c:v>-20.484999999999999</c:v>
                      </c:pt>
                      <c:pt idx="191">
                        <c:v>-21.835999999999999</c:v>
                      </c:pt>
                      <c:pt idx="192">
                        <c:v>-27.11</c:v>
                      </c:pt>
                      <c:pt idx="193">
                        <c:v>-26.628</c:v>
                      </c:pt>
                      <c:pt idx="194">
                        <c:v>-24.488</c:v>
                      </c:pt>
                      <c:pt idx="195">
                        <c:v>-23.923999999999999</c:v>
                      </c:pt>
                      <c:pt idx="196">
                        <c:v>-24.437000000000001</c:v>
                      </c:pt>
                      <c:pt idx="197">
                        <c:v>-23.006</c:v>
                      </c:pt>
                      <c:pt idx="198">
                        <c:v>-25.673999999999999</c:v>
                      </c:pt>
                      <c:pt idx="199">
                        <c:v>-29.151</c:v>
                      </c:pt>
                      <c:pt idx="200">
                        <c:v>-31.693999999999999</c:v>
                      </c:pt>
                      <c:pt idx="201">
                        <c:v>-30.173999999999999</c:v>
                      </c:pt>
                      <c:pt idx="202">
                        <c:v>-30.128</c:v>
                      </c:pt>
                      <c:pt idx="203">
                        <c:v>-31.271000000000001</c:v>
                      </c:pt>
                      <c:pt idx="204">
                        <c:v>-40.128999999999998</c:v>
                      </c:pt>
                      <c:pt idx="205">
                        <c:v>-38.241</c:v>
                      </c:pt>
                      <c:pt idx="206">
                        <c:v>-34.786999999999999</c:v>
                      </c:pt>
                      <c:pt idx="207">
                        <c:v>-33.082999999999998</c:v>
                      </c:pt>
                      <c:pt idx="208">
                        <c:v>-31.669</c:v>
                      </c:pt>
                      <c:pt idx="209">
                        <c:v>-29.616</c:v>
                      </c:pt>
                      <c:pt idx="210">
                        <c:v>-31.701000000000001</c:v>
                      </c:pt>
                      <c:pt idx="211">
                        <c:v>-32.64</c:v>
                      </c:pt>
                      <c:pt idx="212">
                        <c:v>-37.715000000000003</c:v>
                      </c:pt>
                      <c:pt idx="213">
                        <c:v>-36.918999999999997</c:v>
                      </c:pt>
                      <c:pt idx="214">
                        <c:v>-40.716000000000001</c:v>
                      </c:pt>
                      <c:pt idx="215">
                        <c:v>-44.962000000000003</c:v>
                      </c:pt>
                      <c:pt idx="216">
                        <c:v>-56.103000000000002</c:v>
                      </c:pt>
                      <c:pt idx="217">
                        <c:v>-53.453000000000003</c:v>
                      </c:pt>
                      <c:pt idx="218">
                        <c:v>-48.598999999999997</c:v>
                      </c:pt>
                      <c:pt idx="219">
                        <c:v>-47.033999999999999</c:v>
                      </c:pt>
                      <c:pt idx="220">
                        <c:v>-47.466000000000001</c:v>
                      </c:pt>
                      <c:pt idx="221">
                        <c:v>-48.475999999999999</c:v>
                      </c:pt>
                      <c:pt idx="222">
                        <c:v>-53.207000000000001</c:v>
                      </c:pt>
                      <c:pt idx="223">
                        <c:v>-58.469000000000001</c:v>
                      </c:pt>
                      <c:pt idx="224">
                        <c:v>-60.554000000000002</c:v>
                      </c:pt>
                      <c:pt idx="225">
                        <c:v>-58.348999999999997</c:v>
                      </c:pt>
                      <c:pt idx="226">
                        <c:v>-57.962000000000003</c:v>
                      </c:pt>
                      <c:pt idx="227">
                        <c:v>-58.645000000000003</c:v>
                      </c:pt>
                      <c:pt idx="228">
                        <c:v>-68.227000000000004</c:v>
                      </c:pt>
                      <c:pt idx="229">
                        <c:v>-64.162000000000006</c:v>
                      </c:pt>
                      <c:pt idx="230">
                        <c:v>-59.395000000000003</c:v>
                      </c:pt>
                      <c:pt idx="231">
                        <c:v>-53.973999999999997</c:v>
                      </c:pt>
                      <c:pt idx="232">
                        <c:v>-51.835999999999999</c:v>
                      </c:pt>
                      <c:pt idx="233">
                        <c:v>-48.442999999999998</c:v>
                      </c:pt>
                      <c:pt idx="234">
                        <c:v>-46.808999999999997</c:v>
                      </c:pt>
                      <c:pt idx="235">
                        <c:v>-45.988</c:v>
                      </c:pt>
                      <c:pt idx="236">
                        <c:v>-45.645000000000003</c:v>
                      </c:pt>
                      <c:pt idx="237">
                        <c:v>-44.155999999999999</c:v>
                      </c:pt>
                      <c:pt idx="238">
                        <c:v>-43.152000000000001</c:v>
                      </c:pt>
                      <c:pt idx="239">
                        <c:v>-42.914000000000001</c:v>
                      </c:pt>
                      <c:pt idx="240">
                        <c:v>-42.835999999999999</c:v>
                      </c:pt>
                      <c:pt idx="241">
                        <c:v>-41.957999999999998</c:v>
                      </c:pt>
                      <c:pt idx="242">
                        <c:v>-38.584000000000003</c:v>
                      </c:pt>
                      <c:pt idx="243">
                        <c:v>-36.25</c:v>
                      </c:pt>
                      <c:pt idx="244">
                        <c:v>-36.856000000000002</c:v>
                      </c:pt>
                      <c:pt idx="245">
                        <c:v>-34.628999999999998</c:v>
                      </c:pt>
                      <c:pt idx="246">
                        <c:v>-35.177999999999997</c:v>
                      </c:pt>
                      <c:pt idx="247">
                        <c:v>-36.090000000000003</c:v>
                      </c:pt>
                      <c:pt idx="248">
                        <c:v>-38.341000000000001</c:v>
                      </c:pt>
                      <c:pt idx="249">
                        <c:v>-37.106000000000002</c:v>
                      </c:pt>
                      <c:pt idx="250">
                        <c:v>-36.896999999999998</c:v>
                      </c:pt>
                      <c:pt idx="251">
                        <c:v>-37.390999999999998</c:v>
                      </c:pt>
                      <c:pt idx="252">
                        <c:v>-46.331000000000003</c:v>
                      </c:pt>
                      <c:pt idx="253">
                        <c:v>-43.058999999999997</c:v>
                      </c:pt>
                      <c:pt idx="254">
                        <c:v>-39.292999999999999</c:v>
                      </c:pt>
                      <c:pt idx="255">
                        <c:v>-37.634999999999998</c:v>
                      </c:pt>
                      <c:pt idx="256">
                        <c:v>-37.578000000000003</c:v>
                      </c:pt>
                      <c:pt idx="257">
                        <c:v>-35.390999999999998</c:v>
                      </c:pt>
                      <c:pt idx="258">
                        <c:v>-35.587000000000003</c:v>
                      </c:pt>
                      <c:pt idx="259">
                        <c:v>-35.844000000000001</c:v>
                      </c:pt>
                      <c:pt idx="260">
                        <c:v>-36.585999999999999</c:v>
                      </c:pt>
                      <c:pt idx="261">
                        <c:v>-36.015999999999998</c:v>
                      </c:pt>
                      <c:pt idx="262">
                        <c:v>-36.273000000000003</c:v>
                      </c:pt>
                      <c:pt idx="263">
                        <c:v>-37.344999999999999</c:v>
                      </c:pt>
                      <c:pt idx="264">
                        <c:v>-44.796999999999997</c:v>
                      </c:pt>
                      <c:pt idx="265">
                        <c:v>-42.527999999999999</c:v>
                      </c:pt>
                      <c:pt idx="266">
                        <c:v>-39.857999999999997</c:v>
                      </c:pt>
                      <c:pt idx="267">
                        <c:v>-37.774000000000001</c:v>
                      </c:pt>
                      <c:pt idx="268">
                        <c:v>-37.695999999999998</c:v>
                      </c:pt>
                      <c:pt idx="269">
                        <c:v>-35.356000000000002</c:v>
                      </c:pt>
                      <c:pt idx="270">
                        <c:v>-37.643000000000001</c:v>
                      </c:pt>
                      <c:pt idx="271">
                        <c:v>-37.826999999999998</c:v>
                      </c:pt>
                      <c:pt idx="272">
                        <c:v>-38.746000000000002</c:v>
                      </c:pt>
                      <c:pt idx="273">
                        <c:v>-37.982999999999997</c:v>
                      </c:pt>
                      <c:pt idx="274">
                        <c:v>-38.499000000000002</c:v>
                      </c:pt>
                      <c:pt idx="275">
                        <c:v>-40.795000000000002</c:v>
                      </c:pt>
                      <c:pt idx="276">
                        <c:v>-53.670999999999999</c:v>
                      </c:pt>
                      <c:pt idx="277">
                        <c:v>-51.648000000000003</c:v>
                      </c:pt>
                      <c:pt idx="278">
                        <c:v>-49.564</c:v>
                      </c:pt>
                      <c:pt idx="279">
                        <c:v>-45.338999999999999</c:v>
                      </c:pt>
                      <c:pt idx="280">
                        <c:v>-43.65</c:v>
                      </c:pt>
                      <c:pt idx="281">
                        <c:v>-40.915999999999997</c:v>
                      </c:pt>
                      <c:pt idx="282">
                        <c:v>-41.063000000000002</c:v>
                      </c:pt>
                      <c:pt idx="283">
                        <c:v>-40.856000000000002</c:v>
                      </c:pt>
                      <c:pt idx="284">
                        <c:v>-41.920999999999999</c:v>
                      </c:pt>
                      <c:pt idx="285">
                        <c:v>-40.884999999999998</c:v>
                      </c:pt>
                      <c:pt idx="286">
                        <c:v>-42.720999999999997</c:v>
                      </c:pt>
                      <c:pt idx="287">
                        <c:v>-46.265999999999998</c:v>
                      </c:pt>
                      <c:pt idx="288">
                        <c:v>-59.176000000000002</c:v>
                      </c:pt>
                      <c:pt idx="289">
                        <c:v>-55.856000000000002</c:v>
                      </c:pt>
                      <c:pt idx="290">
                        <c:v>-52.259</c:v>
                      </c:pt>
                      <c:pt idx="291">
                        <c:v>-51.795999999999999</c:v>
                      </c:pt>
                      <c:pt idx="292">
                        <c:v>-52.667000000000002</c:v>
                      </c:pt>
                      <c:pt idx="293">
                        <c:v>-53.854999999999997</c:v>
                      </c:pt>
                      <c:pt idx="294">
                        <c:v>-55.302999999999997</c:v>
                      </c:pt>
                      <c:pt idx="295">
                        <c:v>-59.302</c:v>
                      </c:pt>
                      <c:pt idx="296">
                        <c:v>-62.698</c:v>
                      </c:pt>
                      <c:pt idx="297">
                        <c:v>-59.448</c:v>
                      </c:pt>
                      <c:pt idx="298">
                        <c:v>-58.319000000000003</c:v>
                      </c:pt>
                      <c:pt idx="299">
                        <c:v>-58.945999999999998</c:v>
                      </c:pt>
                      <c:pt idx="300">
                        <c:v>-67.373000000000005</c:v>
                      </c:pt>
                      <c:pt idx="301">
                        <c:v>-64.787999999999997</c:v>
                      </c:pt>
                      <c:pt idx="302">
                        <c:v>-60.671999999999997</c:v>
                      </c:pt>
                      <c:pt idx="303">
                        <c:v>-51.808999999999997</c:v>
                      </c:pt>
                      <c:pt idx="304">
                        <c:v>-48.353999999999999</c:v>
                      </c:pt>
                      <c:pt idx="305">
                        <c:v>-44.042999999999999</c:v>
                      </c:pt>
                      <c:pt idx="306">
                        <c:v>-46.350999999999999</c:v>
                      </c:pt>
                      <c:pt idx="307">
                        <c:v>-43.481999999999999</c:v>
                      </c:pt>
                      <c:pt idx="308">
                        <c:v>-41.793999999999997</c:v>
                      </c:pt>
                      <c:pt idx="309">
                        <c:v>-39.348999999999997</c:v>
                      </c:pt>
                      <c:pt idx="310">
                        <c:v>-37.468000000000004</c:v>
                      </c:pt>
                      <c:pt idx="311">
                        <c:v>-36.46</c:v>
                      </c:pt>
                      <c:pt idx="312">
                        <c:v>-35.603999999999999</c:v>
                      </c:pt>
                      <c:pt idx="313">
                        <c:v>-34.713000000000001</c:v>
                      </c:pt>
                      <c:pt idx="314">
                        <c:v>-32.024000000000001</c:v>
                      </c:pt>
                      <c:pt idx="315">
                        <c:v>-31.606000000000002</c:v>
                      </c:pt>
                      <c:pt idx="316">
                        <c:v>-29.713999999999999</c:v>
                      </c:pt>
                      <c:pt idx="317">
                        <c:v>-27.338999999999999</c:v>
                      </c:pt>
                      <c:pt idx="318">
                        <c:v>-28.303000000000001</c:v>
                      </c:pt>
                      <c:pt idx="319">
                        <c:v>-29.948</c:v>
                      </c:pt>
                      <c:pt idx="320">
                        <c:v>-37.567</c:v>
                      </c:pt>
                      <c:pt idx="321">
                        <c:v>-35.857999999999997</c:v>
                      </c:pt>
                      <c:pt idx="322">
                        <c:v>-36.103999999999999</c:v>
                      </c:pt>
                      <c:pt idx="323">
                        <c:v>-34.941000000000003</c:v>
                      </c:pt>
                      <c:pt idx="324">
                        <c:v>-39.567999999999998</c:v>
                      </c:pt>
                      <c:pt idx="325">
                        <c:v>-37.988999999999997</c:v>
                      </c:pt>
                      <c:pt idx="326">
                        <c:v>-34.972999999999999</c:v>
                      </c:pt>
                      <c:pt idx="327">
                        <c:v>-33.279000000000003</c:v>
                      </c:pt>
                      <c:pt idx="328">
                        <c:v>-32.524999999999999</c:v>
                      </c:pt>
                      <c:pt idx="329">
                        <c:v>-30.561</c:v>
                      </c:pt>
                      <c:pt idx="330">
                        <c:v>-31.925999999999998</c:v>
                      </c:pt>
                      <c:pt idx="331">
                        <c:v>-32.194000000000003</c:v>
                      </c:pt>
                      <c:pt idx="332">
                        <c:v>-35.530999999999999</c:v>
                      </c:pt>
                      <c:pt idx="333">
                        <c:v>-36.823</c:v>
                      </c:pt>
                      <c:pt idx="334">
                        <c:v>-39.158999999999999</c:v>
                      </c:pt>
                      <c:pt idx="335">
                        <c:v>-42.545000000000002</c:v>
                      </c:pt>
                      <c:pt idx="336">
                        <c:v>-52.613999999999997</c:v>
                      </c:pt>
                      <c:pt idx="337">
                        <c:v>-51.030999999999999</c:v>
                      </c:pt>
                      <c:pt idx="338">
                        <c:v>-47.207000000000001</c:v>
                      </c:pt>
                      <c:pt idx="339">
                        <c:v>-44.615000000000002</c:v>
                      </c:pt>
                      <c:pt idx="340">
                        <c:v>-44.438000000000002</c:v>
                      </c:pt>
                      <c:pt idx="341">
                        <c:v>-45.322000000000003</c:v>
                      </c:pt>
                      <c:pt idx="342">
                        <c:v>-50.820999999999998</c:v>
                      </c:pt>
                      <c:pt idx="343">
                        <c:v>-55.741999999999997</c:v>
                      </c:pt>
                      <c:pt idx="344">
                        <c:v>-58.503</c:v>
                      </c:pt>
                      <c:pt idx="345">
                        <c:v>-56.398000000000003</c:v>
                      </c:pt>
                      <c:pt idx="346">
                        <c:v>-56.045999999999999</c:v>
                      </c:pt>
                      <c:pt idx="347">
                        <c:v>-57.389000000000003</c:v>
                      </c:pt>
                      <c:pt idx="348">
                        <c:v>-64.635000000000005</c:v>
                      </c:pt>
                      <c:pt idx="349">
                        <c:v>-58.734000000000002</c:v>
                      </c:pt>
                      <c:pt idx="350">
                        <c:v>-56.137</c:v>
                      </c:pt>
                      <c:pt idx="351">
                        <c:v>-53.956000000000003</c:v>
                      </c:pt>
                      <c:pt idx="352">
                        <c:v>-51.597999999999999</c:v>
                      </c:pt>
                      <c:pt idx="353">
                        <c:v>-48.268000000000001</c:v>
                      </c:pt>
                      <c:pt idx="354">
                        <c:v>-47.521999999999998</c:v>
                      </c:pt>
                      <c:pt idx="355">
                        <c:v>-44.94</c:v>
                      </c:pt>
                      <c:pt idx="356">
                        <c:v>-47.048999999999999</c:v>
                      </c:pt>
                      <c:pt idx="357">
                        <c:v>-48.261000000000003</c:v>
                      </c:pt>
                      <c:pt idx="358">
                        <c:v>-49.451999999999998</c:v>
                      </c:pt>
                      <c:pt idx="359">
                        <c:v>-51.801000000000002</c:v>
                      </c:pt>
                      <c:pt idx="360">
                        <c:v>-51.406999999999996</c:v>
                      </c:pt>
                      <c:pt idx="361">
                        <c:v>-47.094000000000001</c:v>
                      </c:pt>
                      <c:pt idx="362">
                        <c:v>-42.872</c:v>
                      </c:pt>
                      <c:pt idx="363">
                        <c:v>-40.031999999999996</c:v>
                      </c:pt>
                      <c:pt idx="364">
                        <c:v>-37.99</c:v>
                      </c:pt>
                      <c:pt idx="365">
                        <c:v>-35.716999999999999</c:v>
                      </c:pt>
                      <c:pt idx="366">
                        <c:v>-36.665999999999997</c:v>
                      </c:pt>
                      <c:pt idx="367">
                        <c:v>-36.963000000000001</c:v>
                      </c:pt>
                      <c:pt idx="368">
                        <c:v>-37.204000000000001</c:v>
                      </c:pt>
                      <c:pt idx="369">
                        <c:v>-36.372999999999998</c:v>
                      </c:pt>
                      <c:pt idx="370">
                        <c:v>-36.997</c:v>
                      </c:pt>
                      <c:pt idx="371">
                        <c:v>-41.381999999999998</c:v>
                      </c:pt>
                      <c:pt idx="372">
                        <c:v>-50.131999999999998</c:v>
                      </c:pt>
                      <c:pt idx="373">
                        <c:v>-49.731999999999999</c:v>
                      </c:pt>
                      <c:pt idx="374">
                        <c:v>-48.521999999999998</c:v>
                      </c:pt>
                      <c:pt idx="375">
                        <c:v>-51.316000000000003</c:v>
                      </c:pt>
                      <c:pt idx="376">
                        <c:v>-50.627000000000002</c:v>
                      </c:pt>
                      <c:pt idx="377">
                        <c:v>-48.92</c:v>
                      </c:pt>
                      <c:pt idx="378">
                        <c:v>-50.375999999999998</c:v>
                      </c:pt>
                      <c:pt idx="379">
                        <c:v>-56.204999999999998</c:v>
                      </c:pt>
                      <c:pt idx="380">
                        <c:v>-57.320999999999998</c:v>
                      </c:pt>
                      <c:pt idx="381">
                        <c:v>-55.805</c:v>
                      </c:pt>
                      <c:pt idx="382">
                        <c:v>-55.273000000000003</c:v>
                      </c:pt>
                      <c:pt idx="383">
                        <c:v>-56.902999999999999</c:v>
                      </c:pt>
                      <c:pt idx="384">
                        <c:v>-63.765000000000001</c:v>
                      </c:pt>
                      <c:pt idx="385">
                        <c:v>-58.381</c:v>
                      </c:pt>
                      <c:pt idx="386">
                        <c:v>-57.094999999999999</c:v>
                      </c:pt>
                      <c:pt idx="387">
                        <c:v>-55.79</c:v>
                      </c:pt>
                      <c:pt idx="388">
                        <c:v>-57.085000000000001</c:v>
                      </c:pt>
                      <c:pt idx="389">
                        <c:v>-55.365000000000002</c:v>
                      </c:pt>
                      <c:pt idx="390">
                        <c:v>-54.317999999999998</c:v>
                      </c:pt>
                      <c:pt idx="391">
                        <c:v>-58.518999999999998</c:v>
                      </c:pt>
                      <c:pt idx="392">
                        <c:v>-59.947000000000003</c:v>
                      </c:pt>
                      <c:pt idx="393">
                        <c:v>-59.654000000000003</c:v>
                      </c:pt>
                      <c:pt idx="394">
                        <c:v>-59.790999999999997</c:v>
                      </c:pt>
                      <c:pt idx="395">
                        <c:v>-61.637</c:v>
                      </c:pt>
                      <c:pt idx="396">
                        <c:v>-69.94</c:v>
                      </c:pt>
                      <c:pt idx="397">
                        <c:v>-62.988</c:v>
                      </c:pt>
                      <c:pt idx="398">
                        <c:v>-55.978999999999999</c:v>
                      </c:pt>
                      <c:pt idx="399">
                        <c:v>-50.686999999999998</c:v>
                      </c:pt>
                      <c:pt idx="400">
                        <c:v>-48.021999999999998</c:v>
                      </c:pt>
                      <c:pt idx="401">
                        <c:v>-44.57</c:v>
                      </c:pt>
                      <c:pt idx="402">
                        <c:v>-43.716000000000001</c:v>
                      </c:pt>
                      <c:pt idx="403">
                        <c:v>-43.771000000000001</c:v>
                      </c:pt>
                      <c:pt idx="404">
                        <c:v>-46.131</c:v>
                      </c:pt>
                      <c:pt idx="405">
                        <c:v>-48.552999999999997</c:v>
                      </c:pt>
                      <c:pt idx="406">
                        <c:v>-49.356999999999999</c:v>
                      </c:pt>
                      <c:pt idx="407">
                        <c:v>-52.430999999999997</c:v>
                      </c:pt>
                      <c:pt idx="408">
                        <c:v>-49.902999999999999</c:v>
                      </c:pt>
                      <c:pt idx="409">
                        <c:v>-46.389000000000003</c:v>
                      </c:pt>
                      <c:pt idx="410">
                        <c:v>-43.106999999999999</c:v>
                      </c:pt>
                      <c:pt idx="411">
                        <c:v>-39.887999999999998</c:v>
                      </c:pt>
                      <c:pt idx="412">
                        <c:v>-38.369999999999997</c:v>
                      </c:pt>
                      <c:pt idx="413">
                        <c:v>-36.356999999999999</c:v>
                      </c:pt>
                      <c:pt idx="414">
                        <c:v>-37.393999999999998</c:v>
                      </c:pt>
                      <c:pt idx="415">
                        <c:v>-36.359000000000002</c:v>
                      </c:pt>
                      <c:pt idx="416">
                        <c:v>-35.676000000000002</c:v>
                      </c:pt>
                      <c:pt idx="417">
                        <c:v>-34.46</c:v>
                      </c:pt>
                      <c:pt idx="418">
                        <c:v>-33.424999999999997</c:v>
                      </c:pt>
                      <c:pt idx="419">
                        <c:v>-32.978000000000002</c:v>
                      </c:pt>
                      <c:pt idx="420">
                        <c:v>-33.173999999999999</c:v>
                      </c:pt>
                      <c:pt idx="421">
                        <c:v>-31.745999999999999</c:v>
                      </c:pt>
                      <c:pt idx="422">
                        <c:v>-29.181999999999999</c:v>
                      </c:pt>
                      <c:pt idx="423">
                        <c:v>-27.791</c:v>
                      </c:pt>
                      <c:pt idx="424">
                        <c:v>-27.608000000000001</c:v>
                      </c:pt>
                      <c:pt idx="425">
                        <c:v>-26.265000000000001</c:v>
                      </c:pt>
                      <c:pt idx="426">
                        <c:v>-25.591000000000001</c:v>
                      </c:pt>
                      <c:pt idx="427">
                        <c:v>-26.561</c:v>
                      </c:pt>
                      <c:pt idx="428">
                        <c:v>-31.067</c:v>
                      </c:pt>
                      <c:pt idx="429">
                        <c:v>-29.521999999999998</c:v>
                      </c:pt>
                      <c:pt idx="430">
                        <c:v>-30.16</c:v>
                      </c:pt>
                      <c:pt idx="431">
                        <c:v>-29.202999999999999</c:v>
                      </c:pt>
                      <c:pt idx="432">
                        <c:v>-33.378999999999998</c:v>
                      </c:pt>
                      <c:pt idx="433">
                        <c:v>-31.096</c:v>
                      </c:pt>
                      <c:pt idx="434">
                        <c:v>-28.369</c:v>
                      </c:pt>
                      <c:pt idx="435">
                        <c:v>-28.081</c:v>
                      </c:pt>
                      <c:pt idx="436">
                        <c:v>-28.507000000000001</c:v>
                      </c:pt>
                      <c:pt idx="437">
                        <c:v>-26.302</c:v>
                      </c:pt>
                      <c:pt idx="438">
                        <c:v>-25.773</c:v>
                      </c:pt>
                      <c:pt idx="439">
                        <c:v>-25.308</c:v>
                      </c:pt>
                      <c:pt idx="440">
                        <c:v>-24.898</c:v>
                      </c:pt>
                      <c:pt idx="441">
                        <c:v>-23.826000000000001</c:v>
                      </c:pt>
                      <c:pt idx="442">
                        <c:v>-22.603000000000002</c:v>
                      </c:pt>
                      <c:pt idx="443">
                        <c:v>-22.209</c:v>
                      </c:pt>
                      <c:pt idx="444">
                        <c:v>-23.251999999999999</c:v>
                      </c:pt>
                      <c:pt idx="445">
                        <c:v>-22.059000000000001</c:v>
                      </c:pt>
                      <c:pt idx="446">
                        <c:v>-19.213999999999999</c:v>
                      </c:pt>
                      <c:pt idx="447">
                        <c:v>-17.202999999999999</c:v>
                      </c:pt>
                      <c:pt idx="448">
                        <c:v>-15.917999999999999</c:v>
                      </c:pt>
                      <c:pt idx="449">
                        <c:v>-14.614000000000001</c:v>
                      </c:pt>
                      <c:pt idx="450">
                        <c:v>-16.026</c:v>
                      </c:pt>
                      <c:pt idx="451">
                        <c:v>-18.13</c:v>
                      </c:pt>
                      <c:pt idx="452">
                        <c:v>-19.914999999999999</c:v>
                      </c:pt>
                      <c:pt idx="453">
                        <c:v>-18.422999999999998</c:v>
                      </c:pt>
                      <c:pt idx="454">
                        <c:v>-18.440999999999999</c:v>
                      </c:pt>
                      <c:pt idx="455">
                        <c:v>-18.463000000000001</c:v>
                      </c:pt>
                      <c:pt idx="456">
                        <c:v>-26.37</c:v>
                      </c:pt>
                      <c:pt idx="457">
                        <c:v>-23.701000000000001</c:v>
                      </c:pt>
                      <c:pt idx="458">
                        <c:v>-20.628</c:v>
                      </c:pt>
                      <c:pt idx="459">
                        <c:v>-17.893999999999998</c:v>
                      </c:pt>
                      <c:pt idx="460">
                        <c:v>-16.881</c:v>
                      </c:pt>
                      <c:pt idx="461">
                        <c:v>-14.994999999999999</c:v>
                      </c:pt>
                      <c:pt idx="462">
                        <c:v>-15.926</c:v>
                      </c:pt>
                      <c:pt idx="463">
                        <c:v>-16.25</c:v>
                      </c:pt>
                      <c:pt idx="464">
                        <c:v>-17.003</c:v>
                      </c:pt>
                      <c:pt idx="465">
                        <c:v>-17.274999999999999</c:v>
                      </c:pt>
                      <c:pt idx="466">
                        <c:v>-17.457000000000001</c:v>
                      </c:pt>
                      <c:pt idx="467">
                        <c:v>-18.431999999999999</c:v>
                      </c:pt>
                      <c:pt idx="468">
                        <c:v>-19.155000000000001</c:v>
                      </c:pt>
                      <c:pt idx="469">
                        <c:v>-18.489999999999998</c:v>
                      </c:pt>
                      <c:pt idx="470">
                        <c:v>-16.242000000000001</c:v>
                      </c:pt>
                      <c:pt idx="471">
                        <c:v>-14.882999999999999</c:v>
                      </c:pt>
                      <c:pt idx="472">
                        <c:v>-14.965999999999999</c:v>
                      </c:pt>
                      <c:pt idx="473">
                        <c:v>-14.004</c:v>
                      </c:pt>
                      <c:pt idx="474">
                        <c:v>-15.198</c:v>
                      </c:pt>
                      <c:pt idx="475">
                        <c:v>-15.586</c:v>
                      </c:pt>
                      <c:pt idx="476">
                        <c:v>-18.805</c:v>
                      </c:pt>
                      <c:pt idx="477">
                        <c:v>-18.509</c:v>
                      </c:pt>
                      <c:pt idx="478">
                        <c:v>-19.812999999999999</c:v>
                      </c:pt>
                      <c:pt idx="479">
                        <c:v>-20.975999999999999</c:v>
                      </c:pt>
                      <c:pt idx="480">
                        <c:v>-27.408000000000001</c:v>
                      </c:pt>
                      <c:pt idx="481">
                        <c:v>-24.881</c:v>
                      </c:pt>
                      <c:pt idx="482">
                        <c:v>-21.225000000000001</c:v>
                      </c:pt>
                      <c:pt idx="483">
                        <c:v>-19.760000000000002</c:v>
                      </c:pt>
                      <c:pt idx="484">
                        <c:v>-20.071000000000002</c:v>
                      </c:pt>
                      <c:pt idx="485">
                        <c:v>-17.681999999999999</c:v>
                      </c:pt>
                      <c:pt idx="486">
                        <c:v>-17.617999999999999</c:v>
                      </c:pt>
                      <c:pt idx="487">
                        <c:v>-17.106999999999999</c:v>
                      </c:pt>
                      <c:pt idx="488">
                        <c:v>-17.645</c:v>
                      </c:pt>
                      <c:pt idx="489">
                        <c:v>-16.93</c:v>
                      </c:pt>
                      <c:pt idx="490">
                        <c:v>-17.149999999999999</c:v>
                      </c:pt>
                      <c:pt idx="491">
                        <c:v>-17.209</c:v>
                      </c:pt>
                      <c:pt idx="492">
                        <c:v>-17.969000000000001</c:v>
                      </c:pt>
                      <c:pt idx="493">
                        <c:v>-16.989000000000001</c:v>
                      </c:pt>
                      <c:pt idx="494">
                        <c:v>-15.003</c:v>
                      </c:pt>
                      <c:pt idx="495">
                        <c:v>-13.351000000000001</c:v>
                      </c:pt>
                      <c:pt idx="496">
                        <c:v>-12.039</c:v>
                      </c:pt>
                      <c:pt idx="497">
                        <c:v>-11.11</c:v>
                      </c:pt>
                      <c:pt idx="498">
                        <c:v>-13.042999999999999</c:v>
                      </c:pt>
                      <c:pt idx="499">
                        <c:v>-14.163</c:v>
                      </c:pt>
                      <c:pt idx="500">
                        <c:v>-15.035</c:v>
                      </c:pt>
                      <c:pt idx="501">
                        <c:v>-16.515999999999998</c:v>
                      </c:pt>
                      <c:pt idx="502">
                        <c:v>-16.218</c:v>
                      </c:pt>
                      <c:pt idx="503">
                        <c:v>-16.013999999999999</c:v>
                      </c:pt>
                      <c:pt idx="504">
                        <c:v>-16.236000000000001</c:v>
                      </c:pt>
                      <c:pt idx="505">
                        <c:v>-15.803000000000001</c:v>
                      </c:pt>
                      <c:pt idx="506">
                        <c:v>-13.706</c:v>
                      </c:pt>
                      <c:pt idx="507">
                        <c:v>-11.977</c:v>
                      </c:pt>
                      <c:pt idx="508">
                        <c:v>-12.351000000000001</c:v>
                      </c:pt>
                      <c:pt idx="509">
                        <c:v>-10.646000000000001</c:v>
                      </c:pt>
                      <c:pt idx="510">
                        <c:v>-11.986000000000001</c:v>
                      </c:pt>
                      <c:pt idx="511">
                        <c:v>-13.012</c:v>
                      </c:pt>
                      <c:pt idx="512">
                        <c:v>-13.798</c:v>
                      </c:pt>
                      <c:pt idx="513">
                        <c:v>-15.069000000000001</c:v>
                      </c:pt>
                      <c:pt idx="514">
                        <c:v>-14.718</c:v>
                      </c:pt>
                      <c:pt idx="515">
                        <c:v>-14.750999999999999</c:v>
                      </c:pt>
                      <c:pt idx="516">
                        <c:v>-15.914</c:v>
                      </c:pt>
                      <c:pt idx="517">
                        <c:v>-15.888</c:v>
                      </c:pt>
                      <c:pt idx="518">
                        <c:v>-14.016</c:v>
                      </c:pt>
                      <c:pt idx="519">
                        <c:v>-14.914999999999999</c:v>
                      </c:pt>
                      <c:pt idx="520">
                        <c:v>-14.364000000000001</c:v>
                      </c:pt>
                      <c:pt idx="521">
                        <c:v>-12.621</c:v>
                      </c:pt>
                      <c:pt idx="522">
                        <c:v>-13.84</c:v>
                      </c:pt>
                      <c:pt idx="523">
                        <c:v>-15.11</c:v>
                      </c:pt>
                      <c:pt idx="524">
                        <c:v>-18.940000000000001</c:v>
                      </c:pt>
                      <c:pt idx="525">
                        <c:v>-18.635000000000002</c:v>
                      </c:pt>
                      <c:pt idx="526">
                        <c:v>-20.279</c:v>
                      </c:pt>
                      <c:pt idx="527">
                        <c:v>-20.003</c:v>
                      </c:pt>
                      <c:pt idx="528">
                        <c:v>-22.942</c:v>
                      </c:pt>
                      <c:pt idx="529">
                        <c:v>-22.216000000000001</c:v>
                      </c:pt>
                      <c:pt idx="530">
                        <c:v>-20.64</c:v>
                      </c:pt>
                      <c:pt idx="531">
                        <c:v>-20.213999999999999</c:v>
                      </c:pt>
                      <c:pt idx="532">
                        <c:v>-19.175999999999998</c:v>
                      </c:pt>
                      <c:pt idx="533">
                        <c:v>-17.384</c:v>
                      </c:pt>
                      <c:pt idx="534">
                        <c:v>-17.975999999999999</c:v>
                      </c:pt>
                      <c:pt idx="535">
                        <c:v>-19.64</c:v>
                      </c:pt>
                      <c:pt idx="536">
                        <c:v>-21.427</c:v>
                      </c:pt>
                      <c:pt idx="537">
                        <c:v>-21.134</c:v>
                      </c:pt>
                      <c:pt idx="538">
                        <c:v>-22.823</c:v>
                      </c:pt>
                      <c:pt idx="539">
                        <c:v>-23.196999999999999</c:v>
                      </c:pt>
                      <c:pt idx="540">
                        <c:v>-30.321999999999999</c:v>
                      </c:pt>
                      <c:pt idx="541">
                        <c:v>-28.170999999999999</c:v>
                      </c:pt>
                      <c:pt idx="542">
                        <c:v>-25.802</c:v>
                      </c:pt>
                      <c:pt idx="543">
                        <c:v>-24.053000000000001</c:v>
                      </c:pt>
                      <c:pt idx="544">
                        <c:v>-24.268999999999998</c:v>
                      </c:pt>
                      <c:pt idx="545">
                        <c:v>-23.477</c:v>
                      </c:pt>
                      <c:pt idx="546">
                        <c:v>-23.687000000000001</c:v>
                      </c:pt>
                      <c:pt idx="547">
                        <c:v>-22.084</c:v>
                      </c:pt>
                      <c:pt idx="548">
                        <c:v>-21.658999999999999</c:v>
                      </c:pt>
                      <c:pt idx="549">
                        <c:v>-20.202000000000002</c:v>
                      </c:pt>
                      <c:pt idx="550">
                        <c:v>-18.873999999999999</c:v>
                      </c:pt>
                      <c:pt idx="551">
                        <c:v>-18.454999999999998</c:v>
                      </c:pt>
                      <c:pt idx="552">
                        <c:v>-18.527000000000001</c:v>
                      </c:pt>
                      <c:pt idx="553">
                        <c:v>-17.864000000000001</c:v>
                      </c:pt>
                      <c:pt idx="554">
                        <c:v>-15.044</c:v>
                      </c:pt>
                      <c:pt idx="555">
                        <c:v>-13.518000000000001</c:v>
                      </c:pt>
                      <c:pt idx="556">
                        <c:v>-13.39</c:v>
                      </c:pt>
                      <c:pt idx="557">
                        <c:v>-12.438000000000001</c:v>
                      </c:pt>
                      <c:pt idx="558">
                        <c:v>-12.407999999999999</c:v>
                      </c:pt>
                      <c:pt idx="559">
                        <c:v>-14.349</c:v>
                      </c:pt>
                      <c:pt idx="560">
                        <c:v>-15.538</c:v>
                      </c:pt>
                      <c:pt idx="561">
                        <c:v>-14.093999999999999</c:v>
                      </c:pt>
                      <c:pt idx="562">
                        <c:v>-13.571999999999999</c:v>
                      </c:pt>
                      <c:pt idx="563">
                        <c:v>-13.144</c:v>
                      </c:pt>
                    </c:numCache>
                  </c:numRef>
                </c:yVal>
                <c:smooth val="0"/>
                <c:extLst xmlns:c15="http://schemas.microsoft.com/office/drawing/2012/chart">
                  <c:ext xmlns:c16="http://schemas.microsoft.com/office/drawing/2014/chart" uri="{C3380CC4-5D6E-409C-BE32-E72D297353CC}">
                    <c16:uniqueId val="{00000016-4E8D-4C3F-AAE9-63E995A9C6CA}"/>
                  </c:ext>
                </c:extLst>
              </c15:ser>
            </c15:filteredScatterSeries>
          </c:ext>
        </c:extLst>
      </c:scatterChart>
      <c:valAx>
        <c:axId val="41348480"/>
        <c:scaling>
          <c:orientation val="minMax"/>
          <c:max val="44835"/>
          <c:min val="25842"/>
        </c:scaling>
        <c:delete val="0"/>
        <c:axPos val="b"/>
        <c:majorGridlines>
          <c:spPr>
            <a:ln w="9525" cap="flat" cmpd="sng" algn="ctr">
              <a:solidFill>
                <a:schemeClr val="tx1">
                  <a:lumMod val="15000"/>
                  <a:lumOff val="85000"/>
                </a:schemeClr>
              </a:solidFill>
              <a:round/>
            </a:ln>
            <a:effectLst/>
          </c:spPr>
        </c:majorGridlines>
        <c:numFmt formatCode="yyyy" sourceLinked="0"/>
        <c:majorTickMark val="none"/>
        <c:minorTickMark val="none"/>
        <c:tickLblPos val="nextTo"/>
        <c:spPr>
          <a:noFill/>
          <a:ln w="9525" cap="flat" cmpd="sng" algn="ctr">
            <a:solidFill>
              <a:schemeClr val="tx1">
                <a:lumMod val="25000"/>
                <a:lumOff val="75000"/>
              </a:schemeClr>
            </a:solidFill>
            <a:round/>
          </a:ln>
          <a:effectLst/>
        </c:spPr>
        <c:txPr>
          <a:bodyPr rot="-5400000" vert="horz"/>
          <a:lstStyle/>
          <a:p>
            <a:pPr>
              <a:defRPr/>
            </a:pPr>
            <a:endParaRPr lang="en-US"/>
          </a:p>
        </c:txPr>
        <c:crossAx val="41350272"/>
        <c:crossesAt val="-300"/>
        <c:crossBetween val="midCat"/>
        <c:majorUnit val="1826.5"/>
      </c:valAx>
      <c:valAx>
        <c:axId val="41350272"/>
        <c:scaling>
          <c:orientation val="minMax"/>
          <c:max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41348480"/>
        <c:crosses val="autoZero"/>
        <c:crossBetween val="midCat"/>
      </c:valAx>
      <c:spPr>
        <a:noFill/>
        <a:ln>
          <a:solidFill>
            <a:schemeClr val="tx1">
              <a:lumMod val="25000"/>
              <a:lumOff val="75000"/>
            </a:schemeClr>
          </a:solidFill>
        </a:ln>
        <a:effectLst/>
      </c:spPr>
    </c:plotArea>
    <c:plotVisOnly val="1"/>
    <c:dispBlanksAs val="gap"/>
    <c:showDLblsOverMax val="0"/>
  </c:chart>
  <c:spPr>
    <a:solidFill>
      <a:srgbClr val="FFFFFF"/>
    </a:solidFill>
    <a:ln w="9525" cap="flat" cmpd="sng" algn="ctr">
      <a:noFill/>
      <a:round/>
    </a:ln>
    <a:effectLst/>
  </c:spPr>
  <c:txPr>
    <a:bodyPr/>
    <a:lstStyle/>
    <a:p>
      <a:pPr>
        <a:defRPr sz="1600" baseline="0">
          <a:latin typeface="+mn-lt"/>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9">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0.50263</cdr:x>
      <cdr:y>0.09145</cdr:y>
    </cdr:from>
    <cdr:to>
      <cdr:x>0.64339</cdr:x>
      <cdr:y>0.14469</cdr:y>
    </cdr:to>
    <cdr:sp macro="" textlink="">
      <cdr:nvSpPr>
        <cdr:cNvPr id="2" name="TextBox 1"/>
        <cdr:cNvSpPr txBox="1"/>
      </cdr:nvSpPr>
      <cdr:spPr>
        <a:xfrm xmlns:a="http://schemas.openxmlformats.org/drawingml/2006/main">
          <a:off x="3636610" y="649323"/>
          <a:ext cx="1018415" cy="378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b="1" dirty="0"/>
            <a:t>Seaward</a:t>
          </a:r>
        </a:p>
      </cdr:txBody>
    </cdr:sp>
  </cdr:relSizeAnchor>
  <cdr:relSizeAnchor xmlns:cdr="http://schemas.openxmlformats.org/drawingml/2006/chartDrawing">
    <cdr:from>
      <cdr:x>0.84079</cdr:x>
      <cdr:y>0.09145</cdr:y>
    </cdr:from>
    <cdr:to>
      <cdr:x>0.98155</cdr:x>
      <cdr:y>0.14468</cdr:y>
    </cdr:to>
    <cdr:sp macro="" textlink="">
      <cdr:nvSpPr>
        <cdr:cNvPr id="3" name="TextBox 2"/>
        <cdr:cNvSpPr txBox="1"/>
      </cdr:nvSpPr>
      <cdr:spPr>
        <a:xfrm xmlns:a="http://schemas.openxmlformats.org/drawingml/2006/main">
          <a:off x="6083238" y="649323"/>
          <a:ext cx="1018416" cy="37793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b="1" dirty="0"/>
            <a:t>Landward</a:t>
          </a:r>
        </a:p>
      </cdr:txBody>
    </cdr:sp>
  </cdr:relSizeAnchor>
</c:userShapes>
</file>

<file path=ppt/drawings/drawing2.xml><?xml version="1.0" encoding="utf-8"?>
<c:userShapes xmlns:c="http://schemas.openxmlformats.org/drawingml/2006/chart">
  <cdr:relSizeAnchor xmlns:cdr="http://schemas.openxmlformats.org/drawingml/2006/chartDrawing">
    <cdr:from>
      <cdr:x>0.57668</cdr:x>
      <cdr:y>0.4188</cdr:y>
    </cdr:from>
    <cdr:to>
      <cdr:x>0.66061</cdr:x>
      <cdr:y>0.49248</cdr:y>
    </cdr:to>
    <cdr:sp macro="" textlink="">
      <cdr:nvSpPr>
        <cdr:cNvPr id="5" name="TextBox 4">
          <a:extLst xmlns:a="http://schemas.openxmlformats.org/drawingml/2006/main">
            <a:ext uri="{FF2B5EF4-FFF2-40B4-BE49-F238E27FC236}">
              <a16:creationId xmlns:a16="http://schemas.microsoft.com/office/drawing/2014/main" id="{795E01EB-F962-A317-A94C-50CF98A5923D}"/>
            </a:ext>
          </a:extLst>
        </cdr:cNvPr>
        <cdr:cNvSpPr txBox="1"/>
      </cdr:nvSpPr>
      <cdr:spPr>
        <a:xfrm xmlns:a="http://schemas.openxmlformats.org/drawingml/2006/main">
          <a:off x="6242538" y="3289788"/>
          <a:ext cx="908539" cy="57882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0.69038</cdr:x>
      <cdr:y>0.58019</cdr:y>
    </cdr:from>
    <cdr:to>
      <cdr:x>0.98231</cdr:x>
      <cdr:y>0.70001</cdr:y>
    </cdr:to>
    <cdr:sp macro="" textlink="">
      <cdr:nvSpPr>
        <cdr:cNvPr id="13" name="TextBox 1">
          <a:extLst xmlns:a="http://schemas.openxmlformats.org/drawingml/2006/main">
            <a:ext uri="{FF2B5EF4-FFF2-40B4-BE49-F238E27FC236}">
              <a16:creationId xmlns:a16="http://schemas.microsoft.com/office/drawing/2014/main" id="{47E19834-697E-42F5-63C7-8229E72399EB}"/>
            </a:ext>
          </a:extLst>
        </cdr:cNvPr>
        <cdr:cNvSpPr txBox="1"/>
      </cdr:nvSpPr>
      <cdr:spPr>
        <a:xfrm xmlns:a="http://schemas.openxmlformats.org/drawingml/2006/main">
          <a:off x="6302519" y="3662150"/>
          <a:ext cx="2665040" cy="75630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baseline="0" dirty="0"/>
            <a:t>1933 replaced with 1978</a:t>
          </a:r>
          <a:endParaRPr lang="en-US" sz="2000" dirty="0"/>
        </a:p>
      </cdr:txBody>
    </cdr:sp>
  </cdr:relSizeAnchor>
  <cdr:relSizeAnchor xmlns:cdr="http://schemas.openxmlformats.org/drawingml/2006/chartDrawing">
    <cdr:from>
      <cdr:x>0.64265</cdr:x>
      <cdr:y>0.10463</cdr:y>
    </cdr:from>
    <cdr:to>
      <cdr:x>0.64265</cdr:x>
      <cdr:y>0.85311</cdr:y>
    </cdr:to>
    <cdr:cxnSp macro="">
      <cdr:nvCxnSpPr>
        <cdr:cNvPr id="15" name="Straight Connector 14">
          <a:extLst xmlns:a="http://schemas.openxmlformats.org/drawingml/2006/main">
            <a:ext uri="{FF2B5EF4-FFF2-40B4-BE49-F238E27FC236}">
              <a16:creationId xmlns:a16="http://schemas.microsoft.com/office/drawing/2014/main" id="{4CE8E9B9-C895-A347-43BE-4A785ADE6954}"/>
            </a:ext>
          </a:extLst>
        </cdr:cNvPr>
        <cdr:cNvCxnSpPr/>
      </cdr:nvCxnSpPr>
      <cdr:spPr>
        <a:xfrm xmlns:a="http://schemas.openxmlformats.org/drawingml/2006/main">
          <a:off x="5866770" y="660443"/>
          <a:ext cx="0" cy="4724400"/>
        </a:xfrm>
        <a:prstGeom xmlns:a="http://schemas.openxmlformats.org/drawingml/2006/main" prst="line">
          <a:avLst/>
        </a:prstGeom>
        <a:ln xmlns:a="http://schemas.openxmlformats.org/drawingml/2006/main" w="38100">
          <a:solidFill>
            <a:schemeClr val="tx1">
              <a:lumMod val="50000"/>
              <a:lumOff val="50000"/>
            </a:schemeClr>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0.65266</cdr:x>
      <cdr:y>0.58019</cdr:y>
    </cdr:from>
    <cdr:to>
      <cdr:x>0.71491</cdr:x>
      <cdr:y>0.61569</cdr:y>
    </cdr:to>
    <cdr:cxnSp macro="">
      <cdr:nvCxnSpPr>
        <cdr:cNvPr id="21" name="Straight Arrow Connector 20">
          <a:extLst xmlns:a="http://schemas.openxmlformats.org/drawingml/2006/main">
            <a:ext uri="{FF2B5EF4-FFF2-40B4-BE49-F238E27FC236}">
              <a16:creationId xmlns:a16="http://schemas.microsoft.com/office/drawing/2014/main" id="{CB9E2525-CA52-762D-4A6B-7813BBD71662}"/>
            </a:ext>
          </a:extLst>
        </cdr:cNvPr>
        <cdr:cNvCxnSpPr/>
      </cdr:nvCxnSpPr>
      <cdr:spPr>
        <a:xfrm xmlns:a="http://schemas.openxmlformats.org/drawingml/2006/main" flipH="1" flipV="1">
          <a:off x="5958131" y="3662150"/>
          <a:ext cx="568325" cy="224093"/>
        </a:xfrm>
        <a:prstGeom xmlns:a="http://schemas.openxmlformats.org/drawingml/2006/main" prst="straightConnector1">
          <a:avLst/>
        </a:prstGeom>
        <a:ln xmlns:a="http://schemas.openxmlformats.org/drawingml/2006/main" w="57150">
          <a:tailEnd type="triangle"/>
        </a:ln>
        <a:effectLst xmlns:a="http://schemas.openxmlformats.org/drawingml/2006/main">
          <a:outerShdw blurRad="50800" dist="38100" dir="2700000" algn="tl" rotWithShape="0">
            <a:prstClr val="black">
              <a:alpha val="40000"/>
            </a:prstClr>
          </a:outerShdw>
        </a:effectLst>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0.8555</cdr:x>
      <cdr:y>0.21385</cdr:y>
    </cdr:from>
    <cdr:to>
      <cdr:x>0.8555</cdr:x>
      <cdr:y>0.32143</cdr:y>
    </cdr:to>
    <cdr:cxnSp macro="">
      <cdr:nvCxnSpPr>
        <cdr:cNvPr id="7" name="Straight Arrow Connector 6">
          <a:extLst xmlns:a="http://schemas.openxmlformats.org/drawingml/2006/main">
            <a:ext uri="{FF2B5EF4-FFF2-40B4-BE49-F238E27FC236}">
              <a16:creationId xmlns:a16="http://schemas.microsoft.com/office/drawing/2014/main" id="{7B65682F-3A1D-CDAA-5995-5E25CA8DE266}"/>
            </a:ext>
          </a:extLst>
        </cdr:cNvPr>
        <cdr:cNvCxnSpPr/>
      </cdr:nvCxnSpPr>
      <cdr:spPr>
        <a:xfrm xmlns:a="http://schemas.openxmlformats.org/drawingml/2006/main">
          <a:off x="7809919" y="1349824"/>
          <a:ext cx="0" cy="679044"/>
        </a:xfrm>
        <a:prstGeom xmlns:a="http://schemas.openxmlformats.org/drawingml/2006/main" prst="straightConnector1">
          <a:avLst/>
        </a:prstGeom>
        <a:ln xmlns:a="http://schemas.openxmlformats.org/drawingml/2006/main" w="57150">
          <a:tailEnd type="triangle"/>
        </a:ln>
        <a:effectLst xmlns:a="http://schemas.openxmlformats.org/drawingml/2006/main">
          <a:outerShdw blurRad="50800" dist="38100" dir="2700000" algn="tl" rotWithShape="0">
            <a:prstClr val="black">
              <a:alpha val="40000"/>
            </a:prstClr>
          </a:outerShdw>
        </a:effectLst>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0.70156</cdr:x>
      <cdr:y>0.11047</cdr:y>
    </cdr:from>
    <cdr:to>
      <cdr:x>0.99349</cdr:x>
      <cdr:y>0.23029</cdr:y>
    </cdr:to>
    <cdr:sp macro="" textlink="">
      <cdr:nvSpPr>
        <cdr:cNvPr id="14" name="TextBox 1">
          <a:extLst xmlns:a="http://schemas.openxmlformats.org/drawingml/2006/main">
            <a:ext uri="{FF2B5EF4-FFF2-40B4-BE49-F238E27FC236}">
              <a16:creationId xmlns:a16="http://schemas.microsoft.com/office/drawing/2014/main" id="{7A9B2CA1-86A5-58B4-7F80-36F63145B50F}"/>
            </a:ext>
          </a:extLst>
        </cdr:cNvPr>
        <cdr:cNvSpPr txBox="1"/>
      </cdr:nvSpPr>
      <cdr:spPr>
        <a:xfrm xmlns:a="http://schemas.openxmlformats.org/drawingml/2006/main">
          <a:off x="6404591" y="697292"/>
          <a:ext cx="2665040" cy="75630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baseline="0" dirty="0"/>
            <a:t>Hydrology used for </a:t>
          </a:r>
        </a:p>
        <a:p xmlns:a="http://schemas.openxmlformats.org/drawingml/2006/main">
          <a:pPr algn="ctr"/>
          <a:r>
            <a:rPr lang="en-US" sz="2000" dirty="0"/>
            <a:t>current modeling</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5B33E8B-3AD8-4FE0-463E-AF885925321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73A33AD-56DF-84E9-C370-2F336F22F36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92B349-C3C1-4682-94A8-EB0E8AB46ACC}" type="datetimeFigureOut">
              <a:rPr lang="en-US" smtClean="0"/>
              <a:t>4/19/2024</a:t>
            </a:fld>
            <a:endParaRPr lang="en-US" dirty="0"/>
          </a:p>
        </p:txBody>
      </p:sp>
      <p:sp>
        <p:nvSpPr>
          <p:cNvPr id="4" name="Footer Placeholder 3">
            <a:extLst>
              <a:ext uri="{FF2B5EF4-FFF2-40B4-BE49-F238E27FC236}">
                <a16:creationId xmlns:a16="http://schemas.microsoft.com/office/drawing/2014/main" id="{8B02DEDD-FAA0-249D-956D-AB450396DB9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F7940EF-2F41-265C-A9D9-0BED457CA55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08DE0A-D248-46B6-8EE3-14F4BC2C1412}" type="slidenum">
              <a:rPr lang="en-US" smtClean="0"/>
              <a:t>‹#›</a:t>
            </a:fld>
            <a:endParaRPr lang="en-US" dirty="0"/>
          </a:p>
        </p:txBody>
      </p:sp>
    </p:spTree>
    <p:extLst>
      <p:ext uri="{BB962C8B-B14F-4D97-AF65-F5344CB8AC3E}">
        <p14:creationId xmlns:p14="http://schemas.microsoft.com/office/powerpoint/2010/main" val="27876120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Ligh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Light"/>
              </a:defRPr>
            </a:lvl1pPr>
          </a:lstStyle>
          <a:p>
            <a:fld id="{EFC10EE1-B198-C942-8235-326C972CBB30}" type="datetimeFigureOut">
              <a:rPr lang="en-US" smtClean="0"/>
              <a:pPr/>
              <a:t>4/19/2024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Ligh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libri Light"/>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548622" rtl="0" eaLnBrk="1" latinLnBrk="0" hangingPunct="1">
      <a:defRPr sz="1440" kern="1200">
        <a:solidFill>
          <a:schemeClr val="tx1"/>
        </a:solidFill>
        <a:latin typeface="Calibri Light"/>
        <a:ea typeface="+mn-ea"/>
        <a:cs typeface="+mn-cs"/>
      </a:defRPr>
    </a:lvl1pPr>
    <a:lvl2pPr marL="548622" algn="l" defTabSz="548622" rtl="0" eaLnBrk="1" latinLnBrk="0" hangingPunct="1">
      <a:defRPr sz="1440" kern="1200">
        <a:solidFill>
          <a:schemeClr val="tx1"/>
        </a:solidFill>
        <a:latin typeface="Calibri Light"/>
        <a:ea typeface="+mn-ea"/>
        <a:cs typeface="+mn-cs"/>
      </a:defRPr>
    </a:lvl2pPr>
    <a:lvl3pPr marL="1097243" algn="l" defTabSz="548622" rtl="0" eaLnBrk="1" latinLnBrk="0" hangingPunct="1">
      <a:defRPr sz="1440" kern="1200">
        <a:solidFill>
          <a:schemeClr val="tx1"/>
        </a:solidFill>
        <a:latin typeface="Calibri Light"/>
        <a:ea typeface="+mn-ea"/>
        <a:cs typeface="+mn-cs"/>
      </a:defRPr>
    </a:lvl3pPr>
    <a:lvl4pPr marL="1645865" algn="l" defTabSz="548622" rtl="0" eaLnBrk="1" latinLnBrk="0" hangingPunct="1">
      <a:defRPr sz="1440" kern="1200">
        <a:solidFill>
          <a:schemeClr val="tx1"/>
        </a:solidFill>
        <a:latin typeface="Calibri Light"/>
        <a:ea typeface="+mn-ea"/>
        <a:cs typeface="+mn-cs"/>
      </a:defRPr>
    </a:lvl4pPr>
    <a:lvl5pPr marL="2194486" algn="l" defTabSz="548622" rtl="0" eaLnBrk="1" latinLnBrk="0" hangingPunct="1">
      <a:defRPr sz="1440" kern="1200">
        <a:solidFill>
          <a:schemeClr val="tx1"/>
        </a:solidFill>
        <a:latin typeface="Calibri Light"/>
        <a:ea typeface="+mn-ea"/>
        <a:cs typeface="+mn-cs"/>
      </a:defRPr>
    </a:lvl5pPr>
    <a:lvl6pPr marL="2743109" algn="l" defTabSz="548622" rtl="0" eaLnBrk="1" latinLnBrk="0" hangingPunct="1">
      <a:defRPr sz="1440" kern="1200">
        <a:solidFill>
          <a:schemeClr val="tx1"/>
        </a:solidFill>
        <a:latin typeface="+mn-lt"/>
        <a:ea typeface="+mn-ea"/>
        <a:cs typeface="+mn-cs"/>
      </a:defRPr>
    </a:lvl6pPr>
    <a:lvl7pPr marL="3291730" algn="l" defTabSz="548622" rtl="0" eaLnBrk="1" latinLnBrk="0" hangingPunct="1">
      <a:defRPr sz="1440" kern="1200">
        <a:solidFill>
          <a:schemeClr val="tx1"/>
        </a:solidFill>
        <a:latin typeface="+mn-lt"/>
        <a:ea typeface="+mn-ea"/>
        <a:cs typeface="+mn-cs"/>
      </a:defRPr>
    </a:lvl7pPr>
    <a:lvl8pPr marL="3840352" algn="l" defTabSz="548622" rtl="0" eaLnBrk="1" latinLnBrk="0" hangingPunct="1">
      <a:defRPr sz="1440" kern="1200">
        <a:solidFill>
          <a:schemeClr val="tx1"/>
        </a:solidFill>
        <a:latin typeface="+mn-lt"/>
        <a:ea typeface="+mn-ea"/>
        <a:cs typeface="+mn-cs"/>
      </a:defRPr>
    </a:lvl8pPr>
    <a:lvl9pPr marL="4388974" algn="l" defTabSz="548622"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48622" rtl="0" eaLnBrk="1" fontAlgn="auto" latinLnBrk="0" hangingPunct="1">
              <a:lnSpc>
                <a:spcPct val="100000"/>
              </a:lnSpc>
              <a:spcBef>
                <a:spcPts val="0"/>
              </a:spcBef>
              <a:spcAft>
                <a:spcPts val="0"/>
              </a:spcAft>
              <a:buClrTx/>
              <a:buSzTx/>
              <a:buFontTx/>
              <a:buNone/>
              <a:tabLst/>
              <a:defRPr/>
            </a:pPr>
            <a:endParaRPr lang="en-US" sz="1400" b="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val="4158393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69E8F-EFEB-EBC1-2915-20A803695E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3B2B3F-8E53-08A0-6D85-F0920F1BA3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1A1C60-3A65-3EA0-FD5F-C5753A4C0330}"/>
              </a:ext>
            </a:extLst>
          </p:cNvPr>
          <p:cNvSpPr>
            <a:spLocks noGrp="1"/>
          </p:cNvSpPr>
          <p:nvPr>
            <p:ph type="body" idx="1"/>
          </p:nvPr>
        </p:nvSpPr>
        <p:spPr/>
        <p:txBody>
          <a:bodyPr/>
          <a:lstStyle/>
          <a:p>
            <a:endParaRPr lang="en-US" sz="1600" dirty="0"/>
          </a:p>
        </p:txBody>
      </p:sp>
      <p:sp>
        <p:nvSpPr>
          <p:cNvPr id="4" name="Slide Number Placeholder 3">
            <a:extLst>
              <a:ext uri="{FF2B5EF4-FFF2-40B4-BE49-F238E27FC236}">
                <a16:creationId xmlns:a16="http://schemas.microsoft.com/office/drawing/2014/main" id="{1CE2A9E0-BE6C-9841-6AFB-E02DA78F20B0}"/>
              </a:ext>
            </a:extLst>
          </p:cNvPr>
          <p:cNvSpPr>
            <a:spLocks noGrp="1"/>
          </p:cNvSpPr>
          <p:nvPr>
            <p:ph type="sldNum" sz="quarter" idx="10"/>
          </p:nvPr>
        </p:nvSpPr>
        <p:spPr/>
        <p:txBody>
          <a:bodyPr/>
          <a:lstStyle/>
          <a:p>
            <a:fld id="{3D9956DF-075E-4F0F-B128-FA3BD329E36F}" type="slidenum">
              <a:rPr lang="en-US" smtClean="0"/>
              <a:t>11</a:t>
            </a:fld>
            <a:endParaRPr lang="en-US" dirty="0"/>
          </a:p>
        </p:txBody>
      </p:sp>
    </p:spTree>
    <p:extLst>
      <p:ext uri="{BB962C8B-B14F-4D97-AF65-F5344CB8AC3E}">
        <p14:creationId xmlns:p14="http://schemas.microsoft.com/office/powerpoint/2010/main" val="2002811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66A07-40FA-A60B-58B9-443F1C0CAC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312CA2-62D3-3C95-F87B-B2CC9C82F3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0F475A-B6B7-A8DF-BB0B-09F590774400}"/>
              </a:ext>
            </a:extLst>
          </p:cNvPr>
          <p:cNvSpPr>
            <a:spLocks noGrp="1"/>
          </p:cNvSpPr>
          <p:nvPr>
            <p:ph type="body" idx="1"/>
          </p:nvPr>
        </p:nvSpPr>
        <p:spPr/>
        <p:txBody>
          <a:bodyPr/>
          <a:lstStyle/>
          <a:p>
            <a:endParaRPr lang="en-US" baseline="0" dirty="0"/>
          </a:p>
        </p:txBody>
      </p:sp>
      <p:sp>
        <p:nvSpPr>
          <p:cNvPr id="4" name="Slide Number Placeholder 3">
            <a:extLst>
              <a:ext uri="{FF2B5EF4-FFF2-40B4-BE49-F238E27FC236}">
                <a16:creationId xmlns:a16="http://schemas.microsoft.com/office/drawing/2014/main" id="{6D8D4D8C-59F9-2B84-B3D8-81C4607962D5}"/>
              </a:ext>
            </a:extLst>
          </p:cNvPr>
          <p:cNvSpPr>
            <a:spLocks noGrp="1"/>
          </p:cNvSpPr>
          <p:nvPr>
            <p:ph type="sldNum" sz="quarter" idx="10"/>
          </p:nvPr>
        </p:nvSpPr>
        <p:spPr/>
        <p:txBody>
          <a:bodyPr/>
          <a:lstStyle/>
          <a:p>
            <a:fld id="{3D9956DF-075E-4F0F-B128-FA3BD329E36F}" type="slidenum">
              <a:rPr lang="en-US" smtClean="0"/>
              <a:t>12</a:t>
            </a:fld>
            <a:endParaRPr lang="en-US" dirty="0"/>
          </a:p>
        </p:txBody>
      </p:sp>
    </p:spTree>
    <p:extLst>
      <p:ext uri="{BB962C8B-B14F-4D97-AF65-F5344CB8AC3E}">
        <p14:creationId xmlns:p14="http://schemas.microsoft.com/office/powerpoint/2010/main" val="1498916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13</a:t>
            </a:fld>
            <a:endParaRPr lang="en-US" dirty="0"/>
          </a:p>
        </p:txBody>
      </p:sp>
    </p:spTree>
    <p:extLst>
      <p:ext uri="{BB962C8B-B14F-4D97-AF65-F5344CB8AC3E}">
        <p14:creationId xmlns:p14="http://schemas.microsoft.com/office/powerpoint/2010/main" val="2990926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BD6A0-A610-F4CA-DD2F-A8A39F97D2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F4A6C1-12B9-7C01-392F-859BF9DA14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84194A-A37F-A14B-ADA9-FA7A6F39CE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0BD74E-B95C-A284-4836-84F40F9A152A}"/>
              </a:ext>
            </a:extLst>
          </p:cNvPr>
          <p:cNvSpPr>
            <a:spLocks noGrp="1"/>
          </p:cNvSpPr>
          <p:nvPr>
            <p:ph type="sldNum" sz="quarter" idx="5"/>
          </p:nvPr>
        </p:nvSpPr>
        <p:spPr/>
        <p:txBody>
          <a:bodyPr/>
          <a:lstStyle/>
          <a:p>
            <a:fld id="{006BE02D-20C0-F840-AFAC-BEA99C74FDC2}" type="slidenum">
              <a:rPr lang="en-US" smtClean="0"/>
              <a:pPr/>
              <a:t>14</a:t>
            </a:fld>
            <a:endParaRPr lang="en-US" dirty="0"/>
          </a:p>
        </p:txBody>
      </p:sp>
    </p:spTree>
    <p:extLst>
      <p:ext uri="{BB962C8B-B14F-4D97-AF65-F5344CB8AC3E}">
        <p14:creationId xmlns:p14="http://schemas.microsoft.com/office/powerpoint/2010/main" val="384419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60304-4F13-9A00-0909-B3F21712B5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480E15-A8BD-0C77-962E-EAF9B6E165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A52CA4-95C2-3CE0-D8D5-3F5BC0ECF9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16A4B9-ACAF-019B-49F6-AB8E461758AA}"/>
              </a:ext>
            </a:extLst>
          </p:cNvPr>
          <p:cNvSpPr>
            <a:spLocks noGrp="1"/>
          </p:cNvSpPr>
          <p:nvPr>
            <p:ph type="sldNum" sz="quarter" idx="5"/>
          </p:nvPr>
        </p:nvSpPr>
        <p:spPr/>
        <p:txBody>
          <a:bodyPr/>
          <a:lstStyle/>
          <a:p>
            <a:fld id="{006BE02D-20C0-F840-AFAC-BEA99C74FDC2}" type="slidenum">
              <a:rPr lang="en-US" smtClean="0"/>
              <a:pPr/>
              <a:t>15</a:t>
            </a:fld>
            <a:endParaRPr lang="en-US" dirty="0"/>
          </a:p>
        </p:txBody>
      </p:sp>
    </p:spTree>
    <p:extLst>
      <p:ext uri="{BB962C8B-B14F-4D97-AF65-F5344CB8AC3E}">
        <p14:creationId xmlns:p14="http://schemas.microsoft.com/office/powerpoint/2010/main" val="3609643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95776-9475-D746-0A2A-092D0D0820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5D696C-A6FE-4704-67B3-0413D0ADE4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54A89B-AC00-5877-91F2-433F80D8C3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B811EF-C9BD-6B75-5881-F23B10E323BB}"/>
              </a:ext>
            </a:extLst>
          </p:cNvPr>
          <p:cNvSpPr>
            <a:spLocks noGrp="1"/>
          </p:cNvSpPr>
          <p:nvPr>
            <p:ph type="sldNum" sz="quarter" idx="5"/>
          </p:nvPr>
        </p:nvSpPr>
        <p:spPr/>
        <p:txBody>
          <a:bodyPr/>
          <a:lstStyle/>
          <a:p>
            <a:fld id="{006BE02D-20C0-F840-AFAC-BEA99C74FDC2}" type="slidenum">
              <a:rPr lang="en-US" smtClean="0"/>
              <a:pPr/>
              <a:t>16</a:t>
            </a:fld>
            <a:endParaRPr lang="en-US" dirty="0"/>
          </a:p>
        </p:txBody>
      </p:sp>
    </p:spTree>
    <p:extLst>
      <p:ext uri="{BB962C8B-B14F-4D97-AF65-F5344CB8AC3E}">
        <p14:creationId xmlns:p14="http://schemas.microsoft.com/office/powerpoint/2010/main" val="3196363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88BBA-CA11-D123-303E-A28A7CDF3E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86D749-097A-F547-A0EA-7C196FCB64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74C581-E19F-8237-C7FE-C72B85560E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F26505A-C763-EDC1-50DF-AA6D8945A0F8}"/>
              </a:ext>
            </a:extLst>
          </p:cNvPr>
          <p:cNvSpPr>
            <a:spLocks noGrp="1"/>
          </p:cNvSpPr>
          <p:nvPr>
            <p:ph type="sldNum" sz="quarter" idx="5"/>
          </p:nvPr>
        </p:nvSpPr>
        <p:spPr/>
        <p:txBody>
          <a:bodyPr/>
          <a:lstStyle/>
          <a:p>
            <a:fld id="{006BE02D-20C0-F840-AFAC-BEA99C74FDC2}" type="slidenum">
              <a:rPr lang="en-US" smtClean="0"/>
              <a:pPr/>
              <a:t>17</a:t>
            </a:fld>
            <a:endParaRPr lang="en-US" dirty="0"/>
          </a:p>
        </p:txBody>
      </p:sp>
    </p:spTree>
    <p:extLst>
      <p:ext uri="{BB962C8B-B14F-4D97-AF65-F5344CB8AC3E}">
        <p14:creationId xmlns:p14="http://schemas.microsoft.com/office/powerpoint/2010/main" val="2445288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69E8F-EFEB-EBC1-2915-20A803695E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3B2B3F-8E53-08A0-6D85-F0920F1BA3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1A1C60-3A65-3EA0-FD5F-C5753A4C0330}"/>
              </a:ext>
            </a:extLst>
          </p:cNvPr>
          <p:cNvSpPr>
            <a:spLocks noGrp="1"/>
          </p:cNvSpPr>
          <p:nvPr>
            <p:ph type="body" idx="1"/>
          </p:nvPr>
        </p:nvSpPr>
        <p:spPr/>
        <p:txBody>
          <a:bodyPr/>
          <a:lstStyle/>
          <a:p>
            <a:endParaRPr lang="en-US" baseline="0" dirty="0"/>
          </a:p>
        </p:txBody>
      </p:sp>
      <p:sp>
        <p:nvSpPr>
          <p:cNvPr id="4" name="Slide Number Placeholder 3">
            <a:extLst>
              <a:ext uri="{FF2B5EF4-FFF2-40B4-BE49-F238E27FC236}">
                <a16:creationId xmlns:a16="http://schemas.microsoft.com/office/drawing/2014/main" id="{1CE2A9E0-BE6C-9841-6AFB-E02DA78F20B0}"/>
              </a:ext>
            </a:extLst>
          </p:cNvPr>
          <p:cNvSpPr>
            <a:spLocks noGrp="1"/>
          </p:cNvSpPr>
          <p:nvPr>
            <p:ph type="sldNum" sz="quarter" idx="10"/>
          </p:nvPr>
        </p:nvSpPr>
        <p:spPr/>
        <p:txBody>
          <a:bodyPr/>
          <a:lstStyle/>
          <a:p>
            <a:fld id="{3D9956DF-075E-4F0F-B128-FA3BD329E36F}" type="slidenum">
              <a:rPr lang="en-US" smtClean="0"/>
              <a:t>18</a:t>
            </a:fld>
            <a:endParaRPr lang="en-US" dirty="0"/>
          </a:p>
        </p:txBody>
      </p:sp>
    </p:spTree>
    <p:extLst>
      <p:ext uri="{BB962C8B-B14F-4D97-AF65-F5344CB8AC3E}">
        <p14:creationId xmlns:p14="http://schemas.microsoft.com/office/powerpoint/2010/main" val="38338365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66A07-40FA-A60B-58B9-443F1C0CAC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312CA2-62D3-3C95-F87B-B2CC9C82F3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0F475A-B6B7-A8DF-BB0B-09F590774400}"/>
              </a:ext>
            </a:extLst>
          </p:cNvPr>
          <p:cNvSpPr>
            <a:spLocks noGrp="1"/>
          </p:cNvSpPr>
          <p:nvPr>
            <p:ph type="body" idx="1"/>
          </p:nvPr>
        </p:nvSpPr>
        <p:spPr/>
        <p:txBody>
          <a:bodyPr/>
          <a:lstStyle/>
          <a:p>
            <a:endParaRPr lang="en-US" baseline="0" dirty="0"/>
          </a:p>
        </p:txBody>
      </p:sp>
      <p:sp>
        <p:nvSpPr>
          <p:cNvPr id="4" name="Slide Number Placeholder 3">
            <a:extLst>
              <a:ext uri="{FF2B5EF4-FFF2-40B4-BE49-F238E27FC236}">
                <a16:creationId xmlns:a16="http://schemas.microsoft.com/office/drawing/2014/main" id="{6D8D4D8C-59F9-2B84-B3D8-81C4607962D5}"/>
              </a:ext>
            </a:extLst>
          </p:cNvPr>
          <p:cNvSpPr>
            <a:spLocks noGrp="1"/>
          </p:cNvSpPr>
          <p:nvPr>
            <p:ph type="sldNum" sz="quarter" idx="10"/>
          </p:nvPr>
        </p:nvSpPr>
        <p:spPr/>
        <p:txBody>
          <a:bodyPr/>
          <a:lstStyle/>
          <a:p>
            <a:fld id="{3D9956DF-075E-4F0F-B128-FA3BD329E36F}" type="slidenum">
              <a:rPr lang="en-US" smtClean="0"/>
              <a:t>19</a:t>
            </a:fld>
            <a:endParaRPr lang="en-US" dirty="0"/>
          </a:p>
        </p:txBody>
      </p:sp>
    </p:spTree>
    <p:extLst>
      <p:ext uri="{BB962C8B-B14F-4D97-AF65-F5344CB8AC3E}">
        <p14:creationId xmlns:p14="http://schemas.microsoft.com/office/powerpoint/2010/main" val="3566707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ECA7D-8CCB-30E2-368E-2C2D2B7965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B9EBC0-35E7-FF45-7277-14FB4D20FC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4A1986-5156-46F8-4715-9EE15964606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EFBE1D-0985-C844-5FD5-21F363580ED1}"/>
              </a:ext>
            </a:extLst>
          </p:cNvPr>
          <p:cNvSpPr>
            <a:spLocks noGrp="1"/>
          </p:cNvSpPr>
          <p:nvPr>
            <p:ph type="sldNum" sz="quarter" idx="5"/>
          </p:nvPr>
        </p:nvSpPr>
        <p:spPr/>
        <p:txBody>
          <a:bodyPr/>
          <a:lstStyle/>
          <a:p>
            <a:fld id="{006BE02D-20C0-F840-AFAC-BEA99C74FDC2}" type="slidenum">
              <a:rPr lang="en-US" smtClean="0"/>
              <a:pPr/>
              <a:t>20</a:t>
            </a:fld>
            <a:endParaRPr lang="en-US" dirty="0"/>
          </a:p>
        </p:txBody>
      </p:sp>
    </p:spTree>
    <p:extLst>
      <p:ext uri="{BB962C8B-B14F-4D97-AF65-F5344CB8AC3E}">
        <p14:creationId xmlns:p14="http://schemas.microsoft.com/office/powerpoint/2010/main" val="2618810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72509-D9CE-56A9-03E6-F8B71F3790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41A605-8FBF-E35C-17E2-0CDC5F6BE3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352B80-0454-87F0-F3C3-73B008E041DA}"/>
              </a:ext>
            </a:extLst>
          </p:cNvPr>
          <p:cNvSpPr>
            <a:spLocks noGrp="1"/>
          </p:cNvSpPr>
          <p:nvPr>
            <p:ph type="body" idx="1"/>
          </p:nvPr>
        </p:nvSpPr>
        <p:spPr/>
        <p:txBody>
          <a:bodyPr/>
          <a:lstStyle/>
          <a:p>
            <a:endParaRPr lang="en-US" baseline="0" dirty="0"/>
          </a:p>
        </p:txBody>
      </p:sp>
      <p:sp>
        <p:nvSpPr>
          <p:cNvPr id="4" name="Slide Number Placeholder 3">
            <a:extLst>
              <a:ext uri="{FF2B5EF4-FFF2-40B4-BE49-F238E27FC236}">
                <a16:creationId xmlns:a16="http://schemas.microsoft.com/office/drawing/2014/main" id="{120C2D15-BCF1-9F8D-6BA1-BFC96CDE36B1}"/>
              </a:ext>
            </a:extLst>
          </p:cNvPr>
          <p:cNvSpPr>
            <a:spLocks noGrp="1"/>
          </p:cNvSpPr>
          <p:nvPr>
            <p:ph type="sldNum" sz="quarter" idx="10"/>
          </p:nvPr>
        </p:nvSpPr>
        <p:spPr/>
        <p:txBody>
          <a:bodyPr/>
          <a:lstStyle/>
          <a:p>
            <a:fld id="{3D9956DF-075E-4F0F-B128-FA3BD329E36F}" type="slidenum">
              <a:rPr lang="en-US" smtClean="0"/>
              <a:t>3</a:t>
            </a:fld>
            <a:endParaRPr lang="en-US" dirty="0"/>
          </a:p>
        </p:txBody>
      </p:sp>
    </p:spTree>
    <p:extLst>
      <p:ext uri="{BB962C8B-B14F-4D97-AF65-F5344CB8AC3E}">
        <p14:creationId xmlns:p14="http://schemas.microsoft.com/office/powerpoint/2010/main" val="425263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B6A79-7647-E6B8-147C-60749A471C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43A6ED-0DEF-4D54-EB50-00295D3E40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FF36C6-6905-0C82-7274-F0223BCEE4B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BA2D3A-61A2-55A7-DDC0-5C2A4A92F29B}"/>
              </a:ext>
            </a:extLst>
          </p:cNvPr>
          <p:cNvSpPr>
            <a:spLocks noGrp="1"/>
          </p:cNvSpPr>
          <p:nvPr>
            <p:ph type="sldNum" sz="quarter" idx="5"/>
          </p:nvPr>
        </p:nvSpPr>
        <p:spPr/>
        <p:txBody>
          <a:bodyPr/>
          <a:lstStyle/>
          <a:p>
            <a:fld id="{006BE02D-20C0-F840-AFAC-BEA99C74FDC2}" type="slidenum">
              <a:rPr lang="en-US" smtClean="0"/>
              <a:pPr/>
              <a:t>21</a:t>
            </a:fld>
            <a:endParaRPr lang="en-US" dirty="0"/>
          </a:p>
        </p:txBody>
      </p:sp>
    </p:spTree>
    <p:extLst>
      <p:ext uri="{BB962C8B-B14F-4D97-AF65-F5344CB8AC3E}">
        <p14:creationId xmlns:p14="http://schemas.microsoft.com/office/powerpoint/2010/main" val="16986131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3D9956DF-075E-4F0F-B128-FA3BD329E36F}" type="slidenum">
              <a:rPr lang="en-US" smtClean="0"/>
              <a:t>22</a:t>
            </a:fld>
            <a:endParaRPr lang="en-US" dirty="0"/>
          </a:p>
        </p:txBody>
      </p:sp>
    </p:spTree>
    <p:extLst>
      <p:ext uri="{BB962C8B-B14F-4D97-AF65-F5344CB8AC3E}">
        <p14:creationId xmlns:p14="http://schemas.microsoft.com/office/powerpoint/2010/main" val="17360465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0A288-FD7E-EACA-767B-1E25A631F9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E40ADF-869D-8A7C-E99C-F4B21B33C8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50EC0C-6552-0CDB-DBDC-E5A8C2E0A0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8BCC08-7BC2-B8EE-0AD7-5DC1E40286E4}"/>
              </a:ext>
            </a:extLst>
          </p:cNvPr>
          <p:cNvSpPr>
            <a:spLocks noGrp="1"/>
          </p:cNvSpPr>
          <p:nvPr>
            <p:ph type="sldNum" sz="quarter" idx="5"/>
          </p:nvPr>
        </p:nvSpPr>
        <p:spPr/>
        <p:txBody>
          <a:bodyPr/>
          <a:lstStyle/>
          <a:p>
            <a:fld id="{006BE02D-20C0-F840-AFAC-BEA99C74FDC2}" type="slidenum">
              <a:rPr lang="en-US" smtClean="0"/>
              <a:pPr/>
              <a:t>23</a:t>
            </a:fld>
            <a:endParaRPr lang="en-US" dirty="0"/>
          </a:p>
        </p:txBody>
      </p:sp>
    </p:spTree>
    <p:extLst>
      <p:ext uri="{BB962C8B-B14F-4D97-AF65-F5344CB8AC3E}">
        <p14:creationId xmlns:p14="http://schemas.microsoft.com/office/powerpoint/2010/main" val="2500476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27747-E576-8939-7B82-9CF1E3B73B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3D8914-7C85-47ED-4A74-F04FEA4015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EA25A1-9D71-5C9C-7F3B-6E2F8090F0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E63226-5673-35E8-7293-F96F3901B1E3}"/>
              </a:ext>
            </a:extLst>
          </p:cNvPr>
          <p:cNvSpPr>
            <a:spLocks noGrp="1"/>
          </p:cNvSpPr>
          <p:nvPr>
            <p:ph type="sldNum" sz="quarter" idx="5"/>
          </p:nvPr>
        </p:nvSpPr>
        <p:spPr/>
        <p:txBody>
          <a:bodyPr/>
          <a:lstStyle/>
          <a:p>
            <a:fld id="{006BE02D-20C0-F840-AFAC-BEA99C74FDC2}" type="slidenum">
              <a:rPr lang="en-US" smtClean="0"/>
              <a:pPr/>
              <a:t>24</a:t>
            </a:fld>
            <a:endParaRPr lang="en-US" dirty="0"/>
          </a:p>
        </p:txBody>
      </p:sp>
    </p:spTree>
    <p:extLst>
      <p:ext uri="{BB962C8B-B14F-4D97-AF65-F5344CB8AC3E}">
        <p14:creationId xmlns:p14="http://schemas.microsoft.com/office/powerpoint/2010/main" val="20440308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25</a:t>
            </a:fld>
            <a:endParaRPr lang="en-US" dirty="0"/>
          </a:p>
        </p:txBody>
      </p:sp>
    </p:spTree>
    <p:extLst>
      <p:ext uri="{BB962C8B-B14F-4D97-AF65-F5344CB8AC3E}">
        <p14:creationId xmlns:p14="http://schemas.microsoft.com/office/powerpoint/2010/main" val="18916009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72509-D9CE-56A9-03E6-F8B71F3790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41A605-8FBF-E35C-17E2-0CDC5F6BE3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352B80-0454-87F0-F3C3-73B008E041DA}"/>
              </a:ext>
            </a:extLst>
          </p:cNvPr>
          <p:cNvSpPr>
            <a:spLocks noGrp="1"/>
          </p:cNvSpPr>
          <p:nvPr>
            <p:ph type="body" idx="1"/>
          </p:nvPr>
        </p:nvSpPr>
        <p:spPr/>
        <p:txBody>
          <a:bodyPr/>
          <a:lstStyle/>
          <a:p>
            <a:endParaRPr lang="en-US" baseline="0" dirty="0"/>
          </a:p>
        </p:txBody>
      </p:sp>
      <p:sp>
        <p:nvSpPr>
          <p:cNvPr id="4" name="Slide Number Placeholder 3">
            <a:extLst>
              <a:ext uri="{FF2B5EF4-FFF2-40B4-BE49-F238E27FC236}">
                <a16:creationId xmlns:a16="http://schemas.microsoft.com/office/drawing/2014/main" id="{120C2D15-BCF1-9F8D-6BA1-BFC96CDE36B1}"/>
              </a:ext>
            </a:extLst>
          </p:cNvPr>
          <p:cNvSpPr>
            <a:spLocks noGrp="1"/>
          </p:cNvSpPr>
          <p:nvPr>
            <p:ph type="sldNum" sz="quarter" idx="10"/>
          </p:nvPr>
        </p:nvSpPr>
        <p:spPr/>
        <p:txBody>
          <a:bodyPr/>
          <a:lstStyle/>
          <a:p>
            <a:fld id="{3D9956DF-075E-4F0F-B128-FA3BD329E36F}" type="slidenum">
              <a:rPr lang="en-US" smtClean="0"/>
              <a:t>26</a:t>
            </a:fld>
            <a:endParaRPr lang="en-US" dirty="0"/>
          </a:p>
        </p:txBody>
      </p:sp>
    </p:spTree>
    <p:extLst>
      <p:ext uri="{BB962C8B-B14F-4D97-AF65-F5344CB8AC3E}">
        <p14:creationId xmlns:p14="http://schemas.microsoft.com/office/powerpoint/2010/main" val="39645788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27</a:t>
            </a:fld>
            <a:endParaRPr lang="en-US" dirty="0"/>
          </a:p>
        </p:txBody>
      </p:sp>
    </p:spTree>
    <p:extLst>
      <p:ext uri="{BB962C8B-B14F-4D97-AF65-F5344CB8AC3E}">
        <p14:creationId xmlns:p14="http://schemas.microsoft.com/office/powerpoint/2010/main" val="1701067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72509-D9CE-56A9-03E6-F8B71F3790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41A605-8FBF-E35C-17E2-0CDC5F6BE3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352B80-0454-87F0-F3C3-73B008E041DA}"/>
              </a:ext>
            </a:extLst>
          </p:cNvPr>
          <p:cNvSpPr>
            <a:spLocks noGrp="1"/>
          </p:cNvSpPr>
          <p:nvPr>
            <p:ph type="body" idx="1"/>
          </p:nvPr>
        </p:nvSpPr>
        <p:spPr/>
        <p:txBody>
          <a:bodyPr/>
          <a:lstStyle/>
          <a:p>
            <a:endParaRPr lang="en-US" baseline="0" dirty="0"/>
          </a:p>
        </p:txBody>
      </p:sp>
      <p:sp>
        <p:nvSpPr>
          <p:cNvPr id="4" name="Slide Number Placeholder 3">
            <a:extLst>
              <a:ext uri="{FF2B5EF4-FFF2-40B4-BE49-F238E27FC236}">
                <a16:creationId xmlns:a16="http://schemas.microsoft.com/office/drawing/2014/main" id="{120C2D15-BCF1-9F8D-6BA1-BFC96CDE36B1}"/>
              </a:ext>
            </a:extLst>
          </p:cNvPr>
          <p:cNvSpPr>
            <a:spLocks noGrp="1"/>
          </p:cNvSpPr>
          <p:nvPr>
            <p:ph type="sldNum" sz="quarter" idx="10"/>
          </p:nvPr>
        </p:nvSpPr>
        <p:spPr/>
        <p:txBody>
          <a:bodyPr/>
          <a:lstStyle/>
          <a:p>
            <a:fld id="{3D9956DF-075E-4F0F-B128-FA3BD329E36F}" type="slidenum">
              <a:rPr lang="en-US" smtClean="0"/>
              <a:t>4</a:t>
            </a:fld>
            <a:endParaRPr lang="en-US" dirty="0"/>
          </a:p>
        </p:txBody>
      </p:sp>
    </p:spTree>
    <p:extLst>
      <p:ext uri="{BB962C8B-B14F-4D97-AF65-F5344CB8AC3E}">
        <p14:creationId xmlns:p14="http://schemas.microsoft.com/office/powerpoint/2010/main" val="3056186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3D9956DF-075E-4F0F-B128-FA3BD329E36F}" type="slidenum">
              <a:rPr lang="en-US" smtClean="0"/>
              <a:t>5</a:t>
            </a:fld>
            <a:endParaRPr lang="en-US" dirty="0"/>
          </a:p>
        </p:txBody>
      </p:sp>
    </p:spTree>
    <p:extLst>
      <p:ext uri="{BB962C8B-B14F-4D97-AF65-F5344CB8AC3E}">
        <p14:creationId xmlns:p14="http://schemas.microsoft.com/office/powerpoint/2010/main" val="477477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4728F-BE7C-35D0-D4D9-84441895B1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888E03-031E-5E6E-BDA7-01D8EDDF9A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87D5B6-90FA-A403-511D-FFBB5E03C6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4D12D5-565B-C41C-E2CB-0EFE882C6D95}"/>
              </a:ext>
            </a:extLst>
          </p:cNvPr>
          <p:cNvSpPr>
            <a:spLocks noGrp="1"/>
          </p:cNvSpPr>
          <p:nvPr>
            <p:ph type="sldNum" sz="quarter" idx="5"/>
          </p:nvPr>
        </p:nvSpPr>
        <p:spPr/>
        <p:txBody>
          <a:bodyPr/>
          <a:lstStyle/>
          <a:p>
            <a:fld id="{006BE02D-20C0-F840-AFAC-BEA99C74FDC2}" type="slidenum">
              <a:rPr lang="en-US" smtClean="0"/>
              <a:pPr/>
              <a:t>6</a:t>
            </a:fld>
            <a:endParaRPr lang="en-US" dirty="0"/>
          </a:p>
        </p:txBody>
      </p:sp>
    </p:spTree>
    <p:extLst>
      <p:ext uri="{BB962C8B-B14F-4D97-AF65-F5344CB8AC3E}">
        <p14:creationId xmlns:p14="http://schemas.microsoft.com/office/powerpoint/2010/main" val="1860166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7</a:t>
            </a:fld>
            <a:endParaRPr lang="en-US" dirty="0"/>
          </a:p>
        </p:txBody>
      </p:sp>
    </p:spTree>
    <p:extLst>
      <p:ext uri="{BB962C8B-B14F-4D97-AF65-F5344CB8AC3E}">
        <p14:creationId xmlns:p14="http://schemas.microsoft.com/office/powerpoint/2010/main" val="3004088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69E8F-EFEB-EBC1-2915-20A803695E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3B2B3F-8E53-08A0-6D85-F0920F1BA3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1A1C60-3A65-3EA0-FD5F-C5753A4C0330}"/>
              </a:ext>
            </a:extLst>
          </p:cNvPr>
          <p:cNvSpPr>
            <a:spLocks noGrp="1"/>
          </p:cNvSpPr>
          <p:nvPr>
            <p:ph type="body" idx="1"/>
          </p:nvPr>
        </p:nvSpPr>
        <p:spPr/>
        <p:txBody>
          <a:bodyPr/>
          <a:lstStyle/>
          <a:p>
            <a:endParaRPr lang="en-US" baseline="0" dirty="0"/>
          </a:p>
        </p:txBody>
      </p:sp>
      <p:sp>
        <p:nvSpPr>
          <p:cNvPr id="4" name="Slide Number Placeholder 3">
            <a:extLst>
              <a:ext uri="{FF2B5EF4-FFF2-40B4-BE49-F238E27FC236}">
                <a16:creationId xmlns:a16="http://schemas.microsoft.com/office/drawing/2014/main" id="{1CE2A9E0-BE6C-9841-6AFB-E02DA78F20B0}"/>
              </a:ext>
            </a:extLst>
          </p:cNvPr>
          <p:cNvSpPr>
            <a:spLocks noGrp="1"/>
          </p:cNvSpPr>
          <p:nvPr>
            <p:ph type="sldNum" sz="quarter" idx="10"/>
          </p:nvPr>
        </p:nvSpPr>
        <p:spPr/>
        <p:txBody>
          <a:bodyPr/>
          <a:lstStyle/>
          <a:p>
            <a:fld id="{3D9956DF-075E-4F0F-B128-FA3BD329E36F}" type="slidenum">
              <a:rPr lang="en-US" smtClean="0"/>
              <a:t>8</a:t>
            </a:fld>
            <a:endParaRPr lang="en-US" dirty="0"/>
          </a:p>
        </p:txBody>
      </p:sp>
    </p:spTree>
    <p:extLst>
      <p:ext uri="{BB962C8B-B14F-4D97-AF65-F5344CB8AC3E}">
        <p14:creationId xmlns:p14="http://schemas.microsoft.com/office/powerpoint/2010/main" val="1487225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9</a:t>
            </a:fld>
            <a:endParaRPr lang="en-US" dirty="0"/>
          </a:p>
        </p:txBody>
      </p:sp>
    </p:spTree>
    <p:extLst>
      <p:ext uri="{BB962C8B-B14F-4D97-AF65-F5344CB8AC3E}">
        <p14:creationId xmlns:p14="http://schemas.microsoft.com/office/powerpoint/2010/main" val="1988221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E9C6B-1BFA-BDAC-2AB5-85C2C155B7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8BAA61-1AED-58BC-AE20-525C8C41AC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2B9431-C8EE-7BD3-A73C-4D129570D30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29ECF0-CDDE-3D31-962F-433686F4733F}"/>
              </a:ext>
            </a:extLst>
          </p:cNvPr>
          <p:cNvSpPr>
            <a:spLocks noGrp="1"/>
          </p:cNvSpPr>
          <p:nvPr>
            <p:ph type="sldNum" sz="quarter" idx="5"/>
          </p:nvPr>
        </p:nvSpPr>
        <p:spPr/>
        <p:txBody>
          <a:bodyPr/>
          <a:lstStyle/>
          <a:p>
            <a:fld id="{006BE02D-20C0-F840-AFAC-BEA99C74FDC2}" type="slidenum">
              <a:rPr lang="en-US" smtClean="0"/>
              <a:pPr/>
              <a:t>10</a:t>
            </a:fld>
            <a:endParaRPr lang="en-US" dirty="0"/>
          </a:p>
        </p:txBody>
      </p:sp>
    </p:spTree>
    <p:extLst>
      <p:ext uri="{BB962C8B-B14F-4D97-AF65-F5344CB8AC3E}">
        <p14:creationId xmlns:p14="http://schemas.microsoft.com/office/powerpoint/2010/main" val="42774679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hite ">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9332227-1FFC-9146-AF27-E36A285764F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3"/>
            <a:ext cx="14630400" cy="8229603"/>
          </a:xfrm>
          <a:prstGeom prst="rect">
            <a:avLst/>
          </a:prstGeom>
          <a:noFill/>
          <a:ln cap="flat">
            <a:noFill/>
          </a:ln>
        </p:spPr>
      </p:pic>
      <p:sp>
        <p:nvSpPr>
          <p:cNvPr id="20" name="Freeform 19">
            <a:extLst>
              <a:ext uri="{FF2B5EF4-FFF2-40B4-BE49-F238E27FC236}">
                <a16:creationId xmlns:a16="http://schemas.microsoft.com/office/drawing/2014/main" id="{5FCA7FF7-F87C-F241-8C0F-EDB769CF8A7C}"/>
              </a:ext>
            </a:extLst>
          </p:cNvPr>
          <p:cNvSpPr/>
          <p:nvPr userDrawn="1"/>
        </p:nvSpPr>
        <p:spPr>
          <a:xfrm>
            <a:off x="-175709" y="-82048"/>
            <a:ext cx="15339509" cy="1893570"/>
          </a:xfrm>
          <a:custGeom>
            <a:avLst/>
            <a:gdLst>
              <a:gd name="connsiteX0" fmla="*/ 0 w 15093629"/>
              <a:gd name="connsiteY0" fmla="*/ 0 h 1893570"/>
              <a:gd name="connsiteX1" fmla="*/ 15055287 w 15093629"/>
              <a:gd name="connsiteY1" fmla="*/ 0 h 1893570"/>
              <a:gd name="connsiteX2" fmla="*/ 15056480 w 15093629"/>
              <a:gd name="connsiteY2" fmla="*/ 107335 h 1893570"/>
              <a:gd name="connsiteX3" fmla="*/ 15093629 w 15093629"/>
              <a:gd name="connsiteY3" fmla="*/ 1893570 h 1893570"/>
              <a:gd name="connsiteX4" fmla="*/ 13944704 w 15093629"/>
              <a:gd name="connsiteY4" fmla="*/ 948497 h 1893570"/>
              <a:gd name="connsiteX5" fmla="*/ 0 w 15093629"/>
              <a:gd name="connsiteY5" fmla="*/ 948497 h 1893570"/>
              <a:gd name="connsiteX6" fmla="*/ 0 w 15093629"/>
              <a:gd name="connsiteY6" fmla="*/ 0 h 189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93629" h="1893570">
                <a:moveTo>
                  <a:pt x="0" y="0"/>
                </a:moveTo>
                <a:lnTo>
                  <a:pt x="15055287" y="0"/>
                </a:lnTo>
                <a:lnTo>
                  <a:pt x="15056480" y="107335"/>
                </a:lnTo>
                <a:cubicBezTo>
                  <a:pt x="15063910" y="644407"/>
                  <a:pt x="15093629" y="1444010"/>
                  <a:pt x="15093629" y="1893570"/>
                </a:cubicBezTo>
                <a:lnTo>
                  <a:pt x="13944704" y="948497"/>
                </a:lnTo>
                <a:lnTo>
                  <a:pt x="0" y="948497"/>
                </a:lnTo>
                <a:lnTo>
                  <a:pt x="0" y="0"/>
                </a:lnTo>
                <a:close/>
              </a:path>
            </a:pathLst>
          </a:custGeom>
          <a:gradFill>
            <a:gsLst>
              <a:gs pos="94000">
                <a:schemeClr val="tx1">
                  <a:lumMod val="50000"/>
                </a:schemeClr>
              </a:gs>
              <a:gs pos="12000">
                <a:schemeClr val="accent5"/>
              </a:gs>
            </a:gsLst>
            <a:lin ang="0" scaled="0"/>
          </a:gra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DDE2FB16-66E5-0549-ABCD-E61151B74D78}"/>
              </a:ext>
            </a:extLst>
          </p:cNvPr>
          <p:cNvSpPr/>
          <p:nvPr userDrawn="1"/>
        </p:nvSpPr>
        <p:spPr>
          <a:xfrm>
            <a:off x="-261256" y="3444791"/>
            <a:ext cx="14964808" cy="4774866"/>
          </a:xfrm>
          <a:custGeom>
            <a:avLst/>
            <a:gdLst>
              <a:gd name="connsiteX0" fmla="*/ 0 w 14776704"/>
              <a:gd name="connsiteY0" fmla="*/ 0 h 4371105"/>
              <a:gd name="connsiteX1" fmla="*/ 1089601 w 14776704"/>
              <a:gd name="connsiteY1" fmla="*/ 487873 h 4371105"/>
              <a:gd name="connsiteX2" fmla="*/ 14776704 w 14776704"/>
              <a:gd name="connsiteY2" fmla="*/ 487873 h 4371105"/>
              <a:gd name="connsiteX3" fmla="*/ 14776704 w 14776704"/>
              <a:gd name="connsiteY3" fmla="*/ 1541349 h 4371105"/>
              <a:gd name="connsiteX4" fmla="*/ 14776704 w 14776704"/>
              <a:gd name="connsiteY4" fmla="*/ 2395753 h 4371105"/>
              <a:gd name="connsiteX5" fmla="*/ 14776704 w 14776704"/>
              <a:gd name="connsiteY5" fmla="*/ 3090858 h 4371105"/>
              <a:gd name="connsiteX6" fmla="*/ 14776704 w 14776704"/>
              <a:gd name="connsiteY6" fmla="*/ 3291840 h 4371105"/>
              <a:gd name="connsiteX7" fmla="*/ 14776704 w 14776704"/>
              <a:gd name="connsiteY7" fmla="*/ 4371105 h 4371105"/>
              <a:gd name="connsiteX8" fmla="*/ 0 w 14776704"/>
              <a:gd name="connsiteY8" fmla="*/ 4371105 h 4371105"/>
              <a:gd name="connsiteX9" fmla="*/ 0 w 14776704"/>
              <a:gd name="connsiteY9" fmla="*/ 3291840 h 4371105"/>
              <a:gd name="connsiteX10" fmla="*/ 0 w 14776704"/>
              <a:gd name="connsiteY10" fmla="*/ 3090858 h 4371105"/>
              <a:gd name="connsiteX11" fmla="*/ 0 w 14776704"/>
              <a:gd name="connsiteY11" fmla="*/ 2395753 h 4371105"/>
              <a:gd name="connsiteX12" fmla="*/ 0 w 14776704"/>
              <a:gd name="connsiteY12" fmla="*/ 1541349 h 4371105"/>
              <a:gd name="connsiteX13" fmla="*/ 0 w 14776704"/>
              <a:gd name="connsiteY13" fmla="*/ 0 h 4371105"/>
              <a:gd name="connsiteX0" fmla="*/ 0 w 14824205"/>
              <a:gd name="connsiteY0" fmla="*/ 0 h 4774866"/>
              <a:gd name="connsiteX1" fmla="*/ 1137102 w 14824205"/>
              <a:gd name="connsiteY1" fmla="*/ 891634 h 4774866"/>
              <a:gd name="connsiteX2" fmla="*/ 14824205 w 14824205"/>
              <a:gd name="connsiteY2" fmla="*/ 891634 h 4774866"/>
              <a:gd name="connsiteX3" fmla="*/ 14824205 w 14824205"/>
              <a:gd name="connsiteY3" fmla="*/ 1945110 h 4774866"/>
              <a:gd name="connsiteX4" fmla="*/ 14824205 w 14824205"/>
              <a:gd name="connsiteY4" fmla="*/ 2799514 h 4774866"/>
              <a:gd name="connsiteX5" fmla="*/ 14824205 w 14824205"/>
              <a:gd name="connsiteY5" fmla="*/ 3494619 h 4774866"/>
              <a:gd name="connsiteX6" fmla="*/ 14824205 w 14824205"/>
              <a:gd name="connsiteY6" fmla="*/ 3695601 h 4774866"/>
              <a:gd name="connsiteX7" fmla="*/ 14824205 w 14824205"/>
              <a:gd name="connsiteY7" fmla="*/ 4774866 h 4774866"/>
              <a:gd name="connsiteX8" fmla="*/ 47501 w 14824205"/>
              <a:gd name="connsiteY8" fmla="*/ 4774866 h 4774866"/>
              <a:gd name="connsiteX9" fmla="*/ 47501 w 14824205"/>
              <a:gd name="connsiteY9" fmla="*/ 3695601 h 4774866"/>
              <a:gd name="connsiteX10" fmla="*/ 47501 w 14824205"/>
              <a:gd name="connsiteY10" fmla="*/ 3494619 h 4774866"/>
              <a:gd name="connsiteX11" fmla="*/ 47501 w 14824205"/>
              <a:gd name="connsiteY11" fmla="*/ 2799514 h 4774866"/>
              <a:gd name="connsiteX12" fmla="*/ 47501 w 14824205"/>
              <a:gd name="connsiteY12" fmla="*/ 1945110 h 4774866"/>
              <a:gd name="connsiteX13" fmla="*/ 0 w 14824205"/>
              <a:gd name="connsiteY13" fmla="*/ 0 h 47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824205" h="4774866">
                <a:moveTo>
                  <a:pt x="0" y="0"/>
                </a:moveTo>
                <a:lnTo>
                  <a:pt x="1137102" y="891634"/>
                </a:lnTo>
                <a:lnTo>
                  <a:pt x="14824205" y="891634"/>
                </a:lnTo>
                <a:lnTo>
                  <a:pt x="14824205" y="1945110"/>
                </a:lnTo>
                <a:lnTo>
                  <a:pt x="14824205" y="2799514"/>
                </a:lnTo>
                <a:lnTo>
                  <a:pt x="14824205" y="3494619"/>
                </a:lnTo>
                <a:lnTo>
                  <a:pt x="14824205" y="3695601"/>
                </a:lnTo>
                <a:lnTo>
                  <a:pt x="14824205" y="4774866"/>
                </a:lnTo>
                <a:lnTo>
                  <a:pt x="47501" y="4774866"/>
                </a:lnTo>
                <a:lnTo>
                  <a:pt x="47501" y="3695601"/>
                </a:lnTo>
                <a:lnTo>
                  <a:pt x="47501" y="3494619"/>
                </a:lnTo>
                <a:lnTo>
                  <a:pt x="47501" y="2799514"/>
                </a:lnTo>
                <a:lnTo>
                  <a:pt x="47501" y="194511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18" name="Straight Connector 17">
            <a:extLst>
              <a:ext uri="{FF2B5EF4-FFF2-40B4-BE49-F238E27FC236}">
                <a16:creationId xmlns:a16="http://schemas.microsoft.com/office/drawing/2014/main" id="{A548B3F8-E4F9-0A49-AD43-90E36DF18F92}"/>
              </a:ext>
            </a:extLst>
          </p:cNvPr>
          <p:cNvCxnSpPr>
            <a:cxnSpLocks/>
          </p:cNvCxnSpPr>
          <p:nvPr userDrawn="1"/>
        </p:nvCxnSpPr>
        <p:spPr>
          <a:xfrm>
            <a:off x="1328831" y="7485494"/>
            <a:ext cx="13460595" cy="0"/>
          </a:xfrm>
          <a:prstGeom prst="line">
            <a:avLst/>
          </a:prstGeom>
          <a:ln w="508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5C338027-585C-5F4E-8F7D-71431A419CD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204847" y="-24624"/>
            <a:ext cx="2158839" cy="819455"/>
          </a:xfrm>
          <a:prstGeom prst="rect">
            <a:avLst/>
          </a:prstGeom>
        </p:spPr>
      </p:pic>
      <p:cxnSp>
        <p:nvCxnSpPr>
          <p:cNvPr id="10" name="Straight Connector 9">
            <a:extLst>
              <a:ext uri="{FF2B5EF4-FFF2-40B4-BE49-F238E27FC236}">
                <a16:creationId xmlns:a16="http://schemas.microsoft.com/office/drawing/2014/main" id="{FC586BD2-4939-C64F-AE74-42C7E98D0EFC}"/>
              </a:ext>
            </a:extLst>
          </p:cNvPr>
          <p:cNvCxnSpPr>
            <a:cxnSpLocks/>
          </p:cNvCxnSpPr>
          <p:nvPr userDrawn="1"/>
        </p:nvCxnSpPr>
        <p:spPr>
          <a:xfrm>
            <a:off x="1328831" y="7333094"/>
            <a:ext cx="13460595"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4501E21-126B-3B4E-AB7E-E460DF12BB08}"/>
              </a:ext>
            </a:extLst>
          </p:cNvPr>
          <p:cNvSpPr>
            <a:spLocks noGrp="1"/>
          </p:cNvSpPr>
          <p:nvPr>
            <p:ph type="title" hasCustomPrompt="1"/>
          </p:nvPr>
        </p:nvSpPr>
        <p:spPr>
          <a:xfrm>
            <a:off x="1328831" y="4539359"/>
            <a:ext cx="12618720" cy="2214872"/>
          </a:xfrm>
        </p:spPr>
        <p:txBody>
          <a:bodyPr anchor="ctr" anchorCtr="0">
            <a:noAutofit/>
          </a:bodyPr>
          <a:lstStyle>
            <a:lvl1pPr>
              <a:defRPr sz="6600" b="1" i="0">
                <a:solidFill>
                  <a:schemeClr val="accent5"/>
                </a:solidFill>
                <a:latin typeface="Avenir Next LT Pro" panose="020B0504020202020204" pitchFamily="34" charset="0"/>
                <a:cs typeface="Segoe UI Semibold" panose="020B0502040204020203" pitchFamily="34" charset="0"/>
              </a:defRPr>
            </a:lvl1pPr>
          </a:lstStyle>
          <a:p>
            <a:r>
              <a:rPr lang="en-US" dirty="0"/>
              <a:t>PRESENTATION TITLE</a:t>
            </a:r>
          </a:p>
        </p:txBody>
      </p:sp>
      <p:sp>
        <p:nvSpPr>
          <p:cNvPr id="13" name="Text Placeholder 12">
            <a:extLst>
              <a:ext uri="{FF2B5EF4-FFF2-40B4-BE49-F238E27FC236}">
                <a16:creationId xmlns:a16="http://schemas.microsoft.com/office/drawing/2014/main" id="{4DF4B56C-BFC9-5C45-8104-1E19365520EF}"/>
              </a:ext>
            </a:extLst>
          </p:cNvPr>
          <p:cNvSpPr>
            <a:spLocks noGrp="1"/>
          </p:cNvSpPr>
          <p:nvPr>
            <p:ph type="body" sz="quarter" idx="10" hasCustomPrompt="1"/>
          </p:nvPr>
        </p:nvSpPr>
        <p:spPr>
          <a:xfrm>
            <a:off x="1328831" y="6829009"/>
            <a:ext cx="12555537" cy="504825"/>
          </a:xfrm>
        </p:spPr>
        <p:txBody>
          <a:bodyPr>
            <a:normAutofit/>
          </a:bodyPr>
          <a:lstStyle>
            <a:lvl1pPr marL="0" indent="0">
              <a:buNone/>
              <a:defRPr sz="2200">
                <a:solidFill>
                  <a:schemeClr val="accent5"/>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Subheading can go here</a:t>
            </a:r>
          </a:p>
        </p:txBody>
      </p:sp>
      <p:sp>
        <p:nvSpPr>
          <p:cNvPr id="14" name="Text Placeholder 12">
            <a:extLst>
              <a:ext uri="{FF2B5EF4-FFF2-40B4-BE49-F238E27FC236}">
                <a16:creationId xmlns:a16="http://schemas.microsoft.com/office/drawing/2014/main" id="{ABD2CDB4-83E5-3245-A946-CC0E68CF4FBB}"/>
              </a:ext>
            </a:extLst>
          </p:cNvPr>
          <p:cNvSpPr>
            <a:spLocks noGrp="1"/>
          </p:cNvSpPr>
          <p:nvPr>
            <p:ph type="body" sz="quarter" idx="11" hasCustomPrompt="1"/>
          </p:nvPr>
        </p:nvSpPr>
        <p:spPr>
          <a:xfrm>
            <a:off x="1328831" y="7513067"/>
            <a:ext cx="5986369" cy="399632"/>
          </a:xfrm>
        </p:spPr>
        <p:txBody>
          <a:bodyPr>
            <a:noAutofit/>
          </a:bodyPr>
          <a:lstStyle>
            <a:lvl1pPr marL="0" indent="0">
              <a:buNone/>
              <a:defRPr sz="1400" b="1" i="0" cap="all" spc="200" baseline="0">
                <a:solidFill>
                  <a:schemeClr val="accent5"/>
                </a:solidFill>
                <a:latin typeface="+mj-lt"/>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PRESENTED BY PROJECT MANAGER					</a:t>
            </a:r>
          </a:p>
        </p:txBody>
      </p:sp>
      <p:sp>
        <p:nvSpPr>
          <p:cNvPr id="17" name="Text Placeholder 12">
            <a:extLst>
              <a:ext uri="{FF2B5EF4-FFF2-40B4-BE49-F238E27FC236}">
                <a16:creationId xmlns:a16="http://schemas.microsoft.com/office/drawing/2014/main" id="{60D7A04E-B6D5-7548-B370-756B8E563609}"/>
              </a:ext>
            </a:extLst>
          </p:cNvPr>
          <p:cNvSpPr>
            <a:spLocks noGrp="1"/>
          </p:cNvSpPr>
          <p:nvPr>
            <p:ph type="body" sz="quarter" idx="13" hasCustomPrompt="1"/>
          </p:nvPr>
        </p:nvSpPr>
        <p:spPr>
          <a:xfrm>
            <a:off x="7897999" y="7513067"/>
            <a:ext cx="5986369" cy="399632"/>
          </a:xfrm>
        </p:spPr>
        <p:txBody>
          <a:bodyPr>
            <a:noAutofit/>
          </a:bodyPr>
          <a:lstStyle>
            <a:lvl1pPr marL="0" indent="0" algn="r">
              <a:buNone/>
              <a:defRPr sz="1400" b="1" i="0" cap="all" spc="200" baseline="0">
                <a:solidFill>
                  <a:schemeClr val="accent5"/>
                </a:solidFill>
                <a:latin typeface="+mj-lt"/>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Month Day, Year</a:t>
            </a:r>
          </a:p>
        </p:txBody>
      </p:sp>
      <p:sp>
        <p:nvSpPr>
          <p:cNvPr id="16" name="TextBox 15">
            <a:extLst>
              <a:ext uri="{FF2B5EF4-FFF2-40B4-BE49-F238E27FC236}">
                <a16:creationId xmlns:a16="http://schemas.microsoft.com/office/drawing/2014/main" id="{EE8EF8C0-E9EE-DF4A-91C3-10230ACB41C2}"/>
              </a:ext>
            </a:extLst>
          </p:cNvPr>
          <p:cNvSpPr txBox="1"/>
          <p:nvPr userDrawn="1"/>
        </p:nvSpPr>
        <p:spPr>
          <a:xfrm>
            <a:off x="10661736" y="7777904"/>
            <a:ext cx="3968664" cy="556592"/>
          </a:xfrm>
          <a:prstGeom prst="rect">
            <a:avLst/>
          </a:prstGeom>
        </p:spPr>
        <p:txBody>
          <a:bodyPr vert="horz" wrap="square" lIns="91440" tIns="45720" rIns="91440" bIns="45720" rtlCol="0" anchor="ctr">
            <a:normAutofit/>
          </a:bodyPr>
          <a:lstStyle/>
          <a:p>
            <a:pPr algn="r"/>
            <a:r>
              <a:rPr lang="en-US" sz="900" dirty="0"/>
              <a:t>Dudek © All Rights Reserved.</a:t>
            </a:r>
          </a:p>
        </p:txBody>
      </p:sp>
    </p:spTree>
    <p:extLst>
      <p:ext uri="{BB962C8B-B14F-4D97-AF65-F5344CB8AC3E}">
        <p14:creationId xmlns:p14="http://schemas.microsoft.com/office/powerpoint/2010/main" val="2428455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C586BD2-4939-C64F-AE74-42C7E98D0EFC}"/>
              </a:ext>
            </a:extLst>
          </p:cNvPr>
          <p:cNvCxnSpPr>
            <a:cxnSpLocks/>
          </p:cNvCxnSpPr>
          <p:nvPr userDrawn="1"/>
        </p:nvCxnSpPr>
        <p:spPr>
          <a:xfrm>
            <a:off x="1328831" y="7431068"/>
            <a:ext cx="13460595"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4501E21-126B-3B4E-AB7E-E460DF12BB08}"/>
              </a:ext>
            </a:extLst>
          </p:cNvPr>
          <p:cNvSpPr>
            <a:spLocks noGrp="1"/>
          </p:cNvSpPr>
          <p:nvPr>
            <p:ph type="title" hasCustomPrompt="1"/>
          </p:nvPr>
        </p:nvSpPr>
        <p:spPr>
          <a:xfrm>
            <a:off x="1328831" y="5838187"/>
            <a:ext cx="12618720" cy="990822"/>
          </a:xfrm>
        </p:spPr>
        <p:txBody>
          <a:bodyPr>
            <a:noAutofit/>
          </a:bodyPr>
          <a:lstStyle>
            <a:lvl1pPr>
              <a:defRPr sz="6000" b="1">
                <a:solidFill>
                  <a:schemeClr val="bg1"/>
                </a:solidFill>
              </a:defRPr>
            </a:lvl1pPr>
          </a:lstStyle>
          <a:p>
            <a:r>
              <a:rPr lang="en-US" dirty="0"/>
              <a:t>Presentation Title</a:t>
            </a:r>
          </a:p>
        </p:txBody>
      </p:sp>
      <p:sp>
        <p:nvSpPr>
          <p:cNvPr id="13" name="Text Placeholder 12">
            <a:extLst>
              <a:ext uri="{FF2B5EF4-FFF2-40B4-BE49-F238E27FC236}">
                <a16:creationId xmlns:a16="http://schemas.microsoft.com/office/drawing/2014/main" id="{4DF4B56C-BFC9-5C45-8104-1E19365520EF}"/>
              </a:ext>
            </a:extLst>
          </p:cNvPr>
          <p:cNvSpPr>
            <a:spLocks noGrp="1"/>
          </p:cNvSpPr>
          <p:nvPr>
            <p:ph type="body" sz="quarter" idx="10" hasCustomPrompt="1"/>
          </p:nvPr>
        </p:nvSpPr>
        <p:spPr>
          <a:xfrm>
            <a:off x="1328831" y="6829009"/>
            <a:ext cx="12555537" cy="504825"/>
          </a:xfrm>
        </p:spPr>
        <p:txBody>
          <a:bodyPr>
            <a:normAutofit/>
          </a:bodyPr>
          <a:lstStyle>
            <a:lvl1pPr marL="0" indent="0">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Subheading can go here</a:t>
            </a:r>
          </a:p>
        </p:txBody>
      </p:sp>
      <p:sp>
        <p:nvSpPr>
          <p:cNvPr id="14" name="Text Placeholder 12">
            <a:extLst>
              <a:ext uri="{FF2B5EF4-FFF2-40B4-BE49-F238E27FC236}">
                <a16:creationId xmlns:a16="http://schemas.microsoft.com/office/drawing/2014/main" id="{ABD2CDB4-83E5-3245-A946-CC0E68CF4FBB}"/>
              </a:ext>
            </a:extLst>
          </p:cNvPr>
          <p:cNvSpPr>
            <a:spLocks noGrp="1"/>
          </p:cNvSpPr>
          <p:nvPr>
            <p:ph type="body" sz="quarter" idx="11" hasCustomPrompt="1"/>
          </p:nvPr>
        </p:nvSpPr>
        <p:spPr>
          <a:xfrm>
            <a:off x="1328831" y="7562054"/>
            <a:ext cx="5986369" cy="399632"/>
          </a:xfrm>
        </p:spPr>
        <p:txBody>
          <a:bodyPr>
            <a:normAutofit/>
          </a:bodyPr>
          <a:lstStyle>
            <a:lvl1pPr marL="0" indent="0">
              <a:buNone/>
              <a:defRPr sz="14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PRESENTED BY PROJECT MANAGER					</a:t>
            </a:r>
          </a:p>
        </p:txBody>
      </p:sp>
      <p:sp>
        <p:nvSpPr>
          <p:cNvPr id="17" name="Text Placeholder 12">
            <a:extLst>
              <a:ext uri="{FF2B5EF4-FFF2-40B4-BE49-F238E27FC236}">
                <a16:creationId xmlns:a16="http://schemas.microsoft.com/office/drawing/2014/main" id="{60D7A04E-B6D5-7548-B370-756B8E563609}"/>
              </a:ext>
            </a:extLst>
          </p:cNvPr>
          <p:cNvSpPr>
            <a:spLocks noGrp="1"/>
          </p:cNvSpPr>
          <p:nvPr>
            <p:ph type="body" sz="quarter" idx="13" hasCustomPrompt="1"/>
          </p:nvPr>
        </p:nvSpPr>
        <p:spPr>
          <a:xfrm>
            <a:off x="7897999" y="7562054"/>
            <a:ext cx="5986369" cy="399632"/>
          </a:xfrm>
        </p:spPr>
        <p:txBody>
          <a:bodyPr>
            <a:normAutofit/>
          </a:bodyPr>
          <a:lstStyle>
            <a:lvl1pPr marL="0" indent="0" algn="r">
              <a:buNone/>
              <a:defRPr sz="14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Month Day, Year</a:t>
            </a:r>
          </a:p>
        </p:txBody>
      </p:sp>
      <p:sp>
        <p:nvSpPr>
          <p:cNvPr id="7" name="TextBox 6">
            <a:extLst>
              <a:ext uri="{FF2B5EF4-FFF2-40B4-BE49-F238E27FC236}">
                <a16:creationId xmlns:a16="http://schemas.microsoft.com/office/drawing/2014/main" id="{02876DE7-C085-B715-CDA6-75F3D9B6C325}"/>
              </a:ext>
            </a:extLst>
          </p:cNvPr>
          <p:cNvSpPr txBox="1"/>
          <p:nvPr userDrawn="1"/>
        </p:nvSpPr>
        <p:spPr>
          <a:xfrm>
            <a:off x="10661736" y="7777904"/>
            <a:ext cx="3968664" cy="556592"/>
          </a:xfrm>
          <a:prstGeom prst="rect">
            <a:avLst/>
          </a:prstGeom>
        </p:spPr>
        <p:txBody>
          <a:bodyPr vert="horz" wrap="square" lIns="91440" tIns="45720" rIns="91440" bIns="45720" rtlCol="0" anchor="ctr">
            <a:normAutofit/>
          </a:bodyPr>
          <a:lstStyle/>
          <a:p>
            <a:pPr algn="r"/>
            <a:r>
              <a:rPr lang="en-US" sz="900" dirty="0"/>
              <a:t>Dudek © All Rights Reserved.</a:t>
            </a:r>
          </a:p>
        </p:txBody>
      </p:sp>
    </p:spTree>
    <p:extLst>
      <p:ext uri="{BB962C8B-B14F-4D97-AF65-F5344CB8AC3E}">
        <p14:creationId xmlns:p14="http://schemas.microsoft.com/office/powerpoint/2010/main" val="491903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293914"/>
            <a:ext cx="12618720" cy="1130151"/>
          </a:xfrm>
        </p:spPr>
        <p:txBody>
          <a:bodyPr>
            <a:normAutofit/>
          </a:bodyPr>
          <a:lstStyle>
            <a:lvl1pPr>
              <a:defRPr sz="4000">
                <a:solidFill>
                  <a:schemeClr val="accent5"/>
                </a:solidFill>
              </a:defRPr>
            </a:lvl1pPr>
          </a:lstStyle>
          <a:p>
            <a:r>
              <a:rPr lang="en-US" dirty="0"/>
              <a:t>Basic Layout: Default Slide</a:t>
            </a:r>
          </a:p>
        </p:txBody>
      </p:sp>
      <p:sp>
        <p:nvSpPr>
          <p:cNvPr id="3" name="Content Placeholder 2"/>
          <p:cNvSpPr>
            <a:spLocks noGrp="1"/>
          </p:cNvSpPr>
          <p:nvPr>
            <p:ph idx="1"/>
          </p:nvPr>
        </p:nvSpPr>
        <p:spPr>
          <a:xfrm>
            <a:off x="1005840" y="1424065"/>
            <a:ext cx="12618720" cy="6365267"/>
          </a:xfrm>
        </p:spPr>
        <p:txBody>
          <a:bodyPr/>
          <a:lstStyle>
            <a:lvl1pPr>
              <a:defRPr sz="3200"/>
            </a:lvl1pPr>
            <a:lvl2pPr>
              <a:defRPr sz="2800"/>
            </a:lvl2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411B4511-DF10-D546-B208-C39047449EE3}"/>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596867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c Layout: Photo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274320"/>
            <a:ext cx="12618720" cy="1177289"/>
          </a:xfrm>
        </p:spPr>
        <p:txBody>
          <a:bodyPr>
            <a:normAutofit/>
          </a:bodyPr>
          <a:lstStyle>
            <a:lvl1pPr>
              <a:defRPr sz="4000">
                <a:solidFill>
                  <a:schemeClr val="accent5"/>
                </a:solidFill>
              </a:defRPr>
            </a:lvl1pPr>
          </a:lstStyle>
          <a:p>
            <a:r>
              <a:rPr lang="en-US" dirty="0"/>
              <a:t>Basic Layout: Photo only</a:t>
            </a:r>
          </a:p>
        </p:txBody>
      </p:sp>
      <p:sp>
        <p:nvSpPr>
          <p:cNvPr id="7" name="Rectangle 6">
            <a:extLst>
              <a:ext uri="{FF2B5EF4-FFF2-40B4-BE49-F238E27FC236}">
                <a16:creationId xmlns:a16="http://schemas.microsoft.com/office/drawing/2014/main" id="{411B4511-DF10-D546-B208-C39047449EE3}"/>
              </a:ext>
            </a:extLst>
          </p:cNvPr>
          <p:cNvSpPr/>
          <p:nvPr userDrawn="1"/>
        </p:nvSpPr>
        <p:spPr>
          <a:xfrm>
            <a:off x="1005840" y="1"/>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Picture Placeholder 4">
            <a:extLst>
              <a:ext uri="{FF2B5EF4-FFF2-40B4-BE49-F238E27FC236}">
                <a16:creationId xmlns:a16="http://schemas.microsoft.com/office/drawing/2014/main" id="{9D291E7B-D994-294C-A5FD-E87888AA90F2}"/>
              </a:ext>
            </a:extLst>
          </p:cNvPr>
          <p:cNvSpPr>
            <a:spLocks noGrp="1"/>
          </p:cNvSpPr>
          <p:nvPr>
            <p:ph type="pic" sz="quarter" idx="10"/>
          </p:nvPr>
        </p:nvSpPr>
        <p:spPr>
          <a:xfrm>
            <a:off x="1005840" y="1666876"/>
            <a:ext cx="12618720" cy="5888354"/>
          </a:xfrm>
          <a:solidFill>
            <a:schemeClr val="bg2"/>
          </a:solidFill>
        </p:spPr>
        <p:txBody>
          <a:bodyPr/>
          <a:lstStyle/>
          <a:p>
            <a:r>
              <a:rPr lang="en-US" dirty="0"/>
              <a:t>Click icon to add picture</a:t>
            </a:r>
          </a:p>
        </p:txBody>
      </p:sp>
    </p:spTree>
    <p:extLst>
      <p:ext uri="{BB962C8B-B14F-4D97-AF65-F5344CB8AC3E}">
        <p14:creationId xmlns:p14="http://schemas.microsoft.com/office/powerpoint/2010/main" val="1166251442"/>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Y Layouts: Thank You Topo Wireframe">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3A14245C-2761-4C46-81BA-7250E8ECFB1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4633972" cy="8227592"/>
          </a:xfrm>
          <a:prstGeom prst="rect">
            <a:avLst/>
          </a:prstGeom>
        </p:spPr>
      </p:pic>
      <p:sp>
        <p:nvSpPr>
          <p:cNvPr id="6" name="Title 1">
            <a:extLst>
              <a:ext uri="{FF2B5EF4-FFF2-40B4-BE49-F238E27FC236}">
                <a16:creationId xmlns:a16="http://schemas.microsoft.com/office/drawing/2014/main" id="{A7D1B195-17BF-0F4E-9057-DB167216E114}"/>
              </a:ext>
            </a:extLst>
          </p:cNvPr>
          <p:cNvSpPr>
            <a:spLocks noGrp="1"/>
          </p:cNvSpPr>
          <p:nvPr>
            <p:ph type="title" hasCustomPrompt="1"/>
          </p:nvPr>
        </p:nvSpPr>
        <p:spPr>
          <a:xfrm>
            <a:off x="745067" y="2540001"/>
            <a:ext cx="13116560" cy="2703286"/>
          </a:xfrm>
        </p:spPr>
        <p:txBody>
          <a:bodyPr>
            <a:noAutofit/>
          </a:bodyPr>
          <a:lstStyle>
            <a:lvl1pPr algn="ctr">
              <a:defRPr sz="9000">
                <a:solidFill>
                  <a:schemeClr val="bg1"/>
                </a:solidFill>
              </a:defRPr>
            </a:lvl1pPr>
          </a:lstStyle>
          <a:p>
            <a:r>
              <a:rPr lang="en-US" dirty="0"/>
              <a:t>TY Layouts: Thank You Topo Wireframe</a:t>
            </a:r>
          </a:p>
        </p:txBody>
      </p:sp>
      <p:sp>
        <p:nvSpPr>
          <p:cNvPr id="11" name="Text Placeholder 15">
            <a:extLst>
              <a:ext uri="{FF2B5EF4-FFF2-40B4-BE49-F238E27FC236}">
                <a16:creationId xmlns:a16="http://schemas.microsoft.com/office/drawing/2014/main" id="{84B55C4D-7D37-BD4F-A9B6-040BD374ED2F}"/>
              </a:ext>
            </a:extLst>
          </p:cNvPr>
          <p:cNvSpPr>
            <a:spLocks noGrp="1"/>
          </p:cNvSpPr>
          <p:nvPr>
            <p:ph type="body" sz="quarter" idx="12" hasCustomPrompt="1"/>
          </p:nvPr>
        </p:nvSpPr>
        <p:spPr>
          <a:xfrm>
            <a:off x="745067" y="5243287"/>
            <a:ext cx="13116560" cy="790351"/>
          </a:xfrm>
        </p:spPr>
        <p:txBody>
          <a:bodyPr>
            <a:normAutofit/>
          </a:bodyPr>
          <a:lstStyle>
            <a:lvl1pPr marL="0" indent="0" algn="ctr">
              <a:buNone/>
              <a:defRPr sz="1800" b="0" i="0" cap="all" spc="10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pc="10" baseline="0">
                <a:solidFill>
                  <a:schemeClr val="bg1"/>
                </a:solidFill>
              </a:defRPr>
            </a:lvl2pPr>
            <a:lvl3pPr marL="1097280" indent="0">
              <a:buNone/>
              <a:defRPr spc="10" baseline="0">
                <a:solidFill>
                  <a:schemeClr val="bg1"/>
                </a:solidFill>
              </a:defRPr>
            </a:lvl3pPr>
            <a:lvl4pPr marL="1645920" indent="0">
              <a:buNone/>
              <a:defRPr spc="10" baseline="0">
                <a:solidFill>
                  <a:schemeClr val="bg1"/>
                </a:solidFill>
              </a:defRPr>
            </a:lvl4pPr>
            <a:lvl5pPr marL="2194560" indent="0">
              <a:buNone/>
              <a:defRPr spc="10" baseline="0">
                <a:solidFill>
                  <a:schemeClr val="bg1"/>
                </a:solidFill>
              </a:defRPr>
            </a:lvl5pPr>
          </a:lstStyle>
          <a:p>
            <a:pPr lvl="0"/>
            <a:r>
              <a:rPr lang="en-US" dirty="0"/>
              <a:t>You can write something here or delete IF NOT NEEDED </a:t>
            </a:r>
            <a:br>
              <a:rPr lang="en-US" dirty="0"/>
            </a:br>
            <a:r>
              <a:rPr lang="en-US" dirty="0"/>
              <a:t>Background can be changed within the master slide. View&gt;Master</a:t>
            </a:r>
          </a:p>
        </p:txBody>
      </p:sp>
    </p:spTree>
    <p:extLst>
      <p:ext uri="{BB962C8B-B14F-4D97-AF65-F5344CB8AC3E}">
        <p14:creationId xmlns:p14="http://schemas.microsoft.com/office/powerpoint/2010/main" val="639952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Agenda Slide: Topo Wireframe">
    <p:spTree>
      <p:nvGrpSpPr>
        <p:cNvPr id="1" name=""/>
        <p:cNvGrpSpPr/>
        <p:nvPr/>
      </p:nvGrpSpPr>
      <p:grpSpPr>
        <a:xfrm>
          <a:off x="0" y="0"/>
          <a:ext cx="0" cy="0"/>
          <a:chOff x="0" y="0"/>
          <a:chExt cx="0" cy="0"/>
        </a:xfrm>
      </p:grpSpPr>
      <p:pic>
        <p:nvPicPr>
          <p:cNvPr id="28" name="Picture 27" descr="Background pattern&#10;&#10;Description automatically generated">
            <a:extLst>
              <a:ext uri="{FF2B5EF4-FFF2-40B4-BE49-F238E27FC236}">
                <a16:creationId xmlns:a16="http://schemas.microsoft.com/office/drawing/2014/main" id="{B014826A-0CE7-AA4A-B126-C36B03DA07F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4633972" cy="8227592"/>
          </a:xfrm>
          <a:prstGeom prst="rect">
            <a:avLst/>
          </a:prstGeom>
        </p:spPr>
      </p:pic>
      <p:sp>
        <p:nvSpPr>
          <p:cNvPr id="9" name="Title 1">
            <a:extLst>
              <a:ext uri="{FF2B5EF4-FFF2-40B4-BE49-F238E27FC236}">
                <a16:creationId xmlns:a16="http://schemas.microsoft.com/office/drawing/2014/main" id="{AF1ABD91-437C-7743-9076-C18B67E70571}"/>
              </a:ext>
            </a:extLst>
          </p:cNvPr>
          <p:cNvSpPr>
            <a:spLocks noGrp="1"/>
          </p:cNvSpPr>
          <p:nvPr>
            <p:ph type="title" hasCustomPrompt="1"/>
          </p:nvPr>
        </p:nvSpPr>
        <p:spPr>
          <a:xfrm>
            <a:off x="1005840" y="561743"/>
            <a:ext cx="12618720" cy="706871"/>
          </a:xfrm>
        </p:spPr>
        <p:txBody>
          <a:bodyPr>
            <a:normAutofit/>
          </a:bodyPr>
          <a:lstStyle>
            <a:lvl1pPr>
              <a:defRPr sz="4000">
                <a:solidFill>
                  <a:schemeClr val="bg1"/>
                </a:solidFill>
              </a:defRPr>
            </a:lvl1pPr>
          </a:lstStyle>
          <a:p>
            <a:r>
              <a:rPr lang="en-US" dirty="0"/>
              <a:t>Agenda Slide: Topo Wireframe</a:t>
            </a:r>
          </a:p>
        </p:txBody>
      </p:sp>
      <p:cxnSp>
        <p:nvCxnSpPr>
          <p:cNvPr id="15" name="Straight Connector 14">
            <a:extLst>
              <a:ext uri="{FF2B5EF4-FFF2-40B4-BE49-F238E27FC236}">
                <a16:creationId xmlns:a16="http://schemas.microsoft.com/office/drawing/2014/main" id="{C06969C0-AB5B-5E42-847D-4B521F704F23}"/>
              </a:ext>
            </a:extLst>
          </p:cNvPr>
          <p:cNvCxnSpPr>
            <a:cxnSpLocks/>
          </p:cNvCxnSpPr>
          <p:nvPr userDrawn="1"/>
        </p:nvCxnSpPr>
        <p:spPr>
          <a:xfrm flipV="1">
            <a:off x="1015511" y="1492398"/>
            <a:ext cx="13691235" cy="15786"/>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2F6E301-F383-8446-8DD1-8071CB95A3A1}"/>
              </a:ext>
            </a:extLst>
          </p:cNvPr>
          <p:cNvSpPr>
            <a:spLocks noGrp="1"/>
          </p:cNvSpPr>
          <p:nvPr>
            <p:ph type="body" sz="quarter" idx="11" hasCustomPrompt="1"/>
          </p:nvPr>
        </p:nvSpPr>
        <p:spPr>
          <a:xfrm>
            <a:off x="1015511" y="2048217"/>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01</a:t>
            </a:r>
          </a:p>
        </p:txBody>
      </p:sp>
      <p:sp>
        <p:nvSpPr>
          <p:cNvPr id="33" name="Text Placeholder 4">
            <a:extLst>
              <a:ext uri="{FF2B5EF4-FFF2-40B4-BE49-F238E27FC236}">
                <a16:creationId xmlns:a16="http://schemas.microsoft.com/office/drawing/2014/main" id="{EF5104E0-996A-3F42-9802-66D608D76C34}"/>
              </a:ext>
            </a:extLst>
          </p:cNvPr>
          <p:cNvSpPr>
            <a:spLocks noGrp="1"/>
          </p:cNvSpPr>
          <p:nvPr>
            <p:ph type="body" sz="quarter" idx="13" hasCustomPrompt="1"/>
          </p:nvPr>
        </p:nvSpPr>
        <p:spPr>
          <a:xfrm>
            <a:off x="1005840" y="3491546"/>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02</a:t>
            </a:r>
          </a:p>
        </p:txBody>
      </p:sp>
      <p:sp>
        <p:nvSpPr>
          <p:cNvPr id="35" name="Text Placeholder 4">
            <a:extLst>
              <a:ext uri="{FF2B5EF4-FFF2-40B4-BE49-F238E27FC236}">
                <a16:creationId xmlns:a16="http://schemas.microsoft.com/office/drawing/2014/main" id="{03285009-C547-F54E-9EC6-77A86391A02F}"/>
              </a:ext>
            </a:extLst>
          </p:cNvPr>
          <p:cNvSpPr>
            <a:spLocks noGrp="1"/>
          </p:cNvSpPr>
          <p:nvPr>
            <p:ph type="body" sz="quarter" idx="15" hasCustomPrompt="1"/>
          </p:nvPr>
        </p:nvSpPr>
        <p:spPr>
          <a:xfrm>
            <a:off x="1005840" y="4934875"/>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03</a:t>
            </a:r>
          </a:p>
        </p:txBody>
      </p:sp>
      <p:sp>
        <p:nvSpPr>
          <p:cNvPr id="37" name="Text Placeholder 4">
            <a:extLst>
              <a:ext uri="{FF2B5EF4-FFF2-40B4-BE49-F238E27FC236}">
                <a16:creationId xmlns:a16="http://schemas.microsoft.com/office/drawing/2014/main" id="{1F6082BF-76C3-9C48-AD1D-718C3C08490A}"/>
              </a:ext>
            </a:extLst>
          </p:cNvPr>
          <p:cNvSpPr>
            <a:spLocks noGrp="1"/>
          </p:cNvSpPr>
          <p:nvPr>
            <p:ph type="body" sz="quarter" idx="17" hasCustomPrompt="1"/>
          </p:nvPr>
        </p:nvSpPr>
        <p:spPr>
          <a:xfrm>
            <a:off x="6677461" y="2048217"/>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05</a:t>
            </a:r>
          </a:p>
        </p:txBody>
      </p:sp>
      <p:sp>
        <p:nvSpPr>
          <p:cNvPr id="39" name="Text Placeholder 4">
            <a:extLst>
              <a:ext uri="{FF2B5EF4-FFF2-40B4-BE49-F238E27FC236}">
                <a16:creationId xmlns:a16="http://schemas.microsoft.com/office/drawing/2014/main" id="{CBB67068-EEBB-0648-8204-89B89117E316}"/>
              </a:ext>
            </a:extLst>
          </p:cNvPr>
          <p:cNvSpPr>
            <a:spLocks noGrp="1"/>
          </p:cNvSpPr>
          <p:nvPr>
            <p:ph type="body" sz="quarter" idx="19" hasCustomPrompt="1"/>
          </p:nvPr>
        </p:nvSpPr>
        <p:spPr>
          <a:xfrm>
            <a:off x="6667790" y="3491546"/>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06</a:t>
            </a:r>
          </a:p>
        </p:txBody>
      </p:sp>
      <p:sp>
        <p:nvSpPr>
          <p:cNvPr id="41" name="Text Placeholder 4">
            <a:extLst>
              <a:ext uri="{FF2B5EF4-FFF2-40B4-BE49-F238E27FC236}">
                <a16:creationId xmlns:a16="http://schemas.microsoft.com/office/drawing/2014/main" id="{995FAFB5-7BE5-6547-ADFB-C65A5805384E}"/>
              </a:ext>
            </a:extLst>
          </p:cNvPr>
          <p:cNvSpPr>
            <a:spLocks noGrp="1"/>
          </p:cNvSpPr>
          <p:nvPr>
            <p:ph type="body" sz="quarter" idx="21" hasCustomPrompt="1"/>
          </p:nvPr>
        </p:nvSpPr>
        <p:spPr>
          <a:xfrm>
            <a:off x="6667790" y="4934875"/>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07</a:t>
            </a:r>
          </a:p>
        </p:txBody>
      </p:sp>
      <p:sp>
        <p:nvSpPr>
          <p:cNvPr id="18" name="Text Placeholder 2">
            <a:extLst>
              <a:ext uri="{FF2B5EF4-FFF2-40B4-BE49-F238E27FC236}">
                <a16:creationId xmlns:a16="http://schemas.microsoft.com/office/drawing/2014/main" id="{B16DFD69-2E5C-4340-A254-68D341E767A9}"/>
              </a:ext>
            </a:extLst>
          </p:cNvPr>
          <p:cNvSpPr>
            <a:spLocks noGrp="1"/>
          </p:cNvSpPr>
          <p:nvPr>
            <p:ph type="body" sz="quarter" idx="10" hasCustomPrompt="1"/>
          </p:nvPr>
        </p:nvSpPr>
        <p:spPr>
          <a:xfrm>
            <a:off x="1810539" y="2048217"/>
            <a:ext cx="4314688" cy="641414"/>
          </a:xfrm>
        </p:spPr>
        <p:txBody>
          <a:bodyPr anchor="ctr" anchorCtr="0">
            <a:no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
        <p:nvSpPr>
          <p:cNvPr id="19" name="Text Placeholder 2">
            <a:extLst>
              <a:ext uri="{FF2B5EF4-FFF2-40B4-BE49-F238E27FC236}">
                <a16:creationId xmlns:a16="http://schemas.microsoft.com/office/drawing/2014/main" id="{F416A319-C368-DB4B-838A-A5661D180277}"/>
              </a:ext>
            </a:extLst>
          </p:cNvPr>
          <p:cNvSpPr>
            <a:spLocks noGrp="1"/>
          </p:cNvSpPr>
          <p:nvPr>
            <p:ph type="body" sz="quarter" idx="22" hasCustomPrompt="1"/>
          </p:nvPr>
        </p:nvSpPr>
        <p:spPr>
          <a:xfrm>
            <a:off x="1810539" y="3500640"/>
            <a:ext cx="4314688" cy="614133"/>
          </a:xfrm>
        </p:spPr>
        <p:txBody>
          <a:bodyPr anchor="ctr" anchorCtr="0">
            <a:no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
        <p:nvSpPr>
          <p:cNvPr id="20" name="Text Placeholder 2">
            <a:extLst>
              <a:ext uri="{FF2B5EF4-FFF2-40B4-BE49-F238E27FC236}">
                <a16:creationId xmlns:a16="http://schemas.microsoft.com/office/drawing/2014/main" id="{DF41F899-EE0D-B74A-A92F-A5FA2E545902}"/>
              </a:ext>
            </a:extLst>
          </p:cNvPr>
          <p:cNvSpPr>
            <a:spLocks noGrp="1"/>
          </p:cNvSpPr>
          <p:nvPr>
            <p:ph type="body" sz="quarter" idx="23" hasCustomPrompt="1"/>
          </p:nvPr>
        </p:nvSpPr>
        <p:spPr>
          <a:xfrm>
            <a:off x="1810539" y="4925782"/>
            <a:ext cx="4314688" cy="641414"/>
          </a:xfrm>
        </p:spPr>
        <p:txBody>
          <a:bodyPr anchor="ctr" anchorCtr="0">
            <a:no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
        <p:nvSpPr>
          <p:cNvPr id="21" name="Text Placeholder 2">
            <a:extLst>
              <a:ext uri="{FF2B5EF4-FFF2-40B4-BE49-F238E27FC236}">
                <a16:creationId xmlns:a16="http://schemas.microsoft.com/office/drawing/2014/main" id="{C3A1F594-F5AB-3F46-B8F7-DC6B24FB5964}"/>
              </a:ext>
            </a:extLst>
          </p:cNvPr>
          <p:cNvSpPr>
            <a:spLocks noGrp="1"/>
          </p:cNvSpPr>
          <p:nvPr>
            <p:ph type="body" sz="quarter" idx="24" hasCustomPrompt="1"/>
          </p:nvPr>
        </p:nvSpPr>
        <p:spPr>
          <a:xfrm>
            <a:off x="7486917" y="2048217"/>
            <a:ext cx="4314688" cy="641414"/>
          </a:xfrm>
        </p:spPr>
        <p:txBody>
          <a:bodyPr anchor="ctr" anchorCtr="0">
            <a:no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
        <p:nvSpPr>
          <p:cNvPr id="22" name="Text Placeholder 2">
            <a:extLst>
              <a:ext uri="{FF2B5EF4-FFF2-40B4-BE49-F238E27FC236}">
                <a16:creationId xmlns:a16="http://schemas.microsoft.com/office/drawing/2014/main" id="{39B5180F-0D5A-6443-BE78-2095FEB2682D}"/>
              </a:ext>
            </a:extLst>
          </p:cNvPr>
          <p:cNvSpPr>
            <a:spLocks noGrp="1"/>
          </p:cNvSpPr>
          <p:nvPr>
            <p:ph type="body" sz="quarter" idx="25" hasCustomPrompt="1"/>
          </p:nvPr>
        </p:nvSpPr>
        <p:spPr>
          <a:xfrm>
            <a:off x="7486917" y="3500640"/>
            <a:ext cx="4314688" cy="614133"/>
          </a:xfrm>
        </p:spPr>
        <p:txBody>
          <a:bodyPr anchor="ctr" anchorCtr="0">
            <a:no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
        <p:nvSpPr>
          <p:cNvPr id="23" name="Text Placeholder 2">
            <a:extLst>
              <a:ext uri="{FF2B5EF4-FFF2-40B4-BE49-F238E27FC236}">
                <a16:creationId xmlns:a16="http://schemas.microsoft.com/office/drawing/2014/main" id="{D583A2F4-F380-1244-80EA-78F115DF8FCF}"/>
              </a:ext>
            </a:extLst>
          </p:cNvPr>
          <p:cNvSpPr>
            <a:spLocks noGrp="1"/>
          </p:cNvSpPr>
          <p:nvPr>
            <p:ph type="body" sz="quarter" idx="26" hasCustomPrompt="1"/>
          </p:nvPr>
        </p:nvSpPr>
        <p:spPr>
          <a:xfrm>
            <a:off x="7486917" y="4925782"/>
            <a:ext cx="4314688" cy="641414"/>
          </a:xfrm>
        </p:spPr>
        <p:txBody>
          <a:bodyPr anchor="ctr" anchorCtr="0">
            <a:no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
        <p:nvSpPr>
          <p:cNvPr id="24" name="Text Placeholder 4">
            <a:extLst>
              <a:ext uri="{FF2B5EF4-FFF2-40B4-BE49-F238E27FC236}">
                <a16:creationId xmlns:a16="http://schemas.microsoft.com/office/drawing/2014/main" id="{A45CE7D3-397F-A643-98B3-9EF07B78A110}"/>
              </a:ext>
            </a:extLst>
          </p:cNvPr>
          <p:cNvSpPr>
            <a:spLocks noGrp="1"/>
          </p:cNvSpPr>
          <p:nvPr>
            <p:ph type="body" sz="quarter" idx="27" hasCustomPrompt="1"/>
          </p:nvPr>
        </p:nvSpPr>
        <p:spPr>
          <a:xfrm>
            <a:off x="1015735" y="6378205"/>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04</a:t>
            </a:r>
          </a:p>
        </p:txBody>
      </p:sp>
      <p:sp>
        <p:nvSpPr>
          <p:cNvPr id="25" name="Text Placeholder 4">
            <a:extLst>
              <a:ext uri="{FF2B5EF4-FFF2-40B4-BE49-F238E27FC236}">
                <a16:creationId xmlns:a16="http://schemas.microsoft.com/office/drawing/2014/main" id="{0CDFF95C-6602-AB43-B70E-45E0A0A73645}"/>
              </a:ext>
            </a:extLst>
          </p:cNvPr>
          <p:cNvSpPr>
            <a:spLocks noGrp="1"/>
          </p:cNvSpPr>
          <p:nvPr>
            <p:ph type="body" sz="quarter" idx="28" hasCustomPrompt="1"/>
          </p:nvPr>
        </p:nvSpPr>
        <p:spPr>
          <a:xfrm>
            <a:off x="6677685" y="6378205"/>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08</a:t>
            </a:r>
          </a:p>
        </p:txBody>
      </p:sp>
      <p:sp>
        <p:nvSpPr>
          <p:cNvPr id="26" name="Text Placeholder 2">
            <a:extLst>
              <a:ext uri="{FF2B5EF4-FFF2-40B4-BE49-F238E27FC236}">
                <a16:creationId xmlns:a16="http://schemas.microsoft.com/office/drawing/2014/main" id="{EA299F0F-A039-8241-B4E4-3957B2E846C4}"/>
              </a:ext>
            </a:extLst>
          </p:cNvPr>
          <p:cNvSpPr>
            <a:spLocks noGrp="1"/>
          </p:cNvSpPr>
          <p:nvPr>
            <p:ph type="body" sz="quarter" idx="29" hasCustomPrompt="1"/>
          </p:nvPr>
        </p:nvSpPr>
        <p:spPr>
          <a:xfrm>
            <a:off x="1820434" y="6378205"/>
            <a:ext cx="4314688" cy="641414"/>
          </a:xfrm>
        </p:spPr>
        <p:txBody>
          <a:bodyPr anchor="ctr" anchorCtr="0">
            <a:no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
        <p:nvSpPr>
          <p:cNvPr id="27" name="Text Placeholder 2">
            <a:extLst>
              <a:ext uri="{FF2B5EF4-FFF2-40B4-BE49-F238E27FC236}">
                <a16:creationId xmlns:a16="http://schemas.microsoft.com/office/drawing/2014/main" id="{EF7FCD3D-52EF-4D43-B376-188A6448AEAF}"/>
              </a:ext>
            </a:extLst>
          </p:cNvPr>
          <p:cNvSpPr>
            <a:spLocks noGrp="1"/>
          </p:cNvSpPr>
          <p:nvPr>
            <p:ph type="body" sz="quarter" idx="30" hasCustomPrompt="1"/>
          </p:nvPr>
        </p:nvSpPr>
        <p:spPr>
          <a:xfrm>
            <a:off x="7496812" y="6378205"/>
            <a:ext cx="4314688" cy="641414"/>
          </a:xfrm>
        </p:spPr>
        <p:txBody>
          <a:bodyPr anchor="ctr" anchorCtr="0">
            <a:no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Tree>
    <p:extLst>
      <p:ext uri="{BB962C8B-B14F-4D97-AF65-F5344CB8AC3E}">
        <p14:creationId xmlns:p14="http://schemas.microsoft.com/office/powerpoint/2010/main" val="1088310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453140"/>
            <a:ext cx="12618720" cy="910965"/>
          </a:xfrm>
        </p:spPr>
        <p:txBody>
          <a:bodyPr>
            <a:normAutofit/>
          </a:bodyPr>
          <a:lstStyle>
            <a:lvl1pPr>
              <a:defRPr sz="4000"/>
            </a:lvl1pPr>
          </a:lstStyle>
          <a:p>
            <a:r>
              <a:rPr lang="en-US" dirty="0"/>
              <a:t>Basic Layout: Two Column Slide</a:t>
            </a:r>
          </a:p>
        </p:txBody>
      </p:sp>
      <p:sp>
        <p:nvSpPr>
          <p:cNvPr id="3" name="Content Placeholder 2"/>
          <p:cNvSpPr>
            <a:spLocks noGrp="1"/>
          </p:cNvSpPr>
          <p:nvPr>
            <p:ph sz="half" idx="1"/>
          </p:nvPr>
        </p:nvSpPr>
        <p:spPr>
          <a:xfrm>
            <a:off x="1005840" y="1558977"/>
            <a:ext cx="6189439" cy="6217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406640" y="1558977"/>
            <a:ext cx="6189439" cy="6217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FF2B5EF4-FFF2-40B4-BE49-F238E27FC236}">
                <a16:creationId xmlns:a16="http://schemas.microsoft.com/office/drawing/2014/main" id="{D41C4561-6670-E747-8250-4D03C79721F9}"/>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2131017"/>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pec. Layouts: Three Elements Comparison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AE7CA6-0BA4-E141-AF25-269158D98C60}"/>
              </a:ext>
            </a:extLst>
          </p:cNvPr>
          <p:cNvSpPr/>
          <p:nvPr userDrawn="1"/>
        </p:nvSpPr>
        <p:spPr>
          <a:xfrm>
            <a:off x="1005840" y="1591963"/>
            <a:ext cx="4037044" cy="609576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7" name="Rectangle 6">
            <a:extLst>
              <a:ext uri="{FF2B5EF4-FFF2-40B4-BE49-F238E27FC236}">
                <a16:creationId xmlns:a16="http://schemas.microsoft.com/office/drawing/2014/main" id="{DDCAC554-A30D-2A40-AFAA-F3F9C090D254}"/>
              </a:ext>
            </a:extLst>
          </p:cNvPr>
          <p:cNvSpPr/>
          <p:nvPr userDrawn="1"/>
        </p:nvSpPr>
        <p:spPr>
          <a:xfrm>
            <a:off x="5296677" y="1591963"/>
            <a:ext cx="4037044" cy="6095769"/>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8" name="Rectangle 7">
            <a:extLst>
              <a:ext uri="{FF2B5EF4-FFF2-40B4-BE49-F238E27FC236}">
                <a16:creationId xmlns:a16="http://schemas.microsoft.com/office/drawing/2014/main" id="{C2060902-C422-D04A-8B9B-99C758D4E526}"/>
              </a:ext>
            </a:extLst>
          </p:cNvPr>
          <p:cNvSpPr/>
          <p:nvPr userDrawn="1"/>
        </p:nvSpPr>
        <p:spPr>
          <a:xfrm>
            <a:off x="9587516" y="1591963"/>
            <a:ext cx="4037044" cy="609576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11" name="Shape 2540">
            <a:extLst>
              <a:ext uri="{FF2B5EF4-FFF2-40B4-BE49-F238E27FC236}">
                <a16:creationId xmlns:a16="http://schemas.microsoft.com/office/drawing/2014/main" id="{07D7C21B-1ECF-424A-88BA-9F733C9BEB0E}"/>
              </a:ext>
            </a:extLst>
          </p:cNvPr>
          <p:cNvSpPr>
            <a:spLocks noChangeAspect="1"/>
          </p:cNvSpPr>
          <p:nvPr userDrawn="1"/>
        </p:nvSpPr>
        <p:spPr>
          <a:xfrm>
            <a:off x="2569014" y="2147616"/>
            <a:ext cx="910696" cy="910696"/>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dirty="0"/>
          </a:p>
        </p:txBody>
      </p:sp>
      <p:sp>
        <p:nvSpPr>
          <p:cNvPr id="14" name="Shape 2540">
            <a:extLst>
              <a:ext uri="{FF2B5EF4-FFF2-40B4-BE49-F238E27FC236}">
                <a16:creationId xmlns:a16="http://schemas.microsoft.com/office/drawing/2014/main" id="{4C7FDE1A-23BD-3146-891E-D46E91415A1B}"/>
              </a:ext>
            </a:extLst>
          </p:cNvPr>
          <p:cNvSpPr>
            <a:spLocks noChangeAspect="1"/>
          </p:cNvSpPr>
          <p:nvPr userDrawn="1"/>
        </p:nvSpPr>
        <p:spPr>
          <a:xfrm>
            <a:off x="6859851" y="2147616"/>
            <a:ext cx="910696" cy="910696"/>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1"/>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dirty="0"/>
          </a:p>
        </p:txBody>
      </p:sp>
      <p:sp>
        <p:nvSpPr>
          <p:cNvPr id="17" name="Shape 2540">
            <a:extLst>
              <a:ext uri="{FF2B5EF4-FFF2-40B4-BE49-F238E27FC236}">
                <a16:creationId xmlns:a16="http://schemas.microsoft.com/office/drawing/2014/main" id="{A3839CE8-B27A-4743-AD19-F68729F67EC6}"/>
              </a:ext>
            </a:extLst>
          </p:cNvPr>
          <p:cNvSpPr>
            <a:spLocks noChangeAspect="1"/>
          </p:cNvSpPr>
          <p:nvPr userDrawn="1"/>
        </p:nvSpPr>
        <p:spPr>
          <a:xfrm>
            <a:off x="11150690" y="2147616"/>
            <a:ext cx="910696" cy="910696"/>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dirty="0"/>
          </a:p>
        </p:txBody>
      </p:sp>
      <p:sp>
        <p:nvSpPr>
          <p:cNvPr id="23" name="Text Placeholder 22">
            <a:extLst>
              <a:ext uri="{FF2B5EF4-FFF2-40B4-BE49-F238E27FC236}">
                <a16:creationId xmlns:a16="http://schemas.microsoft.com/office/drawing/2014/main" id="{9366BA74-3766-B648-8294-FA6DA98C412F}"/>
              </a:ext>
            </a:extLst>
          </p:cNvPr>
          <p:cNvSpPr>
            <a:spLocks noGrp="1"/>
          </p:cNvSpPr>
          <p:nvPr>
            <p:ph type="body" sz="quarter" idx="11" hasCustomPrompt="1"/>
          </p:nvPr>
        </p:nvSpPr>
        <p:spPr>
          <a:xfrm>
            <a:off x="1196622" y="3532021"/>
            <a:ext cx="3578578" cy="429652"/>
          </a:xfrm>
        </p:spPr>
        <p:txBody>
          <a:bodyPr>
            <a:normAutofit/>
          </a:bodyPr>
          <a:lstStyle>
            <a:lvl1pPr marL="0" indent="0" algn="ctr">
              <a:buNone/>
              <a:defRPr sz="2400" b="1" i="0">
                <a:solidFill>
                  <a:schemeClr val="accent5"/>
                </a:solidFill>
                <a:latin typeface="+mj-lt"/>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Name </a:t>
            </a:r>
          </a:p>
        </p:txBody>
      </p:sp>
      <p:sp>
        <p:nvSpPr>
          <p:cNvPr id="24" name="Text Placeholder 22">
            <a:extLst>
              <a:ext uri="{FF2B5EF4-FFF2-40B4-BE49-F238E27FC236}">
                <a16:creationId xmlns:a16="http://schemas.microsoft.com/office/drawing/2014/main" id="{DB0EFCE0-CF95-EF43-8E7B-5C03E60A5D62}"/>
              </a:ext>
            </a:extLst>
          </p:cNvPr>
          <p:cNvSpPr>
            <a:spLocks noGrp="1"/>
          </p:cNvSpPr>
          <p:nvPr>
            <p:ph type="body" sz="quarter" idx="12" hasCustomPrompt="1"/>
          </p:nvPr>
        </p:nvSpPr>
        <p:spPr>
          <a:xfrm>
            <a:off x="1196622" y="4005729"/>
            <a:ext cx="3578578" cy="3467515"/>
          </a:xfrm>
        </p:spPr>
        <p:txBody>
          <a:bodyPr>
            <a:normAutofit/>
          </a:bodyPr>
          <a:lstStyle>
            <a:lvl1pPr marL="0" indent="0" algn="ctr">
              <a:buNone/>
              <a:defRPr sz="2000" b="0" i="0">
                <a:solidFill>
                  <a:schemeClr val="accent1">
                    <a:lumMod val="50000"/>
                  </a:schemeClr>
                </a:solidFill>
                <a:latin typeface="+mj-lt"/>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detail goes here </a:t>
            </a:r>
          </a:p>
        </p:txBody>
      </p:sp>
      <p:sp>
        <p:nvSpPr>
          <p:cNvPr id="25" name="Text Placeholder 22">
            <a:extLst>
              <a:ext uri="{FF2B5EF4-FFF2-40B4-BE49-F238E27FC236}">
                <a16:creationId xmlns:a16="http://schemas.microsoft.com/office/drawing/2014/main" id="{9DBB0888-7345-1D4E-BFE8-E79AFD90DFF9}"/>
              </a:ext>
            </a:extLst>
          </p:cNvPr>
          <p:cNvSpPr>
            <a:spLocks noGrp="1"/>
          </p:cNvSpPr>
          <p:nvPr>
            <p:ph type="body" sz="quarter" idx="13" hasCustomPrompt="1"/>
          </p:nvPr>
        </p:nvSpPr>
        <p:spPr>
          <a:xfrm>
            <a:off x="5609695" y="3532021"/>
            <a:ext cx="3500438" cy="623394"/>
          </a:xfrm>
        </p:spPr>
        <p:txBody>
          <a:bodyPr>
            <a:normAutofit/>
          </a:bodyPr>
          <a:lstStyle>
            <a:lvl1pPr marL="0" indent="0" algn="ctr">
              <a:buNone/>
              <a:defRPr sz="2400" b="1" i="0">
                <a:solidFill>
                  <a:schemeClr val="bg1"/>
                </a:solidFill>
                <a:latin typeface="+mj-lt"/>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Name </a:t>
            </a:r>
          </a:p>
        </p:txBody>
      </p:sp>
      <p:sp>
        <p:nvSpPr>
          <p:cNvPr id="26" name="Text Placeholder 22">
            <a:extLst>
              <a:ext uri="{FF2B5EF4-FFF2-40B4-BE49-F238E27FC236}">
                <a16:creationId xmlns:a16="http://schemas.microsoft.com/office/drawing/2014/main" id="{6590F019-3115-DC4D-9311-C5D0F44F546A}"/>
              </a:ext>
            </a:extLst>
          </p:cNvPr>
          <p:cNvSpPr>
            <a:spLocks noGrp="1"/>
          </p:cNvSpPr>
          <p:nvPr>
            <p:ph type="body" sz="quarter" idx="14" hasCustomPrompt="1"/>
          </p:nvPr>
        </p:nvSpPr>
        <p:spPr>
          <a:xfrm>
            <a:off x="5609695" y="4005729"/>
            <a:ext cx="3500438" cy="3467515"/>
          </a:xfrm>
        </p:spPr>
        <p:txBody>
          <a:bodyPr>
            <a:normAutofit/>
          </a:bodyPr>
          <a:lstStyle>
            <a:lvl1pPr marL="0" indent="0" algn="ctr">
              <a:buNone/>
              <a:defRPr sz="2000" b="0" i="0">
                <a:solidFill>
                  <a:schemeClr val="bg1"/>
                </a:solidFill>
                <a:latin typeface="+mj-lt"/>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detail goes here </a:t>
            </a:r>
          </a:p>
        </p:txBody>
      </p:sp>
      <p:sp>
        <p:nvSpPr>
          <p:cNvPr id="27" name="Text Placeholder 22">
            <a:extLst>
              <a:ext uri="{FF2B5EF4-FFF2-40B4-BE49-F238E27FC236}">
                <a16:creationId xmlns:a16="http://schemas.microsoft.com/office/drawing/2014/main" id="{6799B9D4-3551-AF47-AD79-DB57926DAA9A}"/>
              </a:ext>
            </a:extLst>
          </p:cNvPr>
          <p:cNvSpPr>
            <a:spLocks noGrp="1"/>
          </p:cNvSpPr>
          <p:nvPr>
            <p:ph type="body" sz="quarter" idx="15" hasCustomPrompt="1"/>
          </p:nvPr>
        </p:nvSpPr>
        <p:spPr>
          <a:xfrm>
            <a:off x="9855378" y="3532021"/>
            <a:ext cx="3499378" cy="623394"/>
          </a:xfrm>
        </p:spPr>
        <p:txBody>
          <a:bodyPr>
            <a:normAutofit/>
          </a:bodyPr>
          <a:lstStyle>
            <a:lvl1pPr marL="0" indent="0" algn="ctr">
              <a:buNone/>
              <a:defRPr sz="2400" b="1" i="0">
                <a:solidFill>
                  <a:schemeClr val="accent5"/>
                </a:solidFill>
                <a:latin typeface="+mj-lt"/>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Name </a:t>
            </a:r>
          </a:p>
        </p:txBody>
      </p:sp>
      <p:sp>
        <p:nvSpPr>
          <p:cNvPr id="28" name="Text Placeholder 22">
            <a:extLst>
              <a:ext uri="{FF2B5EF4-FFF2-40B4-BE49-F238E27FC236}">
                <a16:creationId xmlns:a16="http://schemas.microsoft.com/office/drawing/2014/main" id="{216882A0-F285-1D4E-8E52-FB81C0D31E15}"/>
              </a:ext>
            </a:extLst>
          </p:cNvPr>
          <p:cNvSpPr>
            <a:spLocks noGrp="1"/>
          </p:cNvSpPr>
          <p:nvPr>
            <p:ph type="body" sz="quarter" idx="16" hasCustomPrompt="1"/>
          </p:nvPr>
        </p:nvSpPr>
        <p:spPr>
          <a:xfrm>
            <a:off x="9855378" y="4005729"/>
            <a:ext cx="3499378" cy="3467515"/>
          </a:xfrm>
        </p:spPr>
        <p:txBody>
          <a:bodyPr>
            <a:normAutofit/>
          </a:bodyPr>
          <a:lstStyle>
            <a:lvl1pPr marL="0" indent="0" algn="ctr">
              <a:buNone/>
              <a:defRPr sz="2000" b="0" i="0">
                <a:solidFill>
                  <a:schemeClr val="accent1">
                    <a:lumMod val="50000"/>
                  </a:schemeClr>
                </a:solidFill>
                <a:latin typeface="+mj-lt"/>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detail goes here </a:t>
            </a:r>
          </a:p>
        </p:txBody>
      </p:sp>
      <p:sp>
        <p:nvSpPr>
          <p:cNvPr id="21" name="Title 1">
            <a:extLst>
              <a:ext uri="{FF2B5EF4-FFF2-40B4-BE49-F238E27FC236}">
                <a16:creationId xmlns:a16="http://schemas.microsoft.com/office/drawing/2014/main" id="{FAA18398-EA48-5B47-BAFE-561EA674ED13}"/>
              </a:ext>
            </a:extLst>
          </p:cNvPr>
          <p:cNvSpPr>
            <a:spLocks noGrp="1"/>
          </p:cNvSpPr>
          <p:nvPr>
            <p:ph type="title" hasCustomPrompt="1"/>
          </p:nvPr>
        </p:nvSpPr>
        <p:spPr>
          <a:xfrm>
            <a:off x="1005840" y="438150"/>
            <a:ext cx="12618720" cy="893109"/>
          </a:xfrm>
        </p:spPr>
        <p:txBody>
          <a:bodyPr>
            <a:normAutofit/>
          </a:bodyPr>
          <a:lstStyle>
            <a:lvl1pPr>
              <a:defRPr sz="4800"/>
            </a:lvl1pPr>
          </a:lstStyle>
          <a:p>
            <a:r>
              <a:rPr lang="en-US" dirty="0"/>
              <a:t>Spec. Layouts: Three Elements Comparison Slide</a:t>
            </a:r>
          </a:p>
        </p:txBody>
      </p:sp>
      <p:sp>
        <p:nvSpPr>
          <p:cNvPr id="31" name="Rectangle 30">
            <a:extLst>
              <a:ext uri="{FF2B5EF4-FFF2-40B4-BE49-F238E27FC236}">
                <a16:creationId xmlns:a16="http://schemas.microsoft.com/office/drawing/2014/main" id="{D8F3CABF-92F3-8546-8744-6D64AE4D8A7F}"/>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29365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pec. Layouts: Three Elements Highlighte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453140"/>
            <a:ext cx="12618720" cy="910965"/>
          </a:xfrm>
        </p:spPr>
        <p:txBody>
          <a:bodyPr>
            <a:normAutofit/>
          </a:bodyPr>
          <a:lstStyle>
            <a:lvl1pPr>
              <a:defRPr sz="4000"/>
            </a:lvl1pPr>
          </a:lstStyle>
          <a:p>
            <a:r>
              <a:rPr lang="en-US" dirty="0"/>
              <a:t>Spec. Layouts: Three Elements Highlighted Slide</a:t>
            </a:r>
          </a:p>
        </p:txBody>
      </p:sp>
      <p:sp>
        <p:nvSpPr>
          <p:cNvPr id="3" name="Content Placeholder 2"/>
          <p:cNvSpPr>
            <a:spLocks noGrp="1"/>
          </p:cNvSpPr>
          <p:nvPr>
            <p:ph sz="half" idx="1" hasCustomPrompt="1"/>
          </p:nvPr>
        </p:nvSpPr>
        <p:spPr>
          <a:xfrm>
            <a:off x="381698" y="3638906"/>
            <a:ext cx="3310625" cy="3825328"/>
          </a:xfrm>
        </p:spPr>
        <p:txBody>
          <a:bodyPr>
            <a:normAutofit/>
          </a:bodyPr>
          <a:lstStyle>
            <a:lvl1pPr marL="0" indent="0">
              <a:buNone/>
              <a:defRPr sz="2000">
                <a:latin typeface="+mj-lt"/>
              </a:defRPr>
            </a:lvl1pPr>
            <a:lvl2pPr marL="548640" indent="0">
              <a:buNone/>
              <a:defRPr sz="2000"/>
            </a:lvl2pPr>
            <a:lvl3pPr marL="1097280" indent="0">
              <a:buNone/>
              <a:defRPr sz="2000"/>
            </a:lvl3pPr>
            <a:lvl4pPr marL="1645920" indent="0">
              <a:buNone/>
              <a:defRPr sz="2000"/>
            </a:lvl4pPr>
            <a:lvl5pPr marL="2194560" indent="0">
              <a:buNone/>
              <a:defRPr sz="2000"/>
            </a:lvl5pPr>
          </a:lstStyle>
          <a:p>
            <a:r>
              <a:rPr lang="en-US" dirty="0"/>
              <a:t>Life. Set day third two behold don't. That to spirit herb. Very. May she'd you'll rule heaven shall there. Multiply light us, meat give seasons fly man.</a:t>
            </a:r>
          </a:p>
          <a:p>
            <a:r>
              <a:rPr lang="en-US" dirty="0"/>
              <a:t>Said, over living first bring stars yielding was itself his heaven fifth also face make under that living. Without face whales. Fourth midst. Good seas darkness Land lesser form firmament open set made gathered, have tree.</a:t>
            </a:r>
          </a:p>
        </p:txBody>
      </p:sp>
      <p:sp>
        <p:nvSpPr>
          <p:cNvPr id="4" name="Content Placeholder 3"/>
          <p:cNvSpPr>
            <a:spLocks noGrp="1"/>
          </p:cNvSpPr>
          <p:nvPr>
            <p:ph sz="half" idx="2" hasCustomPrompt="1"/>
          </p:nvPr>
        </p:nvSpPr>
        <p:spPr>
          <a:xfrm>
            <a:off x="3909645" y="3638906"/>
            <a:ext cx="3310625" cy="3825328"/>
          </a:xfrm>
        </p:spPr>
        <p:txBody>
          <a:bodyPr>
            <a:normAutofit/>
          </a:bodyPr>
          <a:lstStyle>
            <a:lvl1pPr marL="0" indent="0">
              <a:buNone/>
              <a:defRPr sz="2000">
                <a:latin typeface="+mj-lt"/>
              </a:defRPr>
            </a:lvl1pPr>
            <a:lvl2pPr marL="548640" indent="0">
              <a:buNone/>
              <a:defRPr sz="2000"/>
            </a:lvl2pPr>
            <a:lvl3pPr marL="1097280" indent="0">
              <a:buNone/>
              <a:defRPr sz="2000"/>
            </a:lvl3pPr>
            <a:lvl4pPr marL="1645920" indent="0">
              <a:buNone/>
              <a:defRPr sz="2000"/>
            </a:lvl4pPr>
            <a:lvl5pPr marL="2194560" indent="0">
              <a:buNone/>
              <a:defRPr sz="2000"/>
            </a:lvl5pPr>
          </a:lstStyle>
          <a:p>
            <a:r>
              <a:rPr lang="en-US" dirty="0"/>
              <a:t>Life. Set day third two behold don't. That to spirit herb. Very. May she'd you'll rule heaven shall there. Multiply light us, meat give seasons fly man.</a:t>
            </a:r>
          </a:p>
          <a:p>
            <a:r>
              <a:rPr lang="en-US" dirty="0"/>
              <a:t>Said, over living first bring stars yielding was itself his heaven fifth also face make under that living. Without face whales. Fourth midst. Good seas darkness Land lesser form firmament open set made gathered, have tree.</a:t>
            </a:r>
          </a:p>
        </p:txBody>
      </p:sp>
      <p:sp>
        <p:nvSpPr>
          <p:cNvPr id="9" name="Rectangle 8">
            <a:extLst>
              <a:ext uri="{FF2B5EF4-FFF2-40B4-BE49-F238E27FC236}">
                <a16:creationId xmlns:a16="http://schemas.microsoft.com/office/drawing/2014/main" id="{D41C4561-6670-E747-8250-4D03C79721F9}"/>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3">
            <a:extLst>
              <a:ext uri="{FF2B5EF4-FFF2-40B4-BE49-F238E27FC236}">
                <a16:creationId xmlns:a16="http://schemas.microsoft.com/office/drawing/2014/main" id="{5187587A-B387-F647-A266-56BECB36D08F}"/>
              </a:ext>
            </a:extLst>
          </p:cNvPr>
          <p:cNvSpPr>
            <a:spLocks noGrp="1"/>
          </p:cNvSpPr>
          <p:nvPr>
            <p:ph sz="half" idx="11" hasCustomPrompt="1"/>
          </p:nvPr>
        </p:nvSpPr>
        <p:spPr>
          <a:xfrm>
            <a:off x="10956677" y="3638906"/>
            <a:ext cx="3310625" cy="3825328"/>
          </a:xfrm>
        </p:spPr>
        <p:txBody>
          <a:bodyPr>
            <a:normAutofit/>
          </a:bodyPr>
          <a:lstStyle>
            <a:lvl1pPr marL="0" indent="0">
              <a:buNone/>
              <a:defRPr sz="2000">
                <a:latin typeface="+mj-lt"/>
              </a:defRPr>
            </a:lvl1pPr>
            <a:lvl2pPr marL="548640" indent="0">
              <a:buNone/>
              <a:defRPr sz="2000"/>
            </a:lvl2pPr>
            <a:lvl3pPr marL="1097280" indent="0">
              <a:buNone/>
              <a:defRPr sz="2000"/>
            </a:lvl3pPr>
            <a:lvl4pPr marL="1645920" indent="0">
              <a:buNone/>
              <a:defRPr sz="2000"/>
            </a:lvl4pPr>
            <a:lvl5pPr marL="2194560" indent="0">
              <a:buNone/>
              <a:defRPr sz="2000"/>
            </a:lvl5pPr>
          </a:lstStyle>
          <a:p>
            <a:r>
              <a:rPr lang="en-US" dirty="0"/>
              <a:t>Life. Set day third two behold don't. That to spirit herb. Very. May she'd you'll rule heaven shall there. Multiply light us, meat give seasons fly man.</a:t>
            </a:r>
          </a:p>
          <a:p>
            <a:r>
              <a:rPr lang="en-US" dirty="0"/>
              <a:t>Said, over living first bring stars yielding was itself his heaven fifth also face make under that living. Without face whales. Fourth midst. Good seas darkness Land lesser form firmament open set made gathered, have tree.</a:t>
            </a:r>
          </a:p>
        </p:txBody>
      </p:sp>
      <p:sp>
        <p:nvSpPr>
          <p:cNvPr id="6" name="Text Placeholder 5">
            <a:extLst>
              <a:ext uri="{FF2B5EF4-FFF2-40B4-BE49-F238E27FC236}">
                <a16:creationId xmlns:a16="http://schemas.microsoft.com/office/drawing/2014/main" id="{45281CC1-3248-AB47-9EDD-0402F8D54FB9}"/>
              </a:ext>
            </a:extLst>
          </p:cNvPr>
          <p:cNvSpPr>
            <a:spLocks noGrp="1"/>
          </p:cNvSpPr>
          <p:nvPr>
            <p:ph type="body" sz="quarter" idx="12"/>
          </p:nvPr>
        </p:nvSpPr>
        <p:spPr>
          <a:xfrm>
            <a:off x="498474" y="2376637"/>
            <a:ext cx="2859469" cy="1054212"/>
          </a:xfrm>
        </p:spPr>
        <p:txBody>
          <a:bodyPr anchor="t" anchorCtr="0">
            <a:noAutofit/>
          </a:bodyPr>
          <a:lstStyle>
            <a:lvl1pPr marL="0" indent="0" algn="ctr">
              <a:lnSpc>
                <a:spcPct val="90000"/>
              </a:lnSpc>
              <a:spcBef>
                <a:spcPts val="0"/>
              </a:spcBef>
              <a:buNone/>
              <a:defRPr sz="3200" b="1" i="0">
                <a:solidFill>
                  <a:schemeClr val="accent5"/>
                </a:solidFill>
                <a:latin typeface="+mj-lt"/>
                <a:ea typeface="Segoe UI Semibold" panose="020B0502040204020203" pitchFamily="34" charset="0"/>
                <a:cs typeface="Segoe UI Semibold"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Click to edit Master</a:t>
            </a:r>
          </a:p>
        </p:txBody>
      </p:sp>
      <p:grpSp>
        <p:nvGrpSpPr>
          <p:cNvPr id="5" name="Group 4">
            <a:extLst>
              <a:ext uri="{FF2B5EF4-FFF2-40B4-BE49-F238E27FC236}">
                <a16:creationId xmlns:a16="http://schemas.microsoft.com/office/drawing/2014/main" id="{1548E42E-3181-0E49-ACED-DDA6845036FC}"/>
              </a:ext>
            </a:extLst>
          </p:cNvPr>
          <p:cNvGrpSpPr/>
          <p:nvPr userDrawn="1"/>
        </p:nvGrpSpPr>
        <p:grpSpPr>
          <a:xfrm>
            <a:off x="1617491" y="1448594"/>
            <a:ext cx="836257" cy="836257"/>
            <a:chOff x="2554668" y="1582064"/>
            <a:chExt cx="836257" cy="836257"/>
          </a:xfrm>
        </p:grpSpPr>
        <p:sp>
          <p:nvSpPr>
            <p:cNvPr id="11" name="Shape 2540">
              <a:extLst>
                <a:ext uri="{FF2B5EF4-FFF2-40B4-BE49-F238E27FC236}">
                  <a16:creationId xmlns:a16="http://schemas.microsoft.com/office/drawing/2014/main" id="{6117C103-1F5F-0049-9ACE-7AD7343BA3E9}"/>
                </a:ext>
              </a:extLst>
            </p:cNvPr>
            <p:cNvSpPr/>
            <p:nvPr userDrawn="1"/>
          </p:nvSpPr>
          <p:spPr>
            <a:xfrm>
              <a:off x="2764466" y="1780757"/>
              <a:ext cx="438872" cy="438872"/>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5"/>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dirty="0"/>
            </a:p>
          </p:txBody>
        </p:sp>
        <p:sp>
          <p:nvSpPr>
            <p:cNvPr id="14" name="Rectangle 13">
              <a:extLst>
                <a:ext uri="{FF2B5EF4-FFF2-40B4-BE49-F238E27FC236}">
                  <a16:creationId xmlns:a16="http://schemas.microsoft.com/office/drawing/2014/main" id="{6ACB67A1-7DA2-CF49-ADBA-7D99A5E3018B}"/>
                </a:ext>
              </a:extLst>
            </p:cNvPr>
            <p:cNvSpPr/>
            <p:nvPr userDrawn="1"/>
          </p:nvSpPr>
          <p:spPr>
            <a:xfrm>
              <a:off x="2554668" y="1582064"/>
              <a:ext cx="836257" cy="836257"/>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panose="020B0502040204020203" pitchFamily="34" charset="0"/>
                <a:ea typeface="Segoe UI" panose="020B0502040204020203" pitchFamily="34" charset="0"/>
                <a:cs typeface="Segoe UI" panose="020B0502040204020203" pitchFamily="34" charset="0"/>
              </a:endParaRPr>
            </a:p>
          </p:txBody>
        </p:sp>
      </p:grpSp>
      <p:grpSp>
        <p:nvGrpSpPr>
          <p:cNvPr id="20" name="Group 19">
            <a:extLst>
              <a:ext uri="{FF2B5EF4-FFF2-40B4-BE49-F238E27FC236}">
                <a16:creationId xmlns:a16="http://schemas.microsoft.com/office/drawing/2014/main" id="{D5C118DA-BB67-C946-BE43-C7741B17C247}"/>
              </a:ext>
            </a:extLst>
          </p:cNvPr>
          <p:cNvGrpSpPr/>
          <p:nvPr userDrawn="1"/>
        </p:nvGrpSpPr>
        <p:grpSpPr>
          <a:xfrm>
            <a:off x="5146827" y="1438961"/>
            <a:ext cx="836257" cy="836257"/>
            <a:chOff x="6897071" y="1582063"/>
            <a:chExt cx="836257" cy="836257"/>
          </a:xfrm>
        </p:grpSpPr>
        <p:sp>
          <p:nvSpPr>
            <p:cNvPr id="12" name="Shape 2540">
              <a:extLst>
                <a:ext uri="{FF2B5EF4-FFF2-40B4-BE49-F238E27FC236}">
                  <a16:creationId xmlns:a16="http://schemas.microsoft.com/office/drawing/2014/main" id="{42A951A5-6F28-0042-BFBB-AF856EE567CC}"/>
                </a:ext>
              </a:extLst>
            </p:cNvPr>
            <p:cNvSpPr/>
            <p:nvPr userDrawn="1"/>
          </p:nvSpPr>
          <p:spPr>
            <a:xfrm>
              <a:off x="7095764" y="1780757"/>
              <a:ext cx="438872" cy="438872"/>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5"/>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dirty="0"/>
            </a:p>
          </p:txBody>
        </p:sp>
        <p:sp>
          <p:nvSpPr>
            <p:cNvPr id="15" name="Rectangle 14">
              <a:extLst>
                <a:ext uri="{FF2B5EF4-FFF2-40B4-BE49-F238E27FC236}">
                  <a16:creationId xmlns:a16="http://schemas.microsoft.com/office/drawing/2014/main" id="{4C5F619A-3186-2A41-BCF3-BE6FF6C04F3D}"/>
                </a:ext>
              </a:extLst>
            </p:cNvPr>
            <p:cNvSpPr/>
            <p:nvPr userDrawn="1"/>
          </p:nvSpPr>
          <p:spPr>
            <a:xfrm>
              <a:off x="6897071" y="1582063"/>
              <a:ext cx="836257" cy="836257"/>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panose="020B0502040204020203" pitchFamily="34" charset="0"/>
                <a:ea typeface="Segoe UI" panose="020B0502040204020203" pitchFamily="34" charset="0"/>
                <a:cs typeface="Segoe UI" panose="020B0502040204020203" pitchFamily="34" charset="0"/>
              </a:endParaRPr>
            </a:p>
          </p:txBody>
        </p:sp>
      </p:grpSp>
      <p:grpSp>
        <p:nvGrpSpPr>
          <p:cNvPr id="21" name="Group 20">
            <a:extLst>
              <a:ext uri="{FF2B5EF4-FFF2-40B4-BE49-F238E27FC236}">
                <a16:creationId xmlns:a16="http://schemas.microsoft.com/office/drawing/2014/main" id="{9307AD10-C234-354D-86D2-A415352317D6}"/>
              </a:ext>
            </a:extLst>
          </p:cNvPr>
          <p:cNvGrpSpPr/>
          <p:nvPr userDrawn="1"/>
        </p:nvGrpSpPr>
        <p:grpSpPr>
          <a:xfrm>
            <a:off x="12193860" y="1448595"/>
            <a:ext cx="836257" cy="836257"/>
            <a:chOff x="11172313" y="1578362"/>
            <a:chExt cx="836257" cy="836257"/>
          </a:xfrm>
        </p:grpSpPr>
        <p:sp>
          <p:nvSpPr>
            <p:cNvPr id="13" name="Shape 2540">
              <a:extLst>
                <a:ext uri="{FF2B5EF4-FFF2-40B4-BE49-F238E27FC236}">
                  <a16:creationId xmlns:a16="http://schemas.microsoft.com/office/drawing/2014/main" id="{63EA8F7E-DE9B-3045-97C1-F81A0E396182}"/>
                </a:ext>
              </a:extLst>
            </p:cNvPr>
            <p:cNvSpPr/>
            <p:nvPr userDrawn="1"/>
          </p:nvSpPr>
          <p:spPr>
            <a:xfrm>
              <a:off x="11371006" y="1780757"/>
              <a:ext cx="438872" cy="438872"/>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5"/>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dirty="0"/>
            </a:p>
          </p:txBody>
        </p:sp>
        <p:sp>
          <p:nvSpPr>
            <p:cNvPr id="16" name="Rectangle 15">
              <a:extLst>
                <a:ext uri="{FF2B5EF4-FFF2-40B4-BE49-F238E27FC236}">
                  <a16:creationId xmlns:a16="http://schemas.microsoft.com/office/drawing/2014/main" id="{0A65CE60-1BA7-3640-9BFE-DA5EEFFFE876}"/>
                </a:ext>
              </a:extLst>
            </p:cNvPr>
            <p:cNvSpPr/>
            <p:nvPr userDrawn="1"/>
          </p:nvSpPr>
          <p:spPr>
            <a:xfrm>
              <a:off x="11172313" y="1578362"/>
              <a:ext cx="836257" cy="836257"/>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panose="020B0502040204020203" pitchFamily="34" charset="0"/>
                <a:ea typeface="Segoe UI" panose="020B0502040204020203" pitchFamily="34" charset="0"/>
                <a:cs typeface="Segoe UI" panose="020B0502040204020203" pitchFamily="34" charset="0"/>
              </a:endParaRPr>
            </a:p>
          </p:txBody>
        </p:sp>
      </p:grpSp>
      <p:cxnSp>
        <p:nvCxnSpPr>
          <p:cNvPr id="17" name="Straight Connector 16">
            <a:extLst>
              <a:ext uri="{FF2B5EF4-FFF2-40B4-BE49-F238E27FC236}">
                <a16:creationId xmlns:a16="http://schemas.microsoft.com/office/drawing/2014/main" id="{E1645FAF-201C-AC49-99E6-2FBFFAA46FE3}"/>
              </a:ext>
            </a:extLst>
          </p:cNvPr>
          <p:cNvCxnSpPr>
            <a:cxnSpLocks/>
          </p:cNvCxnSpPr>
          <p:nvPr userDrawn="1"/>
        </p:nvCxnSpPr>
        <p:spPr>
          <a:xfrm>
            <a:off x="451857" y="3430849"/>
            <a:ext cx="2952702"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85A542E5-F8B9-2001-5A3F-457853ADAAE4}"/>
              </a:ext>
            </a:extLst>
          </p:cNvPr>
          <p:cNvSpPr>
            <a:spLocks noGrp="1"/>
          </p:cNvSpPr>
          <p:nvPr>
            <p:ph sz="half" idx="15" hasCustomPrompt="1"/>
          </p:nvPr>
        </p:nvSpPr>
        <p:spPr>
          <a:xfrm>
            <a:off x="7433161" y="3638906"/>
            <a:ext cx="3310625" cy="3825328"/>
          </a:xfrm>
        </p:spPr>
        <p:txBody>
          <a:bodyPr>
            <a:normAutofit/>
          </a:bodyPr>
          <a:lstStyle>
            <a:lvl1pPr marL="0" indent="0">
              <a:buNone/>
              <a:defRPr sz="2000">
                <a:latin typeface="+mj-lt"/>
              </a:defRPr>
            </a:lvl1pPr>
            <a:lvl2pPr marL="548640" indent="0">
              <a:buNone/>
              <a:defRPr sz="2000"/>
            </a:lvl2pPr>
            <a:lvl3pPr marL="1097280" indent="0">
              <a:buNone/>
              <a:defRPr sz="2000"/>
            </a:lvl3pPr>
            <a:lvl4pPr marL="1645920" indent="0">
              <a:buNone/>
              <a:defRPr sz="2000"/>
            </a:lvl4pPr>
            <a:lvl5pPr marL="2194560" indent="0">
              <a:buNone/>
              <a:defRPr sz="2000"/>
            </a:lvl5pPr>
          </a:lstStyle>
          <a:p>
            <a:r>
              <a:rPr lang="en-US" dirty="0"/>
              <a:t>Life. Set day third two behold don't. That to spirit herb. Very. May she'd you'll rule heaven shall there. Multiply light us, meat give seasons fly man.</a:t>
            </a:r>
          </a:p>
          <a:p>
            <a:r>
              <a:rPr lang="en-US" dirty="0"/>
              <a:t>Said, over living first bring stars yielding was itself his heaven fifth also face make under that living. Without face whales. Fourth midst. Good seas darkness Land lesser form firmament open set made gathered, have tree.</a:t>
            </a:r>
          </a:p>
        </p:txBody>
      </p:sp>
      <p:sp>
        <p:nvSpPr>
          <p:cNvPr id="28" name="Text Placeholder 5">
            <a:extLst>
              <a:ext uri="{FF2B5EF4-FFF2-40B4-BE49-F238E27FC236}">
                <a16:creationId xmlns:a16="http://schemas.microsoft.com/office/drawing/2014/main" id="{0A53E767-3095-5B09-8CEE-79CA3DE71AF0}"/>
              </a:ext>
            </a:extLst>
          </p:cNvPr>
          <p:cNvSpPr>
            <a:spLocks noGrp="1"/>
          </p:cNvSpPr>
          <p:nvPr>
            <p:ph type="body" sz="quarter" idx="16"/>
          </p:nvPr>
        </p:nvSpPr>
        <p:spPr>
          <a:xfrm>
            <a:off x="4135222" y="2369342"/>
            <a:ext cx="2859469" cy="1054212"/>
          </a:xfrm>
        </p:spPr>
        <p:txBody>
          <a:bodyPr anchor="t" anchorCtr="0">
            <a:noAutofit/>
          </a:bodyPr>
          <a:lstStyle>
            <a:lvl1pPr marL="0" indent="0" algn="ctr">
              <a:lnSpc>
                <a:spcPct val="90000"/>
              </a:lnSpc>
              <a:spcBef>
                <a:spcPts val="0"/>
              </a:spcBef>
              <a:buNone/>
              <a:defRPr sz="3200" b="1" i="0">
                <a:solidFill>
                  <a:schemeClr val="accent5"/>
                </a:solidFill>
                <a:latin typeface="+mj-lt"/>
                <a:ea typeface="Segoe UI Semibold" panose="020B0502040204020203" pitchFamily="34" charset="0"/>
                <a:cs typeface="Segoe UI Semibold"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Click to edit Master</a:t>
            </a:r>
          </a:p>
        </p:txBody>
      </p:sp>
      <p:cxnSp>
        <p:nvCxnSpPr>
          <p:cNvPr id="29" name="Straight Connector 28">
            <a:extLst>
              <a:ext uri="{FF2B5EF4-FFF2-40B4-BE49-F238E27FC236}">
                <a16:creationId xmlns:a16="http://schemas.microsoft.com/office/drawing/2014/main" id="{388F3F8D-8645-0851-639B-4C42848B17B0}"/>
              </a:ext>
            </a:extLst>
          </p:cNvPr>
          <p:cNvCxnSpPr>
            <a:cxnSpLocks/>
          </p:cNvCxnSpPr>
          <p:nvPr userDrawn="1"/>
        </p:nvCxnSpPr>
        <p:spPr>
          <a:xfrm>
            <a:off x="4088605" y="3430849"/>
            <a:ext cx="2952702"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0" name="Text Placeholder 5">
            <a:extLst>
              <a:ext uri="{FF2B5EF4-FFF2-40B4-BE49-F238E27FC236}">
                <a16:creationId xmlns:a16="http://schemas.microsoft.com/office/drawing/2014/main" id="{E489ACD3-9A9C-43BF-D22D-FA311EF334AF}"/>
              </a:ext>
            </a:extLst>
          </p:cNvPr>
          <p:cNvSpPr>
            <a:spLocks noGrp="1"/>
          </p:cNvSpPr>
          <p:nvPr>
            <p:ph type="body" sz="quarter" idx="17"/>
          </p:nvPr>
        </p:nvSpPr>
        <p:spPr>
          <a:xfrm>
            <a:off x="7638151" y="2376637"/>
            <a:ext cx="2859469" cy="1054212"/>
          </a:xfrm>
        </p:spPr>
        <p:txBody>
          <a:bodyPr anchor="t" anchorCtr="0">
            <a:noAutofit/>
          </a:bodyPr>
          <a:lstStyle>
            <a:lvl1pPr marL="0" indent="0" algn="ctr">
              <a:lnSpc>
                <a:spcPct val="90000"/>
              </a:lnSpc>
              <a:spcBef>
                <a:spcPts val="0"/>
              </a:spcBef>
              <a:buNone/>
              <a:defRPr sz="3200" b="1" i="0">
                <a:solidFill>
                  <a:schemeClr val="accent5"/>
                </a:solidFill>
                <a:latin typeface="+mj-lt"/>
                <a:ea typeface="Segoe UI Semibold" panose="020B0502040204020203" pitchFamily="34" charset="0"/>
                <a:cs typeface="Segoe UI Semibold"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Click to edit Master</a:t>
            </a:r>
          </a:p>
        </p:txBody>
      </p:sp>
      <p:cxnSp>
        <p:nvCxnSpPr>
          <p:cNvPr id="31" name="Straight Connector 30">
            <a:extLst>
              <a:ext uri="{FF2B5EF4-FFF2-40B4-BE49-F238E27FC236}">
                <a16:creationId xmlns:a16="http://schemas.microsoft.com/office/drawing/2014/main" id="{74265D36-57B2-795A-7D85-113208077E0D}"/>
              </a:ext>
            </a:extLst>
          </p:cNvPr>
          <p:cNvCxnSpPr>
            <a:cxnSpLocks/>
          </p:cNvCxnSpPr>
          <p:nvPr userDrawn="1"/>
        </p:nvCxnSpPr>
        <p:spPr>
          <a:xfrm>
            <a:off x="7591534" y="3438144"/>
            <a:ext cx="2952702"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2" name="Text Placeholder 5">
            <a:extLst>
              <a:ext uri="{FF2B5EF4-FFF2-40B4-BE49-F238E27FC236}">
                <a16:creationId xmlns:a16="http://schemas.microsoft.com/office/drawing/2014/main" id="{5E003518-F293-8C21-07A9-C65BD79C9BFA}"/>
              </a:ext>
            </a:extLst>
          </p:cNvPr>
          <p:cNvSpPr>
            <a:spLocks noGrp="1"/>
          </p:cNvSpPr>
          <p:nvPr>
            <p:ph type="body" sz="quarter" idx="18"/>
          </p:nvPr>
        </p:nvSpPr>
        <p:spPr>
          <a:xfrm>
            <a:off x="11120690" y="2369342"/>
            <a:ext cx="2859469" cy="1054212"/>
          </a:xfrm>
        </p:spPr>
        <p:txBody>
          <a:bodyPr anchor="t" anchorCtr="0">
            <a:noAutofit/>
          </a:bodyPr>
          <a:lstStyle>
            <a:lvl1pPr marL="0" indent="0" algn="ctr">
              <a:lnSpc>
                <a:spcPct val="90000"/>
              </a:lnSpc>
              <a:spcBef>
                <a:spcPts val="0"/>
              </a:spcBef>
              <a:buNone/>
              <a:defRPr sz="3200" b="1" i="0">
                <a:solidFill>
                  <a:schemeClr val="accent5"/>
                </a:solidFill>
                <a:latin typeface="+mj-lt"/>
                <a:ea typeface="Segoe UI Semibold" panose="020B0502040204020203" pitchFamily="34" charset="0"/>
                <a:cs typeface="Segoe UI Semibold"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Click to edit Master</a:t>
            </a:r>
          </a:p>
        </p:txBody>
      </p:sp>
      <p:cxnSp>
        <p:nvCxnSpPr>
          <p:cNvPr id="33" name="Straight Connector 32">
            <a:extLst>
              <a:ext uri="{FF2B5EF4-FFF2-40B4-BE49-F238E27FC236}">
                <a16:creationId xmlns:a16="http://schemas.microsoft.com/office/drawing/2014/main" id="{8F609EB7-DA08-6CF5-F061-854F81F3CAC3}"/>
              </a:ext>
            </a:extLst>
          </p:cNvPr>
          <p:cNvCxnSpPr>
            <a:cxnSpLocks/>
          </p:cNvCxnSpPr>
          <p:nvPr userDrawn="1"/>
        </p:nvCxnSpPr>
        <p:spPr>
          <a:xfrm>
            <a:off x="11122214" y="3423554"/>
            <a:ext cx="2952702"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B39FBAB3-5669-99E6-8875-F9C15F864011}"/>
              </a:ext>
            </a:extLst>
          </p:cNvPr>
          <p:cNvGrpSpPr/>
          <p:nvPr userDrawn="1"/>
        </p:nvGrpSpPr>
        <p:grpSpPr>
          <a:xfrm>
            <a:off x="8799161" y="1436352"/>
            <a:ext cx="836257" cy="836257"/>
            <a:chOff x="11172313" y="1578362"/>
            <a:chExt cx="836257" cy="836257"/>
          </a:xfrm>
        </p:grpSpPr>
        <p:sp>
          <p:nvSpPr>
            <p:cNvPr id="35" name="Shape 2540">
              <a:extLst>
                <a:ext uri="{FF2B5EF4-FFF2-40B4-BE49-F238E27FC236}">
                  <a16:creationId xmlns:a16="http://schemas.microsoft.com/office/drawing/2014/main" id="{EF223D57-5B25-F083-F9FA-EDADA17B7A70}"/>
                </a:ext>
              </a:extLst>
            </p:cNvPr>
            <p:cNvSpPr/>
            <p:nvPr userDrawn="1"/>
          </p:nvSpPr>
          <p:spPr>
            <a:xfrm>
              <a:off x="11371006" y="1780757"/>
              <a:ext cx="438872" cy="438872"/>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5"/>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dirty="0"/>
            </a:p>
          </p:txBody>
        </p:sp>
        <p:sp>
          <p:nvSpPr>
            <p:cNvPr id="36" name="Rectangle 35">
              <a:extLst>
                <a:ext uri="{FF2B5EF4-FFF2-40B4-BE49-F238E27FC236}">
                  <a16:creationId xmlns:a16="http://schemas.microsoft.com/office/drawing/2014/main" id="{9A26F44E-6683-4EC6-9BFB-A6437B298920}"/>
                </a:ext>
              </a:extLst>
            </p:cNvPr>
            <p:cNvSpPr/>
            <p:nvPr userDrawn="1"/>
          </p:nvSpPr>
          <p:spPr>
            <a:xfrm>
              <a:off x="11172313" y="1578362"/>
              <a:ext cx="836257" cy="836257"/>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panose="020B0502040204020203" pitchFamily="34" charset="0"/>
                <a:ea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1368580123"/>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3">
            <a:extLst>
              <a:ext uri="{FF2B5EF4-FFF2-40B4-BE49-F238E27FC236}">
                <a16:creationId xmlns:a16="http://schemas.microsoft.com/office/drawing/2014/main" id="{16F87236-CBE9-D640-9914-9B44ECE8EF74}"/>
              </a:ext>
            </a:extLst>
          </p:cNvPr>
          <p:cNvSpPr txBox="1"/>
          <p:nvPr userDrawn="1"/>
        </p:nvSpPr>
        <p:spPr>
          <a:xfrm>
            <a:off x="13570227" y="7779024"/>
            <a:ext cx="836211" cy="397566"/>
          </a:xfrm>
          <a:prstGeom prst="rect">
            <a:avLst/>
          </a:prstGeom>
        </p:spPr>
        <p:txBody>
          <a:bodyPr vert="horz" wrap="square" lIns="91440" tIns="45720" rIns="91440" bIns="45720" rtlCol="0" anchor="ctr">
            <a:normAutofit/>
          </a:bodyPr>
          <a:lstStyle/>
          <a:p>
            <a:pPr algn="r"/>
            <a:fld id="{6862DE77-65C6-FD4F-BAD6-3D0D3F9EDCF3}" type="slidenum">
              <a:rPr lang="en-US" sz="1200" b="0" i="0" smtClean="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rPr>
              <a:pPr algn="r"/>
              <a:t>‹#›</a:t>
            </a:fld>
            <a:endParaRPr lang="en-US" sz="1200" b="0" i="0" dirty="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531506382"/>
      </p:ext>
    </p:extLst>
  </p:cSld>
  <p:clrMap bg1="lt1" tx1="dk1" bg2="lt2" tx2="dk2" accent1="accent1" accent2="accent2" accent3="accent3" accent4="accent4" accent5="accent5" accent6="accent6" hlink="hlink" folHlink="folHlink"/>
  <p:sldLayoutIdLst>
    <p:sldLayoutId id="2147484289" r:id="rId1"/>
    <p:sldLayoutId id="2147484296" r:id="rId2"/>
    <p:sldLayoutId id="2147484208" r:id="rId3"/>
    <p:sldLayoutId id="2147484251" r:id="rId4"/>
    <p:sldLayoutId id="2147484264" r:id="rId5"/>
    <p:sldLayoutId id="2147484297" r:id="rId6"/>
    <p:sldLayoutId id="2147484298" r:id="rId7"/>
    <p:sldLayoutId id="2147484299" r:id="rId8"/>
    <p:sldLayoutId id="2147484300" r:id="rId9"/>
  </p:sldLayoutIdLst>
  <p:hf hdr="0" ftr="0" dt="0"/>
  <p:txStyles>
    <p:titleStyle>
      <a:lvl1pPr algn="l" defTabSz="1097280" rtl="0" eaLnBrk="1" latinLnBrk="0" hangingPunct="1">
        <a:lnSpc>
          <a:spcPct val="90000"/>
        </a:lnSpc>
        <a:spcBef>
          <a:spcPct val="0"/>
        </a:spcBef>
        <a:buNone/>
        <a:defRPr sz="4800" b="0" i="0" kern="1200" spc="-100" baseline="0">
          <a:solidFill>
            <a:schemeClr val="accent5"/>
          </a:solidFill>
          <a:latin typeface="Segoe UI Light" panose="020B0502040204020203" pitchFamily="34" charset="0"/>
          <a:ea typeface="+mj-ea"/>
          <a:cs typeface="Segoe UI Light" panose="020B0502040204020203" pitchFamily="34" charset="0"/>
        </a:defRPr>
      </a:lvl1pPr>
    </p:titleStyle>
    <p:bodyStyle>
      <a:lvl1pPr marL="274320" indent="-274320" algn="l" defTabSz="1097280" rtl="0" eaLnBrk="1" latinLnBrk="0" hangingPunct="1">
        <a:lnSpc>
          <a:spcPct val="100000"/>
        </a:lnSpc>
        <a:spcBef>
          <a:spcPts val="1800"/>
        </a:spcBef>
        <a:buSzPct val="50000"/>
        <a:buFont typeface="Wingdings" pitchFamily="2" charset="2"/>
        <a:buChar char="§"/>
        <a:defRPr sz="3200" b="0" i="0" kern="1200" spc="-50" baseline="0">
          <a:solidFill>
            <a:schemeClr val="accent1">
              <a:lumMod val="50000"/>
            </a:schemeClr>
          </a:solidFill>
          <a:latin typeface="Avenir Next LT Pro" panose="020B0504020202020204" pitchFamily="34" charset="0"/>
          <a:ea typeface="Avenir Next LT Pro" panose="020B0504020202020204" pitchFamily="34" charset="0"/>
          <a:cs typeface="Segoe UI" panose="020B0502040204020203" pitchFamily="34" charset="0"/>
        </a:defRPr>
      </a:lvl1pPr>
      <a:lvl2pPr marL="822960" indent="-274320" algn="l" defTabSz="1097280" rtl="0" eaLnBrk="1" latinLnBrk="0" hangingPunct="1">
        <a:lnSpc>
          <a:spcPct val="100000"/>
        </a:lnSpc>
        <a:spcBef>
          <a:spcPts val="1200"/>
        </a:spcBef>
        <a:buSzPct val="50000"/>
        <a:buFont typeface="System Font Regular"/>
        <a:buChar char="⎯"/>
        <a:defRPr sz="24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2pPr>
      <a:lvl3pPr marL="1371600" indent="-274320" algn="l" defTabSz="1097280" rtl="0" eaLnBrk="1" latinLnBrk="0" hangingPunct="1">
        <a:lnSpc>
          <a:spcPct val="100000"/>
        </a:lnSpc>
        <a:spcBef>
          <a:spcPts val="1200"/>
        </a:spcBef>
        <a:buSzPct val="50000"/>
        <a:buFont typeface="System Font Regular"/>
        <a:buChar char="⎯"/>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3pPr>
      <a:lvl4pPr marL="1920240" indent="-274320" algn="l" defTabSz="1097280" rtl="0" eaLnBrk="1" latinLnBrk="0" hangingPunct="1">
        <a:lnSpc>
          <a:spcPct val="100000"/>
        </a:lnSpc>
        <a:spcBef>
          <a:spcPts val="1200"/>
        </a:spcBef>
        <a:buSzPct val="50000"/>
        <a:buFont typeface="System Font Regular"/>
        <a:buChar char="⎯"/>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4pPr>
      <a:lvl5pPr marL="2468880" indent="-274320" algn="l" defTabSz="1097280" rtl="0" eaLnBrk="1" latinLnBrk="0" hangingPunct="1">
        <a:lnSpc>
          <a:spcPct val="100000"/>
        </a:lnSpc>
        <a:spcBef>
          <a:spcPts val="1200"/>
        </a:spcBef>
        <a:buSzPct val="50000"/>
        <a:buFont typeface="System Font Regular"/>
        <a:buChar char="⎯"/>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image" Target="../media/image15.tmp"/><Relationship Id="rId7" Type="http://schemas.openxmlformats.org/officeDocument/2006/relationships/image" Target="../media/image20.tmp"/><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7" Type="http://schemas.openxmlformats.org/officeDocument/2006/relationships/chart" Target="../charts/chart9.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chart" Target="../charts/chart8.xml"/><Relationship Id="rId5" Type="http://schemas.openxmlformats.org/officeDocument/2006/relationships/image" Target="../media/image22.tmp"/><Relationship Id="rId4" Type="http://schemas.openxmlformats.org/officeDocument/2006/relationships/chart" Target="../charts/char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chart" Target="../charts/chart16.xml"/><Relationship Id="rId3" Type="http://schemas.openxmlformats.org/officeDocument/2006/relationships/image" Target="../media/image15.tmp"/><Relationship Id="rId7" Type="http://schemas.openxmlformats.org/officeDocument/2006/relationships/image" Target="../media/image20.tmp"/><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2.tmp"/><Relationship Id="rId7" Type="http://schemas.openxmlformats.org/officeDocument/2006/relationships/chart" Target="../charts/chart20.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chart" Target="../charts/chart19.xml"/><Relationship Id="rId5" Type="http://schemas.openxmlformats.org/officeDocument/2006/relationships/chart" Target="../charts/chart18.xml"/><Relationship Id="rId4" Type="http://schemas.openxmlformats.org/officeDocument/2006/relationships/chart" Target="../charts/char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tmp"/><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8" Type="http://schemas.openxmlformats.org/officeDocument/2006/relationships/image" Target="../media/image20.tmp"/><Relationship Id="rId3" Type="http://schemas.openxmlformats.org/officeDocument/2006/relationships/image" Target="../media/image15.tmp"/><Relationship Id="rId7" Type="http://schemas.openxmlformats.org/officeDocument/2006/relationships/image" Target="../media/image19.tmp"/><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8.tmp"/><Relationship Id="rId5" Type="http://schemas.openxmlformats.org/officeDocument/2006/relationships/image" Target="../media/image17.tmp"/><Relationship Id="rId4" Type="http://schemas.openxmlformats.org/officeDocument/2006/relationships/image" Target="../media/image16.tm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 aerial view of a city and water&#10;&#10;Description automatically generated">
            <a:extLst>
              <a:ext uri="{FF2B5EF4-FFF2-40B4-BE49-F238E27FC236}">
                <a16:creationId xmlns:a16="http://schemas.microsoft.com/office/drawing/2014/main" id="{D78BDA07-E222-F507-58AE-83D4A09EA93E}"/>
              </a:ext>
            </a:extLst>
          </p:cNvPr>
          <p:cNvPicPr>
            <a:picLocks noChangeAspect="1"/>
          </p:cNvPicPr>
          <p:nvPr/>
        </p:nvPicPr>
        <p:blipFill rotWithShape="1">
          <a:blip r:embed="rId3"/>
          <a:srcRect t="45202" b="23677"/>
          <a:stretch/>
        </p:blipFill>
        <p:spPr>
          <a:xfrm>
            <a:off x="-72259" y="-88888"/>
            <a:ext cx="14696956" cy="5753097"/>
          </a:xfrm>
          <a:prstGeom prst="rect">
            <a:avLst/>
          </a:prstGeom>
        </p:spPr>
      </p:pic>
      <p:sp>
        <p:nvSpPr>
          <p:cNvPr id="13" name="Freeform 12">
            <a:extLst>
              <a:ext uri="{FF2B5EF4-FFF2-40B4-BE49-F238E27FC236}">
                <a16:creationId xmlns:a16="http://schemas.microsoft.com/office/drawing/2014/main" id="{E767097D-0E86-F647-AAD9-57392DB10E17}"/>
              </a:ext>
              <a:ext uri="{C183D7F6-B498-43B3-948B-1728B52AA6E4}">
                <adec:decorative xmlns:adec="http://schemas.microsoft.com/office/drawing/2017/decorative" val="1"/>
              </a:ext>
            </a:extLst>
          </p:cNvPr>
          <p:cNvSpPr/>
          <p:nvPr/>
        </p:nvSpPr>
        <p:spPr>
          <a:xfrm>
            <a:off x="-527592" y="3937819"/>
            <a:ext cx="15339509" cy="4373824"/>
          </a:xfrm>
          <a:custGeom>
            <a:avLst/>
            <a:gdLst>
              <a:gd name="connsiteX0" fmla="*/ 0 w 14628495"/>
              <a:gd name="connsiteY0" fmla="*/ 0 h 3293376"/>
              <a:gd name="connsiteX1" fmla="*/ 1078672 w 14628495"/>
              <a:gd name="connsiteY1" fmla="*/ 488101 h 3293376"/>
              <a:gd name="connsiteX2" fmla="*/ 14628495 w 14628495"/>
              <a:gd name="connsiteY2" fmla="*/ 488101 h 3293376"/>
              <a:gd name="connsiteX3" fmla="*/ 14628495 w 14628495"/>
              <a:gd name="connsiteY3" fmla="*/ 1542068 h 3293376"/>
              <a:gd name="connsiteX4" fmla="*/ 14628495 w 14628495"/>
              <a:gd name="connsiteY4" fmla="*/ 2396871 h 3293376"/>
              <a:gd name="connsiteX5" fmla="*/ 14628495 w 14628495"/>
              <a:gd name="connsiteY5" fmla="*/ 3293376 h 3293376"/>
              <a:gd name="connsiteX6" fmla="*/ 0 w 14628495"/>
              <a:gd name="connsiteY6" fmla="*/ 3293376 h 3293376"/>
              <a:gd name="connsiteX7" fmla="*/ 0 w 14628495"/>
              <a:gd name="connsiteY7" fmla="*/ 2396871 h 3293376"/>
              <a:gd name="connsiteX8" fmla="*/ 0 w 14628495"/>
              <a:gd name="connsiteY8" fmla="*/ 1542068 h 3293376"/>
              <a:gd name="connsiteX0" fmla="*/ 0 w 14666213"/>
              <a:gd name="connsiteY0" fmla="*/ 0 h 3750789"/>
              <a:gd name="connsiteX1" fmla="*/ 1116390 w 14666213"/>
              <a:gd name="connsiteY1" fmla="*/ 945514 h 3750789"/>
              <a:gd name="connsiteX2" fmla="*/ 14666213 w 14666213"/>
              <a:gd name="connsiteY2" fmla="*/ 945514 h 3750789"/>
              <a:gd name="connsiteX3" fmla="*/ 14666213 w 14666213"/>
              <a:gd name="connsiteY3" fmla="*/ 1999481 h 3750789"/>
              <a:gd name="connsiteX4" fmla="*/ 14666213 w 14666213"/>
              <a:gd name="connsiteY4" fmla="*/ 2854284 h 3750789"/>
              <a:gd name="connsiteX5" fmla="*/ 14666213 w 14666213"/>
              <a:gd name="connsiteY5" fmla="*/ 3750789 h 3750789"/>
              <a:gd name="connsiteX6" fmla="*/ 37718 w 14666213"/>
              <a:gd name="connsiteY6" fmla="*/ 3750789 h 3750789"/>
              <a:gd name="connsiteX7" fmla="*/ 37718 w 14666213"/>
              <a:gd name="connsiteY7" fmla="*/ 2854284 h 3750789"/>
              <a:gd name="connsiteX8" fmla="*/ 37718 w 14666213"/>
              <a:gd name="connsiteY8" fmla="*/ 1999481 h 3750789"/>
              <a:gd name="connsiteX9" fmla="*/ 0 w 14666213"/>
              <a:gd name="connsiteY9" fmla="*/ 0 h 375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66213" h="3750789">
                <a:moveTo>
                  <a:pt x="0" y="0"/>
                </a:moveTo>
                <a:lnTo>
                  <a:pt x="1116390" y="945514"/>
                </a:lnTo>
                <a:lnTo>
                  <a:pt x="14666213" y="945514"/>
                </a:lnTo>
                <a:lnTo>
                  <a:pt x="14666213" y="1999481"/>
                </a:lnTo>
                <a:lnTo>
                  <a:pt x="14666213" y="2854284"/>
                </a:lnTo>
                <a:lnTo>
                  <a:pt x="14666213" y="3750789"/>
                </a:lnTo>
                <a:lnTo>
                  <a:pt x="37718" y="3750789"/>
                </a:lnTo>
                <a:lnTo>
                  <a:pt x="37718" y="2854284"/>
                </a:lnTo>
                <a:lnTo>
                  <a:pt x="37718" y="1999481"/>
                </a:lnTo>
                <a:cubicBezTo>
                  <a:pt x="37718" y="1485458"/>
                  <a:pt x="0" y="514023"/>
                  <a:pt x="0" y="0"/>
                </a:cubicBezTo>
                <a:close/>
              </a:path>
            </a:pathLst>
          </a:custGeom>
          <a:blipFill>
            <a:blip r:embed="rId4">
              <a:extLst>
                <a:ext uri="{28A0092B-C50C-407E-A947-70E740481C1C}">
                  <a14:useLocalDpi xmlns:a14="http://schemas.microsoft.com/office/drawing/2010/main"/>
                </a:ext>
              </a:extLst>
            </a:blip>
            <a:stretch>
              <a:fillRect/>
            </a:stretch>
          </a:blip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Title 15">
            <a:extLst>
              <a:ext uri="{FF2B5EF4-FFF2-40B4-BE49-F238E27FC236}">
                <a16:creationId xmlns:a16="http://schemas.microsoft.com/office/drawing/2014/main" id="{312C7EB3-8A45-A640-83B7-2FE66F2F28AE}"/>
              </a:ext>
            </a:extLst>
          </p:cNvPr>
          <p:cNvSpPr>
            <a:spLocks noGrp="1"/>
          </p:cNvSpPr>
          <p:nvPr>
            <p:ph type="title"/>
          </p:nvPr>
        </p:nvSpPr>
        <p:spPr>
          <a:xfrm>
            <a:off x="1328831" y="5454731"/>
            <a:ext cx="12618720" cy="990822"/>
          </a:xfrm>
        </p:spPr>
        <p:txBody>
          <a:bodyPr/>
          <a:lstStyle/>
          <a:p>
            <a:r>
              <a:rPr lang="en-US" dirty="0">
                <a:latin typeface="+mj-lt"/>
              </a:rPr>
              <a:t>Fox Canyon Groundwater Management Agency </a:t>
            </a:r>
          </a:p>
        </p:txBody>
      </p:sp>
      <p:sp>
        <p:nvSpPr>
          <p:cNvPr id="10" name="Text Placeholder 9">
            <a:extLst>
              <a:ext uri="{FF2B5EF4-FFF2-40B4-BE49-F238E27FC236}">
                <a16:creationId xmlns:a16="http://schemas.microsoft.com/office/drawing/2014/main" id="{5899BE95-5CA5-9346-851F-F5A3DAF013BC}"/>
              </a:ext>
            </a:extLst>
          </p:cNvPr>
          <p:cNvSpPr>
            <a:spLocks noGrp="1"/>
          </p:cNvSpPr>
          <p:nvPr>
            <p:ph type="body" sz="quarter" idx="10"/>
          </p:nvPr>
        </p:nvSpPr>
        <p:spPr>
          <a:xfrm>
            <a:off x="1328831" y="6829009"/>
            <a:ext cx="12555537" cy="504825"/>
          </a:xfrm>
        </p:spPr>
        <p:txBody>
          <a:bodyPr>
            <a:normAutofit lnSpcReduction="10000"/>
          </a:bodyPr>
          <a:lstStyle/>
          <a:p>
            <a:r>
              <a:rPr lang="en-US" dirty="0"/>
              <a:t>5-Year GSP Evaluation for the OPV: Numerical Modeling and Projects</a:t>
            </a:r>
          </a:p>
        </p:txBody>
      </p:sp>
      <p:sp>
        <p:nvSpPr>
          <p:cNvPr id="18" name="Text Placeholder 17">
            <a:extLst>
              <a:ext uri="{FF2B5EF4-FFF2-40B4-BE49-F238E27FC236}">
                <a16:creationId xmlns:a16="http://schemas.microsoft.com/office/drawing/2014/main" id="{C1918FA7-3760-1A46-94F2-CE31850D9F17}"/>
              </a:ext>
            </a:extLst>
          </p:cNvPr>
          <p:cNvSpPr>
            <a:spLocks noGrp="1"/>
          </p:cNvSpPr>
          <p:nvPr>
            <p:ph type="body" sz="quarter" idx="11"/>
          </p:nvPr>
        </p:nvSpPr>
        <p:spPr>
          <a:xfrm>
            <a:off x="1328831" y="7562054"/>
            <a:ext cx="5986369" cy="399632"/>
          </a:xfrm>
        </p:spPr>
        <p:txBody>
          <a:bodyPr>
            <a:normAutofit/>
          </a:bodyPr>
          <a:lstStyle/>
          <a:p>
            <a:r>
              <a:rPr lang="en-US" dirty="0"/>
              <a:t>Jill Weinberger and Trevor jones</a:t>
            </a:r>
          </a:p>
        </p:txBody>
      </p:sp>
      <p:sp>
        <p:nvSpPr>
          <p:cNvPr id="101" name="Text Placeholder 100">
            <a:extLst>
              <a:ext uri="{FF2B5EF4-FFF2-40B4-BE49-F238E27FC236}">
                <a16:creationId xmlns:a16="http://schemas.microsoft.com/office/drawing/2014/main" id="{804C3B1C-5C5E-CE4B-ABEF-412F5984455A}"/>
              </a:ext>
            </a:extLst>
          </p:cNvPr>
          <p:cNvSpPr>
            <a:spLocks noGrp="1"/>
          </p:cNvSpPr>
          <p:nvPr>
            <p:ph type="body" sz="quarter" idx="13"/>
          </p:nvPr>
        </p:nvSpPr>
        <p:spPr>
          <a:xfrm>
            <a:off x="7897999" y="7562054"/>
            <a:ext cx="5986369" cy="399632"/>
          </a:xfrm>
        </p:spPr>
        <p:txBody>
          <a:bodyPr/>
          <a:lstStyle/>
          <a:p>
            <a:r>
              <a:rPr lang="en-US" dirty="0"/>
              <a:t>April 2024</a:t>
            </a:r>
          </a:p>
        </p:txBody>
      </p:sp>
      <p:sp>
        <p:nvSpPr>
          <p:cNvPr id="12" name="Freeform 11">
            <a:extLst>
              <a:ext uri="{FF2B5EF4-FFF2-40B4-BE49-F238E27FC236}">
                <a16:creationId xmlns:a16="http://schemas.microsoft.com/office/drawing/2014/main" id="{E144846E-8218-FF4E-8821-A32E9475CB02}"/>
              </a:ext>
              <a:ext uri="{C183D7F6-B498-43B3-948B-1728B52AA6E4}">
                <adec:decorative xmlns:adec="http://schemas.microsoft.com/office/drawing/2017/decorative" val="1"/>
              </a:ext>
            </a:extLst>
          </p:cNvPr>
          <p:cNvSpPr/>
          <p:nvPr/>
        </p:nvSpPr>
        <p:spPr>
          <a:xfrm>
            <a:off x="-175709" y="-82048"/>
            <a:ext cx="15339509" cy="1893570"/>
          </a:xfrm>
          <a:custGeom>
            <a:avLst/>
            <a:gdLst>
              <a:gd name="connsiteX0" fmla="*/ 0 w 15093629"/>
              <a:gd name="connsiteY0" fmla="*/ 0 h 1893570"/>
              <a:gd name="connsiteX1" fmla="*/ 15055287 w 15093629"/>
              <a:gd name="connsiteY1" fmla="*/ 0 h 1893570"/>
              <a:gd name="connsiteX2" fmla="*/ 15056480 w 15093629"/>
              <a:gd name="connsiteY2" fmla="*/ 107335 h 1893570"/>
              <a:gd name="connsiteX3" fmla="*/ 15093629 w 15093629"/>
              <a:gd name="connsiteY3" fmla="*/ 1893570 h 1893570"/>
              <a:gd name="connsiteX4" fmla="*/ 13944704 w 15093629"/>
              <a:gd name="connsiteY4" fmla="*/ 948497 h 1893570"/>
              <a:gd name="connsiteX5" fmla="*/ 0 w 15093629"/>
              <a:gd name="connsiteY5" fmla="*/ 948497 h 1893570"/>
              <a:gd name="connsiteX6" fmla="*/ 0 w 15093629"/>
              <a:gd name="connsiteY6" fmla="*/ 0 h 189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93629" h="1893570">
                <a:moveTo>
                  <a:pt x="0" y="0"/>
                </a:moveTo>
                <a:lnTo>
                  <a:pt x="15055287" y="0"/>
                </a:lnTo>
                <a:lnTo>
                  <a:pt x="15056480" y="107335"/>
                </a:lnTo>
                <a:cubicBezTo>
                  <a:pt x="15063910" y="644407"/>
                  <a:pt x="15093629" y="1444010"/>
                  <a:pt x="15093629" y="1893570"/>
                </a:cubicBezTo>
                <a:lnTo>
                  <a:pt x="13944704" y="948497"/>
                </a:lnTo>
                <a:lnTo>
                  <a:pt x="0" y="948497"/>
                </a:lnTo>
                <a:lnTo>
                  <a:pt x="0" y="0"/>
                </a:lnTo>
                <a:close/>
              </a:path>
            </a:pathLst>
          </a:custGeom>
          <a:gradFill>
            <a:gsLst>
              <a:gs pos="94000">
                <a:schemeClr val="tx1">
                  <a:lumMod val="50000"/>
                </a:schemeClr>
              </a:gs>
              <a:gs pos="12000">
                <a:schemeClr val="accent5"/>
              </a:gs>
            </a:gsLst>
            <a:lin ang="0" scaled="0"/>
          </a:gra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6" name="Straight Connector 5">
            <a:extLst>
              <a:ext uri="{FF2B5EF4-FFF2-40B4-BE49-F238E27FC236}">
                <a16:creationId xmlns:a16="http://schemas.microsoft.com/office/drawing/2014/main" id="{B295A9CF-31C4-F24F-BA14-47CBD165138A}"/>
              </a:ext>
              <a:ext uri="{C183D7F6-B498-43B3-948B-1728B52AA6E4}">
                <adec:decorative xmlns:adec="http://schemas.microsoft.com/office/drawing/2017/decorative" val="1"/>
              </a:ext>
            </a:extLst>
          </p:cNvPr>
          <p:cNvCxnSpPr>
            <a:cxnSpLocks/>
          </p:cNvCxnSpPr>
          <p:nvPr/>
        </p:nvCxnSpPr>
        <p:spPr>
          <a:xfrm>
            <a:off x="1394147" y="7420178"/>
            <a:ext cx="13460595"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Dudek" descr="DUDEK">
            <a:extLst>
              <a:ext uri="{FF2B5EF4-FFF2-40B4-BE49-F238E27FC236}">
                <a16:creationId xmlns:a16="http://schemas.microsoft.com/office/drawing/2014/main" id="{B617FA82-EE6A-C342-9441-FD95018EFC7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206500" y="7723189"/>
            <a:ext cx="1727601" cy="655765"/>
          </a:xfrm>
          <a:prstGeom prst="rect">
            <a:avLst/>
          </a:prstGeom>
        </p:spPr>
      </p:pic>
      <p:grpSp>
        <p:nvGrpSpPr>
          <p:cNvPr id="14" name="Group 13">
            <a:extLst>
              <a:ext uri="{FF2B5EF4-FFF2-40B4-BE49-F238E27FC236}">
                <a16:creationId xmlns:a16="http://schemas.microsoft.com/office/drawing/2014/main" id="{9010D81A-FB30-2509-C4C3-6A23AE7B490D}"/>
              </a:ext>
            </a:extLst>
          </p:cNvPr>
          <p:cNvGrpSpPr/>
          <p:nvPr/>
        </p:nvGrpSpPr>
        <p:grpSpPr>
          <a:xfrm>
            <a:off x="12384337" y="5164375"/>
            <a:ext cx="2123364" cy="2113928"/>
            <a:chOff x="12166378" y="5583565"/>
            <a:chExt cx="1755696" cy="1747894"/>
          </a:xfrm>
        </p:grpSpPr>
        <p:pic>
          <p:nvPicPr>
            <p:cNvPr id="7" name="Picture 6" descr="A logo of a company&#10;&#10;Description automatically generated">
              <a:extLst>
                <a:ext uri="{FF2B5EF4-FFF2-40B4-BE49-F238E27FC236}">
                  <a16:creationId xmlns:a16="http://schemas.microsoft.com/office/drawing/2014/main" id="{E6C3B709-D999-4C05-B497-02DC6F2F7A2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339" b="96429" l="4000" r="95556">
                          <a14:foregroundMark x1="5121" y1="30183" x2="1333" y2="58929"/>
                          <a14:foregroundMark x1="1333" y1="58929" x2="16889" y2="84821"/>
                          <a14:foregroundMark x1="16889" y1="84821" x2="43556" y2="99554"/>
                          <a14:foregroundMark x1="65892" y1="96875" x2="67401" y2="96694"/>
                          <a14:foregroundMark x1="58447" y1="97768" x2="65892" y2="96875"/>
                          <a14:foregroundMark x1="43556" y1="99554" x2="58447" y2="97768"/>
                          <a14:foregroundMark x1="94195" y1="71011" x2="96889" y2="36607"/>
                          <a14:foregroundMark x1="81165" y1="11161" x2="80889" y2="10714"/>
                          <a14:foregroundMark x1="96889" y1="36607" x2="81165" y2="11161"/>
                          <a14:foregroundMark x1="43557" y1="1339" x2="42116" y2="977"/>
                          <a14:foregroundMark x1="45336" y1="1786" x2="43557" y2="1339"/>
                          <a14:foregroundMark x1="79113" y1="10268" x2="45336" y2="1786"/>
                          <a14:foregroundMark x1="80889" y1="10714" x2="79113" y2="10268"/>
                          <a14:foregroundMark x1="37332" y1="1786" x2="17928" y2="11531"/>
                          <a14:foregroundMark x1="38222" y1="1339" x2="37332" y2="1786"/>
                          <a14:foregroundMark x1="39110" y1="893" x2="38222" y2="1339"/>
                          <a14:foregroundMark x1="4767" y1="27232" x2="4444" y2="27679"/>
                          <a14:foregroundMark x1="5020" y1="26883" x2="4767" y2="27232"/>
                          <a14:foregroundMark x1="12202" y1="16964" x2="9030" y2="21345"/>
                          <a14:foregroundMark x1="12848" y1="16071" x2="12202" y2="16964"/>
                          <a14:foregroundMark x1="13171" y1="15625" x2="12848" y2="16071"/>
                          <a14:foregroundMark x1="13818" y1="14732" x2="13171" y2="15625"/>
                          <a14:foregroundMark x1="4444" y1="27679" x2="4444" y2="27679"/>
                          <a14:foregroundMark x1="16000" y1="17857" x2="16000" y2="19643"/>
                          <a14:foregroundMark x1="14667" y1="24107" x2="14667" y2="24107"/>
                          <a14:foregroundMark x1="14667" y1="22321" x2="14667" y2="22321"/>
                          <a14:foregroundMark x1="10667" y1="26339" x2="10667" y2="26339"/>
                          <a14:foregroundMark x1="30667" y1="9821" x2="30667" y2="9821"/>
                          <a14:foregroundMark x1="32444" y1="9821" x2="32444" y2="9821"/>
                          <a14:foregroundMark x1="40444" y1="6250" x2="40444" y2="6250"/>
                          <a14:foregroundMark x1="42667" y1="5357" x2="42667" y2="5357"/>
                          <a14:foregroundMark x1="92000" y1="30357" x2="92000" y2="30357"/>
                          <a14:foregroundMark x1="95556" y1="35268" x2="95556" y2="35268"/>
                          <a14:foregroundMark x1="55111" y1="94196" x2="55111" y2="94196"/>
                          <a14:foregroundMark x1="46222" y1="95536" x2="46222" y2="95536"/>
                          <a14:foregroundMark x1="82667" y1="87054" x2="82667" y2="87054"/>
                          <a14:foregroundMark x1="82667" y1="86607" x2="82667" y2="86607"/>
                          <a14:foregroundMark x1="82222" y1="87054" x2="82222" y2="87054"/>
                          <a14:foregroundMark x1="82222" y1="87054" x2="82222" y2="87054"/>
                          <a14:foregroundMark x1="83556" y1="86161" x2="83556" y2="86161"/>
                          <a14:foregroundMark x1="83556" y1="79911" x2="83556" y2="79911"/>
                          <a14:foregroundMark x1="76889" y1="89286" x2="76889" y2="89286"/>
                          <a14:foregroundMark x1="76444" y1="91518" x2="76444" y2="91518"/>
                          <a14:foregroundMark x1="76000" y1="88393" x2="76000" y2="88393"/>
                          <a14:foregroundMark x1="79111" y1="88839" x2="79111" y2="88839"/>
                          <a14:foregroundMark x1="78667" y1="89732" x2="78667" y2="89732"/>
                          <a14:foregroundMark x1="79556" y1="88839" x2="79556" y2="88839"/>
                          <a14:foregroundMark x1="76889" y1="91518" x2="76889" y2="91518"/>
                          <a14:foregroundMark x1="77333" y1="90625" x2="77333" y2="90625"/>
                          <a14:foregroundMark x1="77333" y1="90625" x2="77333" y2="90625"/>
                          <a14:foregroundMark x1="77333" y1="90625" x2="77333" y2="90625"/>
                          <a14:foregroundMark x1="68000" y1="92411" x2="68000" y2="92411"/>
                          <a14:foregroundMark x1="73778" y1="92857" x2="73778" y2="92857"/>
                          <a14:foregroundMark x1="75111" y1="91964" x2="79556" y2="89732"/>
                          <a14:foregroundMark x1="73333" y1="92857" x2="75111" y2="91964"/>
                          <a14:foregroundMark x1="70224" y1="95089" x2="72889" y2="93750"/>
                          <a14:foregroundMark x1="68446" y1="95982" x2="70224" y2="95089"/>
                          <a14:foregroundMark x1="67556" y1="96429" x2="68446" y2="95982"/>
                          <a14:foregroundMark x1="82489" y1="87500" x2="83111" y2="87054"/>
                          <a14:foregroundMark x1="81245" y1="88393" x2="82489" y2="87500"/>
                          <a14:foregroundMark x1="80000" y1="89286" x2="81245" y2="88393"/>
                          <a14:foregroundMark x1="80000" y1="88839" x2="80000" y2="88839"/>
                          <a14:foregroundMark x1="80444" y1="88839" x2="80444" y2="88839"/>
                          <a14:foregroundMark x1="83111" y1="86607" x2="83111" y2="86607"/>
                          <a14:foregroundMark x1="63556" y1="94643" x2="63556" y2="94643"/>
                          <a14:foregroundMark x1="80444" y1="88393" x2="80444" y2="88393"/>
                          <a14:foregroundMark x1="80000" y1="88393" x2="80000" y2="88393"/>
                          <a14:foregroundMark x1="80000" y1="88393" x2="80000" y2="88393"/>
                          <a14:foregroundMark x1="79556" y1="88839" x2="82667" y2="86161"/>
                          <a14:foregroundMark x1="83556" y1="86161" x2="83556" y2="86161"/>
                          <a14:foregroundMark x1="84444" y1="85268" x2="83111" y2="85714"/>
                          <a14:foregroundMark x1="7111" y1="29018" x2="7111" y2="29018"/>
                          <a14:foregroundMark x1="4444" y1="31250" x2="4444" y2="31250"/>
                          <a14:foregroundMark x1="4889" y1="29018" x2="4889" y2="29018"/>
                          <a14:foregroundMark x1="40000" y1="3571" x2="40000" y2="3571"/>
                          <a14:foregroundMark x1="39556" y1="2232" x2="39556" y2="2232"/>
                          <a14:foregroundMark x1="40889" y1="1786" x2="40889" y2="1786"/>
                          <a14:foregroundMark x1="38222" y1="7589" x2="38222" y2="7589"/>
                          <a14:foregroundMark x1="26222" y1="13839" x2="26222" y2="13839"/>
                          <a14:foregroundMark x1="40889" y1="1339" x2="40889" y2="1339"/>
                          <a14:foregroundMark x1="39111" y1="2232" x2="39111" y2="2232"/>
                          <a14:foregroundMark x1="39111" y1="2232" x2="39111" y2="2232"/>
                          <a14:foregroundMark x1="40889" y1="1339" x2="38667" y2="1786"/>
                          <a14:foregroundMark x1="42222" y1="1339" x2="40889" y2="1339"/>
                          <a14:backgroundMark x1="15111" y1="12946" x2="15111" y2="12946"/>
                          <a14:backgroundMark x1="12444" y1="16964" x2="12444" y2="16964"/>
                          <a14:backgroundMark x1="90690" y1="79911" x2="95556" y2="72768"/>
                          <a14:backgroundMark x1="89778" y1="81250" x2="90690" y2="79911"/>
                          <a14:backgroundMark x1="84734" y1="85631" x2="90667" y2="81696"/>
                          <a14:backgroundMark x1="83263" y1="86607" x2="83629" y2="86364"/>
                          <a14:backgroundMark x1="90667" y1="81696" x2="90667" y2="81696"/>
                          <a14:backgroundMark x1="82222" y1="88393" x2="82222" y2="88393"/>
                          <a14:backgroundMark x1="83111" y1="88393" x2="83111" y2="88393"/>
                          <a14:backgroundMark x1="83111" y1="87500" x2="83111" y2="87500"/>
                          <a14:backgroundMark x1="77333" y1="91964" x2="77333" y2="91964"/>
                          <a14:backgroundMark x1="68889" y1="96875" x2="68889" y2="96875"/>
                          <a14:backgroundMark x1="70667" y1="95982" x2="70667" y2="95982"/>
                          <a14:backgroundMark x1="72889" y1="95089" x2="72889" y2="95089"/>
                          <a14:backgroundMark x1="66222" y1="97768" x2="66222" y2="97768"/>
                          <a14:backgroundMark x1="68000" y1="96875" x2="68000" y2="96875"/>
                          <a14:backgroundMark x1="12889" y1="14732" x2="12889" y2="14732"/>
                          <a14:backgroundMark x1="12889" y1="15625" x2="12889" y2="15625"/>
                          <a14:backgroundMark x1="12444" y1="16071" x2="12444" y2="16071"/>
                          <a14:backgroundMark x1="14222" y1="13839" x2="18667" y2="9821"/>
                          <a14:backgroundMark x1="4474" y1="29018" x2="10667" y2="16964"/>
                          <a14:backgroundMark x1="3556" y1="30804" x2="4474" y2="29018"/>
                          <a14:backgroundMark x1="41519" y1="230" x2="42667" y2="0"/>
                          <a14:backgroundMark x1="4444" y1="27679" x2="4444" y2="27679"/>
                          <a14:backgroundMark x1="4889" y1="27232" x2="4889" y2="27232"/>
                          <a14:backgroundMark x1="4000" y1="27232" x2="4000" y2="27232"/>
                          <a14:backgroundMark x1="81333" y1="10268" x2="81333" y2="10268"/>
                          <a14:backgroundMark x1="82222" y1="11161" x2="82222" y2="11161"/>
                          <a14:backgroundMark x1="37778" y1="0" x2="37778" y2="0"/>
                          <a14:backgroundMark x1="37778" y1="893" x2="37778" y2="893"/>
                          <a14:backgroundMark x1="39556" y1="0" x2="39556" y2="0"/>
                          <a14:backgroundMark x1="40444" y1="893" x2="40444" y2="893"/>
                          <a14:backgroundMark x1="38667" y1="893" x2="38667" y2="893"/>
                          <a14:backgroundMark x1="36889" y1="1339" x2="36889" y2="1339"/>
                        </a14:backgroundRemoval>
                      </a14:imgEffect>
                    </a14:imgLayer>
                  </a14:imgProps>
                </a:ext>
              </a:extLst>
            </a:blip>
            <a:stretch>
              <a:fillRect/>
            </a:stretch>
          </p:blipFill>
          <p:spPr>
            <a:xfrm>
              <a:off x="12166378" y="5583565"/>
              <a:ext cx="1755696" cy="1747894"/>
            </a:xfrm>
            <a:prstGeom prst="rect">
              <a:avLst/>
            </a:prstGeom>
          </p:spPr>
        </p:pic>
        <p:sp>
          <p:nvSpPr>
            <p:cNvPr id="8" name="Oval 7">
              <a:extLst>
                <a:ext uri="{FF2B5EF4-FFF2-40B4-BE49-F238E27FC236}">
                  <a16:creationId xmlns:a16="http://schemas.microsoft.com/office/drawing/2014/main" id="{836F1A03-C8D2-737A-95AC-E90A86CB074A}"/>
                </a:ext>
              </a:extLst>
            </p:cNvPr>
            <p:cNvSpPr/>
            <p:nvPr/>
          </p:nvSpPr>
          <p:spPr>
            <a:xfrm>
              <a:off x="12176020" y="5585662"/>
              <a:ext cx="1737360" cy="1737360"/>
            </a:xfrm>
            <a:prstGeom prst="ellipse">
              <a:avLst/>
            </a:prstGeom>
            <a:noFill/>
            <a:ln w="28575">
              <a:solidFill>
                <a:srgbClr val="69D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083171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077EA-631A-D955-270C-ECE15F9CAE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814FC9-D58B-D35D-A1EA-F9B471BF51B0}"/>
              </a:ext>
            </a:extLst>
          </p:cNvPr>
          <p:cNvSpPr>
            <a:spLocks noGrp="1"/>
          </p:cNvSpPr>
          <p:nvPr>
            <p:ph type="title"/>
          </p:nvPr>
        </p:nvSpPr>
        <p:spPr>
          <a:xfrm>
            <a:off x="0" y="246580"/>
            <a:ext cx="12618720" cy="910965"/>
          </a:xfrm>
        </p:spPr>
        <p:txBody>
          <a:bodyPr>
            <a:normAutofit/>
          </a:bodyPr>
          <a:lstStyle/>
          <a:p>
            <a:pPr eaLnBrk="0" fontAlgn="base" hangingPunct="0">
              <a:spcBef>
                <a:spcPct val="0"/>
              </a:spcBef>
              <a:spcAft>
                <a:spcPct val="0"/>
              </a:spcAft>
              <a:defRPr/>
            </a:pPr>
            <a: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Numerical Model Update</a:t>
            </a:r>
            <a:b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br>
            <a:r>
              <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Modeling fo</a:t>
            </a:r>
            <a:r>
              <a:rPr lang="en-US" sz="1800" dirty="0">
                <a:solidFill>
                  <a:schemeClr val="tx2">
                    <a:lumMod val="60000"/>
                    <a:lumOff val="40000"/>
                  </a:schemeClr>
                </a:solidFill>
                <a:effectLst>
                  <a:innerShdw blurRad="63500" dist="25400" dir="13500000">
                    <a:prstClr val="black">
                      <a:alpha val="50000"/>
                    </a:prstClr>
                  </a:innerShdw>
                </a:effectLst>
                <a:ea typeface="ＭＳ Ｐゴシック" pitchFamily="1" charset="-128"/>
              </a:rPr>
              <a:t>r the 5-Year GSP Evaluation</a:t>
            </a:r>
            <a:endPar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endParaRPr>
          </a:p>
        </p:txBody>
      </p:sp>
      <p:sp>
        <p:nvSpPr>
          <p:cNvPr id="3" name="Content Placeholder 2">
            <a:extLst>
              <a:ext uri="{FF2B5EF4-FFF2-40B4-BE49-F238E27FC236}">
                <a16:creationId xmlns:a16="http://schemas.microsoft.com/office/drawing/2014/main" id="{DE94857E-32E4-33B3-5AC5-7C2B98EE3318}"/>
              </a:ext>
            </a:extLst>
          </p:cNvPr>
          <p:cNvSpPr>
            <a:spLocks noGrp="1"/>
          </p:cNvSpPr>
          <p:nvPr>
            <p:ph sz="half" idx="1"/>
          </p:nvPr>
        </p:nvSpPr>
        <p:spPr>
          <a:xfrm>
            <a:off x="119921" y="1944427"/>
            <a:ext cx="6747604" cy="5694623"/>
          </a:xfrm>
        </p:spPr>
        <p:txBody>
          <a:bodyPr>
            <a:normAutofit/>
          </a:bodyPr>
          <a:lstStyle/>
          <a:p>
            <a:r>
              <a:rPr lang="en-US" sz="2200" dirty="0"/>
              <a:t>Numerical groundwater flow model developed and maintained by United Water Conservation District</a:t>
            </a:r>
          </a:p>
          <a:p>
            <a:r>
              <a:rPr lang="en-US" sz="2200" dirty="0"/>
              <a:t>Updates since adoption of the GSP:</a:t>
            </a:r>
          </a:p>
          <a:p>
            <a:pPr lvl="1"/>
            <a:r>
              <a:rPr lang="en-US" sz="2000" dirty="0"/>
              <a:t>Expanded to encompass the Santa Paula, Filmore, and Piru Basins</a:t>
            </a:r>
          </a:p>
          <a:p>
            <a:pPr lvl="1"/>
            <a:r>
              <a:rPr lang="en-US" sz="2000" dirty="0"/>
              <a:t>Revised stratigraphic layering along the coast, near Port Hueneme and Point Mugu, based on additional geologic data</a:t>
            </a:r>
          </a:p>
          <a:p>
            <a:pPr lvl="1"/>
            <a:r>
              <a:rPr lang="en-US" sz="2000" dirty="0"/>
              <a:t>Updated coastal boundary conditions to better simulate groundwater elevations along the coastline</a:t>
            </a:r>
          </a:p>
          <a:p>
            <a:r>
              <a:rPr lang="en-US" sz="2200" dirty="0"/>
              <a:t>Extended to simulate groundwater conditions through water year 2022</a:t>
            </a:r>
          </a:p>
          <a:p>
            <a:endParaRPr lang="en-US" sz="2800" dirty="0"/>
          </a:p>
        </p:txBody>
      </p:sp>
      <p:sp>
        <p:nvSpPr>
          <p:cNvPr id="5" name="TextBox 4">
            <a:extLst>
              <a:ext uri="{FF2B5EF4-FFF2-40B4-BE49-F238E27FC236}">
                <a16:creationId xmlns:a16="http://schemas.microsoft.com/office/drawing/2014/main" id="{6CCACABD-EF8F-6F11-6C56-C94DF71A8D70}"/>
              </a:ext>
            </a:extLst>
          </p:cNvPr>
          <p:cNvSpPr txBox="1"/>
          <p:nvPr/>
        </p:nvSpPr>
        <p:spPr>
          <a:xfrm>
            <a:off x="119920" y="1273912"/>
            <a:ext cx="6189439" cy="670515"/>
          </a:xfrm>
          <a:prstGeom prst="rect">
            <a:avLst/>
          </a:prstGeom>
        </p:spPr>
        <p:txBody>
          <a:bodyPr vert="horz" wrap="square" lIns="91440" tIns="45720" rIns="91440" bIns="45720" rtlCol="0" anchor="ctr">
            <a:normAutofit fontScale="85000" lnSpcReduction="10000"/>
          </a:bodyPr>
          <a:lstStyle/>
          <a:p>
            <a:pPr algn="l"/>
            <a:r>
              <a:rPr lang="en-US" sz="2800" b="1" u="sng" dirty="0"/>
              <a:t>Ventura Regional Groundwater Flow Model</a:t>
            </a:r>
          </a:p>
        </p:txBody>
      </p:sp>
      <p:sp>
        <p:nvSpPr>
          <p:cNvPr id="8" name="TextBox 7">
            <a:extLst>
              <a:ext uri="{FF2B5EF4-FFF2-40B4-BE49-F238E27FC236}">
                <a16:creationId xmlns:a16="http://schemas.microsoft.com/office/drawing/2014/main" id="{F20C5936-8AAD-3C31-A703-D52679F7D6E3}"/>
              </a:ext>
            </a:extLst>
          </p:cNvPr>
          <p:cNvSpPr txBox="1"/>
          <p:nvPr/>
        </p:nvSpPr>
        <p:spPr>
          <a:xfrm>
            <a:off x="6870588" y="6442360"/>
            <a:ext cx="7103840" cy="1062326"/>
          </a:xfrm>
          <a:prstGeom prst="rect">
            <a:avLst/>
          </a:prstGeom>
        </p:spPr>
        <p:txBody>
          <a:bodyPr vert="horz" wrap="square" lIns="91440" tIns="45720" rIns="91440" bIns="45720" rtlCol="0" anchor="ctr">
            <a:normAutofit/>
          </a:bodyPr>
          <a:lstStyle/>
          <a:p>
            <a:pPr algn="l">
              <a:lnSpc>
                <a:spcPct val="120000"/>
              </a:lnSpc>
              <a:spcAft>
                <a:spcPts val="600"/>
              </a:spcAft>
            </a:pPr>
            <a:r>
              <a:rPr lang="en-US" sz="1200" dirty="0"/>
              <a:t>UWCD (United Water Conservation District). 2021. Geologic Refinements Near Naval Base Ventura County Point Mugu, Ca. Technical Memorandum 2021-02. September 2021.</a:t>
            </a:r>
          </a:p>
        </p:txBody>
      </p:sp>
      <p:pic>
        <p:nvPicPr>
          <p:cNvPr id="6" name="Picture 5" descr="A map of land with different colored lines&#10;&#10;Description automatically generated">
            <a:extLst>
              <a:ext uri="{FF2B5EF4-FFF2-40B4-BE49-F238E27FC236}">
                <a16:creationId xmlns:a16="http://schemas.microsoft.com/office/drawing/2014/main" id="{D6898CAF-5C1E-2624-28CA-ACE214AD9274}"/>
              </a:ext>
            </a:extLst>
          </p:cNvPr>
          <p:cNvPicPr>
            <a:picLocks noChangeAspect="1"/>
          </p:cNvPicPr>
          <p:nvPr/>
        </p:nvPicPr>
        <p:blipFill>
          <a:blip r:embed="rId3"/>
          <a:stretch>
            <a:fillRect/>
          </a:stretch>
        </p:blipFill>
        <p:spPr>
          <a:xfrm>
            <a:off x="6846176" y="475625"/>
            <a:ext cx="7784224" cy="6140819"/>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4256AAB8-ADFD-1B52-6982-4011207B1A6B}"/>
              </a:ext>
            </a:extLst>
          </p:cNvPr>
          <p:cNvSpPr txBox="1"/>
          <p:nvPr/>
        </p:nvSpPr>
        <p:spPr>
          <a:xfrm>
            <a:off x="13437913" y="3546035"/>
            <a:ext cx="1073030" cy="246581"/>
          </a:xfrm>
          <a:prstGeom prst="rect">
            <a:avLst/>
          </a:prstGeom>
        </p:spPr>
        <p:txBody>
          <a:bodyPr vert="horz" wrap="square" lIns="91440" tIns="45720" rIns="91440" bIns="45720" rtlCol="0" anchor="ctr">
            <a:normAutofit fontScale="92500"/>
          </a:bodyPr>
          <a:lstStyle/>
          <a:p>
            <a:pPr algn="l">
              <a:lnSpc>
                <a:spcPct val="120000"/>
              </a:lnSpc>
              <a:spcAft>
                <a:spcPts val="600"/>
              </a:spcAft>
            </a:pPr>
            <a:r>
              <a:rPr lang="en-US" sz="1000" dirty="0"/>
              <a:t>UWCD (2018)</a:t>
            </a:r>
          </a:p>
        </p:txBody>
      </p:sp>
    </p:spTree>
    <p:extLst>
      <p:ext uri="{BB962C8B-B14F-4D97-AF65-F5344CB8AC3E}">
        <p14:creationId xmlns:p14="http://schemas.microsoft.com/office/powerpoint/2010/main" val="2703768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DEBC5-4A43-9AB5-7D52-881F75918A0A}"/>
            </a:ext>
          </a:extLst>
        </p:cNvPr>
        <p:cNvGrpSpPr/>
        <p:nvPr/>
      </p:nvGrpSpPr>
      <p:grpSpPr>
        <a:xfrm>
          <a:off x="0" y="0"/>
          <a:ext cx="0" cy="0"/>
          <a:chOff x="0" y="0"/>
          <a:chExt cx="0" cy="0"/>
        </a:xfrm>
      </p:grpSpPr>
      <p:pic>
        <p:nvPicPr>
          <p:cNvPr id="200" name="Picture 199" descr="A map of a city&#10;&#10;Description automatically generated">
            <a:extLst>
              <a:ext uri="{FF2B5EF4-FFF2-40B4-BE49-F238E27FC236}">
                <a16:creationId xmlns:a16="http://schemas.microsoft.com/office/drawing/2014/main" id="{30FDA778-A1C1-A545-B13C-29D782B5517A}"/>
              </a:ext>
            </a:extLst>
          </p:cNvPr>
          <p:cNvPicPr>
            <a:picLocks noChangeAspect="1"/>
          </p:cNvPicPr>
          <p:nvPr/>
        </p:nvPicPr>
        <p:blipFill rotWithShape="1">
          <a:blip r:embed="rId3"/>
          <a:srcRect l="4535" t="4359" r="2161" b="2873"/>
          <a:stretch/>
        </p:blipFill>
        <p:spPr>
          <a:xfrm>
            <a:off x="5605104" y="1403155"/>
            <a:ext cx="5539810" cy="5760720"/>
          </a:xfrm>
          <a:prstGeom prst="rect">
            <a:avLst/>
          </a:prstGeom>
        </p:spPr>
      </p:pic>
      <p:graphicFrame>
        <p:nvGraphicFramePr>
          <p:cNvPr id="23" name="Chart 22">
            <a:extLst>
              <a:ext uri="{FF2B5EF4-FFF2-40B4-BE49-F238E27FC236}">
                <a16:creationId xmlns:a16="http://schemas.microsoft.com/office/drawing/2014/main" id="{00000000-0008-0000-1E00-000002000000}"/>
              </a:ext>
            </a:extLst>
          </p:cNvPr>
          <p:cNvGraphicFramePr>
            <a:graphicFrameLocks noGrp="1"/>
          </p:cNvGraphicFramePr>
          <p:nvPr>
            <p:extLst>
              <p:ext uri="{D42A27DB-BD31-4B8C-83A1-F6EECF244321}">
                <p14:modId xmlns:p14="http://schemas.microsoft.com/office/powerpoint/2010/main" val="2583810938"/>
              </p:ext>
            </p:extLst>
          </p:nvPr>
        </p:nvGraphicFramePr>
        <p:xfrm>
          <a:off x="9835090" y="961619"/>
          <a:ext cx="4297680" cy="27889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a:extLst>
              <a:ext uri="{FF2B5EF4-FFF2-40B4-BE49-F238E27FC236}">
                <a16:creationId xmlns:a16="http://schemas.microsoft.com/office/drawing/2014/main" id="{00000000-0008-0000-1B00-000002000000}"/>
              </a:ext>
            </a:extLst>
          </p:cNvPr>
          <p:cNvGraphicFramePr>
            <a:graphicFrameLocks noGrp="1"/>
          </p:cNvGraphicFramePr>
          <p:nvPr>
            <p:extLst>
              <p:ext uri="{D42A27DB-BD31-4B8C-83A1-F6EECF244321}">
                <p14:modId xmlns:p14="http://schemas.microsoft.com/office/powerpoint/2010/main" val="267969068"/>
              </p:ext>
            </p:extLst>
          </p:nvPr>
        </p:nvGraphicFramePr>
        <p:xfrm>
          <a:off x="3132503" y="5409074"/>
          <a:ext cx="4297680" cy="278892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Chart 2">
            <a:extLst>
              <a:ext uri="{FF2B5EF4-FFF2-40B4-BE49-F238E27FC236}">
                <a16:creationId xmlns:a16="http://schemas.microsoft.com/office/drawing/2014/main" id="{00000000-0008-0000-1A00-000002000000}"/>
              </a:ext>
            </a:extLst>
          </p:cNvPr>
          <p:cNvGraphicFramePr>
            <a:graphicFrameLocks noGrp="1"/>
          </p:cNvGraphicFramePr>
          <p:nvPr>
            <p:extLst>
              <p:ext uri="{D42A27DB-BD31-4B8C-83A1-F6EECF244321}">
                <p14:modId xmlns:p14="http://schemas.microsoft.com/office/powerpoint/2010/main" val="4144255540"/>
              </p:ext>
            </p:extLst>
          </p:nvPr>
        </p:nvGraphicFramePr>
        <p:xfrm>
          <a:off x="10034764" y="4064935"/>
          <a:ext cx="4297680" cy="2788920"/>
        </p:xfrm>
        <a:graphic>
          <a:graphicData uri="http://schemas.openxmlformats.org/drawingml/2006/chart">
            <c:chart xmlns:c="http://schemas.openxmlformats.org/drawingml/2006/chart" xmlns:r="http://schemas.openxmlformats.org/officeDocument/2006/relationships" r:id="rId6"/>
          </a:graphicData>
        </a:graphic>
      </p:graphicFrame>
      <p:cxnSp>
        <p:nvCxnSpPr>
          <p:cNvPr id="18" name="Straight Connector 17">
            <a:extLst>
              <a:ext uri="{FF2B5EF4-FFF2-40B4-BE49-F238E27FC236}">
                <a16:creationId xmlns:a16="http://schemas.microsoft.com/office/drawing/2014/main" id="{645B59BC-A122-743D-1E18-5A3BBDF0D485}"/>
              </a:ext>
            </a:extLst>
          </p:cNvPr>
          <p:cNvCxnSpPr>
            <a:cxnSpLocks/>
          </p:cNvCxnSpPr>
          <p:nvPr/>
        </p:nvCxnSpPr>
        <p:spPr>
          <a:xfrm flipV="1">
            <a:off x="7102436" y="5064453"/>
            <a:ext cx="0" cy="374642"/>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C5CA7AD-6DF2-CA2B-2BAF-C2EB9970CD78}"/>
              </a:ext>
            </a:extLst>
          </p:cNvPr>
          <p:cNvSpPr txBox="1"/>
          <p:nvPr/>
        </p:nvSpPr>
        <p:spPr>
          <a:xfrm>
            <a:off x="0" y="138804"/>
            <a:ext cx="14630400" cy="1116781"/>
          </a:xfrm>
          <a:prstGeom prst="rect">
            <a:avLst/>
          </a:prstGeom>
          <a:noFill/>
          <a:effectLst>
            <a:innerShdw blurRad="63500" dist="50800" dir="13500000">
              <a:prstClr val="black">
                <a:alpha val="50000"/>
              </a:prstClr>
            </a:innerShdw>
          </a:effectLst>
        </p:spPr>
        <p:txBody>
          <a:bodyPr wrap="square" lIns="130622" tIns="65310" rIns="130622" bIns="65310">
            <a:spAutoFit/>
          </a:bodyPr>
          <a:lstStyle/>
          <a:p>
            <a:pPr eaLnBrk="0" fontAlgn="base" hangingPunct="0">
              <a:spcBef>
                <a:spcPct val="0"/>
              </a:spcBef>
              <a:spcAft>
                <a:spcPct val="0"/>
              </a:spcAft>
              <a:defRPr/>
            </a:pPr>
            <a:r>
              <a:rPr lang="en-US" sz="44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Oxnard Subbasin Select Hydrographs Through WY 2022</a:t>
            </a:r>
          </a:p>
          <a:p>
            <a:pPr algn="just" eaLnBrk="0" fontAlgn="base" hangingPunct="0">
              <a:spcBef>
                <a:spcPct val="0"/>
              </a:spcBef>
              <a:spcAft>
                <a:spcPct val="0"/>
              </a:spcAft>
              <a:defRPr/>
            </a:pPr>
            <a:r>
              <a:rPr lang="en-US" sz="20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Modeling fo</a:t>
            </a:r>
            <a:r>
              <a:rPr lang="en-US" sz="2000" dirty="0">
                <a:solidFill>
                  <a:schemeClr val="tx2">
                    <a:lumMod val="60000"/>
                    <a:lumOff val="40000"/>
                  </a:schemeClr>
                </a:solidFill>
                <a:effectLst>
                  <a:innerShdw blurRad="63500" dist="25400" dir="13500000">
                    <a:prstClr val="black">
                      <a:alpha val="50000"/>
                    </a:prstClr>
                  </a:innerShdw>
                </a:effectLst>
                <a:ea typeface="ＭＳ Ｐゴシック" pitchFamily="1" charset="-128"/>
              </a:rPr>
              <a:t>r the 5-Year GSP Evaluation</a:t>
            </a:r>
            <a:endParaRPr lang="en-US" sz="4320" b="1"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endParaRPr>
          </a:p>
        </p:txBody>
      </p:sp>
      <p:pic>
        <p:nvPicPr>
          <p:cNvPr id="16" name="Picture 15">
            <a:extLst>
              <a:ext uri="{FF2B5EF4-FFF2-40B4-BE49-F238E27FC236}">
                <a16:creationId xmlns:a16="http://schemas.microsoft.com/office/drawing/2014/main" id="{4CB3CEE0-1002-2B32-ECEE-75BBAEEA6399}"/>
              </a:ext>
            </a:extLst>
          </p:cNvPr>
          <p:cNvPicPr>
            <a:picLocks noChangeAspect="1"/>
          </p:cNvPicPr>
          <p:nvPr/>
        </p:nvPicPr>
        <p:blipFill>
          <a:blip r:embed="rId7"/>
          <a:stretch>
            <a:fillRect/>
          </a:stretch>
        </p:blipFill>
        <p:spPr>
          <a:xfrm>
            <a:off x="6289099" y="3981438"/>
            <a:ext cx="175275" cy="266723"/>
          </a:xfrm>
          <a:prstGeom prst="rect">
            <a:avLst/>
          </a:prstGeom>
          <a:ln>
            <a:solidFill>
              <a:schemeClr val="bg2">
                <a:lumMod val="50000"/>
              </a:schemeClr>
            </a:solidFill>
          </a:ln>
        </p:spPr>
      </p:pic>
      <p:sp>
        <p:nvSpPr>
          <p:cNvPr id="32" name="Oval 31">
            <a:extLst>
              <a:ext uri="{FF2B5EF4-FFF2-40B4-BE49-F238E27FC236}">
                <a16:creationId xmlns:a16="http://schemas.microsoft.com/office/drawing/2014/main" id="{FE8299B6-B2DE-5655-8208-898695BE7F80}"/>
              </a:ext>
            </a:extLst>
          </p:cNvPr>
          <p:cNvSpPr/>
          <p:nvPr/>
        </p:nvSpPr>
        <p:spPr>
          <a:xfrm>
            <a:off x="8618360" y="4047195"/>
            <a:ext cx="365760" cy="365760"/>
          </a:xfrm>
          <a:prstGeom prst="ellipse">
            <a:avLst/>
          </a:prstGeom>
          <a:solidFill>
            <a:schemeClr val="bg1"/>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Oval 71">
            <a:extLst>
              <a:ext uri="{FF2B5EF4-FFF2-40B4-BE49-F238E27FC236}">
                <a16:creationId xmlns:a16="http://schemas.microsoft.com/office/drawing/2014/main" id="{9F3C01E4-8D87-25CE-CDBF-4EC114738250}"/>
              </a:ext>
            </a:extLst>
          </p:cNvPr>
          <p:cNvSpPr/>
          <p:nvPr/>
        </p:nvSpPr>
        <p:spPr>
          <a:xfrm>
            <a:off x="9262942" y="4668300"/>
            <a:ext cx="365760" cy="365760"/>
          </a:xfrm>
          <a:prstGeom prst="ellipse">
            <a:avLst/>
          </a:prstGeom>
          <a:solidFill>
            <a:schemeClr val="bg1"/>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A276A7C9-B69D-EEDA-7877-4210D120DD45}"/>
              </a:ext>
            </a:extLst>
          </p:cNvPr>
          <p:cNvSpPr/>
          <p:nvPr/>
        </p:nvSpPr>
        <p:spPr>
          <a:xfrm>
            <a:off x="6012675" y="3629925"/>
            <a:ext cx="365760" cy="365760"/>
          </a:xfrm>
          <a:prstGeom prst="ellipse">
            <a:avLst/>
          </a:prstGeom>
          <a:solidFill>
            <a:schemeClr val="bg1"/>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4" name="Straight Connector 113">
            <a:extLst>
              <a:ext uri="{FF2B5EF4-FFF2-40B4-BE49-F238E27FC236}">
                <a16:creationId xmlns:a16="http://schemas.microsoft.com/office/drawing/2014/main" id="{70B09E8F-3DC4-C220-6AD2-A668B4228B3C}"/>
              </a:ext>
            </a:extLst>
          </p:cNvPr>
          <p:cNvCxnSpPr>
            <a:cxnSpLocks/>
          </p:cNvCxnSpPr>
          <p:nvPr/>
        </p:nvCxnSpPr>
        <p:spPr>
          <a:xfrm flipH="1">
            <a:off x="5407263" y="3799046"/>
            <a:ext cx="583197"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85AE28FF-FC29-DBBE-947B-97DF2C8488F5}"/>
              </a:ext>
            </a:extLst>
          </p:cNvPr>
          <p:cNvSpPr/>
          <p:nvPr/>
        </p:nvSpPr>
        <p:spPr>
          <a:xfrm>
            <a:off x="8162460" y="3469572"/>
            <a:ext cx="365760" cy="365760"/>
          </a:xfrm>
          <a:prstGeom prst="ellipse">
            <a:avLst/>
          </a:prstGeom>
          <a:solidFill>
            <a:schemeClr val="bg1"/>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77D32E54-2776-8B95-78D5-6202CEA6AE68}"/>
              </a:ext>
            </a:extLst>
          </p:cNvPr>
          <p:cNvSpPr/>
          <p:nvPr/>
        </p:nvSpPr>
        <p:spPr>
          <a:xfrm>
            <a:off x="7515650" y="2846768"/>
            <a:ext cx="365760" cy="365760"/>
          </a:xfrm>
          <a:prstGeom prst="ellipse">
            <a:avLst/>
          </a:prstGeom>
          <a:solidFill>
            <a:schemeClr val="bg1"/>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31F5066D-07BE-D7F3-B75E-CC89E63D259B}"/>
              </a:ext>
            </a:extLst>
          </p:cNvPr>
          <p:cNvSpPr/>
          <p:nvPr/>
        </p:nvSpPr>
        <p:spPr>
          <a:xfrm>
            <a:off x="8592960" y="1932910"/>
            <a:ext cx="365760" cy="365760"/>
          </a:xfrm>
          <a:prstGeom prst="ellipse">
            <a:avLst/>
          </a:prstGeom>
          <a:solidFill>
            <a:schemeClr val="bg1"/>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2" name="Straight Connector 91">
            <a:extLst>
              <a:ext uri="{FF2B5EF4-FFF2-40B4-BE49-F238E27FC236}">
                <a16:creationId xmlns:a16="http://schemas.microsoft.com/office/drawing/2014/main" id="{4879DF60-D3A3-210E-E52A-48F6C6505142}"/>
              </a:ext>
            </a:extLst>
          </p:cNvPr>
          <p:cNvCxnSpPr>
            <a:cxnSpLocks/>
          </p:cNvCxnSpPr>
          <p:nvPr/>
        </p:nvCxnSpPr>
        <p:spPr>
          <a:xfrm>
            <a:off x="9791956" y="1723323"/>
            <a:ext cx="0" cy="696027"/>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6439F330-0D49-D6C5-1570-0D8844AE06D5}"/>
              </a:ext>
            </a:extLst>
          </p:cNvPr>
          <p:cNvCxnSpPr>
            <a:cxnSpLocks/>
          </p:cNvCxnSpPr>
          <p:nvPr/>
        </p:nvCxnSpPr>
        <p:spPr>
          <a:xfrm>
            <a:off x="8970752" y="2084924"/>
            <a:ext cx="821204"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5F6BB4CF-EC0B-7901-0F8A-DE5FB75C3D25}"/>
              </a:ext>
            </a:extLst>
          </p:cNvPr>
          <p:cNvSpPr txBox="1"/>
          <p:nvPr/>
        </p:nvSpPr>
        <p:spPr>
          <a:xfrm>
            <a:off x="13141192" y="1086764"/>
            <a:ext cx="914400" cy="455899"/>
          </a:xfrm>
          <a:prstGeom prst="rect">
            <a:avLst/>
          </a:prstGeom>
          <a:solidFill>
            <a:schemeClr val="accent5">
              <a:lumMod val="75000"/>
              <a:lumOff val="25000"/>
            </a:schemeClr>
          </a:solidFill>
        </p:spPr>
        <p:txBody>
          <a:bodyPr vert="horz" wrap="none" lIns="91440" tIns="45720" rIns="91440" bIns="45720" rtlCol="0" anchor="ctr">
            <a:normAutofit/>
          </a:bodyPr>
          <a:lstStyle/>
          <a:p>
            <a:r>
              <a:rPr lang="en-US" sz="2000" b="1" dirty="0">
                <a:solidFill>
                  <a:schemeClr val="bg2"/>
                </a:solidFill>
                <a:latin typeface="Arial" panose="020B0604020202020204" pitchFamily="34" charset="0"/>
                <a:cs typeface="Arial" panose="020B0604020202020204" pitchFamily="34" charset="0"/>
              </a:rPr>
              <a:t>07L04</a:t>
            </a:r>
          </a:p>
        </p:txBody>
      </p:sp>
      <p:sp>
        <p:nvSpPr>
          <p:cNvPr id="31" name="Oval 30">
            <a:extLst>
              <a:ext uri="{FF2B5EF4-FFF2-40B4-BE49-F238E27FC236}">
                <a16:creationId xmlns:a16="http://schemas.microsoft.com/office/drawing/2014/main" id="{B318ABBB-5D9A-4052-80FA-AE1CF3BDABFE}"/>
              </a:ext>
            </a:extLst>
          </p:cNvPr>
          <p:cNvSpPr/>
          <p:nvPr/>
        </p:nvSpPr>
        <p:spPr>
          <a:xfrm>
            <a:off x="9108908" y="6058535"/>
            <a:ext cx="365760" cy="365760"/>
          </a:xfrm>
          <a:prstGeom prst="ellipse">
            <a:avLst/>
          </a:prstGeom>
          <a:solidFill>
            <a:schemeClr val="bg1"/>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0" name="Straight Connector 49">
            <a:extLst>
              <a:ext uri="{FF2B5EF4-FFF2-40B4-BE49-F238E27FC236}">
                <a16:creationId xmlns:a16="http://schemas.microsoft.com/office/drawing/2014/main" id="{BCFE1223-4AD6-5D68-D85B-FDD0B0D5971D}"/>
              </a:ext>
            </a:extLst>
          </p:cNvPr>
          <p:cNvCxnSpPr>
            <a:cxnSpLocks/>
          </p:cNvCxnSpPr>
          <p:nvPr/>
        </p:nvCxnSpPr>
        <p:spPr>
          <a:xfrm flipV="1">
            <a:off x="9474668" y="6241415"/>
            <a:ext cx="552916" cy="4993"/>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7112138-238D-C5FD-45A6-5AD17400F91F}"/>
              </a:ext>
            </a:extLst>
          </p:cNvPr>
          <p:cNvCxnSpPr>
            <a:cxnSpLocks/>
          </p:cNvCxnSpPr>
          <p:nvPr/>
        </p:nvCxnSpPr>
        <p:spPr>
          <a:xfrm flipV="1">
            <a:off x="10027584" y="5870842"/>
            <a:ext cx="0" cy="706782"/>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55C3F69E-2833-3725-839E-EB0513D3AD2B}"/>
              </a:ext>
            </a:extLst>
          </p:cNvPr>
          <p:cNvSpPr/>
          <p:nvPr/>
        </p:nvSpPr>
        <p:spPr>
          <a:xfrm>
            <a:off x="8140558" y="5505082"/>
            <a:ext cx="365760" cy="365760"/>
          </a:xfrm>
          <a:prstGeom prst="ellipse">
            <a:avLst/>
          </a:prstGeom>
          <a:solidFill>
            <a:schemeClr val="bg1"/>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5D0814D2-A6B8-5BBA-B415-264161871DD4}"/>
              </a:ext>
            </a:extLst>
          </p:cNvPr>
          <p:cNvSpPr/>
          <p:nvPr/>
        </p:nvSpPr>
        <p:spPr>
          <a:xfrm>
            <a:off x="7917582" y="5256215"/>
            <a:ext cx="365760" cy="365760"/>
          </a:xfrm>
          <a:prstGeom prst="ellipse">
            <a:avLst/>
          </a:prstGeom>
          <a:solidFill>
            <a:schemeClr val="bg1"/>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1610CE91-B956-83DA-82AA-7888D6A48FDF}"/>
              </a:ext>
            </a:extLst>
          </p:cNvPr>
          <p:cNvSpPr/>
          <p:nvPr/>
        </p:nvSpPr>
        <p:spPr>
          <a:xfrm>
            <a:off x="7247303" y="4905502"/>
            <a:ext cx="365760" cy="365760"/>
          </a:xfrm>
          <a:prstGeom prst="ellipse">
            <a:avLst/>
          </a:prstGeom>
          <a:solidFill>
            <a:schemeClr val="bg1"/>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2" name="Straight Connector 111">
            <a:extLst>
              <a:ext uri="{FF2B5EF4-FFF2-40B4-BE49-F238E27FC236}">
                <a16:creationId xmlns:a16="http://schemas.microsoft.com/office/drawing/2014/main" id="{26873998-4F9B-AA23-030A-1A9DBF407692}"/>
              </a:ext>
            </a:extLst>
          </p:cNvPr>
          <p:cNvCxnSpPr>
            <a:cxnSpLocks/>
          </p:cNvCxnSpPr>
          <p:nvPr/>
        </p:nvCxnSpPr>
        <p:spPr>
          <a:xfrm>
            <a:off x="7102436" y="5095637"/>
            <a:ext cx="12913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71F01729-FD52-1F42-DBA4-D5508E1F83ED}"/>
              </a:ext>
            </a:extLst>
          </p:cNvPr>
          <p:cNvSpPr txBox="1"/>
          <p:nvPr/>
        </p:nvSpPr>
        <p:spPr>
          <a:xfrm>
            <a:off x="3626638" y="5649573"/>
            <a:ext cx="914400" cy="414300"/>
          </a:xfrm>
          <a:prstGeom prst="rect">
            <a:avLst/>
          </a:prstGeom>
          <a:solidFill>
            <a:schemeClr val="accent5">
              <a:lumMod val="75000"/>
              <a:lumOff val="25000"/>
            </a:schemeClr>
          </a:solidFill>
        </p:spPr>
        <p:txBody>
          <a:bodyPr vert="horz" wrap="none" lIns="91440" tIns="45720" rIns="91440" bIns="45720" rtlCol="0" anchor="ctr">
            <a:normAutofit/>
          </a:bodyPr>
          <a:lstStyle/>
          <a:p>
            <a:pPr algn="l"/>
            <a:r>
              <a:rPr lang="en-US" sz="2000" b="1" dirty="0">
                <a:solidFill>
                  <a:schemeClr val="bg2"/>
                </a:solidFill>
                <a:latin typeface="Arial" panose="020B0604020202020204" pitchFamily="34" charset="0"/>
                <a:cs typeface="Arial" panose="020B0604020202020204" pitchFamily="34" charset="0"/>
              </a:rPr>
              <a:t>20J04</a:t>
            </a:r>
          </a:p>
        </p:txBody>
      </p:sp>
      <p:sp>
        <p:nvSpPr>
          <p:cNvPr id="2" name="TextBox 1">
            <a:extLst>
              <a:ext uri="{FF2B5EF4-FFF2-40B4-BE49-F238E27FC236}">
                <a16:creationId xmlns:a16="http://schemas.microsoft.com/office/drawing/2014/main" id="{9B4BF40E-60E9-B5CB-0C6C-A22854B37B86}"/>
              </a:ext>
            </a:extLst>
          </p:cNvPr>
          <p:cNvSpPr txBox="1"/>
          <p:nvPr/>
        </p:nvSpPr>
        <p:spPr>
          <a:xfrm>
            <a:off x="13425223" y="4081755"/>
            <a:ext cx="914400" cy="414300"/>
          </a:xfrm>
          <a:prstGeom prst="rect">
            <a:avLst/>
          </a:prstGeom>
          <a:solidFill>
            <a:schemeClr val="accent5">
              <a:lumMod val="75000"/>
              <a:lumOff val="25000"/>
            </a:schemeClr>
          </a:solidFill>
        </p:spPr>
        <p:txBody>
          <a:bodyPr vert="horz" wrap="none" lIns="91440" tIns="45720" rIns="91440" bIns="45720" rtlCol="0" anchor="ctr">
            <a:normAutofit/>
          </a:bodyPr>
          <a:lstStyle/>
          <a:p>
            <a:pPr algn="l"/>
            <a:r>
              <a:rPr lang="en-US" sz="2000" b="1" dirty="0">
                <a:solidFill>
                  <a:schemeClr val="bg2"/>
                </a:solidFill>
                <a:latin typeface="Arial" panose="020B0604020202020204" pitchFamily="34" charset="0"/>
                <a:cs typeface="Arial" panose="020B0604020202020204" pitchFamily="34" charset="0"/>
              </a:rPr>
              <a:t>32Q04</a:t>
            </a:r>
          </a:p>
        </p:txBody>
      </p:sp>
      <p:grpSp>
        <p:nvGrpSpPr>
          <p:cNvPr id="7" name="Group 6">
            <a:extLst>
              <a:ext uri="{FF2B5EF4-FFF2-40B4-BE49-F238E27FC236}">
                <a16:creationId xmlns:a16="http://schemas.microsoft.com/office/drawing/2014/main" id="{68DAD251-D6BD-A40A-0331-DF7066688DDC}"/>
              </a:ext>
            </a:extLst>
          </p:cNvPr>
          <p:cNvGrpSpPr/>
          <p:nvPr/>
        </p:nvGrpSpPr>
        <p:grpSpPr>
          <a:xfrm>
            <a:off x="130677" y="6246408"/>
            <a:ext cx="2299314" cy="1767349"/>
            <a:chOff x="-66754" y="1091755"/>
            <a:chExt cx="2299314" cy="1767349"/>
          </a:xfrm>
        </p:grpSpPr>
        <p:sp>
          <p:nvSpPr>
            <p:cNvPr id="11" name="TextBox 10">
              <a:extLst>
                <a:ext uri="{FF2B5EF4-FFF2-40B4-BE49-F238E27FC236}">
                  <a16:creationId xmlns:a16="http://schemas.microsoft.com/office/drawing/2014/main" id="{FB3581D1-785D-0C35-22BD-59483B5514F8}"/>
                </a:ext>
              </a:extLst>
            </p:cNvPr>
            <p:cNvSpPr txBox="1"/>
            <p:nvPr/>
          </p:nvSpPr>
          <p:spPr>
            <a:xfrm>
              <a:off x="1501040" y="2563108"/>
              <a:ext cx="731520" cy="45719"/>
            </a:xfrm>
            <a:prstGeom prst="rect">
              <a:avLst/>
            </a:prstGeom>
            <a:solidFill>
              <a:srgbClr val="FFC000"/>
            </a:solidFill>
          </p:spPr>
          <p:txBody>
            <a:bodyPr vert="horz" wrap="none" lIns="91440" tIns="45720" rIns="91440" bIns="45720" rtlCol="0" anchor="ctr">
              <a:normAutofit fontScale="25000" lnSpcReduction="20000"/>
            </a:bodyPr>
            <a:lstStyle/>
            <a:p>
              <a:endParaRPr lang="en-US" sz="2000" b="1" dirty="0">
                <a:solidFill>
                  <a:schemeClr val="bg1"/>
                </a:solidFill>
                <a:latin typeface="Arial" panose="020B0604020202020204" pitchFamily="34" charset="0"/>
                <a:cs typeface="Arial" panose="020B0604020202020204" pitchFamily="34" charset="0"/>
              </a:endParaRPr>
            </a:p>
          </p:txBody>
        </p:sp>
        <p:sp>
          <p:nvSpPr>
            <p:cNvPr id="12" name="Content Placeholder 1">
              <a:extLst>
                <a:ext uri="{FF2B5EF4-FFF2-40B4-BE49-F238E27FC236}">
                  <a16:creationId xmlns:a16="http://schemas.microsoft.com/office/drawing/2014/main" id="{F93496D4-3F3C-EAC6-5BB5-A32B509BECE7}"/>
                </a:ext>
              </a:extLst>
            </p:cNvPr>
            <p:cNvSpPr txBox="1">
              <a:spLocks/>
            </p:cNvSpPr>
            <p:nvPr/>
          </p:nvSpPr>
          <p:spPr>
            <a:xfrm>
              <a:off x="-66754" y="1091755"/>
              <a:ext cx="2103120" cy="424278"/>
            </a:xfrm>
            <a:prstGeom prst="rect">
              <a:avLst/>
            </a:prstGeom>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Bef>
                  <a:spcPts val="0"/>
                </a:spcBef>
                <a:buNone/>
              </a:pPr>
              <a:r>
                <a:rPr lang="en-US" u="sng" dirty="0">
                  <a:solidFill>
                    <a:schemeClr val="bg2">
                      <a:lumMod val="10000"/>
                    </a:schemeClr>
                  </a:solidFill>
                  <a:latin typeface="Arial" panose="020B0604020202020204" pitchFamily="34" charset="0"/>
                  <a:cs typeface="Arial" panose="020B0604020202020204" pitchFamily="34" charset="0"/>
                </a:rPr>
                <a:t>Legend </a:t>
              </a:r>
            </a:p>
          </p:txBody>
        </p:sp>
        <p:sp>
          <p:nvSpPr>
            <p:cNvPr id="13" name="TextBox 12">
              <a:extLst>
                <a:ext uri="{FF2B5EF4-FFF2-40B4-BE49-F238E27FC236}">
                  <a16:creationId xmlns:a16="http://schemas.microsoft.com/office/drawing/2014/main" id="{71A8FBE3-D37B-C7CB-B372-730CC5CE8856}"/>
                </a:ext>
              </a:extLst>
            </p:cNvPr>
            <p:cNvSpPr txBox="1"/>
            <p:nvPr/>
          </p:nvSpPr>
          <p:spPr>
            <a:xfrm>
              <a:off x="98925" y="1552578"/>
              <a:ext cx="1009308" cy="687895"/>
            </a:xfrm>
            <a:prstGeom prst="rect">
              <a:avLst/>
            </a:prstGeom>
            <a:noFill/>
          </p:spPr>
          <p:txBody>
            <a:bodyPr vert="horz" wrap="none" lIns="91440" tIns="45720" rIns="91440" bIns="45720" rtlCol="0" anchor="ctr">
              <a:normAutofit/>
            </a:bodyPr>
            <a:lstStyle/>
            <a:p>
              <a:r>
                <a:rPr lang="en-US" sz="1800" dirty="0">
                  <a:solidFill>
                    <a:schemeClr val="bg2">
                      <a:lumMod val="10000"/>
                    </a:schemeClr>
                  </a:solidFill>
                  <a:latin typeface="Arial" panose="020B0604020202020204" pitchFamily="34" charset="0"/>
                  <a:cs typeface="Arial" panose="020B0604020202020204" pitchFamily="34" charset="0"/>
                </a:rPr>
                <a:t>Measured</a:t>
              </a:r>
            </a:p>
          </p:txBody>
        </p:sp>
        <p:sp>
          <p:nvSpPr>
            <p:cNvPr id="14" name="TextBox 13">
              <a:extLst>
                <a:ext uri="{FF2B5EF4-FFF2-40B4-BE49-F238E27FC236}">
                  <a16:creationId xmlns:a16="http://schemas.microsoft.com/office/drawing/2014/main" id="{73573BF8-4F0D-5275-790A-6BEF274A89B8}"/>
                </a:ext>
              </a:extLst>
            </p:cNvPr>
            <p:cNvSpPr txBox="1"/>
            <p:nvPr/>
          </p:nvSpPr>
          <p:spPr>
            <a:xfrm>
              <a:off x="85710" y="2171209"/>
              <a:ext cx="1009308" cy="687895"/>
            </a:xfrm>
            <a:prstGeom prst="rect">
              <a:avLst/>
            </a:prstGeom>
            <a:noFill/>
          </p:spPr>
          <p:txBody>
            <a:bodyPr vert="horz" wrap="none" lIns="91440" tIns="45720" rIns="91440" bIns="45720" rtlCol="0" anchor="ctr">
              <a:normAutofit/>
            </a:bodyPr>
            <a:lstStyle/>
            <a:p>
              <a:r>
                <a:rPr lang="en-US" sz="1800" dirty="0">
                  <a:solidFill>
                    <a:schemeClr val="bg2">
                      <a:lumMod val="10000"/>
                    </a:schemeClr>
                  </a:solidFill>
                  <a:latin typeface="Arial" panose="020B0604020202020204" pitchFamily="34" charset="0"/>
                  <a:cs typeface="Arial" panose="020B0604020202020204" pitchFamily="34" charset="0"/>
                </a:rPr>
                <a:t>Simulated</a:t>
              </a:r>
            </a:p>
          </p:txBody>
        </p:sp>
        <p:sp>
          <p:nvSpPr>
            <p:cNvPr id="15" name="TextBox 14">
              <a:extLst>
                <a:ext uri="{FF2B5EF4-FFF2-40B4-BE49-F238E27FC236}">
                  <a16:creationId xmlns:a16="http://schemas.microsoft.com/office/drawing/2014/main" id="{0B5E2D4A-FE14-0504-E4EB-F6A943C280E6}"/>
                </a:ext>
              </a:extLst>
            </p:cNvPr>
            <p:cNvSpPr txBox="1"/>
            <p:nvPr/>
          </p:nvSpPr>
          <p:spPr>
            <a:xfrm>
              <a:off x="1500558" y="1877609"/>
              <a:ext cx="731520" cy="45719"/>
            </a:xfrm>
            <a:prstGeom prst="rect">
              <a:avLst/>
            </a:prstGeom>
            <a:solidFill>
              <a:schemeClr val="bg2">
                <a:lumMod val="10000"/>
              </a:schemeClr>
            </a:solidFill>
          </p:spPr>
          <p:txBody>
            <a:bodyPr vert="horz" wrap="none" lIns="91440" tIns="45720" rIns="91440" bIns="45720" rtlCol="0" anchor="ctr">
              <a:normAutofit fontScale="25000" lnSpcReduction="20000"/>
            </a:bodyPr>
            <a:lstStyle/>
            <a:p>
              <a:endParaRPr lang="en-US" sz="2000" b="1" dirty="0">
                <a:solidFill>
                  <a:schemeClr val="bg1"/>
                </a:solidFill>
                <a:latin typeface="Arial" panose="020B0604020202020204" pitchFamily="34" charset="0"/>
                <a:cs typeface="Arial" panose="020B0604020202020204" pitchFamily="34" charset="0"/>
              </a:endParaRPr>
            </a:p>
          </p:txBody>
        </p:sp>
      </p:grpSp>
      <p:graphicFrame>
        <p:nvGraphicFramePr>
          <p:cNvPr id="22" name="Chart 21">
            <a:extLst>
              <a:ext uri="{FF2B5EF4-FFF2-40B4-BE49-F238E27FC236}">
                <a16:creationId xmlns:a16="http://schemas.microsoft.com/office/drawing/2014/main" id="{00000000-0008-0000-1D00-000002000000}"/>
              </a:ext>
            </a:extLst>
          </p:cNvPr>
          <p:cNvGraphicFramePr>
            <a:graphicFrameLocks noGrp="1"/>
          </p:cNvGraphicFramePr>
          <p:nvPr>
            <p:extLst>
              <p:ext uri="{D42A27DB-BD31-4B8C-83A1-F6EECF244321}">
                <p14:modId xmlns:p14="http://schemas.microsoft.com/office/powerpoint/2010/main" val="3846246585"/>
              </p:ext>
            </p:extLst>
          </p:nvPr>
        </p:nvGraphicFramePr>
        <p:xfrm>
          <a:off x="1240262" y="1707135"/>
          <a:ext cx="4297680" cy="2788920"/>
        </p:xfrm>
        <a:graphic>
          <a:graphicData uri="http://schemas.openxmlformats.org/drawingml/2006/chart">
            <c:chart xmlns:c="http://schemas.openxmlformats.org/drawingml/2006/chart" xmlns:r="http://schemas.openxmlformats.org/officeDocument/2006/relationships" r:id="rId8"/>
          </a:graphicData>
        </a:graphic>
      </p:graphicFrame>
      <p:sp>
        <p:nvSpPr>
          <p:cNvPr id="119" name="TextBox 118">
            <a:extLst>
              <a:ext uri="{FF2B5EF4-FFF2-40B4-BE49-F238E27FC236}">
                <a16:creationId xmlns:a16="http://schemas.microsoft.com/office/drawing/2014/main" id="{12D8030F-A530-2432-93DB-A3A41B88C12B}"/>
              </a:ext>
            </a:extLst>
          </p:cNvPr>
          <p:cNvSpPr txBox="1"/>
          <p:nvPr/>
        </p:nvSpPr>
        <p:spPr>
          <a:xfrm>
            <a:off x="3891858" y="1476687"/>
            <a:ext cx="914400" cy="414300"/>
          </a:xfrm>
          <a:prstGeom prst="rect">
            <a:avLst/>
          </a:prstGeom>
          <a:solidFill>
            <a:schemeClr val="accent5">
              <a:lumMod val="75000"/>
              <a:lumOff val="25000"/>
            </a:schemeClr>
          </a:solidFill>
          <a:ln>
            <a:noFill/>
          </a:ln>
        </p:spPr>
        <p:txBody>
          <a:bodyPr vert="horz" wrap="none" lIns="91440" tIns="45720" rIns="91440" bIns="45720" rtlCol="0" anchor="ctr">
            <a:normAutofit/>
          </a:bodyPr>
          <a:lstStyle/>
          <a:p>
            <a:pPr algn="l"/>
            <a:r>
              <a:rPr lang="en-US" sz="2000" b="1" dirty="0">
                <a:solidFill>
                  <a:schemeClr val="bg2"/>
                </a:solidFill>
                <a:latin typeface="Arial" panose="020B0604020202020204" pitchFamily="34" charset="0"/>
                <a:cs typeface="Arial" panose="020B0604020202020204" pitchFamily="34" charset="0"/>
              </a:rPr>
              <a:t>01C02</a:t>
            </a:r>
          </a:p>
        </p:txBody>
      </p:sp>
      <p:cxnSp>
        <p:nvCxnSpPr>
          <p:cNvPr id="24" name="Straight Connector 23">
            <a:extLst>
              <a:ext uri="{FF2B5EF4-FFF2-40B4-BE49-F238E27FC236}">
                <a16:creationId xmlns:a16="http://schemas.microsoft.com/office/drawing/2014/main" id="{766175B4-7F73-D6B5-B05A-EEA562C49A4B}"/>
              </a:ext>
            </a:extLst>
          </p:cNvPr>
          <p:cNvCxnSpPr>
            <a:cxnSpLocks/>
          </p:cNvCxnSpPr>
          <p:nvPr/>
        </p:nvCxnSpPr>
        <p:spPr>
          <a:xfrm>
            <a:off x="5576785" y="3469572"/>
            <a:ext cx="0" cy="645227"/>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7C5AFDB-5890-CE1B-1467-BA10368B46FD}"/>
              </a:ext>
            </a:extLst>
          </p:cNvPr>
          <p:cNvCxnSpPr>
            <a:cxnSpLocks/>
          </p:cNvCxnSpPr>
          <p:nvPr/>
        </p:nvCxnSpPr>
        <p:spPr>
          <a:xfrm>
            <a:off x="6815638" y="5409074"/>
            <a:ext cx="57359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0603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3820C-9407-BB01-8A8F-99797C46316B}"/>
            </a:ext>
          </a:extLst>
        </p:cNvPr>
        <p:cNvGrpSpPr/>
        <p:nvPr/>
      </p:nvGrpSpPr>
      <p:grpSpPr>
        <a:xfrm>
          <a:off x="0" y="0"/>
          <a:ext cx="0" cy="0"/>
          <a:chOff x="0" y="0"/>
          <a:chExt cx="0" cy="0"/>
        </a:xfrm>
      </p:grpSpPr>
      <p:graphicFrame>
        <p:nvGraphicFramePr>
          <p:cNvPr id="33" name="Chart 32">
            <a:extLst>
              <a:ext uri="{FF2B5EF4-FFF2-40B4-BE49-F238E27FC236}">
                <a16:creationId xmlns:a16="http://schemas.microsoft.com/office/drawing/2014/main" id="{00000000-0008-0000-0700-000002000000}"/>
              </a:ext>
            </a:extLst>
          </p:cNvPr>
          <p:cNvGraphicFramePr>
            <a:graphicFrameLocks noGrp="1"/>
          </p:cNvGraphicFramePr>
          <p:nvPr>
            <p:extLst>
              <p:ext uri="{D42A27DB-BD31-4B8C-83A1-F6EECF244321}">
                <p14:modId xmlns:p14="http://schemas.microsoft.com/office/powerpoint/2010/main" val="476052510"/>
              </p:ext>
            </p:extLst>
          </p:nvPr>
        </p:nvGraphicFramePr>
        <p:xfrm>
          <a:off x="9819383" y="809354"/>
          <a:ext cx="4297680" cy="27889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0" name="Chart 29">
            <a:extLst>
              <a:ext uri="{FF2B5EF4-FFF2-40B4-BE49-F238E27FC236}">
                <a16:creationId xmlns:a16="http://schemas.microsoft.com/office/drawing/2014/main" id="{00000000-0008-0000-0600-000002000000}"/>
              </a:ext>
            </a:extLst>
          </p:cNvPr>
          <p:cNvGraphicFramePr>
            <a:graphicFrameLocks noGrp="1"/>
          </p:cNvGraphicFramePr>
          <p:nvPr>
            <p:extLst>
              <p:ext uri="{D42A27DB-BD31-4B8C-83A1-F6EECF244321}">
                <p14:modId xmlns:p14="http://schemas.microsoft.com/office/powerpoint/2010/main" val="1819221500"/>
              </p:ext>
            </p:extLst>
          </p:nvPr>
        </p:nvGraphicFramePr>
        <p:xfrm>
          <a:off x="10192253" y="3734780"/>
          <a:ext cx="4297680" cy="2788920"/>
        </p:xfrm>
        <a:graphic>
          <a:graphicData uri="http://schemas.openxmlformats.org/drawingml/2006/chart">
            <c:chart xmlns:c="http://schemas.openxmlformats.org/drawingml/2006/chart" xmlns:r="http://schemas.openxmlformats.org/officeDocument/2006/relationships" r:id="rId4"/>
          </a:graphicData>
        </a:graphic>
      </p:graphicFrame>
      <p:pic>
        <p:nvPicPr>
          <p:cNvPr id="5" name="Picture 4" descr="A map of a city&#10;&#10;Description automatically generated">
            <a:extLst>
              <a:ext uri="{FF2B5EF4-FFF2-40B4-BE49-F238E27FC236}">
                <a16:creationId xmlns:a16="http://schemas.microsoft.com/office/drawing/2014/main" id="{55A4D89C-F878-5517-D901-CBE91A23AFB1}"/>
              </a:ext>
            </a:extLst>
          </p:cNvPr>
          <p:cNvPicPr>
            <a:picLocks noChangeAspect="1"/>
          </p:cNvPicPr>
          <p:nvPr/>
        </p:nvPicPr>
        <p:blipFill>
          <a:blip r:embed="rId5"/>
          <a:stretch>
            <a:fillRect/>
          </a:stretch>
        </p:blipFill>
        <p:spPr>
          <a:xfrm>
            <a:off x="5604886" y="2254018"/>
            <a:ext cx="4010833" cy="3721564"/>
          </a:xfrm>
          <a:prstGeom prst="rect">
            <a:avLst/>
          </a:prstGeom>
        </p:spPr>
      </p:pic>
      <p:graphicFrame>
        <p:nvGraphicFramePr>
          <p:cNvPr id="29" name="Chart 28">
            <a:extLst>
              <a:ext uri="{FF2B5EF4-FFF2-40B4-BE49-F238E27FC236}">
                <a16:creationId xmlns:a16="http://schemas.microsoft.com/office/drawing/2014/main" id="{00000000-0008-0000-0B00-000002000000}"/>
              </a:ext>
            </a:extLst>
          </p:cNvPr>
          <p:cNvGraphicFramePr>
            <a:graphicFrameLocks noGrp="1"/>
          </p:cNvGraphicFramePr>
          <p:nvPr>
            <p:extLst>
              <p:ext uri="{D42A27DB-BD31-4B8C-83A1-F6EECF244321}">
                <p14:modId xmlns:p14="http://schemas.microsoft.com/office/powerpoint/2010/main" val="274178032"/>
              </p:ext>
            </p:extLst>
          </p:nvPr>
        </p:nvGraphicFramePr>
        <p:xfrm>
          <a:off x="5292883" y="5333589"/>
          <a:ext cx="4297680" cy="278892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Chart 27">
            <a:extLst>
              <a:ext uri="{FF2B5EF4-FFF2-40B4-BE49-F238E27FC236}">
                <a16:creationId xmlns:a16="http://schemas.microsoft.com/office/drawing/2014/main" id="{00000000-0008-0000-0800-000002000000}"/>
              </a:ext>
            </a:extLst>
          </p:cNvPr>
          <p:cNvGraphicFramePr>
            <a:graphicFrameLocks noGrp="1"/>
          </p:cNvGraphicFramePr>
          <p:nvPr>
            <p:extLst>
              <p:ext uri="{D42A27DB-BD31-4B8C-83A1-F6EECF244321}">
                <p14:modId xmlns:p14="http://schemas.microsoft.com/office/powerpoint/2010/main" val="3260257696"/>
              </p:ext>
            </p:extLst>
          </p:nvPr>
        </p:nvGraphicFramePr>
        <p:xfrm>
          <a:off x="2428" y="5026472"/>
          <a:ext cx="4297680" cy="2788920"/>
        </p:xfrm>
        <a:graphic>
          <a:graphicData uri="http://schemas.openxmlformats.org/drawingml/2006/chart">
            <c:chart xmlns:c="http://schemas.openxmlformats.org/drawingml/2006/chart" xmlns:r="http://schemas.openxmlformats.org/officeDocument/2006/relationships" r:id="rId7"/>
          </a:graphicData>
        </a:graphic>
      </p:graphicFrame>
      <p:sp>
        <p:nvSpPr>
          <p:cNvPr id="6" name="Oval 5">
            <a:extLst>
              <a:ext uri="{FF2B5EF4-FFF2-40B4-BE49-F238E27FC236}">
                <a16:creationId xmlns:a16="http://schemas.microsoft.com/office/drawing/2014/main" id="{8D215D60-5442-5591-2041-DA82F57D70D6}"/>
              </a:ext>
            </a:extLst>
          </p:cNvPr>
          <p:cNvSpPr/>
          <p:nvPr/>
        </p:nvSpPr>
        <p:spPr>
          <a:xfrm>
            <a:off x="6181420" y="4166464"/>
            <a:ext cx="266995" cy="266995"/>
          </a:xfrm>
          <a:prstGeom prst="ellipse">
            <a:avLst/>
          </a:prstGeom>
          <a:solidFill>
            <a:schemeClr val="bg1"/>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60704659-FAA7-353D-CCC0-BA07B79A041E}"/>
              </a:ext>
            </a:extLst>
          </p:cNvPr>
          <p:cNvSpPr/>
          <p:nvPr/>
        </p:nvSpPr>
        <p:spPr>
          <a:xfrm>
            <a:off x="6541383" y="3660306"/>
            <a:ext cx="266995" cy="266995"/>
          </a:xfrm>
          <a:prstGeom prst="ellipse">
            <a:avLst/>
          </a:prstGeom>
          <a:solidFill>
            <a:schemeClr val="bg1"/>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6CA2D8FC-5492-B70A-922E-DA297A87900B}"/>
              </a:ext>
            </a:extLst>
          </p:cNvPr>
          <p:cNvSpPr/>
          <p:nvPr/>
        </p:nvSpPr>
        <p:spPr>
          <a:xfrm>
            <a:off x="6504039" y="3927035"/>
            <a:ext cx="266995" cy="266995"/>
          </a:xfrm>
          <a:prstGeom prst="ellipse">
            <a:avLst/>
          </a:prstGeom>
          <a:solidFill>
            <a:schemeClr val="bg1"/>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5F515B2F-8477-88E0-815B-BD6F7E34676E}"/>
              </a:ext>
            </a:extLst>
          </p:cNvPr>
          <p:cNvSpPr/>
          <p:nvPr/>
        </p:nvSpPr>
        <p:spPr>
          <a:xfrm>
            <a:off x="6504039" y="4199967"/>
            <a:ext cx="266995" cy="266995"/>
          </a:xfrm>
          <a:prstGeom prst="ellipse">
            <a:avLst/>
          </a:prstGeom>
          <a:solidFill>
            <a:schemeClr val="bg1"/>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BA0683C4-F324-CF1A-D92C-5A0E5B27586F}"/>
              </a:ext>
            </a:extLst>
          </p:cNvPr>
          <p:cNvSpPr/>
          <p:nvPr/>
        </p:nvSpPr>
        <p:spPr>
          <a:xfrm>
            <a:off x="6969589" y="4384800"/>
            <a:ext cx="266995" cy="266995"/>
          </a:xfrm>
          <a:prstGeom prst="ellipse">
            <a:avLst/>
          </a:prstGeom>
          <a:solidFill>
            <a:schemeClr val="bg1"/>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39383A69-F8C5-9C4B-6348-DC30C09EB93A}"/>
              </a:ext>
            </a:extLst>
          </p:cNvPr>
          <p:cNvSpPr/>
          <p:nvPr/>
        </p:nvSpPr>
        <p:spPr>
          <a:xfrm>
            <a:off x="7699653" y="2797978"/>
            <a:ext cx="266995" cy="266995"/>
          </a:xfrm>
          <a:prstGeom prst="ellipse">
            <a:avLst/>
          </a:prstGeom>
          <a:solidFill>
            <a:schemeClr val="bg1"/>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27C6B2E6-D69A-2BC1-E689-8B8E8FEDF0F2}"/>
              </a:ext>
            </a:extLst>
          </p:cNvPr>
          <p:cNvCxnSpPr>
            <a:cxnSpLocks/>
          </p:cNvCxnSpPr>
          <p:nvPr/>
        </p:nvCxnSpPr>
        <p:spPr>
          <a:xfrm flipV="1">
            <a:off x="6305484" y="4434318"/>
            <a:ext cx="0" cy="868209"/>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9A00E0F-600E-0A07-1C59-7EA1936E0A7F}"/>
              </a:ext>
            </a:extLst>
          </p:cNvPr>
          <p:cNvCxnSpPr>
            <a:cxnSpLocks/>
          </p:cNvCxnSpPr>
          <p:nvPr/>
        </p:nvCxnSpPr>
        <p:spPr>
          <a:xfrm>
            <a:off x="4933929" y="3781473"/>
            <a:ext cx="1607454"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0447A4C-BCF2-A45A-3E88-9A633E194E2B}"/>
              </a:ext>
            </a:extLst>
          </p:cNvPr>
          <p:cNvCxnSpPr>
            <a:cxnSpLocks/>
          </p:cNvCxnSpPr>
          <p:nvPr/>
        </p:nvCxnSpPr>
        <p:spPr>
          <a:xfrm>
            <a:off x="6771034" y="4049696"/>
            <a:ext cx="338960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49DD646-2026-F585-3F35-23F5D91E2AF1}"/>
              </a:ext>
            </a:extLst>
          </p:cNvPr>
          <p:cNvCxnSpPr>
            <a:cxnSpLocks/>
          </p:cNvCxnSpPr>
          <p:nvPr/>
        </p:nvCxnSpPr>
        <p:spPr>
          <a:xfrm flipV="1">
            <a:off x="7836435" y="2186115"/>
            <a:ext cx="0" cy="600739"/>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CAC27A3-2FFC-2863-174D-06ACD92B32A0}"/>
              </a:ext>
            </a:extLst>
          </p:cNvPr>
          <p:cNvCxnSpPr>
            <a:cxnSpLocks/>
          </p:cNvCxnSpPr>
          <p:nvPr/>
        </p:nvCxnSpPr>
        <p:spPr>
          <a:xfrm flipV="1">
            <a:off x="7833151" y="2186115"/>
            <a:ext cx="1920154"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3596B0F7-50DB-AFFD-A114-6E51D3A7A073}"/>
              </a:ext>
            </a:extLst>
          </p:cNvPr>
          <p:cNvCxnSpPr>
            <a:cxnSpLocks/>
          </p:cNvCxnSpPr>
          <p:nvPr/>
        </p:nvCxnSpPr>
        <p:spPr>
          <a:xfrm flipV="1">
            <a:off x="4933929" y="3781473"/>
            <a:ext cx="0" cy="2194109"/>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BEAFB65-B62D-F5D4-B6F5-F3377FA4D839}"/>
              </a:ext>
            </a:extLst>
          </p:cNvPr>
          <p:cNvSpPr txBox="1"/>
          <p:nvPr/>
        </p:nvSpPr>
        <p:spPr>
          <a:xfrm>
            <a:off x="8280671" y="6945257"/>
            <a:ext cx="914400" cy="414300"/>
          </a:xfrm>
          <a:prstGeom prst="rect">
            <a:avLst/>
          </a:prstGeom>
          <a:solidFill>
            <a:schemeClr val="accent5">
              <a:lumMod val="75000"/>
              <a:lumOff val="25000"/>
            </a:schemeClr>
          </a:solidFill>
        </p:spPr>
        <p:txBody>
          <a:bodyPr vert="horz" wrap="none" lIns="91440" tIns="45720" rIns="91440" bIns="45720" rtlCol="0" anchor="ctr">
            <a:normAutofit/>
          </a:bodyPr>
          <a:lstStyle/>
          <a:p>
            <a:pPr algn="l"/>
            <a:r>
              <a:rPr lang="en-US" sz="2000" b="1" dirty="0">
                <a:solidFill>
                  <a:schemeClr val="bg2"/>
                </a:solidFill>
                <a:latin typeface="Arial" panose="020B0604020202020204" pitchFamily="34" charset="0"/>
                <a:cs typeface="Arial" panose="020B0604020202020204" pitchFamily="34" charset="0"/>
              </a:rPr>
              <a:t>04K01</a:t>
            </a:r>
          </a:p>
        </p:txBody>
      </p:sp>
      <p:sp>
        <p:nvSpPr>
          <p:cNvPr id="15" name="TextBox 14">
            <a:extLst>
              <a:ext uri="{FF2B5EF4-FFF2-40B4-BE49-F238E27FC236}">
                <a16:creationId xmlns:a16="http://schemas.microsoft.com/office/drawing/2014/main" id="{8D87F706-FF9F-3A16-6806-ED674DACF65A}"/>
              </a:ext>
            </a:extLst>
          </p:cNvPr>
          <p:cNvSpPr txBox="1"/>
          <p:nvPr/>
        </p:nvSpPr>
        <p:spPr>
          <a:xfrm>
            <a:off x="13285846" y="5376081"/>
            <a:ext cx="914400" cy="414300"/>
          </a:xfrm>
          <a:prstGeom prst="rect">
            <a:avLst/>
          </a:prstGeom>
          <a:solidFill>
            <a:schemeClr val="accent5">
              <a:lumMod val="75000"/>
              <a:lumOff val="25000"/>
            </a:schemeClr>
          </a:solidFill>
        </p:spPr>
        <p:txBody>
          <a:bodyPr vert="horz" wrap="none" lIns="91440" tIns="45720" rIns="91440" bIns="45720" rtlCol="0" anchor="ctr">
            <a:normAutofit/>
          </a:bodyPr>
          <a:lstStyle/>
          <a:p>
            <a:pPr algn="l"/>
            <a:r>
              <a:rPr lang="en-US" sz="2000" b="1" dirty="0">
                <a:solidFill>
                  <a:schemeClr val="bg2"/>
                </a:solidFill>
                <a:latin typeface="Arial" panose="020B0604020202020204" pitchFamily="34" charset="0"/>
                <a:cs typeface="Arial" panose="020B0604020202020204" pitchFamily="34" charset="0"/>
              </a:rPr>
              <a:t>03C01</a:t>
            </a:r>
          </a:p>
        </p:txBody>
      </p:sp>
      <p:sp>
        <p:nvSpPr>
          <p:cNvPr id="16" name="TextBox 15">
            <a:extLst>
              <a:ext uri="{FF2B5EF4-FFF2-40B4-BE49-F238E27FC236}">
                <a16:creationId xmlns:a16="http://schemas.microsoft.com/office/drawing/2014/main" id="{D799EB4E-6A28-949D-9D94-DE65EE7618FE}"/>
              </a:ext>
            </a:extLst>
          </p:cNvPr>
          <p:cNvSpPr txBox="1"/>
          <p:nvPr/>
        </p:nvSpPr>
        <p:spPr>
          <a:xfrm>
            <a:off x="12828646" y="2517175"/>
            <a:ext cx="914400" cy="414300"/>
          </a:xfrm>
          <a:prstGeom prst="rect">
            <a:avLst/>
          </a:prstGeom>
          <a:solidFill>
            <a:schemeClr val="accent5">
              <a:lumMod val="75000"/>
              <a:lumOff val="25000"/>
            </a:schemeClr>
          </a:solidFill>
        </p:spPr>
        <p:txBody>
          <a:bodyPr vert="horz" wrap="none" lIns="91440" tIns="45720" rIns="91440" bIns="45720" rtlCol="0" anchor="ctr">
            <a:normAutofit/>
          </a:bodyPr>
          <a:lstStyle/>
          <a:p>
            <a:pPr algn="l"/>
            <a:r>
              <a:rPr lang="en-US" sz="2000" b="1" dirty="0">
                <a:solidFill>
                  <a:schemeClr val="bg2"/>
                </a:solidFill>
                <a:latin typeface="Arial" panose="020B0604020202020204" pitchFamily="34" charset="0"/>
                <a:cs typeface="Arial" panose="020B0604020202020204" pitchFamily="34" charset="0"/>
              </a:rPr>
              <a:t>19M05</a:t>
            </a:r>
          </a:p>
        </p:txBody>
      </p:sp>
      <p:sp>
        <p:nvSpPr>
          <p:cNvPr id="32" name="TextBox 31">
            <a:extLst>
              <a:ext uri="{FF2B5EF4-FFF2-40B4-BE49-F238E27FC236}">
                <a16:creationId xmlns:a16="http://schemas.microsoft.com/office/drawing/2014/main" id="{555C0935-D585-1730-A33B-0EFC72368035}"/>
              </a:ext>
            </a:extLst>
          </p:cNvPr>
          <p:cNvSpPr txBox="1"/>
          <p:nvPr/>
        </p:nvSpPr>
        <p:spPr>
          <a:xfrm>
            <a:off x="3180835" y="6665416"/>
            <a:ext cx="914400" cy="414300"/>
          </a:xfrm>
          <a:prstGeom prst="rect">
            <a:avLst/>
          </a:prstGeom>
          <a:solidFill>
            <a:schemeClr val="accent5">
              <a:lumMod val="75000"/>
              <a:lumOff val="25000"/>
            </a:schemeClr>
          </a:solidFill>
        </p:spPr>
        <p:txBody>
          <a:bodyPr vert="horz" wrap="none" lIns="91440" tIns="45720" rIns="91440" bIns="45720" rtlCol="0" anchor="ctr">
            <a:normAutofit/>
          </a:bodyPr>
          <a:lstStyle/>
          <a:p>
            <a:pPr algn="l"/>
            <a:r>
              <a:rPr lang="en-US" sz="2000" b="1" dirty="0">
                <a:solidFill>
                  <a:schemeClr val="bg2"/>
                </a:solidFill>
                <a:latin typeface="Arial" panose="020B0604020202020204" pitchFamily="34" charset="0"/>
                <a:cs typeface="Arial" panose="020B0604020202020204" pitchFamily="34" charset="0"/>
              </a:rPr>
              <a:t>34G02</a:t>
            </a:r>
          </a:p>
        </p:txBody>
      </p:sp>
      <p:cxnSp>
        <p:nvCxnSpPr>
          <p:cNvPr id="34" name="Straight Connector 33">
            <a:extLst>
              <a:ext uri="{FF2B5EF4-FFF2-40B4-BE49-F238E27FC236}">
                <a16:creationId xmlns:a16="http://schemas.microsoft.com/office/drawing/2014/main" id="{E0DCDFA0-C6F5-35FC-C93C-A1F70880417B}"/>
              </a:ext>
            </a:extLst>
          </p:cNvPr>
          <p:cNvCxnSpPr>
            <a:cxnSpLocks/>
          </p:cNvCxnSpPr>
          <p:nvPr/>
        </p:nvCxnSpPr>
        <p:spPr>
          <a:xfrm>
            <a:off x="4359542" y="5971538"/>
            <a:ext cx="607008" cy="4044"/>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1EE3DC9-7F6E-85FD-2A00-4A7C042AEB1B}"/>
              </a:ext>
            </a:extLst>
          </p:cNvPr>
          <p:cNvCxnSpPr>
            <a:cxnSpLocks/>
          </p:cNvCxnSpPr>
          <p:nvPr/>
        </p:nvCxnSpPr>
        <p:spPr>
          <a:xfrm>
            <a:off x="4332728" y="5716827"/>
            <a:ext cx="0" cy="578808"/>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5AC2D6B-85FA-B34F-B9AC-791B138B32E0}"/>
              </a:ext>
            </a:extLst>
          </p:cNvPr>
          <p:cNvCxnSpPr>
            <a:cxnSpLocks/>
          </p:cNvCxnSpPr>
          <p:nvPr/>
        </p:nvCxnSpPr>
        <p:spPr>
          <a:xfrm rot="16200000">
            <a:off x="6287248" y="5013123"/>
            <a:ext cx="0" cy="578808"/>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DB7AF28-94B4-8226-05A5-50107A0205E9}"/>
              </a:ext>
            </a:extLst>
          </p:cNvPr>
          <p:cNvCxnSpPr>
            <a:cxnSpLocks/>
          </p:cNvCxnSpPr>
          <p:nvPr/>
        </p:nvCxnSpPr>
        <p:spPr>
          <a:xfrm>
            <a:off x="10159180" y="3793803"/>
            <a:ext cx="0" cy="578808"/>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C21E271-1CB7-E7D7-9723-0BBA57992767}"/>
              </a:ext>
            </a:extLst>
          </p:cNvPr>
          <p:cNvCxnSpPr>
            <a:cxnSpLocks/>
          </p:cNvCxnSpPr>
          <p:nvPr/>
        </p:nvCxnSpPr>
        <p:spPr>
          <a:xfrm>
            <a:off x="9758835" y="1914410"/>
            <a:ext cx="0" cy="578808"/>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A331A46-ECE8-65EB-1EE0-76C156E70BA7}"/>
              </a:ext>
            </a:extLst>
          </p:cNvPr>
          <p:cNvSpPr txBox="1"/>
          <p:nvPr/>
        </p:nvSpPr>
        <p:spPr>
          <a:xfrm>
            <a:off x="0" y="138804"/>
            <a:ext cx="14630400" cy="1116781"/>
          </a:xfrm>
          <a:prstGeom prst="rect">
            <a:avLst/>
          </a:prstGeom>
          <a:noFill/>
          <a:effectLst>
            <a:innerShdw blurRad="63500" dist="50800" dir="13500000">
              <a:prstClr val="black">
                <a:alpha val="50000"/>
              </a:prstClr>
            </a:innerShdw>
          </a:effectLst>
        </p:spPr>
        <p:txBody>
          <a:bodyPr wrap="square" lIns="130622" tIns="65310" rIns="130622" bIns="65310">
            <a:spAutoFit/>
          </a:bodyPr>
          <a:lstStyle/>
          <a:p>
            <a:pPr eaLnBrk="0" fontAlgn="base" hangingPunct="0">
              <a:spcBef>
                <a:spcPct val="0"/>
              </a:spcBef>
              <a:spcAft>
                <a:spcPct val="0"/>
              </a:spcAft>
              <a:defRPr/>
            </a:pPr>
            <a:r>
              <a:rPr lang="en-US" sz="44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Pleasant Valley Basin Select Hydrographs Through WY 2022</a:t>
            </a:r>
          </a:p>
          <a:p>
            <a:pPr eaLnBrk="0" fontAlgn="base" hangingPunct="0">
              <a:spcBef>
                <a:spcPct val="0"/>
              </a:spcBef>
              <a:spcAft>
                <a:spcPct val="0"/>
              </a:spcAft>
              <a:defRPr/>
            </a:pPr>
            <a:r>
              <a:rPr lang="en-US" sz="20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Modeling fo</a:t>
            </a:r>
            <a:r>
              <a:rPr lang="en-US" sz="2000" dirty="0">
                <a:solidFill>
                  <a:schemeClr val="tx2">
                    <a:lumMod val="60000"/>
                    <a:lumOff val="40000"/>
                  </a:schemeClr>
                </a:solidFill>
                <a:effectLst>
                  <a:innerShdw blurRad="63500" dist="25400" dir="13500000">
                    <a:prstClr val="black">
                      <a:alpha val="50000"/>
                    </a:prstClr>
                  </a:innerShdw>
                </a:effectLst>
                <a:ea typeface="ＭＳ Ｐゴシック" pitchFamily="1" charset="-128"/>
              </a:rPr>
              <a:t>r the 5-Year GSP Evaluation</a:t>
            </a:r>
            <a:endParaRPr lang="en-US" sz="4320" b="1"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endParaRPr>
          </a:p>
        </p:txBody>
      </p:sp>
      <p:grpSp>
        <p:nvGrpSpPr>
          <p:cNvPr id="19" name="Group 18">
            <a:extLst>
              <a:ext uri="{FF2B5EF4-FFF2-40B4-BE49-F238E27FC236}">
                <a16:creationId xmlns:a16="http://schemas.microsoft.com/office/drawing/2014/main" id="{773FBA51-FEC5-4BDF-38D3-6CF4886443EA}"/>
              </a:ext>
            </a:extLst>
          </p:cNvPr>
          <p:cNvGrpSpPr/>
          <p:nvPr/>
        </p:nvGrpSpPr>
        <p:grpSpPr>
          <a:xfrm>
            <a:off x="140467" y="3043360"/>
            <a:ext cx="2299314" cy="1767349"/>
            <a:chOff x="-66754" y="1091755"/>
            <a:chExt cx="2299314" cy="1767349"/>
          </a:xfrm>
        </p:grpSpPr>
        <p:sp>
          <p:nvSpPr>
            <p:cNvPr id="21" name="TextBox 20">
              <a:extLst>
                <a:ext uri="{FF2B5EF4-FFF2-40B4-BE49-F238E27FC236}">
                  <a16:creationId xmlns:a16="http://schemas.microsoft.com/office/drawing/2014/main" id="{517A9D24-2B97-3FDB-60BA-AC1E84405482}"/>
                </a:ext>
              </a:extLst>
            </p:cNvPr>
            <p:cNvSpPr txBox="1"/>
            <p:nvPr/>
          </p:nvSpPr>
          <p:spPr>
            <a:xfrm>
              <a:off x="1501040" y="2563108"/>
              <a:ext cx="731520" cy="45719"/>
            </a:xfrm>
            <a:prstGeom prst="rect">
              <a:avLst/>
            </a:prstGeom>
            <a:solidFill>
              <a:srgbClr val="FFC000"/>
            </a:solidFill>
          </p:spPr>
          <p:txBody>
            <a:bodyPr vert="horz" wrap="none" lIns="91440" tIns="45720" rIns="91440" bIns="45720" rtlCol="0" anchor="ctr">
              <a:normAutofit fontScale="25000" lnSpcReduction="20000"/>
            </a:bodyPr>
            <a:lstStyle/>
            <a:p>
              <a:endParaRPr lang="en-US" sz="2000" b="1" dirty="0">
                <a:solidFill>
                  <a:schemeClr val="bg1"/>
                </a:solidFill>
                <a:latin typeface="Arial" panose="020B0604020202020204" pitchFamily="34" charset="0"/>
                <a:cs typeface="Arial" panose="020B0604020202020204" pitchFamily="34" charset="0"/>
              </a:endParaRPr>
            </a:p>
          </p:txBody>
        </p:sp>
        <p:sp>
          <p:nvSpPr>
            <p:cNvPr id="22" name="Content Placeholder 1">
              <a:extLst>
                <a:ext uri="{FF2B5EF4-FFF2-40B4-BE49-F238E27FC236}">
                  <a16:creationId xmlns:a16="http://schemas.microsoft.com/office/drawing/2014/main" id="{F71F3A9C-2CA7-7EF2-7DFC-7FDB5C676874}"/>
                </a:ext>
              </a:extLst>
            </p:cNvPr>
            <p:cNvSpPr txBox="1">
              <a:spLocks/>
            </p:cNvSpPr>
            <p:nvPr/>
          </p:nvSpPr>
          <p:spPr>
            <a:xfrm>
              <a:off x="-66754" y="1091755"/>
              <a:ext cx="2103120" cy="424278"/>
            </a:xfrm>
            <a:prstGeom prst="rect">
              <a:avLst/>
            </a:prstGeom>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Bef>
                  <a:spcPts val="0"/>
                </a:spcBef>
                <a:buNone/>
              </a:pPr>
              <a:r>
                <a:rPr lang="en-US" u="sng" dirty="0">
                  <a:solidFill>
                    <a:schemeClr val="bg2">
                      <a:lumMod val="10000"/>
                    </a:schemeClr>
                  </a:solidFill>
                  <a:latin typeface="Arial" panose="020B0604020202020204" pitchFamily="34" charset="0"/>
                  <a:cs typeface="Arial" panose="020B0604020202020204" pitchFamily="34" charset="0"/>
                </a:rPr>
                <a:t>Legend </a:t>
              </a:r>
            </a:p>
          </p:txBody>
        </p:sp>
        <p:sp>
          <p:nvSpPr>
            <p:cNvPr id="24" name="TextBox 23">
              <a:extLst>
                <a:ext uri="{FF2B5EF4-FFF2-40B4-BE49-F238E27FC236}">
                  <a16:creationId xmlns:a16="http://schemas.microsoft.com/office/drawing/2014/main" id="{FBB9F0B6-EE37-A05D-1A4F-954E26286751}"/>
                </a:ext>
              </a:extLst>
            </p:cNvPr>
            <p:cNvSpPr txBox="1"/>
            <p:nvPr/>
          </p:nvSpPr>
          <p:spPr>
            <a:xfrm>
              <a:off x="98925" y="1552578"/>
              <a:ext cx="1009308" cy="687895"/>
            </a:xfrm>
            <a:prstGeom prst="rect">
              <a:avLst/>
            </a:prstGeom>
            <a:noFill/>
          </p:spPr>
          <p:txBody>
            <a:bodyPr vert="horz" wrap="none" lIns="91440" tIns="45720" rIns="91440" bIns="45720" rtlCol="0" anchor="ctr">
              <a:normAutofit/>
            </a:bodyPr>
            <a:lstStyle/>
            <a:p>
              <a:r>
                <a:rPr lang="en-US" sz="1800" dirty="0">
                  <a:solidFill>
                    <a:schemeClr val="bg2">
                      <a:lumMod val="10000"/>
                    </a:schemeClr>
                  </a:solidFill>
                  <a:latin typeface="Arial" panose="020B0604020202020204" pitchFamily="34" charset="0"/>
                  <a:cs typeface="Arial" panose="020B0604020202020204" pitchFamily="34" charset="0"/>
                </a:rPr>
                <a:t>Measured</a:t>
              </a:r>
            </a:p>
          </p:txBody>
        </p:sp>
        <p:sp>
          <p:nvSpPr>
            <p:cNvPr id="25" name="TextBox 24">
              <a:extLst>
                <a:ext uri="{FF2B5EF4-FFF2-40B4-BE49-F238E27FC236}">
                  <a16:creationId xmlns:a16="http://schemas.microsoft.com/office/drawing/2014/main" id="{C8A557C4-A3E0-BB8B-0B16-86102A28FA45}"/>
                </a:ext>
              </a:extLst>
            </p:cNvPr>
            <p:cNvSpPr txBox="1"/>
            <p:nvPr/>
          </p:nvSpPr>
          <p:spPr>
            <a:xfrm>
              <a:off x="85710" y="2171209"/>
              <a:ext cx="1009308" cy="687895"/>
            </a:xfrm>
            <a:prstGeom prst="rect">
              <a:avLst/>
            </a:prstGeom>
            <a:noFill/>
          </p:spPr>
          <p:txBody>
            <a:bodyPr vert="horz" wrap="none" lIns="91440" tIns="45720" rIns="91440" bIns="45720" rtlCol="0" anchor="ctr">
              <a:normAutofit/>
            </a:bodyPr>
            <a:lstStyle/>
            <a:p>
              <a:r>
                <a:rPr lang="en-US" sz="1800" dirty="0">
                  <a:solidFill>
                    <a:schemeClr val="bg2">
                      <a:lumMod val="10000"/>
                    </a:schemeClr>
                  </a:solidFill>
                  <a:latin typeface="Arial" panose="020B0604020202020204" pitchFamily="34" charset="0"/>
                  <a:cs typeface="Arial" panose="020B0604020202020204" pitchFamily="34" charset="0"/>
                </a:rPr>
                <a:t>Simulated</a:t>
              </a:r>
            </a:p>
          </p:txBody>
        </p:sp>
        <p:sp>
          <p:nvSpPr>
            <p:cNvPr id="27" name="TextBox 26">
              <a:extLst>
                <a:ext uri="{FF2B5EF4-FFF2-40B4-BE49-F238E27FC236}">
                  <a16:creationId xmlns:a16="http://schemas.microsoft.com/office/drawing/2014/main" id="{78EA4341-5CEE-F420-D69A-DD3728AB13F8}"/>
                </a:ext>
              </a:extLst>
            </p:cNvPr>
            <p:cNvSpPr txBox="1"/>
            <p:nvPr/>
          </p:nvSpPr>
          <p:spPr>
            <a:xfrm>
              <a:off x="1500558" y="1877609"/>
              <a:ext cx="731520" cy="45719"/>
            </a:xfrm>
            <a:prstGeom prst="rect">
              <a:avLst/>
            </a:prstGeom>
            <a:solidFill>
              <a:schemeClr val="bg2">
                <a:lumMod val="10000"/>
              </a:schemeClr>
            </a:solidFill>
          </p:spPr>
          <p:txBody>
            <a:bodyPr vert="horz" wrap="none" lIns="91440" tIns="45720" rIns="91440" bIns="45720" rtlCol="0" anchor="ctr">
              <a:normAutofit fontScale="25000" lnSpcReduction="20000"/>
            </a:bodyPr>
            <a:lstStyle/>
            <a:p>
              <a:endParaRPr lang="en-US" sz="20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78472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Content Placeholder 42">
            <a:extLst>
              <a:ext uri="{FF2B5EF4-FFF2-40B4-BE49-F238E27FC236}">
                <a16:creationId xmlns:a16="http://schemas.microsoft.com/office/drawing/2014/main" id="{A09BD2E1-615E-D54D-BEEF-07C9D68E6DFD}"/>
              </a:ext>
            </a:extLst>
          </p:cNvPr>
          <p:cNvSpPr>
            <a:spLocks noGrp="1"/>
          </p:cNvSpPr>
          <p:nvPr>
            <p:ph sz="half" idx="1"/>
          </p:nvPr>
        </p:nvSpPr>
        <p:spPr>
          <a:xfrm>
            <a:off x="498474" y="3664970"/>
            <a:ext cx="3396116" cy="3825328"/>
          </a:xfrm>
        </p:spPr>
        <p:txBody>
          <a:bodyPr>
            <a:noAutofit/>
          </a:bodyPr>
          <a:lstStyle/>
          <a:p>
            <a:r>
              <a:rPr lang="en-US" sz="2200" b="1" dirty="0">
                <a:solidFill>
                  <a:schemeClr val="tx1"/>
                </a:solidFill>
                <a:latin typeface="Segoe UI" panose="020B0502040204020203" pitchFamily="34" charset="0"/>
                <a:ea typeface="Segoe UI" panose="020B0502040204020203" pitchFamily="34" charset="0"/>
                <a:cs typeface="Segoe UI" panose="020B0502040204020203" pitchFamily="34" charset="0"/>
              </a:rPr>
              <a:t>Updated pumping and expanded suite of projects</a:t>
            </a:r>
          </a:p>
          <a:p>
            <a:pPr marL="342900" indent="-342900">
              <a:buFont typeface="Arial" panose="020B0604020202020204" pitchFamily="34" charset="0"/>
              <a:buChar char="•"/>
            </a:pPr>
            <a:r>
              <a:rPr lang="en-US" sz="2200" dirty="0"/>
              <a:t>Reflects recent pumping trends</a:t>
            </a:r>
            <a:endParaRPr lang="en-US" sz="2200" b="1" dirty="0">
              <a:solidFill>
                <a:schemeClr val="tx1"/>
              </a:solidFill>
              <a:ea typeface="Segoe UI" panose="020B0502040204020203" pitchFamily="34" charset="0"/>
              <a:cs typeface="Segoe UI" panose="020B0502040204020203" pitchFamily="34" charset="0"/>
            </a:endParaRPr>
          </a:p>
          <a:p>
            <a:pPr marL="342900" indent="-342900">
              <a:buFont typeface="Arial" panose="020B0604020202020204" pitchFamily="34" charset="0"/>
              <a:buChar char="•"/>
            </a:pPr>
            <a:r>
              <a:rPr lang="en-US" sz="2200" dirty="0"/>
              <a:t>Includes projects that are currently funded and under construction in the OPV</a:t>
            </a:r>
          </a:p>
          <a:p>
            <a:pPr marL="342900" indent="-342900">
              <a:buFont typeface="Arial" panose="020B0604020202020204" pitchFamily="34" charset="0"/>
              <a:buChar char="•"/>
            </a:pPr>
            <a:endParaRPr lang="en-US" sz="2400" dirty="0"/>
          </a:p>
        </p:txBody>
      </p:sp>
      <p:sp>
        <p:nvSpPr>
          <p:cNvPr id="44" name="Content Placeholder 43">
            <a:extLst>
              <a:ext uri="{FF2B5EF4-FFF2-40B4-BE49-F238E27FC236}">
                <a16:creationId xmlns:a16="http://schemas.microsoft.com/office/drawing/2014/main" id="{9B45E78C-1521-B145-B2F2-6D8A22C7712C}"/>
              </a:ext>
            </a:extLst>
          </p:cNvPr>
          <p:cNvSpPr>
            <a:spLocks noGrp="1"/>
          </p:cNvSpPr>
          <p:nvPr>
            <p:ph sz="half" idx="2"/>
          </p:nvPr>
        </p:nvSpPr>
        <p:spPr>
          <a:xfrm>
            <a:off x="7599953" y="3664970"/>
            <a:ext cx="3396116" cy="3825328"/>
          </a:xfrm>
        </p:spPr>
        <p:txBody>
          <a:bodyPr>
            <a:noAutofit/>
          </a:bodyPr>
          <a:lstStyle/>
          <a:p>
            <a:r>
              <a:rPr lang="en-US" sz="2200" b="1" dirty="0">
                <a:solidFill>
                  <a:schemeClr val="tx1"/>
                </a:solidFill>
                <a:latin typeface="Segoe UI" panose="020B0502040204020203" pitchFamily="34" charset="0"/>
                <a:ea typeface="Segoe UI" panose="020B0502040204020203" pitchFamily="34" charset="0"/>
                <a:cs typeface="Segoe UI" panose="020B0502040204020203" pitchFamily="34" charset="0"/>
              </a:rPr>
              <a:t>Integrates Management Actions and New Projects</a:t>
            </a:r>
          </a:p>
          <a:p>
            <a:pPr marL="342900" indent="-342900">
              <a:buFont typeface="Arial" panose="020B0604020202020204" pitchFamily="34" charset="0"/>
              <a:buChar char="•"/>
            </a:pPr>
            <a:r>
              <a:rPr lang="en-US" sz="2200" dirty="0"/>
              <a:t>Adds future projects that are likely to be implemented</a:t>
            </a:r>
          </a:p>
          <a:p>
            <a:pPr marL="342900" indent="-342900">
              <a:buFont typeface="Arial" panose="020B0604020202020204" pitchFamily="34" charset="0"/>
              <a:buChar char="•"/>
            </a:pPr>
            <a:r>
              <a:rPr lang="en-US" sz="2200" dirty="0"/>
              <a:t>Evaluates the impacts of demand reduction through voluntary temporary fallowing</a:t>
            </a:r>
          </a:p>
        </p:txBody>
      </p:sp>
      <p:sp>
        <p:nvSpPr>
          <p:cNvPr id="45" name="Content Placeholder 44">
            <a:extLst>
              <a:ext uri="{FF2B5EF4-FFF2-40B4-BE49-F238E27FC236}">
                <a16:creationId xmlns:a16="http://schemas.microsoft.com/office/drawing/2014/main" id="{0E873957-B42E-C745-B270-39D9A344A24A}"/>
              </a:ext>
            </a:extLst>
          </p:cNvPr>
          <p:cNvSpPr>
            <a:spLocks noGrp="1"/>
          </p:cNvSpPr>
          <p:nvPr>
            <p:ph sz="half" idx="11"/>
          </p:nvPr>
        </p:nvSpPr>
        <p:spPr>
          <a:xfrm>
            <a:off x="11139293" y="3664970"/>
            <a:ext cx="3396116" cy="3825328"/>
          </a:xfrm>
        </p:spPr>
        <p:txBody>
          <a:bodyPr>
            <a:noAutofit/>
          </a:bodyPr>
          <a:lstStyle/>
          <a:p>
            <a:r>
              <a:rPr lang="en-US" sz="2200" b="1" dirty="0">
                <a:solidFill>
                  <a:schemeClr val="tx1"/>
                </a:solidFill>
                <a:latin typeface="Segoe UI" panose="020B0502040204020203" pitchFamily="34" charset="0"/>
                <a:ea typeface="Segoe UI" panose="020B0502040204020203" pitchFamily="34" charset="0"/>
              </a:rPr>
              <a:t>Shifts the management framework</a:t>
            </a:r>
            <a:endParaRPr lang="en-US" sz="2200" b="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marL="342900" indent="-342900">
              <a:buFont typeface="Arial" panose="020B0604020202020204" pitchFamily="34" charset="0"/>
              <a:buChar char="•"/>
            </a:pPr>
            <a:r>
              <a:rPr lang="en-US" sz="2200" dirty="0"/>
              <a:t>Operation of UWCDs Extraction Barrier Brackish (EBB) water project</a:t>
            </a:r>
          </a:p>
        </p:txBody>
      </p:sp>
      <p:sp>
        <p:nvSpPr>
          <p:cNvPr id="5" name="Title 1">
            <a:extLst>
              <a:ext uri="{FF2B5EF4-FFF2-40B4-BE49-F238E27FC236}">
                <a16:creationId xmlns:a16="http://schemas.microsoft.com/office/drawing/2014/main" id="{52A673D6-B601-3BD5-EF76-69F8CD6F630F}"/>
              </a:ext>
            </a:extLst>
          </p:cNvPr>
          <p:cNvSpPr>
            <a:spLocks noGrp="1"/>
          </p:cNvSpPr>
          <p:nvPr>
            <p:ph type="title"/>
          </p:nvPr>
        </p:nvSpPr>
        <p:spPr>
          <a:xfrm>
            <a:off x="0" y="246580"/>
            <a:ext cx="12618720" cy="910965"/>
          </a:xfrm>
        </p:spPr>
        <p:txBody>
          <a:bodyPr>
            <a:normAutofit/>
          </a:bodyPr>
          <a:lstStyle/>
          <a:p>
            <a:pPr eaLnBrk="0" fontAlgn="base" hangingPunct="0">
              <a:spcBef>
                <a:spcPct val="0"/>
              </a:spcBef>
              <a:spcAft>
                <a:spcPct val="0"/>
              </a:spcAft>
              <a:defRPr/>
            </a:pPr>
            <a: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Updating the GSP Modeling Scenarios</a:t>
            </a:r>
            <a:b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br>
            <a:r>
              <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Modeling fo</a:t>
            </a:r>
            <a:r>
              <a:rPr lang="en-US" sz="1800" dirty="0">
                <a:solidFill>
                  <a:schemeClr val="tx2">
                    <a:lumMod val="60000"/>
                    <a:lumOff val="40000"/>
                  </a:schemeClr>
                </a:solidFill>
                <a:effectLst>
                  <a:innerShdw blurRad="63500" dist="25400" dir="13500000">
                    <a:prstClr val="black">
                      <a:alpha val="50000"/>
                    </a:prstClr>
                  </a:innerShdw>
                </a:effectLst>
                <a:ea typeface="ＭＳ Ｐゴシック" pitchFamily="1" charset="-128"/>
              </a:rPr>
              <a:t>r the 5-Year GSP Evaluation</a:t>
            </a:r>
            <a:endPar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endParaRPr>
          </a:p>
        </p:txBody>
      </p:sp>
      <p:sp>
        <p:nvSpPr>
          <p:cNvPr id="8" name="Content Placeholder 43">
            <a:extLst>
              <a:ext uri="{FF2B5EF4-FFF2-40B4-BE49-F238E27FC236}">
                <a16:creationId xmlns:a16="http://schemas.microsoft.com/office/drawing/2014/main" id="{60EAA69D-786F-20F0-2571-EC36F800BFB4}"/>
              </a:ext>
            </a:extLst>
          </p:cNvPr>
          <p:cNvSpPr txBox="1">
            <a:spLocks/>
          </p:cNvSpPr>
          <p:nvPr/>
        </p:nvSpPr>
        <p:spPr>
          <a:xfrm>
            <a:off x="3894590" y="3664970"/>
            <a:ext cx="3396116" cy="3825328"/>
          </a:xfrm>
          <a:prstGeom prst="rect">
            <a:avLst/>
          </a:prstGeom>
        </p:spPr>
        <p:txBody>
          <a:bodyPr vert="horz" lIns="91440" tIns="45720" rIns="91440" bIns="45720" rtlCol="0">
            <a:noAutofit/>
          </a:bodyPr>
          <a:lstStyle>
            <a:lvl1pPr marL="0" indent="0" algn="l" defTabSz="1097280" rtl="0" eaLnBrk="1" latinLnBrk="0" hangingPunct="1">
              <a:lnSpc>
                <a:spcPct val="100000"/>
              </a:lnSpc>
              <a:spcBef>
                <a:spcPts val="1800"/>
              </a:spcBef>
              <a:buSzPct val="50000"/>
              <a:buFont typeface="Wingdings" pitchFamily="2" charset="2"/>
              <a:buNone/>
              <a:defRPr sz="2000" b="0" i="0" kern="1200" spc="-50" baseline="0">
                <a:solidFill>
                  <a:schemeClr val="accent1">
                    <a:lumMod val="50000"/>
                  </a:schemeClr>
                </a:solidFill>
                <a:latin typeface="+mj-lt"/>
                <a:ea typeface="Avenir Next LT Pro" panose="020B0504020202020204" pitchFamily="34" charset="0"/>
                <a:cs typeface="Segoe UI" panose="020B0502040204020203" pitchFamily="34" charset="0"/>
              </a:defRPr>
            </a:lvl1pPr>
            <a:lvl2pPr marL="54864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2pPr>
            <a:lvl3pPr marL="109728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3pPr>
            <a:lvl4pPr marL="164592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4pPr>
            <a:lvl5pPr marL="219456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2200" b="1" dirty="0">
                <a:solidFill>
                  <a:schemeClr val="tx1"/>
                </a:solidFill>
                <a:latin typeface="Segoe UI" panose="020B0502040204020203" pitchFamily="34" charset="0"/>
                <a:ea typeface="Segoe UI" panose="020B0502040204020203" pitchFamily="34" charset="0"/>
              </a:rPr>
              <a:t>Sustainable pumping rate</a:t>
            </a:r>
          </a:p>
          <a:p>
            <a:pPr marL="342900" indent="-342900">
              <a:buFont typeface="Arial" panose="020B0604020202020204" pitchFamily="34" charset="0"/>
              <a:buChar char="•"/>
            </a:pPr>
            <a:r>
              <a:rPr lang="en-US" sz="2200" dirty="0"/>
              <a:t>Includes projects currently funded and under construction in the OPV</a:t>
            </a:r>
          </a:p>
        </p:txBody>
      </p:sp>
      <p:sp>
        <p:nvSpPr>
          <p:cNvPr id="10" name="Text Placeholder 9">
            <a:extLst>
              <a:ext uri="{FF2B5EF4-FFF2-40B4-BE49-F238E27FC236}">
                <a16:creationId xmlns:a16="http://schemas.microsoft.com/office/drawing/2014/main" id="{5B4244CB-A342-C079-37C1-A6F92A0EB281}"/>
              </a:ext>
            </a:extLst>
          </p:cNvPr>
          <p:cNvSpPr>
            <a:spLocks noGrp="1"/>
          </p:cNvSpPr>
          <p:nvPr>
            <p:ph type="body" sz="quarter" idx="12"/>
          </p:nvPr>
        </p:nvSpPr>
        <p:spPr/>
        <p:txBody>
          <a:bodyPr/>
          <a:lstStyle/>
          <a:p>
            <a:r>
              <a:rPr lang="en-US" dirty="0"/>
              <a:t>Future Baseline</a:t>
            </a:r>
          </a:p>
        </p:txBody>
      </p:sp>
      <p:sp>
        <p:nvSpPr>
          <p:cNvPr id="11" name="Text Placeholder 9">
            <a:extLst>
              <a:ext uri="{FF2B5EF4-FFF2-40B4-BE49-F238E27FC236}">
                <a16:creationId xmlns:a16="http://schemas.microsoft.com/office/drawing/2014/main" id="{1FDD7FDF-4900-2DF8-142D-5038D24BC605}"/>
              </a:ext>
            </a:extLst>
          </p:cNvPr>
          <p:cNvSpPr txBox="1">
            <a:spLocks/>
          </p:cNvSpPr>
          <p:nvPr/>
        </p:nvSpPr>
        <p:spPr>
          <a:xfrm>
            <a:off x="4060613" y="2376637"/>
            <a:ext cx="2859469" cy="1054212"/>
          </a:xfrm>
          <a:prstGeom prst="rect">
            <a:avLst/>
          </a:prstGeom>
        </p:spPr>
        <p:txBody>
          <a:bodyPr vert="horz" lIns="91440" tIns="45720" rIns="91440" bIns="45720" rtlCol="0" anchor="t" anchorCtr="0">
            <a:noAutofit/>
          </a:bodyPr>
          <a:lstStyle>
            <a:lvl1pPr marL="0" indent="0" algn="ctr" defTabSz="1097280" rtl="0" eaLnBrk="1" latinLnBrk="0" hangingPunct="1">
              <a:lnSpc>
                <a:spcPct val="90000"/>
              </a:lnSpc>
              <a:spcBef>
                <a:spcPts val="0"/>
              </a:spcBef>
              <a:buSzPct val="50000"/>
              <a:buFont typeface="Wingdings" pitchFamily="2" charset="2"/>
              <a:buNone/>
              <a:defRPr sz="3200" b="1" i="0" kern="1200" spc="-50" baseline="0">
                <a:solidFill>
                  <a:schemeClr val="accent5"/>
                </a:solidFill>
                <a:latin typeface="+mj-lt"/>
                <a:ea typeface="Segoe UI Semibold" panose="020B0502040204020203" pitchFamily="34" charset="0"/>
                <a:cs typeface="Segoe UI Semibold" panose="020B0502040204020203" pitchFamily="34" charset="0"/>
              </a:defRPr>
            </a:lvl1pPr>
            <a:lvl2pPr marL="54864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2pPr>
            <a:lvl3pPr marL="109728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3pPr>
            <a:lvl4pPr marL="164592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4pPr>
            <a:lvl5pPr marL="219456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dirty="0"/>
              <a:t>No New Projects</a:t>
            </a:r>
          </a:p>
        </p:txBody>
      </p:sp>
      <p:sp>
        <p:nvSpPr>
          <p:cNvPr id="12" name="Text Placeholder 9">
            <a:extLst>
              <a:ext uri="{FF2B5EF4-FFF2-40B4-BE49-F238E27FC236}">
                <a16:creationId xmlns:a16="http://schemas.microsoft.com/office/drawing/2014/main" id="{FF71A9C9-69D8-A95C-A99B-125D6D18C2C6}"/>
              </a:ext>
            </a:extLst>
          </p:cNvPr>
          <p:cNvSpPr txBox="1">
            <a:spLocks/>
          </p:cNvSpPr>
          <p:nvPr/>
        </p:nvSpPr>
        <p:spPr>
          <a:xfrm>
            <a:off x="7599953" y="2696901"/>
            <a:ext cx="2859469" cy="629776"/>
          </a:xfrm>
          <a:prstGeom prst="rect">
            <a:avLst/>
          </a:prstGeom>
        </p:spPr>
        <p:txBody>
          <a:bodyPr vert="horz" lIns="91440" tIns="45720" rIns="91440" bIns="45720" rtlCol="0" anchor="t" anchorCtr="0">
            <a:noAutofit/>
          </a:bodyPr>
          <a:lstStyle>
            <a:lvl1pPr marL="0" indent="0" algn="ctr" defTabSz="1097280" rtl="0" eaLnBrk="1" latinLnBrk="0" hangingPunct="1">
              <a:lnSpc>
                <a:spcPct val="90000"/>
              </a:lnSpc>
              <a:spcBef>
                <a:spcPts val="0"/>
              </a:spcBef>
              <a:buSzPct val="50000"/>
              <a:buFont typeface="Wingdings" pitchFamily="2" charset="2"/>
              <a:buNone/>
              <a:defRPr sz="3200" b="1" i="0" kern="1200" spc="-50" baseline="0">
                <a:solidFill>
                  <a:schemeClr val="accent5"/>
                </a:solidFill>
                <a:latin typeface="+mj-lt"/>
                <a:ea typeface="Segoe UI Semibold" panose="020B0502040204020203" pitchFamily="34" charset="0"/>
                <a:cs typeface="Segoe UI Semibold" panose="020B0502040204020203" pitchFamily="34" charset="0"/>
              </a:defRPr>
            </a:lvl1pPr>
            <a:lvl2pPr marL="54864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2pPr>
            <a:lvl3pPr marL="109728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3pPr>
            <a:lvl4pPr marL="164592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4pPr>
            <a:lvl5pPr marL="219456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dirty="0"/>
              <a:t>Projects</a:t>
            </a:r>
          </a:p>
        </p:txBody>
      </p:sp>
      <p:sp>
        <p:nvSpPr>
          <p:cNvPr id="13" name="Text Placeholder 9">
            <a:extLst>
              <a:ext uri="{FF2B5EF4-FFF2-40B4-BE49-F238E27FC236}">
                <a16:creationId xmlns:a16="http://schemas.microsoft.com/office/drawing/2014/main" id="{09B6F9A3-0C0F-6716-5C82-9F7DBED23875}"/>
              </a:ext>
            </a:extLst>
          </p:cNvPr>
          <p:cNvSpPr txBox="1">
            <a:spLocks/>
          </p:cNvSpPr>
          <p:nvPr/>
        </p:nvSpPr>
        <p:spPr>
          <a:xfrm>
            <a:off x="11139293" y="2376637"/>
            <a:ext cx="2859469" cy="1054212"/>
          </a:xfrm>
          <a:prstGeom prst="rect">
            <a:avLst/>
          </a:prstGeom>
        </p:spPr>
        <p:txBody>
          <a:bodyPr vert="horz" lIns="91440" tIns="45720" rIns="91440" bIns="45720" rtlCol="0" anchor="t" anchorCtr="0">
            <a:noAutofit/>
          </a:bodyPr>
          <a:lstStyle>
            <a:lvl1pPr marL="0" indent="0" algn="ctr" defTabSz="1097280" rtl="0" eaLnBrk="1" latinLnBrk="0" hangingPunct="1">
              <a:lnSpc>
                <a:spcPct val="90000"/>
              </a:lnSpc>
              <a:spcBef>
                <a:spcPts val="0"/>
              </a:spcBef>
              <a:buSzPct val="50000"/>
              <a:buFont typeface="Wingdings" pitchFamily="2" charset="2"/>
              <a:buNone/>
              <a:defRPr sz="3200" b="1" i="0" kern="1200" spc="-50" baseline="0">
                <a:solidFill>
                  <a:schemeClr val="accent5"/>
                </a:solidFill>
                <a:latin typeface="+mj-lt"/>
                <a:ea typeface="Segoe UI Semibold" panose="020B0502040204020203" pitchFamily="34" charset="0"/>
                <a:cs typeface="Segoe UI Semibold" panose="020B0502040204020203" pitchFamily="34" charset="0"/>
              </a:defRPr>
            </a:lvl1pPr>
            <a:lvl2pPr marL="54864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2pPr>
            <a:lvl3pPr marL="109728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3pPr>
            <a:lvl4pPr marL="164592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4pPr>
            <a:lvl5pPr marL="219456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dirty="0"/>
              <a:t>Projects</a:t>
            </a:r>
          </a:p>
          <a:p>
            <a:r>
              <a:rPr lang="en-US" dirty="0"/>
              <a:t>With EBB</a:t>
            </a:r>
          </a:p>
        </p:txBody>
      </p:sp>
    </p:spTree>
    <p:extLst>
      <p:ext uri="{BB962C8B-B14F-4D97-AF65-F5344CB8AC3E}">
        <p14:creationId xmlns:p14="http://schemas.microsoft.com/office/powerpoint/2010/main" val="2615954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70AB4-A0AD-05D3-C426-C6344E0E24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AEC045-FB44-3A5A-B74A-7287367C6502}"/>
              </a:ext>
            </a:extLst>
          </p:cNvPr>
          <p:cNvSpPr>
            <a:spLocks noGrp="1"/>
          </p:cNvSpPr>
          <p:nvPr>
            <p:ph type="title"/>
          </p:nvPr>
        </p:nvSpPr>
        <p:spPr>
          <a:xfrm>
            <a:off x="-1" y="246580"/>
            <a:ext cx="14132689" cy="910965"/>
          </a:xfrm>
        </p:spPr>
        <p:txBody>
          <a:bodyPr>
            <a:normAutofit/>
          </a:bodyPr>
          <a:lstStyle/>
          <a:p>
            <a:pPr eaLnBrk="0" fontAlgn="base" hangingPunct="0">
              <a:spcBef>
                <a:spcPct val="0"/>
              </a:spcBef>
              <a:spcAft>
                <a:spcPct val="0"/>
              </a:spcAft>
              <a:defRPr/>
            </a:pPr>
            <a: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Updating the GSP Modeling Scenarios: Time Period and Hydrology</a:t>
            </a:r>
            <a:b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br>
            <a:r>
              <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Modeling fo</a:t>
            </a:r>
            <a:r>
              <a:rPr lang="en-US" sz="1800" dirty="0">
                <a:solidFill>
                  <a:schemeClr val="tx2">
                    <a:lumMod val="60000"/>
                    <a:lumOff val="40000"/>
                  </a:schemeClr>
                </a:solidFill>
                <a:effectLst>
                  <a:innerShdw blurRad="63500" dist="25400" dir="13500000">
                    <a:prstClr val="black">
                      <a:alpha val="50000"/>
                    </a:prstClr>
                  </a:innerShdw>
                </a:effectLst>
                <a:ea typeface="ＭＳ Ｐゴシック" pitchFamily="1" charset="-128"/>
              </a:rPr>
              <a:t>r the 5-Year GSP Evaluation</a:t>
            </a:r>
            <a:endPar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endParaRPr>
          </a:p>
        </p:txBody>
      </p:sp>
      <p:sp>
        <p:nvSpPr>
          <p:cNvPr id="7" name="Content Placeholder 42">
            <a:extLst>
              <a:ext uri="{FF2B5EF4-FFF2-40B4-BE49-F238E27FC236}">
                <a16:creationId xmlns:a16="http://schemas.microsoft.com/office/drawing/2014/main" id="{EB9523B2-747F-58A5-BBFB-8077C0D72C90}"/>
              </a:ext>
            </a:extLst>
          </p:cNvPr>
          <p:cNvSpPr>
            <a:spLocks noGrp="1"/>
          </p:cNvSpPr>
          <p:nvPr>
            <p:ph sz="half" idx="1"/>
          </p:nvPr>
        </p:nvSpPr>
        <p:spPr>
          <a:xfrm>
            <a:off x="102072" y="1436696"/>
            <a:ext cx="5521487" cy="6546323"/>
          </a:xfrm>
        </p:spPr>
        <p:txBody>
          <a:bodyPr>
            <a:noAutofit/>
          </a:bodyPr>
          <a:lstStyle/>
          <a:p>
            <a:pPr marL="0" indent="0">
              <a:buNone/>
            </a:pPr>
            <a:r>
              <a:rPr lang="en-US"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What was done for the GSP?</a:t>
            </a:r>
            <a:endParaRPr lang="en-US" sz="2400" dirty="0"/>
          </a:p>
          <a:p>
            <a:pPr marL="342900" indent="-342900">
              <a:buFont typeface="Arial" panose="020B0604020202020204" pitchFamily="34" charset="0"/>
              <a:buChar char="•"/>
            </a:pPr>
            <a:r>
              <a:rPr lang="en-US" sz="2200" dirty="0"/>
              <a:t>Calendar Year 2020 through Calendar Year 2069</a:t>
            </a:r>
          </a:p>
          <a:p>
            <a:pPr marL="342900" indent="-342900">
              <a:buFont typeface="Arial" panose="020B0604020202020204" pitchFamily="34" charset="0"/>
              <a:buChar char="•"/>
            </a:pPr>
            <a:r>
              <a:rPr lang="en-US" sz="2200" dirty="0"/>
              <a:t>1930 – 1979 Hydrology, adjusted by DWR’s 2070 climate change factors</a:t>
            </a:r>
          </a:p>
          <a:p>
            <a:pPr marL="0" indent="0">
              <a:buNone/>
            </a:pPr>
            <a:r>
              <a:rPr lang="en-US"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What is being simulated fo</a:t>
            </a:r>
            <a:r>
              <a:rPr lang="en-US" sz="2400" b="1" dirty="0">
                <a:solidFill>
                  <a:schemeClr val="tx1"/>
                </a:solidFill>
                <a:latin typeface="Segoe UI" panose="020B0502040204020203" pitchFamily="34" charset="0"/>
                <a:ea typeface="Segoe UI" panose="020B0502040204020203" pitchFamily="34" charset="0"/>
              </a:rPr>
              <a:t>r the 5-year evaluation?</a:t>
            </a:r>
            <a:endParaRPr lang="en-US" sz="2400" b="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marL="342900" indent="-342900">
              <a:buFont typeface="Arial" panose="020B0604020202020204" pitchFamily="34" charset="0"/>
              <a:buChar char="•"/>
            </a:pPr>
            <a:r>
              <a:rPr lang="en-US" sz="2200" dirty="0"/>
              <a:t>Water Year 2023 through Water Year 2069</a:t>
            </a:r>
          </a:p>
          <a:p>
            <a:pPr marL="342900" indent="-342900">
              <a:buFont typeface="Arial" panose="020B0604020202020204" pitchFamily="34" charset="0"/>
              <a:buChar char="•"/>
            </a:pPr>
            <a:r>
              <a:rPr lang="en-US" sz="2200" dirty="0"/>
              <a:t>1933 – 1979 Hydrology, adjusted by DWR’s 2070 climate change factors</a:t>
            </a:r>
          </a:p>
          <a:p>
            <a:pPr marL="891540" lvl="1" indent="-342900">
              <a:buFont typeface="Arial" panose="020B0604020202020204" pitchFamily="34" charset="0"/>
              <a:buChar char="•"/>
            </a:pPr>
            <a:r>
              <a:rPr lang="en-US" sz="2000" dirty="0"/>
              <a:t>1933 replaced with 1978 to reflect the wet 2023 water year conditions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p:txBody>
      </p:sp>
      <p:graphicFrame>
        <p:nvGraphicFramePr>
          <p:cNvPr id="3" name="Chart 2">
            <a:extLst>
              <a:ext uri="{FF2B5EF4-FFF2-40B4-BE49-F238E27FC236}">
                <a16:creationId xmlns:a16="http://schemas.microsoft.com/office/drawing/2014/main" id="{B951A08A-02C1-F2FF-E999-B1D469E19162}"/>
              </a:ext>
            </a:extLst>
          </p:cNvPr>
          <p:cNvGraphicFramePr>
            <a:graphicFrameLocks noGrp="1"/>
          </p:cNvGraphicFramePr>
          <p:nvPr>
            <p:extLst>
              <p:ext uri="{D42A27DB-BD31-4B8C-83A1-F6EECF244321}">
                <p14:modId xmlns:p14="http://schemas.microsoft.com/office/powerpoint/2010/main" val="3817782720"/>
              </p:ext>
            </p:extLst>
          </p:nvPr>
        </p:nvGraphicFramePr>
        <p:xfrm>
          <a:off x="5560769" y="1047707"/>
          <a:ext cx="9129035" cy="631198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AA7A804C-3453-1490-F4D9-3FC44094CF6E}"/>
              </a:ext>
            </a:extLst>
          </p:cNvPr>
          <p:cNvSpPr txBox="1"/>
          <p:nvPr/>
        </p:nvSpPr>
        <p:spPr>
          <a:xfrm>
            <a:off x="9898171" y="7556553"/>
            <a:ext cx="731520" cy="45719"/>
          </a:xfrm>
          <a:prstGeom prst="rect">
            <a:avLst/>
          </a:prstGeom>
          <a:solidFill>
            <a:schemeClr val="tx1"/>
          </a:solidFill>
        </p:spPr>
        <p:txBody>
          <a:bodyPr vert="horz" wrap="none" lIns="91440" tIns="45720" rIns="91440" bIns="45720" rtlCol="0" anchor="ctr">
            <a:normAutofit fontScale="25000" lnSpcReduction="20000"/>
          </a:bodyPr>
          <a:lstStyle/>
          <a:p>
            <a:endParaRPr lang="en-US" sz="2000"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F027B4BF-5DC7-9930-14DF-045832AC3280}"/>
              </a:ext>
            </a:extLst>
          </p:cNvPr>
          <p:cNvSpPr txBox="1"/>
          <p:nvPr/>
        </p:nvSpPr>
        <p:spPr>
          <a:xfrm>
            <a:off x="7256211" y="7235465"/>
            <a:ext cx="1009308" cy="687895"/>
          </a:xfrm>
          <a:prstGeom prst="rect">
            <a:avLst/>
          </a:prstGeom>
          <a:noFill/>
        </p:spPr>
        <p:txBody>
          <a:bodyPr vert="horz" wrap="none" lIns="91440" tIns="45720" rIns="91440" bIns="45720" rtlCol="0" anchor="ctr">
            <a:normAutofit/>
          </a:bodyPr>
          <a:lstStyle/>
          <a:p>
            <a:r>
              <a:rPr lang="en-US" sz="1800" dirty="0">
                <a:solidFill>
                  <a:schemeClr val="bg2">
                    <a:lumMod val="10000"/>
                  </a:schemeClr>
                </a:solidFill>
                <a:latin typeface="Arial" panose="020B0604020202020204" pitchFamily="34" charset="0"/>
                <a:cs typeface="Arial" panose="020B0604020202020204" pitchFamily="34" charset="0"/>
              </a:rPr>
              <a:t>Historical Precipitation</a:t>
            </a:r>
          </a:p>
        </p:txBody>
      </p:sp>
      <p:sp>
        <p:nvSpPr>
          <p:cNvPr id="9" name="TextBox 8">
            <a:extLst>
              <a:ext uri="{FF2B5EF4-FFF2-40B4-BE49-F238E27FC236}">
                <a16:creationId xmlns:a16="http://schemas.microsoft.com/office/drawing/2014/main" id="{D0A4BC1B-A947-A5CC-8AB0-7EFFE85755A4}"/>
              </a:ext>
            </a:extLst>
          </p:cNvPr>
          <p:cNvSpPr txBox="1"/>
          <p:nvPr/>
        </p:nvSpPr>
        <p:spPr>
          <a:xfrm>
            <a:off x="10629691" y="7235465"/>
            <a:ext cx="1009308" cy="687895"/>
          </a:xfrm>
          <a:prstGeom prst="rect">
            <a:avLst/>
          </a:prstGeom>
          <a:noFill/>
        </p:spPr>
        <p:txBody>
          <a:bodyPr vert="horz" wrap="none" lIns="91440" tIns="45720" rIns="91440" bIns="45720" rtlCol="0" anchor="ctr">
            <a:normAutofit/>
          </a:bodyPr>
          <a:lstStyle/>
          <a:p>
            <a:r>
              <a:rPr lang="en-US" sz="1800" dirty="0">
                <a:solidFill>
                  <a:schemeClr val="bg2">
                    <a:lumMod val="10000"/>
                  </a:schemeClr>
                </a:solidFill>
                <a:latin typeface="Arial" panose="020B0604020202020204" pitchFamily="34" charset="0"/>
                <a:cs typeface="Arial" panose="020B0604020202020204" pitchFamily="34" charset="0"/>
              </a:rPr>
              <a:t>5-Year GSP</a:t>
            </a:r>
          </a:p>
        </p:txBody>
      </p:sp>
      <p:sp>
        <p:nvSpPr>
          <p:cNvPr id="10" name="TextBox 9">
            <a:extLst>
              <a:ext uri="{FF2B5EF4-FFF2-40B4-BE49-F238E27FC236}">
                <a16:creationId xmlns:a16="http://schemas.microsoft.com/office/drawing/2014/main" id="{5FE432C1-4B80-810F-C0FF-FD882B6D61A9}"/>
              </a:ext>
            </a:extLst>
          </p:cNvPr>
          <p:cNvSpPr txBox="1"/>
          <p:nvPr/>
        </p:nvSpPr>
        <p:spPr>
          <a:xfrm>
            <a:off x="6514639" y="7556553"/>
            <a:ext cx="731520" cy="45719"/>
          </a:xfrm>
          <a:prstGeom prst="rect">
            <a:avLst/>
          </a:prstGeom>
          <a:solidFill>
            <a:schemeClr val="bg2">
              <a:lumMod val="10000"/>
            </a:schemeClr>
          </a:solidFill>
        </p:spPr>
        <p:txBody>
          <a:bodyPr vert="horz" wrap="none" lIns="91440" tIns="45720" rIns="91440" bIns="45720" rtlCol="0" anchor="ctr">
            <a:normAutofit fontScale="25000" lnSpcReduction="20000"/>
          </a:bodyPr>
          <a:lstStyle/>
          <a:p>
            <a:endParaRPr lang="en-US" sz="2000" b="1"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34092F6-EF43-4254-D75A-5CDC3923F07A}"/>
              </a:ext>
            </a:extLst>
          </p:cNvPr>
          <p:cNvSpPr txBox="1"/>
          <p:nvPr/>
        </p:nvSpPr>
        <p:spPr>
          <a:xfrm>
            <a:off x="12235178" y="7556553"/>
            <a:ext cx="731520" cy="45719"/>
          </a:xfrm>
          <a:prstGeom prst="rect">
            <a:avLst/>
          </a:prstGeom>
          <a:solidFill>
            <a:schemeClr val="bg1">
              <a:lumMod val="65000"/>
            </a:schemeClr>
          </a:solidFill>
        </p:spPr>
        <p:txBody>
          <a:bodyPr vert="horz" wrap="none" lIns="91440" tIns="45720" rIns="91440" bIns="45720" rtlCol="0" anchor="ctr">
            <a:normAutofit fontScale="25000" lnSpcReduction="20000"/>
          </a:bodyPr>
          <a:lstStyle/>
          <a:p>
            <a:endParaRPr lang="en-US" sz="2000" b="1"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76AEAC4-BEF5-9DA9-C13B-DC4E14EEC3EB}"/>
              </a:ext>
            </a:extLst>
          </p:cNvPr>
          <p:cNvSpPr txBox="1"/>
          <p:nvPr/>
        </p:nvSpPr>
        <p:spPr>
          <a:xfrm>
            <a:off x="13043847" y="7235465"/>
            <a:ext cx="1009308" cy="687895"/>
          </a:xfrm>
          <a:prstGeom prst="rect">
            <a:avLst/>
          </a:prstGeom>
          <a:noFill/>
        </p:spPr>
        <p:txBody>
          <a:bodyPr vert="horz" wrap="none" lIns="91440" tIns="45720" rIns="91440" bIns="45720" rtlCol="0" anchor="ctr">
            <a:normAutofit/>
          </a:bodyPr>
          <a:lstStyle/>
          <a:p>
            <a:r>
              <a:rPr lang="en-US" sz="1800" dirty="0">
                <a:solidFill>
                  <a:schemeClr val="bg2">
                    <a:lumMod val="10000"/>
                  </a:schemeClr>
                </a:solidFill>
                <a:latin typeface="Arial" panose="020B0604020202020204" pitchFamily="34" charset="0"/>
                <a:cs typeface="Arial" panose="020B0604020202020204" pitchFamily="34" charset="0"/>
              </a:rPr>
              <a:t>GSP (2019)</a:t>
            </a:r>
          </a:p>
        </p:txBody>
      </p:sp>
    </p:spTree>
    <p:extLst>
      <p:ext uri="{BB962C8B-B14F-4D97-AF65-F5344CB8AC3E}">
        <p14:creationId xmlns:p14="http://schemas.microsoft.com/office/powerpoint/2010/main" val="1264333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404B1-9166-9A46-F191-BDC7E36555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CED0E4-7837-B3B4-C460-4E5FC9E71B6D}"/>
              </a:ext>
            </a:extLst>
          </p:cNvPr>
          <p:cNvSpPr>
            <a:spLocks noGrp="1"/>
          </p:cNvSpPr>
          <p:nvPr>
            <p:ph type="title"/>
          </p:nvPr>
        </p:nvSpPr>
        <p:spPr>
          <a:xfrm>
            <a:off x="0" y="258155"/>
            <a:ext cx="12618720" cy="910965"/>
          </a:xfrm>
        </p:spPr>
        <p:txBody>
          <a:bodyPr>
            <a:normAutofit/>
          </a:bodyPr>
          <a:lstStyle/>
          <a:p>
            <a:pPr eaLnBrk="0" fontAlgn="base" hangingPunct="0">
              <a:spcBef>
                <a:spcPct val="0"/>
              </a:spcBef>
              <a:spcAft>
                <a:spcPct val="0"/>
              </a:spcAft>
              <a:defRPr/>
            </a:pPr>
            <a: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Baseline Model Scenario: Pumpin</a:t>
            </a:r>
            <a:r>
              <a:rPr lang="en-US" dirty="0">
                <a:effectLst>
                  <a:innerShdw blurRad="63500" dist="25400" dir="13500000">
                    <a:prstClr val="black">
                      <a:alpha val="50000"/>
                    </a:prstClr>
                  </a:innerShdw>
                </a:effectLst>
                <a:ea typeface="ＭＳ Ｐゴシック" pitchFamily="1" charset="-128"/>
              </a:rPr>
              <a:t>g in the Oxnard Subbasin</a:t>
            </a:r>
            <a:b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br>
            <a:r>
              <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Modeling fo</a:t>
            </a:r>
            <a:r>
              <a:rPr lang="en-US" sz="1800" dirty="0">
                <a:solidFill>
                  <a:schemeClr val="tx2">
                    <a:lumMod val="60000"/>
                    <a:lumOff val="40000"/>
                  </a:schemeClr>
                </a:solidFill>
                <a:effectLst>
                  <a:innerShdw blurRad="63500" dist="25400" dir="13500000">
                    <a:prstClr val="black">
                      <a:alpha val="50000"/>
                    </a:prstClr>
                  </a:innerShdw>
                </a:effectLst>
                <a:ea typeface="ＭＳ Ｐゴシック" pitchFamily="1" charset="-128"/>
              </a:rPr>
              <a:t>r the 5-Year GSP Evaluation</a:t>
            </a:r>
            <a:endPar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endParaRPr>
          </a:p>
        </p:txBody>
      </p:sp>
      <p:graphicFrame>
        <p:nvGraphicFramePr>
          <p:cNvPr id="6" name="Chart 5">
            <a:extLst>
              <a:ext uri="{FF2B5EF4-FFF2-40B4-BE49-F238E27FC236}">
                <a16:creationId xmlns:a16="http://schemas.microsoft.com/office/drawing/2014/main" id="{AF51920B-6469-8913-3ACB-884665C707D6}"/>
              </a:ext>
            </a:extLst>
          </p:cNvPr>
          <p:cNvGraphicFramePr>
            <a:graphicFrameLocks noGrp="1"/>
          </p:cNvGraphicFramePr>
          <p:nvPr>
            <p:extLst>
              <p:ext uri="{D42A27DB-BD31-4B8C-83A1-F6EECF244321}">
                <p14:modId xmlns:p14="http://schemas.microsoft.com/office/powerpoint/2010/main" val="3701064786"/>
              </p:ext>
            </p:extLst>
          </p:nvPr>
        </p:nvGraphicFramePr>
        <p:xfrm>
          <a:off x="5943600" y="972351"/>
          <a:ext cx="86868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7" name="Content Placeholder 42">
            <a:extLst>
              <a:ext uri="{FF2B5EF4-FFF2-40B4-BE49-F238E27FC236}">
                <a16:creationId xmlns:a16="http://schemas.microsoft.com/office/drawing/2014/main" id="{4A144EBA-2222-2E2D-E3E5-85FF148D6E19}"/>
              </a:ext>
            </a:extLst>
          </p:cNvPr>
          <p:cNvSpPr>
            <a:spLocks noGrp="1"/>
          </p:cNvSpPr>
          <p:nvPr>
            <p:ph sz="half" idx="1"/>
          </p:nvPr>
        </p:nvSpPr>
        <p:spPr>
          <a:xfrm>
            <a:off x="217025" y="1425122"/>
            <a:ext cx="5486400" cy="6546323"/>
          </a:xfrm>
        </p:spPr>
        <p:txBody>
          <a:bodyPr>
            <a:noAutofit/>
          </a:bodyPr>
          <a:lstStyle/>
          <a:p>
            <a:pPr marL="0" indent="0">
              <a:buNone/>
            </a:pPr>
            <a:r>
              <a:rPr lang="en-US" sz="2000" b="1" dirty="0">
                <a:solidFill>
                  <a:schemeClr val="tx1"/>
                </a:solidFill>
                <a:latin typeface="Segoe UI" panose="020B0502040204020203" pitchFamily="34" charset="0"/>
                <a:ea typeface="Segoe UI" panose="020B0502040204020203" pitchFamily="34" charset="0"/>
                <a:cs typeface="Segoe UI" panose="020B0502040204020203" pitchFamily="34" charset="0"/>
              </a:rPr>
              <a:t>What was done for the GSP?</a:t>
            </a:r>
            <a:endParaRPr lang="en-US" sz="2000" dirty="0"/>
          </a:p>
          <a:p>
            <a:pPr marL="342900" indent="-342900">
              <a:buFont typeface="Arial" panose="020B0604020202020204" pitchFamily="34" charset="0"/>
              <a:buChar char="•"/>
            </a:pPr>
            <a:r>
              <a:rPr lang="en-US" sz="2000" dirty="0"/>
              <a:t>Pumping held constant at average 2015-2017 rates</a:t>
            </a:r>
          </a:p>
          <a:p>
            <a:pPr marL="0" indent="0">
              <a:buNone/>
            </a:pPr>
            <a:r>
              <a:rPr lang="en-US" sz="2000" b="1" dirty="0">
                <a:solidFill>
                  <a:schemeClr val="tx1"/>
                </a:solidFill>
                <a:latin typeface="Segoe UI" panose="020B0502040204020203" pitchFamily="34" charset="0"/>
                <a:ea typeface="Segoe UI" panose="020B0502040204020203" pitchFamily="34" charset="0"/>
                <a:cs typeface="Segoe UI" panose="020B0502040204020203" pitchFamily="34" charset="0"/>
              </a:rPr>
              <a:t>What is being simulated fo</a:t>
            </a:r>
            <a:r>
              <a:rPr lang="en-US" sz="2000" b="1" dirty="0">
                <a:solidFill>
                  <a:schemeClr val="tx1"/>
                </a:solidFill>
                <a:latin typeface="Segoe UI" panose="020B0502040204020203" pitchFamily="34" charset="0"/>
                <a:ea typeface="Segoe UI" panose="020B0502040204020203" pitchFamily="34" charset="0"/>
              </a:rPr>
              <a:t>r the 5-year evaluation?</a:t>
            </a:r>
            <a:endParaRPr lang="en-US" sz="2000" b="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marL="342900" indent="-342900">
              <a:buFont typeface="Arial" panose="020B0604020202020204" pitchFamily="34" charset="0"/>
              <a:buChar char="•"/>
            </a:pPr>
            <a:r>
              <a:rPr lang="en-US" sz="2000" dirty="0"/>
              <a:t>Pumping held constant at average 2016-2022 rates</a:t>
            </a:r>
          </a:p>
          <a:p>
            <a:pPr marL="342900" indent="-342900">
              <a:buFont typeface="Arial" panose="020B0604020202020204" pitchFamily="34" charset="0"/>
              <a:buChar char="•"/>
            </a:pPr>
            <a:r>
              <a:rPr lang="en-US" sz="2000" dirty="0"/>
              <a:t>Reflects ~5% reduction in pumping compared to 2015-2017 period </a:t>
            </a:r>
          </a:p>
          <a:p>
            <a:pPr marL="342900" indent="-342900">
              <a:buFont typeface="Arial" panose="020B0604020202020204" pitchFamily="34" charset="0"/>
              <a:buChar char="•"/>
            </a:pPr>
            <a:r>
              <a:rPr lang="en-US" sz="2000" dirty="0"/>
              <a:t>Similar to total Oxnard Subbasin allocation</a:t>
            </a:r>
          </a:p>
          <a:p>
            <a:pPr marL="0" indent="0">
              <a:buNone/>
            </a:pPr>
            <a:r>
              <a:rPr lang="en-US" sz="2000" b="1" dirty="0">
                <a:solidFill>
                  <a:schemeClr val="tx1"/>
                </a:solidFill>
                <a:latin typeface="Segoe UI" panose="020B0502040204020203" pitchFamily="34" charset="0"/>
                <a:ea typeface="Segoe UI" panose="020B0502040204020203" pitchFamily="34" charset="0"/>
                <a:cs typeface="Segoe UI" panose="020B0502040204020203" pitchFamily="34" charset="0"/>
              </a:rPr>
              <a:t>What is the same between the GSP and 5-Year evaluation</a:t>
            </a:r>
            <a:r>
              <a:rPr lang="en-US" sz="2000" b="1" dirty="0">
                <a:solidFill>
                  <a:schemeClr val="tx1"/>
                </a:solidFill>
                <a:latin typeface="Segoe UI" panose="020B0502040204020203" pitchFamily="34" charset="0"/>
                <a:ea typeface="Segoe UI" panose="020B0502040204020203" pitchFamily="34" charset="0"/>
              </a:rPr>
              <a:t>?</a:t>
            </a:r>
          </a:p>
          <a:p>
            <a:r>
              <a:rPr lang="en-US" sz="2000" dirty="0"/>
              <a:t>Monthly pumping adjusted based on projected surface water, recycled water, and imported water availability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p:txBody>
      </p:sp>
      <p:sp>
        <p:nvSpPr>
          <p:cNvPr id="3" name="TextBox 2">
            <a:extLst>
              <a:ext uri="{FF2B5EF4-FFF2-40B4-BE49-F238E27FC236}">
                <a16:creationId xmlns:a16="http://schemas.microsoft.com/office/drawing/2014/main" id="{0CD95C28-01F1-6B43-CB6C-4CC9A89A2B9C}"/>
              </a:ext>
            </a:extLst>
          </p:cNvPr>
          <p:cNvSpPr txBox="1"/>
          <p:nvPr/>
        </p:nvSpPr>
        <p:spPr>
          <a:xfrm rot="16200000">
            <a:off x="13073913" y="5804206"/>
            <a:ext cx="914400" cy="914400"/>
          </a:xfrm>
          <a:prstGeom prst="rect">
            <a:avLst/>
          </a:prstGeom>
        </p:spPr>
        <p:txBody>
          <a:bodyPr vert="horz" wrap="none" lIns="91440" tIns="45720" rIns="91440" bIns="45720" rtlCol="0" anchor="ctr">
            <a:normAutofit/>
          </a:bodyPr>
          <a:lstStyle/>
          <a:p>
            <a:pPr algn="l"/>
            <a:r>
              <a:rPr lang="en-US" sz="1800" b="1" dirty="0">
                <a:solidFill>
                  <a:schemeClr val="bg2">
                    <a:lumMod val="10000"/>
                  </a:schemeClr>
                </a:solidFill>
              </a:rPr>
              <a:t>Transitional Water Year Reporting</a:t>
            </a:r>
            <a:endParaRPr lang="en-US" sz="2800" b="1" dirty="0">
              <a:solidFill>
                <a:schemeClr val="bg2">
                  <a:lumMod val="10000"/>
                </a:schemeClr>
              </a:solidFill>
            </a:endParaRPr>
          </a:p>
        </p:txBody>
      </p:sp>
    </p:spTree>
    <p:extLst>
      <p:ext uri="{BB962C8B-B14F-4D97-AF65-F5344CB8AC3E}">
        <p14:creationId xmlns:p14="http://schemas.microsoft.com/office/powerpoint/2010/main" val="2834770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3A422-1B4D-33BC-612B-A45FADA49A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2D9C68-13A2-0D2D-9221-621EBB4BCC5C}"/>
              </a:ext>
            </a:extLst>
          </p:cNvPr>
          <p:cNvSpPr>
            <a:spLocks noGrp="1"/>
          </p:cNvSpPr>
          <p:nvPr>
            <p:ph type="title"/>
          </p:nvPr>
        </p:nvSpPr>
        <p:spPr>
          <a:xfrm>
            <a:off x="0" y="246580"/>
            <a:ext cx="12618720" cy="910965"/>
          </a:xfrm>
        </p:spPr>
        <p:txBody>
          <a:bodyPr>
            <a:normAutofit/>
          </a:bodyPr>
          <a:lstStyle/>
          <a:p>
            <a:pPr eaLnBrk="0" fontAlgn="base" hangingPunct="0">
              <a:spcBef>
                <a:spcPct val="0"/>
              </a:spcBef>
              <a:spcAft>
                <a:spcPct val="0"/>
              </a:spcAft>
              <a:defRPr/>
            </a:pPr>
            <a: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Baseline Model Scenario: Pumpin</a:t>
            </a:r>
            <a:r>
              <a:rPr lang="en-US" dirty="0">
                <a:effectLst>
                  <a:innerShdw blurRad="63500" dist="25400" dir="13500000">
                    <a:prstClr val="black">
                      <a:alpha val="50000"/>
                    </a:prstClr>
                  </a:innerShdw>
                </a:effectLst>
                <a:ea typeface="ＭＳ Ｐゴシック" pitchFamily="1" charset="-128"/>
              </a:rPr>
              <a:t>g in the Pleasant Valley Basin</a:t>
            </a:r>
            <a:b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br>
            <a:r>
              <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Modeling fo</a:t>
            </a:r>
            <a:r>
              <a:rPr lang="en-US" sz="1800" dirty="0">
                <a:solidFill>
                  <a:schemeClr val="tx2">
                    <a:lumMod val="60000"/>
                    <a:lumOff val="40000"/>
                  </a:schemeClr>
                </a:solidFill>
                <a:effectLst>
                  <a:innerShdw blurRad="63500" dist="25400" dir="13500000">
                    <a:prstClr val="black">
                      <a:alpha val="50000"/>
                    </a:prstClr>
                  </a:innerShdw>
                </a:effectLst>
                <a:ea typeface="ＭＳ Ｐゴシック" pitchFamily="1" charset="-128"/>
              </a:rPr>
              <a:t>r the 5-Year GSP Evaluation</a:t>
            </a:r>
            <a:endPar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endParaRPr>
          </a:p>
        </p:txBody>
      </p:sp>
      <p:sp>
        <p:nvSpPr>
          <p:cNvPr id="7" name="Content Placeholder 42">
            <a:extLst>
              <a:ext uri="{FF2B5EF4-FFF2-40B4-BE49-F238E27FC236}">
                <a16:creationId xmlns:a16="http://schemas.microsoft.com/office/drawing/2014/main" id="{57BD8350-F609-23C0-197E-94C606EA3005}"/>
              </a:ext>
            </a:extLst>
          </p:cNvPr>
          <p:cNvSpPr>
            <a:spLocks noGrp="1"/>
          </p:cNvSpPr>
          <p:nvPr>
            <p:ph sz="half" idx="1"/>
          </p:nvPr>
        </p:nvSpPr>
        <p:spPr>
          <a:xfrm>
            <a:off x="102072" y="1436696"/>
            <a:ext cx="5833397" cy="6546323"/>
          </a:xfrm>
        </p:spPr>
        <p:txBody>
          <a:bodyPr>
            <a:noAutofit/>
          </a:bodyPr>
          <a:lstStyle/>
          <a:p>
            <a:pPr marL="0" indent="0">
              <a:buNone/>
            </a:pPr>
            <a:r>
              <a:rPr lang="en-US" sz="2000" b="1" dirty="0">
                <a:solidFill>
                  <a:schemeClr val="tx1"/>
                </a:solidFill>
                <a:latin typeface="Segoe UI" panose="020B0502040204020203" pitchFamily="34" charset="0"/>
                <a:ea typeface="Segoe UI" panose="020B0502040204020203" pitchFamily="34" charset="0"/>
                <a:cs typeface="Segoe UI" panose="020B0502040204020203" pitchFamily="34" charset="0"/>
              </a:rPr>
              <a:t>What was done for the GSP?</a:t>
            </a:r>
            <a:endParaRPr lang="en-US" sz="2000" dirty="0"/>
          </a:p>
          <a:p>
            <a:pPr marL="342900" indent="-342900">
              <a:buFont typeface="Arial" panose="020B0604020202020204" pitchFamily="34" charset="0"/>
              <a:buChar char="•"/>
            </a:pPr>
            <a:r>
              <a:rPr lang="en-US" sz="2000" dirty="0"/>
              <a:t>Pumping held constant at average 2015-2017 rates</a:t>
            </a:r>
          </a:p>
          <a:p>
            <a:pPr marL="0" indent="0">
              <a:buNone/>
            </a:pPr>
            <a:r>
              <a:rPr lang="en-US" sz="2000" b="1" dirty="0">
                <a:solidFill>
                  <a:schemeClr val="tx1"/>
                </a:solidFill>
                <a:latin typeface="Segoe UI" panose="020B0502040204020203" pitchFamily="34" charset="0"/>
                <a:ea typeface="Segoe UI" panose="020B0502040204020203" pitchFamily="34" charset="0"/>
                <a:cs typeface="Segoe UI" panose="020B0502040204020203" pitchFamily="34" charset="0"/>
              </a:rPr>
              <a:t>What is being simulated fo</a:t>
            </a:r>
            <a:r>
              <a:rPr lang="en-US" sz="2000" b="1" dirty="0">
                <a:solidFill>
                  <a:schemeClr val="tx1"/>
                </a:solidFill>
                <a:latin typeface="Segoe UI" panose="020B0502040204020203" pitchFamily="34" charset="0"/>
                <a:ea typeface="Segoe UI" panose="020B0502040204020203" pitchFamily="34" charset="0"/>
              </a:rPr>
              <a:t>r the 5-year evaluation?</a:t>
            </a:r>
            <a:endParaRPr lang="en-US" sz="2000" b="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marL="342900" indent="-342900">
              <a:buFont typeface="Arial" panose="020B0604020202020204" pitchFamily="34" charset="0"/>
              <a:buChar char="•"/>
            </a:pPr>
            <a:r>
              <a:rPr lang="en-US" sz="2000" dirty="0"/>
              <a:t>Pumping held constant at average 2016-2022 rates</a:t>
            </a:r>
          </a:p>
          <a:p>
            <a:pPr marL="342900" indent="-342900">
              <a:buFont typeface="Arial" panose="020B0604020202020204" pitchFamily="34" charset="0"/>
              <a:buChar char="•"/>
            </a:pPr>
            <a:r>
              <a:rPr lang="en-US" sz="2000" dirty="0"/>
              <a:t>Reflects ~15% reduction in pumping compared to 2015-2017 period </a:t>
            </a:r>
          </a:p>
          <a:p>
            <a:pPr marL="342900" indent="-342900">
              <a:buFont typeface="Arial" panose="020B0604020202020204" pitchFamily="34" charset="0"/>
              <a:buChar char="•"/>
            </a:pPr>
            <a:r>
              <a:rPr lang="en-US" sz="2000" dirty="0"/>
              <a:t>Similar to total Pleasant Valley Basin allocation</a:t>
            </a:r>
          </a:p>
          <a:p>
            <a:pPr marL="0" indent="0">
              <a:buNone/>
            </a:pPr>
            <a:r>
              <a:rPr lang="en-US" sz="2000" b="1" dirty="0">
                <a:solidFill>
                  <a:schemeClr val="tx1"/>
                </a:solidFill>
                <a:latin typeface="Segoe UI" panose="020B0502040204020203" pitchFamily="34" charset="0"/>
                <a:ea typeface="Segoe UI" panose="020B0502040204020203" pitchFamily="34" charset="0"/>
                <a:cs typeface="Segoe UI" panose="020B0502040204020203" pitchFamily="34" charset="0"/>
              </a:rPr>
              <a:t>What is the same between the GSP and 5-Year evaluation</a:t>
            </a:r>
            <a:r>
              <a:rPr lang="en-US" sz="2000" b="1" dirty="0">
                <a:solidFill>
                  <a:schemeClr val="tx1"/>
                </a:solidFill>
                <a:latin typeface="Segoe UI" panose="020B0502040204020203" pitchFamily="34" charset="0"/>
                <a:ea typeface="Segoe UI" panose="020B0502040204020203" pitchFamily="34" charset="0"/>
              </a:rPr>
              <a:t>?</a:t>
            </a:r>
          </a:p>
          <a:p>
            <a:r>
              <a:rPr lang="en-US" sz="2000" dirty="0"/>
              <a:t>Monthly pumping adjusted based on projected surface water, recycled water, and imported water availability</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p:txBody>
      </p:sp>
      <p:graphicFrame>
        <p:nvGraphicFramePr>
          <p:cNvPr id="3" name="Chart 2">
            <a:extLst>
              <a:ext uri="{FF2B5EF4-FFF2-40B4-BE49-F238E27FC236}">
                <a16:creationId xmlns:a16="http://schemas.microsoft.com/office/drawing/2014/main" id="{06F5808B-74F6-5A15-9949-70D070C1107A}"/>
              </a:ext>
            </a:extLst>
          </p:cNvPr>
          <p:cNvGraphicFramePr>
            <a:graphicFrameLocks noGrp="1"/>
          </p:cNvGraphicFramePr>
          <p:nvPr>
            <p:extLst>
              <p:ext uri="{D42A27DB-BD31-4B8C-83A1-F6EECF244321}">
                <p14:modId xmlns:p14="http://schemas.microsoft.com/office/powerpoint/2010/main" val="2961230746"/>
              </p:ext>
            </p:extLst>
          </p:nvPr>
        </p:nvGraphicFramePr>
        <p:xfrm>
          <a:off x="5943600" y="1078797"/>
          <a:ext cx="86868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257D9958-D09C-4E8A-4FB5-5E775B01C644}"/>
              </a:ext>
            </a:extLst>
          </p:cNvPr>
          <p:cNvSpPr txBox="1"/>
          <p:nvPr/>
        </p:nvSpPr>
        <p:spPr>
          <a:xfrm rot="16200000">
            <a:off x="13313099" y="5944776"/>
            <a:ext cx="914400" cy="914400"/>
          </a:xfrm>
          <a:prstGeom prst="rect">
            <a:avLst/>
          </a:prstGeom>
        </p:spPr>
        <p:txBody>
          <a:bodyPr vert="horz" wrap="none" lIns="91440" tIns="45720" rIns="91440" bIns="45720" rtlCol="0" anchor="ctr">
            <a:normAutofit/>
          </a:bodyPr>
          <a:lstStyle/>
          <a:p>
            <a:pPr algn="l"/>
            <a:r>
              <a:rPr lang="en-US" sz="1800" b="1" dirty="0">
                <a:solidFill>
                  <a:schemeClr val="bg2">
                    <a:lumMod val="10000"/>
                  </a:schemeClr>
                </a:solidFill>
              </a:rPr>
              <a:t>Transitional Water Year Reporting</a:t>
            </a:r>
            <a:endParaRPr lang="en-US" sz="2800" b="1" dirty="0">
              <a:solidFill>
                <a:schemeClr val="bg2">
                  <a:lumMod val="10000"/>
                </a:schemeClr>
              </a:solidFill>
            </a:endParaRPr>
          </a:p>
        </p:txBody>
      </p:sp>
    </p:spTree>
    <p:extLst>
      <p:ext uri="{BB962C8B-B14F-4D97-AF65-F5344CB8AC3E}">
        <p14:creationId xmlns:p14="http://schemas.microsoft.com/office/powerpoint/2010/main" val="1231704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67D1B-837D-68FE-3AE4-053D7B1B66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58C1B4-3290-5E3C-29ED-254A2EA6F9EF}"/>
              </a:ext>
            </a:extLst>
          </p:cNvPr>
          <p:cNvSpPr>
            <a:spLocks noGrp="1"/>
          </p:cNvSpPr>
          <p:nvPr>
            <p:ph type="title"/>
          </p:nvPr>
        </p:nvSpPr>
        <p:spPr>
          <a:xfrm>
            <a:off x="0" y="246580"/>
            <a:ext cx="12618720" cy="910965"/>
          </a:xfrm>
        </p:spPr>
        <p:txBody>
          <a:bodyPr>
            <a:normAutofit/>
          </a:bodyPr>
          <a:lstStyle/>
          <a:p>
            <a:pPr eaLnBrk="0" fontAlgn="base" hangingPunct="0">
              <a:spcBef>
                <a:spcPct val="0"/>
              </a:spcBef>
              <a:spcAft>
                <a:spcPct val="0"/>
              </a:spcAft>
              <a:defRPr/>
            </a:pPr>
            <a: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Baseline Model Scenario</a:t>
            </a:r>
            <a:b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br>
            <a:r>
              <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Modeling fo</a:t>
            </a:r>
            <a:r>
              <a:rPr lang="en-US" sz="1800" dirty="0">
                <a:solidFill>
                  <a:schemeClr val="tx2">
                    <a:lumMod val="60000"/>
                    <a:lumOff val="40000"/>
                  </a:schemeClr>
                </a:solidFill>
                <a:effectLst>
                  <a:innerShdw blurRad="63500" dist="25400" dir="13500000">
                    <a:prstClr val="black">
                      <a:alpha val="50000"/>
                    </a:prstClr>
                  </a:innerShdw>
                </a:effectLst>
                <a:ea typeface="ＭＳ Ｐゴシック" pitchFamily="1" charset="-128"/>
              </a:rPr>
              <a:t>r the 5-Year GSP Evaluation</a:t>
            </a:r>
            <a:endPar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endParaRPr>
          </a:p>
        </p:txBody>
      </p:sp>
      <p:graphicFrame>
        <p:nvGraphicFramePr>
          <p:cNvPr id="17" name="Table 16">
            <a:extLst>
              <a:ext uri="{FF2B5EF4-FFF2-40B4-BE49-F238E27FC236}">
                <a16:creationId xmlns:a16="http://schemas.microsoft.com/office/drawing/2014/main" id="{C0B230A9-0329-5CFC-D9D1-09B5F4E26F2B}"/>
              </a:ext>
            </a:extLst>
          </p:cNvPr>
          <p:cNvGraphicFramePr>
            <a:graphicFrameLocks noGrp="1"/>
          </p:cNvGraphicFramePr>
          <p:nvPr>
            <p:extLst>
              <p:ext uri="{D42A27DB-BD31-4B8C-83A1-F6EECF244321}">
                <p14:modId xmlns:p14="http://schemas.microsoft.com/office/powerpoint/2010/main" val="3732596506"/>
              </p:ext>
            </p:extLst>
          </p:nvPr>
        </p:nvGraphicFramePr>
        <p:xfrm>
          <a:off x="5674784" y="201976"/>
          <a:ext cx="8793480" cy="7057219"/>
        </p:xfrm>
        <a:graphic>
          <a:graphicData uri="http://schemas.openxmlformats.org/drawingml/2006/table">
            <a:tbl>
              <a:tblPr firstRow="1" bandRow="1">
                <a:tableStyleId>{5C22544A-7EE6-4342-B048-85BDC9FD1C3A}</a:tableStyleId>
              </a:tblPr>
              <a:tblGrid>
                <a:gridCol w="2236413">
                  <a:extLst>
                    <a:ext uri="{9D8B030D-6E8A-4147-A177-3AD203B41FA5}">
                      <a16:colId xmlns:a16="http://schemas.microsoft.com/office/drawing/2014/main" val="2734808747"/>
                    </a:ext>
                  </a:extLst>
                </a:gridCol>
                <a:gridCol w="1673121">
                  <a:extLst>
                    <a:ext uri="{9D8B030D-6E8A-4147-A177-3AD203B41FA5}">
                      <a16:colId xmlns:a16="http://schemas.microsoft.com/office/drawing/2014/main" val="461394892"/>
                    </a:ext>
                  </a:extLst>
                </a:gridCol>
                <a:gridCol w="2441973">
                  <a:extLst>
                    <a:ext uri="{9D8B030D-6E8A-4147-A177-3AD203B41FA5}">
                      <a16:colId xmlns:a16="http://schemas.microsoft.com/office/drawing/2014/main" val="755883220"/>
                    </a:ext>
                  </a:extLst>
                </a:gridCol>
                <a:gridCol w="2441973">
                  <a:extLst>
                    <a:ext uri="{9D8B030D-6E8A-4147-A177-3AD203B41FA5}">
                      <a16:colId xmlns:a16="http://schemas.microsoft.com/office/drawing/2014/main" val="3270192780"/>
                    </a:ext>
                  </a:extLst>
                </a:gridCol>
              </a:tblGrid>
              <a:tr h="732355">
                <a:tc gridSpan="3">
                  <a:txBody>
                    <a:bodyPr/>
                    <a:lstStyle/>
                    <a:p>
                      <a:pPr algn="l"/>
                      <a:r>
                        <a:rPr lang="en-US" sz="4000" b="1" i="0" dirty="0">
                          <a:solidFill>
                            <a:schemeClr val="accent3"/>
                          </a:solidFill>
                          <a:latin typeface="+mn-lt"/>
                          <a:ea typeface="Lato Light" charset="0"/>
                          <a:cs typeface="Lato Light" charset="0"/>
                        </a:rPr>
                        <a:t>New Baseline Projects</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400" b="0" i="0" dirty="0">
                        <a:solidFill>
                          <a:schemeClr val="bg2"/>
                        </a:solidFill>
                        <a:latin typeface="+mj-lt"/>
                        <a:ea typeface="Segoe UI" panose="020B0502040204020203" pitchFamily="34" charset="0"/>
                        <a:cs typeface="Segoe UI" panose="020B0502040204020203" pitchFamily="34" charset="0"/>
                      </a:endParaRP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hMerge="1">
                  <a:txBody>
                    <a:bodyPr/>
                    <a:lstStyle/>
                    <a:p>
                      <a:pPr algn="ctr"/>
                      <a:endParaRPr lang="en-US" sz="2400" b="0" i="0" dirty="0">
                        <a:solidFill>
                          <a:schemeClr val="bg2"/>
                        </a:solidFill>
                        <a:latin typeface="+mj-lt"/>
                        <a:ea typeface="Segoe UI" panose="020B0502040204020203" pitchFamily="34" charset="0"/>
                        <a:cs typeface="Segoe UI" panose="020B0502040204020203" pitchFamily="34" charset="0"/>
                      </a:endParaRP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l"/>
                      <a:endParaRPr lang="en-US" sz="4000" b="1" i="0" dirty="0">
                        <a:solidFill>
                          <a:schemeClr val="accent3"/>
                        </a:solidFill>
                        <a:latin typeface="+mn-lt"/>
                        <a:ea typeface="Lato Light" charset="0"/>
                        <a:cs typeface="Lato Light" charset="0"/>
                      </a:endParaRP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5895631"/>
                  </a:ext>
                </a:extLst>
              </a:tr>
              <a:tr h="1893072">
                <a:tc>
                  <a:txBody>
                    <a:bodyPr/>
                    <a:lstStyle/>
                    <a:p>
                      <a:pPr algn="ctr"/>
                      <a:r>
                        <a:rPr lang="en-US" sz="2400" b="0" i="0" dirty="0">
                          <a:solidFill>
                            <a:schemeClr val="bg2"/>
                          </a:solidFill>
                          <a:latin typeface="+mn-lt"/>
                          <a:ea typeface="Lato Light" charset="0"/>
                          <a:cs typeface="Lato Light" charset="0"/>
                        </a:rPr>
                        <a:t>Project Name</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2400" b="0" i="0" dirty="0">
                          <a:solidFill>
                            <a:schemeClr val="bg2"/>
                          </a:solidFill>
                          <a:latin typeface="+mj-lt"/>
                          <a:ea typeface="Segoe UI" panose="020B0502040204020203" pitchFamily="34" charset="0"/>
                          <a:cs typeface="Segoe UI" panose="020B0502040204020203" pitchFamily="34" charset="0"/>
                        </a:rPr>
                        <a:t>Project Proponent</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2400" b="0" i="0" dirty="0">
                          <a:solidFill>
                            <a:schemeClr val="bg2"/>
                          </a:solidFill>
                          <a:latin typeface="+mj-lt"/>
                          <a:ea typeface="Segoe UI" panose="020B0502040204020203" pitchFamily="34" charset="0"/>
                          <a:cs typeface="Segoe UI" panose="020B0502040204020203" pitchFamily="34" charset="0"/>
                        </a:rPr>
                        <a:t>Anticipated Water Supply </a:t>
                      </a:r>
                    </a:p>
                    <a:p>
                      <a:pPr algn="ctr"/>
                      <a:r>
                        <a:rPr lang="en-US" sz="2400" b="0" i="0" dirty="0">
                          <a:solidFill>
                            <a:schemeClr val="bg2"/>
                          </a:solidFill>
                          <a:latin typeface="+mj-lt"/>
                          <a:ea typeface="Segoe UI" panose="020B0502040204020203" pitchFamily="34" charset="0"/>
                          <a:cs typeface="Segoe UI" panose="020B0502040204020203" pitchFamily="34" charset="0"/>
                        </a:rPr>
                        <a:t>(AFY)</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2400" b="0" i="0" dirty="0">
                          <a:solidFill>
                            <a:schemeClr val="bg2"/>
                          </a:solidFill>
                          <a:latin typeface="+mj-lt"/>
                          <a:ea typeface="Segoe UI" panose="020B0502040204020203" pitchFamily="34" charset="0"/>
                          <a:cs typeface="Segoe UI" panose="020B0502040204020203" pitchFamily="34" charset="0"/>
                        </a:rPr>
                        <a:t>Projected Offset Pumping Reduction (AFY)</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534583664"/>
                  </a:ext>
                </a:extLst>
              </a:tr>
              <a:tr h="914400">
                <a:tc>
                  <a:txBody>
                    <a:bodyPr/>
                    <a:lstStyle/>
                    <a:p>
                      <a:pPr algn="ctr"/>
                      <a:r>
                        <a:rPr lang="en-US" sz="2000" b="0" i="0" dirty="0">
                          <a:solidFill>
                            <a:schemeClr val="tx1"/>
                          </a:solidFill>
                          <a:latin typeface="+mj-lt"/>
                          <a:ea typeface="Segoe UI" panose="020B0502040204020203" pitchFamily="34" charset="0"/>
                          <a:cs typeface="Segoe UI" panose="020B0502040204020203" pitchFamily="34" charset="0"/>
                        </a:rPr>
                        <a:t>Ferro-Rose Recharge Basin</a:t>
                      </a:r>
                    </a:p>
                  </a:txBody>
                  <a:tcPr marL="54864" marR="54864" marT="27432" marB="2743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UWCD</a:t>
                      </a:r>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2,500</a:t>
                      </a:r>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Variable</a:t>
                      </a:r>
                    </a:p>
                  </a:txBody>
                  <a:tcPr marL="54864" marR="54864" marT="27432" marB="2743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846366"/>
                  </a:ext>
                </a:extLst>
              </a:tr>
              <a:tr h="914400">
                <a:tc>
                  <a:txBody>
                    <a:bodyPr/>
                    <a:lstStyle/>
                    <a:p>
                      <a:pPr algn="ctr"/>
                      <a:r>
                        <a:rPr lang="en-US" sz="2000" b="0" i="0" dirty="0">
                          <a:solidFill>
                            <a:schemeClr val="tx1"/>
                          </a:solidFill>
                          <a:latin typeface="+mj-lt"/>
                          <a:ea typeface="Segoe UI" panose="020B0502040204020203" pitchFamily="34" charset="0"/>
                          <a:cs typeface="Segoe UI" panose="020B0502040204020203" pitchFamily="34" charset="0"/>
                        </a:rPr>
                        <a:t>Supplemental State Water Project water purchase</a:t>
                      </a:r>
                    </a:p>
                  </a:txBody>
                  <a:tcPr marL="54864" marR="54864" marT="27432" marB="2743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UWCD</a:t>
                      </a:r>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6,000</a:t>
                      </a:r>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Variable</a:t>
                      </a:r>
                    </a:p>
                  </a:txBody>
                  <a:tcPr marL="54864" marR="54864" marT="27432" marB="2743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6149118"/>
                  </a:ext>
                </a:extLst>
              </a:tr>
              <a:tr h="914400">
                <a:tc>
                  <a:txBody>
                    <a:bodyPr/>
                    <a:lstStyle/>
                    <a:p>
                      <a:pPr algn="ctr"/>
                      <a:r>
                        <a:rPr lang="en-US" sz="2000" b="0" i="0" dirty="0">
                          <a:solidFill>
                            <a:schemeClr val="tx1"/>
                          </a:solidFill>
                          <a:latin typeface="+mj-lt"/>
                          <a:ea typeface="Segoe UI" panose="020B0502040204020203" pitchFamily="34" charset="0"/>
                          <a:cs typeface="Segoe UI" panose="020B0502040204020203" pitchFamily="34" charset="0"/>
                        </a:rPr>
                        <a:t>Camarillo Recycled Water Deliveries to PVCWD</a:t>
                      </a:r>
                    </a:p>
                  </a:txBody>
                  <a:tcPr marL="54864" marR="54864" marT="27432" marB="2743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City of Camarillo</a:t>
                      </a:r>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1,300</a:t>
                      </a:r>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1,300</a:t>
                      </a:r>
                    </a:p>
                  </a:txBody>
                  <a:tcPr marL="54864" marR="54864" marT="27432" marB="2743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5585692"/>
                  </a:ext>
                </a:extLst>
              </a:tr>
              <a:tr h="914400">
                <a:tc>
                  <a:txBody>
                    <a:bodyPr/>
                    <a:lstStyle/>
                    <a:p>
                      <a:pPr algn="ctr"/>
                      <a:r>
                        <a:rPr lang="en-US" sz="2000" b="0" i="0" dirty="0">
                          <a:solidFill>
                            <a:schemeClr val="tx1"/>
                          </a:solidFill>
                          <a:latin typeface="+mj-lt"/>
                          <a:ea typeface="Segoe UI" panose="020B0502040204020203" pitchFamily="34" charset="0"/>
                          <a:cs typeface="Segoe UI" panose="020B0502040204020203" pitchFamily="34" charset="0"/>
                        </a:rPr>
                        <a:t>Laguna road recycled water interconnect</a:t>
                      </a:r>
                    </a:p>
                  </a:txBody>
                  <a:tcPr marL="54864" marR="54864" marT="27432" marB="2743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UWCD</a:t>
                      </a:r>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0 – 1,500</a:t>
                      </a:r>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0</a:t>
                      </a:r>
                    </a:p>
                  </a:txBody>
                  <a:tcPr marL="54864" marR="54864" marT="27432" marB="2743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0083552"/>
                  </a:ext>
                </a:extLst>
              </a:tr>
            </a:tbl>
          </a:graphicData>
        </a:graphic>
      </p:graphicFrame>
      <p:sp>
        <p:nvSpPr>
          <p:cNvPr id="18" name="Content Placeholder 42">
            <a:extLst>
              <a:ext uri="{FF2B5EF4-FFF2-40B4-BE49-F238E27FC236}">
                <a16:creationId xmlns:a16="http://schemas.microsoft.com/office/drawing/2014/main" id="{44DB55E9-9448-A29D-16F8-972E59CCE2ED}"/>
              </a:ext>
            </a:extLst>
          </p:cNvPr>
          <p:cNvSpPr>
            <a:spLocks noGrp="1"/>
          </p:cNvSpPr>
          <p:nvPr>
            <p:ph sz="half" idx="1"/>
          </p:nvPr>
        </p:nvSpPr>
        <p:spPr>
          <a:xfrm>
            <a:off x="155966" y="1436697"/>
            <a:ext cx="5052641" cy="6546323"/>
          </a:xfrm>
        </p:spPr>
        <p:txBody>
          <a:bodyPr>
            <a:normAutofit/>
          </a:bodyPr>
          <a:lstStyle/>
          <a:p>
            <a:pPr marL="0" indent="0">
              <a:buNone/>
            </a:pPr>
            <a:r>
              <a:rPr lang="en-US"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Projects simulated in the GSP:</a:t>
            </a:r>
            <a:endParaRPr lang="en-US" sz="2400" dirty="0"/>
          </a:p>
          <a:p>
            <a:pPr marL="342900" indent="-342900">
              <a:buFont typeface="Arial" panose="020B0604020202020204" pitchFamily="34" charset="0"/>
              <a:buChar char="•"/>
            </a:pPr>
            <a:r>
              <a:rPr lang="en-US" sz="2000" dirty="0"/>
              <a:t>Conejo Creek Project</a:t>
            </a:r>
          </a:p>
          <a:p>
            <a:pPr marL="342900" indent="-342900">
              <a:buFont typeface="Arial" panose="020B0604020202020204" pitchFamily="34" charset="0"/>
              <a:buChar char="•"/>
            </a:pPr>
            <a:r>
              <a:rPr lang="en-US" sz="2000" dirty="0"/>
              <a:t>North Pleasant Valley Desalter Project</a:t>
            </a:r>
          </a:p>
          <a:p>
            <a:pPr marL="342900" indent="-342900">
              <a:buFont typeface="Arial" panose="020B0604020202020204" pitchFamily="34" charset="0"/>
              <a:buChar char="•"/>
            </a:pPr>
            <a:r>
              <a:rPr lang="en-US" sz="2000" dirty="0"/>
              <a:t>AWPF Deliveries for AG</a:t>
            </a:r>
          </a:p>
          <a:p>
            <a:pPr marL="0" indent="0">
              <a:buNone/>
            </a:pPr>
            <a:r>
              <a:rPr lang="en-US"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Total increase in projected water supply</a:t>
            </a:r>
            <a:endParaRPr lang="en-US" sz="2400" b="1" dirty="0">
              <a:solidFill>
                <a:schemeClr val="tx1"/>
              </a:solidFill>
              <a:latin typeface="Segoe UI" panose="020B0502040204020203" pitchFamily="34" charset="0"/>
              <a:ea typeface="Segoe UI" panose="020B0502040204020203" pitchFamily="34" charset="0"/>
            </a:endParaRPr>
          </a:p>
          <a:p>
            <a:r>
              <a:rPr lang="en-US" sz="2000" dirty="0"/>
              <a:t>New projects increase total water supply in the OPV up to an average of approximately 6,800 AFY</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3630416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DEBC5-4A43-9AB5-7D52-881F75918A0A}"/>
            </a:ext>
          </a:extLst>
        </p:cNvPr>
        <p:cNvGrpSpPr/>
        <p:nvPr/>
      </p:nvGrpSpPr>
      <p:grpSpPr>
        <a:xfrm>
          <a:off x="0" y="0"/>
          <a:ext cx="0" cy="0"/>
          <a:chOff x="0" y="0"/>
          <a:chExt cx="0" cy="0"/>
        </a:xfrm>
      </p:grpSpPr>
      <p:pic>
        <p:nvPicPr>
          <p:cNvPr id="200" name="Picture 199" descr="A map of a city&#10;&#10;Description automatically generated">
            <a:extLst>
              <a:ext uri="{FF2B5EF4-FFF2-40B4-BE49-F238E27FC236}">
                <a16:creationId xmlns:a16="http://schemas.microsoft.com/office/drawing/2014/main" id="{30FDA778-A1C1-A545-B13C-29D782B5517A}"/>
              </a:ext>
            </a:extLst>
          </p:cNvPr>
          <p:cNvPicPr>
            <a:picLocks noChangeAspect="1"/>
          </p:cNvPicPr>
          <p:nvPr/>
        </p:nvPicPr>
        <p:blipFill rotWithShape="1">
          <a:blip r:embed="rId3"/>
          <a:srcRect l="4535" t="4359" r="2161" b="2873"/>
          <a:stretch/>
        </p:blipFill>
        <p:spPr>
          <a:xfrm>
            <a:off x="5605104" y="1403155"/>
            <a:ext cx="5539810" cy="5760720"/>
          </a:xfrm>
          <a:prstGeom prst="rect">
            <a:avLst/>
          </a:prstGeom>
        </p:spPr>
      </p:pic>
      <p:cxnSp>
        <p:nvCxnSpPr>
          <p:cNvPr id="18" name="Straight Connector 17">
            <a:extLst>
              <a:ext uri="{FF2B5EF4-FFF2-40B4-BE49-F238E27FC236}">
                <a16:creationId xmlns:a16="http://schemas.microsoft.com/office/drawing/2014/main" id="{645B59BC-A122-743D-1E18-5A3BBDF0D485}"/>
              </a:ext>
            </a:extLst>
          </p:cNvPr>
          <p:cNvCxnSpPr>
            <a:cxnSpLocks/>
          </p:cNvCxnSpPr>
          <p:nvPr/>
        </p:nvCxnSpPr>
        <p:spPr>
          <a:xfrm flipV="1">
            <a:off x="7071666" y="5064453"/>
            <a:ext cx="30770" cy="3026343"/>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9" name="Content Placeholder 42">
            <a:extLst>
              <a:ext uri="{FF2B5EF4-FFF2-40B4-BE49-F238E27FC236}">
                <a16:creationId xmlns:a16="http://schemas.microsoft.com/office/drawing/2014/main" id="{6D7D05F9-65EF-D784-EB68-EB2BEF89AF01}"/>
              </a:ext>
            </a:extLst>
          </p:cNvPr>
          <p:cNvSpPr>
            <a:spLocks noGrp="1"/>
          </p:cNvSpPr>
          <p:nvPr>
            <p:ph sz="half" idx="1"/>
          </p:nvPr>
        </p:nvSpPr>
        <p:spPr>
          <a:xfrm>
            <a:off x="-13303" y="4357554"/>
            <a:ext cx="3579354" cy="4133482"/>
          </a:xfrm>
        </p:spPr>
        <p:txBody>
          <a:bodyPr>
            <a:normAutofit/>
          </a:bodyPr>
          <a:lstStyle/>
          <a:p>
            <a:pPr marL="0" indent="0">
              <a:buNone/>
            </a:pPr>
            <a:r>
              <a:rPr lang="en-US" sz="2200" b="1" dirty="0">
                <a:solidFill>
                  <a:schemeClr val="tx1"/>
                </a:solidFill>
                <a:latin typeface="Segoe UI" panose="020B0502040204020203" pitchFamily="34" charset="0"/>
                <a:ea typeface="Segoe UI" panose="020B0502040204020203" pitchFamily="34" charset="0"/>
              </a:rPr>
              <a:t>Comparison to GSP Baseline Scenario</a:t>
            </a:r>
          </a:p>
          <a:p>
            <a:r>
              <a:rPr lang="en-US" sz="2000" dirty="0"/>
              <a:t>Simulated groundwater elevations in the Fox Canyon aquifer are 5 to 25 feet higher than the baseline results from the GSP</a:t>
            </a:r>
            <a:endParaRPr lang="en-US" sz="2000" dirty="0">
              <a:highlight>
                <a:srgbClr val="FFFF00"/>
              </a:highlight>
            </a:endParaRP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p:txBody>
      </p:sp>
      <p:graphicFrame>
        <p:nvGraphicFramePr>
          <p:cNvPr id="43" name="Chart 42">
            <a:extLst>
              <a:ext uri="{FF2B5EF4-FFF2-40B4-BE49-F238E27FC236}">
                <a16:creationId xmlns:a16="http://schemas.microsoft.com/office/drawing/2014/main" id="{00000000-0008-0000-1E00-000002000000}"/>
              </a:ext>
            </a:extLst>
          </p:cNvPr>
          <p:cNvGraphicFramePr>
            <a:graphicFrameLocks noGrp="1"/>
          </p:cNvGraphicFramePr>
          <p:nvPr>
            <p:extLst>
              <p:ext uri="{D42A27DB-BD31-4B8C-83A1-F6EECF244321}">
                <p14:modId xmlns:p14="http://schemas.microsoft.com/office/powerpoint/2010/main" val="759145813"/>
              </p:ext>
            </p:extLst>
          </p:nvPr>
        </p:nvGraphicFramePr>
        <p:xfrm>
          <a:off x="9797736" y="346334"/>
          <a:ext cx="4297680" cy="27889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5" name="Chart 34">
            <a:extLst>
              <a:ext uri="{FF2B5EF4-FFF2-40B4-BE49-F238E27FC236}">
                <a16:creationId xmlns:a16="http://schemas.microsoft.com/office/drawing/2014/main" id="{00000000-0008-0000-1A00-000002000000}"/>
              </a:ext>
            </a:extLst>
          </p:cNvPr>
          <p:cNvGraphicFramePr>
            <a:graphicFrameLocks noGrp="1"/>
          </p:cNvGraphicFramePr>
          <p:nvPr>
            <p:extLst>
              <p:ext uri="{D42A27DB-BD31-4B8C-83A1-F6EECF244321}">
                <p14:modId xmlns:p14="http://schemas.microsoft.com/office/powerpoint/2010/main" val="1927806014"/>
              </p:ext>
            </p:extLst>
          </p:nvPr>
        </p:nvGraphicFramePr>
        <p:xfrm>
          <a:off x="10049486" y="3231995"/>
          <a:ext cx="4297680" cy="278892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Chart 5">
            <a:extLst>
              <a:ext uri="{FF2B5EF4-FFF2-40B4-BE49-F238E27FC236}">
                <a16:creationId xmlns:a16="http://schemas.microsoft.com/office/drawing/2014/main" id="{00000000-0008-0000-1B00-000002000000}"/>
              </a:ext>
            </a:extLst>
          </p:cNvPr>
          <p:cNvGraphicFramePr>
            <a:graphicFrameLocks noGrp="1"/>
          </p:cNvGraphicFramePr>
          <p:nvPr>
            <p:extLst>
              <p:ext uri="{D42A27DB-BD31-4B8C-83A1-F6EECF244321}">
                <p14:modId xmlns:p14="http://schemas.microsoft.com/office/powerpoint/2010/main" val="399418017"/>
              </p:ext>
            </p:extLst>
          </p:nvPr>
        </p:nvGraphicFramePr>
        <p:xfrm>
          <a:off x="3579214" y="5365203"/>
          <a:ext cx="4297680" cy="2788920"/>
        </p:xfrm>
        <a:graphic>
          <a:graphicData uri="http://schemas.openxmlformats.org/drawingml/2006/chart">
            <c:chart xmlns:c="http://schemas.openxmlformats.org/drawingml/2006/chart" xmlns:r="http://schemas.openxmlformats.org/officeDocument/2006/relationships" r:id="rId6"/>
          </a:graphicData>
        </a:graphic>
      </p:graphicFrame>
      <p:sp>
        <p:nvSpPr>
          <p:cNvPr id="20" name="TextBox 19">
            <a:extLst>
              <a:ext uri="{FF2B5EF4-FFF2-40B4-BE49-F238E27FC236}">
                <a16:creationId xmlns:a16="http://schemas.microsoft.com/office/drawing/2014/main" id="{DC5CA7AD-6DF2-CA2B-2BAF-C2EB9970CD78}"/>
              </a:ext>
            </a:extLst>
          </p:cNvPr>
          <p:cNvSpPr txBox="1"/>
          <p:nvPr/>
        </p:nvSpPr>
        <p:spPr>
          <a:xfrm>
            <a:off x="0" y="138804"/>
            <a:ext cx="14630400" cy="1055225"/>
          </a:xfrm>
          <a:prstGeom prst="rect">
            <a:avLst/>
          </a:prstGeom>
          <a:noFill/>
          <a:effectLst>
            <a:innerShdw blurRad="63500" dist="50800" dir="13500000">
              <a:prstClr val="black">
                <a:alpha val="50000"/>
              </a:prstClr>
            </a:innerShdw>
          </a:effectLst>
        </p:spPr>
        <p:txBody>
          <a:bodyPr wrap="square" lIns="130622" tIns="65310" rIns="130622" bIns="65310">
            <a:spAutoFit/>
          </a:bodyPr>
          <a:lstStyle/>
          <a:p>
            <a:pPr eaLnBrk="0" fontAlgn="base" hangingPunct="0">
              <a:spcBef>
                <a:spcPct val="0"/>
              </a:spcBef>
              <a:spcAft>
                <a:spcPct val="0"/>
              </a:spcAft>
              <a:defRPr/>
            </a:pPr>
            <a:r>
              <a:rPr lang="en-US" sz="44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Oxnard Subbasin Select Hydrographs</a:t>
            </a:r>
          </a:p>
          <a:p>
            <a:pPr eaLnBrk="0" fontAlgn="base" hangingPunct="0">
              <a:spcBef>
                <a:spcPct val="0"/>
              </a:spcBef>
              <a:spcAft>
                <a:spcPct val="0"/>
              </a:spcAft>
              <a:defRPr/>
            </a:pPr>
            <a:r>
              <a:rPr lang="en-US" sz="16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Modeling fo</a:t>
            </a:r>
            <a:r>
              <a:rPr lang="en-US" sz="1600" dirty="0">
                <a:solidFill>
                  <a:schemeClr val="tx2">
                    <a:lumMod val="60000"/>
                    <a:lumOff val="40000"/>
                  </a:schemeClr>
                </a:solidFill>
                <a:effectLst>
                  <a:innerShdw blurRad="63500" dist="25400" dir="13500000">
                    <a:prstClr val="black">
                      <a:alpha val="50000"/>
                    </a:prstClr>
                  </a:innerShdw>
                </a:effectLst>
                <a:ea typeface="ＭＳ Ｐゴシック" pitchFamily="1" charset="-128"/>
              </a:rPr>
              <a:t>r the 5-Year GSP Evaluation</a:t>
            </a:r>
            <a:endParaRPr lang="en-US" sz="16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endParaRPr>
          </a:p>
        </p:txBody>
      </p:sp>
      <p:pic>
        <p:nvPicPr>
          <p:cNvPr id="16" name="Picture 15">
            <a:extLst>
              <a:ext uri="{FF2B5EF4-FFF2-40B4-BE49-F238E27FC236}">
                <a16:creationId xmlns:a16="http://schemas.microsoft.com/office/drawing/2014/main" id="{4CB3CEE0-1002-2B32-ECEE-75BBAEEA6399}"/>
              </a:ext>
            </a:extLst>
          </p:cNvPr>
          <p:cNvPicPr>
            <a:picLocks noChangeAspect="1"/>
          </p:cNvPicPr>
          <p:nvPr/>
        </p:nvPicPr>
        <p:blipFill>
          <a:blip r:embed="rId7"/>
          <a:stretch>
            <a:fillRect/>
          </a:stretch>
        </p:blipFill>
        <p:spPr>
          <a:xfrm>
            <a:off x="6289099" y="3981438"/>
            <a:ext cx="175275" cy="266723"/>
          </a:xfrm>
          <a:prstGeom prst="rect">
            <a:avLst/>
          </a:prstGeom>
          <a:ln>
            <a:solidFill>
              <a:schemeClr val="bg2">
                <a:lumMod val="50000"/>
              </a:schemeClr>
            </a:solidFill>
          </a:ln>
        </p:spPr>
      </p:pic>
      <p:sp>
        <p:nvSpPr>
          <p:cNvPr id="32" name="Oval 31">
            <a:extLst>
              <a:ext uri="{FF2B5EF4-FFF2-40B4-BE49-F238E27FC236}">
                <a16:creationId xmlns:a16="http://schemas.microsoft.com/office/drawing/2014/main" id="{FE8299B6-B2DE-5655-8208-898695BE7F80}"/>
              </a:ext>
            </a:extLst>
          </p:cNvPr>
          <p:cNvSpPr/>
          <p:nvPr/>
        </p:nvSpPr>
        <p:spPr>
          <a:xfrm>
            <a:off x="8618360" y="4047195"/>
            <a:ext cx="365760" cy="365760"/>
          </a:xfrm>
          <a:prstGeom prst="ellipse">
            <a:avLst/>
          </a:prstGeom>
          <a:solidFill>
            <a:schemeClr val="bg1"/>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Oval 71">
            <a:extLst>
              <a:ext uri="{FF2B5EF4-FFF2-40B4-BE49-F238E27FC236}">
                <a16:creationId xmlns:a16="http://schemas.microsoft.com/office/drawing/2014/main" id="{9F3C01E4-8D87-25CE-CDBF-4EC114738250}"/>
              </a:ext>
            </a:extLst>
          </p:cNvPr>
          <p:cNvSpPr/>
          <p:nvPr/>
        </p:nvSpPr>
        <p:spPr>
          <a:xfrm>
            <a:off x="9262942" y="4668300"/>
            <a:ext cx="365760" cy="365760"/>
          </a:xfrm>
          <a:prstGeom prst="ellipse">
            <a:avLst/>
          </a:prstGeom>
          <a:solidFill>
            <a:schemeClr val="bg1"/>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A276A7C9-B69D-EEDA-7877-4210D120DD45}"/>
              </a:ext>
            </a:extLst>
          </p:cNvPr>
          <p:cNvSpPr/>
          <p:nvPr/>
        </p:nvSpPr>
        <p:spPr>
          <a:xfrm>
            <a:off x="6012675" y="3629925"/>
            <a:ext cx="365760" cy="365760"/>
          </a:xfrm>
          <a:prstGeom prst="ellipse">
            <a:avLst/>
          </a:prstGeom>
          <a:solidFill>
            <a:schemeClr val="bg1"/>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4" name="Straight Connector 113">
            <a:extLst>
              <a:ext uri="{FF2B5EF4-FFF2-40B4-BE49-F238E27FC236}">
                <a16:creationId xmlns:a16="http://schemas.microsoft.com/office/drawing/2014/main" id="{70B09E8F-3DC4-C220-6AD2-A668B4228B3C}"/>
              </a:ext>
            </a:extLst>
          </p:cNvPr>
          <p:cNvCxnSpPr>
            <a:cxnSpLocks/>
          </p:cNvCxnSpPr>
          <p:nvPr/>
        </p:nvCxnSpPr>
        <p:spPr>
          <a:xfrm flipH="1">
            <a:off x="5407263" y="3799046"/>
            <a:ext cx="583197" cy="13759"/>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85AE28FF-FC29-DBBE-947B-97DF2C8488F5}"/>
              </a:ext>
            </a:extLst>
          </p:cNvPr>
          <p:cNvSpPr/>
          <p:nvPr/>
        </p:nvSpPr>
        <p:spPr>
          <a:xfrm>
            <a:off x="8162460" y="3469572"/>
            <a:ext cx="365760" cy="365760"/>
          </a:xfrm>
          <a:prstGeom prst="ellipse">
            <a:avLst/>
          </a:prstGeom>
          <a:solidFill>
            <a:schemeClr val="bg1"/>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77D32E54-2776-8B95-78D5-6202CEA6AE68}"/>
              </a:ext>
            </a:extLst>
          </p:cNvPr>
          <p:cNvSpPr/>
          <p:nvPr/>
        </p:nvSpPr>
        <p:spPr>
          <a:xfrm>
            <a:off x="7515650" y="2846768"/>
            <a:ext cx="365760" cy="365760"/>
          </a:xfrm>
          <a:prstGeom prst="ellipse">
            <a:avLst/>
          </a:prstGeom>
          <a:solidFill>
            <a:schemeClr val="bg1"/>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31F5066D-07BE-D7F3-B75E-CC89E63D259B}"/>
              </a:ext>
            </a:extLst>
          </p:cNvPr>
          <p:cNvSpPr/>
          <p:nvPr/>
        </p:nvSpPr>
        <p:spPr>
          <a:xfrm>
            <a:off x="8592960" y="1932910"/>
            <a:ext cx="365760" cy="365760"/>
          </a:xfrm>
          <a:prstGeom prst="ellipse">
            <a:avLst/>
          </a:prstGeom>
          <a:solidFill>
            <a:schemeClr val="bg1"/>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2" name="Straight Connector 91">
            <a:extLst>
              <a:ext uri="{FF2B5EF4-FFF2-40B4-BE49-F238E27FC236}">
                <a16:creationId xmlns:a16="http://schemas.microsoft.com/office/drawing/2014/main" id="{4879DF60-D3A3-210E-E52A-48F6C6505142}"/>
              </a:ext>
            </a:extLst>
          </p:cNvPr>
          <p:cNvCxnSpPr>
            <a:cxnSpLocks/>
            <a:stCxn id="43" idx="1"/>
          </p:cNvCxnSpPr>
          <p:nvPr/>
        </p:nvCxnSpPr>
        <p:spPr>
          <a:xfrm>
            <a:off x="9797736" y="1740794"/>
            <a:ext cx="0" cy="701464"/>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6439F330-0D49-D6C5-1570-0D8844AE06D5}"/>
              </a:ext>
            </a:extLst>
          </p:cNvPr>
          <p:cNvCxnSpPr>
            <a:cxnSpLocks/>
          </p:cNvCxnSpPr>
          <p:nvPr/>
        </p:nvCxnSpPr>
        <p:spPr>
          <a:xfrm>
            <a:off x="8970752" y="2084924"/>
            <a:ext cx="821204"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5F6BB4CF-EC0B-7901-0F8A-DE5FB75C3D25}"/>
              </a:ext>
            </a:extLst>
          </p:cNvPr>
          <p:cNvSpPr txBox="1"/>
          <p:nvPr/>
        </p:nvSpPr>
        <p:spPr>
          <a:xfrm>
            <a:off x="13098594" y="1153824"/>
            <a:ext cx="914400" cy="455899"/>
          </a:xfrm>
          <a:prstGeom prst="rect">
            <a:avLst/>
          </a:prstGeom>
          <a:solidFill>
            <a:schemeClr val="accent5">
              <a:lumMod val="75000"/>
              <a:lumOff val="25000"/>
            </a:schemeClr>
          </a:solidFill>
        </p:spPr>
        <p:txBody>
          <a:bodyPr vert="horz" wrap="none" lIns="91440" tIns="45720" rIns="91440" bIns="45720" rtlCol="0" anchor="ctr">
            <a:normAutofit/>
          </a:bodyPr>
          <a:lstStyle/>
          <a:p>
            <a:r>
              <a:rPr lang="en-US" sz="2000" b="1" dirty="0">
                <a:solidFill>
                  <a:schemeClr val="bg2"/>
                </a:solidFill>
                <a:latin typeface="Arial" panose="020B0604020202020204" pitchFamily="34" charset="0"/>
                <a:cs typeface="Arial" panose="020B0604020202020204" pitchFamily="34" charset="0"/>
              </a:rPr>
              <a:t>07L04</a:t>
            </a:r>
          </a:p>
        </p:txBody>
      </p:sp>
      <p:sp>
        <p:nvSpPr>
          <p:cNvPr id="31" name="Oval 30">
            <a:extLst>
              <a:ext uri="{FF2B5EF4-FFF2-40B4-BE49-F238E27FC236}">
                <a16:creationId xmlns:a16="http://schemas.microsoft.com/office/drawing/2014/main" id="{B318ABBB-5D9A-4052-80FA-AE1CF3BDABFE}"/>
              </a:ext>
            </a:extLst>
          </p:cNvPr>
          <p:cNvSpPr/>
          <p:nvPr/>
        </p:nvSpPr>
        <p:spPr>
          <a:xfrm>
            <a:off x="9108908" y="6058535"/>
            <a:ext cx="365760" cy="365760"/>
          </a:xfrm>
          <a:prstGeom prst="ellipse">
            <a:avLst/>
          </a:prstGeom>
          <a:solidFill>
            <a:schemeClr val="bg1"/>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0" name="Straight Connector 49">
            <a:extLst>
              <a:ext uri="{FF2B5EF4-FFF2-40B4-BE49-F238E27FC236}">
                <a16:creationId xmlns:a16="http://schemas.microsoft.com/office/drawing/2014/main" id="{BCFE1223-4AD6-5D68-D85B-FDD0B0D5971D}"/>
              </a:ext>
            </a:extLst>
          </p:cNvPr>
          <p:cNvCxnSpPr>
            <a:cxnSpLocks/>
          </p:cNvCxnSpPr>
          <p:nvPr/>
        </p:nvCxnSpPr>
        <p:spPr>
          <a:xfrm flipV="1">
            <a:off x="9474668" y="6241415"/>
            <a:ext cx="552916" cy="4993"/>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7112138-238D-C5FD-45A6-5AD17400F91F}"/>
              </a:ext>
            </a:extLst>
          </p:cNvPr>
          <p:cNvCxnSpPr>
            <a:cxnSpLocks/>
          </p:cNvCxnSpPr>
          <p:nvPr/>
        </p:nvCxnSpPr>
        <p:spPr>
          <a:xfrm flipV="1">
            <a:off x="10027584" y="5551726"/>
            <a:ext cx="0" cy="706782"/>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55C3F69E-2833-3725-839E-EB0513D3AD2B}"/>
              </a:ext>
            </a:extLst>
          </p:cNvPr>
          <p:cNvSpPr/>
          <p:nvPr/>
        </p:nvSpPr>
        <p:spPr>
          <a:xfrm>
            <a:off x="8140558" y="5505082"/>
            <a:ext cx="365760" cy="365760"/>
          </a:xfrm>
          <a:prstGeom prst="ellipse">
            <a:avLst/>
          </a:prstGeom>
          <a:solidFill>
            <a:schemeClr val="bg1"/>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5D0814D2-A6B8-5BBA-B415-264161871DD4}"/>
              </a:ext>
            </a:extLst>
          </p:cNvPr>
          <p:cNvSpPr/>
          <p:nvPr/>
        </p:nvSpPr>
        <p:spPr>
          <a:xfrm>
            <a:off x="7917582" y="5256215"/>
            <a:ext cx="365760" cy="365760"/>
          </a:xfrm>
          <a:prstGeom prst="ellipse">
            <a:avLst/>
          </a:prstGeom>
          <a:solidFill>
            <a:schemeClr val="bg1"/>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1610CE91-B956-83DA-82AA-7888D6A48FDF}"/>
              </a:ext>
            </a:extLst>
          </p:cNvPr>
          <p:cNvSpPr/>
          <p:nvPr/>
        </p:nvSpPr>
        <p:spPr>
          <a:xfrm>
            <a:off x="7247303" y="4905502"/>
            <a:ext cx="365760" cy="365760"/>
          </a:xfrm>
          <a:prstGeom prst="ellipse">
            <a:avLst/>
          </a:prstGeom>
          <a:solidFill>
            <a:schemeClr val="bg1"/>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2" name="Straight Connector 111">
            <a:extLst>
              <a:ext uri="{FF2B5EF4-FFF2-40B4-BE49-F238E27FC236}">
                <a16:creationId xmlns:a16="http://schemas.microsoft.com/office/drawing/2014/main" id="{26873998-4F9B-AA23-030A-1A9DBF407692}"/>
              </a:ext>
            </a:extLst>
          </p:cNvPr>
          <p:cNvCxnSpPr>
            <a:cxnSpLocks/>
          </p:cNvCxnSpPr>
          <p:nvPr/>
        </p:nvCxnSpPr>
        <p:spPr>
          <a:xfrm>
            <a:off x="7102436" y="5095637"/>
            <a:ext cx="12913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71F01729-FD52-1F42-DBA4-D5508E1F83ED}"/>
              </a:ext>
            </a:extLst>
          </p:cNvPr>
          <p:cNvSpPr txBox="1"/>
          <p:nvPr/>
        </p:nvSpPr>
        <p:spPr>
          <a:xfrm>
            <a:off x="5884603" y="7082963"/>
            <a:ext cx="914400" cy="414300"/>
          </a:xfrm>
          <a:prstGeom prst="rect">
            <a:avLst/>
          </a:prstGeom>
          <a:solidFill>
            <a:schemeClr val="accent5">
              <a:lumMod val="75000"/>
              <a:lumOff val="25000"/>
            </a:schemeClr>
          </a:solidFill>
        </p:spPr>
        <p:txBody>
          <a:bodyPr vert="horz" wrap="none" lIns="91440" tIns="45720" rIns="91440" bIns="45720" rtlCol="0" anchor="ctr">
            <a:normAutofit/>
          </a:bodyPr>
          <a:lstStyle/>
          <a:p>
            <a:pPr algn="l"/>
            <a:r>
              <a:rPr lang="en-US" sz="2000" b="1" dirty="0">
                <a:solidFill>
                  <a:schemeClr val="bg2"/>
                </a:solidFill>
                <a:latin typeface="Arial" panose="020B0604020202020204" pitchFamily="34" charset="0"/>
                <a:cs typeface="Arial" panose="020B0604020202020204" pitchFamily="34" charset="0"/>
              </a:rPr>
              <a:t>20J04</a:t>
            </a:r>
          </a:p>
        </p:txBody>
      </p:sp>
      <p:sp>
        <p:nvSpPr>
          <p:cNvPr id="2" name="TextBox 1">
            <a:extLst>
              <a:ext uri="{FF2B5EF4-FFF2-40B4-BE49-F238E27FC236}">
                <a16:creationId xmlns:a16="http://schemas.microsoft.com/office/drawing/2014/main" id="{9B4BF40E-60E9-B5CB-0C6C-A22854B37B86}"/>
              </a:ext>
            </a:extLst>
          </p:cNvPr>
          <p:cNvSpPr txBox="1"/>
          <p:nvPr/>
        </p:nvSpPr>
        <p:spPr>
          <a:xfrm>
            <a:off x="13285846" y="4966070"/>
            <a:ext cx="914400" cy="414300"/>
          </a:xfrm>
          <a:prstGeom prst="rect">
            <a:avLst/>
          </a:prstGeom>
          <a:solidFill>
            <a:schemeClr val="accent5">
              <a:lumMod val="75000"/>
              <a:lumOff val="25000"/>
            </a:schemeClr>
          </a:solidFill>
        </p:spPr>
        <p:txBody>
          <a:bodyPr vert="horz" wrap="none" lIns="91440" tIns="45720" rIns="91440" bIns="45720" rtlCol="0" anchor="ctr">
            <a:normAutofit/>
          </a:bodyPr>
          <a:lstStyle/>
          <a:p>
            <a:pPr algn="l"/>
            <a:r>
              <a:rPr lang="en-US" sz="2000" b="1" dirty="0">
                <a:solidFill>
                  <a:schemeClr val="bg2"/>
                </a:solidFill>
                <a:latin typeface="Arial" panose="020B0604020202020204" pitchFamily="34" charset="0"/>
                <a:cs typeface="Arial" panose="020B0604020202020204" pitchFamily="34" charset="0"/>
              </a:rPr>
              <a:t>32Q04</a:t>
            </a:r>
          </a:p>
        </p:txBody>
      </p:sp>
      <p:graphicFrame>
        <p:nvGraphicFramePr>
          <p:cNvPr id="46" name="Chart 45">
            <a:extLst>
              <a:ext uri="{FF2B5EF4-FFF2-40B4-BE49-F238E27FC236}">
                <a16:creationId xmlns:a16="http://schemas.microsoft.com/office/drawing/2014/main" id="{00000000-0008-0000-1D00-000002000000}"/>
              </a:ext>
            </a:extLst>
          </p:cNvPr>
          <p:cNvGraphicFramePr>
            <a:graphicFrameLocks noGrp="1"/>
          </p:cNvGraphicFramePr>
          <p:nvPr>
            <p:extLst>
              <p:ext uri="{D42A27DB-BD31-4B8C-83A1-F6EECF244321}">
                <p14:modId xmlns:p14="http://schemas.microsoft.com/office/powerpoint/2010/main" val="2650784420"/>
              </p:ext>
            </p:extLst>
          </p:nvPr>
        </p:nvGraphicFramePr>
        <p:xfrm>
          <a:off x="1109583" y="1206765"/>
          <a:ext cx="4297680" cy="2788920"/>
        </p:xfrm>
        <a:graphic>
          <a:graphicData uri="http://schemas.openxmlformats.org/drawingml/2006/chart">
            <c:chart xmlns:c="http://schemas.openxmlformats.org/drawingml/2006/chart" xmlns:r="http://schemas.openxmlformats.org/officeDocument/2006/relationships" r:id="rId8"/>
          </a:graphicData>
        </a:graphic>
      </p:graphicFrame>
      <p:sp>
        <p:nvSpPr>
          <p:cNvPr id="119" name="TextBox 118">
            <a:extLst>
              <a:ext uri="{FF2B5EF4-FFF2-40B4-BE49-F238E27FC236}">
                <a16:creationId xmlns:a16="http://schemas.microsoft.com/office/drawing/2014/main" id="{12D8030F-A530-2432-93DB-A3A41B88C12B}"/>
              </a:ext>
            </a:extLst>
          </p:cNvPr>
          <p:cNvSpPr txBox="1"/>
          <p:nvPr/>
        </p:nvSpPr>
        <p:spPr>
          <a:xfrm>
            <a:off x="4376210" y="2788871"/>
            <a:ext cx="914400" cy="414300"/>
          </a:xfrm>
          <a:prstGeom prst="rect">
            <a:avLst/>
          </a:prstGeom>
          <a:solidFill>
            <a:schemeClr val="accent5">
              <a:lumMod val="75000"/>
              <a:lumOff val="25000"/>
            </a:schemeClr>
          </a:solidFill>
          <a:ln>
            <a:noFill/>
          </a:ln>
        </p:spPr>
        <p:txBody>
          <a:bodyPr vert="horz" wrap="none" lIns="91440" tIns="45720" rIns="91440" bIns="45720" rtlCol="0" anchor="ctr">
            <a:normAutofit/>
          </a:bodyPr>
          <a:lstStyle/>
          <a:p>
            <a:pPr algn="l"/>
            <a:r>
              <a:rPr lang="en-US" sz="2000" b="1" dirty="0">
                <a:solidFill>
                  <a:schemeClr val="bg2"/>
                </a:solidFill>
                <a:latin typeface="Arial" panose="020B0604020202020204" pitchFamily="34" charset="0"/>
                <a:cs typeface="Arial" panose="020B0604020202020204" pitchFamily="34" charset="0"/>
              </a:rPr>
              <a:t>01C02</a:t>
            </a:r>
          </a:p>
        </p:txBody>
      </p:sp>
      <p:grpSp>
        <p:nvGrpSpPr>
          <p:cNvPr id="3" name="Group 2">
            <a:extLst>
              <a:ext uri="{FF2B5EF4-FFF2-40B4-BE49-F238E27FC236}">
                <a16:creationId xmlns:a16="http://schemas.microsoft.com/office/drawing/2014/main" id="{54594F84-70B7-2020-C89E-140A3C5AF0EC}"/>
              </a:ext>
            </a:extLst>
          </p:cNvPr>
          <p:cNvGrpSpPr/>
          <p:nvPr/>
        </p:nvGrpSpPr>
        <p:grpSpPr>
          <a:xfrm>
            <a:off x="10372784" y="6168289"/>
            <a:ext cx="3993054" cy="2061543"/>
            <a:chOff x="10522414" y="6235432"/>
            <a:chExt cx="3993054" cy="2061543"/>
          </a:xfrm>
        </p:grpSpPr>
        <p:sp>
          <p:nvSpPr>
            <p:cNvPr id="4" name="TextBox 3">
              <a:extLst>
                <a:ext uri="{FF2B5EF4-FFF2-40B4-BE49-F238E27FC236}">
                  <a16:creationId xmlns:a16="http://schemas.microsoft.com/office/drawing/2014/main" id="{6BDC35AF-A7EB-978B-61C7-61EE34C21738}"/>
                </a:ext>
              </a:extLst>
            </p:cNvPr>
            <p:cNvSpPr txBox="1"/>
            <p:nvPr/>
          </p:nvSpPr>
          <p:spPr>
            <a:xfrm>
              <a:off x="12013305" y="7469274"/>
              <a:ext cx="457200" cy="45719"/>
            </a:xfrm>
            <a:prstGeom prst="rect">
              <a:avLst/>
            </a:prstGeom>
            <a:solidFill>
              <a:schemeClr val="tx1"/>
            </a:solidFill>
          </p:spPr>
          <p:txBody>
            <a:bodyPr vert="horz" wrap="none" lIns="91440" tIns="45720" rIns="91440" bIns="45720" rtlCol="0" anchor="ctr">
              <a:normAutofit fontScale="25000" lnSpcReduction="20000"/>
            </a:bodyPr>
            <a:lstStyle/>
            <a:p>
              <a:endParaRPr lang="en-US" sz="2000" b="1" dirty="0">
                <a:solidFill>
                  <a:schemeClr val="bg1"/>
                </a:solidFill>
                <a:latin typeface="Arial" panose="020B0604020202020204" pitchFamily="34" charset="0"/>
                <a:cs typeface="Arial" panose="020B0604020202020204" pitchFamily="34" charset="0"/>
              </a:endParaRPr>
            </a:p>
          </p:txBody>
        </p:sp>
        <p:sp>
          <p:nvSpPr>
            <p:cNvPr id="5" name="Content Placeholder 1">
              <a:extLst>
                <a:ext uri="{FF2B5EF4-FFF2-40B4-BE49-F238E27FC236}">
                  <a16:creationId xmlns:a16="http://schemas.microsoft.com/office/drawing/2014/main" id="{566E0C84-B583-08EC-A52D-AF686EA9D9E7}"/>
                </a:ext>
              </a:extLst>
            </p:cNvPr>
            <p:cNvSpPr txBox="1">
              <a:spLocks/>
            </p:cNvSpPr>
            <p:nvPr/>
          </p:nvSpPr>
          <p:spPr>
            <a:xfrm>
              <a:off x="11190345" y="6235432"/>
              <a:ext cx="2103120" cy="424278"/>
            </a:xfrm>
            <a:prstGeom prst="rect">
              <a:avLst/>
            </a:prstGeom>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Bef>
                  <a:spcPts val="0"/>
                </a:spcBef>
                <a:buNone/>
              </a:pPr>
              <a:r>
                <a:rPr lang="en-US" u="sng" dirty="0">
                  <a:solidFill>
                    <a:schemeClr val="bg2">
                      <a:lumMod val="10000"/>
                    </a:schemeClr>
                  </a:solidFill>
                  <a:latin typeface="Arial" panose="020B0604020202020204" pitchFamily="34" charset="0"/>
                  <a:cs typeface="Arial" panose="020B0604020202020204" pitchFamily="34" charset="0"/>
                </a:rPr>
                <a:t>Legend </a:t>
              </a:r>
            </a:p>
          </p:txBody>
        </p:sp>
        <p:sp>
          <p:nvSpPr>
            <p:cNvPr id="7" name="TextBox 6">
              <a:extLst>
                <a:ext uri="{FF2B5EF4-FFF2-40B4-BE49-F238E27FC236}">
                  <a16:creationId xmlns:a16="http://schemas.microsoft.com/office/drawing/2014/main" id="{7F89A081-8266-6F19-09A7-3DB2E16956A2}"/>
                </a:ext>
              </a:extLst>
            </p:cNvPr>
            <p:cNvSpPr txBox="1"/>
            <p:nvPr/>
          </p:nvSpPr>
          <p:spPr>
            <a:xfrm>
              <a:off x="10529054" y="6579386"/>
              <a:ext cx="1009308" cy="687895"/>
            </a:xfrm>
            <a:prstGeom prst="rect">
              <a:avLst/>
            </a:prstGeom>
            <a:noFill/>
          </p:spPr>
          <p:txBody>
            <a:bodyPr vert="horz" wrap="none" lIns="91440" tIns="45720" rIns="91440" bIns="45720" rtlCol="0" anchor="ctr">
              <a:normAutofit/>
            </a:bodyPr>
            <a:lstStyle/>
            <a:p>
              <a:r>
                <a:rPr lang="en-US" sz="1800" dirty="0">
                  <a:solidFill>
                    <a:schemeClr val="bg2">
                      <a:lumMod val="10000"/>
                    </a:schemeClr>
                  </a:solidFill>
                  <a:latin typeface="Arial" panose="020B0604020202020204" pitchFamily="34" charset="0"/>
                  <a:cs typeface="Arial" panose="020B0604020202020204" pitchFamily="34" charset="0"/>
                </a:rPr>
                <a:t>Measured</a:t>
              </a:r>
            </a:p>
          </p:txBody>
        </p:sp>
        <p:sp>
          <p:nvSpPr>
            <p:cNvPr id="11" name="TextBox 10">
              <a:extLst>
                <a:ext uri="{FF2B5EF4-FFF2-40B4-BE49-F238E27FC236}">
                  <a16:creationId xmlns:a16="http://schemas.microsoft.com/office/drawing/2014/main" id="{A30FB13F-4583-2BD9-FBC5-98B56F8E6444}"/>
                </a:ext>
              </a:extLst>
            </p:cNvPr>
            <p:cNvSpPr txBox="1"/>
            <p:nvPr/>
          </p:nvSpPr>
          <p:spPr>
            <a:xfrm>
              <a:off x="10537211" y="7094233"/>
              <a:ext cx="1009308" cy="687895"/>
            </a:xfrm>
            <a:prstGeom prst="rect">
              <a:avLst/>
            </a:prstGeom>
            <a:noFill/>
          </p:spPr>
          <p:txBody>
            <a:bodyPr vert="horz" wrap="none" lIns="91440" tIns="45720" rIns="91440" bIns="45720" rtlCol="0" anchor="ctr">
              <a:normAutofit/>
            </a:bodyPr>
            <a:lstStyle/>
            <a:p>
              <a:r>
                <a:rPr lang="en-US" sz="1800" dirty="0">
                  <a:solidFill>
                    <a:schemeClr val="bg2">
                      <a:lumMod val="10000"/>
                    </a:schemeClr>
                  </a:solidFill>
                  <a:latin typeface="Arial" panose="020B0604020202020204" pitchFamily="34" charset="0"/>
                  <a:cs typeface="Arial" panose="020B0604020202020204" pitchFamily="34" charset="0"/>
                </a:rPr>
                <a:t>5-Year </a:t>
              </a:r>
            </a:p>
            <a:p>
              <a:r>
                <a:rPr lang="en-US" sz="1800" dirty="0">
                  <a:solidFill>
                    <a:schemeClr val="bg2">
                      <a:lumMod val="10000"/>
                    </a:schemeClr>
                  </a:solidFill>
                  <a:latin typeface="Arial" panose="020B0604020202020204" pitchFamily="34" charset="0"/>
                  <a:cs typeface="Arial" panose="020B0604020202020204" pitchFamily="34" charset="0"/>
                </a:rPr>
                <a:t>Evaluation</a:t>
              </a:r>
            </a:p>
          </p:txBody>
        </p:sp>
        <p:sp>
          <p:nvSpPr>
            <p:cNvPr id="12" name="TextBox 11">
              <a:extLst>
                <a:ext uri="{FF2B5EF4-FFF2-40B4-BE49-F238E27FC236}">
                  <a16:creationId xmlns:a16="http://schemas.microsoft.com/office/drawing/2014/main" id="{9CF075D2-104B-121C-C809-CE322A6C4CAD}"/>
                </a:ext>
              </a:extLst>
            </p:cNvPr>
            <p:cNvSpPr txBox="1"/>
            <p:nvPr/>
          </p:nvSpPr>
          <p:spPr>
            <a:xfrm>
              <a:off x="12013305" y="6937229"/>
              <a:ext cx="457200" cy="45719"/>
            </a:xfrm>
            <a:prstGeom prst="rect">
              <a:avLst/>
            </a:prstGeom>
            <a:solidFill>
              <a:schemeClr val="bg2">
                <a:lumMod val="10000"/>
              </a:schemeClr>
            </a:solidFill>
          </p:spPr>
          <p:txBody>
            <a:bodyPr vert="horz" wrap="none" lIns="91440" tIns="45720" rIns="91440" bIns="45720" rtlCol="0" anchor="ctr">
              <a:normAutofit fontScale="25000" lnSpcReduction="20000"/>
            </a:bodyPr>
            <a:lstStyle/>
            <a:p>
              <a:endParaRPr lang="en-US" sz="2000" b="1"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A952E03-92CE-F743-0832-0AD43A5A7C27}"/>
                </a:ext>
              </a:extLst>
            </p:cNvPr>
            <p:cNvSpPr txBox="1"/>
            <p:nvPr/>
          </p:nvSpPr>
          <p:spPr>
            <a:xfrm>
              <a:off x="12013305" y="7930167"/>
              <a:ext cx="457200" cy="45719"/>
            </a:xfrm>
            <a:prstGeom prst="rect">
              <a:avLst/>
            </a:prstGeom>
            <a:solidFill>
              <a:schemeClr val="bg1">
                <a:lumMod val="65000"/>
              </a:schemeClr>
            </a:solidFill>
          </p:spPr>
          <p:txBody>
            <a:bodyPr vert="horz" wrap="none" lIns="91440" tIns="45720" rIns="91440" bIns="45720" rtlCol="0" anchor="ctr">
              <a:normAutofit fontScale="25000" lnSpcReduction="20000"/>
            </a:bodyPr>
            <a:lstStyle/>
            <a:p>
              <a:endParaRPr lang="en-US" sz="2000" b="1"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D69787D-5257-B989-C127-C2C9F625241B}"/>
                </a:ext>
              </a:extLst>
            </p:cNvPr>
            <p:cNvSpPr txBox="1"/>
            <p:nvPr/>
          </p:nvSpPr>
          <p:spPr>
            <a:xfrm>
              <a:off x="10522414" y="7609080"/>
              <a:ext cx="1009308" cy="687895"/>
            </a:xfrm>
            <a:prstGeom prst="rect">
              <a:avLst/>
            </a:prstGeom>
            <a:noFill/>
          </p:spPr>
          <p:txBody>
            <a:bodyPr vert="horz" wrap="none" lIns="91440" tIns="45720" rIns="91440" bIns="45720" rtlCol="0" anchor="ctr">
              <a:normAutofit/>
            </a:bodyPr>
            <a:lstStyle/>
            <a:p>
              <a:r>
                <a:rPr lang="en-US" sz="1800" dirty="0">
                  <a:solidFill>
                    <a:schemeClr val="bg2">
                      <a:lumMod val="10000"/>
                    </a:schemeClr>
                  </a:solidFill>
                  <a:latin typeface="Arial" panose="020B0604020202020204" pitchFamily="34" charset="0"/>
                  <a:cs typeface="Arial" panose="020B0604020202020204" pitchFamily="34" charset="0"/>
                </a:rPr>
                <a:t>GSP (2019)</a:t>
              </a:r>
            </a:p>
          </p:txBody>
        </p:sp>
        <p:sp>
          <p:nvSpPr>
            <p:cNvPr id="15" name="TextBox 14">
              <a:extLst>
                <a:ext uri="{FF2B5EF4-FFF2-40B4-BE49-F238E27FC236}">
                  <a16:creationId xmlns:a16="http://schemas.microsoft.com/office/drawing/2014/main" id="{34CC0D02-04DC-4C99-483E-346F54DB8DCC}"/>
                </a:ext>
              </a:extLst>
            </p:cNvPr>
            <p:cNvSpPr txBox="1"/>
            <p:nvPr/>
          </p:nvSpPr>
          <p:spPr>
            <a:xfrm>
              <a:off x="14037212" y="6923333"/>
              <a:ext cx="457200" cy="45719"/>
            </a:xfrm>
            <a:prstGeom prst="rect">
              <a:avLst/>
            </a:prstGeom>
            <a:solidFill>
              <a:schemeClr val="tx2"/>
            </a:solidFill>
          </p:spPr>
          <p:txBody>
            <a:bodyPr vert="horz" wrap="none" lIns="91440" tIns="45720" rIns="91440" bIns="45720" rtlCol="0" anchor="ctr">
              <a:normAutofit fontScale="25000" lnSpcReduction="20000"/>
            </a:bodyPr>
            <a:lstStyle/>
            <a:p>
              <a:endParaRPr lang="en-US" sz="2000" b="1" dirty="0">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4F7AEA4-44D6-36B5-3DB7-90A99D17503A}"/>
                </a:ext>
              </a:extLst>
            </p:cNvPr>
            <p:cNvSpPr txBox="1"/>
            <p:nvPr/>
          </p:nvSpPr>
          <p:spPr>
            <a:xfrm>
              <a:off x="14058268" y="7609078"/>
              <a:ext cx="457200" cy="45719"/>
            </a:xfrm>
            <a:prstGeom prst="rect">
              <a:avLst/>
            </a:prstGeom>
            <a:solidFill>
              <a:srgbClr val="C00000"/>
            </a:solidFill>
          </p:spPr>
          <p:txBody>
            <a:bodyPr vert="horz" wrap="none" lIns="91440" tIns="45720" rIns="91440" bIns="45720" rtlCol="0" anchor="ctr">
              <a:normAutofit fontScale="25000" lnSpcReduction="20000"/>
            </a:bodyPr>
            <a:lstStyle/>
            <a:p>
              <a:endParaRPr lang="en-US" sz="2000" b="1" dirty="0">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6409D960-E35C-D5D5-6869-B03A4EE84C98}"/>
                </a:ext>
              </a:extLst>
            </p:cNvPr>
            <p:cNvSpPr txBox="1"/>
            <p:nvPr/>
          </p:nvSpPr>
          <p:spPr>
            <a:xfrm>
              <a:off x="12686810" y="6689329"/>
              <a:ext cx="1009308" cy="687895"/>
            </a:xfrm>
            <a:prstGeom prst="rect">
              <a:avLst/>
            </a:prstGeom>
            <a:noFill/>
          </p:spPr>
          <p:txBody>
            <a:bodyPr vert="horz" wrap="none" lIns="91440" tIns="45720" rIns="91440" bIns="45720" rtlCol="0" anchor="ctr">
              <a:normAutofit/>
            </a:bodyPr>
            <a:lstStyle/>
            <a:p>
              <a:r>
                <a:rPr lang="en-US" sz="1800" dirty="0">
                  <a:solidFill>
                    <a:schemeClr val="bg2">
                      <a:lumMod val="10000"/>
                    </a:schemeClr>
                  </a:solidFill>
                  <a:latin typeface="Arial" panose="020B0604020202020204" pitchFamily="34" charset="0"/>
                  <a:cs typeface="Arial" panose="020B0604020202020204" pitchFamily="34" charset="0"/>
                </a:rPr>
                <a:t>Measurable</a:t>
              </a:r>
            </a:p>
            <a:p>
              <a:r>
                <a:rPr lang="en-US" sz="1800" dirty="0">
                  <a:solidFill>
                    <a:schemeClr val="bg2">
                      <a:lumMod val="10000"/>
                    </a:schemeClr>
                  </a:solidFill>
                  <a:latin typeface="Arial" panose="020B0604020202020204" pitchFamily="34" charset="0"/>
                  <a:cs typeface="Arial" panose="020B0604020202020204" pitchFamily="34" charset="0"/>
                </a:rPr>
                <a:t>Objective</a:t>
              </a:r>
            </a:p>
          </p:txBody>
        </p:sp>
        <p:sp>
          <p:nvSpPr>
            <p:cNvPr id="21" name="TextBox 20">
              <a:extLst>
                <a:ext uri="{FF2B5EF4-FFF2-40B4-BE49-F238E27FC236}">
                  <a16:creationId xmlns:a16="http://schemas.microsoft.com/office/drawing/2014/main" id="{FF830CB4-1ACA-EC79-ADAA-870E3245DB8A}"/>
                </a:ext>
              </a:extLst>
            </p:cNvPr>
            <p:cNvSpPr txBox="1"/>
            <p:nvPr/>
          </p:nvSpPr>
          <p:spPr>
            <a:xfrm>
              <a:off x="12686810" y="7287991"/>
              <a:ext cx="1009308" cy="687895"/>
            </a:xfrm>
            <a:prstGeom prst="rect">
              <a:avLst/>
            </a:prstGeom>
            <a:noFill/>
          </p:spPr>
          <p:txBody>
            <a:bodyPr vert="horz" wrap="none" lIns="91440" tIns="45720" rIns="91440" bIns="45720" rtlCol="0" anchor="ctr">
              <a:normAutofit/>
            </a:bodyPr>
            <a:lstStyle/>
            <a:p>
              <a:r>
                <a:rPr lang="en-US" sz="1800" dirty="0">
                  <a:solidFill>
                    <a:schemeClr val="bg2">
                      <a:lumMod val="10000"/>
                    </a:schemeClr>
                  </a:solidFill>
                  <a:latin typeface="Arial" panose="020B0604020202020204" pitchFamily="34" charset="0"/>
                  <a:cs typeface="Arial" panose="020B0604020202020204" pitchFamily="34" charset="0"/>
                </a:rPr>
                <a:t>Minimum</a:t>
              </a:r>
            </a:p>
            <a:p>
              <a:r>
                <a:rPr lang="en-US" sz="1800" dirty="0">
                  <a:solidFill>
                    <a:schemeClr val="bg2">
                      <a:lumMod val="10000"/>
                    </a:schemeClr>
                  </a:solidFill>
                  <a:latin typeface="Arial" panose="020B0604020202020204" pitchFamily="34" charset="0"/>
                  <a:cs typeface="Arial" panose="020B0604020202020204" pitchFamily="34" charset="0"/>
                </a:rPr>
                <a:t>Threshold</a:t>
              </a:r>
            </a:p>
          </p:txBody>
        </p:sp>
      </p:grpSp>
      <p:sp>
        <p:nvSpPr>
          <p:cNvPr id="24" name="TextBox 23">
            <a:extLst>
              <a:ext uri="{FF2B5EF4-FFF2-40B4-BE49-F238E27FC236}">
                <a16:creationId xmlns:a16="http://schemas.microsoft.com/office/drawing/2014/main" id="{290F4A7C-7662-FA93-91ED-554A75823379}"/>
              </a:ext>
            </a:extLst>
          </p:cNvPr>
          <p:cNvSpPr txBox="1"/>
          <p:nvPr/>
        </p:nvSpPr>
        <p:spPr>
          <a:xfrm>
            <a:off x="19939" y="7824953"/>
            <a:ext cx="5132336" cy="121860"/>
          </a:xfrm>
          <a:prstGeom prst="rect">
            <a:avLst/>
          </a:prstGeom>
        </p:spPr>
        <p:txBody>
          <a:bodyPr vert="horz" wrap="square" lIns="91440" tIns="45720" rIns="91440" bIns="45720" rtlCol="0" anchor="ctr">
            <a:noAutofit/>
          </a:bodyPr>
          <a:lstStyle/>
          <a:p>
            <a:pPr algn="l"/>
            <a:r>
              <a:rPr lang="en-US" sz="1800" dirty="0"/>
              <a:t>Preliminary Model Results </a:t>
            </a:r>
          </a:p>
          <a:p>
            <a:pPr algn="l"/>
            <a:r>
              <a:rPr lang="en-US" sz="1800" dirty="0"/>
              <a:t>Subject to Change</a:t>
            </a:r>
          </a:p>
        </p:txBody>
      </p:sp>
    </p:spTree>
    <p:extLst>
      <p:ext uri="{BB962C8B-B14F-4D97-AF65-F5344CB8AC3E}">
        <p14:creationId xmlns:p14="http://schemas.microsoft.com/office/powerpoint/2010/main" val="596659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3820C-9407-BB01-8A8F-99797C46316B}"/>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543829C9-9D4A-73C5-6381-5E77510FFB3A}"/>
              </a:ext>
            </a:extLst>
          </p:cNvPr>
          <p:cNvSpPr txBox="1"/>
          <p:nvPr/>
        </p:nvSpPr>
        <p:spPr>
          <a:xfrm>
            <a:off x="0" y="138804"/>
            <a:ext cx="14630400" cy="1073692"/>
          </a:xfrm>
          <a:prstGeom prst="rect">
            <a:avLst/>
          </a:prstGeom>
          <a:noFill/>
          <a:effectLst>
            <a:innerShdw blurRad="63500" dist="50800" dir="13500000">
              <a:prstClr val="black">
                <a:alpha val="50000"/>
              </a:prstClr>
            </a:innerShdw>
          </a:effectLst>
        </p:spPr>
        <p:txBody>
          <a:bodyPr wrap="square" lIns="130622" tIns="65310" rIns="130622" bIns="65310">
            <a:spAutoFit/>
          </a:bodyPr>
          <a:lstStyle/>
          <a:p>
            <a:pPr eaLnBrk="0" fontAlgn="base" hangingPunct="0">
              <a:spcBef>
                <a:spcPct val="0"/>
              </a:spcBef>
              <a:spcAft>
                <a:spcPct val="0"/>
              </a:spcAft>
              <a:defRPr/>
            </a:pPr>
            <a:r>
              <a:rPr lang="en-US" sz="432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Pleasant Valley Select Hydrographs</a:t>
            </a:r>
          </a:p>
          <a:p>
            <a:pPr eaLnBrk="0" fontAlgn="base" hangingPunct="0">
              <a:spcBef>
                <a:spcPct val="0"/>
              </a:spcBef>
              <a:spcAft>
                <a:spcPct val="0"/>
              </a:spcAft>
              <a:defRPr/>
            </a:pPr>
            <a:r>
              <a:rPr lang="en-US" sz="16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Modeling fo</a:t>
            </a:r>
            <a:r>
              <a:rPr lang="en-US" sz="1600" dirty="0">
                <a:solidFill>
                  <a:schemeClr val="tx2">
                    <a:lumMod val="60000"/>
                    <a:lumOff val="40000"/>
                  </a:schemeClr>
                </a:solidFill>
                <a:effectLst>
                  <a:innerShdw blurRad="63500" dist="25400" dir="13500000">
                    <a:prstClr val="black">
                      <a:alpha val="50000"/>
                    </a:prstClr>
                  </a:innerShdw>
                </a:effectLst>
                <a:ea typeface="ＭＳ Ｐゴシック" pitchFamily="1" charset="-128"/>
              </a:rPr>
              <a:t>r the 5-Year GSP Evaluation</a:t>
            </a:r>
            <a:endParaRPr lang="en-US" sz="16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endParaRPr>
          </a:p>
        </p:txBody>
      </p:sp>
      <p:pic>
        <p:nvPicPr>
          <p:cNvPr id="5" name="Picture 4" descr="A map of a city&#10;&#10;Description automatically generated">
            <a:extLst>
              <a:ext uri="{FF2B5EF4-FFF2-40B4-BE49-F238E27FC236}">
                <a16:creationId xmlns:a16="http://schemas.microsoft.com/office/drawing/2014/main" id="{55A4D89C-F878-5517-D901-CBE91A23AFB1}"/>
              </a:ext>
            </a:extLst>
          </p:cNvPr>
          <p:cNvPicPr>
            <a:picLocks noChangeAspect="1"/>
          </p:cNvPicPr>
          <p:nvPr/>
        </p:nvPicPr>
        <p:blipFill>
          <a:blip r:embed="rId3"/>
          <a:stretch>
            <a:fillRect/>
          </a:stretch>
        </p:blipFill>
        <p:spPr>
          <a:xfrm>
            <a:off x="5604886" y="2254018"/>
            <a:ext cx="4010833" cy="3721564"/>
          </a:xfrm>
          <a:prstGeom prst="rect">
            <a:avLst/>
          </a:prstGeom>
        </p:spPr>
      </p:pic>
      <p:sp>
        <p:nvSpPr>
          <p:cNvPr id="6" name="Oval 5">
            <a:extLst>
              <a:ext uri="{FF2B5EF4-FFF2-40B4-BE49-F238E27FC236}">
                <a16:creationId xmlns:a16="http://schemas.microsoft.com/office/drawing/2014/main" id="{8D215D60-5442-5591-2041-DA82F57D70D6}"/>
              </a:ext>
            </a:extLst>
          </p:cNvPr>
          <p:cNvSpPr/>
          <p:nvPr/>
        </p:nvSpPr>
        <p:spPr>
          <a:xfrm>
            <a:off x="6181420" y="4166464"/>
            <a:ext cx="266995" cy="266995"/>
          </a:xfrm>
          <a:prstGeom prst="ellipse">
            <a:avLst/>
          </a:prstGeom>
          <a:solidFill>
            <a:schemeClr val="bg1"/>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60704659-FAA7-353D-CCC0-BA07B79A041E}"/>
              </a:ext>
            </a:extLst>
          </p:cNvPr>
          <p:cNvSpPr/>
          <p:nvPr/>
        </p:nvSpPr>
        <p:spPr>
          <a:xfrm>
            <a:off x="6541383" y="3660306"/>
            <a:ext cx="266995" cy="266995"/>
          </a:xfrm>
          <a:prstGeom prst="ellipse">
            <a:avLst/>
          </a:prstGeom>
          <a:solidFill>
            <a:schemeClr val="bg1"/>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6CA2D8FC-5492-B70A-922E-DA297A87900B}"/>
              </a:ext>
            </a:extLst>
          </p:cNvPr>
          <p:cNvSpPr/>
          <p:nvPr/>
        </p:nvSpPr>
        <p:spPr>
          <a:xfrm>
            <a:off x="6504039" y="3927035"/>
            <a:ext cx="266995" cy="266995"/>
          </a:xfrm>
          <a:prstGeom prst="ellipse">
            <a:avLst/>
          </a:prstGeom>
          <a:solidFill>
            <a:schemeClr val="bg1"/>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5F515B2F-8477-88E0-815B-BD6F7E34676E}"/>
              </a:ext>
            </a:extLst>
          </p:cNvPr>
          <p:cNvSpPr/>
          <p:nvPr/>
        </p:nvSpPr>
        <p:spPr>
          <a:xfrm>
            <a:off x="6504039" y="4199967"/>
            <a:ext cx="266995" cy="266995"/>
          </a:xfrm>
          <a:prstGeom prst="ellipse">
            <a:avLst/>
          </a:prstGeom>
          <a:solidFill>
            <a:schemeClr val="bg1"/>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BA0683C4-F324-CF1A-D92C-5A0E5B27586F}"/>
              </a:ext>
            </a:extLst>
          </p:cNvPr>
          <p:cNvSpPr/>
          <p:nvPr/>
        </p:nvSpPr>
        <p:spPr>
          <a:xfrm>
            <a:off x="6969589" y="4384800"/>
            <a:ext cx="266995" cy="266995"/>
          </a:xfrm>
          <a:prstGeom prst="ellipse">
            <a:avLst/>
          </a:prstGeom>
          <a:solidFill>
            <a:schemeClr val="bg1"/>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39383A69-F8C5-9C4B-6348-DC30C09EB93A}"/>
              </a:ext>
            </a:extLst>
          </p:cNvPr>
          <p:cNvSpPr/>
          <p:nvPr/>
        </p:nvSpPr>
        <p:spPr>
          <a:xfrm>
            <a:off x="7699653" y="2797978"/>
            <a:ext cx="266995" cy="266995"/>
          </a:xfrm>
          <a:prstGeom prst="ellipse">
            <a:avLst/>
          </a:prstGeom>
          <a:solidFill>
            <a:schemeClr val="bg1"/>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27C6B2E6-D69A-2BC1-E689-8B8E8FEDF0F2}"/>
              </a:ext>
            </a:extLst>
          </p:cNvPr>
          <p:cNvCxnSpPr>
            <a:cxnSpLocks/>
          </p:cNvCxnSpPr>
          <p:nvPr/>
        </p:nvCxnSpPr>
        <p:spPr>
          <a:xfrm flipV="1">
            <a:off x="6305484" y="4434318"/>
            <a:ext cx="0" cy="868209"/>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9A00E0F-600E-0A07-1C59-7EA1936E0A7F}"/>
              </a:ext>
            </a:extLst>
          </p:cNvPr>
          <p:cNvCxnSpPr>
            <a:cxnSpLocks/>
          </p:cNvCxnSpPr>
          <p:nvPr/>
        </p:nvCxnSpPr>
        <p:spPr>
          <a:xfrm>
            <a:off x="4933929" y="3781473"/>
            <a:ext cx="1607454"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0447A4C-BCF2-A45A-3E88-9A633E194E2B}"/>
              </a:ext>
            </a:extLst>
          </p:cNvPr>
          <p:cNvCxnSpPr>
            <a:cxnSpLocks/>
          </p:cNvCxnSpPr>
          <p:nvPr/>
        </p:nvCxnSpPr>
        <p:spPr>
          <a:xfrm>
            <a:off x="6771034" y="4049696"/>
            <a:ext cx="338960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49DD646-2026-F585-3F35-23F5D91E2AF1}"/>
              </a:ext>
            </a:extLst>
          </p:cNvPr>
          <p:cNvCxnSpPr>
            <a:cxnSpLocks/>
          </p:cNvCxnSpPr>
          <p:nvPr/>
        </p:nvCxnSpPr>
        <p:spPr>
          <a:xfrm flipV="1">
            <a:off x="7836435" y="2186115"/>
            <a:ext cx="0" cy="600739"/>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CAC27A3-2FFC-2863-174D-06ACD92B32A0}"/>
              </a:ext>
            </a:extLst>
          </p:cNvPr>
          <p:cNvCxnSpPr>
            <a:cxnSpLocks/>
          </p:cNvCxnSpPr>
          <p:nvPr/>
        </p:nvCxnSpPr>
        <p:spPr>
          <a:xfrm flipV="1">
            <a:off x="7833151" y="2186115"/>
            <a:ext cx="1920154"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3596B0F7-50DB-AFFD-A114-6E51D3A7A073}"/>
              </a:ext>
            </a:extLst>
          </p:cNvPr>
          <p:cNvCxnSpPr>
            <a:cxnSpLocks/>
          </p:cNvCxnSpPr>
          <p:nvPr/>
        </p:nvCxnSpPr>
        <p:spPr>
          <a:xfrm flipV="1">
            <a:off x="4933929" y="3781473"/>
            <a:ext cx="0" cy="2194109"/>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3" name="Chart 2">
            <a:extLst>
              <a:ext uri="{FF2B5EF4-FFF2-40B4-BE49-F238E27FC236}">
                <a16:creationId xmlns:a16="http://schemas.microsoft.com/office/drawing/2014/main" id="{00000000-0008-0000-0700-000002000000}"/>
              </a:ext>
            </a:extLst>
          </p:cNvPr>
          <p:cNvGraphicFramePr>
            <a:graphicFrameLocks noGrp="1"/>
          </p:cNvGraphicFramePr>
          <p:nvPr>
            <p:extLst>
              <p:ext uri="{D42A27DB-BD31-4B8C-83A1-F6EECF244321}">
                <p14:modId xmlns:p14="http://schemas.microsoft.com/office/powerpoint/2010/main" val="3207909980"/>
              </p:ext>
            </p:extLst>
          </p:nvPr>
        </p:nvGraphicFramePr>
        <p:xfrm>
          <a:off x="9726660" y="550427"/>
          <a:ext cx="4297680" cy="27889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a:extLst>
              <a:ext uri="{FF2B5EF4-FFF2-40B4-BE49-F238E27FC236}">
                <a16:creationId xmlns:a16="http://schemas.microsoft.com/office/drawing/2014/main" id="{00000000-0008-0000-0600-000002000000}"/>
              </a:ext>
            </a:extLst>
          </p:cNvPr>
          <p:cNvGraphicFramePr>
            <a:graphicFrameLocks noGrp="1"/>
          </p:cNvGraphicFramePr>
          <p:nvPr>
            <p:extLst>
              <p:ext uri="{D42A27DB-BD31-4B8C-83A1-F6EECF244321}">
                <p14:modId xmlns:p14="http://schemas.microsoft.com/office/powerpoint/2010/main" val="744472352"/>
              </p:ext>
            </p:extLst>
          </p:nvPr>
        </p:nvGraphicFramePr>
        <p:xfrm>
          <a:off x="10157727" y="3506715"/>
          <a:ext cx="4297680" cy="278892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a:extLst>
              <a:ext uri="{FF2B5EF4-FFF2-40B4-BE49-F238E27FC236}">
                <a16:creationId xmlns:a16="http://schemas.microsoft.com/office/drawing/2014/main" id="{00000000-0008-0000-0B00-000002000000}"/>
              </a:ext>
            </a:extLst>
          </p:cNvPr>
          <p:cNvGraphicFramePr>
            <a:graphicFrameLocks noGrp="1"/>
          </p:cNvGraphicFramePr>
          <p:nvPr>
            <p:extLst>
              <p:ext uri="{D42A27DB-BD31-4B8C-83A1-F6EECF244321}">
                <p14:modId xmlns:p14="http://schemas.microsoft.com/office/powerpoint/2010/main" val="2274385501"/>
              </p:ext>
            </p:extLst>
          </p:nvPr>
        </p:nvGraphicFramePr>
        <p:xfrm>
          <a:off x="5053445" y="5308929"/>
          <a:ext cx="4297680" cy="2788920"/>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a:extLst>
              <a:ext uri="{FF2B5EF4-FFF2-40B4-BE49-F238E27FC236}">
                <a16:creationId xmlns:a16="http://schemas.microsoft.com/office/drawing/2014/main" id="{BBEAFB65-B62D-F5D4-B6F5-F3377FA4D839}"/>
              </a:ext>
            </a:extLst>
          </p:cNvPr>
          <p:cNvSpPr txBox="1"/>
          <p:nvPr/>
        </p:nvSpPr>
        <p:spPr>
          <a:xfrm>
            <a:off x="8280671" y="6945257"/>
            <a:ext cx="914400" cy="414300"/>
          </a:xfrm>
          <a:prstGeom prst="rect">
            <a:avLst/>
          </a:prstGeom>
          <a:solidFill>
            <a:schemeClr val="accent5">
              <a:lumMod val="75000"/>
              <a:lumOff val="25000"/>
            </a:schemeClr>
          </a:solidFill>
        </p:spPr>
        <p:txBody>
          <a:bodyPr vert="horz" wrap="none" lIns="91440" tIns="45720" rIns="91440" bIns="45720" rtlCol="0" anchor="ctr">
            <a:normAutofit/>
          </a:bodyPr>
          <a:lstStyle/>
          <a:p>
            <a:pPr algn="l"/>
            <a:r>
              <a:rPr lang="en-US" sz="2000" b="1" dirty="0">
                <a:solidFill>
                  <a:schemeClr val="bg2"/>
                </a:solidFill>
                <a:latin typeface="Arial" panose="020B0604020202020204" pitchFamily="34" charset="0"/>
                <a:cs typeface="Arial" panose="020B0604020202020204" pitchFamily="34" charset="0"/>
              </a:rPr>
              <a:t>04K01</a:t>
            </a:r>
          </a:p>
        </p:txBody>
      </p:sp>
      <p:sp>
        <p:nvSpPr>
          <p:cNvPr id="15" name="TextBox 14">
            <a:extLst>
              <a:ext uri="{FF2B5EF4-FFF2-40B4-BE49-F238E27FC236}">
                <a16:creationId xmlns:a16="http://schemas.microsoft.com/office/drawing/2014/main" id="{8D87F706-FF9F-3A16-6806-ED674DACF65A}"/>
              </a:ext>
            </a:extLst>
          </p:cNvPr>
          <p:cNvSpPr txBox="1"/>
          <p:nvPr/>
        </p:nvSpPr>
        <p:spPr>
          <a:xfrm>
            <a:off x="13325600" y="5067020"/>
            <a:ext cx="914400" cy="414300"/>
          </a:xfrm>
          <a:prstGeom prst="rect">
            <a:avLst/>
          </a:prstGeom>
          <a:solidFill>
            <a:schemeClr val="accent5">
              <a:lumMod val="75000"/>
              <a:lumOff val="25000"/>
            </a:schemeClr>
          </a:solidFill>
        </p:spPr>
        <p:txBody>
          <a:bodyPr vert="horz" wrap="none" lIns="91440" tIns="45720" rIns="91440" bIns="45720" rtlCol="0" anchor="ctr">
            <a:normAutofit/>
          </a:bodyPr>
          <a:lstStyle/>
          <a:p>
            <a:pPr algn="l"/>
            <a:r>
              <a:rPr lang="en-US" sz="2000" b="1" dirty="0">
                <a:solidFill>
                  <a:schemeClr val="bg2"/>
                </a:solidFill>
                <a:latin typeface="Arial" panose="020B0604020202020204" pitchFamily="34" charset="0"/>
                <a:cs typeface="Arial" panose="020B0604020202020204" pitchFamily="34" charset="0"/>
              </a:rPr>
              <a:t>03C01</a:t>
            </a:r>
          </a:p>
        </p:txBody>
      </p:sp>
      <p:sp>
        <p:nvSpPr>
          <p:cNvPr id="16" name="TextBox 15">
            <a:extLst>
              <a:ext uri="{FF2B5EF4-FFF2-40B4-BE49-F238E27FC236}">
                <a16:creationId xmlns:a16="http://schemas.microsoft.com/office/drawing/2014/main" id="{D799EB4E-6A28-949D-9D94-DE65EE7618FE}"/>
              </a:ext>
            </a:extLst>
          </p:cNvPr>
          <p:cNvSpPr txBox="1"/>
          <p:nvPr/>
        </p:nvSpPr>
        <p:spPr>
          <a:xfrm>
            <a:off x="10675996" y="1659207"/>
            <a:ext cx="914400" cy="414300"/>
          </a:xfrm>
          <a:prstGeom prst="rect">
            <a:avLst/>
          </a:prstGeom>
          <a:solidFill>
            <a:schemeClr val="accent5">
              <a:lumMod val="75000"/>
              <a:lumOff val="25000"/>
            </a:schemeClr>
          </a:solidFill>
        </p:spPr>
        <p:txBody>
          <a:bodyPr vert="horz" wrap="none" lIns="91440" tIns="45720" rIns="91440" bIns="45720" rtlCol="0" anchor="ctr">
            <a:normAutofit/>
          </a:bodyPr>
          <a:lstStyle/>
          <a:p>
            <a:pPr algn="l"/>
            <a:r>
              <a:rPr lang="en-US" sz="2000" b="1" dirty="0">
                <a:solidFill>
                  <a:schemeClr val="bg2"/>
                </a:solidFill>
                <a:latin typeface="Arial" panose="020B0604020202020204" pitchFamily="34" charset="0"/>
                <a:cs typeface="Arial" panose="020B0604020202020204" pitchFamily="34" charset="0"/>
              </a:rPr>
              <a:t>19M05</a:t>
            </a:r>
          </a:p>
        </p:txBody>
      </p:sp>
      <p:graphicFrame>
        <p:nvGraphicFramePr>
          <p:cNvPr id="31" name="Chart 30">
            <a:extLst>
              <a:ext uri="{FF2B5EF4-FFF2-40B4-BE49-F238E27FC236}">
                <a16:creationId xmlns:a16="http://schemas.microsoft.com/office/drawing/2014/main" id="{00000000-0008-0000-0800-000002000000}"/>
              </a:ext>
            </a:extLst>
          </p:cNvPr>
          <p:cNvGraphicFramePr>
            <a:graphicFrameLocks noGrp="1"/>
          </p:cNvGraphicFramePr>
          <p:nvPr>
            <p:extLst>
              <p:ext uri="{D42A27DB-BD31-4B8C-83A1-F6EECF244321}">
                <p14:modId xmlns:p14="http://schemas.microsoft.com/office/powerpoint/2010/main" val="865787221"/>
              </p:ext>
            </p:extLst>
          </p:nvPr>
        </p:nvGraphicFramePr>
        <p:xfrm>
          <a:off x="35048" y="5079391"/>
          <a:ext cx="4297680" cy="2788920"/>
        </p:xfrm>
        <a:graphic>
          <a:graphicData uri="http://schemas.openxmlformats.org/drawingml/2006/chart">
            <c:chart xmlns:c="http://schemas.openxmlformats.org/drawingml/2006/chart" xmlns:r="http://schemas.openxmlformats.org/officeDocument/2006/relationships" r:id="rId7"/>
          </a:graphicData>
        </a:graphic>
      </p:graphicFrame>
      <p:sp>
        <p:nvSpPr>
          <p:cNvPr id="32" name="TextBox 31">
            <a:extLst>
              <a:ext uri="{FF2B5EF4-FFF2-40B4-BE49-F238E27FC236}">
                <a16:creationId xmlns:a16="http://schemas.microsoft.com/office/drawing/2014/main" id="{555C0935-D585-1730-A33B-0EFC72368035}"/>
              </a:ext>
            </a:extLst>
          </p:cNvPr>
          <p:cNvSpPr txBox="1"/>
          <p:nvPr/>
        </p:nvSpPr>
        <p:spPr>
          <a:xfrm>
            <a:off x="3260050" y="6490673"/>
            <a:ext cx="914400" cy="414300"/>
          </a:xfrm>
          <a:prstGeom prst="rect">
            <a:avLst/>
          </a:prstGeom>
          <a:solidFill>
            <a:schemeClr val="accent5">
              <a:lumMod val="75000"/>
              <a:lumOff val="25000"/>
            </a:schemeClr>
          </a:solidFill>
        </p:spPr>
        <p:txBody>
          <a:bodyPr vert="horz" wrap="none" lIns="91440" tIns="45720" rIns="91440" bIns="45720" rtlCol="0" anchor="ctr">
            <a:normAutofit/>
          </a:bodyPr>
          <a:lstStyle/>
          <a:p>
            <a:pPr algn="l"/>
            <a:r>
              <a:rPr lang="en-US" sz="2000" b="1" dirty="0">
                <a:solidFill>
                  <a:schemeClr val="bg2"/>
                </a:solidFill>
                <a:latin typeface="Arial" panose="020B0604020202020204" pitchFamily="34" charset="0"/>
                <a:cs typeface="Arial" panose="020B0604020202020204" pitchFamily="34" charset="0"/>
              </a:rPr>
              <a:t>34G02</a:t>
            </a:r>
          </a:p>
        </p:txBody>
      </p:sp>
      <p:cxnSp>
        <p:nvCxnSpPr>
          <p:cNvPr id="34" name="Straight Connector 33">
            <a:extLst>
              <a:ext uri="{FF2B5EF4-FFF2-40B4-BE49-F238E27FC236}">
                <a16:creationId xmlns:a16="http://schemas.microsoft.com/office/drawing/2014/main" id="{E0DCDFA0-C6F5-35FC-C93C-A1F70880417B}"/>
              </a:ext>
            </a:extLst>
          </p:cNvPr>
          <p:cNvCxnSpPr>
            <a:cxnSpLocks/>
          </p:cNvCxnSpPr>
          <p:nvPr/>
        </p:nvCxnSpPr>
        <p:spPr>
          <a:xfrm>
            <a:off x="4359542" y="5971538"/>
            <a:ext cx="607008" cy="4044"/>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1EE3DC9-7F6E-85FD-2A00-4A7C042AEB1B}"/>
              </a:ext>
            </a:extLst>
          </p:cNvPr>
          <p:cNvCxnSpPr>
            <a:cxnSpLocks/>
          </p:cNvCxnSpPr>
          <p:nvPr/>
        </p:nvCxnSpPr>
        <p:spPr>
          <a:xfrm>
            <a:off x="4332728" y="5716827"/>
            <a:ext cx="0" cy="578808"/>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5AC2D6B-85FA-B34F-B9AC-791B138B32E0}"/>
              </a:ext>
            </a:extLst>
          </p:cNvPr>
          <p:cNvCxnSpPr>
            <a:cxnSpLocks/>
          </p:cNvCxnSpPr>
          <p:nvPr/>
        </p:nvCxnSpPr>
        <p:spPr>
          <a:xfrm rot="16200000">
            <a:off x="6287248" y="5013123"/>
            <a:ext cx="0" cy="578808"/>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DB7AF28-94B4-8226-05A5-50107A0205E9}"/>
              </a:ext>
            </a:extLst>
          </p:cNvPr>
          <p:cNvCxnSpPr>
            <a:cxnSpLocks/>
          </p:cNvCxnSpPr>
          <p:nvPr/>
        </p:nvCxnSpPr>
        <p:spPr>
          <a:xfrm>
            <a:off x="10159180" y="3793803"/>
            <a:ext cx="0" cy="578808"/>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C21E271-1CB7-E7D7-9723-0BBA57992767}"/>
              </a:ext>
            </a:extLst>
          </p:cNvPr>
          <p:cNvCxnSpPr>
            <a:cxnSpLocks/>
          </p:cNvCxnSpPr>
          <p:nvPr/>
        </p:nvCxnSpPr>
        <p:spPr>
          <a:xfrm>
            <a:off x="9758835" y="1914410"/>
            <a:ext cx="0" cy="578808"/>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7" name="Content Placeholder 42">
            <a:extLst>
              <a:ext uri="{FF2B5EF4-FFF2-40B4-BE49-F238E27FC236}">
                <a16:creationId xmlns:a16="http://schemas.microsoft.com/office/drawing/2014/main" id="{31DF5481-C54F-ED45-15B2-672108957F64}"/>
              </a:ext>
            </a:extLst>
          </p:cNvPr>
          <p:cNvSpPr>
            <a:spLocks noGrp="1"/>
          </p:cNvSpPr>
          <p:nvPr>
            <p:ph sz="half" idx="1"/>
          </p:nvPr>
        </p:nvSpPr>
        <p:spPr>
          <a:xfrm>
            <a:off x="117178" y="1944887"/>
            <a:ext cx="4775134" cy="4133482"/>
          </a:xfrm>
        </p:spPr>
        <p:txBody>
          <a:bodyPr>
            <a:normAutofit/>
          </a:bodyPr>
          <a:lstStyle/>
          <a:p>
            <a:pPr marL="0" indent="0">
              <a:buNone/>
            </a:pPr>
            <a:r>
              <a:rPr lang="en-US" sz="2200" b="1" dirty="0">
                <a:solidFill>
                  <a:schemeClr val="tx1"/>
                </a:solidFill>
                <a:latin typeface="Segoe UI" panose="020B0502040204020203" pitchFamily="34" charset="0"/>
                <a:ea typeface="Segoe UI" panose="020B0502040204020203" pitchFamily="34" charset="0"/>
              </a:rPr>
              <a:t>Comparison to GSP Baseline Scenario</a:t>
            </a:r>
          </a:p>
          <a:p>
            <a:r>
              <a:rPr lang="en-US" sz="2000" dirty="0"/>
              <a:t>Simulated groundwater elevations in the Fox Canyon aquifer are approximately 30 feet higher than the baseline results from the GSP, except for the far northern part of the PVB</a:t>
            </a:r>
            <a:endParaRPr lang="en-US" sz="2000" dirty="0">
              <a:highlight>
                <a:srgbClr val="FFFF00"/>
              </a:highlight>
            </a:endParaRP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p:txBody>
      </p:sp>
      <p:grpSp>
        <p:nvGrpSpPr>
          <p:cNvPr id="58" name="Group 57">
            <a:extLst>
              <a:ext uri="{FF2B5EF4-FFF2-40B4-BE49-F238E27FC236}">
                <a16:creationId xmlns:a16="http://schemas.microsoft.com/office/drawing/2014/main" id="{D6A826FA-9F87-1AC4-3C71-2583817F6076}"/>
              </a:ext>
            </a:extLst>
          </p:cNvPr>
          <p:cNvGrpSpPr/>
          <p:nvPr/>
        </p:nvGrpSpPr>
        <p:grpSpPr>
          <a:xfrm>
            <a:off x="10071841" y="6168289"/>
            <a:ext cx="3993054" cy="2061543"/>
            <a:chOff x="10522414" y="6235432"/>
            <a:chExt cx="3993054" cy="2061543"/>
          </a:xfrm>
        </p:grpSpPr>
        <p:sp>
          <p:nvSpPr>
            <p:cNvPr id="33" name="TextBox 32">
              <a:extLst>
                <a:ext uri="{FF2B5EF4-FFF2-40B4-BE49-F238E27FC236}">
                  <a16:creationId xmlns:a16="http://schemas.microsoft.com/office/drawing/2014/main" id="{66C22CA6-9A7E-BD71-A3BF-B8C49EA79AF9}"/>
                </a:ext>
              </a:extLst>
            </p:cNvPr>
            <p:cNvSpPr txBox="1"/>
            <p:nvPr/>
          </p:nvSpPr>
          <p:spPr>
            <a:xfrm>
              <a:off x="12013305" y="7469274"/>
              <a:ext cx="457200" cy="45719"/>
            </a:xfrm>
            <a:prstGeom prst="rect">
              <a:avLst/>
            </a:prstGeom>
            <a:solidFill>
              <a:schemeClr val="tx1"/>
            </a:solidFill>
          </p:spPr>
          <p:txBody>
            <a:bodyPr vert="horz" wrap="none" lIns="91440" tIns="45720" rIns="91440" bIns="45720" rtlCol="0" anchor="ctr">
              <a:normAutofit fontScale="25000" lnSpcReduction="20000"/>
            </a:bodyPr>
            <a:lstStyle/>
            <a:p>
              <a:endParaRPr lang="en-US" sz="2000" b="1" dirty="0">
                <a:solidFill>
                  <a:schemeClr val="bg1"/>
                </a:solidFill>
                <a:latin typeface="Arial" panose="020B0604020202020204" pitchFamily="34" charset="0"/>
                <a:cs typeface="Arial" panose="020B0604020202020204" pitchFamily="34" charset="0"/>
              </a:endParaRPr>
            </a:p>
          </p:txBody>
        </p:sp>
        <p:sp>
          <p:nvSpPr>
            <p:cNvPr id="35" name="Content Placeholder 1">
              <a:extLst>
                <a:ext uri="{FF2B5EF4-FFF2-40B4-BE49-F238E27FC236}">
                  <a16:creationId xmlns:a16="http://schemas.microsoft.com/office/drawing/2014/main" id="{C9C36747-EE68-9437-1FAE-C31D3F8BE659}"/>
                </a:ext>
              </a:extLst>
            </p:cNvPr>
            <p:cNvSpPr txBox="1">
              <a:spLocks/>
            </p:cNvSpPr>
            <p:nvPr/>
          </p:nvSpPr>
          <p:spPr>
            <a:xfrm>
              <a:off x="11190345" y="6235432"/>
              <a:ext cx="2103120" cy="424278"/>
            </a:xfrm>
            <a:prstGeom prst="rect">
              <a:avLst/>
            </a:prstGeom>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Bef>
                  <a:spcPts val="0"/>
                </a:spcBef>
                <a:buNone/>
              </a:pPr>
              <a:r>
                <a:rPr lang="en-US" u="sng" dirty="0">
                  <a:solidFill>
                    <a:schemeClr val="bg2">
                      <a:lumMod val="10000"/>
                    </a:schemeClr>
                  </a:solidFill>
                  <a:latin typeface="Arial" panose="020B0604020202020204" pitchFamily="34" charset="0"/>
                  <a:cs typeface="Arial" panose="020B0604020202020204" pitchFamily="34" charset="0"/>
                </a:rPr>
                <a:t>Legend </a:t>
              </a:r>
            </a:p>
          </p:txBody>
        </p:sp>
        <p:sp>
          <p:nvSpPr>
            <p:cNvPr id="37" name="TextBox 36">
              <a:extLst>
                <a:ext uri="{FF2B5EF4-FFF2-40B4-BE49-F238E27FC236}">
                  <a16:creationId xmlns:a16="http://schemas.microsoft.com/office/drawing/2014/main" id="{16194DBA-821A-F263-2B77-E0EAF10D292D}"/>
                </a:ext>
              </a:extLst>
            </p:cNvPr>
            <p:cNvSpPr txBox="1"/>
            <p:nvPr/>
          </p:nvSpPr>
          <p:spPr>
            <a:xfrm>
              <a:off x="10529054" y="6579386"/>
              <a:ext cx="1009308" cy="687895"/>
            </a:xfrm>
            <a:prstGeom prst="rect">
              <a:avLst/>
            </a:prstGeom>
            <a:noFill/>
          </p:spPr>
          <p:txBody>
            <a:bodyPr vert="horz" wrap="none" lIns="91440" tIns="45720" rIns="91440" bIns="45720" rtlCol="0" anchor="ctr">
              <a:normAutofit/>
            </a:bodyPr>
            <a:lstStyle/>
            <a:p>
              <a:r>
                <a:rPr lang="en-US" sz="1800" dirty="0">
                  <a:solidFill>
                    <a:schemeClr val="bg2">
                      <a:lumMod val="10000"/>
                    </a:schemeClr>
                  </a:solidFill>
                  <a:latin typeface="Arial" panose="020B0604020202020204" pitchFamily="34" charset="0"/>
                  <a:cs typeface="Arial" panose="020B0604020202020204" pitchFamily="34" charset="0"/>
                </a:rPr>
                <a:t>Measured</a:t>
              </a:r>
            </a:p>
          </p:txBody>
        </p:sp>
        <p:sp>
          <p:nvSpPr>
            <p:cNvPr id="40" name="TextBox 39">
              <a:extLst>
                <a:ext uri="{FF2B5EF4-FFF2-40B4-BE49-F238E27FC236}">
                  <a16:creationId xmlns:a16="http://schemas.microsoft.com/office/drawing/2014/main" id="{209E59D5-A4BD-2099-DE28-7679328E287E}"/>
                </a:ext>
              </a:extLst>
            </p:cNvPr>
            <p:cNvSpPr txBox="1"/>
            <p:nvPr/>
          </p:nvSpPr>
          <p:spPr>
            <a:xfrm>
              <a:off x="10537211" y="7094233"/>
              <a:ext cx="1009308" cy="687895"/>
            </a:xfrm>
            <a:prstGeom prst="rect">
              <a:avLst/>
            </a:prstGeom>
            <a:noFill/>
          </p:spPr>
          <p:txBody>
            <a:bodyPr vert="horz" wrap="none" lIns="91440" tIns="45720" rIns="91440" bIns="45720" rtlCol="0" anchor="ctr">
              <a:normAutofit/>
            </a:bodyPr>
            <a:lstStyle/>
            <a:p>
              <a:r>
                <a:rPr lang="en-US" sz="1800" dirty="0">
                  <a:solidFill>
                    <a:schemeClr val="bg2">
                      <a:lumMod val="10000"/>
                    </a:schemeClr>
                  </a:solidFill>
                  <a:latin typeface="Arial" panose="020B0604020202020204" pitchFamily="34" charset="0"/>
                  <a:cs typeface="Arial" panose="020B0604020202020204" pitchFamily="34" charset="0"/>
                </a:rPr>
                <a:t>5-Year </a:t>
              </a:r>
            </a:p>
            <a:p>
              <a:r>
                <a:rPr lang="en-US" sz="1800" dirty="0">
                  <a:solidFill>
                    <a:schemeClr val="bg2">
                      <a:lumMod val="10000"/>
                    </a:schemeClr>
                  </a:solidFill>
                  <a:latin typeface="Arial" panose="020B0604020202020204" pitchFamily="34" charset="0"/>
                  <a:cs typeface="Arial" panose="020B0604020202020204" pitchFamily="34" charset="0"/>
                </a:rPr>
                <a:t>Evaluation</a:t>
              </a:r>
            </a:p>
          </p:txBody>
        </p:sp>
        <p:sp>
          <p:nvSpPr>
            <p:cNvPr id="41" name="TextBox 40">
              <a:extLst>
                <a:ext uri="{FF2B5EF4-FFF2-40B4-BE49-F238E27FC236}">
                  <a16:creationId xmlns:a16="http://schemas.microsoft.com/office/drawing/2014/main" id="{2C6B60D3-A7FF-387F-D896-30912132DD8B}"/>
                </a:ext>
              </a:extLst>
            </p:cNvPr>
            <p:cNvSpPr txBox="1"/>
            <p:nvPr/>
          </p:nvSpPr>
          <p:spPr>
            <a:xfrm>
              <a:off x="12013305" y="6937229"/>
              <a:ext cx="457200" cy="45719"/>
            </a:xfrm>
            <a:prstGeom prst="rect">
              <a:avLst/>
            </a:prstGeom>
            <a:solidFill>
              <a:schemeClr val="bg2">
                <a:lumMod val="10000"/>
              </a:schemeClr>
            </a:solidFill>
          </p:spPr>
          <p:txBody>
            <a:bodyPr vert="horz" wrap="none" lIns="91440" tIns="45720" rIns="91440" bIns="45720" rtlCol="0" anchor="ctr">
              <a:normAutofit fontScale="25000" lnSpcReduction="20000"/>
            </a:bodyPr>
            <a:lstStyle/>
            <a:p>
              <a:endParaRPr lang="en-US" sz="2000" b="1" dirty="0">
                <a:solidFill>
                  <a:schemeClr val="bg1"/>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246C8FFF-9777-A7F4-1713-A319FEAAB1AE}"/>
                </a:ext>
              </a:extLst>
            </p:cNvPr>
            <p:cNvSpPr txBox="1"/>
            <p:nvPr/>
          </p:nvSpPr>
          <p:spPr>
            <a:xfrm>
              <a:off x="12013305" y="7930167"/>
              <a:ext cx="457200" cy="45719"/>
            </a:xfrm>
            <a:prstGeom prst="rect">
              <a:avLst/>
            </a:prstGeom>
            <a:solidFill>
              <a:schemeClr val="bg1">
                <a:lumMod val="65000"/>
              </a:schemeClr>
            </a:solidFill>
          </p:spPr>
          <p:txBody>
            <a:bodyPr vert="horz" wrap="none" lIns="91440" tIns="45720" rIns="91440" bIns="45720" rtlCol="0" anchor="ctr">
              <a:normAutofit fontScale="25000" lnSpcReduction="20000"/>
            </a:bodyPr>
            <a:lstStyle/>
            <a:p>
              <a:endParaRPr lang="en-US" sz="2000" b="1" dirty="0">
                <a:solidFill>
                  <a:schemeClr val="bg1"/>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42261762-C938-4902-2E21-33E6AA53C7F0}"/>
                </a:ext>
              </a:extLst>
            </p:cNvPr>
            <p:cNvSpPr txBox="1"/>
            <p:nvPr/>
          </p:nvSpPr>
          <p:spPr>
            <a:xfrm>
              <a:off x="10522414" y="7609080"/>
              <a:ext cx="1009308" cy="687895"/>
            </a:xfrm>
            <a:prstGeom prst="rect">
              <a:avLst/>
            </a:prstGeom>
            <a:noFill/>
          </p:spPr>
          <p:txBody>
            <a:bodyPr vert="horz" wrap="none" lIns="91440" tIns="45720" rIns="91440" bIns="45720" rtlCol="0" anchor="ctr">
              <a:normAutofit/>
            </a:bodyPr>
            <a:lstStyle/>
            <a:p>
              <a:r>
                <a:rPr lang="en-US" sz="1800" dirty="0">
                  <a:solidFill>
                    <a:schemeClr val="bg2">
                      <a:lumMod val="10000"/>
                    </a:schemeClr>
                  </a:solidFill>
                  <a:latin typeface="Arial" panose="020B0604020202020204" pitchFamily="34" charset="0"/>
                  <a:cs typeface="Arial" panose="020B0604020202020204" pitchFamily="34" charset="0"/>
                </a:rPr>
                <a:t>GSP (2019)</a:t>
              </a:r>
            </a:p>
          </p:txBody>
        </p:sp>
        <p:sp>
          <p:nvSpPr>
            <p:cNvPr id="47" name="TextBox 46">
              <a:extLst>
                <a:ext uri="{FF2B5EF4-FFF2-40B4-BE49-F238E27FC236}">
                  <a16:creationId xmlns:a16="http://schemas.microsoft.com/office/drawing/2014/main" id="{0CB5E0EB-594B-69BF-05CB-631F039BAB49}"/>
                </a:ext>
              </a:extLst>
            </p:cNvPr>
            <p:cNvSpPr txBox="1"/>
            <p:nvPr/>
          </p:nvSpPr>
          <p:spPr>
            <a:xfrm>
              <a:off x="14037212" y="6923333"/>
              <a:ext cx="457200" cy="45719"/>
            </a:xfrm>
            <a:prstGeom prst="rect">
              <a:avLst/>
            </a:prstGeom>
            <a:solidFill>
              <a:schemeClr val="tx2"/>
            </a:solidFill>
          </p:spPr>
          <p:txBody>
            <a:bodyPr vert="horz" wrap="none" lIns="91440" tIns="45720" rIns="91440" bIns="45720" rtlCol="0" anchor="ctr">
              <a:normAutofit fontScale="25000" lnSpcReduction="20000"/>
            </a:bodyPr>
            <a:lstStyle/>
            <a:p>
              <a:endParaRPr lang="en-US" sz="2000" b="1" dirty="0">
                <a:solidFill>
                  <a:schemeClr val="bg1"/>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905D18D1-5FCE-D7DC-5F40-1C793E241E1E}"/>
                </a:ext>
              </a:extLst>
            </p:cNvPr>
            <p:cNvSpPr txBox="1"/>
            <p:nvPr/>
          </p:nvSpPr>
          <p:spPr>
            <a:xfrm>
              <a:off x="14058268" y="7609078"/>
              <a:ext cx="457200" cy="45719"/>
            </a:xfrm>
            <a:prstGeom prst="rect">
              <a:avLst/>
            </a:prstGeom>
            <a:solidFill>
              <a:srgbClr val="C00000"/>
            </a:solidFill>
          </p:spPr>
          <p:txBody>
            <a:bodyPr vert="horz" wrap="none" lIns="91440" tIns="45720" rIns="91440" bIns="45720" rtlCol="0" anchor="ctr">
              <a:normAutofit fontScale="25000" lnSpcReduction="20000"/>
            </a:bodyPr>
            <a:lstStyle/>
            <a:p>
              <a:endParaRPr lang="en-US" sz="2000" b="1" dirty="0">
                <a:solidFill>
                  <a:schemeClr val="bg1"/>
                </a:solidFill>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8D8D9B23-F1E0-00A8-FB5B-10D738C34A2D}"/>
                </a:ext>
              </a:extLst>
            </p:cNvPr>
            <p:cNvSpPr txBox="1"/>
            <p:nvPr/>
          </p:nvSpPr>
          <p:spPr>
            <a:xfrm>
              <a:off x="12686810" y="6689329"/>
              <a:ext cx="1009308" cy="687895"/>
            </a:xfrm>
            <a:prstGeom prst="rect">
              <a:avLst/>
            </a:prstGeom>
            <a:noFill/>
          </p:spPr>
          <p:txBody>
            <a:bodyPr vert="horz" wrap="none" lIns="91440" tIns="45720" rIns="91440" bIns="45720" rtlCol="0" anchor="ctr">
              <a:normAutofit/>
            </a:bodyPr>
            <a:lstStyle/>
            <a:p>
              <a:r>
                <a:rPr lang="en-US" sz="1800" dirty="0">
                  <a:solidFill>
                    <a:schemeClr val="bg2">
                      <a:lumMod val="10000"/>
                    </a:schemeClr>
                  </a:solidFill>
                  <a:latin typeface="Arial" panose="020B0604020202020204" pitchFamily="34" charset="0"/>
                  <a:cs typeface="Arial" panose="020B0604020202020204" pitchFamily="34" charset="0"/>
                </a:rPr>
                <a:t>Measurable</a:t>
              </a:r>
            </a:p>
            <a:p>
              <a:r>
                <a:rPr lang="en-US" sz="1800" dirty="0">
                  <a:solidFill>
                    <a:schemeClr val="bg2">
                      <a:lumMod val="10000"/>
                    </a:schemeClr>
                  </a:solidFill>
                  <a:latin typeface="Arial" panose="020B0604020202020204" pitchFamily="34" charset="0"/>
                  <a:cs typeface="Arial" panose="020B0604020202020204" pitchFamily="34" charset="0"/>
                </a:rPr>
                <a:t>Objective</a:t>
              </a:r>
            </a:p>
          </p:txBody>
        </p:sp>
        <p:sp>
          <p:nvSpPr>
            <p:cNvPr id="57" name="TextBox 56">
              <a:extLst>
                <a:ext uri="{FF2B5EF4-FFF2-40B4-BE49-F238E27FC236}">
                  <a16:creationId xmlns:a16="http://schemas.microsoft.com/office/drawing/2014/main" id="{75C8D38E-4702-CA12-BAD2-AED0C6B2FF4C}"/>
                </a:ext>
              </a:extLst>
            </p:cNvPr>
            <p:cNvSpPr txBox="1"/>
            <p:nvPr/>
          </p:nvSpPr>
          <p:spPr>
            <a:xfrm>
              <a:off x="12686810" y="7287991"/>
              <a:ext cx="1009308" cy="687895"/>
            </a:xfrm>
            <a:prstGeom prst="rect">
              <a:avLst/>
            </a:prstGeom>
            <a:noFill/>
          </p:spPr>
          <p:txBody>
            <a:bodyPr vert="horz" wrap="none" lIns="91440" tIns="45720" rIns="91440" bIns="45720" rtlCol="0" anchor="ctr">
              <a:normAutofit/>
            </a:bodyPr>
            <a:lstStyle/>
            <a:p>
              <a:r>
                <a:rPr lang="en-US" sz="1800" dirty="0">
                  <a:solidFill>
                    <a:schemeClr val="bg2">
                      <a:lumMod val="10000"/>
                    </a:schemeClr>
                  </a:solidFill>
                  <a:latin typeface="Arial" panose="020B0604020202020204" pitchFamily="34" charset="0"/>
                  <a:cs typeface="Arial" panose="020B0604020202020204" pitchFamily="34" charset="0"/>
                </a:rPr>
                <a:t>Minimum</a:t>
              </a:r>
            </a:p>
            <a:p>
              <a:r>
                <a:rPr lang="en-US" sz="1800" dirty="0">
                  <a:solidFill>
                    <a:schemeClr val="bg2">
                      <a:lumMod val="10000"/>
                    </a:schemeClr>
                  </a:solidFill>
                  <a:latin typeface="Arial" panose="020B0604020202020204" pitchFamily="34" charset="0"/>
                  <a:cs typeface="Arial" panose="020B0604020202020204" pitchFamily="34" charset="0"/>
                </a:rPr>
                <a:t>Threshold</a:t>
              </a:r>
            </a:p>
          </p:txBody>
        </p:sp>
      </p:grpSp>
      <p:sp>
        <p:nvSpPr>
          <p:cNvPr id="60" name="TextBox 59">
            <a:extLst>
              <a:ext uri="{FF2B5EF4-FFF2-40B4-BE49-F238E27FC236}">
                <a16:creationId xmlns:a16="http://schemas.microsoft.com/office/drawing/2014/main" id="{0CBEA8A5-D7D3-9B2E-45EE-78663DFD2431}"/>
              </a:ext>
            </a:extLst>
          </p:cNvPr>
          <p:cNvSpPr txBox="1"/>
          <p:nvPr/>
        </p:nvSpPr>
        <p:spPr>
          <a:xfrm>
            <a:off x="19939" y="7881293"/>
            <a:ext cx="5132336" cy="121860"/>
          </a:xfrm>
          <a:prstGeom prst="rect">
            <a:avLst/>
          </a:prstGeom>
        </p:spPr>
        <p:txBody>
          <a:bodyPr vert="horz" wrap="square" lIns="91440" tIns="45720" rIns="91440" bIns="45720" rtlCol="0" anchor="ctr">
            <a:noAutofit/>
          </a:bodyPr>
          <a:lstStyle/>
          <a:p>
            <a:pPr algn="l"/>
            <a:r>
              <a:rPr lang="en-US" sz="1800" dirty="0"/>
              <a:t>Preliminary Model Results Subject to Change</a:t>
            </a:r>
          </a:p>
        </p:txBody>
      </p:sp>
    </p:spTree>
    <p:extLst>
      <p:ext uri="{BB962C8B-B14F-4D97-AF65-F5344CB8AC3E}">
        <p14:creationId xmlns:p14="http://schemas.microsoft.com/office/powerpoint/2010/main" val="2389516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F7A6D-CC81-B349-AE6E-A6DC3BFE7031}"/>
              </a:ext>
            </a:extLst>
          </p:cNvPr>
          <p:cNvSpPr>
            <a:spLocks noGrp="1"/>
          </p:cNvSpPr>
          <p:nvPr>
            <p:ph type="title"/>
          </p:nvPr>
        </p:nvSpPr>
        <p:spPr/>
        <p:txBody>
          <a:bodyPr/>
          <a:lstStyle/>
          <a:p>
            <a:r>
              <a:rPr lang="en-US" dirty="0"/>
              <a:t>Table of Contents</a:t>
            </a:r>
          </a:p>
        </p:txBody>
      </p:sp>
      <p:sp>
        <p:nvSpPr>
          <p:cNvPr id="3" name="Text Placeholder 2">
            <a:extLst>
              <a:ext uri="{FF2B5EF4-FFF2-40B4-BE49-F238E27FC236}">
                <a16:creationId xmlns:a16="http://schemas.microsoft.com/office/drawing/2014/main" id="{B666D65B-90ED-A648-A3F7-90A6D108F351}"/>
              </a:ext>
            </a:extLst>
          </p:cNvPr>
          <p:cNvSpPr>
            <a:spLocks noGrp="1"/>
          </p:cNvSpPr>
          <p:nvPr>
            <p:ph type="body" sz="quarter" idx="11"/>
          </p:nvPr>
        </p:nvSpPr>
        <p:spPr/>
        <p:txBody>
          <a:bodyPr/>
          <a:lstStyle/>
          <a:p>
            <a:r>
              <a:rPr lang="en-US" dirty="0"/>
              <a:t>01</a:t>
            </a:r>
          </a:p>
        </p:txBody>
      </p:sp>
      <p:sp>
        <p:nvSpPr>
          <p:cNvPr id="9" name="Text Placeholder 8">
            <a:extLst>
              <a:ext uri="{FF2B5EF4-FFF2-40B4-BE49-F238E27FC236}">
                <a16:creationId xmlns:a16="http://schemas.microsoft.com/office/drawing/2014/main" id="{35C870CA-0605-5C43-88BE-E3C529AEE9A5}"/>
              </a:ext>
            </a:extLst>
          </p:cNvPr>
          <p:cNvSpPr>
            <a:spLocks noGrp="1"/>
          </p:cNvSpPr>
          <p:nvPr>
            <p:ph type="body" sz="quarter" idx="10"/>
          </p:nvPr>
        </p:nvSpPr>
        <p:spPr>
          <a:xfrm>
            <a:off x="1810538" y="2048217"/>
            <a:ext cx="6504121" cy="641414"/>
          </a:xfrm>
        </p:spPr>
        <p:txBody>
          <a:bodyPr/>
          <a:lstStyle/>
          <a:p>
            <a:r>
              <a:rPr lang="en-US" sz="4000" dirty="0"/>
              <a:t>5-Year Evaluation Timeline</a:t>
            </a:r>
          </a:p>
        </p:txBody>
      </p:sp>
      <p:sp>
        <p:nvSpPr>
          <p:cNvPr id="4" name="Text Placeholder 3">
            <a:extLst>
              <a:ext uri="{FF2B5EF4-FFF2-40B4-BE49-F238E27FC236}">
                <a16:creationId xmlns:a16="http://schemas.microsoft.com/office/drawing/2014/main" id="{CACB71EC-FD7C-DA4A-88A1-FAE55B1491BE}"/>
              </a:ext>
            </a:extLst>
          </p:cNvPr>
          <p:cNvSpPr>
            <a:spLocks noGrp="1"/>
          </p:cNvSpPr>
          <p:nvPr>
            <p:ph type="body" sz="quarter" idx="13"/>
          </p:nvPr>
        </p:nvSpPr>
        <p:spPr/>
        <p:txBody>
          <a:bodyPr/>
          <a:lstStyle/>
          <a:p>
            <a:r>
              <a:rPr lang="en-US" dirty="0"/>
              <a:t>02</a:t>
            </a:r>
          </a:p>
        </p:txBody>
      </p:sp>
      <p:sp>
        <p:nvSpPr>
          <p:cNvPr id="10" name="Text Placeholder 9">
            <a:extLst>
              <a:ext uri="{FF2B5EF4-FFF2-40B4-BE49-F238E27FC236}">
                <a16:creationId xmlns:a16="http://schemas.microsoft.com/office/drawing/2014/main" id="{298D1340-EDD1-4746-85A0-A6CB95EF805B}"/>
              </a:ext>
            </a:extLst>
          </p:cNvPr>
          <p:cNvSpPr>
            <a:spLocks noGrp="1"/>
          </p:cNvSpPr>
          <p:nvPr>
            <p:ph type="body" sz="quarter" idx="22"/>
          </p:nvPr>
        </p:nvSpPr>
        <p:spPr>
          <a:xfrm>
            <a:off x="1810538" y="3500640"/>
            <a:ext cx="6504121" cy="614133"/>
          </a:xfrm>
        </p:spPr>
        <p:txBody>
          <a:bodyPr/>
          <a:lstStyle/>
          <a:p>
            <a:r>
              <a:rPr lang="en-US" sz="4000" dirty="0"/>
              <a:t>Previous GSP Modeling</a:t>
            </a:r>
          </a:p>
        </p:txBody>
      </p:sp>
      <p:sp>
        <p:nvSpPr>
          <p:cNvPr id="5" name="Text Placeholder 4">
            <a:extLst>
              <a:ext uri="{FF2B5EF4-FFF2-40B4-BE49-F238E27FC236}">
                <a16:creationId xmlns:a16="http://schemas.microsoft.com/office/drawing/2014/main" id="{75D29B52-3590-504F-8B6D-1AFA406E80D7}"/>
              </a:ext>
            </a:extLst>
          </p:cNvPr>
          <p:cNvSpPr>
            <a:spLocks noGrp="1"/>
          </p:cNvSpPr>
          <p:nvPr>
            <p:ph type="body" sz="quarter" idx="15"/>
          </p:nvPr>
        </p:nvSpPr>
        <p:spPr/>
        <p:txBody>
          <a:bodyPr/>
          <a:lstStyle/>
          <a:p>
            <a:r>
              <a:rPr lang="en-US" dirty="0"/>
              <a:t>03</a:t>
            </a:r>
          </a:p>
        </p:txBody>
      </p:sp>
      <p:sp>
        <p:nvSpPr>
          <p:cNvPr id="11" name="Text Placeholder 10">
            <a:extLst>
              <a:ext uri="{FF2B5EF4-FFF2-40B4-BE49-F238E27FC236}">
                <a16:creationId xmlns:a16="http://schemas.microsoft.com/office/drawing/2014/main" id="{FFA549CD-6D9D-EF4C-9662-454D19EAFF67}"/>
              </a:ext>
            </a:extLst>
          </p:cNvPr>
          <p:cNvSpPr>
            <a:spLocks noGrp="1"/>
          </p:cNvSpPr>
          <p:nvPr>
            <p:ph type="body" sz="quarter" idx="23"/>
          </p:nvPr>
        </p:nvSpPr>
        <p:spPr>
          <a:xfrm>
            <a:off x="1810538" y="4925782"/>
            <a:ext cx="9259605" cy="641414"/>
          </a:xfrm>
        </p:spPr>
        <p:txBody>
          <a:bodyPr/>
          <a:lstStyle/>
          <a:p>
            <a:r>
              <a:rPr lang="en-US" sz="4000" dirty="0"/>
              <a:t>Modeling for the 5-Year Evaluation</a:t>
            </a:r>
          </a:p>
        </p:txBody>
      </p:sp>
      <p:sp>
        <p:nvSpPr>
          <p:cNvPr id="15" name="Text Placeholder 14">
            <a:extLst>
              <a:ext uri="{FF2B5EF4-FFF2-40B4-BE49-F238E27FC236}">
                <a16:creationId xmlns:a16="http://schemas.microsoft.com/office/drawing/2014/main" id="{5E1F5CF8-FE3A-CC4D-9990-DBDB7BCE9EF5}"/>
              </a:ext>
            </a:extLst>
          </p:cNvPr>
          <p:cNvSpPr>
            <a:spLocks noGrp="1"/>
          </p:cNvSpPr>
          <p:nvPr>
            <p:ph type="body" sz="quarter" idx="27"/>
          </p:nvPr>
        </p:nvSpPr>
        <p:spPr/>
        <p:txBody>
          <a:bodyPr/>
          <a:lstStyle/>
          <a:p>
            <a:r>
              <a:rPr lang="en-US" dirty="0"/>
              <a:t>04</a:t>
            </a:r>
          </a:p>
        </p:txBody>
      </p:sp>
      <p:sp>
        <p:nvSpPr>
          <p:cNvPr id="17" name="Text Placeholder 16">
            <a:extLst>
              <a:ext uri="{FF2B5EF4-FFF2-40B4-BE49-F238E27FC236}">
                <a16:creationId xmlns:a16="http://schemas.microsoft.com/office/drawing/2014/main" id="{2C2363B3-D690-C347-AA95-05575D2B9088}"/>
              </a:ext>
            </a:extLst>
          </p:cNvPr>
          <p:cNvSpPr>
            <a:spLocks noGrp="1"/>
          </p:cNvSpPr>
          <p:nvPr>
            <p:ph type="body" sz="quarter" idx="29"/>
          </p:nvPr>
        </p:nvSpPr>
        <p:spPr>
          <a:xfrm>
            <a:off x="1820433" y="6378205"/>
            <a:ext cx="9645386" cy="641414"/>
          </a:xfrm>
        </p:spPr>
        <p:txBody>
          <a:bodyPr/>
          <a:lstStyle/>
          <a:p>
            <a:r>
              <a:rPr lang="en-US" sz="4000" dirty="0"/>
              <a:t>Opportunities for Engagement</a:t>
            </a:r>
          </a:p>
        </p:txBody>
      </p:sp>
    </p:spTree>
    <p:extLst>
      <p:ext uri="{BB962C8B-B14F-4D97-AF65-F5344CB8AC3E}">
        <p14:creationId xmlns:p14="http://schemas.microsoft.com/office/powerpoint/2010/main" val="2545610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778DD-2776-D745-D24C-3574B45792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844D70-6C8F-4872-75FB-5CBBB2A3DFAB}"/>
              </a:ext>
            </a:extLst>
          </p:cNvPr>
          <p:cNvSpPr>
            <a:spLocks noGrp="1"/>
          </p:cNvSpPr>
          <p:nvPr>
            <p:ph type="title"/>
          </p:nvPr>
        </p:nvSpPr>
        <p:spPr>
          <a:xfrm>
            <a:off x="0" y="246580"/>
            <a:ext cx="8336280" cy="910965"/>
          </a:xfrm>
        </p:spPr>
        <p:txBody>
          <a:bodyPr>
            <a:normAutofit fontScale="90000"/>
          </a:bodyPr>
          <a:lstStyle/>
          <a:p>
            <a:pPr eaLnBrk="0" fontAlgn="base" hangingPunct="0">
              <a:spcBef>
                <a:spcPct val="0"/>
              </a:spcBef>
              <a:spcAft>
                <a:spcPct val="0"/>
              </a:spcAft>
              <a:defRPr/>
            </a:pPr>
            <a: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Baseline Model Scenario: Preliminary Results</a:t>
            </a:r>
            <a:b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br>
            <a:r>
              <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Modeling fo</a:t>
            </a:r>
            <a:r>
              <a:rPr lang="en-US" sz="1800" dirty="0">
                <a:solidFill>
                  <a:schemeClr val="tx2">
                    <a:lumMod val="60000"/>
                    <a:lumOff val="40000"/>
                  </a:schemeClr>
                </a:solidFill>
                <a:effectLst>
                  <a:innerShdw blurRad="63500" dist="25400" dir="13500000">
                    <a:prstClr val="black">
                      <a:alpha val="50000"/>
                    </a:prstClr>
                  </a:innerShdw>
                </a:effectLst>
                <a:ea typeface="ＭＳ Ｐゴシック" pitchFamily="1" charset="-128"/>
              </a:rPr>
              <a:t>r the 5-Year GSP Evaluation</a:t>
            </a:r>
            <a:endPar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endParaRPr>
          </a:p>
        </p:txBody>
      </p:sp>
      <p:sp>
        <p:nvSpPr>
          <p:cNvPr id="4" name="Content Placeholder 42">
            <a:extLst>
              <a:ext uri="{FF2B5EF4-FFF2-40B4-BE49-F238E27FC236}">
                <a16:creationId xmlns:a16="http://schemas.microsoft.com/office/drawing/2014/main" id="{C43348E0-1D04-A7CA-7BDB-377157328470}"/>
              </a:ext>
            </a:extLst>
          </p:cNvPr>
          <p:cNvSpPr>
            <a:spLocks noGrp="1"/>
          </p:cNvSpPr>
          <p:nvPr>
            <p:ph sz="half" idx="1"/>
          </p:nvPr>
        </p:nvSpPr>
        <p:spPr>
          <a:xfrm>
            <a:off x="308876" y="1436697"/>
            <a:ext cx="5097248" cy="6546323"/>
          </a:xfrm>
        </p:spPr>
        <p:txBody>
          <a:bodyPr>
            <a:normAutofit/>
          </a:bodyPr>
          <a:lstStyle/>
          <a:p>
            <a:pPr marL="0" indent="0">
              <a:buNone/>
            </a:pPr>
            <a:r>
              <a:rPr lang="en-US"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Simulated Coastal Flux</a:t>
            </a:r>
            <a:endParaRPr lang="en-US" sz="2400" dirty="0"/>
          </a:p>
          <a:p>
            <a:pPr marL="342900" indent="-342900">
              <a:buFont typeface="Arial" panose="020B0604020202020204" pitchFamily="34" charset="0"/>
              <a:buChar char="•"/>
            </a:pPr>
            <a:r>
              <a:rPr lang="en-US" sz="2200" dirty="0">
                <a:latin typeface="+mj-lt"/>
              </a:rPr>
              <a:t>1,600 AFY into the Saline Intrusion Management Area in the UAS</a:t>
            </a:r>
          </a:p>
          <a:p>
            <a:pPr marL="342900" indent="-342900">
              <a:buFont typeface="Arial" panose="020B0604020202020204" pitchFamily="34" charset="0"/>
              <a:buChar char="•"/>
            </a:pPr>
            <a:r>
              <a:rPr lang="en-US" sz="2200" dirty="0">
                <a:latin typeface="+mj-lt"/>
              </a:rPr>
              <a:t>3,200 AFY into the Saline Intrusion Management Area in the LAS</a:t>
            </a:r>
            <a:endParaRPr lang="en-US" sz="2200" b="1" dirty="0">
              <a:solidFill>
                <a:schemeClr val="tx1"/>
              </a:solidFill>
              <a:latin typeface="+mj-lt"/>
              <a:ea typeface="Segoe UI" panose="020B0502040204020203" pitchFamily="34" charset="0"/>
            </a:endParaRPr>
          </a:p>
          <a:p>
            <a:pPr marL="0" indent="0">
              <a:buNone/>
            </a:pPr>
            <a:r>
              <a:rPr lang="en-US"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Comparison to GSP Baselin</a:t>
            </a:r>
            <a:r>
              <a:rPr lang="en-US" sz="2400" b="1" dirty="0">
                <a:solidFill>
                  <a:schemeClr val="tx1"/>
                </a:solidFill>
                <a:latin typeface="Segoe UI" panose="020B0502040204020203" pitchFamily="34" charset="0"/>
                <a:ea typeface="Segoe UI" panose="020B0502040204020203" pitchFamily="34" charset="0"/>
              </a:rPr>
              <a:t>e Scenario</a:t>
            </a:r>
          </a:p>
          <a:p>
            <a:r>
              <a:rPr lang="en-US" sz="2200" dirty="0"/>
              <a:t>50% reduction in estimated coastal flux into the UAS</a:t>
            </a:r>
          </a:p>
          <a:p>
            <a:r>
              <a:rPr lang="en-US" sz="2200" dirty="0"/>
              <a:t>5% reduction in estimated coastal flux to the LAS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p:txBody>
      </p:sp>
      <p:pic>
        <p:nvPicPr>
          <p:cNvPr id="6" name="Picture 5" descr="A screenshot of a computer screen&#10;&#10;Description automatically generated">
            <a:extLst>
              <a:ext uri="{FF2B5EF4-FFF2-40B4-BE49-F238E27FC236}">
                <a16:creationId xmlns:a16="http://schemas.microsoft.com/office/drawing/2014/main" id="{4E5101F6-70E5-2F08-15C7-695D27E7483E}"/>
              </a:ext>
            </a:extLst>
          </p:cNvPr>
          <p:cNvPicPr>
            <a:picLocks noChangeAspect="1"/>
          </p:cNvPicPr>
          <p:nvPr/>
        </p:nvPicPr>
        <p:blipFill rotWithShape="1">
          <a:blip r:embed="rId3"/>
          <a:srcRect l="34951" t="22963" r="32960" b="11482"/>
          <a:stretch/>
        </p:blipFill>
        <p:spPr>
          <a:xfrm>
            <a:off x="8056277" y="0"/>
            <a:ext cx="6741763" cy="8229600"/>
          </a:xfrm>
          <a:prstGeom prst="rect">
            <a:avLst/>
          </a:prstGeom>
        </p:spPr>
      </p:pic>
      <p:sp>
        <p:nvSpPr>
          <p:cNvPr id="3" name="TextBox 2">
            <a:extLst>
              <a:ext uri="{FF2B5EF4-FFF2-40B4-BE49-F238E27FC236}">
                <a16:creationId xmlns:a16="http://schemas.microsoft.com/office/drawing/2014/main" id="{F31B6BEE-CFBF-75F6-8E9A-7F6183A9F2B8}"/>
              </a:ext>
            </a:extLst>
          </p:cNvPr>
          <p:cNvSpPr txBox="1"/>
          <p:nvPr/>
        </p:nvSpPr>
        <p:spPr>
          <a:xfrm>
            <a:off x="164905" y="7968446"/>
            <a:ext cx="5132336" cy="121860"/>
          </a:xfrm>
          <a:prstGeom prst="rect">
            <a:avLst/>
          </a:prstGeom>
        </p:spPr>
        <p:txBody>
          <a:bodyPr vert="horz" wrap="square" lIns="91440" tIns="45720" rIns="91440" bIns="45720" rtlCol="0" anchor="ctr">
            <a:noAutofit/>
          </a:bodyPr>
          <a:lstStyle/>
          <a:p>
            <a:pPr algn="l"/>
            <a:r>
              <a:rPr lang="en-US" sz="1800" dirty="0"/>
              <a:t>Preliminary Model Results Subject to Change</a:t>
            </a:r>
          </a:p>
        </p:txBody>
      </p:sp>
    </p:spTree>
    <p:extLst>
      <p:ext uri="{BB962C8B-B14F-4D97-AF65-F5344CB8AC3E}">
        <p14:creationId xmlns:p14="http://schemas.microsoft.com/office/powerpoint/2010/main" val="3648878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73E06-1E21-E9B5-4294-4696068028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4911A2-58BD-8626-271D-BA834FFB539D}"/>
              </a:ext>
            </a:extLst>
          </p:cNvPr>
          <p:cNvSpPr>
            <a:spLocks noGrp="1"/>
          </p:cNvSpPr>
          <p:nvPr>
            <p:ph type="title"/>
          </p:nvPr>
        </p:nvSpPr>
        <p:spPr>
          <a:xfrm>
            <a:off x="0" y="246580"/>
            <a:ext cx="8336280" cy="910965"/>
          </a:xfrm>
        </p:spPr>
        <p:txBody>
          <a:bodyPr>
            <a:normAutofit fontScale="90000"/>
          </a:bodyPr>
          <a:lstStyle/>
          <a:p>
            <a:pPr eaLnBrk="0" fontAlgn="base" hangingPunct="0">
              <a:spcBef>
                <a:spcPct val="0"/>
              </a:spcBef>
              <a:spcAft>
                <a:spcPct val="0"/>
              </a:spcAft>
              <a:defRPr/>
            </a:pPr>
            <a: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Baseline Model Scenario: Preliminary Results</a:t>
            </a:r>
            <a:b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br>
            <a:r>
              <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Modeling fo</a:t>
            </a:r>
            <a:r>
              <a:rPr lang="en-US" sz="1800" dirty="0">
                <a:solidFill>
                  <a:schemeClr val="tx2">
                    <a:lumMod val="60000"/>
                    <a:lumOff val="40000"/>
                  </a:schemeClr>
                </a:solidFill>
                <a:effectLst>
                  <a:innerShdw blurRad="63500" dist="25400" dir="13500000">
                    <a:prstClr val="black">
                      <a:alpha val="50000"/>
                    </a:prstClr>
                  </a:innerShdw>
                </a:effectLst>
                <a:ea typeface="ＭＳ Ｐゴシック" pitchFamily="1" charset="-128"/>
              </a:rPr>
              <a:t>r the 5-Year GSP Evaluation</a:t>
            </a:r>
            <a:endPar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endParaRPr>
          </a:p>
        </p:txBody>
      </p:sp>
      <p:sp>
        <p:nvSpPr>
          <p:cNvPr id="4" name="Content Placeholder 42">
            <a:extLst>
              <a:ext uri="{FF2B5EF4-FFF2-40B4-BE49-F238E27FC236}">
                <a16:creationId xmlns:a16="http://schemas.microsoft.com/office/drawing/2014/main" id="{505D39C2-5268-4449-78A4-2C0249877737}"/>
              </a:ext>
            </a:extLst>
          </p:cNvPr>
          <p:cNvSpPr>
            <a:spLocks noGrp="1"/>
          </p:cNvSpPr>
          <p:nvPr>
            <p:ph sz="half" idx="1"/>
          </p:nvPr>
        </p:nvSpPr>
        <p:spPr>
          <a:xfrm>
            <a:off x="308875" y="1436697"/>
            <a:ext cx="13152481" cy="6546323"/>
          </a:xfrm>
        </p:spPr>
        <p:txBody>
          <a:bodyPr>
            <a:noAutofit/>
          </a:bodyPr>
          <a:lstStyle/>
          <a:p>
            <a:pPr marL="0" indent="0">
              <a:buNone/>
            </a:pPr>
            <a:r>
              <a:rPr lang="en-US" b="1" dirty="0">
                <a:solidFill>
                  <a:schemeClr val="tx1"/>
                </a:solidFill>
                <a:latin typeface="Segoe UI" panose="020B0502040204020203" pitchFamily="34" charset="0"/>
                <a:ea typeface="Segoe UI" panose="020B0502040204020203" pitchFamily="34" charset="0"/>
                <a:cs typeface="Segoe UI" panose="020B0502040204020203" pitchFamily="34" charset="0"/>
              </a:rPr>
              <a:t>Summary of Baseline Results</a:t>
            </a:r>
            <a:endParaRPr lang="en-US" sz="1000" dirty="0"/>
          </a:p>
          <a:p>
            <a:pPr marL="342900" indent="-342900">
              <a:buFont typeface="Arial" panose="020B0604020202020204" pitchFamily="34" charset="0"/>
              <a:buChar char="•"/>
            </a:pPr>
            <a:r>
              <a:rPr lang="en-US" sz="2600" dirty="0"/>
              <a:t>Landward migration of the 2015 saline water impact front after 2040 is an undesirable result for the Oxnard Subbasin</a:t>
            </a:r>
          </a:p>
          <a:p>
            <a:pPr marL="342900" indent="-342900">
              <a:spcBef>
                <a:spcPts val="2400"/>
              </a:spcBef>
              <a:buFont typeface="Arial" panose="020B0604020202020204" pitchFamily="34" charset="0"/>
              <a:buChar char="•"/>
            </a:pPr>
            <a:r>
              <a:rPr lang="en-US" sz="2600" dirty="0"/>
              <a:t>Estimated Landward Coastal Flux (Seawater Intrusion, 2040-2070): </a:t>
            </a:r>
          </a:p>
          <a:p>
            <a:pPr marL="891540" lvl="1" indent="-342900">
              <a:buFont typeface="Arial" panose="020B0604020202020204" pitchFamily="34" charset="0"/>
              <a:buChar char="•"/>
            </a:pPr>
            <a:r>
              <a:rPr lang="en-US" dirty="0"/>
              <a:t>Approximately 1,600 AFY in the UAS</a:t>
            </a:r>
          </a:p>
          <a:p>
            <a:pPr marL="891540" lvl="1" indent="-342900">
              <a:buFont typeface="Arial" panose="020B0604020202020204" pitchFamily="34" charset="0"/>
              <a:buChar char="•"/>
            </a:pPr>
            <a:r>
              <a:rPr lang="en-US" dirty="0"/>
              <a:t>Approximately 3,200 AFY in the LAS</a:t>
            </a:r>
          </a:p>
          <a:p>
            <a:pPr marL="342900" indent="-342900">
              <a:spcBef>
                <a:spcPts val="2400"/>
              </a:spcBef>
              <a:buFont typeface="Arial" panose="020B0604020202020204" pitchFamily="34" charset="0"/>
              <a:buChar char="•"/>
            </a:pPr>
            <a:r>
              <a:rPr lang="en-US" sz="2600" dirty="0"/>
              <a:t>Projected future groundwater elevations are below the minimum threshold elevation in 20 of the 34 Key Wells in the OPV</a:t>
            </a:r>
          </a:p>
          <a:p>
            <a:pPr marL="342900" indent="-342900">
              <a:spcBef>
                <a:spcPts val="2400"/>
              </a:spcBef>
              <a:buFont typeface="Arial" panose="020B0604020202020204" pitchFamily="34" charset="0"/>
              <a:buChar char="•"/>
            </a:pPr>
            <a:r>
              <a:rPr lang="en-US" sz="2600" dirty="0"/>
              <a:t>While groundwater elevations are higher than the 2019 GSP modeling, preliminary results indicate that Baseline conditions are not sustainable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3" name="TextBox 2">
            <a:extLst>
              <a:ext uri="{FF2B5EF4-FFF2-40B4-BE49-F238E27FC236}">
                <a16:creationId xmlns:a16="http://schemas.microsoft.com/office/drawing/2014/main" id="{B78DC9F1-D573-8EAA-5A66-96D0CE1D08DE}"/>
              </a:ext>
            </a:extLst>
          </p:cNvPr>
          <p:cNvSpPr txBox="1"/>
          <p:nvPr/>
        </p:nvSpPr>
        <p:spPr>
          <a:xfrm>
            <a:off x="89209" y="7983020"/>
            <a:ext cx="5132336" cy="121860"/>
          </a:xfrm>
          <a:prstGeom prst="rect">
            <a:avLst/>
          </a:prstGeom>
        </p:spPr>
        <p:txBody>
          <a:bodyPr vert="horz" wrap="square" lIns="91440" tIns="45720" rIns="91440" bIns="45720" rtlCol="0" anchor="ctr">
            <a:noAutofit/>
          </a:bodyPr>
          <a:lstStyle/>
          <a:p>
            <a:pPr algn="l"/>
            <a:r>
              <a:rPr lang="en-US" sz="1800" dirty="0"/>
              <a:t>Preliminary Model Results Subject to Change</a:t>
            </a:r>
          </a:p>
        </p:txBody>
      </p:sp>
    </p:spTree>
    <p:extLst>
      <p:ext uri="{BB962C8B-B14F-4D97-AF65-F5344CB8AC3E}">
        <p14:creationId xmlns:p14="http://schemas.microsoft.com/office/powerpoint/2010/main" val="41712428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
          <p:cNvSpPr txBox="1">
            <a:spLocks/>
          </p:cNvSpPr>
          <p:nvPr/>
        </p:nvSpPr>
        <p:spPr>
          <a:xfrm>
            <a:off x="397975" y="1388345"/>
            <a:ext cx="6841025" cy="6661085"/>
          </a:xfrm>
          <a:prstGeom prst="rect">
            <a:avLst/>
          </a:prstGeom>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a:spcBef>
                <a:spcPts val="0"/>
              </a:spcBef>
              <a:spcAft>
                <a:spcPts val="2400"/>
              </a:spcAft>
            </a:pPr>
            <a:r>
              <a:rPr lang="en-US" b="0" dirty="0">
                <a:latin typeface="+mj-lt"/>
              </a:rPr>
              <a:t>Projects, simulation period, and hydrology are consistent with the Baseline Scenario</a:t>
            </a:r>
          </a:p>
          <a:p>
            <a:pPr>
              <a:spcBef>
                <a:spcPts val="0"/>
              </a:spcBef>
              <a:spcAft>
                <a:spcPts val="2400"/>
              </a:spcAft>
            </a:pPr>
            <a:r>
              <a:rPr lang="en-US" b="0" dirty="0">
                <a:latin typeface="+mj-lt"/>
              </a:rPr>
              <a:t>Groundwater extractions will be incrementally adjusted until average annual flux into the Saline Intrusion Management Area is zero</a:t>
            </a:r>
          </a:p>
          <a:p>
            <a:pPr>
              <a:spcBef>
                <a:spcPts val="0"/>
              </a:spcBef>
              <a:spcAft>
                <a:spcPts val="2400"/>
              </a:spcAft>
            </a:pPr>
            <a:r>
              <a:rPr lang="en-US" b="0" dirty="0">
                <a:latin typeface="+mj-lt"/>
              </a:rPr>
              <a:t>Improves on previous estimate of sustainable yield through direct simulation rather than regression</a:t>
            </a:r>
          </a:p>
        </p:txBody>
      </p:sp>
      <p:sp>
        <p:nvSpPr>
          <p:cNvPr id="2" name="Title 1">
            <a:extLst>
              <a:ext uri="{FF2B5EF4-FFF2-40B4-BE49-F238E27FC236}">
                <a16:creationId xmlns:a16="http://schemas.microsoft.com/office/drawing/2014/main" id="{079DF797-AB68-AF43-0A9D-35C1F6697EEB}"/>
              </a:ext>
            </a:extLst>
          </p:cNvPr>
          <p:cNvSpPr>
            <a:spLocks noGrp="1"/>
          </p:cNvSpPr>
          <p:nvPr>
            <p:ph type="title"/>
          </p:nvPr>
        </p:nvSpPr>
        <p:spPr>
          <a:xfrm>
            <a:off x="0" y="246580"/>
            <a:ext cx="11528385" cy="910965"/>
          </a:xfrm>
        </p:spPr>
        <p:txBody>
          <a:bodyPr>
            <a:normAutofit/>
          </a:bodyPr>
          <a:lstStyle/>
          <a:p>
            <a:pPr eaLnBrk="0" fontAlgn="base" hangingPunct="0">
              <a:spcBef>
                <a:spcPct val="0"/>
              </a:spcBef>
              <a:spcAft>
                <a:spcPct val="0"/>
              </a:spcAft>
              <a:defRPr/>
            </a:pPr>
            <a: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No </a:t>
            </a:r>
            <a:r>
              <a:rPr lang="en-US" dirty="0">
                <a:effectLst>
                  <a:innerShdw blurRad="63500" dist="25400" dir="13500000">
                    <a:prstClr val="black">
                      <a:alpha val="50000"/>
                    </a:prstClr>
                  </a:innerShdw>
                </a:effectLst>
                <a:ea typeface="ＭＳ Ｐゴシック" pitchFamily="1" charset="-128"/>
              </a:rPr>
              <a:t>New</a:t>
            </a:r>
            <a: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 Projects Scenario</a:t>
            </a:r>
            <a:b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br>
            <a:r>
              <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Modeling fo</a:t>
            </a:r>
            <a:r>
              <a:rPr lang="en-US" sz="1800" dirty="0">
                <a:solidFill>
                  <a:schemeClr val="tx2">
                    <a:lumMod val="60000"/>
                    <a:lumOff val="40000"/>
                  </a:schemeClr>
                </a:solidFill>
                <a:effectLst>
                  <a:innerShdw blurRad="63500" dist="25400" dir="13500000">
                    <a:prstClr val="black">
                      <a:alpha val="50000"/>
                    </a:prstClr>
                  </a:innerShdw>
                </a:effectLst>
                <a:ea typeface="ＭＳ Ｐゴシック" pitchFamily="1" charset="-128"/>
              </a:rPr>
              <a:t>r the 5-Year GSP Evaluation</a:t>
            </a:r>
            <a:endPar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endParaRPr>
          </a:p>
        </p:txBody>
      </p:sp>
      <p:graphicFrame>
        <p:nvGraphicFramePr>
          <p:cNvPr id="3" name="Chart 2">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1842379808"/>
              </p:ext>
            </p:extLst>
          </p:nvPr>
        </p:nvGraphicFramePr>
        <p:xfrm>
          <a:off x="7239000" y="784257"/>
          <a:ext cx="7121772" cy="666108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6C4F758B-A459-962E-5E40-6973541A36FC}"/>
              </a:ext>
            </a:extLst>
          </p:cNvPr>
          <p:cNvSpPr txBox="1"/>
          <p:nvPr/>
        </p:nvSpPr>
        <p:spPr>
          <a:xfrm>
            <a:off x="8508516" y="3254511"/>
            <a:ext cx="2916454" cy="914400"/>
          </a:xfrm>
          <a:prstGeom prst="rect">
            <a:avLst/>
          </a:prstGeom>
        </p:spPr>
        <p:txBody>
          <a:bodyPr vert="horz" wrap="none" lIns="91440" tIns="45720" rIns="91440" bIns="45720" rtlCol="0" anchor="ctr">
            <a:normAutofit/>
          </a:bodyPr>
          <a:lstStyle/>
          <a:p>
            <a:pPr algn="r"/>
            <a:r>
              <a:rPr lang="en-US" sz="2400" u="sng" dirty="0">
                <a:solidFill>
                  <a:schemeClr val="bg2">
                    <a:lumMod val="25000"/>
                  </a:schemeClr>
                </a:solidFill>
              </a:rPr>
              <a:t>Sustainable Yield</a:t>
            </a:r>
          </a:p>
          <a:p>
            <a:pPr algn="r"/>
            <a:r>
              <a:rPr lang="en-US" sz="2400" dirty="0">
                <a:solidFill>
                  <a:schemeClr val="bg2">
                    <a:lumMod val="25000"/>
                  </a:schemeClr>
                </a:solidFill>
              </a:rPr>
              <a:t>32,000 AFY</a:t>
            </a:r>
          </a:p>
        </p:txBody>
      </p:sp>
      <p:cxnSp>
        <p:nvCxnSpPr>
          <p:cNvPr id="7" name="Connector: Elbow 6">
            <a:extLst>
              <a:ext uri="{FF2B5EF4-FFF2-40B4-BE49-F238E27FC236}">
                <a16:creationId xmlns:a16="http://schemas.microsoft.com/office/drawing/2014/main" id="{363C58B0-DF3A-014D-E7EE-F394E2D64371}"/>
              </a:ext>
            </a:extLst>
          </p:cNvPr>
          <p:cNvCxnSpPr>
            <a:cxnSpLocks/>
          </p:cNvCxnSpPr>
          <p:nvPr/>
        </p:nvCxnSpPr>
        <p:spPr>
          <a:xfrm>
            <a:off x="11405883" y="3701872"/>
            <a:ext cx="580033" cy="236022"/>
          </a:xfrm>
          <a:prstGeom prst="bentConnector3">
            <a:avLst>
              <a:gd name="adj1" fmla="val 99783"/>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5001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E2566-1F9B-FC7C-5071-712A70F01E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B082A2-7B07-B407-0048-6E9199DC3677}"/>
              </a:ext>
            </a:extLst>
          </p:cNvPr>
          <p:cNvSpPr>
            <a:spLocks noGrp="1"/>
          </p:cNvSpPr>
          <p:nvPr>
            <p:ph type="title"/>
          </p:nvPr>
        </p:nvSpPr>
        <p:spPr>
          <a:xfrm>
            <a:off x="0" y="246580"/>
            <a:ext cx="12618720" cy="910965"/>
          </a:xfrm>
        </p:spPr>
        <p:txBody>
          <a:bodyPr>
            <a:normAutofit/>
          </a:bodyPr>
          <a:lstStyle/>
          <a:p>
            <a:pPr eaLnBrk="0" fontAlgn="base" hangingPunct="0">
              <a:spcBef>
                <a:spcPct val="0"/>
              </a:spcBef>
              <a:spcAft>
                <a:spcPct val="0"/>
              </a:spcAft>
              <a:defRPr/>
            </a:pPr>
            <a: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Projects Scenario</a:t>
            </a:r>
            <a:b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br>
            <a:r>
              <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Modeling fo</a:t>
            </a:r>
            <a:r>
              <a:rPr lang="en-US" sz="1800" dirty="0">
                <a:solidFill>
                  <a:schemeClr val="tx2">
                    <a:lumMod val="60000"/>
                    <a:lumOff val="40000"/>
                  </a:schemeClr>
                </a:solidFill>
                <a:effectLst>
                  <a:innerShdw blurRad="63500" dist="25400" dir="13500000">
                    <a:prstClr val="black">
                      <a:alpha val="50000"/>
                    </a:prstClr>
                  </a:innerShdw>
                </a:effectLst>
                <a:ea typeface="ＭＳ Ｐゴシック" pitchFamily="1" charset="-128"/>
              </a:rPr>
              <a:t>r the 5-Year GSP Evaluation</a:t>
            </a:r>
            <a:endPar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endParaRPr>
          </a:p>
        </p:txBody>
      </p:sp>
      <p:graphicFrame>
        <p:nvGraphicFramePr>
          <p:cNvPr id="17" name="Table 16">
            <a:extLst>
              <a:ext uri="{FF2B5EF4-FFF2-40B4-BE49-F238E27FC236}">
                <a16:creationId xmlns:a16="http://schemas.microsoft.com/office/drawing/2014/main" id="{E77A84AE-E8BD-5680-2CAF-8895FE4BDBAC}"/>
              </a:ext>
            </a:extLst>
          </p:cNvPr>
          <p:cNvGraphicFramePr>
            <a:graphicFrameLocks noGrp="1"/>
          </p:cNvGraphicFramePr>
          <p:nvPr>
            <p:extLst>
              <p:ext uri="{D42A27DB-BD31-4B8C-83A1-F6EECF244321}">
                <p14:modId xmlns:p14="http://schemas.microsoft.com/office/powerpoint/2010/main" val="1272179255"/>
              </p:ext>
            </p:extLst>
          </p:nvPr>
        </p:nvGraphicFramePr>
        <p:xfrm>
          <a:off x="5406124" y="336672"/>
          <a:ext cx="9120103" cy="7213411"/>
        </p:xfrm>
        <a:graphic>
          <a:graphicData uri="http://schemas.openxmlformats.org/drawingml/2006/table">
            <a:tbl>
              <a:tblPr firstRow="1" bandRow="1">
                <a:tableStyleId>{5C22544A-7EE6-4342-B048-85BDC9FD1C3A}</a:tableStyleId>
              </a:tblPr>
              <a:tblGrid>
                <a:gridCol w="2353487">
                  <a:extLst>
                    <a:ext uri="{9D8B030D-6E8A-4147-A177-3AD203B41FA5}">
                      <a16:colId xmlns:a16="http://schemas.microsoft.com/office/drawing/2014/main" val="2734808747"/>
                    </a:ext>
                  </a:extLst>
                </a:gridCol>
                <a:gridCol w="1701262">
                  <a:extLst>
                    <a:ext uri="{9D8B030D-6E8A-4147-A177-3AD203B41FA5}">
                      <a16:colId xmlns:a16="http://schemas.microsoft.com/office/drawing/2014/main" val="461394892"/>
                    </a:ext>
                  </a:extLst>
                </a:gridCol>
                <a:gridCol w="2532677">
                  <a:extLst>
                    <a:ext uri="{9D8B030D-6E8A-4147-A177-3AD203B41FA5}">
                      <a16:colId xmlns:a16="http://schemas.microsoft.com/office/drawing/2014/main" val="755883220"/>
                    </a:ext>
                  </a:extLst>
                </a:gridCol>
                <a:gridCol w="2532677">
                  <a:extLst>
                    <a:ext uri="{9D8B030D-6E8A-4147-A177-3AD203B41FA5}">
                      <a16:colId xmlns:a16="http://schemas.microsoft.com/office/drawing/2014/main" val="1499363737"/>
                    </a:ext>
                  </a:extLst>
                </a:gridCol>
              </a:tblGrid>
              <a:tr h="693475">
                <a:tc gridSpan="3">
                  <a:txBody>
                    <a:bodyPr/>
                    <a:lstStyle/>
                    <a:p>
                      <a:pPr algn="l"/>
                      <a:r>
                        <a:rPr lang="en-US" sz="4000" b="1" i="0" dirty="0">
                          <a:solidFill>
                            <a:schemeClr val="accent3"/>
                          </a:solidFill>
                          <a:latin typeface="+mn-lt"/>
                          <a:ea typeface="Lato Light" charset="0"/>
                          <a:cs typeface="Lato Light" charset="0"/>
                        </a:rPr>
                        <a:t>New Future Projects</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400" b="0" i="0" dirty="0">
                        <a:solidFill>
                          <a:schemeClr val="bg2"/>
                        </a:solidFill>
                        <a:latin typeface="+mj-lt"/>
                        <a:ea typeface="Segoe UI" panose="020B0502040204020203" pitchFamily="34" charset="0"/>
                        <a:cs typeface="Segoe UI" panose="020B0502040204020203" pitchFamily="34" charset="0"/>
                      </a:endParaRP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hMerge="1">
                  <a:txBody>
                    <a:bodyPr/>
                    <a:lstStyle/>
                    <a:p>
                      <a:pPr algn="ctr"/>
                      <a:endParaRPr lang="en-US" sz="2400" b="0" i="0" dirty="0">
                        <a:solidFill>
                          <a:schemeClr val="bg2"/>
                        </a:solidFill>
                        <a:latin typeface="+mj-lt"/>
                        <a:ea typeface="Segoe UI" panose="020B0502040204020203" pitchFamily="34" charset="0"/>
                        <a:cs typeface="Segoe UI" panose="020B0502040204020203" pitchFamily="34" charset="0"/>
                      </a:endParaRP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l"/>
                      <a:endParaRPr lang="en-US" sz="4000" b="1" i="0" dirty="0">
                        <a:solidFill>
                          <a:schemeClr val="accent3"/>
                        </a:solidFill>
                        <a:latin typeface="+mn-lt"/>
                        <a:ea typeface="Lato Light" charset="0"/>
                        <a:cs typeface="Lato Light" charset="0"/>
                      </a:endParaRP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5895631"/>
                  </a:ext>
                </a:extLst>
              </a:tr>
              <a:tr h="1893072">
                <a:tc>
                  <a:txBody>
                    <a:bodyPr/>
                    <a:lstStyle/>
                    <a:p>
                      <a:pPr algn="ctr"/>
                      <a:r>
                        <a:rPr lang="en-US" sz="2400" b="0" i="0" dirty="0">
                          <a:solidFill>
                            <a:schemeClr val="bg2"/>
                          </a:solidFill>
                          <a:latin typeface="+mn-lt"/>
                          <a:ea typeface="Lato Light" charset="0"/>
                          <a:cs typeface="Lato Light" charset="0"/>
                        </a:rPr>
                        <a:t>Project Name</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2400" b="0" i="0" dirty="0">
                          <a:solidFill>
                            <a:schemeClr val="bg2"/>
                          </a:solidFill>
                          <a:latin typeface="+mj-lt"/>
                          <a:ea typeface="Segoe UI" panose="020B0502040204020203" pitchFamily="34" charset="0"/>
                          <a:cs typeface="Segoe UI" panose="020B0502040204020203" pitchFamily="34" charset="0"/>
                        </a:rPr>
                        <a:t>Project Proponent</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2400" b="0" i="0" dirty="0">
                          <a:solidFill>
                            <a:schemeClr val="bg2"/>
                          </a:solidFill>
                          <a:latin typeface="+mj-lt"/>
                          <a:ea typeface="Segoe UI" panose="020B0502040204020203" pitchFamily="34" charset="0"/>
                          <a:cs typeface="Segoe UI" panose="020B0502040204020203" pitchFamily="34" charset="0"/>
                        </a:rPr>
                        <a:t>Anticipated Water Supply </a:t>
                      </a:r>
                    </a:p>
                    <a:p>
                      <a:pPr algn="ctr"/>
                      <a:r>
                        <a:rPr lang="en-US" sz="2400" b="0" i="0" dirty="0">
                          <a:solidFill>
                            <a:schemeClr val="bg2"/>
                          </a:solidFill>
                          <a:latin typeface="+mj-lt"/>
                          <a:ea typeface="Segoe UI" panose="020B0502040204020203" pitchFamily="34" charset="0"/>
                          <a:cs typeface="Segoe UI" panose="020B0502040204020203" pitchFamily="34" charset="0"/>
                        </a:rPr>
                        <a:t>(AFY)</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2400" b="0" i="0" dirty="0">
                          <a:solidFill>
                            <a:schemeClr val="bg2"/>
                          </a:solidFill>
                          <a:latin typeface="+mj-lt"/>
                          <a:ea typeface="Segoe UI" panose="020B0502040204020203" pitchFamily="34" charset="0"/>
                          <a:cs typeface="Segoe UI" panose="020B0502040204020203" pitchFamily="34" charset="0"/>
                        </a:rPr>
                        <a:t>Projected Offset Pumping Reduction (AFY)</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534583664"/>
                  </a:ext>
                </a:extLst>
              </a:tr>
              <a:tr h="914400">
                <a:tc>
                  <a:txBody>
                    <a:bodyPr/>
                    <a:lstStyle/>
                    <a:p>
                      <a:pPr algn="ctr"/>
                      <a:r>
                        <a:rPr lang="en-US" sz="2000" b="0" i="0" dirty="0">
                          <a:solidFill>
                            <a:schemeClr val="tx1"/>
                          </a:solidFill>
                          <a:latin typeface="+mj-lt"/>
                          <a:ea typeface="Segoe UI" panose="020B0502040204020203" pitchFamily="34" charset="0"/>
                          <a:cs typeface="Segoe UI" panose="020B0502040204020203" pitchFamily="34" charset="0"/>
                        </a:rPr>
                        <a:t>Freeman Expansion</a:t>
                      </a:r>
                    </a:p>
                  </a:txBody>
                  <a:tcPr marL="54864" marR="54864" marT="27432" marB="2743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UWCD</a:t>
                      </a:r>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10,000</a:t>
                      </a:r>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Variable</a:t>
                      </a:r>
                    </a:p>
                  </a:txBody>
                  <a:tcPr marL="54864" marR="54864" marT="27432" marB="2743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6886637"/>
                  </a:ext>
                </a:extLst>
              </a:tr>
              <a:tr h="914400">
                <a:tc>
                  <a:txBody>
                    <a:bodyPr/>
                    <a:lstStyle/>
                    <a:p>
                      <a:pPr algn="ctr"/>
                      <a:r>
                        <a:rPr lang="en-US" sz="2000" b="0" i="0" dirty="0">
                          <a:solidFill>
                            <a:schemeClr val="tx1"/>
                          </a:solidFill>
                          <a:latin typeface="+mj-lt"/>
                          <a:ea typeface="Segoe UI" panose="020B0502040204020203" pitchFamily="34" charset="0"/>
                          <a:cs typeface="Segoe UI" panose="020B0502040204020203" pitchFamily="34" charset="0"/>
                        </a:rPr>
                        <a:t>AWPF Phase II Expansion</a:t>
                      </a:r>
                    </a:p>
                  </a:txBody>
                  <a:tcPr marL="54864" marR="54864" marT="27432" marB="2743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City of Oxnard</a:t>
                      </a:r>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7,500 – 15,000</a:t>
                      </a:r>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Unknown</a:t>
                      </a:r>
                    </a:p>
                  </a:txBody>
                  <a:tcPr marL="54864" marR="54864" marT="27432" marB="2743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5812681"/>
                  </a:ext>
                </a:extLst>
              </a:tr>
              <a:tr h="914400">
                <a:tc>
                  <a:txBody>
                    <a:bodyPr/>
                    <a:lstStyle/>
                    <a:p>
                      <a:pPr algn="ctr"/>
                      <a:r>
                        <a:rPr lang="en-US" sz="2000" b="0" i="0" dirty="0">
                          <a:solidFill>
                            <a:schemeClr val="tx1"/>
                          </a:solidFill>
                          <a:latin typeface="+mj-lt"/>
                          <a:ea typeface="Segoe UI" panose="020B0502040204020203" pitchFamily="34" charset="0"/>
                          <a:cs typeface="Segoe UI" panose="020B0502040204020203" pitchFamily="34" charset="0"/>
                        </a:rPr>
                        <a:t>Recycled Water Pipeline</a:t>
                      </a:r>
                    </a:p>
                  </a:txBody>
                  <a:tcPr marL="54864" marR="54864" marT="27432" marB="2743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PVCWD</a:t>
                      </a:r>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Unknown*</a:t>
                      </a:r>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Unknown</a:t>
                      </a:r>
                    </a:p>
                  </a:txBody>
                  <a:tcPr marL="54864" marR="54864" marT="27432" marB="2743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5343045"/>
                  </a:ext>
                </a:extLst>
              </a:tr>
              <a:tr h="914400">
                <a:tc>
                  <a:txBody>
                    <a:bodyPr/>
                    <a:lstStyle/>
                    <a:p>
                      <a:pPr algn="ctr"/>
                      <a:r>
                        <a:rPr lang="en-US" sz="2000" b="0" i="0" dirty="0">
                          <a:solidFill>
                            <a:schemeClr val="tx1"/>
                          </a:solidFill>
                          <a:latin typeface="+mj-lt"/>
                          <a:ea typeface="Segoe UI" panose="020B0502040204020203" pitchFamily="34" charset="0"/>
                          <a:cs typeface="Segoe UI" panose="020B0502040204020203" pitchFamily="34" charset="0"/>
                        </a:rPr>
                        <a:t>City of Oxnard ASR Project</a:t>
                      </a:r>
                    </a:p>
                  </a:txBody>
                  <a:tcPr marL="54864" marR="54864" marT="27432" marB="2743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City of Oxnard</a:t>
                      </a:r>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Unknown*</a:t>
                      </a:r>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Unknown</a:t>
                      </a:r>
                    </a:p>
                  </a:txBody>
                  <a:tcPr marL="54864" marR="54864" marT="27432" marB="2743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2630293"/>
                  </a:ext>
                </a:extLst>
              </a:tr>
              <a:tr h="914400">
                <a:tc>
                  <a:txBody>
                    <a:bodyPr/>
                    <a:lstStyle/>
                    <a:p>
                      <a:pPr algn="ctr"/>
                      <a:r>
                        <a:rPr lang="en-US" sz="2000" b="0" i="0" dirty="0">
                          <a:solidFill>
                            <a:schemeClr val="tx1"/>
                          </a:solidFill>
                          <a:latin typeface="+mj-lt"/>
                          <a:ea typeface="Segoe UI" panose="020B0502040204020203" pitchFamily="34" charset="0"/>
                          <a:cs typeface="Segoe UI" panose="020B0502040204020203" pitchFamily="34" charset="0"/>
                        </a:rPr>
                        <a:t>City of Oxnard Injection Barrier Project</a:t>
                      </a:r>
                    </a:p>
                  </a:txBody>
                  <a:tcPr marL="54864" marR="54864" marT="27432" marB="2743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en-US" sz="2000" dirty="0"/>
                        <a:t>City of Oxnard</a:t>
                      </a:r>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Unknown*</a:t>
                      </a:r>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Unknown</a:t>
                      </a:r>
                    </a:p>
                  </a:txBody>
                  <a:tcPr marL="54864" marR="54864" marT="27432" marB="2743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8399005"/>
                  </a:ext>
                </a:extLst>
              </a:tr>
            </a:tbl>
          </a:graphicData>
        </a:graphic>
      </p:graphicFrame>
      <p:sp>
        <p:nvSpPr>
          <p:cNvPr id="18" name="Content Placeholder 42">
            <a:extLst>
              <a:ext uri="{FF2B5EF4-FFF2-40B4-BE49-F238E27FC236}">
                <a16:creationId xmlns:a16="http://schemas.microsoft.com/office/drawing/2014/main" id="{D82813B3-37E6-CA22-9ECC-46661A7F4D89}"/>
              </a:ext>
            </a:extLst>
          </p:cNvPr>
          <p:cNvSpPr>
            <a:spLocks noGrp="1"/>
          </p:cNvSpPr>
          <p:nvPr>
            <p:ph sz="half" idx="1"/>
          </p:nvPr>
        </p:nvSpPr>
        <p:spPr>
          <a:xfrm>
            <a:off x="308876" y="1436697"/>
            <a:ext cx="5097248" cy="6546323"/>
          </a:xfrm>
        </p:spPr>
        <p:txBody>
          <a:bodyPr>
            <a:noAutofit/>
          </a:bodyPr>
          <a:lstStyle/>
          <a:p>
            <a:pPr marL="0" indent="0">
              <a:buNone/>
            </a:pPr>
            <a:r>
              <a:rPr lang="en-US"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Projects and Management Actions in the GSP:</a:t>
            </a:r>
            <a:endParaRPr lang="en-US" sz="2400" dirty="0"/>
          </a:p>
          <a:p>
            <a:pPr marL="342900" indent="-342900">
              <a:buFont typeface="Arial" panose="020B0604020202020204" pitchFamily="34" charset="0"/>
              <a:buChar char="•"/>
            </a:pPr>
            <a:r>
              <a:rPr lang="en-US" sz="2400" dirty="0"/>
              <a:t>Voluntary Temporary Fallowing</a:t>
            </a:r>
          </a:p>
          <a:p>
            <a:pPr marL="342900" indent="-342900">
              <a:buFont typeface="Arial" panose="020B0604020202020204" pitchFamily="34" charset="0"/>
              <a:buChar char="•"/>
            </a:pPr>
            <a:r>
              <a:rPr lang="en-US" sz="2400" dirty="0"/>
              <a:t>North Pleasant Valley Desalter Project</a:t>
            </a:r>
          </a:p>
          <a:p>
            <a:pPr marL="0" indent="0">
              <a:buNone/>
            </a:pPr>
            <a:r>
              <a:rPr lang="en-US"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Sustainable Yield: </a:t>
            </a:r>
            <a:endParaRPr lang="en-US" sz="2400" b="1" dirty="0">
              <a:solidFill>
                <a:schemeClr val="tx1"/>
              </a:solidFill>
              <a:latin typeface="Segoe UI" panose="020B0502040204020203" pitchFamily="34" charset="0"/>
              <a:ea typeface="Segoe UI" panose="020B0502040204020203" pitchFamily="34" charset="0"/>
            </a:endParaRPr>
          </a:p>
          <a:p>
            <a:r>
              <a:rPr lang="en-US" sz="2400" dirty="0"/>
              <a:t>Iterative adjustments to simulate pumping at the sustainable yield</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p:txBody>
      </p:sp>
      <p:sp>
        <p:nvSpPr>
          <p:cNvPr id="3" name="TextBox 2">
            <a:extLst>
              <a:ext uri="{FF2B5EF4-FFF2-40B4-BE49-F238E27FC236}">
                <a16:creationId xmlns:a16="http://schemas.microsoft.com/office/drawing/2014/main" id="{7C2A9040-C4E4-133C-9307-D36458BB42F4}"/>
              </a:ext>
            </a:extLst>
          </p:cNvPr>
          <p:cNvSpPr txBox="1"/>
          <p:nvPr/>
        </p:nvSpPr>
        <p:spPr>
          <a:xfrm>
            <a:off x="5660020" y="7550083"/>
            <a:ext cx="5625296" cy="532435"/>
          </a:xfrm>
          <a:prstGeom prst="rect">
            <a:avLst/>
          </a:prstGeom>
        </p:spPr>
        <p:txBody>
          <a:bodyPr vert="horz" wrap="square" lIns="91440" tIns="45720" rIns="91440" bIns="45720" rtlCol="0" anchor="ctr">
            <a:normAutofit/>
          </a:bodyPr>
          <a:lstStyle/>
          <a:p>
            <a:pPr algn="l"/>
            <a:r>
              <a:rPr lang="en-US" sz="2000" dirty="0"/>
              <a:t>*Depends on AWPF Operations</a:t>
            </a:r>
          </a:p>
        </p:txBody>
      </p:sp>
    </p:spTree>
    <p:extLst>
      <p:ext uri="{BB962C8B-B14F-4D97-AF65-F5344CB8AC3E}">
        <p14:creationId xmlns:p14="http://schemas.microsoft.com/office/powerpoint/2010/main" val="10623051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FF9AD-6755-805A-89BF-7AC0AE7ECC87}"/>
            </a:ext>
          </a:extLst>
        </p:cNvPr>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9DFADDE2-7622-CDBD-0B69-F141578C19EB}"/>
              </a:ext>
            </a:extLst>
          </p:cNvPr>
          <p:cNvPicPr>
            <a:picLocks noChangeAspect="1"/>
          </p:cNvPicPr>
          <p:nvPr/>
        </p:nvPicPr>
        <p:blipFill rotWithShape="1">
          <a:blip r:embed="rId3"/>
          <a:srcRect l="29488" t="35000" r="13790" b="8889"/>
          <a:stretch/>
        </p:blipFill>
        <p:spPr>
          <a:xfrm>
            <a:off x="6467309" y="3045571"/>
            <a:ext cx="7854215" cy="4617720"/>
          </a:xfrm>
          <a:prstGeom prst="rect">
            <a:avLst/>
          </a:prstGeom>
        </p:spPr>
      </p:pic>
      <p:sp>
        <p:nvSpPr>
          <p:cNvPr id="2" name="Title 1">
            <a:extLst>
              <a:ext uri="{FF2B5EF4-FFF2-40B4-BE49-F238E27FC236}">
                <a16:creationId xmlns:a16="http://schemas.microsoft.com/office/drawing/2014/main" id="{525014F5-5EDE-337F-15B4-DDF4DDDB743D}"/>
              </a:ext>
            </a:extLst>
          </p:cNvPr>
          <p:cNvSpPr>
            <a:spLocks noGrp="1"/>
          </p:cNvSpPr>
          <p:nvPr>
            <p:ph type="title"/>
          </p:nvPr>
        </p:nvSpPr>
        <p:spPr>
          <a:xfrm>
            <a:off x="0" y="246580"/>
            <a:ext cx="12618720" cy="910965"/>
          </a:xfrm>
        </p:spPr>
        <p:txBody>
          <a:bodyPr>
            <a:normAutofit/>
          </a:bodyPr>
          <a:lstStyle/>
          <a:p>
            <a:pPr eaLnBrk="0" fontAlgn="base" hangingPunct="0">
              <a:spcBef>
                <a:spcPct val="0"/>
              </a:spcBef>
              <a:spcAft>
                <a:spcPct val="0"/>
              </a:spcAft>
              <a:defRPr/>
            </a:pPr>
            <a: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Projects with EBB Scenario</a:t>
            </a:r>
            <a:b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br>
            <a:r>
              <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Modeling fo</a:t>
            </a:r>
            <a:r>
              <a:rPr lang="en-US" sz="1800" dirty="0">
                <a:solidFill>
                  <a:schemeClr val="tx2">
                    <a:lumMod val="60000"/>
                    <a:lumOff val="40000"/>
                  </a:schemeClr>
                </a:solidFill>
                <a:effectLst>
                  <a:innerShdw blurRad="63500" dist="25400" dir="13500000">
                    <a:prstClr val="black">
                      <a:alpha val="50000"/>
                    </a:prstClr>
                  </a:innerShdw>
                </a:effectLst>
                <a:ea typeface="ＭＳ Ｐゴシック" pitchFamily="1" charset="-128"/>
              </a:rPr>
              <a:t>r the 5-Year GSP Evaluation</a:t>
            </a:r>
            <a:endPar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endParaRPr>
          </a:p>
        </p:txBody>
      </p:sp>
      <p:graphicFrame>
        <p:nvGraphicFramePr>
          <p:cNvPr id="17" name="Table 16">
            <a:extLst>
              <a:ext uri="{FF2B5EF4-FFF2-40B4-BE49-F238E27FC236}">
                <a16:creationId xmlns:a16="http://schemas.microsoft.com/office/drawing/2014/main" id="{793C3329-DB17-8933-0EC4-2F56637644AB}"/>
              </a:ext>
            </a:extLst>
          </p:cNvPr>
          <p:cNvGraphicFramePr>
            <a:graphicFrameLocks noGrp="1"/>
          </p:cNvGraphicFramePr>
          <p:nvPr>
            <p:extLst>
              <p:ext uri="{D42A27DB-BD31-4B8C-83A1-F6EECF244321}">
                <p14:modId xmlns:p14="http://schemas.microsoft.com/office/powerpoint/2010/main" val="1438291181"/>
              </p:ext>
            </p:extLst>
          </p:nvPr>
        </p:nvGraphicFramePr>
        <p:xfrm>
          <a:off x="6574053" y="246580"/>
          <a:ext cx="7747470" cy="2487168"/>
        </p:xfrm>
        <a:graphic>
          <a:graphicData uri="http://schemas.openxmlformats.org/drawingml/2006/table">
            <a:tbl>
              <a:tblPr firstRow="1" bandRow="1">
                <a:tableStyleId>{5C22544A-7EE6-4342-B048-85BDC9FD1C3A}</a:tableStyleId>
              </a:tblPr>
              <a:tblGrid>
                <a:gridCol w="2269426">
                  <a:extLst>
                    <a:ext uri="{9D8B030D-6E8A-4147-A177-3AD203B41FA5}">
                      <a16:colId xmlns:a16="http://schemas.microsoft.com/office/drawing/2014/main" val="2734808747"/>
                    </a:ext>
                  </a:extLst>
                </a:gridCol>
                <a:gridCol w="1175058">
                  <a:extLst>
                    <a:ext uri="{9D8B030D-6E8A-4147-A177-3AD203B41FA5}">
                      <a16:colId xmlns:a16="http://schemas.microsoft.com/office/drawing/2014/main" val="461394892"/>
                    </a:ext>
                  </a:extLst>
                </a:gridCol>
                <a:gridCol w="2151493">
                  <a:extLst>
                    <a:ext uri="{9D8B030D-6E8A-4147-A177-3AD203B41FA5}">
                      <a16:colId xmlns:a16="http://schemas.microsoft.com/office/drawing/2014/main" val="755883220"/>
                    </a:ext>
                  </a:extLst>
                </a:gridCol>
                <a:gridCol w="2151493">
                  <a:extLst>
                    <a:ext uri="{9D8B030D-6E8A-4147-A177-3AD203B41FA5}">
                      <a16:colId xmlns:a16="http://schemas.microsoft.com/office/drawing/2014/main" val="2676375467"/>
                    </a:ext>
                  </a:extLst>
                </a:gridCol>
              </a:tblGrid>
              <a:tr h="1162188">
                <a:tc>
                  <a:txBody>
                    <a:bodyPr/>
                    <a:lstStyle/>
                    <a:p>
                      <a:pPr algn="ctr"/>
                      <a:r>
                        <a:rPr lang="en-US" sz="2400" b="0" i="0" dirty="0">
                          <a:solidFill>
                            <a:schemeClr val="bg2"/>
                          </a:solidFill>
                          <a:latin typeface="+mn-lt"/>
                          <a:ea typeface="Lato Light" charset="0"/>
                          <a:cs typeface="Lato Light" charset="0"/>
                        </a:rPr>
                        <a:t>Project Name</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2400" b="0" i="0" dirty="0">
                          <a:solidFill>
                            <a:schemeClr val="bg2"/>
                          </a:solidFill>
                          <a:latin typeface="+mj-lt"/>
                          <a:ea typeface="Segoe UI" panose="020B0502040204020203" pitchFamily="34" charset="0"/>
                          <a:cs typeface="Segoe UI" panose="020B0502040204020203" pitchFamily="34" charset="0"/>
                        </a:rPr>
                        <a:t>Project Proponent</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2400" b="0" i="0" dirty="0">
                          <a:solidFill>
                            <a:schemeClr val="bg2"/>
                          </a:solidFill>
                          <a:latin typeface="+mj-lt"/>
                          <a:ea typeface="Segoe UI" panose="020B0502040204020203" pitchFamily="34" charset="0"/>
                          <a:cs typeface="Segoe UI" panose="020B0502040204020203" pitchFamily="34" charset="0"/>
                        </a:rPr>
                        <a:t>Anticipated Water Supply </a:t>
                      </a:r>
                    </a:p>
                    <a:p>
                      <a:pPr algn="ctr"/>
                      <a:r>
                        <a:rPr lang="en-US" sz="2400" b="0" i="0" dirty="0">
                          <a:solidFill>
                            <a:schemeClr val="bg2"/>
                          </a:solidFill>
                          <a:latin typeface="+mj-lt"/>
                          <a:ea typeface="Segoe UI" panose="020B0502040204020203" pitchFamily="34" charset="0"/>
                          <a:cs typeface="Segoe UI" panose="020B0502040204020203" pitchFamily="34" charset="0"/>
                        </a:rPr>
                        <a:t>(Acre-Feet per Year)</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en-US" sz="2400" b="0" i="0" kern="1200" dirty="0">
                          <a:solidFill>
                            <a:schemeClr val="bg2"/>
                          </a:solidFill>
                          <a:latin typeface="+mn-lt"/>
                          <a:ea typeface="Segoe UI" panose="020B0502040204020203" pitchFamily="34" charset="0"/>
                          <a:cs typeface="Segoe UI" panose="020B0502040204020203" pitchFamily="34" charset="0"/>
                        </a:rPr>
                        <a:t>Projected Offset Pumping Reduction</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534583664"/>
                  </a:ext>
                </a:extLst>
              </a:tr>
              <a:tr h="742120">
                <a:tc>
                  <a:txBody>
                    <a:bodyPr/>
                    <a:lstStyle/>
                    <a:p>
                      <a:pPr algn="ctr"/>
                      <a:r>
                        <a:rPr lang="en-US" sz="2000" b="0" i="0" dirty="0">
                          <a:solidFill>
                            <a:schemeClr val="tx1"/>
                          </a:solidFill>
                          <a:latin typeface="+mj-lt"/>
                          <a:ea typeface="Segoe UI" panose="020B0502040204020203" pitchFamily="34" charset="0"/>
                          <a:cs typeface="Segoe UI" panose="020B0502040204020203" pitchFamily="34" charset="0"/>
                        </a:rPr>
                        <a:t>Extraction Barrier Brackish Water Project</a:t>
                      </a:r>
                    </a:p>
                  </a:txBody>
                  <a:tcPr marL="54864" marR="54864" marT="27432" marB="2743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UWCD</a:t>
                      </a:r>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5,000</a:t>
                      </a:r>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3,500 - 5,000</a:t>
                      </a:r>
                    </a:p>
                  </a:txBody>
                  <a:tcPr marL="54864" marR="54864" marT="27432" marB="2743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6886637"/>
                  </a:ext>
                </a:extLst>
              </a:tr>
            </a:tbl>
          </a:graphicData>
        </a:graphic>
      </p:graphicFrame>
      <p:sp>
        <p:nvSpPr>
          <p:cNvPr id="18" name="Content Placeholder 42">
            <a:extLst>
              <a:ext uri="{FF2B5EF4-FFF2-40B4-BE49-F238E27FC236}">
                <a16:creationId xmlns:a16="http://schemas.microsoft.com/office/drawing/2014/main" id="{A4B65D6E-F472-C2B2-9E71-B6851648AB14}"/>
              </a:ext>
            </a:extLst>
          </p:cNvPr>
          <p:cNvSpPr>
            <a:spLocks noGrp="1"/>
          </p:cNvSpPr>
          <p:nvPr>
            <p:ph sz="half" idx="1"/>
          </p:nvPr>
        </p:nvSpPr>
        <p:spPr>
          <a:xfrm>
            <a:off x="308876" y="1436697"/>
            <a:ext cx="5097248" cy="6546323"/>
          </a:xfrm>
        </p:spPr>
        <p:txBody>
          <a:bodyPr>
            <a:noAutofit/>
          </a:bodyPr>
          <a:lstStyle/>
          <a:p>
            <a:pPr marL="0" indent="0">
              <a:buNone/>
            </a:pPr>
            <a:r>
              <a:rPr lang="en-US"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EBB Design:</a:t>
            </a:r>
          </a:p>
          <a:p>
            <a:pPr marL="342900" indent="-342900">
              <a:buFont typeface="Arial" panose="020B0604020202020204" pitchFamily="34" charset="0"/>
              <a:buChar char="•"/>
            </a:pPr>
            <a:r>
              <a:rPr lang="en-US" sz="2400" dirty="0"/>
              <a:t>Extraction of 10,000 AFY near Point Mugu</a:t>
            </a:r>
          </a:p>
          <a:p>
            <a:pPr marL="342900" indent="-342900">
              <a:buFont typeface="Arial" panose="020B0604020202020204" pitchFamily="34" charset="0"/>
              <a:buChar char="•"/>
            </a:pPr>
            <a:r>
              <a:rPr lang="en-US" sz="2400" dirty="0"/>
              <a:t>5,000 AFY of treated product water</a:t>
            </a:r>
          </a:p>
          <a:p>
            <a:pPr marL="891540" lvl="1" indent="-342900">
              <a:buFont typeface="Arial" panose="020B0604020202020204" pitchFamily="34" charset="0"/>
              <a:buChar char="•"/>
            </a:pPr>
            <a:r>
              <a:rPr lang="en-US" sz="2000" dirty="0"/>
              <a:t>1,500 AFY delivered to Navy</a:t>
            </a:r>
          </a:p>
          <a:p>
            <a:pPr marL="891540" lvl="1" indent="-342900">
              <a:buFont typeface="Arial" panose="020B0604020202020204" pitchFamily="34" charset="0"/>
              <a:buChar char="•"/>
            </a:pPr>
            <a:r>
              <a:rPr lang="en-US" sz="2000" dirty="0"/>
              <a:t>3,500 AFY delivered to AG operators in the OPV</a:t>
            </a:r>
          </a:p>
          <a:p>
            <a:pPr marL="0" indent="0">
              <a:buNone/>
            </a:pPr>
            <a:r>
              <a:rPr lang="en-US"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Sustainable Yield and Management Criteria</a:t>
            </a:r>
            <a:endParaRPr lang="en-US" sz="2400" b="1" dirty="0">
              <a:solidFill>
                <a:schemeClr val="tx1"/>
              </a:solidFill>
              <a:latin typeface="Segoe UI" panose="020B0502040204020203" pitchFamily="34" charset="0"/>
              <a:ea typeface="Segoe UI" panose="020B0502040204020203" pitchFamily="34" charset="0"/>
            </a:endParaRPr>
          </a:p>
          <a:p>
            <a:r>
              <a:rPr lang="en-US" sz="2400" dirty="0"/>
              <a:t>Revised method for tracking landward seawater intrusion</a:t>
            </a:r>
          </a:p>
          <a:p>
            <a:r>
              <a:rPr lang="en-US" sz="2400" dirty="0"/>
              <a:t>Revised Minimum thresholds and measurable objective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p:txBody>
      </p:sp>
      <p:sp>
        <p:nvSpPr>
          <p:cNvPr id="8" name="TextBox 7">
            <a:extLst>
              <a:ext uri="{FF2B5EF4-FFF2-40B4-BE49-F238E27FC236}">
                <a16:creationId xmlns:a16="http://schemas.microsoft.com/office/drawing/2014/main" id="{82E76653-091F-4F26-25C8-0EC3EABC3CE2}"/>
              </a:ext>
            </a:extLst>
          </p:cNvPr>
          <p:cNvSpPr txBox="1"/>
          <p:nvPr/>
        </p:nvSpPr>
        <p:spPr>
          <a:xfrm>
            <a:off x="6736848" y="7663291"/>
            <a:ext cx="7421880" cy="523220"/>
          </a:xfrm>
          <a:prstGeom prst="rect">
            <a:avLst/>
          </a:prstGeom>
          <a:noFill/>
        </p:spPr>
        <p:txBody>
          <a:bodyPr wrap="square">
            <a:spAutoFit/>
          </a:bodyPr>
          <a:lstStyle/>
          <a:p>
            <a:r>
              <a:rPr lang="en-US" sz="1400" dirty="0"/>
              <a:t>https://www.unitedwater.org/wp-content/uploads/2022/10/UWCD_WSSIII-EBB-Water-Treatment-Project-2022-10-19.pdf</a:t>
            </a:r>
          </a:p>
        </p:txBody>
      </p:sp>
    </p:spTree>
    <p:extLst>
      <p:ext uri="{BB962C8B-B14F-4D97-AF65-F5344CB8AC3E}">
        <p14:creationId xmlns:p14="http://schemas.microsoft.com/office/powerpoint/2010/main" val="1612295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Content Placeholder 42">
            <a:extLst>
              <a:ext uri="{FF2B5EF4-FFF2-40B4-BE49-F238E27FC236}">
                <a16:creationId xmlns:a16="http://schemas.microsoft.com/office/drawing/2014/main" id="{A09BD2E1-615E-D54D-BEEF-07C9D68E6DFD}"/>
              </a:ext>
            </a:extLst>
          </p:cNvPr>
          <p:cNvSpPr>
            <a:spLocks noGrp="1"/>
          </p:cNvSpPr>
          <p:nvPr>
            <p:ph sz="half" idx="1"/>
          </p:nvPr>
        </p:nvSpPr>
        <p:spPr>
          <a:xfrm>
            <a:off x="49469" y="3525270"/>
            <a:ext cx="3799599" cy="3825328"/>
          </a:xfrm>
        </p:spPr>
        <p:txBody>
          <a:bodyPr>
            <a:noAutofit/>
          </a:bodyPr>
          <a:lstStyle/>
          <a:p>
            <a:r>
              <a:rPr lang="en-US"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Status</a:t>
            </a:r>
            <a:endParaRPr lang="en-US" sz="2400" dirty="0"/>
          </a:p>
          <a:p>
            <a:pPr marL="342900" indent="-342900">
              <a:buFont typeface="Arial" panose="020B0604020202020204" pitchFamily="34" charset="0"/>
              <a:buChar char="•"/>
            </a:pPr>
            <a:r>
              <a:rPr lang="en-US" sz="2400" dirty="0"/>
              <a:t>Preliminary Results Complete</a:t>
            </a:r>
            <a:endParaRPr lang="en-US" sz="2400" b="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Results</a:t>
            </a:r>
          </a:p>
          <a:p>
            <a:pPr marL="342900" indent="-342900">
              <a:buFont typeface="Arial" panose="020B0604020202020204" pitchFamily="34" charset="0"/>
              <a:buChar char="•"/>
            </a:pPr>
            <a:r>
              <a:rPr lang="en-US" sz="2400" dirty="0"/>
              <a:t>Projected future seawater intrusion into Oxnard</a:t>
            </a:r>
          </a:p>
          <a:p>
            <a:endParaRPr lang="en-US" sz="2400" dirty="0"/>
          </a:p>
        </p:txBody>
      </p:sp>
      <p:sp>
        <p:nvSpPr>
          <p:cNvPr id="44" name="Content Placeholder 43">
            <a:extLst>
              <a:ext uri="{FF2B5EF4-FFF2-40B4-BE49-F238E27FC236}">
                <a16:creationId xmlns:a16="http://schemas.microsoft.com/office/drawing/2014/main" id="{9B45E78C-1521-B145-B2F2-6D8A22C7712C}"/>
              </a:ext>
            </a:extLst>
          </p:cNvPr>
          <p:cNvSpPr>
            <a:spLocks noGrp="1"/>
          </p:cNvSpPr>
          <p:nvPr>
            <p:ph sz="half" idx="2"/>
          </p:nvPr>
        </p:nvSpPr>
        <p:spPr>
          <a:xfrm>
            <a:off x="7649645" y="3525270"/>
            <a:ext cx="3396116" cy="4016561"/>
          </a:xfrm>
        </p:spPr>
        <p:txBody>
          <a:bodyPr>
            <a:noAutofit/>
          </a:bodyPr>
          <a:lstStyle/>
          <a:p>
            <a:r>
              <a:rPr lang="en-US"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Status</a:t>
            </a:r>
            <a:endParaRPr lang="en-US" sz="2400" dirty="0"/>
          </a:p>
          <a:p>
            <a:pPr marL="342900" indent="-342900">
              <a:buFont typeface="Arial" panose="020B0604020202020204" pitchFamily="34" charset="0"/>
              <a:buChar char="•"/>
            </a:pPr>
            <a:r>
              <a:rPr lang="en-US" sz="2400" dirty="0"/>
              <a:t>Simulations are under development</a:t>
            </a:r>
            <a:endParaRPr lang="en-US" sz="2400" b="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Results</a:t>
            </a:r>
          </a:p>
          <a:p>
            <a:pPr marL="342900" indent="-342900">
              <a:buFont typeface="Arial" panose="020B0604020202020204" pitchFamily="34" charset="0"/>
              <a:buChar char="•"/>
            </a:pPr>
            <a:r>
              <a:rPr lang="en-US" sz="2400" dirty="0"/>
              <a:t>Preliminary results anticipated May 2024</a:t>
            </a:r>
          </a:p>
        </p:txBody>
      </p:sp>
      <p:sp>
        <p:nvSpPr>
          <p:cNvPr id="45" name="Content Placeholder 44">
            <a:extLst>
              <a:ext uri="{FF2B5EF4-FFF2-40B4-BE49-F238E27FC236}">
                <a16:creationId xmlns:a16="http://schemas.microsoft.com/office/drawing/2014/main" id="{0E873957-B42E-C745-B270-39D9A344A24A}"/>
              </a:ext>
            </a:extLst>
          </p:cNvPr>
          <p:cNvSpPr>
            <a:spLocks noGrp="1"/>
          </p:cNvSpPr>
          <p:nvPr>
            <p:ph sz="half" idx="11"/>
          </p:nvPr>
        </p:nvSpPr>
        <p:spPr>
          <a:xfrm>
            <a:off x="11139293" y="3525270"/>
            <a:ext cx="3396116" cy="4006364"/>
          </a:xfrm>
        </p:spPr>
        <p:txBody>
          <a:bodyPr>
            <a:noAutofit/>
          </a:bodyPr>
          <a:lstStyle/>
          <a:p>
            <a:r>
              <a:rPr lang="en-US"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Status</a:t>
            </a:r>
            <a:endParaRPr lang="en-US" sz="2400" dirty="0"/>
          </a:p>
          <a:p>
            <a:pPr marL="342900" indent="-342900">
              <a:buFont typeface="Arial" panose="020B0604020202020204" pitchFamily="34" charset="0"/>
              <a:buChar char="•"/>
            </a:pPr>
            <a:r>
              <a:rPr lang="en-US" sz="2400" dirty="0"/>
              <a:t>Simulations have not started</a:t>
            </a:r>
            <a:endParaRPr lang="en-US" sz="2400" b="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Results</a:t>
            </a:r>
          </a:p>
          <a:p>
            <a:pPr marL="342900" indent="-342900">
              <a:buFont typeface="Arial" panose="020B0604020202020204" pitchFamily="34" charset="0"/>
              <a:buChar char="•"/>
            </a:pPr>
            <a:r>
              <a:rPr lang="en-US" sz="2400" dirty="0"/>
              <a:t>Preliminary results anticipated June 2024</a:t>
            </a:r>
          </a:p>
        </p:txBody>
      </p:sp>
      <p:sp>
        <p:nvSpPr>
          <p:cNvPr id="5" name="Title 1">
            <a:extLst>
              <a:ext uri="{FF2B5EF4-FFF2-40B4-BE49-F238E27FC236}">
                <a16:creationId xmlns:a16="http://schemas.microsoft.com/office/drawing/2014/main" id="{52A673D6-B601-3BD5-EF76-69F8CD6F630F}"/>
              </a:ext>
            </a:extLst>
          </p:cNvPr>
          <p:cNvSpPr>
            <a:spLocks noGrp="1"/>
          </p:cNvSpPr>
          <p:nvPr>
            <p:ph type="title"/>
          </p:nvPr>
        </p:nvSpPr>
        <p:spPr>
          <a:xfrm>
            <a:off x="0" y="246580"/>
            <a:ext cx="12618720" cy="910965"/>
          </a:xfrm>
        </p:spPr>
        <p:txBody>
          <a:bodyPr>
            <a:normAutofit/>
          </a:bodyPr>
          <a:lstStyle/>
          <a:p>
            <a:pPr eaLnBrk="0" fontAlgn="base" hangingPunct="0">
              <a:spcBef>
                <a:spcPct val="0"/>
              </a:spcBef>
              <a:spcAft>
                <a:spcPct val="0"/>
              </a:spcAft>
              <a:defRPr/>
            </a:pPr>
            <a: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Updating the GSP Modeling Scenarios</a:t>
            </a:r>
            <a:b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br>
            <a:r>
              <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Modeling fo</a:t>
            </a:r>
            <a:r>
              <a:rPr lang="en-US" sz="1800" dirty="0">
                <a:solidFill>
                  <a:schemeClr val="tx2">
                    <a:lumMod val="60000"/>
                    <a:lumOff val="40000"/>
                  </a:schemeClr>
                </a:solidFill>
                <a:effectLst>
                  <a:innerShdw blurRad="63500" dist="25400" dir="13500000">
                    <a:prstClr val="black">
                      <a:alpha val="50000"/>
                    </a:prstClr>
                  </a:innerShdw>
                </a:effectLst>
                <a:ea typeface="ＭＳ Ｐゴシック" pitchFamily="1" charset="-128"/>
              </a:rPr>
              <a:t>r the 5-Year GSP Evaluation</a:t>
            </a:r>
            <a:endPar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endParaRPr>
          </a:p>
        </p:txBody>
      </p:sp>
      <p:sp>
        <p:nvSpPr>
          <p:cNvPr id="8" name="Content Placeholder 43">
            <a:extLst>
              <a:ext uri="{FF2B5EF4-FFF2-40B4-BE49-F238E27FC236}">
                <a16:creationId xmlns:a16="http://schemas.microsoft.com/office/drawing/2014/main" id="{60EAA69D-786F-20F0-2571-EC36F800BFB4}"/>
              </a:ext>
            </a:extLst>
          </p:cNvPr>
          <p:cNvSpPr txBox="1">
            <a:spLocks/>
          </p:cNvSpPr>
          <p:nvPr/>
        </p:nvSpPr>
        <p:spPr>
          <a:xfrm>
            <a:off x="4058874" y="3525270"/>
            <a:ext cx="3396116" cy="4006364"/>
          </a:xfrm>
          <a:prstGeom prst="rect">
            <a:avLst/>
          </a:prstGeom>
        </p:spPr>
        <p:txBody>
          <a:bodyPr vert="horz" lIns="91440" tIns="45720" rIns="91440" bIns="45720" rtlCol="0">
            <a:normAutofit/>
          </a:bodyPr>
          <a:lstStyle>
            <a:lvl1pPr marL="0" indent="0" algn="l" defTabSz="1097280" rtl="0" eaLnBrk="1" latinLnBrk="0" hangingPunct="1">
              <a:lnSpc>
                <a:spcPct val="100000"/>
              </a:lnSpc>
              <a:spcBef>
                <a:spcPts val="1800"/>
              </a:spcBef>
              <a:buSzPct val="50000"/>
              <a:buFont typeface="Wingdings" pitchFamily="2" charset="2"/>
              <a:buNone/>
              <a:defRPr sz="2000" b="0" i="0" kern="1200" spc="-50" baseline="0">
                <a:solidFill>
                  <a:schemeClr val="accent1">
                    <a:lumMod val="50000"/>
                  </a:schemeClr>
                </a:solidFill>
                <a:latin typeface="+mj-lt"/>
                <a:ea typeface="Avenir Next LT Pro" panose="020B0504020202020204" pitchFamily="34" charset="0"/>
                <a:cs typeface="Segoe UI" panose="020B0502040204020203" pitchFamily="34" charset="0"/>
              </a:defRPr>
            </a:lvl1pPr>
            <a:lvl2pPr marL="54864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2pPr>
            <a:lvl3pPr marL="109728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3pPr>
            <a:lvl4pPr marL="164592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4pPr>
            <a:lvl5pPr marL="219456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Status</a:t>
            </a:r>
            <a:endParaRPr lang="en-US" sz="2400" dirty="0"/>
          </a:p>
          <a:p>
            <a:pPr marL="342900" indent="-342900">
              <a:buFont typeface="Arial" panose="020B0604020202020204" pitchFamily="34" charset="0"/>
              <a:buChar char="•"/>
            </a:pPr>
            <a:r>
              <a:rPr lang="en-US" sz="2400" dirty="0"/>
              <a:t>Simulations are underway</a:t>
            </a:r>
            <a:endParaRPr lang="en-US" sz="2400" b="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Results</a:t>
            </a:r>
          </a:p>
          <a:p>
            <a:pPr marL="342900" indent="-342900">
              <a:buFont typeface="Arial" panose="020B0604020202020204" pitchFamily="34" charset="0"/>
              <a:buChar char="•"/>
            </a:pPr>
            <a:r>
              <a:rPr lang="en-US" sz="2400" dirty="0"/>
              <a:t>Preliminary results anticipated end of April/May 2024</a:t>
            </a:r>
          </a:p>
          <a:p>
            <a:pPr marL="342900" indent="-342900">
              <a:buFont typeface="Arial" panose="020B0604020202020204" pitchFamily="34" charset="0"/>
              <a:buChar char="•"/>
            </a:pPr>
            <a:endParaRPr lang="en-US" sz="2400" dirty="0"/>
          </a:p>
        </p:txBody>
      </p:sp>
      <p:sp>
        <p:nvSpPr>
          <p:cNvPr id="10" name="Text Placeholder 9">
            <a:extLst>
              <a:ext uri="{FF2B5EF4-FFF2-40B4-BE49-F238E27FC236}">
                <a16:creationId xmlns:a16="http://schemas.microsoft.com/office/drawing/2014/main" id="{5B4244CB-A342-C079-37C1-A6F92A0EB281}"/>
              </a:ext>
            </a:extLst>
          </p:cNvPr>
          <p:cNvSpPr>
            <a:spLocks noGrp="1"/>
          </p:cNvSpPr>
          <p:nvPr>
            <p:ph type="body" sz="quarter" idx="12"/>
          </p:nvPr>
        </p:nvSpPr>
        <p:spPr/>
        <p:txBody>
          <a:bodyPr/>
          <a:lstStyle/>
          <a:p>
            <a:r>
              <a:rPr lang="en-US" dirty="0"/>
              <a:t>Future Baseline</a:t>
            </a:r>
          </a:p>
        </p:txBody>
      </p:sp>
      <p:sp>
        <p:nvSpPr>
          <p:cNvPr id="11" name="Text Placeholder 9">
            <a:extLst>
              <a:ext uri="{FF2B5EF4-FFF2-40B4-BE49-F238E27FC236}">
                <a16:creationId xmlns:a16="http://schemas.microsoft.com/office/drawing/2014/main" id="{1FDD7FDF-4900-2DF8-142D-5038D24BC605}"/>
              </a:ext>
            </a:extLst>
          </p:cNvPr>
          <p:cNvSpPr txBox="1">
            <a:spLocks/>
          </p:cNvSpPr>
          <p:nvPr/>
        </p:nvSpPr>
        <p:spPr>
          <a:xfrm>
            <a:off x="4060613" y="2376637"/>
            <a:ext cx="2859469" cy="1054212"/>
          </a:xfrm>
          <a:prstGeom prst="rect">
            <a:avLst/>
          </a:prstGeom>
        </p:spPr>
        <p:txBody>
          <a:bodyPr vert="horz" lIns="91440" tIns="45720" rIns="91440" bIns="45720" rtlCol="0" anchor="t" anchorCtr="0">
            <a:noAutofit/>
          </a:bodyPr>
          <a:lstStyle>
            <a:lvl1pPr marL="0" indent="0" algn="ctr" defTabSz="1097280" rtl="0" eaLnBrk="1" latinLnBrk="0" hangingPunct="1">
              <a:lnSpc>
                <a:spcPct val="90000"/>
              </a:lnSpc>
              <a:spcBef>
                <a:spcPts val="0"/>
              </a:spcBef>
              <a:buSzPct val="50000"/>
              <a:buFont typeface="Wingdings" pitchFamily="2" charset="2"/>
              <a:buNone/>
              <a:defRPr sz="3200" b="1" i="0" kern="1200" spc="-50" baseline="0">
                <a:solidFill>
                  <a:schemeClr val="accent5"/>
                </a:solidFill>
                <a:latin typeface="+mj-lt"/>
                <a:ea typeface="Segoe UI Semibold" panose="020B0502040204020203" pitchFamily="34" charset="0"/>
                <a:cs typeface="Segoe UI Semibold" panose="020B0502040204020203" pitchFamily="34" charset="0"/>
              </a:defRPr>
            </a:lvl1pPr>
            <a:lvl2pPr marL="54864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2pPr>
            <a:lvl3pPr marL="109728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3pPr>
            <a:lvl4pPr marL="164592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4pPr>
            <a:lvl5pPr marL="219456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dirty="0"/>
              <a:t>No New Projects</a:t>
            </a:r>
          </a:p>
        </p:txBody>
      </p:sp>
      <p:sp>
        <p:nvSpPr>
          <p:cNvPr id="12" name="Text Placeholder 9">
            <a:extLst>
              <a:ext uri="{FF2B5EF4-FFF2-40B4-BE49-F238E27FC236}">
                <a16:creationId xmlns:a16="http://schemas.microsoft.com/office/drawing/2014/main" id="{FF71A9C9-69D8-A95C-A99B-125D6D18C2C6}"/>
              </a:ext>
            </a:extLst>
          </p:cNvPr>
          <p:cNvSpPr txBox="1">
            <a:spLocks/>
          </p:cNvSpPr>
          <p:nvPr/>
        </p:nvSpPr>
        <p:spPr>
          <a:xfrm>
            <a:off x="7599953" y="2696901"/>
            <a:ext cx="2859469" cy="629776"/>
          </a:xfrm>
          <a:prstGeom prst="rect">
            <a:avLst/>
          </a:prstGeom>
        </p:spPr>
        <p:txBody>
          <a:bodyPr vert="horz" lIns="91440" tIns="45720" rIns="91440" bIns="45720" rtlCol="0" anchor="t" anchorCtr="0">
            <a:noAutofit/>
          </a:bodyPr>
          <a:lstStyle>
            <a:lvl1pPr marL="0" indent="0" algn="ctr" defTabSz="1097280" rtl="0" eaLnBrk="1" latinLnBrk="0" hangingPunct="1">
              <a:lnSpc>
                <a:spcPct val="90000"/>
              </a:lnSpc>
              <a:spcBef>
                <a:spcPts val="0"/>
              </a:spcBef>
              <a:buSzPct val="50000"/>
              <a:buFont typeface="Wingdings" pitchFamily="2" charset="2"/>
              <a:buNone/>
              <a:defRPr sz="3200" b="1" i="0" kern="1200" spc="-50" baseline="0">
                <a:solidFill>
                  <a:schemeClr val="accent5"/>
                </a:solidFill>
                <a:latin typeface="+mj-lt"/>
                <a:ea typeface="Segoe UI Semibold" panose="020B0502040204020203" pitchFamily="34" charset="0"/>
                <a:cs typeface="Segoe UI Semibold" panose="020B0502040204020203" pitchFamily="34" charset="0"/>
              </a:defRPr>
            </a:lvl1pPr>
            <a:lvl2pPr marL="54864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2pPr>
            <a:lvl3pPr marL="109728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3pPr>
            <a:lvl4pPr marL="164592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4pPr>
            <a:lvl5pPr marL="219456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dirty="0"/>
              <a:t>Projects</a:t>
            </a:r>
          </a:p>
        </p:txBody>
      </p:sp>
      <p:sp>
        <p:nvSpPr>
          <p:cNvPr id="13" name="Text Placeholder 9">
            <a:extLst>
              <a:ext uri="{FF2B5EF4-FFF2-40B4-BE49-F238E27FC236}">
                <a16:creationId xmlns:a16="http://schemas.microsoft.com/office/drawing/2014/main" id="{09B6F9A3-0C0F-6716-5C82-9F7DBED23875}"/>
              </a:ext>
            </a:extLst>
          </p:cNvPr>
          <p:cNvSpPr txBox="1">
            <a:spLocks/>
          </p:cNvSpPr>
          <p:nvPr/>
        </p:nvSpPr>
        <p:spPr>
          <a:xfrm>
            <a:off x="11139293" y="2376637"/>
            <a:ext cx="2859469" cy="1054212"/>
          </a:xfrm>
          <a:prstGeom prst="rect">
            <a:avLst/>
          </a:prstGeom>
        </p:spPr>
        <p:txBody>
          <a:bodyPr vert="horz" lIns="91440" tIns="45720" rIns="91440" bIns="45720" rtlCol="0" anchor="t" anchorCtr="0">
            <a:noAutofit/>
          </a:bodyPr>
          <a:lstStyle>
            <a:lvl1pPr marL="0" indent="0" algn="ctr" defTabSz="1097280" rtl="0" eaLnBrk="1" latinLnBrk="0" hangingPunct="1">
              <a:lnSpc>
                <a:spcPct val="90000"/>
              </a:lnSpc>
              <a:spcBef>
                <a:spcPts val="0"/>
              </a:spcBef>
              <a:buSzPct val="50000"/>
              <a:buFont typeface="Wingdings" pitchFamily="2" charset="2"/>
              <a:buNone/>
              <a:defRPr sz="3200" b="1" i="0" kern="1200" spc="-50" baseline="0">
                <a:solidFill>
                  <a:schemeClr val="accent5"/>
                </a:solidFill>
                <a:latin typeface="+mj-lt"/>
                <a:ea typeface="Segoe UI Semibold" panose="020B0502040204020203" pitchFamily="34" charset="0"/>
                <a:cs typeface="Segoe UI Semibold" panose="020B0502040204020203" pitchFamily="34" charset="0"/>
              </a:defRPr>
            </a:lvl1pPr>
            <a:lvl2pPr marL="54864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2pPr>
            <a:lvl3pPr marL="109728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3pPr>
            <a:lvl4pPr marL="164592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4pPr>
            <a:lvl5pPr marL="219456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dirty="0"/>
              <a:t>Projects</a:t>
            </a:r>
          </a:p>
          <a:p>
            <a:r>
              <a:rPr lang="en-US" dirty="0"/>
              <a:t>With EBB</a:t>
            </a:r>
          </a:p>
        </p:txBody>
      </p:sp>
      <p:sp>
        <p:nvSpPr>
          <p:cNvPr id="2" name="Rectangle 1">
            <a:extLst>
              <a:ext uri="{FF2B5EF4-FFF2-40B4-BE49-F238E27FC236}">
                <a16:creationId xmlns:a16="http://schemas.microsoft.com/office/drawing/2014/main" id="{D989497C-4E36-1D7E-FA6F-226AAC0D2AB8}"/>
              </a:ext>
            </a:extLst>
          </p:cNvPr>
          <p:cNvSpPr/>
          <p:nvPr/>
        </p:nvSpPr>
        <p:spPr>
          <a:xfrm>
            <a:off x="4935611" y="1251967"/>
            <a:ext cx="1109472" cy="10774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542B7EF-8895-707D-F44B-E78B2A1A5CCE}"/>
              </a:ext>
            </a:extLst>
          </p:cNvPr>
          <p:cNvSpPr/>
          <p:nvPr/>
        </p:nvSpPr>
        <p:spPr>
          <a:xfrm>
            <a:off x="8729472" y="1251966"/>
            <a:ext cx="1109472" cy="124634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0A9F4A2-80DB-FDB5-2120-B5C2CD431AF4}"/>
              </a:ext>
            </a:extLst>
          </p:cNvPr>
          <p:cNvSpPr/>
          <p:nvPr/>
        </p:nvSpPr>
        <p:spPr>
          <a:xfrm>
            <a:off x="12057888" y="1221965"/>
            <a:ext cx="1109472" cy="11546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6606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CC4C5-5773-DC8C-90A3-2026B18F8173}"/>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F282AE04-A882-5084-260A-43D4D0731849}"/>
              </a:ext>
            </a:extLst>
          </p:cNvPr>
          <p:cNvSpPr txBox="1"/>
          <p:nvPr/>
        </p:nvSpPr>
        <p:spPr>
          <a:xfrm>
            <a:off x="0" y="138804"/>
            <a:ext cx="14630400" cy="1769267"/>
          </a:xfrm>
          <a:prstGeom prst="rect">
            <a:avLst/>
          </a:prstGeom>
          <a:noFill/>
          <a:effectLst>
            <a:innerShdw blurRad="63500" dist="50800" dir="13500000">
              <a:prstClr val="black">
                <a:alpha val="50000"/>
              </a:prstClr>
            </a:innerShdw>
          </a:effectLst>
        </p:spPr>
        <p:txBody>
          <a:bodyPr wrap="square" lIns="130622" tIns="65310" rIns="130622" bIns="65310">
            <a:spAutoFit/>
          </a:bodyPr>
          <a:lstStyle/>
          <a:p>
            <a:pPr eaLnBrk="0" fontAlgn="base" hangingPunct="0">
              <a:spcBef>
                <a:spcPct val="0"/>
              </a:spcBef>
              <a:spcAft>
                <a:spcPct val="0"/>
              </a:spcAft>
              <a:defRPr/>
            </a:pPr>
            <a:r>
              <a:rPr lang="en-US" sz="432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Stakeholder Involvement</a:t>
            </a:r>
          </a:p>
          <a:p>
            <a:pPr eaLnBrk="0" fontAlgn="base" hangingPunct="0">
              <a:spcBef>
                <a:spcPct val="0"/>
              </a:spcBef>
              <a:spcAft>
                <a:spcPct val="0"/>
              </a:spcAft>
              <a:defRPr/>
            </a:pPr>
            <a:r>
              <a:rPr lang="en-US" sz="20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5-Year Evaluation Timeline</a:t>
            </a:r>
          </a:p>
          <a:p>
            <a:pPr eaLnBrk="0" fontAlgn="base" hangingPunct="0">
              <a:spcBef>
                <a:spcPct val="0"/>
              </a:spcBef>
              <a:spcAft>
                <a:spcPct val="0"/>
              </a:spcAft>
              <a:defRPr/>
            </a:pPr>
            <a:endParaRPr lang="en-US" sz="432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endParaRPr>
          </a:p>
        </p:txBody>
      </p:sp>
      <p:sp>
        <p:nvSpPr>
          <p:cNvPr id="11" name="Content Placeholder 1">
            <a:extLst>
              <a:ext uri="{FF2B5EF4-FFF2-40B4-BE49-F238E27FC236}">
                <a16:creationId xmlns:a16="http://schemas.microsoft.com/office/drawing/2014/main" id="{B92881EB-A630-7F75-D9DF-27EDAC59E788}"/>
              </a:ext>
            </a:extLst>
          </p:cNvPr>
          <p:cNvSpPr txBox="1">
            <a:spLocks/>
          </p:cNvSpPr>
          <p:nvPr/>
        </p:nvSpPr>
        <p:spPr>
          <a:xfrm>
            <a:off x="418012" y="1211365"/>
            <a:ext cx="7345244" cy="6000966"/>
          </a:xfrm>
          <a:prstGeom prst="rect">
            <a:avLst/>
          </a:prstGeom>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endParaRPr lang="en-US" sz="2800" dirty="0"/>
          </a:p>
        </p:txBody>
      </p:sp>
      <p:sp>
        <p:nvSpPr>
          <p:cNvPr id="7" name="Content Placeholder 1">
            <a:extLst>
              <a:ext uri="{FF2B5EF4-FFF2-40B4-BE49-F238E27FC236}">
                <a16:creationId xmlns:a16="http://schemas.microsoft.com/office/drawing/2014/main" id="{12895015-84BE-FD09-7DE8-3CCCDF653F2D}"/>
              </a:ext>
            </a:extLst>
          </p:cNvPr>
          <p:cNvSpPr txBox="1">
            <a:spLocks/>
          </p:cNvSpPr>
          <p:nvPr/>
        </p:nvSpPr>
        <p:spPr>
          <a:xfrm>
            <a:off x="-148176" y="1180485"/>
            <a:ext cx="2545233" cy="915914"/>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Bef>
                <a:spcPts val="576"/>
              </a:spcBef>
              <a:spcAft>
                <a:spcPts val="0"/>
              </a:spcAft>
              <a:buClr>
                <a:schemeClr val="accent5"/>
              </a:buClr>
              <a:buNone/>
            </a:pPr>
            <a:r>
              <a:rPr lang="en-US" kern="0" dirty="0">
                <a:solidFill>
                  <a:schemeClr val="accent2">
                    <a:lumMod val="75000"/>
                  </a:schemeClr>
                </a:solidFill>
              </a:rPr>
              <a:t>August 2023</a:t>
            </a:r>
          </a:p>
          <a:p>
            <a:pPr marL="0" indent="0" algn="ctr">
              <a:spcBef>
                <a:spcPts val="576"/>
              </a:spcBef>
              <a:spcAft>
                <a:spcPts val="0"/>
              </a:spcAft>
              <a:buClr>
                <a:schemeClr val="accent5"/>
              </a:buClr>
              <a:buNone/>
            </a:pPr>
            <a:r>
              <a:rPr lang="en-US" kern="0" dirty="0">
                <a:solidFill>
                  <a:schemeClr val="accent2">
                    <a:lumMod val="75000"/>
                  </a:schemeClr>
                </a:solidFill>
              </a:rPr>
              <a:t>Kickoff Meeting</a:t>
            </a:r>
          </a:p>
        </p:txBody>
      </p:sp>
      <p:grpSp>
        <p:nvGrpSpPr>
          <p:cNvPr id="9" name="Group 8">
            <a:extLst>
              <a:ext uri="{FF2B5EF4-FFF2-40B4-BE49-F238E27FC236}">
                <a16:creationId xmlns:a16="http://schemas.microsoft.com/office/drawing/2014/main" id="{5C2B14DB-8EC9-5BE5-D9D3-E70D05A36FD6}"/>
              </a:ext>
            </a:extLst>
          </p:cNvPr>
          <p:cNvGrpSpPr/>
          <p:nvPr/>
        </p:nvGrpSpPr>
        <p:grpSpPr>
          <a:xfrm>
            <a:off x="320339" y="3582522"/>
            <a:ext cx="735676" cy="735676"/>
            <a:chOff x="971547" y="3013086"/>
            <a:chExt cx="613063" cy="613063"/>
          </a:xfrm>
        </p:grpSpPr>
        <p:sp>
          <p:nvSpPr>
            <p:cNvPr id="10" name="Oval 9">
              <a:extLst>
                <a:ext uri="{FF2B5EF4-FFF2-40B4-BE49-F238E27FC236}">
                  <a16:creationId xmlns:a16="http://schemas.microsoft.com/office/drawing/2014/main" id="{9DC4B802-0E7A-A0D3-776D-E008265CF879}"/>
                </a:ext>
              </a:extLst>
            </p:cNvPr>
            <p:cNvSpPr/>
            <p:nvPr/>
          </p:nvSpPr>
          <p:spPr>
            <a:xfrm>
              <a:off x="1138838" y="3184535"/>
              <a:ext cx="270163" cy="2701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sp>
          <p:nvSpPr>
            <p:cNvPr id="12" name="Donut 38">
              <a:extLst>
                <a:ext uri="{FF2B5EF4-FFF2-40B4-BE49-F238E27FC236}">
                  <a16:creationId xmlns:a16="http://schemas.microsoft.com/office/drawing/2014/main" id="{0682F5F0-E289-D617-360F-F03B59DFD476}"/>
                </a:ext>
              </a:extLst>
            </p:cNvPr>
            <p:cNvSpPr/>
            <p:nvPr/>
          </p:nvSpPr>
          <p:spPr>
            <a:xfrm>
              <a:off x="971547" y="3013086"/>
              <a:ext cx="613063" cy="613063"/>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sp>
          <p:nvSpPr>
            <p:cNvPr id="13" name="Donut 39">
              <a:extLst>
                <a:ext uri="{FF2B5EF4-FFF2-40B4-BE49-F238E27FC236}">
                  <a16:creationId xmlns:a16="http://schemas.microsoft.com/office/drawing/2014/main" id="{5329E56B-FA60-53ED-DCFE-B38B7321F435}"/>
                </a:ext>
              </a:extLst>
            </p:cNvPr>
            <p:cNvSpPr/>
            <p:nvPr/>
          </p:nvSpPr>
          <p:spPr>
            <a:xfrm>
              <a:off x="1051033" y="3098755"/>
              <a:ext cx="445772" cy="445772"/>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grpSp>
      <p:cxnSp>
        <p:nvCxnSpPr>
          <p:cNvPr id="14" name="Straight Connector 13">
            <a:extLst>
              <a:ext uri="{FF2B5EF4-FFF2-40B4-BE49-F238E27FC236}">
                <a16:creationId xmlns:a16="http://schemas.microsoft.com/office/drawing/2014/main" id="{14438B38-C1D1-817D-0B25-AA737E586A68}"/>
              </a:ext>
            </a:extLst>
          </p:cNvPr>
          <p:cNvCxnSpPr>
            <a:cxnSpLocks/>
          </p:cNvCxnSpPr>
          <p:nvPr/>
        </p:nvCxnSpPr>
        <p:spPr>
          <a:xfrm>
            <a:off x="684308" y="2096399"/>
            <a:ext cx="3869" cy="146304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12CEC90-4A8E-0323-F566-E924EF6EEAE5}"/>
              </a:ext>
            </a:extLst>
          </p:cNvPr>
          <p:cNvCxnSpPr>
            <a:cxnSpLocks/>
          </p:cNvCxnSpPr>
          <p:nvPr/>
        </p:nvCxnSpPr>
        <p:spPr>
          <a:xfrm>
            <a:off x="3712560" y="3950360"/>
            <a:ext cx="2064562"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5A3BA163-9D0A-C428-25B6-7B7B78258479}"/>
              </a:ext>
            </a:extLst>
          </p:cNvPr>
          <p:cNvSpPr/>
          <p:nvPr/>
        </p:nvSpPr>
        <p:spPr>
          <a:xfrm>
            <a:off x="5977871" y="3788262"/>
            <a:ext cx="324196" cy="3241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sp>
        <p:nvSpPr>
          <p:cNvPr id="19" name="Donut 46">
            <a:extLst>
              <a:ext uri="{FF2B5EF4-FFF2-40B4-BE49-F238E27FC236}">
                <a16:creationId xmlns:a16="http://schemas.microsoft.com/office/drawing/2014/main" id="{176852E6-DEEB-FCAA-1507-C0ACBE680606}"/>
              </a:ext>
            </a:extLst>
          </p:cNvPr>
          <p:cNvSpPr/>
          <p:nvPr/>
        </p:nvSpPr>
        <p:spPr>
          <a:xfrm>
            <a:off x="5777122" y="3582522"/>
            <a:ext cx="735676" cy="735676"/>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sp>
        <p:nvSpPr>
          <p:cNvPr id="21" name="Donut 47">
            <a:extLst>
              <a:ext uri="{FF2B5EF4-FFF2-40B4-BE49-F238E27FC236}">
                <a16:creationId xmlns:a16="http://schemas.microsoft.com/office/drawing/2014/main" id="{1B9D300F-13B5-9CCB-1C67-42D0875A9FBA}"/>
              </a:ext>
            </a:extLst>
          </p:cNvPr>
          <p:cNvSpPr/>
          <p:nvPr/>
        </p:nvSpPr>
        <p:spPr>
          <a:xfrm>
            <a:off x="5872505" y="3682897"/>
            <a:ext cx="534927" cy="534927"/>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cxnSp>
        <p:nvCxnSpPr>
          <p:cNvPr id="22" name="Straight Connector 21">
            <a:extLst>
              <a:ext uri="{FF2B5EF4-FFF2-40B4-BE49-F238E27FC236}">
                <a16:creationId xmlns:a16="http://schemas.microsoft.com/office/drawing/2014/main" id="{460AD239-0DD0-217E-418E-0872D8BC62BA}"/>
              </a:ext>
            </a:extLst>
          </p:cNvPr>
          <p:cNvCxnSpPr>
            <a:cxnSpLocks/>
          </p:cNvCxnSpPr>
          <p:nvPr/>
        </p:nvCxnSpPr>
        <p:spPr>
          <a:xfrm flipH="1">
            <a:off x="6144960" y="2096399"/>
            <a:ext cx="0" cy="146304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3192333B-78CA-2EDB-FBB8-78538E4AC266}"/>
              </a:ext>
            </a:extLst>
          </p:cNvPr>
          <p:cNvSpPr/>
          <p:nvPr/>
        </p:nvSpPr>
        <p:spPr>
          <a:xfrm>
            <a:off x="10256628" y="3788261"/>
            <a:ext cx="324196" cy="3241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sp>
        <p:nvSpPr>
          <p:cNvPr id="25" name="Donut 54">
            <a:extLst>
              <a:ext uri="{FF2B5EF4-FFF2-40B4-BE49-F238E27FC236}">
                <a16:creationId xmlns:a16="http://schemas.microsoft.com/office/drawing/2014/main" id="{3EF5BDFC-AC7A-85C2-D2F9-6F6D4A1CC8A3}"/>
              </a:ext>
            </a:extLst>
          </p:cNvPr>
          <p:cNvSpPr/>
          <p:nvPr/>
        </p:nvSpPr>
        <p:spPr>
          <a:xfrm>
            <a:off x="10055879" y="3582522"/>
            <a:ext cx="735676" cy="735676"/>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sp>
        <p:nvSpPr>
          <p:cNvPr id="26" name="Donut 55">
            <a:extLst>
              <a:ext uri="{FF2B5EF4-FFF2-40B4-BE49-F238E27FC236}">
                <a16:creationId xmlns:a16="http://schemas.microsoft.com/office/drawing/2014/main" id="{2612EFE5-1865-FDB4-E0F0-ECF64BB17C5A}"/>
              </a:ext>
            </a:extLst>
          </p:cNvPr>
          <p:cNvSpPr/>
          <p:nvPr/>
        </p:nvSpPr>
        <p:spPr>
          <a:xfrm>
            <a:off x="10151262" y="3682897"/>
            <a:ext cx="534927" cy="534927"/>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cxnSp>
        <p:nvCxnSpPr>
          <p:cNvPr id="27" name="Straight Connector 26">
            <a:extLst>
              <a:ext uri="{FF2B5EF4-FFF2-40B4-BE49-F238E27FC236}">
                <a16:creationId xmlns:a16="http://schemas.microsoft.com/office/drawing/2014/main" id="{8EA601F1-3A04-6B47-5898-BA416F2C6777}"/>
              </a:ext>
            </a:extLst>
          </p:cNvPr>
          <p:cNvCxnSpPr>
            <a:cxnSpLocks/>
            <a:stCxn id="25" idx="4"/>
            <a:endCxn id="62" idx="0"/>
          </p:cNvCxnSpPr>
          <p:nvPr/>
        </p:nvCxnSpPr>
        <p:spPr>
          <a:xfrm flipH="1">
            <a:off x="10418725" y="4318198"/>
            <a:ext cx="0" cy="3256846"/>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ADCAA80D-206A-2238-D4D1-B4382DF15280}"/>
              </a:ext>
            </a:extLst>
          </p:cNvPr>
          <p:cNvSpPr/>
          <p:nvPr/>
        </p:nvSpPr>
        <p:spPr>
          <a:xfrm>
            <a:off x="11113586" y="3788262"/>
            <a:ext cx="324196" cy="3241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sp>
        <p:nvSpPr>
          <p:cNvPr id="30" name="Donut 61">
            <a:extLst>
              <a:ext uri="{FF2B5EF4-FFF2-40B4-BE49-F238E27FC236}">
                <a16:creationId xmlns:a16="http://schemas.microsoft.com/office/drawing/2014/main" id="{43C0AB40-F65A-9F38-4740-E54377B39BE3}"/>
              </a:ext>
            </a:extLst>
          </p:cNvPr>
          <p:cNvSpPr/>
          <p:nvPr/>
        </p:nvSpPr>
        <p:spPr>
          <a:xfrm>
            <a:off x="10912837" y="3582522"/>
            <a:ext cx="735676" cy="735676"/>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sp>
        <p:nvSpPr>
          <p:cNvPr id="31" name="Donut 62">
            <a:extLst>
              <a:ext uri="{FF2B5EF4-FFF2-40B4-BE49-F238E27FC236}">
                <a16:creationId xmlns:a16="http://schemas.microsoft.com/office/drawing/2014/main" id="{E1120346-1DB1-252C-ECF4-AF072C00C267}"/>
              </a:ext>
            </a:extLst>
          </p:cNvPr>
          <p:cNvSpPr/>
          <p:nvPr/>
        </p:nvSpPr>
        <p:spPr>
          <a:xfrm>
            <a:off x="11008220" y="3685325"/>
            <a:ext cx="534927" cy="534927"/>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cxnSp>
        <p:nvCxnSpPr>
          <p:cNvPr id="32" name="Straight Connector 31">
            <a:extLst>
              <a:ext uri="{FF2B5EF4-FFF2-40B4-BE49-F238E27FC236}">
                <a16:creationId xmlns:a16="http://schemas.microsoft.com/office/drawing/2014/main" id="{535D88EC-7D82-05FA-43D6-F7C4D0F8989A}"/>
              </a:ext>
            </a:extLst>
          </p:cNvPr>
          <p:cNvCxnSpPr>
            <a:cxnSpLocks/>
          </p:cNvCxnSpPr>
          <p:nvPr/>
        </p:nvCxnSpPr>
        <p:spPr>
          <a:xfrm flipV="1">
            <a:off x="11280675" y="2096399"/>
            <a:ext cx="0" cy="146304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3" name="Content Placeholder 1">
            <a:extLst>
              <a:ext uri="{FF2B5EF4-FFF2-40B4-BE49-F238E27FC236}">
                <a16:creationId xmlns:a16="http://schemas.microsoft.com/office/drawing/2014/main" id="{3F167D58-8C8F-4071-0440-FCBBB5A06D5F}"/>
              </a:ext>
            </a:extLst>
          </p:cNvPr>
          <p:cNvSpPr txBox="1">
            <a:spLocks/>
          </p:cNvSpPr>
          <p:nvPr/>
        </p:nvSpPr>
        <p:spPr>
          <a:xfrm>
            <a:off x="2529097" y="1180485"/>
            <a:ext cx="7345243" cy="1838206"/>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Aft>
                <a:spcPts val="0"/>
              </a:spcAft>
              <a:buClr>
                <a:schemeClr val="accent5"/>
              </a:buClr>
              <a:buNone/>
            </a:pPr>
            <a:r>
              <a:rPr lang="en-US" kern="0" dirty="0">
                <a:solidFill>
                  <a:schemeClr val="accent3">
                    <a:lumMod val="75000"/>
                  </a:schemeClr>
                </a:solidFill>
              </a:rPr>
              <a:t>April 2024</a:t>
            </a:r>
          </a:p>
          <a:p>
            <a:pPr marL="0" indent="0" algn="ctr">
              <a:spcAft>
                <a:spcPts val="0"/>
              </a:spcAft>
              <a:buClr>
                <a:schemeClr val="accent5"/>
              </a:buClr>
              <a:buNone/>
            </a:pPr>
            <a:r>
              <a:rPr lang="en-US" kern="0" dirty="0">
                <a:solidFill>
                  <a:schemeClr val="accent3">
                    <a:lumMod val="75000"/>
                  </a:schemeClr>
                </a:solidFill>
              </a:rPr>
              <a:t>Public Workshop</a:t>
            </a:r>
          </a:p>
        </p:txBody>
      </p:sp>
      <p:sp>
        <p:nvSpPr>
          <p:cNvPr id="35" name="Oval 34">
            <a:extLst>
              <a:ext uri="{FF2B5EF4-FFF2-40B4-BE49-F238E27FC236}">
                <a16:creationId xmlns:a16="http://schemas.microsoft.com/office/drawing/2014/main" id="{C441DE78-6FCF-8814-38BC-7ABBAB487BC8}"/>
              </a:ext>
            </a:extLst>
          </p:cNvPr>
          <p:cNvSpPr/>
          <p:nvPr/>
        </p:nvSpPr>
        <p:spPr>
          <a:xfrm>
            <a:off x="12619797" y="3788262"/>
            <a:ext cx="324196" cy="324196"/>
          </a:xfrm>
          <a:prstGeom prst="ellips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sp>
        <p:nvSpPr>
          <p:cNvPr id="36" name="Donut 66">
            <a:extLst>
              <a:ext uri="{FF2B5EF4-FFF2-40B4-BE49-F238E27FC236}">
                <a16:creationId xmlns:a16="http://schemas.microsoft.com/office/drawing/2014/main" id="{83934EBE-F8F2-2E25-BD68-FF1C3DA21837}"/>
              </a:ext>
            </a:extLst>
          </p:cNvPr>
          <p:cNvSpPr/>
          <p:nvPr/>
        </p:nvSpPr>
        <p:spPr>
          <a:xfrm>
            <a:off x="12419048" y="3582522"/>
            <a:ext cx="735676" cy="735676"/>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sp>
        <p:nvSpPr>
          <p:cNvPr id="37" name="Donut 67">
            <a:extLst>
              <a:ext uri="{FF2B5EF4-FFF2-40B4-BE49-F238E27FC236}">
                <a16:creationId xmlns:a16="http://schemas.microsoft.com/office/drawing/2014/main" id="{EB131DD8-262A-DAD5-DAC1-3FA50FBA3097}"/>
              </a:ext>
            </a:extLst>
          </p:cNvPr>
          <p:cNvSpPr/>
          <p:nvPr/>
        </p:nvSpPr>
        <p:spPr>
          <a:xfrm>
            <a:off x="12514431" y="3685325"/>
            <a:ext cx="534927" cy="534927"/>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cxnSp>
        <p:nvCxnSpPr>
          <p:cNvPr id="38" name="Straight Connector 37">
            <a:extLst>
              <a:ext uri="{FF2B5EF4-FFF2-40B4-BE49-F238E27FC236}">
                <a16:creationId xmlns:a16="http://schemas.microsoft.com/office/drawing/2014/main" id="{014C6DA4-E378-B532-4792-6487009725E0}"/>
              </a:ext>
            </a:extLst>
          </p:cNvPr>
          <p:cNvCxnSpPr>
            <a:cxnSpLocks/>
            <a:stCxn id="36" idx="4"/>
          </p:cNvCxnSpPr>
          <p:nvPr/>
        </p:nvCxnSpPr>
        <p:spPr>
          <a:xfrm>
            <a:off x="12786886" y="4318198"/>
            <a:ext cx="0" cy="1159396"/>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0D0B6A2-1781-A257-EFF4-DFCBABA1B406}"/>
              </a:ext>
            </a:extLst>
          </p:cNvPr>
          <p:cNvCxnSpPr>
            <a:cxnSpLocks/>
          </p:cNvCxnSpPr>
          <p:nvPr/>
        </p:nvCxnSpPr>
        <p:spPr>
          <a:xfrm>
            <a:off x="6512798" y="3950360"/>
            <a:ext cx="3543081"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1FAEF8F-36C5-7530-702F-5AA3B0C8C0D3}"/>
              </a:ext>
            </a:extLst>
          </p:cNvPr>
          <p:cNvCxnSpPr>
            <a:cxnSpLocks/>
          </p:cNvCxnSpPr>
          <p:nvPr/>
        </p:nvCxnSpPr>
        <p:spPr>
          <a:xfrm>
            <a:off x="11648513" y="3950360"/>
            <a:ext cx="770535"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CB8D7C7-6058-537B-AA80-EE70326B3DD3}"/>
              </a:ext>
            </a:extLst>
          </p:cNvPr>
          <p:cNvCxnSpPr>
            <a:cxnSpLocks/>
          </p:cNvCxnSpPr>
          <p:nvPr/>
        </p:nvCxnSpPr>
        <p:spPr>
          <a:xfrm>
            <a:off x="10791555" y="3950360"/>
            <a:ext cx="121282"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3" name="Content Placeholder 1">
            <a:extLst>
              <a:ext uri="{FF2B5EF4-FFF2-40B4-BE49-F238E27FC236}">
                <a16:creationId xmlns:a16="http://schemas.microsoft.com/office/drawing/2014/main" id="{53F79671-9054-D2FB-C6FC-FBBE15458C9F}"/>
              </a:ext>
            </a:extLst>
          </p:cNvPr>
          <p:cNvSpPr txBox="1">
            <a:spLocks/>
          </p:cNvSpPr>
          <p:nvPr/>
        </p:nvSpPr>
        <p:spPr>
          <a:xfrm>
            <a:off x="11099632" y="1180485"/>
            <a:ext cx="3098609" cy="1644662"/>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r">
              <a:spcAft>
                <a:spcPts val="0"/>
              </a:spcAft>
              <a:buClr>
                <a:schemeClr val="accent5"/>
              </a:buClr>
              <a:buNone/>
            </a:pPr>
            <a:r>
              <a:rPr lang="en-US" kern="0" dirty="0">
                <a:solidFill>
                  <a:schemeClr val="accent2">
                    <a:lumMod val="75000"/>
                  </a:schemeClr>
                </a:solidFill>
              </a:rPr>
              <a:t>Submittal to </a:t>
            </a:r>
          </a:p>
          <a:p>
            <a:pPr marL="0" indent="0" algn="r">
              <a:spcAft>
                <a:spcPts val="0"/>
              </a:spcAft>
              <a:buClr>
                <a:schemeClr val="accent5"/>
              </a:buClr>
              <a:buNone/>
            </a:pPr>
            <a:r>
              <a:rPr lang="en-US" kern="0" dirty="0">
                <a:solidFill>
                  <a:schemeClr val="accent2">
                    <a:lumMod val="75000"/>
                  </a:schemeClr>
                </a:solidFill>
              </a:rPr>
              <a:t>DWR</a:t>
            </a:r>
          </a:p>
        </p:txBody>
      </p:sp>
      <p:sp>
        <p:nvSpPr>
          <p:cNvPr id="62" name="Content Placeholder 1">
            <a:extLst>
              <a:ext uri="{FF2B5EF4-FFF2-40B4-BE49-F238E27FC236}">
                <a16:creationId xmlns:a16="http://schemas.microsoft.com/office/drawing/2014/main" id="{6584E15C-E4E3-816B-644C-C6AA7D0E112E}"/>
              </a:ext>
            </a:extLst>
          </p:cNvPr>
          <p:cNvSpPr txBox="1">
            <a:spLocks/>
          </p:cNvSpPr>
          <p:nvPr/>
        </p:nvSpPr>
        <p:spPr>
          <a:xfrm>
            <a:off x="8492519" y="7575044"/>
            <a:ext cx="3852411" cy="1199788"/>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Aft>
                <a:spcPts val="0"/>
              </a:spcAft>
              <a:buClr>
                <a:schemeClr val="accent5"/>
              </a:buClr>
              <a:buNone/>
            </a:pPr>
            <a:r>
              <a:rPr lang="en-US" kern="0" dirty="0">
                <a:solidFill>
                  <a:schemeClr val="accent2">
                    <a:lumMod val="75000"/>
                  </a:schemeClr>
                </a:solidFill>
              </a:rPr>
              <a:t>Public Workshop</a:t>
            </a:r>
          </a:p>
        </p:txBody>
      </p:sp>
      <p:sp>
        <p:nvSpPr>
          <p:cNvPr id="66" name="Content Placeholder 1">
            <a:extLst>
              <a:ext uri="{FF2B5EF4-FFF2-40B4-BE49-F238E27FC236}">
                <a16:creationId xmlns:a16="http://schemas.microsoft.com/office/drawing/2014/main" id="{B87BE6E8-A63E-745A-B93D-0D272B0252B7}"/>
              </a:ext>
            </a:extLst>
          </p:cNvPr>
          <p:cNvSpPr txBox="1">
            <a:spLocks/>
          </p:cNvSpPr>
          <p:nvPr/>
        </p:nvSpPr>
        <p:spPr>
          <a:xfrm>
            <a:off x="10777989" y="5485591"/>
            <a:ext cx="3852411" cy="865992"/>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r">
              <a:spcAft>
                <a:spcPts val="0"/>
              </a:spcAft>
              <a:buClr>
                <a:schemeClr val="accent5"/>
              </a:buClr>
              <a:buNone/>
            </a:pPr>
            <a:r>
              <a:rPr lang="en-US" kern="0" dirty="0">
                <a:solidFill>
                  <a:schemeClr val="accent2">
                    <a:lumMod val="75000"/>
                  </a:schemeClr>
                </a:solidFill>
              </a:rPr>
              <a:t>FCGMA Board Review of 5-Year Evaluations</a:t>
            </a:r>
          </a:p>
          <a:p>
            <a:pPr marL="0" indent="0" algn="ctr">
              <a:spcAft>
                <a:spcPts val="0"/>
              </a:spcAft>
              <a:buClr>
                <a:schemeClr val="accent5"/>
              </a:buClr>
              <a:buNone/>
            </a:pPr>
            <a:endParaRPr lang="en-US" kern="0" dirty="0">
              <a:solidFill>
                <a:schemeClr val="accent2">
                  <a:lumMod val="75000"/>
                </a:schemeClr>
              </a:solidFill>
            </a:endParaRPr>
          </a:p>
        </p:txBody>
      </p:sp>
      <p:sp>
        <p:nvSpPr>
          <p:cNvPr id="70" name="Content Placeholder 1">
            <a:extLst>
              <a:ext uri="{FF2B5EF4-FFF2-40B4-BE49-F238E27FC236}">
                <a16:creationId xmlns:a16="http://schemas.microsoft.com/office/drawing/2014/main" id="{CEC3A785-6C6F-FA85-3EAA-A25760CE20FA}"/>
              </a:ext>
            </a:extLst>
          </p:cNvPr>
          <p:cNvSpPr txBox="1">
            <a:spLocks/>
          </p:cNvSpPr>
          <p:nvPr/>
        </p:nvSpPr>
        <p:spPr>
          <a:xfrm>
            <a:off x="820226" y="4460972"/>
            <a:ext cx="4968100" cy="3629823"/>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a:spcBef>
                <a:spcPts val="576"/>
              </a:spcBef>
              <a:spcAft>
                <a:spcPts val="0"/>
              </a:spcAft>
              <a:buClr>
                <a:schemeClr val="accent5"/>
              </a:buClr>
            </a:pPr>
            <a:r>
              <a:rPr lang="en-US" kern="0" dirty="0">
                <a:solidFill>
                  <a:schemeClr val="accent2">
                    <a:lumMod val="75000"/>
                  </a:schemeClr>
                </a:solidFill>
              </a:rPr>
              <a:t>Plan Area and Background Review</a:t>
            </a:r>
          </a:p>
          <a:p>
            <a:pPr>
              <a:spcBef>
                <a:spcPts val="576"/>
              </a:spcBef>
              <a:spcAft>
                <a:spcPts val="0"/>
              </a:spcAft>
              <a:buClr>
                <a:schemeClr val="accent5"/>
              </a:buClr>
            </a:pPr>
            <a:r>
              <a:rPr lang="en-US" kern="0" dirty="0">
                <a:solidFill>
                  <a:schemeClr val="accent2">
                    <a:lumMod val="75000"/>
                  </a:schemeClr>
                </a:solidFill>
              </a:rPr>
              <a:t>Model Scenario Development</a:t>
            </a:r>
          </a:p>
          <a:p>
            <a:pPr>
              <a:spcBef>
                <a:spcPts val="576"/>
              </a:spcBef>
              <a:spcAft>
                <a:spcPts val="0"/>
              </a:spcAft>
              <a:buClr>
                <a:schemeClr val="accent5"/>
              </a:buClr>
            </a:pPr>
            <a:r>
              <a:rPr lang="en-US" kern="0" dirty="0">
                <a:solidFill>
                  <a:schemeClr val="accent2">
                    <a:lumMod val="75000"/>
                  </a:schemeClr>
                </a:solidFill>
              </a:rPr>
              <a:t>Current Groundwater Conditions </a:t>
            </a:r>
          </a:p>
          <a:p>
            <a:pPr>
              <a:spcBef>
                <a:spcPts val="576"/>
              </a:spcBef>
              <a:spcAft>
                <a:spcPts val="0"/>
              </a:spcAft>
              <a:buClr>
                <a:schemeClr val="accent5"/>
              </a:buClr>
            </a:pPr>
            <a:r>
              <a:rPr lang="en-US" kern="0" dirty="0">
                <a:solidFill>
                  <a:schemeClr val="accent2">
                    <a:lumMod val="75000"/>
                  </a:schemeClr>
                </a:solidFill>
              </a:rPr>
              <a:t>Monitoring Network Review</a:t>
            </a:r>
          </a:p>
          <a:p>
            <a:pPr>
              <a:spcBef>
                <a:spcPts val="576"/>
              </a:spcBef>
              <a:spcAft>
                <a:spcPts val="0"/>
              </a:spcAft>
              <a:buClr>
                <a:schemeClr val="accent5"/>
              </a:buClr>
            </a:pPr>
            <a:r>
              <a:rPr lang="en-US" kern="0" dirty="0">
                <a:solidFill>
                  <a:schemeClr val="accent2">
                    <a:lumMod val="75000"/>
                  </a:schemeClr>
                </a:solidFill>
              </a:rPr>
              <a:t>Actions Taken by FCGMA</a:t>
            </a:r>
          </a:p>
          <a:p>
            <a:pPr>
              <a:spcBef>
                <a:spcPts val="576"/>
              </a:spcBef>
              <a:spcAft>
                <a:spcPts val="0"/>
              </a:spcAft>
              <a:buClr>
                <a:schemeClr val="accent5"/>
              </a:buClr>
            </a:pPr>
            <a:r>
              <a:rPr lang="en-US" kern="0" dirty="0">
                <a:solidFill>
                  <a:schemeClr val="accent2">
                    <a:lumMod val="75000"/>
                  </a:schemeClr>
                </a:solidFill>
              </a:rPr>
              <a:t>GSP Implementation Progress </a:t>
            </a:r>
          </a:p>
          <a:p>
            <a:pPr marL="0" indent="0" algn="ctr">
              <a:spcBef>
                <a:spcPts val="576"/>
              </a:spcBef>
              <a:spcAft>
                <a:spcPts val="0"/>
              </a:spcAft>
              <a:buClr>
                <a:schemeClr val="accent5"/>
              </a:buClr>
              <a:buNone/>
            </a:pPr>
            <a:endParaRPr lang="en-US" kern="0" dirty="0">
              <a:solidFill>
                <a:schemeClr val="accent2">
                  <a:lumMod val="75000"/>
                </a:schemeClr>
              </a:solidFill>
            </a:endParaRPr>
          </a:p>
          <a:p>
            <a:pPr marL="0" indent="0" algn="ctr">
              <a:spcBef>
                <a:spcPts val="576"/>
              </a:spcBef>
              <a:spcAft>
                <a:spcPts val="0"/>
              </a:spcAft>
              <a:buClr>
                <a:schemeClr val="accent5"/>
              </a:buClr>
              <a:buNone/>
            </a:pPr>
            <a:endParaRPr lang="en-US" kern="0" dirty="0">
              <a:solidFill>
                <a:schemeClr val="accent2">
                  <a:lumMod val="75000"/>
                </a:schemeClr>
              </a:solidFill>
            </a:endParaRPr>
          </a:p>
        </p:txBody>
      </p:sp>
      <p:sp>
        <p:nvSpPr>
          <p:cNvPr id="73" name="Content Placeholder 1">
            <a:extLst>
              <a:ext uri="{FF2B5EF4-FFF2-40B4-BE49-F238E27FC236}">
                <a16:creationId xmlns:a16="http://schemas.microsoft.com/office/drawing/2014/main" id="{9B75BF4D-78C0-F7D6-71DF-4B3797A5D783}"/>
              </a:ext>
            </a:extLst>
          </p:cNvPr>
          <p:cNvSpPr txBox="1">
            <a:spLocks/>
          </p:cNvSpPr>
          <p:nvPr/>
        </p:nvSpPr>
        <p:spPr>
          <a:xfrm>
            <a:off x="6403514" y="4140579"/>
            <a:ext cx="3253638" cy="3629815"/>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a:spcBef>
                <a:spcPts val="576"/>
              </a:spcBef>
              <a:spcAft>
                <a:spcPts val="0"/>
              </a:spcAft>
              <a:buClr>
                <a:schemeClr val="accent5"/>
              </a:buClr>
            </a:pPr>
            <a:r>
              <a:rPr lang="en-US" kern="0" dirty="0">
                <a:solidFill>
                  <a:schemeClr val="accent2">
                    <a:lumMod val="75000"/>
                  </a:schemeClr>
                </a:solidFill>
              </a:rPr>
              <a:t>Finalize Modeling</a:t>
            </a:r>
          </a:p>
          <a:p>
            <a:pPr>
              <a:spcBef>
                <a:spcPts val="576"/>
              </a:spcBef>
              <a:spcAft>
                <a:spcPts val="0"/>
              </a:spcAft>
              <a:buClr>
                <a:schemeClr val="accent5"/>
              </a:buClr>
            </a:pPr>
            <a:r>
              <a:rPr lang="en-US" kern="0" dirty="0">
                <a:solidFill>
                  <a:schemeClr val="accent2">
                    <a:lumMod val="75000"/>
                  </a:schemeClr>
                </a:solidFill>
              </a:rPr>
              <a:t>Assess Minimum Thresholds (MTs)</a:t>
            </a:r>
          </a:p>
          <a:p>
            <a:pPr>
              <a:spcBef>
                <a:spcPts val="576"/>
              </a:spcBef>
              <a:spcAft>
                <a:spcPts val="0"/>
              </a:spcAft>
              <a:buClr>
                <a:schemeClr val="accent5"/>
              </a:buClr>
            </a:pPr>
            <a:r>
              <a:rPr lang="en-US" kern="0" dirty="0">
                <a:solidFill>
                  <a:schemeClr val="accent2">
                    <a:lumMod val="75000"/>
                  </a:schemeClr>
                </a:solidFill>
              </a:rPr>
              <a:t>Assess Measurable Objectives (MOs)</a:t>
            </a:r>
          </a:p>
          <a:p>
            <a:pPr>
              <a:spcBef>
                <a:spcPts val="576"/>
              </a:spcBef>
              <a:spcAft>
                <a:spcPts val="0"/>
              </a:spcAft>
              <a:buClr>
                <a:schemeClr val="accent5"/>
              </a:buClr>
            </a:pPr>
            <a:r>
              <a:rPr lang="en-US" kern="0" dirty="0">
                <a:solidFill>
                  <a:schemeClr val="accent2">
                    <a:lumMod val="75000"/>
                  </a:schemeClr>
                </a:solidFill>
              </a:rPr>
              <a:t>Re-evaluate Sustainable Yield</a:t>
            </a:r>
          </a:p>
          <a:p>
            <a:pPr>
              <a:spcBef>
                <a:spcPts val="576"/>
              </a:spcBef>
              <a:spcAft>
                <a:spcPts val="0"/>
              </a:spcAft>
              <a:buClr>
                <a:schemeClr val="accent5"/>
              </a:buClr>
            </a:pPr>
            <a:r>
              <a:rPr lang="en-US" kern="0" dirty="0">
                <a:solidFill>
                  <a:schemeClr val="accent2">
                    <a:lumMod val="75000"/>
                  </a:schemeClr>
                </a:solidFill>
              </a:rPr>
              <a:t>Draft Reports</a:t>
            </a:r>
          </a:p>
        </p:txBody>
      </p:sp>
      <p:sp>
        <p:nvSpPr>
          <p:cNvPr id="3" name="Oval 2">
            <a:extLst>
              <a:ext uri="{FF2B5EF4-FFF2-40B4-BE49-F238E27FC236}">
                <a16:creationId xmlns:a16="http://schemas.microsoft.com/office/drawing/2014/main" id="{D49DD70C-DF00-6136-305A-9F8FFFC8FD26}"/>
              </a:ext>
            </a:extLst>
          </p:cNvPr>
          <p:cNvSpPr/>
          <p:nvPr/>
        </p:nvSpPr>
        <p:spPr>
          <a:xfrm>
            <a:off x="13651275" y="3788262"/>
            <a:ext cx="324196" cy="324196"/>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4" name="Donut 46">
            <a:extLst>
              <a:ext uri="{FF2B5EF4-FFF2-40B4-BE49-F238E27FC236}">
                <a16:creationId xmlns:a16="http://schemas.microsoft.com/office/drawing/2014/main" id="{2EC62579-7CA0-EE23-10DB-F03099ED7924}"/>
              </a:ext>
            </a:extLst>
          </p:cNvPr>
          <p:cNvSpPr/>
          <p:nvPr/>
        </p:nvSpPr>
        <p:spPr>
          <a:xfrm>
            <a:off x="13450526" y="3582522"/>
            <a:ext cx="735676" cy="735676"/>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sp>
        <p:nvSpPr>
          <p:cNvPr id="5" name="Donut 47">
            <a:extLst>
              <a:ext uri="{FF2B5EF4-FFF2-40B4-BE49-F238E27FC236}">
                <a16:creationId xmlns:a16="http://schemas.microsoft.com/office/drawing/2014/main" id="{04D48C7F-CA7F-C225-0737-11BF6A9B3836}"/>
              </a:ext>
            </a:extLst>
          </p:cNvPr>
          <p:cNvSpPr/>
          <p:nvPr/>
        </p:nvSpPr>
        <p:spPr>
          <a:xfrm>
            <a:off x="13545909" y="3685325"/>
            <a:ext cx="534927" cy="534927"/>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sp>
        <p:nvSpPr>
          <p:cNvPr id="43" name="Content Placeholder 1">
            <a:extLst>
              <a:ext uri="{FF2B5EF4-FFF2-40B4-BE49-F238E27FC236}">
                <a16:creationId xmlns:a16="http://schemas.microsoft.com/office/drawing/2014/main" id="{89380433-2C88-75A8-A53A-FB88727BE2FB}"/>
              </a:ext>
            </a:extLst>
          </p:cNvPr>
          <p:cNvSpPr txBox="1">
            <a:spLocks/>
          </p:cNvSpPr>
          <p:nvPr/>
        </p:nvSpPr>
        <p:spPr>
          <a:xfrm>
            <a:off x="8526867" y="1180485"/>
            <a:ext cx="3376347" cy="1838206"/>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Aft>
                <a:spcPts val="0"/>
              </a:spcAft>
              <a:buClr>
                <a:schemeClr val="accent5"/>
              </a:buClr>
              <a:buNone/>
            </a:pPr>
            <a:r>
              <a:rPr lang="en-US" kern="0" dirty="0">
                <a:solidFill>
                  <a:schemeClr val="accent2">
                    <a:lumMod val="75000"/>
                  </a:schemeClr>
                </a:solidFill>
              </a:rPr>
              <a:t>Public Workshop</a:t>
            </a:r>
          </a:p>
          <a:p>
            <a:pPr marL="0" indent="0" algn="ctr">
              <a:spcAft>
                <a:spcPts val="0"/>
              </a:spcAft>
              <a:buClr>
                <a:schemeClr val="accent5"/>
              </a:buClr>
              <a:buNone/>
            </a:pPr>
            <a:r>
              <a:rPr lang="en-US" kern="0" dirty="0">
                <a:solidFill>
                  <a:schemeClr val="accent2">
                    <a:lumMod val="75000"/>
                  </a:schemeClr>
                </a:solidFill>
              </a:rPr>
              <a:t>(GSP Amendments)</a:t>
            </a:r>
          </a:p>
          <a:p>
            <a:pPr marL="0" indent="0" algn="r">
              <a:spcAft>
                <a:spcPts val="0"/>
              </a:spcAft>
              <a:buClr>
                <a:schemeClr val="accent5"/>
              </a:buClr>
              <a:buNone/>
            </a:pPr>
            <a:endParaRPr lang="en-US" kern="0" dirty="0">
              <a:solidFill>
                <a:schemeClr val="accent2">
                  <a:lumMod val="75000"/>
                </a:schemeClr>
              </a:solidFill>
            </a:endParaRPr>
          </a:p>
        </p:txBody>
      </p:sp>
      <p:cxnSp>
        <p:nvCxnSpPr>
          <p:cNvPr id="44" name="Straight Connector 43">
            <a:extLst>
              <a:ext uri="{FF2B5EF4-FFF2-40B4-BE49-F238E27FC236}">
                <a16:creationId xmlns:a16="http://schemas.microsoft.com/office/drawing/2014/main" id="{E4D81813-3034-0011-E52C-659B4AD8AD24}"/>
              </a:ext>
            </a:extLst>
          </p:cNvPr>
          <p:cNvCxnSpPr>
            <a:cxnSpLocks/>
          </p:cNvCxnSpPr>
          <p:nvPr/>
        </p:nvCxnSpPr>
        <p:spPr>
          <a:xfrm>
            <a:off x="13154724" y="3950360"/>
            <a:ext cx="295802"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C9EF058-18E0-051E-8699-64146991B684}"/>
              </a:ext>
            </a:extLst>
          </p:cNvPr>
          <p:cNvCxnSpPr>
            <a:cxnSpLocks/>
          </p:cNvCxnSpPr>
          <p:nvPr/>
        </p:nvCxnSpPr>
        <p:spPr>
          <a:xfrm>
            <a:off x="13807812" y="2096399"/>
            <a:ext cx="0" cy="146304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2C215EC-A94D-2CE4-99D3-7398C81A9048}"/>
              </a:ext>
            </a:extLst>
          </p:cNvPr>
          <p:cNvSpPr/>
          <p:nvPr/>
        </p:nvSpPr>
        <p:spPr>
          <a:xfrm>
            <a:off x="1815841" y="3788262"/>
            <a:ext cx="324196" cy="3241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sp>
        <p:nvSpPr>
          <p:cNvPr id="15" name="Donut 38">
            <a:extLst>
              <a:ext uri="{FF2B5EF4-FFF2-40B4-BE49-F238E27FC236}">
                <a16:creationId xmlns:a16="http://schemas.microsoft.com/office/drawing/2014/main" id="{BF9E917B-A059-BA4B-BB2D-F2E35455EB5C}"/>
              </a:ext>
            </a:extLst>
          </p:cNvPr>
          <p:cNvSpPr/>
          <p:nvPr/>
        </p:nvSpPr>
        <p:spPr>
          <a:xfrm>
            <a:off x="1615092" y="3582522"/>
            <a:ext cx="735676" cy="735676"/>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sp>
        <p:nvSpPr>
          <p:cNvPr id="39" name="Donut 39">
            <a:extLst>
              <a:ext uri="{FF2B5EF4-FFF2-40B4-BE49-F238E27FC236}">
                <a16:creationId xmlns:a16="http://schemas.microsoft.com/office/drawing/2014/main" id="{B38E09A8-201E-64FF-B1D1-89BF9F52EBAB}"/>
              </a:ext>
            </a:extLst>
          </p:cNvPr>
          <p:cNvSpPr/>
          <p:nvPr/>
        </p:nvSpPr>
        <p:spPr>
          <a:xfrm>
            <a:off x="1710475" y="3682897"/>
            <a:ext cx="534927" cy="534927"/>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cxnSp>
        <p:nvCxnSpPr>
          <p:cNvPr id="45" name="Straight Connector 44">
            <a:extLst>
              <a:ext uri="{FF2B5EF4-FFF2-40B4-BE49-F238E27FC236}">
                <a16:creationId xmlns:a16="http://schemas.microsoft.com/office/drawing/2014/main" id="{5CF1539C-D709-E713-B35F-26AB1772DF4D}"/>
              </a:ext>
            </a:extLst>
          </p:cNvPr>
          <p:cNvCxnSpPr>
            <a:cxnSpLocks/>
          </p:cNvCxnSpPr>
          <p:nvPr/>
        </p:nvCxnSpPr>
        <p:spPr>
          <a:xfrm>
            <a:off x="1056015" y="3950360"/>
            <a:ext cx="559077"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996D9FFE-E148-90FC-6433-58E3E91F6773}"/>
              </a:ext>
            </a:extLst>
          </p:cNvPr>
          <p:cNvSpPr/>
          <p:nvPr/>
        </p:nvSpPr>
        <p:spPr>
          <a:xfrm>
            <a:off x="3177633" y="3788262"/>
            <a:ext cx="324196" cy="3241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sp>
        <p:nvSpPr>
          <p:cNvPr id="51" name="Donut 38">
            <a:extLst>
              <a:ext uri="{FF2B5EF4-FFF2-40B4-BE49-F238E27FC236}">
                <a16:creationId xmlns:a16="http://schemas.microsoft.com/office/drawing/2014/main" id="{CB0E0B4B-8E93-4720-7FAC-216027FEDADC}"/>
              </a:ext>
            </a:extLst>
          </p:cNvPr>
          <p:cNvSpPr/>
          <p:nvPr/>
        </p:nvSpPr>
        <p:spPr>
          <a:xfrm>
            <a:off x="2976884" y="3582522"/>
            <a:ext cx="735676" cy="735676"/>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sp>
        <p:nvSpPr>
          <p:cNvPr id="54" name="Donut 39">
            <a:extLst>
              <a:ext uri="{FF2B5EF4-FFF2-40B4-BE49-F238E27FC236}">
                <a16:creationId xmlns:a16="http://schemas.microsoft.com/office/drawing/2014/main" id="{E3B88023-CD3E-ED8D-0A5F-47BF52224518}"/>
              </a:ext>
            </a:extLst>
          </p:cNvPr>
          <p:cNvSpPr/>
          <p:nvPr/>
        </p:nvSpPr>
        <p:spPr>
          <a:xfrm>
            <a:off x="3072267" y="3682897"/>
            <a:ext cx="534927" cy="534927"/>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cxnSp>
        <p:nvCxnSpPr>
          <p:cNvPr id="56" name="Straight Connector 55">
            <a:extLst>
              <a:ext uri="{FF2B5EF4-FFF2-40B4-BE49-F238E27FC236}">
                <a16:creationId xmlns:a16="http://schemas.microsoft.com/office/drawing/2014/main" id="{D3733ACE-4FB0-87F1-3C89-0B98CB536BDE}"/>
              </a:ext>
            </a:extLst>
          </p:cNvPr>
          <p:cNvCxnSpPr>
            <a:cxnSpLocks/>
          </p:cNvCxnSpPr>
          <p:nvPr/>
        </p:nvCxnSpPr>
        <p:spPr>
          <a:xfrm>
            <a:off x="2350768" y="3950360"/>
            <a:ext cx="626116"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8" name="Content Placeholder 1">
            <a:extLst>
              <a:ext uri="{FF2B5EF4-FFF2-40B4-BE49-F238E27FC236}">
                <a16:creationId xmlns:a16="http://schemas.microsoft.com/office/drawing/2014/main" id="{27B961C3-4182-9E69-F292-2CF4319D838E}"/>
              </a:ext>
            </a:extLst>
          </p:cNvPr>
          <p:cNvSpPr txBox="1">
            <a:spLocks/>
          </p:cNvSpPr>
          <p:nvPr/>
        </p:nvSpPr>
        <p:spPr>
          <a:xfrm>
            <a:off x="2089365" y="2986656"/>
            <a:ext cx="2680527" cy="452647"/>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Aft>
                <a:spcPts val="0"/>
              </a:spcAft>
              <a:buClr>
                <a:schemeClr val="accent5"/>
              </a:buClr>
              <a:buNone/>
            </a:pPr>
            <a:r>
              <a:rPr lang="en-US" sz="1600" kern="0" dirty="0">
                <a:solidFill>
                  <a:schemeClr val="accent2">
                    <a:lumMod val="75000"/>
                  </a:schemeClr>
                </a:solidFill>
              </a:rPr>
              <a:t>October </a:t>
            </a:r>
          </a:p>
          <a:p>
            <a:pPr marL="0" indent="0" algn="ctr">
              <a:spcAft>
                <a:spcPts val="0"/>
              </a:spcAft>
              <a:buClr>
                <a:schemeClr val="accent5"/>
              </a:buClr>
              <a:buNone/>
            </a:pPr>
            <a:r>
              <a:rPr lang="en-US" sz="1600" kern="0" dirty="0">
                <a:solidFill>
                  <a:schemeClr val="accent2">
                    <a:lumMod val="75000"/>
                  </a:schemeClr>
                </a:solidFill>
              </a:rPr>
              <a:t>2023</a:t>
            </a:r>
          </a:p>
        </p:txBody>
      </p:sp>
      <p:sp>
        <p:nvSpPr>
          <p:cNvPr id="64" name="Content Placeholder 1">
            <a:extLst>
              <a:ext uri="{FF2B5EF4-FFF2-40B4-BE49-F238E27FC236}">
                <a16:creationId xmlns:a16="http://schemas.microsoft.com/office/drawing/2014/main" id="{863A3A0C-C034-28A7-377A-89C7712CD187}"/>
              </a:ext>
            </a:extLst>
          </p:cNvPr>
          <p:cNvSpPr txBox="1">
            <a:spLocks/>
          </p:cNvSpPr>
          <p:nvPr/>
        </p:nvSpPr>
        <p:spPr>
          <a:xfrm>
            <a:off x="673702" y="2221040"/>
            <a:ext cx="4237302" cy="452647"/>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Aft>
                <a:spcPts val="0"/>
              </a:spcAft>
              <a:buClr>
                <a:schemeClr val="accent5"/>
              </a:buClr>
              <a:buNone/>
            </a:pPr>
            <a:r>
              <a:rPr lang="en-US" sz="2000" kern="0" dirty="0">
                <a:solidFill>
                  <a:schemeClr val="accent2">
                    <a:lumMod val="75000"/>
                  </a:schemeClr>
                </a:solidFill>
              </a:rPr>
              <a:t>Modeling Approach Presented </a:t>
            </a:r>
          </a:p>
          <a:p>
            <a:pPr marL="0" indent="0" algn="ctr">
              <a:spcAft>
                <a:spcPts val="0"/>
              </a:spcAft>
              <a:buClr>
                <a:schemeClr val="accent5"/>
              </a:buClr>
              <a:buNone/>
            </a:pPr>
            <a:r>
              <a:rPr lang="en-US" sz="2000" kern="0" dirty="0">
                <a:solidFill>
                  <a:schemeClr val="accent2">
                    <a:lumMod val="75000"/>
                  </a:schemeClr>
                </a:solidFill>
              </a:rPr>
              <a:t>to FCGMA Board</a:t>
            </a:r>
          </a:p>
        </p:txBody>
      </p:sp>
      <p:sp>
        <p:nvSpPr>
          <p:cNvPr id="65" name="Content Placeholder 1">
            <a:extLst>
              <a:ext uri="{FF2B5EF4-FFF2-40B4-BE49-F238E27FC236}">
                <a16:creationId xmlns:a16="http://schemas.microsoft.com/office/drawing/2014/main" id="{43D4D04F-93DE-06D8-74BC-D251CF48FC90}"/>
              </a:ext>
            </a:extLst>
          </p:cNvPr>
          <p:cNvSpPr txBox="1">
            <a:spLocks/>
          </p:cNvSpPr>
          <p:nvPr/>
        </p:nvSpPr>
        <p:spPr>
          <a:xfrm>
            <a:off x="895165" y="3002674"/>
            <a:ext cx="2165545" cy="452647"/>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Aft>
                <a:spcPts val="0"/>
              </a:spcAft>
              <a:buClr>
                <a:schemeClr val="accent5"/>
              </a:buClr>
              <a:buNone/>
            </a:pPr>
            <a:r>
              <a:rPr lang="en-US" sz="1600" kern="0" dirty="0">
                <a:solidFill>
                  <a:schemeClr val="accent2">
                    <a:lumMod val="75000"/>
                  </a:schemeClr>
                </a:solidFill>
              </a:rPr>
              <a:t>September </a:t>
            </a:r>
          </a:p>
          <a:p>
            <a:pPr marL="0" indent="0" algn="ctr">
              <a:spcAft>
                <a:spcPts val="0"/>
              </a:spcAft>
              <a:buClr>
                <a:schemeClr val="accent5"/>
              </a:buClr>
              <a:buNone/>
            </a:pPr>
            <a:r>
              <a:rPr lang="en-US" sz="1600" kern="0" dirty="0">
                <a:solidFill>
                  <a:schemeClr val="accent2">
                    <a:lumMod val="75000"/>
                  </a:schemeClr>
                </a:solidFill>
              </a:rPr>
              <a:t>2023</a:t>
            </a:r>
          </a:p>
        </p:txBody>
      </p:sp>
      <p:sp>
        <p:nvSpPr>
          <p:cNvPr id="2" name="Arrow: Right 1">
            <a:extLst>
              <a:ext uri="{FF2B5EF4-FFF2-40B4-BE49-F238E27FC236}">
                <a16:creationId xmlns:a16="http://schemas.microsoft.com/office/drawing/2014/main" id="{EC07674C-4C9E-8063-C256-31A4BBD1639A}"/>
              </a:ext>
            </a:extLst>
          </p:cNvPr>
          <p:cNvSpPr/>
          <p:nvPr/>
        </p:nvSpPr>
        <p:spPr>
          <a:xfrm>
            <a:off x="7266616" y="316673"/>
            <a:ext cx="7022745" cy="763968"/>
          </a:xfrm>
          <a:prstGeom prst="rightArrow">
            <a:avLst>
              <a:gd name="adj1" fmla="val 50000"/>
              <a:gd name="adj2" fmla="val 11079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May 2024  -  January 2025</a:t>
            </a:r>
          </a:p>
        </p:txBody>
      </p:sp>
    </p:spTree>
    <p:extLst>
      <p:ext uri="{BB962C8B-B14F-4D97-AF65-F5344CB8AC3E}">
        <p14:creationId xmlns:p14="http://schemas.microsoft.com/office/powerpoint/2010/main" val="2610991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03CA5CD-AE3F-434E-93DC-8430E7C3C6F3}"/>
              </a:ext>
            </a:extLst>
          </p:cNvPr>
          <p:cNvSpPr>
            <a:spLocks noGrp="1"/>
          </p:cNvSpPr>
          <p:nvPr>
            <p:ph type="title"/>
          </p:nvPr>
        </p:nvSpPr>
        <p:spPr/>
        <p:txBody>
          <a:bodyPr/>
          <a:lstStyle/>
          <a:p>
            <a:r>
              <a:rPr lang="en-US" dirty="0"/>
              <a:t>Questions &amp; Answers</a:t>
            </a:r>
          </a:p>
        </p:txBody>
      </p:sp>
    </p:spTree>
    <p:extLst>
      <p:ext uri="{BB962C8B-B14F-4D97-AF65-F5344CB8AC3E}">
        <p14:creationId xmlns:p14="http://schemas.microsoft.com/office/powerpoint/2010/main" val="1098347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CC4C5-5773-DC8C-90A3-2026B18F8173}"/>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F282AE04-A882-5084-260A-43D4D0731849}"/>
              </a:ext>
            </a:extLst>
          </p:cNvPr>
          <p:cNvSpPr txBox="1"/>
          <p:nvPr/>
        </p:nvSpPr>
        <p:spPr>
          <a:xfrm>
            <a:off x="0" y="138804"/>
            <a:ext cx="14630400" cy="1769267"/>
          </a:xfrm>
          <a:prstGeom prst="rect">
            <a:avLst/>
          </a:prstGeom>
          <a:noFill/>
          <a:effectLst>
            <a:innerShdw blurRad="63500" dist="50800" dir="13500000">
              <a:prstClr val="black">
                <a:alpha val="50000"/>
              </a:prstClr>
            </a:innerShdw>
          </a:effectLst>
        </p:spPr>
        <p:txBody>
          <a:bodyPr wrap="square" lIns="130622" tIns="65310" rIns="130622" bIns="65310">
            <a:spAutoFit/>
          </a:bodyPr>
          <a:lstStyle/>
          <a:p>
            <a:pPr eaLnBrk="0" fontAlgn="base" hangingPunct="0">
              <a:spcBef>
                <a:spcPct val="0"/>
              </a:spcBef>
              <a:spcAft>
                <a:spcPct val="0"/>
              </a:spcAft>
              <a:defRPr/>
            </a:pPr>
            <a:r>
              <a:rPr lang="en-US" sz="432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Stakeholder Involvement</a:t>
            </a:r>
          </a:p>
          <a:p>
            <a:pPr eaLnBrk="0" fontAlgn="base" hangingPunct="0">
              <a:spcBef>
                <a:spcPct val="0"/>
              </a:spcBef>
              <a:spcAft>
                <a:spcPct val="0"/>
              </a:spcAft>
              <a:defRPr/>
            </a:pPr>
            <a:r>
              <a:rPr lang="en-US" sz="20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5-Year Evaluation Timeline</a:t>
            </a:r>
          </a:p>
          <a:p>
            <a:pPr eaLnBrk="0" fontAlgn="base" hangingPunct="0">
              <a:spcBef>
                <a:spcPct val="0"/>
              </a:spcBef>
              <a:spcAft>
                <a:spcPct val="0"/>
              </a:spcAft>
              <a:defRPr/>
            </a:pPr>
            <a:endParaRPr lang="en-US" sz="432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endParaRPr>
          </a:p>
        </p:txBody>
      </p:sp>
      <p:sp>
        <p:nvSpPr>
          <p:cNvPr id="11" name="Content Placeholder 1">
            <a:extLst>
              <a:ext uri="{FF2B5EF4-FFF2-40B4-BE49-F238E27FC236}">
                <a16:creationId xmlns:a16="http://schemas.microsoft.com/office/drawing/2014/main" id="{B92881EB-A630-7F75-D9DF-27EDAC59E788}"/>
              </a:ext>
            </a:extLst>
          </p:cNvPr>
          <p:cNvSpPr txBox="1">
            <a:spLocks/>
          </p:cNvSpPr>
          <p:nvPr/>
        </p:nvSpPr>
        <p:spPr>
          <a:xfrm>
            <a:off x="418012" y="1211365"/>
            <a:ext cx="7345244" cy="6000966"/>
          </a:xfrm>
          <a:prstGeom prst="rect">
            <a:avLst/>
          </a:prstGeom>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endParaRPr lang="en-US" sz="2800" dirty="0"/>
          </a:p>
        </p:txBody>
      </p:sp>
      <p:sp>
        <p:nvSpPr>
          <p:cNvPr id="7" name="Content Placeholder 1">
            <a:extLst>
              <a:ext uri="{FF2B5EF4-FFF2-40B4-BE49-F238E27FC236}">
                <a16:creationId xmlns:a16="http://schemas.microsoft.com/office/drawing/2014/main" id="{12895015-84BE-FD09-7DE8-3CCCDF653F2D}"/>
              </a:ext>
            </a:extLst>
          </p:cNvPr>
          <p:cNvSpPr txBox="1">
            <a:spLocks/>
          </p:cNvSpPr>
          <p:nvPr/>
        </p:nvSpPr>
        <p:spPr>
          <a:xfrm>
            <a:off x="-148176" y="1180485"/>
            <a:ext cx="2545233" cy="915914"/>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Bef>
                <a:spcPts val="576"/>
              </a:spcBef>
              <a:spcAft>
                <a:spcPts val="0"/>
              </a:spcAft>
              <a:buClr>
                <a:schemeClr val="accent5"/>
              </a:buClr>
              <a:buNone/>
            </a:pPr>
            <a:r>
              <a:rPr lang="en-US" kern="0" dirty="0">
                <a:solidFill>
                  <a:schemeClr val="accent2">
                    <a:lumMod val="75000"/>
                  </a:schemeClr>
                </a:solidFill>
              </a:rPr>
              <a:t>August 2023</a:t>
            </a:r>
          </a:p>
          <a:p>
            <a:pPr marL="0" indent="0" algn="ctr">
              <a:spcBef>
                <a:spcPts val="576"/>
              </a:spcBef>
              <a:spcAft>
                <a:spcPts val="0"/>
              </a:spcAft>
              <a:buClr>
                <a:schemeClr val="accent5"/>
              </a:buClr>
              <a:buNone/>
            </a:pPr>
            <a:r>
              <a:rPr lang="en-US" kern="0" dirty="0">
                <a:solidFill>
                  <a:schemeClr val="accent2">
                    <a:lumMod val="75000"/>
                  </a:schemeClr>
                </a:solidFill>
              </a:rPr>
              <a:t>Kickoff Meeting</a:t>
            </a:r>
          </a:p>
        </p:txBody>
      </p:sp>
      <p:grpSp>
        <p:nvGrpSpPr>
          <p:cNvPr id="9" name="Group 8">
            <a:extLst>
              <a:ext uri="{FF2B5EF4-FFF2-40B4-BE49-F238E27FC236}">
                <a16:creationId xmlns:a16="http://schemas.microsoft.com/office/drawing/2014/main" id="{5C2B14DB-8EC9-5BE5-D9D3-E70D05A36FD6}"/>
              </a:ext>
            </a:extLst>
          </p:cNvPr>
          <p:cNvGrpSpPr/>
          <p:nvPr/>
        </p:nvGrpSpPr>
        <p:grpSpPr>
          <a:xfrm>
            <a:off x="320339" y="3582522"/>
            <a:ext cx="735676" cy="735676"/>
            <a:chOff x="971547" y="3013086"/>
            <a:chExt cx="613063" cy="613063"/>
          </a:xfrm>
        </p:grpSpPr>
        <p:sp>
          <p:nvSpPr>
            <p:cNvPr id="10" name="Oval 9">
              <a:extLst>
                <a:ext uri="{FF2B5EF4-FFF2-40B4-BE49-F238E27FC236}">
                  <a16:creationId xmlns:a16="http://schemas.microsoft.com/office/drawing/2014/main" id="{9DC4B802-0E7A-A0D3-776D-E008265CF879}"/>
                </a:ext>
              </a:extLst>
            </p:cNvPr>
            <p:cNvSpPr/>
            <p:nvPr/>
          </p:nvSpPr>
          <p:spPr>
            <a:xfrm>
              <a:off x="1138838" y="3184535"/>
              <a:ext cx="270163" cy="2701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sp>
          <p:nvSpPr>
            <p:cNvPr id="12" name="Donut 38">
              <a:extLst>
                <a:ext uri="{FF2B5EF4-FFF2-40B4-BE49-F238E27FC236}">
                  <a16:creationId xmlns:a16="http://schemas.microsoft.com/office/drawing/2014/main" id="{0682F5F0-E289-D617-360F-F03B59DFD476}"/>
                </a:ext>
              </a:extLst>
            </p:cNvPr>
            <p:cNvSpPr/>
            <p:nvPr/>
          </p:nvSpPr>
          <p:spPr>
            <a:xfrm>
              <a:off x="971547" y="3013086"/>
              <a:ext cx="613063" cy="613063"/>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sp>
          <p:nvSpPr>
            <p:cNvPr id="13" name="Donut 39">
              <a:extLst>
                <a:ext uri="{FF2B5EF4-FFF2-40B4-BE49-F238E27FC236}">
                  <a16:creationId xmlns:a16="http://schemas.microsoft.com/office/drawing/2014/main" id="{5329E56B-FA60-53ED-DCFE-B38B7321F435}"/>
                </a:ext>
              </a:extLst>
            </p:cNvPr>
            <p:cNvSpPr/>
            <p:nvPr/>
          </p:nvSpPr>
          <p:spPr>
            <a:xfrm>
              <a:off x="1051033" y="3098755"/>
              <a:ext cx="445772" cy="445772"/>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grpSp>
      <p:cxnSp>
        <p:nvCxnSpPr>
          <p:cNvPr id="14" name="Straight Connector 13">
            <a:extLst>
              <a:ext uri="{FF2B5EF4-FFF2-40B4-BE49-F238E27FC236}">
                <a16:creationId xmlns:a16="http://schemas.microsoft.com/office/drawing/2014/main" id="{14438B38-C1D1-817D-0B25-AA737E586A68}"/>
              </a:ext>
            </a:extLst>
          </p:cNvPr>
          <p:cNvCxnSpPr>
            <a:cxnSpLocks/>
          </p:cNvCxnSpPr>
          <p:nvPr/>
        </p:nvCxnSpPr>
        <p:spPr>
          <a:xfrm>
            <a:off x="684308" y="2096399"/>
            <a:ext cx="3869" cy="146304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12CEC90-4A8E-0323-F566-E924EF6EEAE5}"/>
              </a:ext>
            </a:extLst>
          </p:cNvPr>
          <p:cNvCxnSpPr>
            <a:cxnSpLocks/>
          </p:cNvCxnSpPr>
          <p:nvPr/>
        </p:nvCxnSpPr>
        <p:spPr>
          <a:xfrm>
            <a:off x="3712560" y="3950360"/>
            <a:ext cx="2064562"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5A3BA163-9D0A-C428-25B6-7B7B78258479}"/>
              </a:ext>
            </a:extLst>
          </p:cNvPr>
          <p:cNvSpPr/>
          <p:nvPr/>
        </p:nvSpPr>
        <p:spPr>
          <a:xfrm>
            <a:off x="5977871" y="3788262"/>
            <a:ext cx="324196" cy="3241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sp>
        <p:nvSpPr>
          <p:cNvPr id="19" name="Donut 46">
            <a:extLst>
              <a:ext uri="{FF2B5EF4-FFF2-40B4-BE49-F238E27FC236}">
                <a16:creationId xmlns:a16="http://schemas.microsoft.com/office/drawing/2014/main" id="{176852E6-DEEB-FCAA-1507-C0ACBE680606}"/>
              </a:ext>
            </a:extLst>
          </p:cNvPr>
          <p:cNvSpPr/>
          <p:nvPr/>
        </p:nvSpPr>
        <p:spPr>
          <a:xfrm>
            <a:off x="5777122" y="3582522"/>
            <a:ext cx="735676" cy="735676"/>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sp>
        <p:nvSpPr>
          <p:cNvPr id="21" name="Donut 47">
            <a:extLst>
              <a:ext uri="{FF2B5EF4-FFF2-40B4-BE49-F238E27FC236}">
                <a16:creationId xmlns:a16="http://schemas.microsoft.com/office/drawing/2014/main" id="{1B9D300F-13B5-9CCB-1C67-42D0875A9FBA}"/>
              </a:ext>
            </a:extLst>
          </p:cNvPr>
          <p:cNvSpPr/>
          <p:nvPr/>
        </p:nvSpPr>
        <p:spPr>
          <a:xfrm>
            <a:off x="5872505" y="3682897"/>
            <a:ext cx="534927" cy="534927"/>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cxnSp>
        <p:nvCxnSpPr>
          <p:cNvPr id="22" name="Straight Connector 21">
            <a:extLst>
              <a:ext uri="{FF2B5EF4-FFF2-40B4-BE49-F238E27FC236}">
                <a16:creationId xmlns:a16="http://schemas.microsoft.com/office/drawing/2014/main" id="{460AD239-0DD0-217E-418E-0872D8BC62BA}"/>
              </a:ext>
            </a:extLst>
          </p:cNvPr>
          <p:cNvCxnSpPr>
            <a:cxnSpLocks/>
          </p:cNvCxnSpPr>
          <p:nvPr/>
        </p:nvCxnSpPr>
        <p:spPr>
          <a:xfrm flipH="1">
            <a:off x="6144960" y="2096399"/>
            <a:ext cx="0" cy="146304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3192333B-78CA-2EDB-FBB8-78538E4AC266}"/>
              </a:ext>
            </a:extLst>
          </p:cNvPr>
          <p:cNvSpPr/>
          <p:nvPr/>
        </p:nvSpPr>
        <p:spPr>
          <a:xfrm>
            <a:off x="10256628" y="3788261"/>
            <a:ext cx="324196" cy="3241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sp>
        <p:nvSpPr>
          <p:cNvPr id="25" name="Donut 54">
            <a:extLst>
              <a:ext uri="{FF2B5EF4-FFF2-40B4-BE49-F238E27FC236}">
                <a16:creationId xmlns:a16="http://schemas.microsoft.com/office/drawing/2014/main" id="{3EF5BDFC-AC7A-85C2-D2F9-6F6D4A1CC8A3}"/>
              </a:ext>
            </a:extLst>
          </p:cNvPr>
          <p:cNvSpPr/>
          <p:nvPr/>
        </p:nvSpPr>
        <p:spPr>
          <a:xfrm>
            <a:off x="10055879" y="3582522"/>
            <a:ext cx="735676" cy="735676"/>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sp>
        <p:nvSpPr>
          <p:cNvPr id="26" name="Donut 55">
            <a:extLst>
              <a:ext uri="{FF2B5EF4-FFF2-40B4-BE49-F238E27FC236}">
                <a16:creationId xmlns:a16="http://schemas.microsoft.com/office/drawing/2014/main" id="{2612EFE5-1865-FDB4-E0F0-ECF64BB17C5A}"/>
              </a:ext>
            </a:extLst>
          </p:cNvPr>
          <p:cNvSpPr/>
          <p:nvPr/>
        </p:nvSpPr>
        <p:spPr>
          <a:xfrm>
            <a:off x="10151262" y="3682897"/>
            <a:ext cx="534927" cy="534927"/>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cxnSp>
        <p:nvCxnSpPr>
          <p:cNvPr id="27" name="Straight Connector 26">
            <a:extLst>
              <a:ext uri="{FF2B5EF4-FFF2-40B4-BE49-F238E27FC236}">
                <a16:creationId xmlns:a16="http://schemas.microsoft.com/office/drawing/2014/main" id="{8EA601F1-3A04-6B47-5898-BA416F2C6777}"/>
              </a:ext>
            </a:extLst>
          </p:cNvPr>
          <p:cNvCxnSpPr>
            <a:cxnSpLocks/>
            <a:stCxn id="25" idx="4"/>
            <a:endCxn id="62" idx="0"/>
          </p:cNvCxnSpPr>
          <p:nvPr/>
        </p:nvCxnSpPr>
        <p:spPr>
          <a:xfrm flipH="1">
            <a:off x="10418725" y="4318198"/>
            <a:ext cx="0" cy="3256846"/>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ADCAA80D-206A-2238-D4D1-B4382DF15280}"/>
              </a:ext>
            </a:extLst>
          </p:cNvPr>
          <p:cNvSpPr/>
          <p:nvPr/>
        </p:nvSpPr>
        <p:spPr>
          <a:xfrm>
            <a:off x="11113586" y="3788262"/>
            <a:ext cx="324196" cy="3241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sp>
        <p:nvSpPr>
          <p:cNvPr id="30" name="Donut 61">
            <a:extLst>
              <a:ext uri="{FF2B5EF4-FFF2-40B4-BE49-F238E27FC236}">
                <a16:creationId xmlns:a16="http://schemas.microsoft.com/office/drawing/2014/main" id="{43C0AB40-F65A-9F38-4740-E54377B39BE3}"/>
              </a:ext>
            </a:extLst>
          </p:cNvPr>
          <p:cNvSpPr/>
          <p:nvPr/>
        </p:nvSpPr>
        <p:spPr>
          <a:xfrm>
            <a:off x="10912837" y="3582522"/>
            <a:ext cx="735676" cy="735676"/>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sp>
        <p:nvSpPr>
          <p:cNvPr id="31" name="Donut 62">
            <a:extLst>
              <a:ext uri="{FF2B5EF4-FFF2-40B4-BE49-F238E27FC236}">
                <a16:creationId xmlns:a16="http://schemas.microsoft.com/office/drawing/2014/main" id="{E1120346-1DB1-252C-ECF4-AF072C00C267}"/>
              </a:ext>
            </a:extLst>
          </p:cNvPr>
          <p:cNvSpPr/>
          <p:nvPr/>
        </p:nvSpPr>
        <p:spPr>
          <a:xfrm>
            <a:off x="11008220" y="3685325"/>
            <a:ext cx="534927" cy="534927"/>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cxnSp>
        <p:nvCxnSpPr>
          <p:cNvPr id="32" name="Straight Connector 31">
            <a:extLst>
              <a:ext uri="{FF2B5EF4-FFF2-40B4-BE49-F238E27FC236}">
                <a16:creationId xmlns:a16="http://schemas.microsoft.com/office/drawing/2014/main" id="{535D88EC-7D82-05FA-43D6-F7C4D0F8989A}"/>
              </a:ext>
            </a:extLst>
          </p:cNvPr>
          <p:cNvCxnSpPr>
            <a:cxnSpLocks/>
          </p:cNvCxnSpPr>
          <p:nvPr/>
        </p:nvCxnSpPr>
        <p:spPr>
          <a:xfrm flipV="1">
            <a:off x="11280675" y="2096399"/>
            <a:ext cx="0" cy="146304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3" name="Content Placeholder 1">
            <a:extLst>
              <a:ext uri="{FF2B5EF4-FFF2-40B4-BE49-F238E27FC236}">
                <a16:creationId xmlns:a16="http://schemas.microsoft.com/office/drawing/2014/main" id="{3F167D58-8C8F-4071-0440-FCBBB5A06D5F}"/>
              </a:ext>
            </a:extLst>
          </p:cNvPr>
          <p:cNvSpPr txBox="1">
            <a:spLocks/>
          </p:cNvSpPr>
          <p:nvPr/>
        </p:nvSpPr>
        <p:spPr>
          <a:xfrm>
            <a:off x="2529097" y="1180485"/>
            <a:ext cx="7345243" cy="1838206"/>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Aft>
                <a:spcPts val="0"/>
              </a:spcAft>
              <a:buClr>
                <a:schemeClr val="accent5"/>
              </a:buClr>
              <a:buNone/>
            </a:pPr>
            <a:r>
              <a:rPr lang="en-US" kern="0" dirty="0">
                <a:solidFill>
                  <a:schemeClr val="accent3">
                    <a:lumMod val="75000"/>
                  </a:schemeClr>
                </a:solidFill>
              </a:rPr>
              <a:t>April 2024</a:t>
            </a:r>
          </a:p>
          <a:p>
            <a:pPr marL="0" indent="0" algn="ctr">
              <a:spcAft>
                <a:spcPts val="0"/>
              </a:spcAft>
              <a:buClr>
                <a:schemeClr val="accent5"/>
              </a:buClr>
              <a:buNone/>
            </a:pPr>
            <a:r>
              <a:rPr lang="en-US" kern="0" dirty="0">
                <a:solidFill>
                  <a:schemeClr val="accent3">
                    <a:lumMod val="75000"/>
                  </a:schemeClr>
                </a:solidFill>
              </a:rPr>
              <a:t>Public Workshop</a:t>
            </a:r>
          </a:p>
        </p:txBody>
      </p:sp>
      <p:sp>
        <p:nvSpPr>
          <p:cNvPr id="35" name="Oval 34">
            <a:extLst>
              <a:ext uri="{FF2B5EF4-FFF2-40B4-BE49-F238E27FC236}">
                <a16:creationId xmlns:a16="http://schemas.microsoft.com/office/drawing/2014/main" id="{C441DE78-6FCF-8814-38BC-7ABBAB487BC8}"/>
              </a:ext>
            </a:extLst>
          </p:cNvPr>
          <p:cNvSpPr/>
          <p:nvPr/>
        </p:nvSpPr>
        <p:spPr>
          <a:xfrm>
            <a:off x="12619797" y="3788262"/>
            <a:ext cx="324196" cy="324196"/>
          </a:xfrm>
          <a:prstGeom prst="ellips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sp>
        <p:nvSpPr>
          <p:cNvPr id="36" name="Donut 66">
            <a:extLst>
              <a:ext uri="{FF2B5EF4-FFF2-40B4-BE49-F238E27FC236}">
                <a16:creationId xmlns:a16="http://schemas.microsoft.com/office/drawing/2014/main" id="{83934EBE-F8F2-2E25-BD68-FF1C3DA21837}"/>
              </a:ext>
            </a:extLst>
          </p:cNvPr>
          <p:cNvSpPr/>
          <p:nvPr/>
        </p:nvSpPr>
        <p:spPr>
          <a:xfrm>
            <a:off x="12419048" y="3582522"/>
            <a:ext cx="735676" cy="735676"/>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sp>
        <p:nvSpPr>
          <p:cNvPr id="37" name="Donut 67">
            <a:extLst>
              <a:ext uri="{FF2B5EF4-FFF2-40B4-BE49-F238E27FC236}">
                <a16:creationId xmlns:a16="http://schemas.microsoft.com/office/drawing/2014/main" id="{EB131DD8-262A-DAD5-DAC1-3FA50FBA3097}"/>
              </a:ext>
            </a:extLst>
          </p:cNvPr>
          <p:cNvSpPr/>
          <p:nvPr/>
        </p:nvSpPr>
        <p:spPr>
          <a:xfrm>
            <a:off x="12514431" y="3685325"/>
            <a:ext cx="534927" cy="534927"/>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cxnSp>
        <p:nvCxnSpPr>
          <p:cNvPr id="38" name="Straight Connector 37">
            <a:extLst>
              <a:ext uri="{FF2B5EF4-FFF2-40B4-BE49-F238E27FC236}">
                <a16:creationId xmlns:a16="http://schemas.microsoft.com/office/drawing/2014/main" id="{014C6DA4-E378-B532-4792-6487009725E0}"/>
              </a:ext>
            </a:extLst>
          </p:cNvPr>
          <p:cNvCxnSpPr>
            <a:cxnSpLocks/>
            <a:stCxn id="36" idx="4"/>
          </p:cNvCxnSpPr>
          <p:nvPr/>
        </p:nvCxnSpPr>
        <p:spPr>
          <a:xfrm>
            <a:off x="12786886" y="4318198"/>
            <a:ext cx="0" cy="1159396"/>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0D0B6A2-1781-A257-EFF4-DFCBABA1B406}"/>
              </a:ext>
            </a:extLst>
          </p:cNvPr>
          <p:cNvCxnSpPr>
            <a:cxnSpLocks/>
          </p:cNvCxnSpPr>
          <p:nvPr/>
        </p:nvCxnSpPr>
        <p:spPr>
          <a:xfrm>
            <a:off x="6512798" y="3950360"/>
            <a:ext cx="3543081"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1FAEF8F-36C5-7530-702F-5AA3B0C8C0D3}"/>
              </a:ext>
            </a:extLst>
          </p:cNvPr>
          <p:cNvCxnSpPr>
            <a:cxnSpLocks/>
          </p:cNvCxnSpPr>
          <p:nvPr/>
        </p:nvCxnSpPr>
        <p:spPr>
          <a:xfrm>
            <a:off x="11648513" y="3950360"/>
            <a:ext cx="770535"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CB8D7C7-6058-537B-AA80-EE70326B3DD3}"/>
              </a:ext>
            </a:extLst>
          </p:cNvPr>
          <p:cNvCxnSpPr>
            <a:cxnSpLocks/>
          </p:cNvCxnSpPr>
          <p:nvPr/>
        </p:nvCxnSpPr>
        <p:spPr>
          <a:xfrm>
            <a:off x="10791555" y="3950360"/>
            <a:ext cx="121282"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3" name="Content Placeholder 1">
            <a:extLst>
              <a:ext uri="{FF2B5EF4-FFF2-40B4-BE49-F238E27FC236}">
                <a16:creationId xmlns:a16="http://schemas.microsoft.com/office/drawing/2014/main" id="{53F79671-9054-D2FB-C6FC-FBBE15458C9F}"/>
              </a:ext>
            </a:extLst>
          </p:cNvPr>
          <p:cNvSpPr txBox="1">
            <a:spLocks/>
          </p:cNvSpPr>
          <p:nvPr/>
        </p:nvSpPr>
        <p:spPr>
          <a:xfrm>
            <a:off x="11099632" y="1180485"/>
            <a:ext cx="3098609" cy="1644662"/>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r">
              <a:spcAft>
                <a:spcPts val="0"/>
              </a:spcAft>
              <a:buClr>
                <a:schemeClr val="accent5"/>
              </a:buClr>
              <a:buNone/>
            </a:pPr>
            <a:r>
              <a:rPr lang="en-US" kern="0" dirty="0">
                <a:solidFill>
                  <a:schemeClr val="accent2">
                    <a:lumMod val="75000"/>
                  </a:schemeClr>
                </a:solidFill>
              </a:rPr>
              <a:t>Submittal to </a:t>
            </a:r>
          </a:p>
          <a:p>
            <a:pPr marL="0" indent="0" algn="r">
              <a:spcAft>
                <a:spcPts val="0"/>
              </a:spcAft>
              <a:buClr>
                <a:schemeClr val="accent5"/>
              </a:buClr>
              <a:buNone/>
            </a:pPr>
            <a:r>
              <a:rPr lang="en-US" kern="0" dirty="0">
                <a:solidFill>
                  <a:schemeClr val="accent2">
                    <a:lumMod val="75000"/>
                  </a:schemeClr>
                </a:solidFill>
              </a:rPr>
              <a:t>DWR</a:t>
            </a:r>
          </a:p>
        </p:txBody>
      </p:sp>
      <p:sp>
        <p:nvSpPr>
          <p:cNvPr id="62" name="Content Placeholder 1">
            <a:extLst>
              <a:ext uri="{FF2B5EF4-FFF2-40B4-BE49-F238E27FC236}">
                <a16:creationId xmlns:a16="http://schemas.microsoft.com/office/drawing/2014/main" id="{6584E15C-E4E3-816B-644C-C6AA7D0E112E}"/>
              </a:ext>
            </a:extLst>
          </p:cNvPr>
          <p:cNvSpPr txBox="1">
            <a:spLocks/>
          </p:cNvSpPr>
          <p:nvPr/>
        </p:nvSpPr>
        <p:spPr>
          <a:xfrm>
            <a:off x="8492519" y="7575044"/>
            <a:ext cx="3852411" cy="1199788"/>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Aft>
                <a:spcPts val="0"/>
              </a:spcAft>
              <a:buClr>
                <a:schemeClr val="accent5"/>
              </a:buClr>
              <a:buNone/>
            </a:pPr>
            <a:r>
              <a:rPr lang="en-US" kern="0" dirty="0">
                <a:solidFill>
                  <a:schemeClr val="accent2">
                    <a:lumMod val="75000"/>
                  </a:schemeClr>
                </a:solidFill>
              </a:rPr>
              <a:t>Public Workshop</a:t>
            </a:r>
          </a:p>
        </p:txBody>
      </p:sp>
      <p:sp>
        <p:nvSpPr>
          <p:cNvPr id="66" name="Content Placeholder 1">
            <a:extLst>
              <a:ext uri="{FF2B5EF4-FFF2-40B4-BE49-F238E27FC236}">
                <a16:creationId xmlns:a16="http://schemas.microsoft.com/office/drawing/2014/main" id="{B87BE6E8-A63E-745A-B93D-0D272B0252B7}"/>
              </a:ext>
            </a:extLst>
          </p:cNvPr>
          <p:cNvSpPr txBox="1">
            <a:spLocks/>
          </p:cNvSpPr>
          <p:nvPr/>
        </p:nvSpPr>
        <p:spPr>
          <a:xfrm>
            <a:off x="10777989" y="5485591"/>
            <a:ext cx="3852411" cy="865992"/>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r">
              <a:spcAft>
                <a:spcPts val="0"/>
              </a:spcAft>
              <a:buClr>
                <a:schemeClr val="accent5"/>
              </a:buClr>
              <a:buNone/>
            </a:pPr>
            <a:r>
              <a:rPr lang="en-US" kern="0" dirty="0">
                <a:solidFill>
                  <a:schemeClr val="accent2">
                    <a:lumMod val="75000"/>
                  </a:schemeClr>
                </a:solidFill>
              </a:rPr>
              <a:t>FCGMA Board Review of 5-Year Evaluations</a:t>
            </a:r>
          </a:p>
          <a:p>
            <a:pPr marL="0" indent="0" algn="ctr">
              <a:spcAft>
                <a:spcPts val="0"/>
              </a:spcAft>
              <a:buClr>
                <a:schemeClr val="accent5"/>
              </a:buClr>
              <a:buNone/>
            </a:pPr>
            <a:endParaRPr lang="en-US" kern="0" dirty="0">
              <a:solidFill>
                <a:schemeClr val="accent2">
                  <a:lumMod val="75000"/>
                </a:schemeClr>
              </a:solidFill>
            </a:endParaRPr>
          </a:p>
        </p:txBody>
      </p:sp>
      <p:sp>
        <p:nvSpPr>
          <p:cNvPr id="70" name="Content Placeholder 1">
            <a:extLst>
              <a:ext uri="{FF2B5EF4-FFF2-40B4-BE49-F238E27FC236}">
                <a16:creationId xmlns:a16="http://schemas.microsoft.com/office/drawing/2014/main" id="{CEC3A785-6C6F-FA85-3EAA-A25760CE20FA}"/>
              </a:ext>
            </a:extLst>
          </p:cNvPr>
          <p:cNvSpPr txBox="1">
            <a:spLocks/>
          </p:cNvSpPr>
          <p:nvPr/>
        </p:nvSpPr>
        <p:spPr>
          <a:xfrm>
            <a:off x="820226" y="4460973"/>
            <a:ext cx="4968100" cy="2497328"/>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a:spcBef>
                <a:spcPts val="576"/>
              </a:spcBef>
              <a:spcAft>
                <a:spcPts val="0"/>
              </a:spcAft>
              <a:buClr>
                <a:schemeClr val="accent5"/>
              </a:buClr>
            </a:pPr>
            <a:r>
              <a:rPr lang="en-US" kern="0" dirty="0">
                <a:solidFill>
                  <a:schemeClr val="accent2">
                    <a:lumMod val="75000"/>
                  </a:schemeClr>
                </a:solidFill>
              </a:rPr>
              <a:t>Plan Area and Background Review</a:t>
            </a:r>
          </a:p>
          <a:p>
            <a:pPr>
              <a:spcBef>
                <a:spcPts val="576"/>
              </a:spcBef>
              <a:spcAft>
                <a:spcPts val="0"/>
              </a:spcAft>
              <a:buClr>
                <a:schemeClr val="accent5"/>
              </a:buClr>
            </a:pPr>
            <a:r>
              <a:rPr lang="en-US" kern="0" dirty="0">
                <a:solidFill>
                  <a:schemeClr val="accent2">
                    <a:lumMod val="75000"/>
                  </a:schemeClr>
                </a:solidFill>
              </a:rPr>
              <a:t>Model Scenario Development</a:t>
            </a:r>
          </a:p>
          <a:p>
            <a:pPr>
              <a:spcBef>
                <a:spcPts val="576"/>
              </a:spcBef>
              <a:spcAft>
                <a:spcPts val="0"/>
              </a:spcAft>
              <a:buClr>
                <a:schemeClr val="accent5"/>
              </a:buClr>
            </a:pPr>
            <a:r>
              <a:rPr lang="en-US" kern="0" dirty="0">
                <a:solidFill>
                  <a:schemeClr val="accent2">
                    <a:lumMod val="75000"/>
                  </a:schemeClr>
                </a:solidFill>
              </a:rPr>
              <a:t>Current Groundwater Conditions </a:t>
            </a:r>
          </a:p>
          <a:p>
            <a:pPr>
              <a:spcBef>
                <a:spcPts val="576"/>
              </a:spcBef>
              <a:spcAft>
                <a:spcPts val="0"/>
              </a:spcAft>
              <a:buClr>
                <a:schemeClr val="accent5"/>
              </a:buClr>
            </a:pPr>
            <a:r>
              <a:rPr lang="en-US" kern="0" dirty="0">
                <a:solidFill>
                  <a:schemeClr val="accent2">
                    <a:lumMod val="75000"/>
                  </a:schemeClr>
                </a:solidFill>
              </a:rPr>
              <a:t>Monitoring Network Review</a:t>
            </a:r>
          </a:p>
          <a:p>
            <a:pPr>
              <a:spcBef>
                <a:spcPts val="576"/>
              </a:spcBef>
              <a:spcAft>
                <a:spcPts val="0"/>
              </a:spcAft>
              <a:buClr>
                <a:schemeClr val="accent5"/>
              </a:buClr>
            </a:pPr>
            <a:r>
              <a:rPr lang="en-US" kern="0" dirty="0">
                <a:solidFill>
                  <a:schemeClr val="accent2">
                    <a:lumMod val="75000"/>
                  </a:schemeClr>
                </a:solidFill>
              </a:rPr>
              <a:t>Actions Taken by FCGMA</a:t>
            </a:r>
          </a:p>
          <a:p>
            <a:pPr>
              <a:spcBef>
                <a:spcPts val="576"/>
              </a:spcBef>
              <a:spcAft>
                <a:spcPts val="0"/>
              </a:spcAft>
              <a:buClr>
                <a:schemeClr val="accent5"/>
              </a:buClr>
            </a:pPr>
            <a:r>
              <a:rPr lang="en-US" kern="0" dirty="0">
                <a:solidFill>
                  <a:schemeClr val="accent2">
                    <a:lumMod val="75000"/>
                  </a:schemeClr>
                </a:solidFill>
              </a:rPr>
              <a:t>GSP Implementation Progress </a:t>
            </a:r>
          </a:p>
          <a:p>
            <a:pPr marL="0" indent="0" algn="ctr">
              <a:spcBef>
                <a:spcPts val="576"/>
              </a:spcBef>
              <a:spcAft>
                <a:spcPts val="0"/>
              </a:spcAft>
              <a:buClr>
                <a:schemeClr val="accent5"/>
              </a:buClr>
              <a:buNone/>
            </a:pPr>
            <a:endParaRPr lang="en-US" kern="0" dirty="0">
              <a:solidFill>
                <a:schemeClr val="accent2">
                  <a:lumMod val="75000"/>
                </a:schemeClr>
              </a:solidFill>
            </a:endParaRPr>
          </a:p>
          <a:p>
            <a:pPr marL="0" indent="0" algn="ctr">
              <a:spcBef>
                <a:spcPts val="576"/>
              </a:spcBef>
              <a:spcAft>
                <a:spcPts val="0"/>
              </a:spcAft>
              <a:buClr>
                <a:schemeClr val="accent5"/>
              </a:buClr>
              <a:buNone/>
            </a:pPr>
            <a:endParaRPr lang="en-US" kern="0" dirty="0">
              <a:solidFill>
                <a:schemeClr val="accent2">
                  <a:lumMod val="75000"/>
                </a:schemeClr>
              </a:solidFill>
            </a:endParaRPr>
          </a:p>
        </p:txBody>
      </p:sp>
      <p:sp>
        <p:nvSpPr>
          <p:cNvPr id="73" name="Content Placeholder 1">
            <a:extLst>
              <a:ext uri="{FF2B5EF4-FFF2-40B4-BE49-F238E27FC236}">
                <a16:creationId xmlns:a16="http://schemas.microsoft.com/office/drawing/2014/main" id="{9B75BF4D-78C0-F7D6-71DF-4B3797A5D783}"/>
              </a:ext>
            </a:extLst>
          </p:cNvPr>
          <p:cNvSpPr txBox="1">
            <a:spLocks/>
          </p:cNvSpPr>
          <p:nvPr/>
        </p:nvSpPr>
        <p:spPr>
          <a:xfrm>
            <a:off x="6403513" y="4140580"/>
            <a:ext cx="3284527" cy="1064428"/>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a:spcBef>
                <a:spcPts val="576"/>
              </a:spcBef>
              <a:spcAft>
                <a:spcPts val="0"/>
              </a:spcAft>
              <a:buClr>
                <a:schemeClr val="accent5"/>
              </a:buClr>
            </a:pPr>
            <a:r>
              <a:rPr lang="en-US" kern="0" dirty="0">
                <a:solidFill>
                  <a:schemeClr val="accent2">
                    <a:lumMod val="75000"/>
                  </a:schemeClr>
                </a:solidFill>
              </a:rPr>
              <a:t>Finalize Modeling</a:t>
            </a:r>
          </a:p>
          <a:p>
            <a:pPr>
              <a:spcBef>
                <a:spcPts val="576"/>
              </a:spcBef>
              <a:spcAft>
                <a:spcPts val="0"/>
              </a:spcAft>
              <a:buClr>
                <a:schemeClr val="accent5"/>
              </a:buClr>
            </a:pPr>
            <a:r>
              <a:rPr lang="en-US" kern="0" dirty="0">
                <a:solidFill>
                  <a:schemeClr val="accent2">
                    <a:lumMod val="75000"/>
                  </a:schemeClr>
                </a:solidFill>
              </a:rPr>
              <a:t>Assess Minimum Thresholds (MTs)</a:t>
            </a:r>
          </a:p>
          <a:p>
            <a:pPr>
              <a:spcBef>
                <a:spcPts val="576"/>
              </a:spcBef>
              <a:spcAft>
                <a:spcPts val="0"/>
              </a:spcAft>
              <a:buClr>
                <a:schemeClr val="accent5"/>
              </a:buClr>
            </a:pPr>
            <a:r>
              <a:rPr lang="en-US" kern="0" dirty="0">
                <a:solidFill>
                  <a:schemeClr val="accent2">
                    <a:lumMod val="75000"/>
                  </a:schemeClr>
                </a:solidFill>
              </a:rPr>
              <a:t>Assess Measurable Objectives (MOs)</a:t>
            </a:r>
          </a:p>
          <a:p>
            <a:pPr>
              <a:spcBef>
                <a:spcPts val="576"/>
              </a:spcBef>
              <a:spcAft>
                <a:spcPts val="0"/>
              </a:spcAft>
              <a:buClr>
                <a:schemeClr val="accent5"/>
              </a:buClr>
            </a:pPr>
            <a:r>
              <a:rPr lang="en-US" kern="0" dirty="0">
                <a:solidFill>
                  <a:schemeClr val="accent2">
                    <a:lumMod val="75000"/>
                  </a:schemeClr>
                </a:solidFill>
              </a:rPr>
              <a:t>Re-evaluate Sustainable Yield</a:t>
            </a:r>
          </a:p>
          <a:p>
            <a:pPr>
              <a:spcBef>
                <a:spcPts val="576"/>
              </a:spcBef>
              <a:spcAft>
                <a:spcPts val="0"/>
              </a:spcAft>
              <a:buClr>
                <a:schemeClr val="accent5"/>
              </a:buClr>
            </a:pPr>
            <a:r>
              <a:rPr lang="en-US" kern="0" dirty="0">
                <a:solidFill>
                  <a:schemeClr val="accent2">
                    <a:lumMod val="75000"/>
                  </a:schemeClr>
                </a:solidFill>
              </a:rPr>
              <a:t>Draft Reports</a:t>
            </a:r>
          </a:p>
        </p:txBody>
      </p:sp>
      <p:sp>
        <p:nvSpPr>
          <p:cNvPr id="3" name="Oval 2">
            <a:extLst>
              <a:ext uri="{FF2B5EF4-FFF2-40B4-BE49-F238E27FC236}">
                <a16:creationId xmlns:a16="http://schemas.microsoft.com/office/drawing/2014/main" id="{D49DD70C-DF00-6136-305A-9F8FFFC8FD26}"/>
              </a:ext>
            </a:extLst>
          </p:cNvPr>
          <p:cNvSpPr/>
          <p:nvPr/>
        </p:nvSpPr>
        <p:spPr>
          <a:xfrm>
            <a:off x="13651275" y="3788262"/>
            <a:ext cx="324196" cy="324196"/>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4" name="Donut 46">
            <a:extLst>
              <a:ext uri="{FF2B5EF4-FFF2-40B4-BE49-F238E27FC236}">
                <a16:creationId xmlns:a16="http://schemas.microsoft.com/office/drawing/2014/main" id="{2EC62579-7CA0-EE23-10DB-F03099ED7924}"/>
              </a:ext>
            </a:extLst>
          </p:cNvPr>
          <p:cNvSpPr/>
          <p:nvPr/>
        </p:nvSpPr>
        <p:spPr>
          <a:xfrm>
            <a:off x="13450526" y="3582522"/>
            <a:ext cx="735676" cy="735676"/>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sp>
        <p:nvSpPr>
          <p:cNvPr id="5" name="Donut 47">
            <a:extLst>
              <a:ext uri="{FF2B5EF4-FFF2-40B4-BE49-F238E27FC236}">
                <a16:creationId xmlns:a16="http://schemas.microsoft.com/office/drawing/2014/main" id="{04D48C7F-CA7F-C225-0737-11BF6A9B3836}"/>
              </a:ext>
            </a:extLst>
          </p:cNvPr>
          <p:cNvSpPr/>
          <p:nvPr/>
        </p:nvSpPr>
        <p:spPr>
          <a:xfrm>
            <a:off x="13545909" y="3685325"/>
            <a:ext cx="534927" cy="534927"/>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sp>
        <p:nvSpPr>
          <p:cNvPr id="43" name="Content Placeholder 1">
            <a:extLst>
              <a:ext uri="{FF2B5EF4-FFF2-40B4-BE49-F238E27FC236}">
                <a16:creationId xmlns:a16="http://schemas.microsoft.com/office/drawing/2014/main" id="{89380433-2C88-75A8-A53A-FB88727BE2FB}"/>
              </a:ext>
            </a:extLst>
          </p:cNvPr>
          <p:cNvSpPr txBox="1">
            <a:spLocks/>
          </p:cNvSpPr>
          <p:nvPr/>
        </p:nvSpPr>
        <p:spPr>
          <a:xfrm>
            <a:off x="8526867" y="1180485"/>
            <a:ext cx="3376347" cy="1838206"/>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Aft>
                <a:spcPts val="0"/>
              </a:spcAft>
              <a:buClr>
                <a:schemeClr val="accent5"/>
              </a:buClr>
              <a:buNone/>
            </a:pPr>
            <a:r>
              <a:rPr lang="en-US" kern="0" dirty="0">
                <a:solidFill>
                  <a:schemeClr val="accent2">
                    <a:lumMod val="75000"/>
                  </a:schemeClr>
                </a:solidFill>
              </a:rPr>
              <a:t>Public Workshop</a:t>
            </a:r>
          </a:p>
          <a:p>
            <a:pPr marL="0" indent="0" algn="ctr">
              <a:spcAft>
                <a:spcPts val="0"/>
              </a:spcAft>
              <a:buClr>
                <a:schemeClr val="accent5"/>
              </a:buClr>
              <a:buNone/>
            </a:pPr>
            <a:r>
              <a:rPr lang="en-US" kern="0" dirty="0">
                <a:solidFill>
                  <a:schemeClr val="accent2">
                    <a:lumMod val="75000"/>
                  </a:schemeClr>
                </a:solidFill>
              </a:rPr>
              <a:t>(GSP Amendments)</a:t>
            </a:r>
          </a:p>
          <a:p>
            <a:pPr marL="0" indent="0" algn="r">
              <a:spcAft>
                <a:spcPts val="0"/>
              </a:spcAft>
              <a:buClr>
                <a:schemeClr val="accent5"/>
              </a:buClr>
              <a:buNone/>
            </a:pPr>
            <a:endParaRPr lang="en-US" kern="0" dirty="0">
              <a:solidFill>
                <a:schemeClr val="accent2">
                  <a:lumMod val="75000"/>
                </a:schemeClr>
              </a:solidFill>
            </a:endParaRPr>
          </a:p>
        </p:txBody>
      </p:sp>
      <p:cxnSp>
        <p:nvCxnSpPr>
          <p:cNvPr id="44" name="Straight Connector 43">
            <a:extLst>
              <a:ext uri="{FF2B5EF4-FFF2-40B4-BE49-F238E27FC236}">
                <a16:creationId xmlns:a16="http://schemas.microsoft.com/office/drawing/2014/main" id="{E4D81813-3034-0011-E52C-659B4AD8AD24}"/>
              </a:ext>
            </a:extLst>
          </p:cNvPr>
          <p:cNvCxnSpPr>
            <a:cxnSpLocks/>
          </p:cNvCxnSpPr>
          <p:nvPr/>
        </p:nvCxnSpPr>
        <p:spPr>
          <a:xfrm>
            <a:off x="13154724" y="3950360"/>
            <a:ext cx="295802"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C9EF058-18E0-051E-8699-64146991B684}"/>
              </a:ext>
            </a:extLst>
          </p:cNvPr>
          <p:cNvCxnSpPr>
            <a:cxnSpLocks/>
          </p:cNvCxnSpPr>
          <p:nvPr/>
        </p:nvCxnSpPr>
        <p:spPr>
          <a:xfrm>
            <a:off x="13807812" y="2096399"/>
            <a:ext cx="0" cy="146304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2C215EC-A94D-2CE4-99D3-7398C81A9048}"/>
              </a:ext>
            </a:extLst>
          </p:cNvPr>
          <p:cNvSpPr/>
          <p:nvPr/>
        </p:nvSpPr>
        <p:spPr>
          <a:xfrm>
            <a:off x="1815841" y="3788262"/>
            <a:ext cx="324196" cy="3241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sp>
        <p:nvSpPr>
          <p:cNvPr id="15" name="Donut 38">
            <a:extLst>
              <a:ext uri="{FF2B5EF4-FFF2-40B4-BE49-F238E27FC236}">
                <a16:creationId xmlns:a16="http://schemas.microsoft.com/office/drawing/2014/main" id="{BF9E917B-A059-BA4B-BB2D-F2E35455EB5C}"/>
              </a:ext>
            </a:extLst>
          </p:cNvPr>
          <p:cNvSpPr/>
          <p:nvPr/>
        </p:nvSpPr>
        <p:spPr>
          <a:xfrm>
            <a:off x="1615092" y="3582522"/>
            <a:ext cx="735676" cy="735676"/>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sp>
        <p:nvSpPr>
          <p:cNvPr id="39" name="Donut 39">
            <a:extLst>
              <a:ext uri="{FF2B5EF4-FFF2-40B4-BE49-F238E27FC236}">
                <a16:creationId xmlns:a16="http://schemas.microsoft.com/office/drawing/2014/main" id="{B38E09A8-201E-64FF-B1D1-89BF9F52EBAB}"/>
              </a:ext>
            </a:extLst>
          </p:cNvPr>
          <p:cNvSpPr/>
          <p:nvPr/>
        </p:nvSpPr>
        <p:spPr>
          <a:xfrm>
            <a:off x="1710475" y="3682897"/>
            <a:ext cx="534927" cy="534927"/>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cxnSp>
        <p:nvCxnSpPr>
          <p:cNvPr id="45" name="Straight Connector 44">
            <a:extLst>
              <a:ext uri="{FF2B5EF4-FFF2-40B4-BE49-F238E27FC236}">
                <a16:creationId xmlns:a16="http://schemas.microsoft.com/office/drawing/2014/main" id="{5CF1539C-D709-E713-B35F-26AB1772DF4D}"/>
              </a:ext>
            </a:extLst>
          </p:cNvPr>
          <p:cNvCxnSpPr>
            <a:cxnSpLocks/>
          </p:cNvCxnSpPr>
          <p:nvPr/>
        </p:nvCxnSpPr>
        <p:spPr>
          <a:xfrm>
            <a:off x="1056015" y="3950360"/>
            <a:ext cx="559077"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996D9FFE-E148-90FC-6433-58E3E91F6773}"/>
              </a:ext>
            </a:extLst>
          </p:cNvPr>
          <p:cNvSpPr/>
          <p:nvPr/>
        </p:nvSpPr>
        <p:spPr>
          <a:xfrm>
            <a:off x="3177633" y="3788262"/>
            <a:ext cx="324196" cy="3241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sp>
        <p:nvSpPr>
          <p:cNvPr id="51" name="Donut 38">
            <a:extLst>
              <a:ext uri="{FF2B5EF4-FFF2-40B4-BE49-F238E27FC236}">
                <a16:creationId xmlns:a16="http://schemas.microsoft.com/office/drawing/2014/main" id="{CB0E0B4B-8E93-4720-7FAC-216027FEDADC}"/>
              </a:ext>
            </a:extLst>
          </p:cNvPr>
          <p:cNvSpPr/>
          <p:nvPr/>
        </p:nvSpPr>
        <p:spPr>
          <a:xfrm>
            <a:off x="2976884" y="3582522"/>
            <a:ext cx="735676" cy="735676"/>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sp>
        <p:nvSpPr>
          <p:cNvPr id="54" name="Donut 39">
            <a:extLst>
              <a:ext uri="{FF2B5EF4-FFF2-40B4-BE49-F238E27FC236}">
                <a16:creationId xmlns:a16="http://schemas.microsoft.com/office/drawing/2014/main" id="{E3B88023-CD3E-ED8D-0A5F-47BF52224518}"/>
              </a:ext>
            </a:extLst>
          </p:cNvPr>
          <p:cNvSpPr/>
          <p:nvPr/>
        </p:nvSpPr>
        <p:spPr>
          <a:xfrm>
            <a:off x="3072267" y="3682897"/>
            <a:ext cx="534927" cy="534927"/>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cxnSp>
        <p:nvCxnSpPr>
          <p:cNvPr id="56" name="Straight Connector 55">
            <a:extLst>
              <a:ext uri="{FF2B5EF4-FFF2-40B4-BE49-F238E27FC236}">
                <a16:creationId xmlns:a16="http://schemas.microsoft.com/office/drawing/2014/main" id="{D3733ACE-4FB0-87F1-3C89-0B98CB536BDE}"/>
              </a:ext>
            </a:extLst>
          </p:cNvPr>
          <p:cNvCxnSpPr>
            <a:cxnSpLocks/>
          </p:cNvCxnSpPr>
          <p:nvPr/>
        </p:nvCxnSpPr>
        <p:spPr>
          <a:xfrm>
            <a:off x="2350768" y="3950360"/>
            <a:ext cx="626116"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8" name="Content Placeholder 1">
            <a:extLst>
              <a:ext uri="{FF2B5EF4-FFF2-40B4-BE49-F238E27FC236}">
                <a16:creationId xmlns:a16="http://schemas.microsoft.com/office/drawing/2014/main" id="{27B961C3-4182-9E69-F292-2CF4319D838E}"/>
              </a:ext>
            </a:extLst>
          </p:cNvPr>
          <p:cNvSpPr txBox="1">
            <a:spLocks/>
          </p:cNvSpPr>
          <p:nvPr/>
        </p:nvSpPr>
        <p:spPr>
          <a:xfrm>
            <a:off x="2089365" y="2986656"/>
            <a:ext cx="2680527" cy="452647"/>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Aft>
                <a:spcPts val="0"/>
              </a:spcAft>
              <a:buClr>
                <a:schemeClr val="accent5"/>
              </a:buClr>
              <a:buNone/>
            </a:pPr>
            <a:r>
              <a:rPr lang="en-US" sz="1600" kern="0" dirty="0">
                <a:solidFill>
                  <a:schemeClr val="accent2">
                    <a:lumMod val="75000"/>
                  </a:schemeClr>
                </a:solidFill>
              </a:rPr>
              <a:t>October </a:t>
            </a:r>
          </a:p>
          <a:p>
            <a:pPr marL="0" indent="0" algn="ctr">
              <a:spcAft>
                <a:spcPts val="0"/>
              </a:spcAft>
              <a:buClr>
                <a:schemeClr val="accent5"/>
              </a:buClr>
              <a:buNone/>
            </a:pPr>
            <a:r>
              <a:rPr lang="en-US" sz="1600" kern="0" dirty="0">
                <a:solidFill>
                  <a:schemeClr val="accent2">
                    <a:lumMod val="75000"/>
                  </a:schemeClr>
                </a:solidFill>
              </a:rPr>
              <a:t>2023</a:t>
            </a:r>
          </a:p>
        </p:txBody>
      </p:sp>
      <p:sp>
        <p:nvSpPr>
          <p:cNvPr id="64" name="Content Placeholder 1">
            <a:extLst>
              <a:ext uri="{FF2B5EF4-FFF2-40B4-BE49-F238E27FC236}">
                <a16:creationId xmlns:a16="http://schemas.microsoft.com/office/drawing/2014/main" id="{863A3A0C-C034-28A7-377A-89C7712CD187}"/>
              </a:ext>
            </a:extLst>
          </p:cNvPr>
          <p:cNvSpPr txBox="1">
            <a:spLocks/>
          </p:cNvSpPr>
          <p:nvPr/>
        </p:nvSpPr>
        <p:spPr>
          <a:xfrm>
            <a:off x="673702" y="2221040"/>
            <a:ext cx="4237302" cy="452647"/>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Aft>
                <a:spcPts val="0"/>
              </a:spcAft>
              <a:buClr>
                <a:schemeClr val="accent5"/>
              </a:buClr>
              <a:buNone/>
            </a:pPr>
            <a:r>
              <a:rPr lang="en-US" sz="2000" kern="0" dirty="0">
                <a:solidFill>
                  <a:schemeClr val="accent2">
                    <a:lumMod val="75000"/>
                  </a:schemeClr>
                </a:solidFill>
              </a:rPr>
              <a:t>Modeling Approach Presented </a:t>
            </a:r>
          </a:p>
          <a:p>
            <a:pPr marL="0" indent="0" algn="ctr">
              <a:spcAft>
                <a:spcPts val="0"/>
              </a:spcAft>
              <a:buClr>
                <a:schemeClr val="accent5"/>
              </a:buClr>
              <a:buNone/>
            </a:pPr>
            <a:r>
              <a:rPr lang="en-US" sz="2000" kern="0" dirty="0">
                <a:solidFill>
                  <a:schemeClr val="accent2">
                    <a:lumMod val="75000"/>
                  </a:schemeClr>
                </a:solidFill>
              </a:rPr>
              <a:t>to FCGMA Board</a:t>
            </a:r>
          </a:p>
        </p:txBody>
      </p:sp>
      <p:sp>
        <p:nvSpPr>
          <p:cNvPr id="65" name="Content Placeholder 1">
            <a:extLst>
              <a:ext uri="{FF2B5EF4-FFF2-40B4-BE49-F238E27FC236}">
                <a16:creationId xmlns:a16="http://schemas.microsoft.com/office/drawing/2014/main" id="{43D4D04F-93DE-06D8-74BC-D251CF48FC90}"/>
              </a:ext>
            </a:extLst>
          </p:cNvPr>
          <p:cNvSpPr txBox="1">
            <a:spLocks/>
          </p:cNvSpPr>
          <p:nvPr/>
        </p:nvSpPr>
        <p:spPr>
          <a:xfrm>
            <a:off x="895165" y="3002674"/>
            <a:ext cx="2165545" cy="452647"/>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Aft>
                <a:spcPts val="0"/>
              </a:spcAft>
              <a:buClr>
                <a:schemeClr val="accent5"/>
              </a:buClr>
              <a:buNone/>
            </a:pPr>
            <a:r>
              <a:rPr lang="en-US" sz="1600" kern="0" dirty="0">
                <a:solidFill>
                  <a:schemeClr val="accent2">
                    <a:lumMod val="75000"/>
                  </a:schemeClr>
                </a:solidFill>
              </a:rPr>
              <a:t>September </a:t>
            </a:r>
          </a:p>
          <a:p>
            <a:pPr marL="0" indent="0" algn="ctr">
              <a:spcAft>
                <a:spcPts val="0"/>
              </a:spcAft>
              <a:buClr>
                <a:schemeClr val="accent5"/>
              </a:buClr>
              <a:buNone/>
            </a:pPr>
            <a:r>
              <a:rPr lang="en-US" sz="1600" kern="0" dirty="0">
                <a:solidFill>
                  <a:schemeClr val="accent2">
                    <a:lumMod val="75000"/>
                  </a:schemeClr>
                </a:solidFill>
              </a:rPr>
              <a:t>2023</a:t>
            </a:r>
          </a:p>
        </p:txBody>
      </p:sp>
      <p:sp>
        <p:nvSpPr>
          <p:cNvPr id="2" name="Arrow: Right 1">
            <a:extLst>
              <a:ext uri="{FF2B5EF4-FFF2-40B4-BE49-F238E27FC236}">
                <a16:creationId xmlns:a16="http://schemas.microsoft.com/office/drawing/2014/main" id="{EC07674C-4C9E-8063-C256-31A4BBD1639A}"/>
              </a:ext>
            </a:extLst>
          </p:cNvPr>
          <p:cNvSpPr/>
          <p:nvPr/>
        </p:nvSpPr>
        <p:spPr>
          <a:xfrm>
            <a:off x="7266616" y="316673"/>
            <a:ext cx="7022745" cy="763968"/>
          </a:xfrm>
          <a:prstGeom prst="rightArrow">
            <a:avLst>
              <a:gd name="adj1" fmla="val 50000"/>
              <a:gd name="adj2" fmla="val 11079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May 2024  -  January 2025</a:t>
            </a:r>
          </a:p>
        </p:txBody>
      </p:sp>
    </p:spTree>
    <p:extLst>
      <p:ext uri="{BB962C8B-B14F-4D97-AF65-F5344CB8AC3E}">
        <p14:creationId xmlns:p14="http://schemas.microsoft.com/office/powerpoint/2010/main" val="1083807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CC4C5-5773-DC8C-90A3-2026B18F8173}"/>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F282AE04-A882-5084-260A-43D4D0731849}"/>
              </a:ext>
            </a:extLst>
          </p:cNvPr>
          <p:cNvSpPr txBox="1"/>
          <p:nvPr/>
        </p:nvSpPr>
        <p:spPr>
          <a:xfrm>
            <a:off x="0" y="138804"/>
            <a:ext cx="14630400" cy="1769267"/>
          </a:xfrm>
          <a:prstGeom prst="rect">
            <a:avLst/>
          </a:prstGeom>
          <a:noFill/>
          <a:effectLst>
            <a:innerShdw blurRad="63500" dist="50800" dir="13500000">
              <a:prstClr val="black">
                <a:alpha val="50000"/>
              </a:prstClr>
            </a:innerShdw>
          </a:effectLst>
        </p:spPr>
        <p:txBody>
          <a:bodyPr wrap="square" lIns="130622" tIns="65310" rIns="130622" bIns="65310">
            <a:spAutoFit/>
          </a:bodyPr>
          <a:lstStyle/>
          <a:p>
            <a:pPr eaLnBrk="0" fontAlgn="base" hangingPunct="0">
              <a:spcBef>
                <a:spcPct val="0"/>
              </a:spcBef>
              <a:spcAft>
                <a:spcPct val="0"/>
              </a:spcAft>
              <a:defRPr/>
            </a:pPr>
            <a:r>
              <a:rPr lang="en-US" sz="432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Stakeholder Involvement</a:t>
            </a:r>
          </a:p>
          <a:p>
            <a:pPr eaLnBrk="0" fontAlgn="base" hangingPunct="0">
              <a:spcBef>
                <a:spcPct val="0"/>
              </a:spcBef>
              <a:spcAft>
                <a:spcPct val="0"/>
              </a:spcAft>
              <a:defRPr/>
            </a:pPr>
            <a:r>
              <a:rPr lang="en-US" sz="20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5-Year Evaluation Timeline</a:t>
            </a:r>
          </a:p>
          <a:p>
            <a:pPr eaLnBrk="0" fontAlgn="base" hangingPunct="0">
              <a:spcBef>
                <a:spcPct val="0"/>
              </a:spcBef>
              <a:spcAft>
                <a:spcPct val="0"/>
              </a:spcAft>
              <a:defRPr/>
            </a:pPr>
            <a:endParaRPr lang="en-US" sz="432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endParaRPr>
          </a:p>
        </p:txBody>
      </p:sp>
      <p:sp>
        <p:nvSpPr>
          <p:cNvPr id="11" name="Content Placeholder 1">
            <a:extLst>
              <a:ext uri="{FF2B5EF4-FFF2-40B4-BE49-F238E27FC236}">
                <a16:creationId xmlns:a16="http://schemas.microsoft.com/office/drawing/2014/main" id="{B92881EB-A630-7F75-D9DF-27EDAC59E788}"/>
              </a:ext>
            </a:extLst>
          </p:cNvPr>
          <p:cNvSpPr txBox="1">
            <a:spLocks/>
          </p:cNvSpPr>
          <p:nvPr/>
        </p:nvSpPr>
        <p:spPr>
          <a:xfrm>
            <a:off x="418012" y="1211365"/>
            <a:ext cx="7345244" cy="6000966"/>
          </a:xfrm>
          <a:prstGeom prst="rect">
            <a:avLst/>
          </a:prstGeom>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endParaRPr lang="en-US" sz="2800" dirty="0"/>
          </a:p>
        </p:txBody>
      </p:sp>
      <p:sp>
        <p:nvSpPr>
          <p:cNvPr id="7" name="Content Placeholder 1">
            <a:extLst>
              <a:ext uri="{FF2B5EF4-FFF2-40B4-BE49-F238E27FC236}">
                <a16:creationId xmlns:a16="http://schemas.microsoft.com/office/drawing/2014/main" id="{12895015-84BE-FD09-7DE8-3CCCDF653F2D}"/>
              </a:ext>
            </a:extLst>
          </p:cNvPr>
          <p:cNvSpPr txBox="1">
            <a:spLocks/>
          </p:cNvSpPr>
          <p:nvPr/>
        </p:nvSpPr>
        <p:spPr>
          <a:xfrm>
            <a:off x="-148176" y="1180485"/>
            <a:ext cx="2545233" cy="915914"/>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Bef>
                <a:spcPts val="576"/>
              </a:spcBef>
              <a:spcAft>
                <a:spcPts val="0"/>
              </a:spcAft>
              <a:buClr>
                <a:schemeClr val="accent5"/>
              </a:buClr>
              <a:buNone/>
            </a:pPr>
            <a:r>
              <a:rPr lang="en-US" kern="0" dirty="0">
                <a:solidFill>
                  <a:schemeClr val="bg2">
                    <a:lumMod val="75000"/>
                  </a:schemeClr>
                </a:solidFill>
              </a:rPr>
              <a:t>August 2023</a:t>
            </a:r>
          </a:p>
          <a:p>
            <a:pPr marL="0" indent="0" algn="ctr">
              <a:spcBef>
                <a:spcPts val="576"/>
              </a:spcBef>
              <a:spcAft>
                <a:spcPts val="0"/>
              </a:spcAft>
              <a:buClr>
                <a:schemeClr val="accent5"/>
              </a:buClr>
              <a:buNone/>
            </a:pPr>
            <a:r>
              <a:rPr lang="en-US" kern="0" dirty="0">
                <a:solidFill>
                  <a:schemeClr val="bg2">
                    <a:lumMod val="75000"/>
                  </a:schemeClr>
                </a:solidFill>
              </a:rPr>
              <a:t>Kickoff Meeting</a:t>
            </a:r>
          </a:p>
        </p:txBody>
      </p:sp>
      <p:grpSp>
        <p:nvGrpSpPr>
          <p:cNvPr id="9" name="Group 8">
            <a:extLst>
              <a:ext uri="{FF2B5EF4-FFF2-40B4-BE49-F238E27FC236}">
                <a16:creationId xmlns:a16="http://schemas.microsoft.com/office/drawing/2014/main" id="{5C2B14DB-8EC9-5BE5-D9D3-E70D05A36FD6}"/>
              </a:ext>
            </a:extLst>
          </p:cNvPr>
          <p:cNvGrpSpPr/>
          <p:nvPr/>
        </p:nvGrpSpPr>
        <p:grpSpPr>
          <a:xfrm>
            <a:off x="320339" y="3582522"/>
            <a:ext cx="735676" cy="735676"/>
            <a:chOff x="971547" y="3013086"/>
            <a:chExt cx="613063" cy="613063"/>
          </a:xfrm>
        </p:grpSpPr>
        <p:sp>
          <p:nvSpPr>
            <p:cNvPr id="10" name="Oval 9">
              <a:extLst>
                <a:ext uri="{FF2B5EF4-FFF2-40B4-BE49-F238E27FC236}">
                  <a16:creationId xmlns:a16="http://schemas.microsoft.com/office/drawing/2014/main" id="{9DC4B802-0E7A-A0D3-776D-E008265CF879}"/>
                </a:ext>
              </a:extLst>
            </p:cNvPr>
            <p:cNvSpPr/>
            <p:nvPr/>
          </p:nvSpPr>
          <p:spPr>
            <a:xfrm>
              <a:off x="1138838" y="3184535"/>
              <a:ext cx="270163" cy="2701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12" name="Donut 38">
              <a:extLst>
                <a:ext uri="{FF2B5EF4-FFF2-40B4-BE49-F238E27FC236}">
                  <a16:creationId xmlns:a16="http://schemas.microsoft.com/office/drawing/2014/main" id="{0682F5F0-E289-D617-360F-F03B59DFD476}"/>
                </a:ext>
              </a:extLst>
            </p:cNvPr>
            <p:cNvSpPr/>
            <p:nvPr/>
          </p:nvSpPr>
          <p:spPr>
            <a:xfrm>
              <a:off x="971547" y="3013086"/>
              <a:ext cx="613063" cy="613063"/>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sp>
          <p:nvSpPr>
            <p:cNvPr id="13" name="Donut 39">
              <a:extLst>
                <a:ext uri="{FF2B5EF4-FFF2-40B4-BE49-F238E27FC236}">
                  <a16:creationId xmlns:a16="http://schemas.microsoft.com/office/drawing/2014/main" id="{5329E56B-FA60-53ED-DCFE-B38B7321F435}"/>
                </a:ext>
              </a:extLst>
            </p:cNvPr>
            <p:cNvSpPr/>
            <p:nvPr/>
          </p:nvSpPr>
          <p:spPr>
            <a:xfrm>
              <a:off x="1051033" y="3098755"/>
              <a:ext cx="445772" cy="445772"/>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grpSp>
      <p:cxnSp>
        <p:nvCxnSpPr>
          <p:cNvPr id="14" name="Straight Connector 13">
            <a:extLst>
              <a:ext uri="{FF2B5EF4-FFF2-40B4-BE49-F238E27FC236}">
                <a16:creationId xmlns:a16="http://schemas.microsoft.com/office/drawing/2014/main" id="{14438B38-C1D1-817D-0B25-AA737E586A68}"/>
              </a:ext>
            </a:extLst>
          </p:cNvPr>
          <p:cNvCxnSpPr>
            <a:cxnSpLocks/>
          </p:cNvCxnSpPr>
          <p:nvPr/>
        </p:nvCxnSpPr>
        <p:spPr>
          <a:xfrm>
            <a:off x="684308" y="2096399"/>
            <a:ext cx="3869" cy="146304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12CEC90-4A8E-0323-F566-E924EF6EEAE5}"/>
              </a:ext>
            </a:extLst>
          </p:cNvPr>
          <p:cNvCxnSpPr>
            <a:cxnSpLocks/>
          </p:cNvCxnSpPr>
          <p:nvPr/>
        </p:nvCxnSpPr>
        <p:spPr>
          <a:xfrm>
            <a:off x="3712560" y="3950360"/>
            <a:ext cx="2064562"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5A3BA163-9D0A-C428-25B6-7B7B78258479}"/>
              </a:ext>
            </a:extLst>
          </p:cNvPr>
          <p:cNvSpPr/>
          <p:nvPr/>
        </p:nvSpPr>
        <p:spPr>
          <a:xfrm>
            <a:off x="5977871" y="3788262"/>
            <a:ext cx="324196" cy="3241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19" name="Donut 46">
            <a:extLst>
              <a:ext uri="{FF2B5EF4-FFF2-40B4-BE49-F238E27FC236}">
                <a16:creationId xmlns:a16="http://schemas.microsoft.com/office/drawing/2014/main" id="{176852E6-DEEB-FCAA-1507-C0ACBE680606}"/>
              </a:ext>
            </a:extLst>
          </p:cNvPr>
          <p:cNvSpPr/>
          <p:nvPr/>
        </p:nvSpPr>
        <p:spPr>
          <a:xfrm>
            <a:off x="5777122" y="3582522"/>
            <a:ext cx="735676" cy="735676"/>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sp>
        <p:nvSpPr>
          <p:cNvPr id="21" name="Donut 47">
            <a:extLst>
              <a:ext uri="{FF2B5EF4-FFF2-40B4-BE49-F238E27FC236}">
                <a16:creationId xmlns:a16="http://schemas.microsoft.com/office/drawing/2014/main" id="{1B9D300F-13B5-9CCB-1C67-42D0875A9FBA}"/>
              </a:ext>
            </a:extLst>
          </p:cNvPr>
          <p:cNvSpPr/>
          <p:nvPr/>
        </p:nvSpPr>
        <p:spPr>
          <a:xfrm>
            <a:off x="5872505" y="3682897"/>
            <a:ext cx="534927" cy="534927"/>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cxnSp>
        <p:nvCxnSpPr>
          <p:cNvPr id="22" name="Straight Connector 21">
            <a:extLst>
              <a:ext uri="{FF2B5EF4-FFF2-40B4-BE49-F238E27FC236}">
                <a16:creationId xmlns:a16="http://schemas.microsoft.com/office/drawing/2014/main" id="{460AD239-0DD0-217E-418E-0872D8BC62BA}"/>
              </a:ext>
            </a:extLst>
          </p:cNvPr>
          <p:cNvCxnSpPr>
            <a:cxnSpLocks/>
          </p:cNvCxnSpPr>
          <p:nvPr/>
        </p:nvCxnSpPr>
        <p:spPr>
          <a:xfrm flipH="1">
            <a:off x="6144960" y="2096399"/>
            <a:ext cx="0" cy="146304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3192333B-78CA-2EDB-FBB8-78538E4AC266}"/>
              </a:ext>
            </a:extLst>
          </p:cNvPr>
          <p:cNvSpPr/>
          <p:nvPr/>
        </p:nvSpPr>
        <p:spPr>
          <a:xfrm>
            <a:off x="10256628" y="3788261"/>
            <a:ext cx="324196" cy="3241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25" name="Donut 54">
            <a:extLst>
              <a:ext uri="{FF2B5EF4-FFF2-40B4-BE49-F238E27FC236}">
                <a16:creationId xmlns:a16="http://schemas.microsoft.com/office/drawing/2014/main" id="{3EF5BDFC-AC7A-85C2-D2F9-6F6D4A1CC8A3}"/>
              </a:ext>
            </a:extLst>
          </p:cNvPr>
          <p:cNvSpPr/>
          <p:nvPr/>
        </p:nvSpPr>
        <p:spPr>
          <a:xfrm>
            <a:off x="10055879" y="3582522"/>
            <a:ext cx="735676" cy="735676"/>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sp>
        <p:nvSpPr>
          <p:cNvPr id="26" name="Donut 55">
            <a:extLst>
              <a:ext uri="{FF2B5EF4-FFF2-40B4-BE49-F238E27FC236}">
                <a16:creationId xmlns:a16="http://schemas.microsoft.com/office/drawing/2014/main" id="{2612EFE5-1865-FDB4-E0F0-ECF64BB17C5A}"/>
              </a:ext>
            </a:extLst>
          </p:cNvPr>
          <p:cNvSpPr/>
          <p:nvPr/>
        </p:nvSpPr>
        <p:spPr>
          <a:xfrm>
            <a:off x="10151262" y="3682897"/>
            <a:ext cx="534927" cy="534927"/>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cxnSp>
        <p:nvCxnSpPr>
          <p:cNvPr id="27" name="Straight Connector 26">
            <a:extLst>
              <a:ext uri="{FF2B5EF4-FFF2-40B4-BE49-F238E27FC236}">
                <a16:creationId xmlns:a16="http://schemas.microsoft.com/office/drawing/2014/main" id="{8EA601F1-3A04-6B47-5898-BA416F2C6777}"/>
              </a:ext>
            </a:extLst>
          </p:cNvPr>
          <p:cNvCxnSpPr>
            <a:cxnSpLocks/>
            <a:stCxn id="25" idx="4"/>
            <a:endCxn id="62" idx="0"/>
          </p:cNvCxnSpPr>
          <p:nvPr/>
        </p:nvCxnSpPr>
        <p:spPr>
          <a:xfrm flipH="1">
            <a:off x="10418725" y="4318198"/>
            <a:ext cx="0" cy="3256846"/>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ADCAA80D-206A-2238-D4D1-B4382DF15280}"/>
              </a:ext>
            </a:extLst>
          </p:cNvPr>
          <p:cNvSpPr/>
          <p:nvPr/>
        </p:nvSpPr>
        <p:spPr>
          <a:xfrm>
            <a:off x="11113586" y="3788262"/>
            <a:ext cx="324196" cy="3241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30" name="Donut 61">
            <a:extLst>
              <a:ext uri="{FF2B5EF4-FFF2-40B4-BE49-F238E27FC236}">
                <a16:creationId xmlns:a16="http://schemas.microsoft.com/office/drawing/2014/main" id="{43C0AB40-F65A-9F38-4740-E54377B39BE3}"/>
              </a:ext>
            </a:extLst>
          </p:cNvPr>
          <p:cNvSpPr/>
          <p:nvPr/>
        </p:nvSpPr>
        <p:spPr>
          <a:xfrm>
            <a:off x="10912837" y="3582522"/>
            <a:ext cx="735676" cy="735676"/>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sp>
        <p:nvSpPr>
          <p:cNvPr id="31" name="Donut 62">
            <a:extLst>
              <a:ext uri="{FF2B5EF4-FFF2-40B4-BE49-F238E27FC236}">
                <a16:creationId xmlns:a16="http://schemas.microsoft.com/office/drawing/2014/main" id="{E1120346-1DB1-252C-ECF4-AF072C00C267}"/>
              </a:ext>
            </a:extLst>
          </p:cNvPr>
          <p:cNvSpPr/>
          <p:nvPr/>
        </p:nvSpPr>
        <p:spPr>
          <a:xfrm>
            <a:off x="11008220" y="3685325"/>
            <a:ext cx="534927" cy="534927"/>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cxnSp>
        <p:nvCxnSpPr>
          <p:cNvPr id="32" name="Straight Connector 31">
            <a:extLst>
              <a:ext uri="{FF2B5EF4-FFF2-40B4-BE49-F238E27FC236}">
                <a16:creationId xmlns:a16="http://schemas.microsoft.com/office/drawing/2014/main" id="{535D88EC-7D82-05FA-43D6-F7C4D0F8989A}"/>
              </a:ext>
            </a:extLst>
          </p:cNvPr>
          <p:cNvCxnSpPr>
            <a:cxnSpLocks/>
          </p:cNvCxnSpPr>
          <p:nvPr/>
        </p:nvCxnSpPr>
        <p:spPr>
          <a:xfrm flipV="1">
            <a:off x="11280675" y="2096399"/>
            <a:ext cx="0" cy="146304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3" name="Content Placeholder 1">
            <a:extLst>
              <a:ext uri="{FF2B5EF4-FFF2-40B4-BE49-F238E27FC236}">
                <a16:creationId xmlns:a16="http://schemas.microsoft.com/office/drawing/2014/main" id="{3F167D58-8C8F-4071-0440-FCBBB5A06D5F}"/>
              </a:ext>
            </a:extLst>
          </p:cNvPr>
          <p:cNvSpPr txBox="1">
            <a:spLocks/>
          </p:cNvSpPr>
          <p:nvPr/>
        </p:nvSpPr>
        <p:spPr>
          <a:xfrm>
            <a:off x="2529097" y="1180485"/>
            <a:ext cx="7345243" cy="1838206"/>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Aft>
                <a:spcPts val="0"/>
              </a:spcAft>
              <a:buClr>
                <a:schemeClr val="accent5"/>
              </a:buClr>
              <a:buNone/>
            </a:pPr>
            <a:r>
              <a:rPr lang="en-US" kern="0" dirty="0">
                <a:solidFill>
                  <a:schemeClr val="accent3">
                    <a:lumMod val="75000"/>
                  </a:schemeClr>
                </a:solidFill>
              </a:rPr>
              <a:t>April 2024</a:t>
            </a:r>
          </a:p>
          <a:p>
            <a:pPr marL="0" indent="0" algn="ctr">
              <a:spcAft>
                <a:spcPts val="0"/>
              </a:spcAft>
              <a:buClr>
                <a:schemeClr val="accent5"/>
              </a:buClr>
              <a:buNone/>
            </a:pPr>
            <a:r>
              <a:rPr lang="en-US" kern="0" dirty="0">
                <a:solidFill>
                  <a:schemeClr val="accent3">
                    <a:lumMod val="75000"/>
                  </a:schemeClr>
                </a:solidFill>
              </a:rPr>
              <a:t>Public Workshop</a:t>
            </a:r>
          </a:p>
        </p:txBody>
      </p:sp>
      <p:sp>
        <p:nvSpPr>
          <p:cNvPr id="35" name="Oval 34">
            <a:extLst>
              <a:ext uri="{FF2B5EF4-FFF2-40B4-BE49-F238E27FC236}">
                <a16:creationId xmlns:a16="http://schemas.microsoft.com/office/drawing/2014/main" id="{C441DE78-6FCF-8814-38BC-7ABBAB487BC8}"/>
              </a:ext>
            </a:extLst>
          </p:cNvPr>
          <p:cNvSpPr/>
          <p:nvPr/>
        </p:nvSpPr>
        <p:spPr>
          <a:xfrm>
            <a:off x="12619797" y="3788262"/>
            <a:ext cx="324196" cy="324196"/>
          </a:xfrm>
          <a:prstGeom prst="ellips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36" name="Donut 66">
            <a:extLst>
              <a:ext uri="{FF2B5EF4-FFF2-40B4-BE49-F238E27FC236}">
                <a16:creationId xmlns:a16="http://schemas.microsoft.com/office/drawing/2014/main" id="{83934EBE-F8F2-2E25-BD68-FF1C3DA21837}"/>
              </a:ext>
            </a:extLst>
          </p:cNvPr>
          <p:cNvSpPr/>
          <p:nvPr/>
        </p:nvSpPr>
        <p:spPr>
          <a:xfrm>
            <a:off x="12419048" y="3582522"/>
            <a:ext cx="735676" cy="735676"/>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sp>
        <p:nvSpPr>
          <p:cNvPr id="37" name="Donut 67">
            <a:extLst>
              <a:ext uri="{FF2B5EF4-FFF2-40B4-BE49-F238E27FC236}">
                <a16:creationId xmlns:a16="http://schemas.microsoft.com/office/drawing/2014/main" id="{EB131DD8-262A-DAD5-DAC1-3FA50FBA3097}"/>
              </a:ext>
            </a:extLst>
          </p:cNvPr>
          <p:cNvSpPr/>
          <p:nvPr/>
        </p:nvSpPr>
        <p:spPr>
          <a:xfrm>
            <a:off x="12514431" y="3685325"/>
            <a:ext cx="534927" cy="534927"/>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cxnSp>
        <p:nvCxnSpPr>
          <p:cNvPr id="38" name="Straight Connector 37">
            <a:extLst>
              <a:ext uri="{FF2B5EF4-FFF2-40B4-BE49-F238E27FC236}">
                <a16:creationId xmlns:a16="http://schemas.microsoft.com/office/drawing/2014/main" id="{014C6DA4-E378-B532-4792-6487009725E0}"/>
              </a:ext>
            </a:extLst>
          </p:cNvPr>
          <p:cNvCxnSpPr>
            <a:cxnSpLocks/>
            <a:stCxn id="36" idx="4"/>
          </p:cNvCxnSpPr>
          <p:nvPr/>
        </p:nvCxnSpPr>
        <p:spPr>
          <a:xfrm>
            <a:off x="12786886" y="4318198"/>
            <a:ext cx="0" cy="1159396"/>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0D0B6A2-1781-A257-EFF4-DFCBABA1B406}"/>
              </a:ext>
            </a:extLst>
          </p:cNvPr>
          <p:cNvCxnSpPr>
            <a:cxnSpLocks/>
          </p:cNvCxnSpPr>
          <p:nvPr/>
        </p:nvCxnSpPr>
        <p:spPr>
          <a:xfrm>
            <a:off x="6512798" y="3950360"/>
            <a:ext cx="3543081"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1FAEF8F-36C5-7530-702F-5AA3B0C8C0D3}"/>
              </a:ext>
            </a:extLst>
          </p:cNvPr>
          <p:cNvCxnSpPr>
            <a:cxnSpLocks/>
          </p:cNvCxnSpPr>
          <p:nvPr/>
        </p:nvCxnSpPr>
        <p:spPr>
          <a:xfrm>
            <a:off x="11648513" y="3950360"/>
            <a:ext cx="770535"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CB8D7C7-6058-537B-AA80-EE70326B3DD3}"/>
              </a:ext>
            </a:extLst>
          </p:cNvPr>
          <p:cNvCxnSpPr>
            <a:cxnSpLocks/>
          </p:cNvCxnSpPr>
          <p:nvPr/>
        </p:nvCxnSpPr>
        <p:spPr>
          <a:xfrm>
            <a:off x="10791555" y="3950360"/>
            <a:ext cx="121282"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3" name="Content Placeholder 1">
            <a:extLst>
              <a:ext uri="{FF2B5EF4-FFF2-40B4-BE49-F238E27FC236}">
                <a16:creationId xmlns:a16="http://schemas.microsoft.com/office/drawing/2014/main" id="{53F79671-9054-D2FB-C6FC-FBBE15458C9F}"/>
              </a:ext>
            </a:extLst>
          </p:cNvPr>
          <p:cNvSpPr txBox="1">
            <a:spLocks/>
          </p:cNvSpPr>
          <p:nvPr/>
        </p:nvSpPr>
        <p:spPr>
          <a:xfrm>
            <a:off x="11099632" y="1180485"/>
            <a:ext cx="3098609" cy="1644662"/>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r">
              <a:spcAft>
                <a:spcPts val="0"/>
              </a:spcAft>
              <a:buClr>
                <a:schemeClr val="accent5"/>
              </a:buClr>
              <a:buNone/>
            </a:pPr>
            <a:r>
              <a:rPr lang="en-US" kern="0" dirty="0">
                <a:solidFill>
                  <a:schemeClr val="bg2">
                    <a:lumMod val="75000"/>
                  </a:schemeClr>
                </a:solidFill>
              </a:rPr>
              <a:t>Submittal to </a:t>
            </a:r>
          </a:p>
          <a:p>
            <a:pPr marL="0" indent="0" algn="r">
              <a:spcAft>
                <a:spcPts val="0"/>
              </a:spcAft>
              <a:buClr>
                <a:schemeClr val="accent5"/>
              </a:buClr>
              <a:buNone/>
            </a:pPr>
            <a:r>
              <a:rPr lang="en-US" kern="0" dirty="0">
                <a:solidFill>
                  <a:schemeClr val="bg2">
                    <a:lumMod val="75000"/>
                  </a:schemeClr>
                </a:solidFill>
              </a:rPr>
              <a:t>DWR</a:t>
            </a:r>
          </a:p>
        </p:txBody>
      </p:sp>
      <p:sp>
        <p:nvSpPr>
          <p:cNvPr id="62" name="Content Placeholder 1">
            <a:extLst>
              <a:ext uri="{FF2B5EF4-FFF2-40B4-BE49-F238E27FC236}">
                <a16:creationId xmlns:a16="http://schemas.microsoft.com/office/drawing/2014/main" id="{6584E15C-E4E3-816B-644C-C6AA7D0E112E}"/>
              </a:ext>
            </a:extLst>
          </p:cNvPr>
          <p:cNvSpPr txBox="1">
            <a:spLocks/>
          </p:cNvSpPr>
          <p:nvPr/>
        </p:nvSpPr>
        <p:spPr>
          <a:xfrm>
            <a:off x="8492519" y="7575044"/>
            <a:ext cx="3852411" cy="1199788"/>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Aft>
                <a:spcPts val="0"/>
              </a:spcAft>
              <a:buClr>
                <a:schemeClr val="accent5"/>
              </a:buClr>
              <a:buNone/>
            </a:pPr>
            <a:r>
              <a:rPr lang="en-US" kern="0" dirty="0">
                <a:solidFill>
                  <a:schemeClr val="bg2">
                    <a:lumMod val="75000"/>
                  </a:schemeClr>
                </a:solidFill>
              </a:rPr>
              <a:t>Public Workshop</a:t>
            </a:r>
          </a:p>
        </p:txBody>
      </p:sp>
      <p:sp>
        <p:nvSpPr>
          <p:cNvPr id="66" name="Content Placeholder 1">
            <a:extLst>
              <a:ext uri="{FF2B5EF4-FFF2-40B4-BE49-F238E27FC236}">
                <a16:creationId xmlns:a16="http://schemas.microsoft.com/office/drawing/2014/main" id="{B87BE6E8-A63E-745A-B93D-0D272B0252B7}"/>
              </a:ext>
            </a:extLst>
          </p:cNvPr>
          <p:cNvSpPr txBox="1">
            <a:spLocks/>
          </p:cNvSpPr>
          <p:nvPr/>
        </p:nvSpPr>
        <p:spPr>
          <a:xfrm>
            <a:off x="10777989" y="5485591"/>
            <a:ext cx="3852411" cy="865992"/>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r">
              <a:spcAft>
                <a:spcPts val="0"/>
              </a:spcAft>
              <a:buClr>
                <a:schemeClr val="accent5"/>
              </a:buClr>
              <a:buNone/>
            </a:pPr>
            <a:r>
              <a:rPr lang="en-US" kern="0" dirty="0">
                <a:solidFill>
                  <a:schemeClr val="bg2">
                    <a:lumMod val="75000"/>
                  </a:schemeClr>
                </a:solidFill>
              </a:rPr>
              <a:t>FCGMA Board Review of 5-Year Evaluations</a:t>
            </a:r>
          </a:p>
          <a:p>
            <a:pPr marL="0" indent="0" algn="ctr">
              <a:spcAft>
                <a:spcPts val="0"/>
              </a:spcAft>
              <a:buClr>
                <a:schemeClr val="accent5"/>
              </a:buClr>
              <a:buNone/>
            </a:pPr>
            <a:endParaRPr lang="en-US" kern="0" dirty="0">
              <a:solidFill>
                <a:schemeClr val="bg2">
                  <a:lumMod val="75000"/>
                </a:schemeClr>
              </a:solidFill>
            </a:endParaRPr>
          </a:p>
        </p:txBody>
      </p:sp>
      <p:sp>
        <p:nvSpPr>
          <p:cNvPr id="70" name="Content Placeholder 1">
            <a:extLst>
              <a:ext uri="{FF2B5EF4-FFF2-40B4-BE49-F238E27FC236}">
                <a16:creationId xmlns:a16="http://schemas.microsoft.com/office/drawing/2014/main" id="{CEC3A785-6C6F-FA85-3EAA-A25760CE20FA}"/>
              </a:ext>
            </a:extLst>
          </p:cNvPr>
          <p:cNvSpPr txBox="1">
            <a:spLocks/>
          </p:cNvSpPr>
          <p:nvPr/>
        </p:nvSpPr>
        <p:spPr>
          <a:xfrm>
            <a:off x="820226" y="4460973"/>
            <a:ext cx="4968100" cy="2497328"/>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a:spcBef>
                <a:spcPts val="576"/>
              </a:spcBef>
              <a:spcAft>
                <a:spcPts val="0"/>
              </a:spcAft>
              <a:buClr>
                <a:schemeClr val="accent5"/>
              </a:buClr>
            </a:pPr>
            <a:r>
              <a:rPr lang="en-US" kern="0" dirty="0">
                <a:solidFill>
                  <a:schemeClr val="bg2">
                    <a:lumMod val="75000"/>
                  </a:schemeClr>
                </a:solidFill>
              </a:rPr>
              <a:t>Plan Area and Background Review</a:t>
            </a:r>
          </a:p>
          <a:p>
            <a:pPr>
              <a:spcBef>
                <a:spcPts val="576"/>
              </a:spcBef>
              <a:spcAft>
                <a:spcPts val="0"/>
              </a:spcAft>
              <a:buClr>
                <a:schemeClr val="accent5"/>
              </a:buClr>
            </a:pPr>
            <a:r>
              <a:rPr lang="en-US" kern="0" dirty="0">
                <a:solidFill>
                  <a:schemeClr val="accent3">
                    <a:lumMod val="75000"/>
                  </a:schemeClr>
                </a:solidFill>
              </a:rPr>
              <a:t>Model Scenario Development</a:t>
            </a:r>
          </a:p>
          <a:p>
            <a:pPr>
              <a:spcBef>
                <a:spcPts val="576"/>
              </a:spcBef>
              <a:spcAft>
                <a:spcPts val="0"/>
              </a:spcAft>
              <a:buClr>
                <a:schemeClr val="accent5"/>
              </a:buClr>
            </a:pPr>
            <a:r>
              <a:rPr lang="en-US" kern="0" dirty="0">
                <a:solidFill>
                  <a:schemeClr val="bg2">
                    <a:lumMod val="75000"/>
                  </a:schemeClr>
                </a:solidFill>
              </a:rPr>
              <a:t>Current Groundwater Conditions </a:t>
            </a:r>
          </a:p>
          <a:p>
            <a:pPr>
              <a:spcBef>
                <a:spcPts val="576"/>
              </a:spcBef>
              <a:spcAft>
                <a:spcPts val="0"/>
              </a:spcAft>
              <a:buClr>
                <a:schemeClr val="accent5"/>
              </a:buClr>
            </a:pPr>
            <a:r>
              <a:rPr lang="en-US" kern="0" dirty="0">
                <a:solidFill>
                  <a:schemeClr val="bg2">
                    <a:lumMod val="75000"/>
                  </a:schemeClr>
                </a:solidFill>
              </a:rPr>
              <a:t>Monitoring Network Review</a:t>
            </a:r>
          </a:p>
          <a:p>
            <a:pPr>
              <a:spcBef>
                <a:spcPts val="576"/>
              </a:spcBef>
              <a:spcAft>
                <a:spcPts val="0"/>
              </a:spcAft>
              <a:buClr>
                <a:schemeClr val="accent5"/>
              </a:buClr>
            </a:pPr>
            <a:r>
              <a:rPr lang="en-US" kern="0" dirty="0">
                <a:solidFill>
                  <a:schemeClr val="bg2">
                    <a:lumMod val="75000"/>
                  </a:schemeClr>
                </a:solidFill>
              </a:rPr>
              <a:t>Actions Taken by FCGMA</a:t>
            </a:r>
          </a:p>
          <a:p>
            <a:pPr>
              <a:spcBef>
                <a:spcPts val="576"/>
              </a:spcBef>
              <a:spcAft>
                <a:spcPts val="0"/>
              </a:spcAft>
              <a:buClr>
                <a:schemeClr val="accent5"/>
              </a:buClr>
            </a:pPr>
            <a:r>
              <a:rPr lang="en-US" kern="0" dirty="0">
                <a:solidFill>
                  <a:schemeClr val="bg2">
                    <a:lumMod val="75000"/>
                  </a:schemeClr>
                </a:solidFill>
              </a:rPr>
              <a:t>GSP Implementation Progress </a:t>
            </a:r>
          </a:p>
          <a:p>
            <a:pPr marL="0" indent="0" algn="ctr">
              <a:spcBef>
                <a:spcPts val="576"/>
              </a:spcBef>
              <a:spcAft>
                <a:spcPts val="0"/>
              </a:spcAft>
              <a:buClr>
                <a:schemeClr val="accent5"/>
              </a:buClr>
              <a:buNone/>
            </a:pPr>
            <a:endParaRPr lang="en-US" kern="0" dirty="0">
              <a:solidFill>
                <a:schemeClr val="accent3">
                  <a:lumMod val="75000"/>
                </a:schemeClr>
              </a:solidFill>
            </a:endParaRPr>
          </a:p>
          <a:p>
            <a:pPr marL="0" indent="0" algn="ctr">
              <a:spcBef>
                <a:spcPts val="576"/>
              </a:spcBef>
              <a:spcAft>
                <a:spcPts val="0"/>
              </a:spcAft>
              <a:buClr>
                <a:schemeClr val="accent5"/>
              </a:buClr>
              <a:buNone/>
            </a:pPr>
            <a:endParaRPr lang="en-US" kern="0" dirty="0">
              <a:solidFill>
                <a:schemeClr val="accent3">
                  <a:lumMod val="75000"/>
                </a:schemeClr>
              </a:solidFill>
            </a:endParaRPr>
          </a:p>
        </p:txBody>
      </p:sp>
      <p:sp>
        <p:nvSpPr>
          <p:cNvPr id="73" name="Content Placeholder 1">
            <a:extLst>
              <a:ext uri="{FF2B5EF4-FFF2-40B4-BE49-F238E27FC236}">
                <a16:creationId xmlns:a16="http://schemas.microsoft.com/office/drawing/2014/main" id="{9B75BF4D-78C0-F7D6-71DF-4B3797A5D783}"/>
              </a:ext>
            </a:extLst>
          </p:cNvPr>
          <p:cNvSpPr txBox="1">
            <a:spLocks/>
          </p:cNvSpPr>
          <p:nvPr/>
        </p:nvSpPr>
        <p:spPr>
          <a:xfrm>
            <a:off x="6403513" y="4140580"/>
            <a:ext cx="3284527" cy="1064428"/>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a:spcBef>
                <a:spcPts val="576"/>
              </a:spcBef>
              <a:spcAft>
                <a:spcPts val="0"/>
              </a:spcAft>
              <a:buClr>
                <a:schemeClr val="accent5"/>
              </a:buClr>
            </a:pPr>
            <a:r>
              <a:rPr lang="en-US" kern="0" dirty="0">
                <a:solidFill>
                  <a:schemeClr val="accent3">
                    <a:lumMod val="75000"/>
                  </a:schemeClr>
                </a:solidFill>
              </a:rPr>
              <a:t>Finalize Modeling</a:t>
            </a:r>
          </a:p>
          <a:p>
            <a:pPr>
              <a:spcBef>
                <a:spcPts val="576"/>
              </a:spcBef>
              <a:spcAft>
                <a:spcPts val="0"/>
              </a:spcAft>
              <a:buClr>
                <a:schemeClr val="accent5"/>
              </a:buClr>
            </a:pPr>
            <a:r>
              <a:rPr lang="en-US" kern="0" dirty="0">
                <a:solidFill>
                  <a:schemeClr val="bg2">
                    <a:lumMod val="75000"/>
                  </a:schemeClr>
                </a:solidFill>
              </a:rPr>
              <a:t>Assess Minimum Thresholds (MTs)</a:t>
            </a:r>
          </a:p>
          <a:p>
            <a:pPr>
              <a:spcBef>
                <a:spcPts val="576"/>
              </a:spcBef>
              <a:spcAft>
                <a:spcPts val="0"/>
              </a:spcAft>
              <a:buClr>
                <a:schemeClr val="accent5"/>
              </a:buClr>
            </a:pPr>
            <a:r>
              <a:rPr lang="en-US" kern="0" dirty="0">
                <a:solidFill>
                  <a:schemeClr val="bg2">
                    <a:lumMod val="75000"/>
                  </a:schemeClr>
                </a:solidFill>
              </a:rPr>
              <a:t>Assess Measurable Objectives (MOs)</a:t>
            </a:r>
          </a:p>
          <a:p>
            <a:pPr>
              <a:spcBef>
                <a:spcPts val="576"/>
              </a:spcBef>
              <a:spcAft>
                <a:spcPts val="0"/>
              </a:spcAft>
              <a:buClr>
                <a:schemeClr val="accent5"/>
              </a:buClr>
            </a:pPr>
            <a:r>
              <a:rPr lang="en-US" kern="0" dirty="0">
                <a:solidFill>
                  <a:schemeClr val="bg2">
                    <a:lumMod val="75000"/>
                  </a:schemeClr>
                </a:solidFill>
              </a:rPr>
              <a:t>Re-evaluate Sustainable Yield</a:t>
            </a:r>
          </a:p>
          <a:p>
            <a:pPr>
              <a:spcBef>
                <a:spcPts val="576"/>
              </a:spcBef>
              <a:spcAft>
                <a:spcPts val="0"/>
              </a:spcAft>
              <a:buClr>
                <a:schemeClr val="accent5"/>
              </a:buClr>
            </a:pPr>
            <a:r>
              <a:rPr lang="en-US" kern="0" dirty="0">
                <a:solidFill>
                  <a:schemeClr val="bg2">
                    <a:lumMod val="75000"/>
                  </a:schemeClr>
                </a:solidFill>
              </a:rPr>
              <a:t>Draft Reports</a:t>
            </a:r>
          </a:p>
        </p:txBody>
      </p:sp>
      <p:sp>
        <p:nvSpPr>
          <p:cNvPr id="3" name="Oval 2">
            <a:extLst>
              <a:ext uri="{FF2B5EF4-FFF2-40B4-BE49-F238E27FC236}">
                <a16:creationId xmlns:a16="http://schemas.microsoft.com/office/drawing/2014/main" id="{D49DD70C-DF00-6136-305A-9F8FFFC8FD26}"/>
              </a:ext>
            </a:extLst>
          </p:cNvPr>
          <p:cNvSpPr/>
          <p:nvPr/>
        </p:nvSpPr>
        <p:spPr>
          <a:xfrm>
            <a:off x="13651275" y="3788262"/>
            <a:ext cx="324196" cy="324196"/>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4" name="Donut 46">
            <a:extLst>
              <a:ext uri="{FF2B5EF4-FFF2-40B4-BE49-F238E27FC236}">
                <a16:creationId xmlns:a16="http://schemas.microsoft.com/office/drawing/2014/main" id="{2EC62579-7CA0-EE23-10DB-F03099ED7924}"/>
              </a:ext>
            </a:extLst>
          </p:cNvPr>
          <p:cNvSpPr/>
          <p:nvPr/>
        </p:nvSpPr>
        <p:spPr>
          <a:xfrm>
            <a:off x="13450526" y="3582522"/>
            <a:ext cx="735676" cy="735676"/>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sp>
        <p:nvSpPr>
          <p:cNvPr id="5" name="Donut 47">
            <a:extLst>
              <a:ext uri="{FF2B5EF4-FFF2-40B4-BE49-F238E27FC236}">
                <a16:creationId xmlns:a16="http://schemas.microsoft.com/office/drawing/2014/main" id="{04D48C7F-CA7F-C225-0737-11BF6A9B3836}"/>
              </a:ext>
            </a:extLst>
          </p:cNvPr>
          <p:cNvSpPr/>
          <p:nvPr/>
        </p:nvSpPr>
        <p:spPr>
          <a:xfrm>
            <a:off x="13545909" y="3685325"/>
            <a:ext cx="534927" cy="534927"/>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sp>
        <p:nvSpPr>
          <p:cNvPr id="43" name="Content Placeholder 1">
            <a:extLst>
              <a:ext uri="{FF2B5EF4-FFF2-40B4-BE49-F238E27FC236}">
                <a16:creationId xmlns:a16="http://schemas.microsoft.com/office/drawing/2014/main" id="{89380433-2C88-75A8-A53A-FB88727BE2FB}"/>
              </a:ext>
            </a:extLst>
          </p:cNvPr>
          <p:cNvSpPr txBox="1">
            <a:spLocks/>
          </p:cNvSpPr>
          <p:nvPr/>
        </p:nvSpPr>
        <p:spPr>
          <a:xfrm>
            <a:off x="8526867" y="1180485"/>
            <a:ext cx="3376347" cy="1838206"/>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Aft>
                <a:spcPts val="0"/>
              </a:spcAft>
              <a:buClr>
                <a:schemeClr val="accent5"/>
              </a:buClr>
              <a:buNone/>
            </a:pPr>
            <a:r>
              <a:rPr lang="en-US" kern="0" dirty="0">
                <a:solidFill>
                  <a:schemeClr val="bg2">
                    <a:lumMod val="75000"/>
                  </a:schemeClr>
                </a:solidFill>
              </a:rPr>
              <a:t>Public Workshop</a:t>
            </a:r>
          </a:p>
          <a:p>
            <a:pPr marL="0" indent="0" algn="ctr">
              <a:spcAft>
                <a:spcPts val="0"/>
              </a:spcAft>
              <a:buClr>
                <a:schemeClr val="accent5"/>
              </a:buClr>
              <a:buNone/>
            </a:pPr>
            <a:r>
              <a:rPr lang="en-US" kern="0" dirty="0">
                <a:solidFill>
                  <a:schemeClr val="bg2">
                    <a:lumMod val="75000"/>
                  </a:schemeClr>
                </a:solidFill>
              </a:rPr>
              <a:t>(GSP Amendments)</a:t>
            </a:r>
          </a:p>
          <a:p>
            <a:pPr marL="0" indent="0" algn="r">
              <a:spcAft>
                <a:spcPts val="0"/>
              </a:spcAft>
              <a:buClr>
                <a:schemeClr val="accent5"/>
              </a:buClr>
              <a:buNone/>
            </a:pPr>
            <a:endParaRPr lang="en-US" kern="0" dirty="0">
              <a:solidFill>
                <a:schemeClr val="bg2">
                  <a:lumMod val="75000"/>
                </a:schemeClr>
              </a:solidFill>
            </a:endParaRPr>
          </a:p>
        </p:txBody>
      </p:sp>
      <p:cxnSp>
        <p:nvCxnSpPr>
          <p:cNvPr id="44" name="Straight Connector 43">
            <a:extLst>
              <a:ext uri="{FF2B5EF4-FFF2-40B4-BE49-F238E27FC236}">
                <a16:creationId xmlns:a16="http://schemas.microsoft.com/office/drawing/2014/main" id="{E4D81813-3034-0011-E52C-659B4AD8AD24}"/>
              </a:ext>
            </a:extLst>
          </p:cNvPr>
          <p:cNvCxnSpPr>
            <a:cxnSpLocks/>
          </p:cNvCxnSpPr>
          <p:nvPr/>
        </p:nvCxnSpPr>
        <p:spPr>
          <a:xfrm>
            <a:off x="13154724" y="3950360"/>
            <a:ext cx="295802"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C9EF058-18E0-051E-8699-64146991B684}"/>
              </a:ext>
            </a:extLst>
          </p:cNvPr>
          <p:cNvCxnSpPr>
            <a:cxnSpLocks/>
          </p:cNvCxnSpPr>
          <p:nvPr/>
        </p:nvCxnSpPr>
        <p:spPr>
          <a:xfrm>
            <a:off x="13807812" y="2096399"/>
            <a:ext cx="0" cy="146304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2C215EC-A94D-2CE4-99D3-7398C81A9048}"/>
              </a:ext>
            </a:extLst>
          </p:cNvPr>
          <p:cNvSpPr/>
          <p:nvPr/>
        </p:nvSpPr>
        <p:spPr>
          <a:xfrm>
            <a:off x="1815841" y="3788262"/>
            <a:ext cx="324196" cy="3241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15" name="Donut 38">
            <a:extLst>
              <a:ext uri="{FF2B5EF4-FFF2-40B4-BE49-F238E27FC236}">
                <a16:creationId xmlns:a16="http://schemas.microsoft.com/office/drawing/2014/main" id="{BF9E917B-A059-BA4B-BB2D-F2E35455EB5C}"/>
              </a:ext>
            </a:extLst>
          </p:cNvPr>
          <p:cNvSpPr/>
          <p:nvPr/>
        </p:nvSpPr>
        <p:spPr>
          <a:xfrm>
            <a:off x="1615092" y="3582522"/>
            <a:ext cx="735676" cy="735676"/>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sp>
        <p:nvSpPr>
          <p:cNvPr id="39" name="Donut 39">
            <a:extLst>
              <a:ext uri="{FF2B5EF4-FFF2-40B4-BE49-F238E27FC236}">
                <a16:creationId xmlns:a16="http://schemas.microsoft.com/office/drawing/2014/main" id="{B38E09A8-201E-64FF-B1D1-89BF9F52EBAB}"/>
              </a:ext>
            </a:extLst>
          </p:cNvPr>
          <p:cNvSpPr/>
          <p:nvPr/>
        </p:nvSpPr>
        <p:spPr>
          <a:xfrm>
            <a:off x="1710475" y="3682897"/>
            <a:ext cx="534927" cy="534927"/>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cxnSp>
        <p:nvCxnSpPr>
          <p:cNvPr id="45" name="Straight Connector 44">
            <a:extLst>
              <a:ext uri="{FF2B5EF4-FFF2-40B4-BE49-F238E27FC236}">
                <a16:creationId xmlns:a16="http://schemas.microsoft.com/office/drawing/2014/main" id="{5CF1539C-D709-E713-B35F-26AB1772DF4D}"/>
              </a:ext>
            </a:extLst>
          </p:cNvPr>
          <p:cNvCxnSpPr>
            <a:cxnSpLocks/>
          </p:cNvCxnSpPr>
          <p:nvPr/>
        </p:nvCxnSpPr>
        <p:spPr>
          <a:xfrm>
            <a:off x="1056015" y="3950360"/>
            <a:ext cx="559077"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996D9FFE-E148-90FC-6433-58E3E91F6773}"/>
              </a:ext>
            </a:extLst>
          </p:cNvPr>
          <p:cNvSpPr/>
          <p:nvPr/>
        </p:nvSpPr>
        <p:spPr>
          <a:xfrm>
            <a:off x="3177633" y="3788262"/>
            <a:ext cx="324196" cy="3241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51" name="Donut 38">
            <a:extLst>
              <a:ext uri="{FF2B5EF4-FFF2-40B4-BE49-F238E27FC236}">
                <a16:creationId xmlns:a16="http://schemas.microsoft.com/office/drawing/2014/main" id="{CB0E0B4B-8E93-4720-7FAC-216027FEDADC}"/>
              </a:ext>
            </a:extLst>
          </p:cNvPr>
          <p:cNvSpPr/>
          <p:nvPr/>
        </p:nvSpPr>
        <p:spPr>
          <a:xfrm>
            <a:off x="2976884" y="3582522"/>
            <a:ext cx="735676" cy="735676"/>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sp>
        <p:nvSpPr>
          <p:cNvPr id="54" name="Donut 39">
            <a:extLst>
              <a:ext uri="{FF2B5EF4-FFF2-40B4-BE49-F238E27FC236}">
                <a16:creationId xmlns:a16="http://schemas.microsoft.com/office/drawing/2014/main" id="{E3B88023-CD3E-ED8D-0A5F-47BF52224518}"/>
              </a:ext>
            </a:extLst>
          </p:cNvPr>
          <p:cNvSpPr/>
          <p:nvPr/>
        </p:nvSpPr>
        <p:spPr>
          <a:xfrm>
            <a:off x="3072267" y="3682897"/>
            <a:ext cx="534927" cy="534927"/>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cxnSp>
        <p:nvCxnSpPr>
          <p:cNvPr id="56" name="Straight Connector 55">
            <a:extLst>
              <a:ext uri="{FF2B5EF4-FFF2-40B4-BE49-F238E27FC236}">
                <a16:creationId xmlns:a16="http://schemas.microsoft.com/office/drawing/2014/main" id="{D3733ACE-4FB0-87F1-3C89-0B98CB536BDE}"/>
              </a:ext>
            </a:extLst>
          </p:cNvPr>
          <p:cNvCxnSpPr>
            <a:cxnSpLocks/>
          </p:cNvCxnSpPr>
          <p:nvPr/>
        </p:nvCxnSpPr>
        <p:spPr>
          <a:xfrm>
            <a:off x="2350768" y="3950360"/>
            <a:ext cx="626116"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8" name="Content Placeholder 1">
            <a:extLst>
              <a:ext uri="{FF2B5EF4-FFF2-40B4-BE49-F238E27FC236}">
                <a16:creationId xmlns:a16="http://schemas.microsoft.com/office/drawing/2014/main" id="{27B961C3-4182-9E69-F292-2CF4319D838E}"/>
              </a:ext>
            </a:extLst>
          </p:cNvPr>
          <p:cNvSpPr txBox="1">
            <a:spLocks/>
          </p:cNvSpPr>
          <p:nvPr/>
        </p:nvSpPr>
        <p:spPr>
          <a:xfrm>
            <a:off x="2089365" y="2986656"/>
            <a:ext cx="2680527" cy="452647"/>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Aft>
                <a:spcPts val="0"/>
              </a:spcAft>
              <a:buClr>
                <a:schemeClr val="accent5"/>
              </a:buClr>
              <a:buNone/>
            </a:pPr>
            <a:r>
              <a:rPr lang="en-US" sz="1600" kern="0" dirty="0">
                <a:solidFill>
                  <a:schemeClr val="bg2">
                    <a:lumMod val="75000"/>
                  </a:schemeClr>
                </a:solidFill>
              </a:rPr>
              <a:t>October </a:t>
            </a:r>
          </a:p>
          <a:p>
            <a:pPr marL="0" indent="0" algn="ctr">
              <a:spcAft>
                <a:spcPts val="0"/>
              </a:spcAft>
              <a:buClr>
                <a:schemeClr val="accent5"/>
              </a:buClr>
              <a:buNone/>
            </a:pPr>
            <a:r>
              <a:rPr lang="en-US" sz="1600" kern="0" dirty="0">
                <a:solidFill>
                  <a:schemeClr val="bg2">
                    <a:lumMod val="75000"/>
                  </a:schemeClr>
                </a:solidFill>
              </a:rPr>
              <a:t>2023</a:t>
            </a:r>
          </a:p>
        </p:txBody>
      </p:sp>
      <p:sp>
        <p:nvSpPr>
          <p:cNvPr id="64" name="Content Placeholder 1">
            <a:extLst>
              <a:ext uri="{FF2B5EF4-FFF2-40B4-BE49-F238E27FC236}">
                <a16:creationId xmlns:a16="http://schemas.microsoft.com/office/drawing/2014/main" id="{863A3A0C-C034-28A7-377A-89C7712CD187}"/>
              </a:ext>
            </a:extLst>
          </p:cNvPr>
          <p:cNvSpPr txBox="1">
            <a:spLocks/>
          </p:cNvSpPr>
          <p:nvPr/>
        </p:nvSpPr>
        <p:spPr>
          <a:xfrm>
            <a:off x="673702" y="2221040"/>
            <a:ext cx="4237302" cy="452647"/>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Aft>
                <a:spcPts val="0"/>
              </a:spcAft>
              <a:buClr>
                <a:schemeClr val="accent5"/>
              </a:buClr>
              <a:buNone/>
            </a:pPr>
            <a:r>
              <a:rPr lang="en-US" sz="2000" kern="0" dirty="0">
                <a:solidFill>
                  <a:schemeClr val="bg2">
                    <a:lumMod val="75000"/>
                  </a:schemeClr>
                </a:solidFill>
              </a:rPr>
              <a:t>Modeling Approach Presented </a:t>
            </a:r>
          </a:p>
          <a:p>
            <a:pPr marL="0" indent="0" algn="ctr">
              <a:spcAft>
                <a:spcPts val="0"/>
              </a:spcAft>
              <a:buClr>
                <a:schemeClr val="accent5"/>
              </a:buClr>
              <a:buNone/>
            </a:pPr>
            <a:r>
              <a:rPr lang="en-US" sz="2000" kern="0" dirty="0">
                <a:solidFill>
                  <a:schemeClr val="bg2">
                    <a:lumMod val="75000"/>
                  </a:schemeClr>
                </a:solidFill>
              </a:rPr>
              <a:t>to FCGMA Board</a:t>
            </a:r>
          </a:p>
        </p:txBody>
      </p:sp>
      <p:sp>
        <p:nvSpPr>
          <p:cNvPr id="65" name="Content Placeholder 1">
            <a:extLst>
              <a:ext uri="{FF2B5EF4-FFF2-40B4-BE49-F238E27FC236}">
                <a16:creationId xmlns:a16="http://schemas.microsoft.com/office/drawing/2014/main" id="{43D4D04F-93DE-06D8-74BC-D251CF48FC90}"/>
              </a:ext>
            </a:extLst>
          </p:cNvPr>
          <p:cNvSpPr txBox="1">
            <a:spLocks/>
          </p:cNvSpPr>
          <p:nvPr/>
        </p:nvSpPr>
        <p:spPr>
          <a:xfrm>
            <a:off x="895165" y="3002674"/>
            <a:ext cx="2165545" cy="452647"/>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Aft>
                <a:spcPts val="0"/>
              </a:spcAft>
              <a:buClr>
                <a:schemeClr val="accent5"/>
              </a:buClr>
              <a:buNone/>
            </a:pPr>
            <a:r>
              <a:rPr lang="en-US" sz="1600" kern="0" dirty="0">
                <a:solidFill>
                  <a:schemeClr val="bg2">
                    <a:lumMod val="75000"/>
                  </a:schemeClr>
                </a:solidFill>
              </a:rPr>
              <a:t>September </a:t>
            </a:r>
          </a:p>
          <a:p>
            <a:pPr marL="0" indent="0" algn="ctr">
              <a:spcAft>
                <a:spcPts val="0"/>
              </a:spcAft>
              <a:buClr>
                <a:schemeClr val="accent5"/>
              </a:buClr>
              <a:buNone/>
            </a:pPr>
            <a:r>
              <a:rPr lang="en-US" sz="1600" kern="0" dirty="0">
                <a:solidFill>
                  <a:schemeClr val="bg2">
                    <a:lumMod val="75000"/>
                  </a:schemeClr>
                </a:solidFill>
              </a:rPr>
              <a:t>2023</a:t>
            </a:r>
          </a:p>
        </p:txBody>
      </p:sp>
      <p:sp>
        <p:nvSpPr>
          <p:cNvPr id="2" name="Arrow: Right 1">
            <a:extLst>
              <a:ext uri="{FF2B5EF4-FFF2-40B4-BE49-F238E27FC236}">
                <a16:creationId xmlns:a16="http://schemas.microsoft.com/office/drawing/2014/main" id="{EC07674C-4C9E-8063-C256-31A4BBD1639A}"/>
              </a:ext>
            </a:extLst>
          </p:cNvPr>
          <p:cNvSpPr/>
          <p:nvPr/>
        </p:nvSpPr>
        <p:spPr>
          <a:xfrm>
            <a:off x="7266616" y="316673"/>
            <a:ext cx="7022745" cy="763968"/>
          </a:xfrm>
          <a:prstGeom prst="rightArrow">
            <a:avLst>
              <a:gd name="adj1" fmla="val 50000"/>
              <a:gd name="adj2" fmla="val 11079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May 2024  -  January 2025</a:t>
            </a:r>
          </a:p>
        </p:txBody>
      </p:sp>
    </p:spTree>
    <p:extLst>
      <p:ext uri="{BB962C8B-B14F-4D97-AF65-F5344CB8AC3E}">
        <p14:creationId xmlns:p14="http://schemas.microsoft.com/office/powerpoint/2010/main" val="4249919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 schematic&#10;&#10;Description automatically generated">
            <a:extLst>
              <a:ext uri="{FF2B5EF4-FFF2-40B4-BE49-F238E27FC236}">
                <a16:creationId xmlns:a16="http://schemas.microsoft.com/office/drawing/2014/main" id="{7446133E-D663-30AB-E89B-7CBDEC8EED72}"/>
              </a:ext>
            </a:extLst>
          </p:cNvPr>
          <p:cNvPicPr>
            <a:picLocks noChangeAspect="1"/>
          </p:cNvPicPr>
          <p:nvPr/>
        </p:nvPicPr>
        <p:blipFill rotWithShape="1">
          <a:blip r:embed="rId3"/>
          <a:srcRect l="1153" t="1297" r="849" b="4143"/>
          <a:stretch/>
        </p:blipFill>
        <p:spPr>
          <a:xfrm>
            <a:off x="5245593" y="979162"/>
            <a:ext cx="9265250" cy="6856738"/>
          </a:xfrm>
          <a:prstGeom prst="rect">
            <a:avLst/>
          </a:prstGeom>
        </p:spPr>
      </p:pic>
      <p:sp>
        <p:nvSpPr>
          <p:cNvPr id="20" name="TextBox 19"/>
          <p:cNvSpPr txBox="1"/>
          <p:nvPr/>
        </p:nvSpPr>
        <p:spPr>
          <a:xfrm>
            <a:off x="0" y="138804"/>
            <a:ext cx="14630400" cy="1116781"/>
          </a:xfrm>
          <a:prstGeom prst="rect">
            <a:avLst/>
          </a:prstGeom>
          <a:noFill/>
          <a:effectLst>
            <a:innerShdw blurRad="63500" dist="50800" dir="13500000">
              <a:prstClr val="black">
                <a:alpha val="50000"/>
              </a:prstClr>
            </a:innerShdw>
          </a:effectLst>
        </p:spPr>
        <p:txBody>
          <a:bodyPr wrap="square" lIns="130622" tIns="65310" rIns="130622" bIns="65310">
            <a:spAutoFit/>
          </a:bodyPr>
          <a:lstStyle/>
          <a:p>
            <a:pPr eaLnBrk="0" fontAlgn="base" hangingPunct="0">
              <a:spcBef>
                <a:spcPct val="0"/>
              </a:spcBef>
              <a:spcAft>
                <a:spcPct val="0"/>
              </a:spcAft>
              <a:defRPr/>
            </a:pPr>
            <a:r>
              <a:rPr lang="en-US" sz="44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Background Information – Undesirable Results in the OPV</a:t>
            </a:r>
            <a:br>
              <a:rPr lang="en-US" sz="44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br>
            <a:r>
              <a:rPr lang="en-US" sz="20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Previous GSP Modeling</a:t>
            </a:r>
            <a:endParaRPr lang="en-US" sz="432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endParaRPr>
          </a:p>
        </p:txBody>
      </p:sp>
      <p:sp>
        <p:nvSpPr>
          <p:cNvPr id="13" name="Rectangle 12">
            <a:extLst>
              <a:ext uri="{FF2B5EF4-FFF2-40B4-BE49-F238E27FC236}">
                <a16:creationId xmlns:a16="http://schemas.microsoft.com/office/drawing/2014/main" id="{25C42F89-3CB5-CF43-89AE-3F61C1FB9E61}"/>
              </a:ext>
            </a:extLst>
          </p:cNvPr>
          <p:cNvSpPr/>
          <p:nvPr/>
        </p:nvSpPr>
        <p:spPr>
          <a:xfrm>
            <a:off x="342701" y="979162"/>
            <a:ext cx="5573866" cy="772904"/>
          </a:xfrm>
          <a:prstGeom prst="rect">
            <a:avLst/>
          </a:prstGeom>
        </p:spPr>
        <p:txBody>
          <a:bodyPr wrap="square">
            <a:spAutoFit/>
          </a:bodyPr>
          <a:lstStyle/>
          <a:p>
            <a:pPr>
              <a:lnSpc>
                <a:spcPct val="200000"/>
              </a:lnSpc>
              <a:spcAft>
                <a:spcPts val="1440"/>
              </a:spcAft>
            </a:pPr>
            <a:r>
              <a:rPr lang="en-US" sz="2592" b="1" u="sng" cap="all" spc="180" dirty="0">
                <a:solidFill>
                  <a:schemeClr val="accent1">
                    <a:lumMod val="50000"/>
                  </a:schemeClr>
                </a:solidFill>
                <a:ea typeface="Segoe UI" panose="020B0502040204020203" pitchFamily="34" charset="0"/>
                <a:cs typeface="Segoe UI" charset="0"/>
              </a:rPr>
              <a:t>Sustainability Indicators</a:t>
            </a:r>
            <a:endParaRPr lang="en-US" sz="2592" b="1" cap="all" spc="180" dirty="0">
              <a:solidFill>
                <a:schemeClr val="accent1">
                  <a:lumMod val="50000"/>
                </a:schemeClr>
              </a:solidFill>
              <a:ea typeface="Segoe UI" panose="020B0502040204020203" pitchFamily="34" charset="0"/>
              <a:cs typeface="Segoe UI" charset="0"/>
            </a:endParaRPr>
          </a:p>
        </p:txBody>
      </p:sp>
      <p:grpSp>
        <p:nvGrpSpPr>
          <p:cNvPr id="23" name="Group 22">
            <a:extLst>
              <a:ext uri="{FF2B5EF4-FFF2-40B4-BE49-F238E27FC236}">
                <a16:creationId xmlns:a16="http://schemas.microsoft.com/office/drawing/2014/main" id="{2D7193B1-153B-EF36-BB54-882F3FE71869}"/>
              </a:ext>
            </a:extLst>
          </p:cNvPr>
          <p:cNvGrpSpPr/>
          <p:nvPr/>
        </p:nvGrpSpPr>
        <p:grpSpPr>
          <a:xfrm>
            <a:off x="664805" y="1798809"/>
            <a:ext cx="8308563" cy="5454994"/>
            <a:chOff x="664805" y="1798809"/>
            <a:chExt cx="8308563" cy="5454994"/>
          </a:xfrm>
        </p:grpSpPr>
        <p:sp>
          <p:nvSpPr>
            <p:cNvPr id="5" name="Rectangle 4">
              <a:extLst>
                <a:ext uri="{FF2B5EF4-FFF2-40B4-BE49-F238E27FC236}">
                  <a16:creationId xmlns:a16="http://schemas.microsoft.com/office/drawing/2014/main" id="{25C42F89-3CB5-CF43-89AE-3F61C1FB9E61}"/>
                </a:ext>
              </a:extLst>
            </p:cNvPr>
            <p:cNvSpPr/>
            <p:nvPr/>
          </p:nvSpPr>
          <p:spPr>
            <a:xfrm>
              <a:off x="1563959" y="1798809"/>
              <a:ext cx="4189767" cy="1195199"/>
            </a:xfrm>
            <a:prstGeom prst="rect">
              <a:avLst/>
            </a:prstGeom>
          </p:spPr>
          <p:txBody>
            <a:bodyPr wrap="square">
              <a:spAutoFit/>
            </a:bodyPr>
            <a:lstStyle/>
            <a:p>
              <a:pPr>
                <a:lnSpc>
                  <a:spcPct val="200000"/>
                </a:lnSpc>
                <a:spcAft>
                  <a:spcPts val="1440"/>
                </a:spcAft>
              </a:pPr>
              <a:r>
                <a:rPr lang="en-US" sz="2000" b="1" spc="180" dirty="0">
                  <a:solidFill>
                    <a:schemeClr val="accent1">
                      <a:lumMod val="50000"/>
                    </a:schemeClr>
                  </a:solidFill>
                  <a:ea typeface="Segoe UI" panose="020B0502040204020203" pitchFamily="34" charset="0"/>
                  <a:cs typeface="Segoe UI" charset="0"/>
                </a:rPr>
                <a:t>Groundwater Elevation</a:t>
              </a:r>
            </a:p>
            <a:p>
              <a:pPr>
                <a:spcAft>
                  <a:spcPts val="1440"/>
                </a:spcAft>
              </a:pPr>
              <a:endParaRPr lang="en-US" sz="2000" b="1" spc="360" dirty="0">
                <a:solidFill>
                  <a:schemeClr val="accent1">
                    <a:lumMod val="50000"/>
                  </a:schemeClr>
                </a:solidFill>
                <a:ea typeface="Segoe UI" panose="020B0502040204020203" pitchFamily="34" charset="0"/>
                <a:cs typeface="Segoe UI"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027" y="6387076"/>
              <a:ext cx="678997" cy="67899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694" y="1867329"/>
              <a:ext cx="678997" cy="67899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7027" y="5483549"/>
              <a:ext cx="678997" cy="678996"/>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693" y="2772966"/>
              <a:ext cx="678997" cy="678996"/>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4806" y="3676493"/>
              <a:ext cx="678997" cy="678998"/>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4805" y="4580022"/>
              <a:ext cx="678997" cy="678996"/>
            </a:xfrm>
            <a:prstGeom prst="rect">
              <a:avLst/>
            </a:prstGeom>
          </p:spPr>
        </p:pic>
        <p:sp>
          <p:nvSpPr>
            <p:cNvPr id="3" name="TextBox 2">
              <a:extLst>
                <a:ext uri="{FF2B5EF4-FFF2-40B4-BE49-F238E27FC236}">
                  <a16:creationId xmlns:a16="http://schemas.microsoft.com/office/drawing/2014/main" id="{DBFFAFC6-16CB-6077-2DB3-E351A91EE447}"/>
                </a:ext>
              </a:extLst>
            </p:cNvPr>
            <p:cNvSpPr txBox="1"/>
            <p:nvPr/>
          </p:nvSpPr>
          <p:spPr>
            <a:xfrm>
              <a:off x="1562247" y="2679058"/>
              <a:ext cx="914400" cy="772904"/>
            </a:xfrm>
            <a:prstGeom prst="rect">
              <a:avLst/>
            </a:prstGeom>
          </p:spPr>
          <p:txBody>
            <a:bodyPr vert="horz" wrap="none" lIns="91440" tIns="45720" rIns="91440" bIns="45720" rtlCol="0" anchor="ctr">
              <a:normAutofit/>
            </a:bodyPr>
            <a:lstStyle/>
            <a:p>
              <a:pPr>
                <a:lnSpc>
                  <a:spcPct val="200000"/>
                </a:lnSpc>
                <a:spcBef>
                  <a:spcPts val="720"/>
                </a:spcBef>
                <a:spcAft>
                  <a:spcPts val="1440"/>
                </a:spcAft>
              </a:pPr>
              <a:r>
                <a:rPr lang="en-US" sz="2000" b="1" spc="180" dirty="0">
                  <a:solidFill>
                    <a:schemeClr val="accent1">
                      <a:lumMod val="50000"/>
                    </a:schemeClr>
                  </a:solidFill>
                  <a:ea typeface="Segoe UI" panose="020B0502040204020203" pitchFamily="34" charset="0"/>
                  <a:cs typeface="Segoe UI" charset="0"/>
                </a:rPr>
                <a:t>Groundwater in Storage</a:t>
              </a:r>
              <a:endParaRPr lang="en-US" sz="2000" dirty="0"/>
            </a:p>
          </p:txBody>
        </p:sp>
        <p:sp>
          <p:nvSpPr>
            <p:cNvPr id="17" name="TextBox 16">
              <a:extLst>
                <a:ext uri="{FF2B5EF4-FFF2-40B4-BE49-F238E27FC236}">
                  <a16:creationId xmlns:a16="http://schemas.microsoft.com/office/drawing/2014/main" id="{9B187141-4DD9-3AFF-70DA-51DC5D80C5E7}"/>
                </a:ext>
              </a:extLst>
            </p:cNvPr>
            <p:cNvSpPr txBox="1"/>
            <p:nvPr/>
          </p:nvSpPr>
          <p:spPr>
            <a:xfrm>
              <a:off x="1558156" y="3676493"/>
              <a:ext cx="7415212" cy="617413"/>
            </a:xfrm>
            <a:prstGeom prst="rect">
              <a:avLst/>
            </a:prstGeom>
            <a:noFill/>
          </p:spPr>
          <p:txBody>
            <a:bodyPr wrap="square">
              <a:spAutoFit/>
            </a:bodyPr>
            <a:lstStyle/>
            <a:p>
              <a:pPr>
                <a:lnSpc>
                  <a:spcPct val="200000"/>
                </a:lnSpc>
                <a:spcBef>
                  <a:spcPts val="720"/>
                </a:spcBef>
                <a:spcAft>
                  <a:spcPts val="2160"/>
                </a:spcAft>
              </a:pPr>
              <a:r>
                <a:rPr lang="en-US" sz="2000" b="1" spc="180" dirty="0">
                  <a:solidFill>
                    <a:schemeClr val="accent1">
                      <a:lumMod val="50000"/>
                    </a:schemeClr>
                  </a:solidFill>
                  <a:ea typeface="Segoe UI" panose="020B0502040204020203" pitchFamily="34" charset="0"/>
                  <a:cs typeface="Segoe UI" charset="0"/>
                </a:rPr>
                <a:t>Seawater Intrusion</a:t>
              </a:r>
            </a:p>
          </p:txBody>
        </p:sp>
        <p:sp>
          <p:nvSpPr>
            <p:cNvPr id="19" name="TextBox 18">
              <a:extLst>
                <a:ext uri="{FF2B5EF4-FFF2-40B4-BE49-F238E27FC236}">
                  <a16:creationId xmlns:a16="http://schemas.microsoft.com/office/drawing/2014/main" id="{AF068B17-82DA-7AE5-1A21-518BD9D48348}"/>
                </a:ext>
              </a:extLst>
            </p:cNvPr>
            <p:cNvSpPr txBox="1"/>
            <p:nvPr/>
          </p:nvSpPr>
          <p:spPr>
            <a:xfrm>
              <a:off x="1558156" y="4462320"/>
              <a:ext cx="914400" cy="914400"/>
            </a:xfrm>
            <a:prstGeom prst="rect">
              <a:avLst/>
            </a:prstGeom>
          </p:spPr>
          <p:txBody>
            <a:bodyPr vert="horz" wrap="none" lIns="91440" tIns="45720" rIns="91440" bIns="45720" rtlCol="0" anchor="ctr">
              <a:normAutofit/>
            </a:bodyPr>
            <a:lstStyle/>
            <a:p>
              <a:pPr>
                <a:lnSpc>
                  <a:spcPct val="150000"/>
                </a:lnSpc>
                <a:spcBef>
                  <a:spcPts val="360"/>
                </a:spcBef>
                <a:spcAft>
                  <a:spcPts val="480"/>
                </a:spcAft>
              </a:pPr>
              <a:r>
                <a:rPr lang="en-US" sz="2000" b="1" spc="180" dirty="0">
                  <a:solidFill>
                    <a:schemeClr val="accent1">
                      <a:lumMod val="50000"/>
                    </a:schemeClr>
                  </a:solidFill>
                  <a:ea typeface="Segoe UI" panose="020B0502040204020203" pitchFamily="34" charset="0"/>
                  <a:cs typeface="Segoe UI" charset="0"/>
                </a:rPr>
                <a:t>Groundwater Quality</a:t>
              </a:r>
            </a:p>
          </p:txBody>
        </p:sp>
        <p:sp>
          <p:nvSpPr>
            <p:cNvPr id="21" name="TextBox 20">
              <a:extLst>
                <a:ext uri="{FF2B5EF4-FFF2-40B4-BE49-F238E27FC236}">
                  <a16:creationId xmlns:a16="http://schemas.microsoft.com/office/drawing/2014/main" id="{8662335E-0820-4F1A-72B4-AEB9AF2487EE}"/>
                </a:ext>
              </a:extLst>
            </p:cNvPr>
            <p:cNvSpPr txBox="1"/>
            <p:nvPr/>
          </p:nvSpPr>
          <p:spPr>
            <a:xfrm>
              <a:off x="1563959" y="5365847"/>
              <a:ext cx="914400" cy="914400"/>
            </a:xfrm>
            <a:prstGeom prst="rect">
              <a:avLst/>
            </a:prstGeom>
          </p:spPr>
          <p:txBody>
            <a:bodyPr vert="horz" wrap="none" lIns="91440" tIns="45720" rIns="91440" bIns="45720" rtlCol="0" anchor="ctr">
              <a:normAutofit/>
            </a:bodyPr>
            <a:lstStyle/>
            <a:p>
              <a:pPr>
                <a:lnSpc>
                  <a:spcPct val="200000"/>
                </a:lnSpc>
                <a:spcAft>
                  <a:spcPts val="1440"/>
                </a:spcAft>
              </a:pPr>
              <a:r>
                <a:rPr lang="en-US" sz="2000" b="1" spc="180" dirty="0">
                  <a:solidFill>
                    <a:schemeClr val="accent1">
                      <a:lumMod val="50000"/>
                    </a:schemeClr>
                  </a:solidFill>
                  <a:ea typeface="Segoe UI" panose="020B0502040204020203" pitchFamily="34" charset="0"/>
                  <a:cs typeface="Segoe UI" charset="0"/>
                </a:rPr>
                <a:t>Land Subsidence</a:t>
              </a:r>
              <a:endParaRPr lang="en-US" sz="2000" dirty="0"/>
            </a:p>
          </p:txBody>
        </p:sp>
        <p:sp>
          <p:nvSpPr>
            <p:cNvPr id="22" name="TextBox 21">
              <a:extLst>
                <a:ext uri="{FF2B5EF4-FFF2-40B4-BE49-F238E27FC236}">
                  <a16:creationId xmlns:a16="http://schemas.microsoft.com/office/drawing/2014/main" id="{FD4D77B4-9BBC-BB8F-B36D-0EFA74A531A9}"/>
                </a:ext>
              </a:extLst>
            </p:cNvPr>
            <p:cNvSpPr txBox="1"/>
            <p:nvPr/>
          </p:nvSpPr>
          <p:spPr>
            <a:xfrm>
              <a:off x="1558156" y="6339403"/>
              <a:ext cx="914400" cy="914400"/>
            </a:xfrm>
            <a:prstGeom prst="rect">
              <a:avLst/>
            </a:prstGeom>
          </p:spPr>
          <p:txBody>
            <a:bodyPr vert="horz" wrap="none" lIns="91440" tIns="45720" rIns="91440" bIns="45720" rtlCol="0" anchor="ctr">
              <a:normAutofit/>
            </a:bodyPr>
            <a:lstStyle/>
            <a:p>
              <a:r>
                <a:rPr lang="en-US" sz="2000" b="1" spc="180" dirty="0">
                  <a:solidFill>
                    <a:schemeClr val="accent1">
                      <a:lumMod val="50000"/>
                    </a:schemeClr>
                  </a:solidFill>
                  <a:ea typeface="Segoe UI" panose="020B0502040204020203" pitchFamily="34" charset="0"/>
                  <a:cs typeface="Segoe UI" charset="0"/>
                </a:rPr>
                <a:t>Interconnected Surface Water </a:t>
              </a:r>
            </a:p>
            <a:p>
              <a:r>
                <a:rPr lang="en-US" sz="2000" b="1" spc="180" dirty="0">
                  <a:solidFill>
                    <a:schemeClr val="accent1">
                      <a:lumMod val="50000"/>
                    </a:schemeClr>
                  </a:solidFill>
                  <a:ea typeface="Segoe UI" panose="020B0502040204020203" pitchFamily="34" charset="0"/>
                  <a:cs typeface="Segoe UI" charset="0"/>
                </a:rPr>
                <a:t>and Groundwater</a:t>
              </a:r>
            </a:p>
          </p:txBody>
        </p:sp>
      </p:grpSp>
      <p:sp>
        <p:nvSpPr>
          <p:cNvPr id="24" name="Rectangle: Rounded Corners 23">
            <a:extLst>
              <a:ext uri="{FF2B5EF4-FFF2-40B4-BE49-F238E27FC236}">
                <a16:creationId xmlns:a16="http://schemas.microsoft.com/office/drawing/2014/main" id="{70E630A9-81ED-28FC-DA5E-A29A2BEE8E3F}"/>
              </a:ext>
            </a:extLst>
          </p:cNvPr>
          <p:cNvSpPr/>
          <p:nvPr/>
        </p:nvSpPr>
        <p:spPr>
          <a:xfrm>
            <a:off x="383475" y="3653987"/>
            <a:ext cx="4189767" cy="901419"/>
          </a:xfrm>
          <a:prstGeom prst="roundRect">
            <a:avLst/>
          </a:prstGeom>
          <a:noFill/>
          <a:ln w="38100">
            <a:solidFill>
              <a:schemeClr val="tx2">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21402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37BD2-2C00-3682-F117-5B3E4ECC52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F51815-1B83-E75A-5999-954BFE02AC60}"/>
              </a:ext>
            </a:extLst>
          </p:cNvPr>
          <p:cNvSpPr>
            <a:spLocks noGrp="1"/>
          </p:cNvSpPr>
          <p:nvPr>
            <p:ph type="title"/>
          </p:nvPr>
        </p:nvSpPr>
        <p:spPr>
          <a:xfrm>
            <a:off x="0" y="246580"/>
            <a:ext cx="12618720" cy="910965"/>
          </a:xfrm>
        </p:spPr>
        <p:txBody>
          <a:bodyPr>
            <a:normAutofit/>
          </a:bodyPr>
          <a:lstStyle/>
          <a:p>
            <a:pPr eaLnBrk="0" fontAlgn="base" hangingPunct="0">
              <a:spcBef>
                <a:spcPct val="0"/>
              </a:spcBef>
              <a:spcAft>
                <a:spcPct val="0"/>
              </a:spcAft>
              <a:defRPr/>
            </a:pPr>
            <a: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Background Information - GSP Modeling</a:t>
            </a:r>
            <a:b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br>
            <a:r>
              <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Previous GSP Modeling</a:t>
            </a:r>
          </a:p>
        </p:txBody>
      </p:sp>
      <p:sp>
        <p:nvSpPr>
          <p:cNvPr id="3" name="Content Placeholder 2">
            <a:extLst>
              <a:ext uri="{FF2B5EF4-FFF2-40B4-BE49-F238E27FC236}">
                <a16:creationId xmlns:a16="http://schemas.microsoft.com/office/drawing/2014/main" id="{79817C49-9A1E-0DD4-FDA4-B8864CEE5F95}"/>
              </a:ext>
            </a:extLst>
          </p:cNvPr>
          <p:cNvSpPr>
            <a:spLocks noGrp="1"/>
          </p:cNvSpPr>
          <p:nvPr>
            <p:ph sz="half" idx="1"/>
          </p:nvPr>
        </p:nvSpPr>
        <p:spPr>
          <a:xfrm>
            <a:off x="119921" y="1944427"/>
            <a:ext cx="6942328" cy="5307273"/>
          </a:xfrm>
        </p:spPr>
        <p:txBody>
          <a:bodyPr>
            <a:noAutofit/>
          </a:bodyPr>
          <a:lstStyle/>
          <a:p>
            <a:pPr>
              <a:lnSpc>
                <a:spcPct val="120000"/>
              </a:lnSpc>
            </a:pPr>
            <a:r>
              <a:rPr lang="en-US" sz="2200" dirty="0"/>
              <a:t>Numerical groundwater flow model developed and maintained by United Water Conservation District (UWCD 2018)</a:t>
            </a:r>
          </a:p>
          <a:p>
            <a:pPr>
              <a:lnSpc>
                <a:spcPct val="120000"/>
              </a:lnSpc>
            </a:pPr>
            <a:r>
              <a:rPr lang="en-US" sz="2200" dirty="0"/>
              <a:t>Calibrated to groundwater elevations measured between 1985 and 2015</a:t>
            </a:r>
          </a:p>
          <a:p>
            <a:pPr>
              <a:lnSpc>
                <a:spcPct val="120000"/>
              </a:lnSpc>
            </a:pPr>
            <a:r>
              <a:rPr lang="en-US" sz="2200" dirty="0"/>
              <a:t>Used to characterize groundwater budgets, forecast future groundwater conditions, and estimate the sustainable yield</a:t>
            </a:r>
          </a:p>
          <a:p>
            <a:pPr>
              <a:lnSpc>
                <a:spcPct val="120000"/>
              </a:lnSpc>
            </a:pPr>
            <a:r>
              <a:rPr lang="en-US" sz="2200" dirty="0"/>
              <a:t>Independent peer reviews characterized model uncertainty and appropriate use for the GSP</a:t>
            </a:r>
          </a:p>
          <a:p>
            <a:endParaRPr lang="en-US" sz="2400" dirty="0"/>
          </a:p>
          <a:p>
            <a:endParaRPr lang="en-US" sz="2400" dirty="0"/>
          </a:p>
        </p:txBody>
      </p:sp>
      <p:pic>
        <p:nvPicPr>
          <p:cNvPr id="7" name="Content Placeholder 6" descr="A map of a large area&#10;&#10;Description automatically generated">
            <a:extLst>
              <a:ext uri="{FF2B5EF4-FFF2-40B4-BE49-F238E27FC236}">
                <a16:creationId xmlns:a16="http://schemas.microsoft.com/office/drawing/2014/main" id="{CD5A1871-72E6-3912-07A0-2601BD6784AD}"/>
              </a:ext>
            </a:extLst>
          </p:cNvPr>
          <p:cNvPicPr>
            <a:picLocks noGrp="1" noChangeAspect="1"/>
          </p:cNvPicPr>
          <p:nvPr>
            <p:ph sz="half" idx="2"/>
          </p:nvPr>
        </p:nvPicPr>
        <p:blipFill>
          <a:blip r:embed="rId3">
            <a:alphaModFix amt="90000"/>
          </a:blip>
          <a:stretch>
            <a:fillRect/>
          </a:stretch>
        </p:blipFill>
        <p:spPr>
          <a:xfrm>
            <a:off x="7414250" y="1306378"/>
            <a:ext cx="7216150" cy="5616843"/>
          </a:xfrm>
        </p:spPr>
      </p:pic>
      <p:sp>
        <p:nvSpPr>
          <p:cNvPr id="5" name="TextBox 4">
            <a:extLst>
              <a:ext uri="{FF2B5EF4-FFF2-40B4-BE49-F238E27FC236}">
                <a16:creationId xmlns:a16="http://schemas.microsoft.com/office/drawing/2014/main" id="{FA455D37-9E6F-97CC-5F66-DB9AFD044BF3}"/>
              </a:ext>
            </a:extLst>
          </p:cNvPr>
          <p:cNvSpPr txBox="1"/>
          <p:nvPr/>
        </p:nvSpPr>
        <p:spPr>
          <a:xfrm>
            <a:off x="119920" y="1273912"/>
            <a:ext cx="6189439" cy="670515"/>
          </a:xfrm>
          <a:prstGeom prst="rect">
            <a:avLst/>
          </a:prstGeom>
        </p:spPr>
        <p:txBody>
          <a:bodyPr vert="horz" wrap="square" lIns="91440" tIns="45720" rIns="91440" bIns="45720" rtlCol="0" anchor="ctr">
            <a:normAutofit fontScale="85000" lnSpcReduction="10000"/>
          </a:bodyPr>
          <a:lstStyle/>
          <a:p>
            <a:pPr algn="l"/>
            <a:r>
              <a:rPr lang="en-US" sz="2800" b="1" u="sng" dirty="0"/>
              <a:t>Ventura Regional Groundwater Flow Model</a:t>
            </a:r>
          </a:p>
        </p:txBody>
      </p:sp>
      <p:sp>
        <p:nvSpPr>
          <p:cNvPr id="8" name="TextBox 7">
            <a:extLst>
              <a:ext uri="{FF2B5EF4-FFF2-40B4-BE49-F238E27FC236}">
                <a16:creationId xmlns:a16="http://schemas.microsoft.com/office/drawing/2014/main" id="{27AB19B7-C42F-2FD7-9CEE-959845B95F35}"/>
              </a:ext>
            </a:extLst>
          </p:cNvPr>
          <p:cNvSpPr txBox="1"/>
          <p:nvPr/>
        </p:nvSpPr>
        <p:spPr>
          <a:xfrm>
            <a:off x="7384648" y="6923221"/>
            <a:ext cx="7103840" cy="811658"/>
          </a:xfrm>
          <a:prstGeom prst="rect">
            <a:avLst/>
          </a:prstGeom>
        </p:spPr>
        <p:txBody>
          <a:bodyPr vert="horz" wrap="square" lIns="91440" tIns="45720" rIns="91440" bIns="45720" rtlCol="0" anchor="ctr">
            <a:normAutofit fontScale="40000" lnSpcReduction="20000"/>
          </a:bodyPr>
          <a:lstStyle/>
          <a:p>
            <a:pPr algn="l">
              <a:lnSpc>
                <a:spcPct val="120000"/>
              </a:lnSpc>
              <a:spcAft>
                <a:spcPts val="600"/>
              </a:spcAft>
            </a:pPr>
            <a:r>
              <a:rPr lang="en-US" sz="2800" dirty="0"/>
              <a:t>UWCD (United Water Conservation District). 2018. Ventura Regional Groundwater Flow Model and Updated Hydrogeologic Conceptual Model: Oxnard Plain, Oxnard Forebay, Pleasant Valley, West Las Posas, and Mound Groundwater Basins. Open-File Report 2018-02. July 2018. </a:t>
            </a:r>
          </a:p>
        </p:txBody>
      </p:sp>
    </p:spTree>
    <p:extLst>
      <p:ext uri="{BB962C8B-B14F-4D97-AF65-F5344CB8AC3E}">
        <p14:creationId xmlns:p14="http://schemas.microsoft.com/office/powerpoint/2010/main" val="1488412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3E77E-4B14-014C-B241-F99EF846F1B7}"/>
              </a:ext>
            </a:extLst>
          </p:cNvPr>
          <p:cNvSpPr>
            <a:spLocks noGrp="1"/>
          </p:cNvSpPr>
          <p:nvPr>
            <p:ph type="title"/>
          </p:nvPr>
        </p:nvSpPr>
        <p:spPr>
          <a:xfrm>
            <a:off x="0" y="246580"/>
            <a:ext cx="12618720" cy="1027332"/>
          </a:xfrm>
        </p:spPr>
        <p:txBody>
          <a:bodyPr>
            <a:normAutofit/>
          </a:bodyPr>
          <a:lstStyle/>
          <a:p>
            <a:pPr eaLnBrk="0" fontAlgn="base" hangingPunct="0">
              <a:spcBef>
                <a:spcPct val="0"/>
              </a:spcBef>
              <a:spcAft>
                <a:spcPct val="0"/>
              </a:spcAft>
              <a:defRPr/>
            </a:pPr>
            <a: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Background Information – GSP Modeling</a:t>
            </a:r>
            <a:b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br>
            <a:r>
              <a:rPr lang="en-US" sz="20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Previous GSP Modeling</a:t>
            </a:r>
          </a:p>
        </p:txBody>
      </p:sp>
      <p:graphicFrame>
        <p:nvGraphicFramePr>
          <p:cNvPr id="11" name="Content Placeholder 10">
            <a:extLst>
              <a:ext uri="{FF2B5EF4-FFF2-40B4-BE49-F238E27FC236}">
                <a16:creationId xmlns:a16="http://schemas.microsoft.com/office/drawing/2014/main" id="{09AE6D02-CE08-94A7-F877-A18282141A0E}"/>
              </a:ext>
            </a:extLst>
          </p:cNvPr>
          <p:cNvGraphicFramePr>
            <a:graphicFrameLocks noGrp="1"/>
          </p:cNvGraphicFramePr>
          <p:nvPr>
            <p:ph sz="half" idx="1"/>
            <p:extLst>
              <p:ext uri="{D42A27DB-BD31-4B8C-83A1-F6EECF244321}">
                <p14:modId xmlns:p14="http://schemas.microsoft.com/office/powerpoint/2010/main" val="346030722"/>
              </p:ext>
            </p:extLst>
          </p:nvPr>
        </p:nvGraphicFramePr>
        <p:xfrm>
          <a:off x="188030" y="2002610"/>
          <a:ext cx="7139362" cy="3623253"/>
        </p:xfrm>
        <a:graphic>
          <a:graphicData uri="http://schemas.openxmlformats.org/drawingml/2006/table">
            <a:tbl>
              <a:tblPr>
                <a:tableStyleId>{5C22544A-7EE6-4342-B048-85BDC9FD1C3A}</a:tableStyleId>
              </a:tblPr>
              <a:tblGrid>
                <a:gridCol w="3140386">
                  <a:extLst>
                    <a:ext uri="{9D8B030D-6E8A-4147-A177-3AD203B41FA5}">
                      <a16:colId xmlns:a16="http://schemas.microsoft.com/office/drawing/2014/main" val="3510671810"/>
                    </a:ext>
                  </a:extLst>
                </a:gridCol>
                <a:gridCol w="1365504">
                  <a:extLst>
                    <a:ext uri="{9D8B030D-6E8A-4147-A177-3AD203B41FA5}">
                      <a16:colId xmlns:a16="http://schemas.microsoft.com/office/drawing/2014/main" val="1950660789"/>
                    </a:ext>
                  </a:extLst>
                </a:gridCol>
                <a:gridCol w="1426464">
                  <a:extLst>
                    <a:ext uri="{9D8B030D-6E8A-4147-A177-3AD203B41FA5}">
                      <a16:colId xmlns:a16="http://schemas.microsoft.com/office/drawing/2014/main" val="1182651454"/>
                    </a:ext>
                  </a:extLst>
                </a:gridCol>
                <a:gridCol w="1207008">
                  <a:extLst>
                    <a:ext uri="{9D8B030D-6E8A-4147-A177-3AD203B41FA5}">
                      <a16:colId xmlns:a16="http://schemas.microsoft.com/office/drawing/2014/main" val="1383708215"/>
                    </a:ext>
                  </a:extLst>
                </a:gridCol>
              </a:tblGrid>
              <a:tr h="323793">
                <a:tc rowSpan="2">
                  <a:txBody>
                    <a:bodyPr/>
                    <a:lstStyle/>
                    <a:p>
                      <a:pPr algn="ctr" fontAlgn="b"/>
                      <a:r>
                        <a:rPr lang="en-US" sz="1800" b="1" u="none" strike="noStrike" dirty="0">
                          <a:solidFill>
                            <a:schemeClr val="bg1"/>
                          </a:solidFill>
                          <a:effectLst/>
                        </a:rPr>
                        <a:t>Model Scenario</a:t>
                      </a:r>
                      <a:endParaRPr lang="en-US" sz="1800" b="1" i="0" u="none" strike="noStrike" dirty="0">
                        <a:solidFill>
                          <a:schemeClr val="bg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gridSpan="3">
                  <a:txBody>
                    <a:bodyPr/>
                    <a:lstStyle/>
                    <a:p>
                      <a:pPr algn="ctr" fontAlgn="b"/>
                      <a:r>
                        <a:rPr lang="en-US" sz="1800" b="1" u="none" strike="noStrike" dirty="0">
                          <a:solidFill>
                            <a:schemeClr val="bg1"/>
                          </a:solidFill>
                          <a:effectLst/>
                        </a:rPr>
                        <a:t>Groundwater Extractions (Acre-Feet)</a:t>
                      </a:r>
                      <a:endParaRPr lang="en-US" sz="1800" b="1" i="0" u="none" strike="noStrike" dirty="0">
                        <a:solidFill>
                          <a:schemeClr val="bg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2957769"/>
                  </a:ext>
                </a:extLst>
              </a:tr>
              <a:tr h="426957">
                <a:tc vMerge="1">
                  <a:txBody>
                    <a:bodyPr/>
                    <a:lstStyle/>
                    <a:p>
                      <a:endParaRPr lang="en-US"/>
                    </a:p>
                  </a:txBody>
                  <a:tcPr/>
                </a:tc>
                <a:tc>
                  <a:txBody>
                    <a:bodyPr/>
                    <a:lstStyle/>
                    <a:p>
                      <a:pPr algn="ctr" fontAlgn="b"/>
                      <a:r>
                        <a:rPr lang="en-US" sz="1800" b="1" u="none" strike="noStrike" dirty="0">
                          <a:solidFill>
                            <a:schemeClr val="bg2">
                              <a:lumMod val="10000"/>
                            </a:schemeClr>
                          </a:solidFill>
                          <a:effectLst/>
                        </a:rPr>
                        <a:t>Oxnard Subbasin </a:t>
                      </a:r>
                      <a:endParaRPr lang="en-US" sz="1800" b="1" i="0" u="none" strike="noStrike" dirty="0">
                        <a:solidFill>
                          <a:schemeClr val="bg2">
                            <a:lumMod val="10000"/>
                          </a:schemeClr>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en-US" sz="1800" b="1" u="none" strike="noStrike" dirty="0">
                          <a:solidFill>
                            <a:schemeClr val="bg2">
                              <a:lumMod val="10000"/>
                            </a:schemeClr>
                          </a:solidFill>
                          <a:effectLst/>
                        </a:rPr>
                        <a:t>Pleasant Valley Basin</a:t>
                      </a:r>
                      <a:endParaRPr lang="en-US" sz="1800" b="1" i="0" u="none" strike="noStrike" dirty="0">
                        <a:solidFill>
                          <a:schemeClr val="bg2">
                            <a:lumMod val="10000"/>
                          </a:schemeClr>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en-US" sz="1800" b="1" u="none" strike="noStrike" dirty="0">
                          <a:solidFill>
                            <a:schemeClr val="bg2">
                              <a:lumMod val="10000"/>
                            </a:schemeClr>
                          </a:solidFill>
                          <a:effectLst/>
                        </a:rPr>
                        <a:t>Total</a:t>
                      </a:r>
                      <a:endParaRPr lang="en-US" sz="1800" b="1" i="0" u="none" strike="noStrike" dirty="0">
                        <a:solidFill>
                          <a:schemeClr val="bg2">
                            <a:lumMod val="10000"/>
                          </a:schemeClr>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507897716"/>
                  </a:ext>
                </a:extLst>
              </a:tr>
              <a:tr h="457200">
                <a:tc>
                  <a:txBody>
                    <a:bodyPr/>
                    <a:lstStyle/>
                    <a:p>
                      <a:pPr algn="l" fontAlgn="b"/>
                      <a:r>
                        <a:rPr lang="en-US" sz="1800" u="none" strike="noStrike" dirty="0">
                          <a:solidFill>
                            <a:schemeClr val="bg2">
                              <a:lumMod val="10000"/>
                            </a:schemeClr>
                          </a:solidFill>
                          <a:effectLst/>
                        </a:rPr>
                        <a:t>Future Baseline</a:t>
                      </a:r>
                      <a:endParaRPr lang="en-US" sz="1800" b="0" i="0" u="none" strike="noStrike" dirty="0">
                        <a:solidFill>
                          <a:schemeClr val="bg2">
                            <a:lumMod val="10000"/>
                          </a:schemeClr>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u="none" strike="noStrike" dirty="0">
                          <a:solidFill>
                            <a:schemeClr val="bg2">
                              <a:lumMod val="10000"/>
                            </a:schemeClr>
                          </a:solidFill>
                          <a:effectLst/>
                        </a:rPr>
                        <a:t>68,000</a:t>
                      </a:r>
                      <a:endParaRPr lang="en-US" sz="1800" b="0" i="0" u="none" strike="noStrike" dirty="0">
                        <a:solidFill>
                          <a:schemeClr val="bg2">
                            <a:lumMod val="10000"/>
                          </a:schemeClr>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1097280" rtl="0" eaLnBrk="1" fontAlgn="b" latinLnBrk="0" hangingPunct="1"/>
                      <a:r>
                        <a:rPr lang="en-US" sz="1800" u="none" strike="noStrike" kern="1200" dirty="0">
                          <a:solidFill>
                            <a:schemeClr val="bg2">
                              <a:lumMod val="10000"/>
                            </a:schemeClr>
                          </a:solidFill>
                          <a:effectLst/>
                          <a:latin typeface="+mn-lt"/>
                          <a:ea typeface="+mn-ea"/>
                          <a:cs typeface="+mn-cs"/>
                        </a:rPr>
                        <a:t>14,000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1097280" rtl="0" eaLnBrk="1" fontAlgn="b" latinLnBrk="0" hangingPunct="1"/>
                      <a:r>
                        <a:rPr lang="en-US" sz="1800" u="none" strike="noStrike" kern="1200" dirty="0">
                          <a:solidFill>
                            <a:schemeClr val="bg2">
                              <a:lumMod val="10000"/>
                            </a:schemeClr>
                          </a:solidFill>
                          <a:effectLst/>
                          <a:latin typeface="+mn-lt"/>
                          <a:ea typeface="+mn-ea"/>
                          <a:cs typeface="+mn-cs"/>
                        </a:rPr>
                        <a:t>82,000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24754054"/>
                  </a:ext>
                </a:extLst>
              </a:tr>
              <a:tr h="457200">
                <a:tc>
                  <a:txBody>
                    <a:bodyPr/>
                    <a:lstStyle/>
                    <a:p>
                      <a:pPr algn="l" fontAlgn="b"/>
                      <a:r>
                        <a:rPr lang="en-US" sz="1800" u="none" strike="noStrike" dirty="0">
                          <a:solidFill>
                            <a:schemeClr val="bg2">
                              <a:lumMod val="10000"/>
                            </a:schemeClr>
                          </a:solidFill>
                          <a:effectLst/>
                        </a:rPr>
                        <a:t>Future Baseline With Projects</a:t>
                      </a:r>
                      <a:endParaRPr lang="en-US" sz="1800" b="0" i="0" u="none" strike="noStrike" dirty="0">
                        <a:solidFill>
                          <a:schemeClr val="bg2">
                            <a:lumMod val="10000"/>
                          </a:schemeClr>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u="none" strike="noStrike" dirty="0">
                          <a:solidFill>
                            <a:schemeClr val="bg2">
                              <a:lumMod val="10000"/>
                            </a:schemeClr>
                          </a:solidFill>
                          <a:effectLst/>
                        </a:rPr>
                        <a:t>66,000</a:t>
                      </a:r>
                      <a:endParaRPr lang="en-US" sz="1800" b="0" i="0" u="none" strike="noStrike" dirty="0">
                        <a:solidFill>
                          <a:schemeClr val="bg2">
                            <a:lumMod val="10000"/>
                          </a:schemeClr>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1097280" rtl="0" eaLnBrk="1" fontAlgn="b" latinLnBrk="0" hangingPunct="1"/>
                      <a:r>
                        <a:rPr lang="en-US" sz="1800" u="none" strike="noStrike" kern="1200" dirty="0">
                          <a:solidFill>
                            <a:schemeClr val="bg2">
                              <a:lumMod val="10000"/>
                            </a:schemeClr>
                          </a:solidFill>
                          <a:effectLst/>
                          <a:latin typeface="+mn-lt"/>
                          <a:ea typeface="+mn-ea"/>
                          <a:cs typeface="+mn-cs"/>
                        </a:rPr>
                        <a:t>12,000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1097280" rtl="0" eaLnBrk="1" fontAlgn="b" latinLnBrk="0" hangingPunct="1"/>
                      <a:r>
                        <a:rPr lang="en-US" sz="1800" u="none" strike="noStrike" kern="1200" dirty="0">
                          <a:solidFill>
                            <a:schemeClr val="bg2">
                              <a:lumMod val="10000"/>
                            </a:schemeClr>
                          </a:solidFill>
                          <a:effectLst/>
                          <a:latin typeface="+mn-lt"/>
                          <a:ea typeface="+mn-ea"/>
                          <a:cs typeface="+mn-cs"/>
                        </a:rPr>
                        <a:t>78,000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2618240"/>
                  </a:ext>
                </a:extLst>
              </a:tr>
              <a:tr h="457200">
                <a:tc>
                  <a:txBody>
                    <a:bodyPr/>
                    <a:lstStyle/>
                    <a:p>
                      <a:pPr algn="l" fontAlgn="b"/>
                      <a:r>
                        <a:rPr lang="en-US" sz="1800" u="none" strike="noStrike" dirty="0">
                          <a:solidFill>
                            <a:schemeClr val="bg2">
                              <a:lumMod val="10000"/>
                            </a:schemeClr>
                          </a:solidFill>
                          <a:effectLst/>
                        </a:rPr>
                        <a:t>Reduction With Projects</a:t>
                      </a:r>
                      <a:endParaRPr lang="en-US" sz="1800" b="0" i="0" u="none" strike="noStrike" dirty="0">
                        <a:solidFill>
                          <a:schemeClr val="bg2">
                            <a:lumMod val="10000"/>
                          </a:schemeClr>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u="none" strike="noStrike" dirty="0">
                          <a:solidFill>
                            <a:schemeClr val="bg2">
                              <a:lumMod val="10000"/>
                            </a:schemeClr>
                          </a:solidFill>
                          <a:effectLst/>
                        </a:rPr>
                        <a:t>40,000</a:t>
                      </a:r>
                      <a:endParaRPr lang="en-US" sz="1800" b="0" i="0" u="none" strike="noStrike" dirty="0">
                        <a:solidFill>
                          <a:schemeClr val="bg2">
                            <a:lumMod val="10000"/>
                          </a:schemeClr>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1097280" rtl="0" eaLnBrk="1" fontAlgn="b" latinLnBrk="0" hangingPunct="1"/>
                      <a:r>
                        <a:rPr lang="en-US" sz="1800" u="none" strike="noStrike" kern="1200" dirty="0">
                          <a:solidFill>
                            <a:schemeClr val="bg2">
                              <a:lumMod val="10000"/>
                            </a:schemeClr>
                          </a:solidFill>
                          <a:effectLst/>
                          <a:latin typeface="+mn-lt"/>
                          <a:ea typeface="+mn-ea"/>
                          <a:cs typeface="+mn-cs"/>
                        </a:rPr>
                        <a:t>10,000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1097280" rtl="0" eaLnBrk="1" fontAlgn="b" latinLnBrk="0" hangingPunct="1"/>
                      <a:r>
                        <a:rPr lang="en-US" sz="1800" u="none" strike="noStrike" kern="1200" dirty="0">
                          <a:solidFill>
                            <a:schemeClr val="bg2">
                              <a:lumMod val="10000"/>
                            </a:schemeClr>
                          </a:solidFill>
                          <a:effectLst/>
                          <a:latin typeface="+mn-lt"/>
                          <a:ea typeface="+mn-ea"/>
                          <a:cs typeface="+mn-cs"/>
                        </a:rPr>
                        <a:t>50,000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9001541"/>
                  </a:ext>
                </a:extLst>
              </a:tr>
              <a:tr h="457200">
                <a:tc>
                  <a:txBody>
                    <a:bodyPr/>
                    <a:lstStyle/>
                    <a:p>
                      <a:pPr algn="l" fontAlgn="b"/>
                      <a:r>
                        <a:rPr lang="en-US" sz="1800" u="none" strike="noStrike" dirty="0">
                          <a:solidFill>
                            <a:schemeClr val="bg2">
                              <a:lumMod val="10000"/>
                            </a:schemeClr>
                          </a:solidFill>
                          <a:effectLst/>
                        </a:rPr>
                        <a:t>Reduction Without Projects 1</a:t>
                      </a:r>
                      <a:endParaRPr lang="en-US" sz="1800" b="0" i="0" u="none" strike="noStrike" dirty="0">
                        <a:solidFill>
                          <a:schemeClr val="bg2">
                            <a:lumMod val="10000"/>
                          </a:schemeClr>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u="none" strike="noStrike" dirty="0">
                          <a:solidFill>
                            <a:schemeClr val="bg2">
                              <a:lumMod val="10000"/>
                            </a:schemeClr>
                          </a:solidFill>
                          <a:effectLst/>
                        </a:rPr>
                        <a:t>39,000</a:t>
                      </a:r>
                      <a:endParaRPr lang="en-US" sz="1800" b="0" i="0" u="none" strike="noStrike" dirty="0">
                        <a:solidFill>
                          <a:schemeClr val="bg2">
                            <a:lumMod val="10000"/>
                          </a:schemeClr>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1097280" rtl="0" eaLnBrk="1" fontAlgn="b" latinLnBrk="0" hangingPunct="1"/>
                      <a:r>
                        <a:rPr lang="en-US" sz="1800" u="none" strike="noStrike" kern="1200" dirty="0">
                          <a:solidFill>
                            <a:schemeClr val="bg2">
                              <a:lumMod val="10000"/>
                            </a:schemeClr>
                          </a:solidFill>
                          <a:effectLst/>
                          <a:latin typeface="+mn-lt"/>
                          <a:ea typeface="+mn-ea"/>
                          <a:cs typeface="+mn-cs"/>
                        </a:rPr>
                        <a:t>8,000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1097280" rtl="0" eaLnBrk="1" fontAlgn="b" latinLnBrk="0" hangingPunct="1"/>
                      <a:r>
                        <a:rPr lang="en-US" sz="1800" u="none" strike="noStrike" kern="1200" dirty="0">
                          <a:solidFill>
                            <a:schemeClr val="bg2">
                              <a:lumMod val="10000"/>
                            </a:schemeClr>
                          </a:solidFill>
                          <a:effectLst/>
                          <a:latin typeface="+mn-lt"/>
                          <a:ea typeface="+mn-ea"/>
                          <a:cs typeface="+mn-cs"/>
                        </a:rPr>
                        <a:t>47,000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1121899"/>
                  </a:ext>
                </a:extLst>
              </a:tr>
              <a:tr h="457200">
                <a:tc>
                  <a:txBody>
                    <a:bodyPr/>
                    <a:lstStyle/>
                    <a:p>
                      <a:pPr algn="l" fontAlgn="b"/>
                      <a:r>
                        <a:rPr lang="en-US" sz="1800" u="none" strike="noStrike" dirty="0">
                          <a:solidFill>
                            <a:schemeClr val="bg2">
                              <a:lumMod val="10000"/>
                            </a:schemeClr>
                          </a:solidFill>
                          <a:effectLst/>
                        </a:rPr>
                        <a:t>Reduction Without Projects 2</a:t>
                      </a:r>
                      <a:endParaRPr lang="en-US" sz="1800" b="0" i="0" u="none" strike="noStrike" dirty="0">
                        <a:solidFill>
                          <a:schemeClr val="bg2">
                            <a:lumMod val="10000"/>
                          </a:schemeClr>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u="none" strike="noStrike" dirty="0">
                          <a:solidFill>
                            <a:schemeClr val="bg2">
                              <a:lumMod val="10000"/>
                            </a:schemeClr>
                          </a:solidFill>
                          <a:effectLst/>
                        </a:rPr>
                        <a:t>30,000</a:t>
                      </a:r>
                      <a:endParaRPr lang="en-US" sz="1800" b="0" i="0" u="none" strike="noStrike" dirty="0">
                        <a:solidFill>
                          <a:schemeClr val="bg2">
                            <a:lumMod val="10000"/>
                          </a:schemeClr>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1097280" rtl="0" eaLnBrk="1" fontAlgn="b" latinLnBrk="0" hangingPunct="1"/>
                      <a:r>
                        <a:rPr lang="en-US" sz="1800" u="none" strike="noStrike" kern="1200" dirty="0">
                          <a:solidFill>
                            <a:schemeClr val="bg2">
                              <a:lumMod val="10000"/>
                            </a:schemeClr>
                          </a:solidFill>
                          <a:effectLst/>
                          <a:latin typeface="+mn-lt"/>
                          <a:ea typeface="+mn-ea"/>
                          <a:cs typeface="+mn-cs"/>
                        </a:rPr>
                        <a:t>10,000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1097280" rtl="0" eaLnBrk="1" fontAlgn="b" latinLnBrk="0" hangingPunct="1"/>
                      <a:r>
                        <a:rPr lang="en-US" sz="1800" u="none" strike="noStrike" kern="1200" dirty="0">
                          <a:solidFill>
                            <a:schemeClr val="bg2">
                              <a:lumMod val="10000"/>
                            </a:schemeClr>
                          </a:solidFill>
                          <a:effectLst/>
                          <a:latin typeface="+mn-lt"/>
                          <a:ea typeface="+mn-ea"/>
                          <a:cs typeface="+mn-cs"/>
                        </a:rPr>
                        <a:t>40,000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8505045"/>
                  </a:ext>
                </a:extLst>
              </a:tr>
              <a:tr h="457200">
                <a:tc>
                  <a:txBody>
                    <a:bodyPr/>
                    <a:lstStyle/>
                    <a:p>
                      <a:pPr algn="l" fontAlgn="b"/>
                      <a:r>
                        <a:rPr lang="en-US" sz="1800" u="none" strike="noStrike" dirty="0">
                          <a:solidFill>
                            <a:schemeClr val="bg2">
                              <a:lumMod val="10000"/>
                            </a:schemeClr>
                          </a:solidFill>
                          <a:effectLst/>
                        </a:rPr>
                        <a:t>Reduction Without Projects 3</a:t>
                      </a:r>
                      <a:endParaRPr lang="en-US" sz="1800" b="0" i="0" u="none" strike="noStrike" dirty="0">
                        <a:solidFill>
                          <a:schemeClr val="bg2">
                            <a:lumMod val="10000"/>
                          </a:schemeClr>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u="none" strike="noStrike" dirty="0">
                          <a:solidFill>
                            <a:schemeClr val="bg2">
                              <a:lumMod val="10000"/>
                            </a:schemeClr>
                          </a:solidFill>
                          <a:effectLst/>
                        </a:rPr>
                        <a:t>30,000</a:t>
                      </a:r>
                      <a:endParaRPr lang="en-US" sz="1800" b="0" i="0" u="none" strike="noStrike" dirty="0">
                        <a:solidFill>
                          <a:schemeClr val="bg2">
                            <a:lumMod val="10000"/>
                          </a:schemeClr>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1097280" rtl="0" eaLnBrk="1" fontAlgn="b" latinLnBrk="0" hangingPunct="1"/>
                      <a:r>
                        <a:rPr lang="en-US" sz="1800" u="none" strike="noStrike" kern="1200" dirty="0">
                          <a:solidFill>
                            <a:schemeClr val="bg2">
                              <a:lumMod val="10000"/>
                            </a:schemeClr>
                          </a:solidFill>
                          <a:effectLst/>
                          <a:latin typeface="+mn-lt"/>
                          <a:ea typeface="+mn-ea"/>
                          <a:cs typeface="+mn-cs"/>
                        </a:rPr>
                        <a:t>14,000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1097280" rtl="0" eaLnBrk="1" fontAlgn="b" latinLnBrk="0" hangingPunct="1"/>
                      <a:r>
                        <a:rPr lang="en-US" sz="1800" u="none" strike="noStrike" kern="1200" dirty="0">
                          <a:solidFill>
                            <a:schemeClr val="bg2">
                              <a:lumMod val="10000"/>
                            </a:schemeClr>
                          </a:solidFill>
                          <a:effectLst/>
                          <a:latin typeface="+mn-lt"/>
                          <a:ea typeface="+mn-ea"/>
                          <a:cs typeface="+mn-cs"/>
                        </a:rPr>
                        <a:t>44,000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7912642"/>
                  </a:ext>
                </a:extLst>
              </a:tr>
            </a:tbl>
          </a:graphicData>
        </a:graphic>
      </p:graphicFrame>
      <p:sp>
        <p:nvSpPr>
          <p:cNvPr id="5" name="TextBox 4">
            <a:extLst>
              <a:ext uri="{FF2B5EF4-FFF2-40B4-BE49-F238E27FC236}">
                <a16:creationId xmlns:a16="http://schemas.microsoft.com/office/drawing/2014/main" id="{3AD801A1-9BF9-AB9E-CC48-27DA28FFC244}"/>
              </a:ext>
            </a:extLst>
          </p:cNvPr>
          <p:cNvSpPr txBox="1"/>
          <p:nvPr/>
        </p:nvSpPr>
        <p:spPr>
          <a:xfrm>
            <a:off x="119920" y="1273912"/>
            <a:ext cx="6189439" cy="670515"/>
          </a:xfrm>
          <a:prstGeom prst="rect">
            <a:avLst/>
          </a:prstGeom>
        </p:spPr>
        <p:txBody>
          <a:bodyPr vert="horz" wrap="square" lIns="91440" tIns="45720" rIns="91440" bIns="45720" rtlCol="0" anchor="ctr">
            <a:normAutofit/>
          </a:bodyPr>
          <a:lstStyle/>
          <a:p>
            <a:pPr algn="l"/>
            <a:r>
              <a:rPr lang="en-US" sz="2800" dirty="0"/>
              <a:t>GSP Modeling Scenarios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D4FC6CE-452F-5D06-27A8-51CE081A5C0F}"/>
                  </a:ext>
                </a:extLst>
              </p:cNvPr>
              <p:cNvSpPr txBox="1"/>
              <p:nvPr/>
            </p:nvSpPr>
            <p:spPr>
              <a:xfrm>
                <a:off x="0" y="5661764"/>
                <a:ext cx="7582231" cy="2367740"/>
              </a:xfrm>
              <a:prstGeom prst="rect">
                <a:avLst/>
              </a:prstGeom>
            </p:spPr>
            <p:txBody>
              <a:bodyPr vert="horz" wrap="square" lIns="91440" tIns="45720" rIns="91440" bIns="45720" rtlCol="0" anchor="ctr">
                <a:noAutofit/>
              </a:bodyPr>
              <a:lstStyle/>
              <a:p>
                <a:pPr>
                  <a:spcAft>
                    <a:spcPts val="1200"/>
                  </a:spcAft>
                </a:pPr>
                <a:r>
                  <a:rPr lang="en-US" sz="2400" b="1" u="sng" dirty="0">
                    <a:solidFill>
                      <a:schemeClr val="accent1">
                        <a:lumMod val="50000"/>
                      </a:schemeClr>
                    </a:solidFill>
                  </a:rPr>
                  <a:t>Sustainable Yield Estimates: </a:t>
                </a:r>
              </a:p>
              <a:p>
                <a:r>
                  <a:rPr lang="en-US" sz="2000" dirty="0">
                    <a:solidFill>
                      <a:schemeClr val="accent1">
                        <a:lumMod val="50000"/>
                      </a:schemeClr>
                    </a:solidFill>
                  </a:rPr>
                  <a:t>Oxnard Subbasin  =</a:t>
                </a:r>
                <a14:m>
                  <m:oMath xmlns:m="http://schemas.openxmlformats.org/officeDocument/2006/math">
                    <m:d>
                      <m:dPr>
                        <m:begChr m:val="{"/>
                        <m:endChr m:val=""/>
                        <m:ctrlPr>
                          <a:rPr lang="en-US" sz="2000" i="1" smtClean="0">
                            <a:solidFill>
                              <a:schemeClr val="accent1">
                                <a:lumMod val="50000"/>
                              </a:schemeClr>
                            </a:solidFill>
                            <a:latin typeface="Cambria Math" panose="02040503050406030204" pitchFamily="18" charset="0"/>
                          </a:rPr>
                        </m:ctrlPr>
                      </m:dPr>
                      <m:e>
                        <m:eqArr>
                          <m:eqArrPr>
                            <m:ctrlPr>
                              <a:rPr lang="en-US" sz="2000" i="1" smtClean="0">
                                <a:solidFill>
                                  <a:schemeClr val="accent1">
                                    <a:lumMod val="50000"/>
                                  </a:schemeClr>
                                </a:solidFill>
                                <a:latin typeface="Cambria Math" panose="02040503050406030204" pitchFamily="18" charset="0"/>
                              </a:rPr>
                            </m:ctrlPr>
                          </m:eqArrPr>
                          <m:e>
                            <m:r>
                              <a:rPr lang="en-US" sz="2000" b="0" i="1" smtClean="0">
                                <a:solidFill>
                                  <a:schemeClr val="accent1">
                                    <a:lumMod val="50000"/>
                                  </a:schemeClr>
                                </a:solidFill>
                                <a:latin typeface="Cambria Math" panose="02040503050406030204" pitchFamily="18" charset="0"/>
                              </a:rPr>
                              <m:t>𝑈𝐴𝑆</m:t>
                            </m:r>
                            <m:r>
                              <a:rPr lang="en-US" sz="2000" b="0" i="1" smtClean="0">
                                <a:solidFill>
                                  <a:schemeClr val="accent1">
                                    <a:lumMod val="50000"/>
                                  </a:schemeClr>
                                </a:solidFill>
                                <a:latin typeface="Cambria Math" panose="02040503050406030204" pitchFamily="18" charset="0"/>
                              </a:rPr>
                              <m:t>=32,000 ±6,000 </m:t>
                            </m:r>
                            <m:r>
                              <a:rPr lang="en-US" sz="2000" b="0" i="1" smtClean="0">
                                <a:solidFill>
                                  <a:schemeClr val="accent1">
                                    <a:lumMod val="50000"/>
                                  </a:schemeClr>
                                </a:solidFill>
                                <a:latin typeface="Cambria Math" panose="02040503050406030204" pitchFamily="18" charset="0"/>
                                <a:ea typeface="Cambria Math" panose="02040503050406030204" pitchFamily="18" charset="0"/>
                              </a:rPr>
                              <m:t>𝐴𝐹𝑌</m:t>
                            </m:r>
                            <m:r>
                              <a:rPr lang="en-US" sz="2000" b="0" i="1" smtClean="0">
                                <a:solidFill>
                                  <a:schemeClr val="accent1">
                                    <a:lumMod val="50000"/>
                                  </a:schemeClr>
                                </a:solidFill>
                                <a:latin typeface="Cambria Math" panose="02040503050406030204" pitchFamily="18" charset="0"/>
                              </a:rPr>
                              <m:t> </m:t>
                            </m:r>
                          </m:e>
                          <m:e>
                            <m:r>
                              <a:rPr lang="en-US" sz="2000" b="0" i="1" smtClean="0">
                                <a:solidFill>
                                  <a:schemeClr val="accent1">
                                    <a:lumMod val="50000"/>
                                  </a:schemeClr>
                                </a:solidFill>
                                <a:latin typeface="Cambria Math" panose="02040503050406030204" pitchFamily="18" charset="0"/>
                              </a:rPr>
                              <m:t>𝐿𝐴𝑆</m:t>
                            </m:r>
                            <m:r>
                              <a:rPr lang="en-US" sz="2000" b="0" i="1" smtClean="0">
                                <a:solidFill>
                                  <a:schemeClr val="accent1">
                                    <a:lumMod val="50000"/>
                                  </a:schemeClr>
                                </a:solidFill>
                                <a:latin typeface="Cambria Math" panose="02040503050406030204" pitchFamily="18" charset="0"/>
                              </a:rPr>
                              <m:t>=4,000 ±2,300 </m:t>
                            </m:r>
                            <m:r>
                              <a:rPr lang="en-US" sz="2000" b="0" i="1" smtClean="0">
                                <a:solidFill>
                                  <a:schemeClr val="accent1">
                                    <a:lumMod val="50000"/>
                                  </a:schemeClr>
                                </a:solidFill>
                                <a:latin typeface="Cambria Math" panose="02040503050406030204" pitchFamily="18" charset="0"/>
                                <a:ea typeface="Cambria Math" panose="02040503050406030204" pitchFamily="18" charset="0"/>
                              </a:rPr>
                              <m:t>𝐴𝐹𝑌</m:t>
                            </m:r>
                          </m:e>
                        </m:eqArr>
                      </m:e>
                    </m:d>
                  </m:oMath>
                </a14:m>
                <a:endParaRPr lang="en-US" sz="2400" dirty="0">
                  <a:solidFill>
                    <a:schemeClr val="accent1">
                      <a:lumMod val="50000"/>
                    </a:schemeClr>
                  </a:solidFill>
                </a:endParaRPr>
              </a:p>
              <a:p>
                <a:pPr>
                  <a:spcBef>
                    <a:spcPts val="1200"/>
                  </a:spcBef>
                </a:pPr>
                <a:r>
                  <a:rPr lang="en-US" sz="2000" dirty="0">
                    <a:solidFill>
                      <a:schemeClr val="accent1">
                        <a:lumMod val="50000"/>
                      </a:schemeClr>
                    </a:solidFill>
                  </a:rPr>
                  <a:t>Pleasant Valley Basin=</a:t>
                </a:r>
                <a14:m>
                  <m:oMath xmlns:m="http://schemas.openxmlformats.org/officeDocument/2006/math">
                    <m:d>
                      <m:dPr>
                        <m:begChr m:val="{"/>
                        <m:endChr m:val=""/>
                        <m:ctrlPr>
                          <a:rPr lang="en-US" sz="2000" i="1" smtClean="0">
                            <a:solidFill>
                              <a:schemeClr val="accent1">
                                <a:lumMod val="50000"/>
                              </a:schemeClr>
                            </a:solidFill>
                            <a:latin typeface="Cambria Math" panose="02040503050406030204" pitchFamily="18" charset="0"/>
                          </a:rPr>
                        </m:ctrlPr>
                      </m:dPr>
                      <m:e>
                        <m:eqArr>
                          <m:eqArrPr>
                            <m:ctrlPr>
                              <a:rPr lang="en-US" sz="2000" i="1" smtClean="0">
                                <a:solidFill>
                                  <a:schemeClr val="accent1">
                                    <a:lumMod val="50000"/>
                                  </a:schemeClr>
                                </a:solidFill>
                                <a:latin typeface="Cambria Math" panose="02040503050406030204" pitchFamily="18" charset="0"/>
                              </a:rPr>
                            </m:ctrlPr>
                          </m:eqArrPr>
                          <m:e>
                            <m:r>
                              <a:rPr lang="en-US" sz="2000" b="0" i="1" smtClean="0">
                                <a:solidFill>
                                  <a:schemeClr val="accent1">
                                    <a:lumMod val="50000"/>
                                  </a:schemeClr>
                                </a:solidFill>
                                <a:latin typeface="Cambria Math" panose="02040503050406030204" pitchFamily="18" charset="0"/>
                              </a:rPr>
                              <m:t>𝑂𝑙𝑑𝑒𝑟</m:t>
                            </m:r>
                            <m:r>
                              <a:rPr lang="en-US" sz="2000" b="0" i="1" smtClean="0">
                                <a:solidFill>
                                  <a:schemeClr val="accent1">
                                    <a:lumMod val="50000"/>
                                  </a:schemeClr>
                                </a:solidFill>
                                <a:latin typeface="Cambria Math" panose="02040503050406030204" pitchFamily="18" charset="0"/>
                              </a:rPr>
                              <m:t> </m:t>
                            </m:r>
                            <m:r>
                              <a:rPr lang="en-US" sz="2000" b="0" i="1" smtClean="0">
                                <a:solidFill>
                                  <a:schemeClr val="accent1">
                                    <a:lumMod val="50000"/>
                                  </a:schemeClr>
                                </a:solidFill>
                                <a:latin typeface="Cambria Math" panose="02040503050406030204" pitchFamily="18" charset="0"/>
                              </a:rPr>
                              <m:t>𝐴𝑙𝑙𝑢𝑣𝑖𝑢𝑚</m:t>
                            </m:r>
                            <m:r>
                              <a:rPr lang="en-US" sz="2000" b="0" i="1" smtClean="0">
                                <a:solidFill>
                                  <a:schemeClr val="accent1">
                                    <a:lumMod val="50000"/>
                                  </a:schemeClr>
                                </a:solidFill>
                                <a:latin typeface="Cambria Math" panose="02040503050406030204" pitchFamily="18" charset="0"/>
                              </a:rPr>
                              <m:t>=4,400 ±500 </m:t>
                            </m:r>
                            <m:r>
                              <a:rPr lang="en-US" sz="2000" b="0" i="1" smtClean="0">
                                <a:solidFill>
                                  <a:schemeClr val="accent1">
                                    <a:lumMod val="50000"/>
                                  </a:schemeClr>
                                </a:solidFill>
                                <a:latin typeface="Cambria Math" panose="02040503050406030204" pitchFamily="18" charset="0"/>
                                <a:ea typeface="Cambria Math" panose="02040503050406030204" pitchFamily="18" charset="0"/>
                              </a:rPr>
                              <m:t>𝐴𝐹𝑌</m:t>
                            </m:r>
                            <m:r>
                              <a:rPr lang="en-US" sz="2000" b="0" i="1" smtClean="0">
                                <a:solidFill>
                                  <a:schemeClr val="accent1">
                                    <a:lumMod val="50000"/>
                                  </a:schemeClr>
                                </a:solidFill>
                                <a:latin typeface="Cambria Math" panose="02040503050406030204" pitchFamily="18" charset="0"/>
                              </a:rPr>
                              <m:t> </m:t>
                            </m:r>
                          </m:e>
                          <m:e>
                            <m:r>
                              <a:rPr lang="en-US" sz="2000" b="0" i="1" smtClean="0">
                                <a:solidFill>
                                  <a:schemeClr val="accent1">
                                    <a:lumMod val="50000"/>
                                  </a:schemeClr>
                                </a:solidFill>
                                <a:latin typeface="Cambria Math" panose="02040503050406030204" pitchFamily="18" charset="0"/>
                              </a:rPr>
                              <m:t>𝐿𝐴𝑆</m:t>
                            </m:r>
                            <m:r>
                              <a:rPr lang="en-US" sz="2000" b="0" i="1" smtClean="0">
                                <a:solidFill>
                                  <a:schemeClr val="accent1">
                                    <a:lumMod val="50000"/>
                                  </a:schemeClr>
                                </a:solidFill>
                                <a:latin typeface="Cambria Math" panose="02040503050406030204" pitchFamily="18" charset="0"/>
                              </a:rPr>
                              <m:t>=7,200 ±700 </m:t>
                            </m:r>
                            <m:r>
                              <a:rPr lang="en-US" sz="2000" b="0" i="1" smtClean="0">
                                <a:solidFill>
                                  <a:schemeClr val="accent1">
                                    <a:lumMod val="50000"/>
                                  </a:schemeClr>
                                </a:solidFill>
                                <a:latin typeface="Cambria Math" panose="02040503050406030204" pitchFamily="18" charset="0"/>
                                <a:ea typeface="Cambria Math" panose="02040503050406030204" pitchFamily="18" charset="0"/>
                              </a:rPr>
                              <m:t>𝐴𝐹𝑌</m:t>
                            </m:r>
                          </m:e>
                        </m:eqArr>
                      </m:e>
                    </m:d>
                  </m:oMath>
                </a14:m>
                <a:endParaRPr lang="en-US" sz="2000" dirty="0">
                  <a:solidFill>
                    <a:schemeClr val="accent1">
                      <a:lumMod val="50000"/>
                    </a:schemeClr>
                  </a:solidFill>
                </a:endParaRPr>
              </a:p>
            </p:txBody>
          </p:sp>
        </mc:Choice>
        <mc:Fallback xmlns="">
          <p:sp>
            <p:nvSpPr>
              <p:cNvPr id="3" name="TextBox 2">
                <a:extLst>
                  <a:ext uri="{FF2B5EF4-FFF2-40B4-BE49-F238E27FC236}">
                    <a16:creationId xmlns:a16="http://schemas.microsoft.com/office/drawing/2014/main" id="{2D4FC6CE-452F-5D06-27A8-51CE081A5C0F}"/>
                  </a:ext>
                </a:extLst>
              </p:cNvPr>
              <p:cNvSpPr txBox="1">
                <a:spLocks noRot="1" noChangeAspect="1" noMove="1" noResize="1" noEditPoints="1" noAdjustHandles="1" noChangeArrowheads="1" noChangeShapeType="1" noTextEdit="1"/>
              </p:cNvSpPr>
              <p:nvPr/>
            </p:nvSpPr>
            <p:spPr>
              <a:xfrm>
                <a:off x="0" y="5661764"/>
                <a:ext cx="7582231" cy="2367740"/>
              </a:xfrm>
              <a:prstGeom prst="rect">
                <a:avLst/>
              </a:prstGeom>
              <a:blipFill>
                <a:blip r:embed="rId3"/>
                <a:stretch>
                  <a:fillRect l="-1206"/>
                </a:stretch>
              </a:blipFill>
            </p:spPr>
            <p:txBody>
              <a:bodyPr/>
              <a:lstStyle/>
              <a:p>
                <a:r>
                  <a:rPr lang="en-US">
                    <a:noFill/>
                  </a:rPr>
                  <a:t> </a:t>
                </a:r>
              </a:p>
            </p:txBody>
          </p:sp>
        </mc:Fallback>
      </mc:AlternateContent>
      <p:graphicFrame>
        <p:nvGraphicFramePr>
          <p:cNvPr id="12" name="Content Placeholder 11">
            <a:extLst>
              <a:ext uri="{FF2B5EF4-FFF2-40B4-BE49-F238E27FC236}">
                <a16:creationId xmlns:a16="http://schemas.microsoft.com/office/drawing/2014/main" id="{B32C6AE1-B763-2A6C-BF7F-D00E961E130B}"/>
              </a:ext>
            </a:extLst>
          </p:cNvPr>
          <p:cNvGraphicFramePr>
            <a:graphicFrameLocks noGrp="1"/>
          </p:cNvGraphicFramePr>
          <p:nvPr>
            <p:ph sz="half" idx="2"/>
            <p:extLst>
              <p:ext uri="{D42A27DB-BD31-4B8C-83A1-F6EECF244321}">
                <p14:modId xmlns:p14="http://schemas.microsoft.com/office/powerpoint/2010/main" val="146360557"/>
              </p:ext>
            </p:extLst>
          </p:nvPr>
        </p:nvGraphicFramePr>
        <p:xfrm>
          <a:off x="7327392" y="382174"/>
          <a:ext cx="7235120" cy="7100094"/>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E48EE628-38E1-8A24-E2E1-042D0A4F99E5}"/>
              </a:ext>
            </a:extLst>
          </p:cNvPr>
          <p:cNvSpPr txBox="1"/>
          <p:nvPr/>
        </p:nvSpPr>
        <p:spPr>
          <a:xfrm>
            <a:off x="7710432" y="7617862"/>
            <a:ext cx="6469039" cy="682388"/>
          </a:xfrm>
          <a:prstGeom prst="rect">
            <a:avLst/>
          </a:prstGeom>
        </p:spPr>
        <p:txBody>
          <a:bodyPr vert="horz" wrap="square" lIns="91440" tIns="45720" rIns="91440" bIns="45720" rtlCol="0" anchor="ctr">
            <a:normAutofit/>
          </a:bodyPr>
          <a:lstStyle/>
          <a:p>
            <a:pPr algn="l"/>
            <a:r>
              <a:rPr lang="en-US" sz="2200" dirty="0">
                <a:solidFill>
                  <a:schemeClr val="accent1">
                    <a:lumMod val="50000"/>
                  </a:schemeClr>
                </a:solidFill>
              </a:rPr>
              <a:t>AFY = Acre-Feet per Year</a:t>
            </a:r>
          </a:p>
        </p:txBody>
      </p:sp>
    </p:spTree>
    <p:extLst>
      <p:ext uri="{BB962C8B-B14F-4D97-AF65-F5344CB8AC3E}">
        <p14:creationId xmlns:p14="http://schemas.microsoft.com/office/powerpoint/2010/main" val="1641984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DEBC5-4A43-9AB5-7D52-881F75918A0A}"/>
            </a:ext>
          </a:extLst>
        </p:cNvPr>
        <p:cNvGrpSpPr/>
        <p:nvPr/>
      </p:nvGrpSpPr>
      <p:grpSpPr>
        <a:xfrm>
          <a:off x="0" y="0"/>
          <a:ext cx="0" cy="0"/>
          <a:chOff x="0" y="0"/>
          <a:chExt cx="0" cy="0"/>
        </a:xfrm>
      </p:grpSpPr>
      <p:pic>
        <p:nvPicPr>
          <p:cNvPr id="200" name="Picture 199" descr="A map of a city&#10;&#10;Description automatically generated">
            <a:extLst>
              <a:ext uri="{FF2B5EF4-FFF2-40B4-BE49-F238E27FC236}">
                <a16:creationId xmlns:a16="http://schemas.microsoft.com/office/drawing/2014/main" id="{30FDA778-A1C1-A545-B13C-29D782B5517A}"/>
              </a:ext>
            </a:extLst>
          </p:cNvPr>
          <p:cNvPicPr>
            <a:picLocks noChangeAspect="1"/>
          </p:cNvPicPr>
          <p:nvPr/>
        </p:nvPicPr>
        <p:blipFill rotWithShape="1">
          <a:blip r:embed="rId3"/>
          <a:srcRect l="4535" t="4359" r="2161" b="2873"/>
          <a:stretch/>
        </p:blipFill>
        <p:spPr>
          <a:xfrm>
            <a:off x="5605104" y="1403155"/>
            <a:ext cx="5539810" cy="5760720"/>
          </a:xfrm>
          <a:prstGeom prst="rect">
            <a:avLst/>
          </a:prstGeom>
        </p:spPr>
      </p:pic>
      <p:pic>
        <p:nvPicPr>
          <p:cNvPr id="25" name="Picture 24" descr="A graph showing the growth of the stock market&#10;&#10;Description automatically generated">
            <a:extLst>
              <a:ext uri="{FF2B5EF4-FFF2-40B4-BE49-F238E27FC236}">
                <a16:creationId xmlns:a16="http://schemas.microsoft.com/office/drawing/2014/main" id="{76AC20D8-45AB-F0B8-35C4-FA5271CE7B61}"/>
              </a:ext>
            </a:extLst>
          </p:cNvPr>
          <p:cNvPicPr>
            <a:picLocks noChangeAspect="1"/>
          </p:cNvPicPr>
          <p:nvPr/>
        </p:nvPicPr>
        <p:blipFill>
          <a:blip r:embed="rId4"/>
          <a:stretch>
            <a:fillRect/>
          </a:stretch>
        </p:blipFill>
        <p:spPr>
          <a:xfrm>
            <a:off x="9895172" y="1210625"/>
            <a:ext cx="4141892" cy="2627749"/>
          </a:xfrm>
          <a:prstGeom prst="rect">
            <a:avLst/>
          </a:prstGeom>
        </p:spPr>
      </p:pic>
      <p:pic>
        <p:nvPicPr>
          <p:cNvPr id="12" name="Picture 11" descr="A graph showing the growth of the stock market&#10;&#10;Description automatically generated">
            <a:extLst>
              <a:ext uri="{FF2B5EF4-FFF2-40B4-BE49-F238E27FC236}">
                <a16:creationId xmlns:a16="http://schemas.microsoft.com/office/drawing/2014/main" id="{1C0176AD-304B-27A9-626D-7BAD762B50DB}"/>
              </a:ext>
            </a:extLst>
          </p:cNvPr>
          <p:cNvPicPr>
            <a:picLocks noChangeAspect="1"/>
          </p:cNvPicPr>
          <p:nvPr/>
        </p:nvPicPr>
        <p:blipFill>
          <a:blip r:embed="rId5"/>
          <a:stretch>
            <a:fillRect/>
          </a:stretch>
        </p:blipFill>
        <p:spPr>
          <a:xfrm>
            <a:off x="10027584" y="5137217"/>
            <a:ext cx="4513434" cy="2748923"/>
          </a:xfrm>
          <a:prstGeom prst="rect">
            <a:avLst/>
          </a:prstGeom>
        </p:spPr>
      </p:pic>
      <p:pic>
        <p:nvPicPr>
          <p:cNvPr id="24" name="Picture 23" descr="A graph of stock market&#10;&#10;Description automatically generated">
            <a:extLst>
              <a:ext uri="{FF2B5EF4-FFF2-40B4-BE49-F238E27FC236}">
                <a16:creationId xmlns:a16="http://schemas.microsoft.com/office/drawing/2014/main" id="{AC65C6DD-3591-FF70-AFE9-85772B597D38}"/>
              </a:ext>
            </a:extLst>
          </p:cNvPr>
          <p:cNvPicPr>
            <a:picLocks noChangeAspect="1"/>
          </p:cNvPicPr>
          <p:nvPr/>
        </p:nvPicPr>
        <p:blipFill>
          <a:blip r:embed="rId6"/>
          <a:stretch>
            <a:fillRect/>
          </a:stretch>
        </p:blipFill>
        <p:spPr>
          <a:xfrm>
            <a:off x="2214526" y="5288618"/>
            <a:ext cx="4887910" cy="2916228"/>
          </a:xfrm>
          <a:prstGeom prst="rect">
            <a:avLst/>
          </a:prstGeom>
        </p:spPr>
      </p:pic>
      <p:pic>
        <p:nvPicPr>
          <p:cNvPr id="19" name="Picture 18" descr="A graph of stock market growth&#10;&#10;Description automatically generated with medium confidence">
            <a:extLst>
              <a:ext uri="{FF2B5EF4-FFF2-40B4-BE49-F238E27FC236}">
                <a16:creationId xmlns:a16="http://schemas.microsoft.com/office/drawing/2014/main" id="{43DE88CC-C369-63E2-CC87-99F4C3059792}"/>
              </a:ext>
            </a:extLst>
          </p:cNvPr>
          <p:cNvPicPr>
            <a:picLocks noChangeAspect="1"/>
          </p:cNvPicPr>
          <p:nvPr/>
        </p:nvPicPr>
        <p:blipFill>
          <a:blip r:embed="rId7"/>
          <a:stretch>
            <a:fillRect/>
          </a:stretch>
        </p:blipFill>
        <p:spPr>
          <a:xfrm>
            <a:off x="-36144" y="1269859"/>
            <a:ext cx="4294214" cy="2785309"/>
          </a:xfrm>
          <a:prstGeom prst="rect">
            <a:avLst/>
          </a:prstGeom>
        </p:spPr>
      </p:pic>
      <p:sp>
        <p:nvSpPr>
          <p:cNvPr id="20" name="TextBox 19">
            <a:extLst>
              <a:ext uri="{FF2B5EF4-FFF2-40B4-BE49-F238E27FC236}">
                <a16:creationId xmlns:a16="http://schemas.microsoft.com/office/drawing/2014/main" id="{DC5CA7AD-6DF2-CA2B-2BAF-C2EB9970CD78}"/>
              </a:ext>
            </a:extLst>
          </p:cNvPr>
          <p:cNvSpPr txBox="1"/>
          <p:nvPr/>
        </p:nvSpPr>
        <p:spPr>
          <a:xfrm>
            <a:off x="0" y="138804"/>
            <a:ext cx="14630400" cy="1116781"/>
          </a:xfrm>
          <a:prstGeom prst="rect">
            <a:avLst/>
          </a:prstGeom>
          <a:noFill/>
          <a:effectLst>
            <a:innerShdw blurRad="63500" dist="50800" dir="13500000">
              <a:prstClr val="black">
                <a:alpha val="50000"/>
              </a:prstClr>
            </a:innerShdw>
          </a:effectLst>
        </p:spPr>
        <p:txBody>
          <a:bodyPr wrap="square" lIns="130622" tIns="65310" rIns="130622" bIns="65310">
            <a:spAutoFit/>
          </a:bodyPr>
          <a:lstStyle/>
          <a:p>
            <a:pPr eaLnBrk="0" fontAlgn="base" hangingPunct="0">
              <a:spcBef>
                <a:spcPct val="0"/>
              </a:spcBef>
              <a:spcAft>
                <a:spcPct val="0"/>
              </a:spcAft>
              <a:defRPr/>
            </a:pPr>
            <a:r>
              <a:rPr lang="en-US" sz="44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Background Information - GSP Modeling</a:t>
            </a:r>
            <a:br>
              <a:rPr lang="en-US" sz="44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br>
            <a:r>
              <a:rPr lang="en-US" sz="20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Previous GSP Modeling</a:t>
            </a:r>
            <a:endParaRPr lang="en-US" sz="4320" b="1"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endParaRPr>
          </a:p>
        </p:txBody>
      </p:sp>
      <p:pic>
        <p:nvPicPr>
          <p:cNvPr id="16" name="Picture 15">
            <a:extLst>
              <a:ext uri="{FF2B5EF4-FFF2-40B4-BE49-F238E27FC236}">
                <a16:creationId xmlns:a16="http://schemas.microsoft.com/office/drawing/2014/main" id="{4CB3CEE0-1002-2B32-ECEE-75BBAEEA6399}"/>
              </a:ext>
            </a:extLst>
          </p:cNvPr>
          <p:cNvPicPr>
            <a:picLocks noChangeAspect="1"/>
          </p:cNvPicPr>
          <p:nvPr/>
        </p:nvPicPr>
        <p:blipFill>
          <a:blip r:embed="rId8"/>
          <a:stretch>
            <a:fillRect/>
          </a:stretch>
        </p:blipFill>
        <p:spPr>
          <a:xfrm>
            <a:off x="6289099" y="3981438"/>
            <a:ext cx="175275" cy="266723"/>
          </a:xfrm>
          <a:prstGeom prst="rect">
            <a:avLst/>
          </a:prstGeom>
          <a:ln>
            <a:solidFill>
              <a:schemeClr val="bg2">
                <a:lumMod val="50000"/>
              </a:schemeClr>
            </a:solidFill>
          </a:ln>
        </p:spPr>
      </p:pic>
      <p:sp>
        <p:nvSpPr>
          <p:cNvPr id="32" name="Oval 31">
            <a:extLst>
              <a:ext uri="{FF2B5EF4-FFF2-40B4-BE49-F238E27FC236}">
                <a16:creationId xmlns:a16="http://schemas.microsoft.com/office/drawing/2014/main" id="{FE8299B6-B2DE-5655-8208-898695BE7F80}"/>
              </a:ext>
            </a:extLst>
          </p:cNvPr>
          <p:cNvSpPr/>
          <p:nvPr/>
        </p:nvSpPr>
        <p:spPr>
          <a:xfrm>
            <a:off x="8618360" y="4047195"/>
            <a:ext cx="365760" cy="365760"/>
          </a:xfrm>
          <a:prstGeom prst="ellipse">
            <a:avLst/>
          </a:prstGeom>
          <a:solidFill>
            <a:schemeClr val="bg1"/>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Oval 71">
            <a:extLst>
              <a:ext uri="{FF2B5EF4-FFF2-40B4-BE49-F238E27FC236}">
                <a16:creationId xmlns:a16="http://schemas.microsoft.com/office/drawing/2014/main" id="{9F3C01E4-8D87-25CE-CDBF-4EC114738250}"/>
              </a:ext>
            </a:extLst>
          </p:cNvPr>
          <p:cNvSpPr/>
          <p:nvPr/>
        </p:nvSpPr>
        <p:spPr>
          <a:xfrm>
            <a:off x="9262942" y="4668300"/>
            <a:ext cx="365760" cy="365760"/>
          </a:xfrm>
          <a:prstGeom prst="ellipse">
            <a:avLst/>
          </a:prstGeom>
          <a:solidFill>
            <a:schemeClr val="bg1"/>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A276A7C9-B69D-EEDA-7877-4210D120DD45}"/>
              </a:ext>
            </a:extLst>
          </p:cNvPr>
          <p:cNvSpPr/>
          <p:nvPr/>
        </p:nvSpPr>
        <p:spPr>
          <a:xfrm>
            <a:off x="6012675" y="3629925"/>
            <a:ext cx="365760" cy="365760"/>
          </a:xfrm>
          <a:prstGeom prst="ellipse">
            <a:avLst/>
          </a:prstGeom>
          <a:solidFill>
            <a:schemeClr val="bg1"/>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3" name="Straight Connector 112">
            <a:extLst>
              <a:ext uri="{FF2B5EF4-FFF2-40B4-BE49-F238E27FC236}">
                <a16:creationId xmlns:a16="http://schemas.microsoft.com/office/drawing/2014/main" id="{BAD3557F-3684-45C0-30BE-58BDD64D3930}"/>
              </a:ext>
            </a:extLst>
          </p:cNvPr>
          <p:cNvCxnSpPr>
            <a:cxnSpLocks/>
          </p:cNvCxnSpPr>
          <p:nvPr/>
        </p:nvCxnSpPr>
        <p:spPr>
          <a:xfrm>
            <a:off x="4226499" y="3793413"/>
            <a:ext cx="178617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70B09E8F-3DC4-C220-6AD2-A668B4228B3C}"/>
              </a:ext>
            </a:extLst>
          </p:cNvPr>
          <p:cNvCxnSpPr>
            <a:cxnSpLocks/>
          </p:cNvCxnSpPr>
          <p:nvPr/>
        </p:nvCxnSpPr>
        <p:spPr>
          <a:xfrm flipV="1">
            <a:off x="4226499" y="3085799"/>
            <a:ext cx="0" cy="707614"/>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12D8030F-A530-2432-93DB-A3A41B88C12B}"/>
              </a:ext>
            </a:extLst>
          </p:cNvPr>
          <p:cNvSpPr txBox="1"/>
          <p:nvPr/>
        </p:nvSpPr>
        <p:spPr>
          <a:xfrm>
            <a:off x="3151567" y="2958331"/>
            <a:ext cx="914400" cy="414300"/>
          </a:xfrm>
          <a:prstGeom prst="rect">
            <a:avLst/>
          </a:prstGeom>
          <a:solidFill>
            <a:schemeClr val="accent5">
              <a:lumMod val="75000"/>
              <a:lumOff val="25000"/>
            </a:schemeClr>
          </a:solidFill>
          <a:ln>
            <a:noFill/>
          </a:ln>
        </p:spPr>
        <p:txBody>
          <a:bodyPr vert="horz" wrap="none" lIns="91440" tIns="45720" rIns="91440" bIns="45720" rtlCol="0" anchor="ctr">
            <a:normAutofit/>
          </a:bodyPr>
          <a:lstStyle/>
          <a:p>
            <a:pPr algn="l"/>
            <a:r>
              <a:rPr lang="en-US" sz="2000" b="1" dirty="0">
                <a:solidFill>
                  <a:schemeClr val="bg2"/>
                </a:solidFill>
                <a:latin typeface="Arial" panose="020B0604020202020204" pitchFamily="34" charset="0"/>
                <a:cs typeface="Arial" panose="020B0604020202020204" pitchFamily="34" charset="0"/>
              </a:rPr>
              <a:t>01C02</a:t>
            </a:r>
          </a:p>
        </p:txBody>
      </p:sp>
      <p:sp>
        <p:nvSpPr>
          <p:cNvPr id="39" name="Oval 38">
            <a:extLst>
              <a:ext uri="{FF2B5EF4-FFF2-40B4-BE49-F238E27FC236}">
                <a16:creationId xmlns:a16="http://schemas.microsoft.com/office/drawing/2014/main" id="{85AE28FF-FC29-DBBE-947B-97DF2C8488F5}"/>
              </a:ext>
            </a:extLst>
          </p:cNvPr>
          <p:cNvSpPr/>
          <p:nvPr/>
        </p:nvSpPr>
        <p:spPr>
          <a:xfrm>
            <a:off x="8162460" y="3469572"/>
            <a:ext cx="365760" cy="365760"/>
          </a:xfrm>
          <a:prstGeom prst="ellipse">
            <a:avLst/>
          </a:prstGeom>
          <a:solidFill>
            <a:schemeClr val="bg1"/>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77D32E54-2776-8B95-78D5-6202CEA6AE68}"/>
              </a:ext>
            </a:extLst>
          </p:cNvPr>
          <p:cNvSpPr/>
          <p:nvPr/>
        </p:nvSpPr>
        <p:spPr>
          <a:xfrm>
            <a:off x="7515650" y="2846768"/>
            <a:ext cx="365760" cy="365760"/>
          </a:xfrm>
          <a:prstGeom prst="ellipse">
            <a:avLst/>
          </a:prstGeom>
          <a:solidFill>
            <a:schemeClr val="bg1"/>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31F5066D-07BE-D7F3-B75E-CC89E63D259B}"/>
              </a:ext>
            </a:extLst>
          </p:cNvPr>
          <p:cNvSpPr/>
          <p:nvPr/>
        </p:nvSpPr>
        <p:spPr>
          <a:xfrm>
            <a:off x="8592960" y="1932910"/>
            <a:ext cx="365760" cy="365760"/>
          </a:xfrm>
          <a:prstGeom prst="ellipse">
            <a:avLst/>
          </a:prstGeom>
          <a:solidFill>
            <a:schemeClr val="bg1"/>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2" name="Straight Connector 91">
            <a:extLst>
              <a:ext uri="{FF2B5EF4-FFF2-40B4-BE49-F238E27FC236}">
                <a16:creationId xmlns:a16="http://schemas.microsoft.com/office/drawing/2014/main" id="{4879DF60-D3A3-210E-E52A-48F6C6505142}"/>
              </a:ext>
            </a:extLst>
          </p:cNvPr>
          <p:cNvCxnSpPr>
            <a:cxnSpLocks/>
          </p:cNvCxnSpPr>
          <p:nvPr/>
        </p:nvCxnSpPr>
        <p:spPr>
          <a:xfrm>
            <a:off x="9791956" y="1255585"/>
            <a:ext cx="0" cy="182610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6439F330-0D49-D6C5-1570-0D8844AE06D5}"/>
              </a:ext>
            </a:extLst>
          </p:cNvPr>
          <p:cNvCxnSpPr>
            <a:cxnSpLocks/>
          </p:cNvCxnSpPr>
          <p:nvPr/>
        </p:nvCxnSpPr>
        <p:spPr>
          <a:xfrm>
            <a:off x="8970752" y="2084924"/>
            <a:ext cx="821204"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5F6BB4CF-EC0B-7901-0F8A-DE5FB75C3D25}"/>
              </a:ext>
            </a:extLst>
          </p:cNvPr>
          <p:cNvSpPr txBox="1"/>
          <p:nvPr/>
        </p:nvSpPr>
        <p:spPr>
          <a:xfrm>
            <a:off x="12962132" y="2709582"/>
            <a:ext cx="914400" cy="455899"/>
          </a:xfrm>
          <a:prstGeom prst="rect">
            <a:avLst/>
          </a:prstGeom>
          <a:solidFill>
            <a:schemeClr val="accent5">
              <a:lumMod val="75000"/>
              <a:lumOff val="25000"/>
            </a:schemeClr>
          </a:solidFill>
        </p:spPr>
        <p:txBody>
          <a:bodyPr vert="horz" wrap="none" lIns="91440" tIns="45720" rIns="91440" bIns="45720" rtlCol="0" anchor="ctr">
            <a:normAutofit/>
          </a:bodyPr>
          <a:lstStyle/>
          <a:p>
            <a:r>
              <a:rPr lang="en-US" sz="2000" b="1" dirty="0">
                <a:solidFill>
                  <a:schemeClr val="bg2"/>
                </a:solidFill>
                <a:latin typeface="Arial" panose="020B0604020202020204" pitchFamily="34" charset="0"/>
                <a:cs typeface="Arial" panose="020B0604020202020204" pitchFamily="34" charset="0"/>
              </a:rPr>
              <a:t>07L04</a:t>
            </a:r>
          </a:p>
        </p:txBody>
      </p:sp>
      <p:sp>
        <p:nvSpPr>
          <p:cNvPr id="31" name="Oval 30">
            <a:extLst>
              <a:ext uri="{FF2B5EF4-FFF2-40B4-BE49-F238E27FC236}">
                <a16:creationId xmlns:a16="http://schemas.microsoft.com/office/drawing/2014/main" id="{B318ABBB-5D9A-4052-80FA-AE1CF3BDABFE}"/>
              </a:ext>
            </a:extLst>
          </p:cNvPr>
          <p:cNvSpPr/>
          <p:nvPr/>
        </p:nvSpPr>
        <p:spPr>
          <a:xfrm>
            <a:off x="9108908" y="6058535"/>
            <a:ext cx="365760" cy="365760"/>
          </a:xfrm>
          <a:prstGeom prst="ellipse">
            <a:avLst/>
          </a:prstGeom>
          <a:solidFill>
            <a:schemeClr val="bg1"/>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0" name="Straight Connector 49">
            <a:extLst>
              <a:ext uri="{FF2B5EF4-FFF2-40B4-BE49-F238E27FC236}">
                <a16:creationId xmlns:a16="http://schemas.microsoft.com/office/drawing/2014/main" id="{BCFE1223-4AD6-5D68-D85B-FDD0B0D5971D}"/>
              </a:ext>
            </a:extLst>
          </p:cNvPr>
          <p:cNvCxnSpPr>
            <a:cxnSpLocks/>
          </p:cNvCxnSpPr>
          <p:nvPr/>
        </p:nvCxnSpPr>
        <p:spPr>
          <a:xfrm flipV="1">
            <a:off x="9474668" y="6241415"/>
            <a:ext cx="552916" cy="4993"/>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7112138-238D-C5FD-45A6-5AD17400F91F}"/>
              </a:ext>
            </a:extLst>
          </p:cNvPr>
          <p:cNvCxnSpPr>
            <a:cxnSpLocks/>
          </p:cNvCxnSpPr>
          <p:nvPr/>
        </p:nvCxnSpPr>
        <p:spPr>
          <a:xfrm flipV="1">
            <a:off x="10027584" y="5870842"/>
            <a:ext cx="0" cy="1066987"/>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55C3F69E-2833-3725-839E-EB0513D3AD2B}"/>
              </a:ext>
            </a:extLst>
          </p:cNvPr>
          <p:cNvSpPr/>
          <p:nvPr/>
        </p:nvSpPr>
        <p:spPr>
          <a:xfrm>
            <a:off x="8140558" y="5505082"/>
            <a:ext cx="365760" cy="365760"/>
          </a:xfrm>
          <a:prstGeom prst="ellipse">
            <a:avLst/>
          </a:prstGeom>
          <a:solidFill>
            <a:schemeClr val="bg1"/>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5D0814D2-A6B8-5BBA-B415-264161871DD4}"/>
              </a:ext>
            </a:extLst>
          </p:cNvPr>
          <p:cNvSpPr/>
          <p:nvPr/>
        </p:nvSpPr>
        <p:spPr>
          <a:xfrm>
            <a:off x="7917582" y="5256215"/>
            <a:ext cx="365760" cy="365760"/>
          </a:xfrm>
          <a:prstGeom prst="ellipse">
            <a:avLst/>
          </a:prstGeom>
          <a:solidFill>
            <a:schemeClr val="bg1"/>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1610CE91-B956-83DA-82AA-7888D6A48FDF}"/>
              </a:ext>
            </a:extLst>
          </p:cNvPr>
          <p:cNvSpPr/>
          <p:nvPr/>
        </p:nvSpPr>
        <p:spPr>
          <a:xfrm>
            <a:off x="7247303" y="4905502"/>
            <a:ext cx="365760" cy="365760"/>
          </a:xfrm>
          <a:prstGeom prst="ellipse">
            <a:avLst/>
          </a:prstGeom>
          <a:solidFill>
            <a:schemeClr val="bg1"/>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2" name="Straight Connector 111">
            <a:extLst>
              <a:ext uri="{FF2B5EF4-FFF2-40B4-BE49-F238E27FC236}">
                <a16:creationId xmlns:a16="http://schemas.microsoft.com/office/drawing/2014/main" id="{26873998-4F9B-AA23-030A-1A9DBF407692}"/>
              </a:ext>
            </a:extLst>
          </p:cNvPr>
          <p:cNvCxnSpPr>
            <a:cxnSpLocks/>
          </p:cNvCxnSpPr>
          <p:nvPr/>
        </p:nvCxnSpPr>
        <p:spPr>
          <a:xfrm>
            <a:off x="7102436" y="5095637"/>
            <a:ext cx="12913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71F01729-FD52-1F42-DBA4-D5508E1F83ED}"/>
              </a:ext>
            </a:extLst>
          </p:cNvPr>
          <p:cNvSpPr txBox="1"/>
          <p:nvPr/>
        </p:nvSpPr>
        <p:spPr>
          <a:xfrm>
            <a:off x="5659253" y="7048165"/>
            <a:ext cx="914400" cy="414300"/>
          </a:xfrm>
          <a:prstGeom prst="rect">
            <a:avLst/>
          </a:prstGeom>
          <a:solidFill>
            <a:schemeClr val="accent5">
              <a:lumMod val="75000"/>
              <a:lumOff val="25000"/>
            </a:schemeClr>
          </a:solidFill>
          <a:ln>
            <a:solidFill>
              <a:schemeClr val="bg2">
                <a:lumMod val="50000"/>
              </a:schemeClr>
            </a:solidFill>
          </a:ln>
        </p:spPr>
        <p:txBody>
          <a:bodyPr vert="horz" wrap="none" lIns="91440" tIns="45720" rIns="91440" bIns="45720" rtlCol="0" anchor="ctr">
            <a:normAutofit/>
          </a:bodyPr>
          <a:lstStyle/>
          <a:p>
            <a:pPr algn="l"/>
            <a:r>
              <a:rPr lang="en-US" sz="2000" b="1" dirty="0">
                <a:solidFill>
                  <a:schemeClr val="bg2"/>
                </a:solidFill>
                <a:latin typeface="Arial" panose="020B0604020202020204" pitchFamily="34" charset="0"/>
                <a:cs typeface="Arial" panose="020B0604020202020204" pitchFamily="34" charset="0"/>
              </a:rPr>
              <a:t>20J04</a:t>
            </a:r>
          </a:p>
        </p:txBody>
      </p:sp>
      <p:cxnSp>
        <p:nvCxnSpPr>
          <p:cNvPr id="18" name="Straight Connector 17">
            <a:extLst>
              <a:ext uri="{FF2B5EF4-FFF2-40B4-BE49-F238E27FC236}">
                <a16:creationId xmlns:a16="http://schemas.microsoft.com/office/drawing/2014/main" id="{645B59BC-A122-743D-1E18-5A3BBDF0D485}"/>
              </a:ext>
            </a:extLst>
          </p:cNvPr>
          <p:cNvCxnSpPr>
            <a:cxnSpLocks/>
          </p:cNvCxnSpPr>
          <p:nvPr/>
        </p:nvCxnSpPr>
        <p:spPr>
          <a:xfrm flipH="1" flipV="1">
            <a:off x="7102436" y="5064453"/>
            <a:ext cx="36060" cy="3139398"/>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B4BF40E-60E9-B5CB-0C6C-A22854B37B86}"/>
              </a:ext>
            </a:extLst>
          </p:cNvPr>
          <p:cNvSpPr txBox="1"/>
          <p:nvPr/>
        </p:nvSpPr>
        <p:spPr>
          <a:xfrm>
            <a:off x="13439497" y="6746732"/>
            <a:ext cx="914400" cy="414300"/>
          </a:xfrm>
          <a:prstGeom prst="rect">
            <a:avLst/>
          </a:prstGeom>
          <a:solidFill>
            <a:schemeClr val="accent5">
              <a:lumMod val="75000"/>
              <a:lumOff val="25000"/>
            </a:schemeClr>
          </a:solidFill>
        </p:spPr>
        <p:txBody>
          <a:bodyPr vert="horz" wrap="none" lIns="91440" tIns="45720" rIns="91440" bIns="45720" rtlCol="0" anchor="ctr">
            <a:normAutofit/>
          </a:bodyPr>
          <a:lstStyle/>
          <a:p>
            <a:pPr algn="l"/>
            <a:r>
              <a:rPr lang="en-US" sz="2000" b="1" dirty="0">
                <a:solidFill>
                  <a:schemeClr val="bg2"/>
                </a:solidFill>
                <a:latin typeface="Arial" panose="020B0604020202020204" pitchFamily="34" charset="0"/>
                <a:cs typeface="Arial" panose="020B0604020202020204" pitchFamily="34" charset="0"/>
              </a:rPr>
              <a:t>32Q04</a:t>
            </a:r>
          </a:p>
        </p:txBody>
      </p:sp>
      <p:grpSp>
        <p:nvGrpSpPr>
          <p:cNvPr id="4" name="Group 3">
            <a:extLst>
              <a:ext uri="{FF2B5EF4-FFF2-40B4-BE49-F238E27FC236}">
                <a16:creationId xmlns:a16="http://schemas.microsoft.com/office/drawing/2014/main" id="{A794334F-F7A2-47D6-F7A4-8D0BBB86DA42}"/>
              </a:ext>
            </a:extLst>
          </p:cNvPr>
          <p:cNvGrpSpPr/>
          <p:nvPr/>
        </p:nvGrpSpPr>
        <p:grpSpPr>
          <a:xfrm>
            <a:off x="-181075" y="4301037"/>
            <a:ext cx="2201343" cy="3880756"/>
            <a:chOff x="-188351" y="4095037"/>
            <a:chExt cx="2201343" cy="3880756"/>
          </a:xfrm>
        </p:grpSpPr>
        <p:sp>
          <p:nvSpPr>
            <p:cNvPr id="5" name="TextBox 4">
              <a:extLst>
                <a:ext uri="{FF2B5EF4-FFF2-40B4-BE49-F238E27FC236}">
                  <a16:creationId xmlns:a16="http://schemas.microsoft.com/office/drawing/2014/main" id="{FE8F5CB9-E421-00C9-AED7-77F04A59742B}"/>
                </a:ext>
              </a:extLst>
            </p:cNvPr>
            <p:cNvSpPr txBox="1"/>
            <p:nvPr/>
          </p:nvSpPr>
          <p:spPr>
            <a:xfrm>
              <a:off x="1281471" y="5566390"/>
              <a:ext cx="731520" cy="45719"/>
            </a:xfrm>
            <a:prstGeom prst="rect">
              <a:avLst/>
            </a:prstGeom>
            <a:solidFill>
              <a:schemeClr val="tx2"/>
            </a:solidFill>
          </p:spPr>
          <p:txBody>
            <a:bodyPr vert="horz" wrap="none" lIns="91440" tIns="45720" rIns="91440" bIns="45720" rtlCol="0" anchor="ctr">
              <a:normAutofit fontScale="25000" lnSpcReduction="20000"/>
            </a:bodyPr>
            <a:lstStyle/>
            <a:p>
              <a:endParaRPr lang="en-US" sz="2000" b="1" dirty="0">
                <a:solidFill>
                  <a:schemeClr val="bg1"/>
                </a:solidFill>
                <a:latin typeface="Arial" panose="020B0604020202020204" pitchFamily="34" charset="0"/>
                <a:cs typeface="Arial" panose="020B0604020202020204" pitchFamily="34" charset="0"/>
              </a:endParaRPr>
            </a:p>
          </p:txBody>
        </p:sp>
        <p:sp>
          <p:nvSpPr>
            <p:cNvPr id="11" name="Content Placeholder 1">
              <a:extLst>
                <a:ext uri="{FF2B5EF4-FFF2-40B4-BE49-F238E27FC236}">
                  <a16:creationId xmlns:a16="http://schemas.microsoft.com/office/drawing/2014/main" id="{26332B83-FC31-0B88-A7A1-018EE6365EED}"/>
                </a:ext>
              </a:extLst>
            </p:cNvPr>
            <p:cNvSpPr txBox="1">
              <a:spLocks/>
            </p:cNvSpPr>
            <p:nvPr/>
          </p:nvSpPr>
          <p:spPr>
            <a:xfrm>
              <a:off x="-188351" y="4095037"/>
              <a:ext cx="2103120" cy="424278"/>
            </a:xfrm>
            <a:prstGeom prst="rect">
              <a:avLst/>
            </a:prstGeom>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Bef>
                  <a:spcPts val="0"/>
                </a:spcBef>
                <a:buNone/>
              </a:pPr>
              <a:r>
                <a:rPr lang="en-US" u="sng" dirty="0">
                  <a:solidFill>
                    <a:schemeClr val="bg2">
                      <a:lumMod val="10000"/>
                    </a:schemeClr>
                  </a:solidFill>
                  <a:latin typeface="Arial" panose="020B0604020202020204" pitchFamily="34" charset="0"/>
                  <a:cs typeface="Arial" panose="020B0604020202020204" pitchFamily="34" charset="0"/>
                </a:rPr>
                <a:t>Legend </a:t>
              </a:r>
            </a:p>
          </p:txBody>
        </p:sp>
        <p:sp>
          <p:nvSpPr>
            <p:cNvPr id="13" name="TextBox 12">
              <a:extLst>
                <a:ext uri="{FF2B5EF4-FFF2-40B4-BE49-F238E27FC236}">
                  <a16:creationId xmlns:a16="http://schemas.microsoft.com/office/drawing/2014/main" id="{4A25078F-7910-7F7B-4B1F-859939B46AF9}"/>
                </a:ext>
              </a:extLst>
            </p:cNvPr>
            <p:cNvSpPr txBox="1"/>
            <p:nvPr/>
          </p:nvSpPr>
          <p:spPr>
            <a:xfrm>
              <a:off x="-22672" y="4555860"/>
              <a:ext cx="1009308" cy="687895"/>
            </a:xfrm>
            <a:prstGeom prst="rect">
              <a:avLst/>
            </a:prstGeom>
            <a:noFill/>
          </p:spPr>
          <p:txBody>
            <a:bodyPr vert="horz" wrap="none" lIns="91440" tIns="45720" rIns="91440" bIns="45720" rtlCol="0" anchor="ctr">
              <a:normAutofit/>
            </a:bodyPr>
            <a:lstStyle/>
            <a:p>
              <a:r>
                <a:rPr lang="en-US" sz="1800" dirty="0">
                  <a:solidFill>
                    <a:schemeClr val="bg2">
                      <a:lumMod val="10000"/>
                    </a:schemeClr>
                  </a:solidFill>
                  <a:latin typeface="Arial" panose="020B0604020202020204" pitchFamily="34" charset="0"/>
                  <a:cs typeface="Arial" panose="020B0604020202020204" pitchFamily="34" charset="0"/>
                </a:rPr>
                <a:t>Historical</a:t>
              </a:r>
            </a:p>
          </p:txBody>
        </p:sp>
        <p:sp>
          <p:nvSpPr>
            <p:cNvPr id="14" name="TextBox 13">
              <a:extLst>
                <a:ext uri="{FF2B5EF4-FFF2-40B4-BE49-F238E27FC236}">
                  <a16:creationId xmlns:a16="http://schemas.microsoft.com/office/drawing/2014/main" id="{DA3E0C94-689B-13BE-7BFC-E80A69EC2CDD}"/>
                </a:ext>
              </a:extLst>
            </p:cNvPr>
            <p:cNvSpPr txBox="1"/>
            <p:nvPr/>
          </p:nvSpPr>
          <p:spPr>
            <a:xfrm>
              <a:off x="1280989" y="6247440"/>
              <a:ext cx="731520" cy="45719"/>
            </a:xfrm>
            <a:prstGeom prst="rect">
              <a:avLst/>
            </a:prstGeom>
            <a:solidFill>
              <a:srgbClr val="C00000"/>
            </a:solidFill>
          </p:spPr>
          <p:txBody>
            <a:bodyPr vert="horz" wrap="none" lIns="91440" tIns="45720" rIns="91440" bIns="45720" rtlCol="0" anchor="ctr">
              <a:normAutofit fontScale="25000" lnSpcReduction="20000"/>
            </a:bodyPr>
            <a:lstStyle/>
            <a:p>
              <a:endParaRPr lang="en-US" sz="2000" b="1" dirty="0">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4F338215-0607-08F2-577B-8A0289AFDFFE}"/>
                </a:ext>
              </a:extLst>
            </p:cNvPr>
            <p:cNvSpPr txBox="1"/>
            <p:nvPr/>
          </p:nvSpPr>
          <p:spPr>
            <a:xfrm>
              <a:off x="1280989" y="6892110"/>
              <a:ext cx="731520" cy="45719"/>
            </a:xfrm>
            <a:prstGeom prst="rect">
              <a:avLst/>
            </a:prstGeom>
            <a:solidFill>
              <a:schemeClr val="accent5">
                <a:lumMod val="75000"/>
                <a:lumOff val="25000"/>
              </a:schemeClr>
            </a:solidFill>
          </p:spPr>
          <p:txBody>
            <a:bodyPr vert="horz" wrap="none" lIns="91440" tIns="45720" rIns="91440" bIns="45720" rtlCol="0" anchor="ctr">
              <a:normAutofit fontScale="25000" lnSpcReduction="20000"/>
            </a:bodyPr>
            <a:lstStyle/>
            <a:p>
              <a:endParaRPr lang="en-US" sz="2000" b="1" dirty="0">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7D59B3D2-EC9E-A51F-A364-A5584C88B602}"/>
                </a:ext>
              </a:extLst>
            </p:cNvPr>
            <p:cNvSpPr txBox="1"/>
            <p:nvPr/>
          </p:nvSpPr>
          <p:spPr>
            <a:xfrm>
              <a:off x="1281472" y="7631846"/>
              <a:ext cx="731520" cy="45719"/>
            </a:xfrm>
            <a:prstGeom prst="rect">
              <a:avLst/>
            </a:prstGeom>
            <a:solidFill>
              <a:schemeClr val="accent4">
                <a:lumMod val="75000"/>
              </a:schemeClr>
            </a:solidFill>
          </p:spPr>
          <p:txBody>
            <a:bodyPr vert="horz" wrap="none" lIns="91440" tIns="45720" rIns="91440" bIns="45720" rtlCol="0" anchor="ctr">
              <a:normAutofit fontScale="25000" lnSpcReduction="20000"/>
            </a:bodyPr>
            <a:lstStyle/>
            <a:p>
              <a:endParaRPr lang="en-US" sz="2000" b="1" dirty="0">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065224CA-F24C-9627-FF55-5FA5DB9AB116}"/>
                </a:ext>
              </a:extLst>
            </p:cNvPr>
            <p:cNvSpPr txBox="1"/>
            <p:nvPr/>
          </p:nvSpPr>
          <p:spPr>
            <a:xfrm>
              <a:off x="-35887" y="5174491"/>
              <a:ext cx="1009308" cy="687895"/>
            </a:xfrm>
            <a:prstGeom prst="rect">
              <a:avLst/>
            </a:prstGeom>
            <a:noFill/>
          </p:spPr>
          <p:txBody>
            <a:bodyPr vert="horz" wrap="none" lIns="91440" tIns="45720" rIns="91440" bIns="45720" rtlCol="0" anchor="ctr">
              <a:normAutofit/>
            </a:bodyPr>
            <a:lstStyle/>
            <a:p>
              <a:r>
                <a:rPr lang="en-US" sz="1800" dirty="0">
                  <a:solidFill>
                    <a:schemeClr val="bg2">
                      <a:lumMod val="10000"/>
                    </a:schemeClr>
                  </a:solidFill>
                  <a:latin typeface="Arial" panose="020B0604020202020204" pitchFamily="34" charset="0"/>
                  <a:cs typeface="Arial" panose="020B0604020202020204" pitchFamily="34" charset="0"/>
                </a:rPr>
                <a:t>Measurable</a:t>
              </a:r>
            </a:p>
            <a:p>
              <a:r>
                <a:rPr lang="en-US" sz="1800" dirty="0">
                  <a:solidFill>
                    <a:schemeClr val="bg2">
                      <a:lumMod val="10000"/>
                    </a:schemeClr>
                  </a:solidFill>
                  <a:latin typeface="Arial" panose="020B0604020202020204" pitchFamily="34" charset="0"/>
                  <a:cs typeface="Arial" panose="020B0604020202020204" pitchFamily="34" charset="0"/>
                </a:rPr>
                <a:t>Objective</a:t>
              </a:r>
            </a:p>
          </p:txBody>
        </p:sp>
        <p:sp>
          <p:nvSpPr>
            <p:cNvPr id="22" name="TextBox 21">
              <a:extLst>
                <a:ext uri="{FF2B5EF4-FFF2-40B4-BE49-F238E27FC236}">
                  <a16:creationId xmlns:a16="http://schemas.microsoft.com/office/drawing/2014/main" id="{F8AC693B-E632-5753-7C56-B22840A56D2C}"/>
                </a:ext>
              </a:extLst>
            </p:cNvPr>
            <p:cNvSpPr txBox="1"/>
            <p:nvPr/>
          </p:nvSpPr>
          <p:spPr>
            <a:xfrm>
              <a:off x="-28546" y="5902460"/>
              <a:ext cx="1009308" cy="687895"/>
            </a:xfrm>
            <a:prstGeom prst="rect">
              <a:avLst/>
            </a:prstGeom>
            <a:noFill/>
          </p:spPr>
          <p:txBody>
            <a:bodyPr vert="horz" wrap="none" lIns="91440" tIns="45720" rIns="91440" bIns="45720" rtlCol="0" anchor="ctr">
              <a:normAutofit/>
            </a:bodyPr>
            <a:lstStyle/>
            <a:p>
              <a:r>
                <a:rPr lang="en-US" sz="1800" dirty="0">
                  <a:solidFill>
                    <a:schemeClr val="bg2">
                      <a:lumMod val="10000"/>
                    </a:schemeClr>
                  </a:solidFill>
                  <a:latin typeface="Arial" panose="020B0604020202020204" pitchFamily="34" charset="0"/>
                  <a:cs typeface="Arial" panose="020B0604020202020204" pitchFamily="34" charset="0"/>
                </a:rPr>
                <a:t>Minimum</a:t>
              </a:r>
            </a:p>
            <a:p>
              <a:r>
                <a:rPr lang="en-US" sz="1800" dirty="0">
                  <a:solidFill>
                    <a:schemeClr val="bg2">
                      <a:lumMod val="10000"/>
                    </a:schemeClr>
                  </a:solidFill>
                  <a:latin typeface="Arial" panose="020B0604020202020204" pitchFamily="34" charset="0"/>
                  <a:cs typeface="Arial" panose="020B0604020202020204" pitchFamily="34" charset="0"/>
                </a:rPr>
                <a:t>Threshold</a:t>
              </a:r>
            </a:p>
          </p:txBody>
        </p:sp>
        <p:sp>
          <p:nvSpPr>
            <p:cNvPr id="23" name="TextBox 22">
              <a:extLst>
                <a:ext uri="{FF2B5EF4-FFF2-40B4-BE49-F238E27FC236}">
                  <a16:creationId xmlns:a16="http://schemas.microsoft.com/office/drawing/2014/main" id="{524EBD08-B0C6-3D58-6FB4-A74559CCF8DE}"/>
                </a:ext>
              </a:extLst>
            </p:cNvPr>
            <p:cNvSpPr txBox="1"/>
            <p:nvPr/>
          </p:nvSpPr>
          <p:spPr>
            <a:xfrm>
              <a:off x="-5348" y="6629657"/>
              <a:ext cx="1009308" cy="687895"/>
            </a:xfrm>
            <a:prstGeom prst="rect">
              <a:avLst/>
            </a:prstGeom>
            <a:noFill/>
          </p:spPr>
          <p:txBody>
            <a:bodyPr vert="horz" wrap="none" lIns="91440" tIns="45720" rIns="91440" bIns="45720" rtlCol="0" anchor="ctr">
              <a:normAutofit/>
            </a:bodyPr>
            <a:lstStyle/>
            <a:p>
              <a:r>
                <a:rPr lang="en-US" sz="1800" dirty="0">
                  <a:solidFill>
                    <a:schemeClr val="bg2">
                      <a:lumMod val="10000"/>
                    </a:schemeClr>
                  </a:solidFill>
                  <a:latin typeface="Arial" panose="020B0604020202020204" pitchFamily="34" charset="0"/>
                  <a:cs typeface="Arial" panose="020B0604020202020204" pitchFamily="34" charset="0"/>
                </a:rPr>
                <a:t>Baseline</a:t>
              </a:r>
            </a:p>
          </p:txBody>
        </p:sp>
        <p:sp>
          <p:nvSpPr>
            <p:cNvPr id="26" name="TextBox 25">
              <a:extLst>
                <a:ext uri="{FF2B5EF4-FFF2-40B4-BE49-F238E27FC236}">
                  <a16:creationId xmlns:a16="http://schemas.microsoft.com/office/drawing/2014/main" id="{8076F622-F341-FCC8-53C1-DA1D02A8E5F9}"/>
                </a:ext>
              </a:extLst>
            </p:cNvPr>
            <p:cNvSpPr txBox="1"/>
            <p:nvPr/>
          </p:nvSpPr>
          <p:spPr>
            <a:xfrm>
              <a:off x="-26720" y="7287898"/>
              <a:ext cx="1619855" cy="687895"/>
            </a:xfrm>
            <a:prstGeom prst="rect">
              <a:avLst/>
            </a:prstGeom>
            <a:noFill/>
          </p:spPr>
          <p:txBody>
            <a:bodyPr vert="horz" wrap="none" lIns="91440" tIns="45720" rIns="91440" bIns="45720" rtlCol="0" anchor="ctr">
              <a:normAutofit/>
            </a:bodyPr>
            <a:lstStyle/>
            <a:p>
              <a:r>
                <a:rPr lang="en-US" sz="1800" dirty="0">
                  <a:solidFill>
                    <a:schemeClr val="bg2">
                      <a:lumMod val="10000"/>
                    </a:schemeClr>
                  </a:solidFill>
                  <a:latin typeface="Arial" panose="020B0604020202020204" pitchFamily="34" charset="0"/>
                  <a:cs typeface="Arial" panose="020B0604020202020204" pitchFamily="34" charset="0"/>
                </a:rPr>
                <a:t>Reduction 1</a:t>
              </a:r>
            </a:p>
          </p:txBody>
        </p:sp>
        <p:sp>
          <p:nvSpPr>
            <p:cNvPr id="27" name="TextBox 26">
              <a:extLst>
                <a:ext uri="{FF2B5EF4-FFF2-40B4-BE49-F238E27FC236}">
                  <a16:creationId xmlns:a16="http://schemas.microsoft.com/office/drawing/2014/main" id="{E7576721-DDEC-D28F-9C6D-59D89428864F}"/>
                </a:ext>
              </a:extLst>
            </p:cNvPr>
            <p:cNvSpPr txBox="1"/>
            <p:nvPr/>
          </p:nvSpPr>
          <p:spPr>
            <a:xfrm>
              <a:off x="1280989" y="4880891"/>
              <a:ext cx="731520" cy="45719"/>
            </a:xfrm>
            <a:prstGeom prst="rect">
              <a:avLst/>
            </a:prstGeom>
            <a:solidFill>
              <a:schemeClr val="bg2">
                <a:lumMod val="10000"/>
              </a:schemeClr>
            </a:solidFill>
          </p:spPr>
          <p:txBody>
            <a:bodyPr vert="horz" wrap="none" lIns="91440" tIns="45720" rIns="91440" bIns="45720" rtlCol="0" anchor="ctr">
              <a:normAutofit fontScale="25000" lnSpcReduction="20000"/>
            </a:bodyPr>
            <a:lstStyle/>
            <a:p>
              <a:endParaRPr lang="en-US" sz="20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52926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B4506-4127-EE47-A246-09ED7C0C40D8}"/>
              </a:ext>
            </a:extLst>
          </p:cNvPr>
          <p:cNvSpPr>
            <a:spLocks noGrp="1"/>
          </p:cNvSpPr>
          <p:nvPr>
            <p:ph type="title"/>
          </p:nvPr>
        </p:nvSpPr>
        <p:spPr/>
        <p:txBody>
          <a:bodyPr/>
          <a:lstStyle/>
          <a:p>
            <a:r>
              <a:rPr lang="en-US" dirty="0"/>
              <a:t>Modeling for the OPV 5-Year GSP Evaluations</a:t>
            </a:r>
          </a:p>
        </p:txBody>
      </p:sp>
      <p:sp>
        <p:nvSpPr>
          <p:cNvPr id="3" name="Text Placeholder 2">
            <a:extLst>
              <a:ext uri="{FF2B5EF4-FFF2-40B4-BE49-F238E27FC236}">
                <a16:creationId xmlns:a16="http://schemas.microsoft.com/office/drawing/2014/main" id="{6FEE1897-2FAD-BE41-92AC-E33FB43F3484}"/>
              </a:ext>
            </a:extLst>
          </p:cNvPr>
          <p:cNvSpPr>
            <a:spLocks noGrp="1"/>
          </p:cNvSpPr>
          <p:nvPr>
            <p:ph type="body" sz="quarter" idx="11"/>
          </p:nvPr>
        </p:nvSpPr>
        <p:spPr/>
        <p:txBody>
          <a:bodyPr>
            <a:normAutofit fontScale="92500"/>
          </a:bodyPr>
          <a:lstStyle/>
          <a:p>
            <a:r>
              <a:rPr lang="en-US" dirty="0"/>
              <a:t>Update Numerical Model </a:t>
            </a:r>
          </a:p>
        </p:txBody>
      </p:sp>
      <p:sp>
        <p:nvSpPr>
          <p:cNvPr id="4" name="Text Placeholder 3">
            <a:extLst>
              <a:ext uri="{FF2B5EF4-FFF2-40B4-BE49-F238E27FC236}">
                <a16:creationId xmlns:a16="http://schemas.microsoft.com/office/drawing/2014/main" id="{B3412C47-BFCF-614C-BF39-0297F8A21CE3}"/>
              </a:ext>
            </a:extLst>
          </p:cNvPr>
          <p:cNvSpPr>
            <a:spLocks noGrp="1"/>
          </p:cNvSpPr>
          <p:nvPr>
            <p:ph type="body" sz="quarter" idx="12"/>
          </p:nvPr>
        </p:nvSpPr>
        <p:spPr/>
        <p:txBody>
          <a:bodyPr/>
          <a:lstStyle/>
          <a:p>
            <a:pPr marL="342900" indent="-342900" algn="l">
              <a:buFont typeface="Arial" panose="020B0604020202020204" pitchFamily="34" charset="0"/>
              <a:buChar char="•"/>
            </a:pPr>
            <a:r>
              <a:rPr lang="en-US" dirty="0"/>
              <a:t>Evaluate the numerical model’s ability to simulate current conditions</a:t>
            </a:r>
          </a:p>
          <a:p>
            <a:pPr marL="342900" indent="-342900" algn="l">
              <a:buFont typeface="Arial" panose="020B0604020202020204" pitchFamily="34" charset="0"/>
              <a:buChar char="•"/>
            </a:pPr>
            <a:r>
              <a:rPr lang="en-US" dirty="0"/>
              <a:t>Integrate newly collected / available data to improve predictions</a:t>
            </a:r>
          </a:p>
          <a:p>
            <a:pPr algn="l"/>
            <a:endParaRPr lang="en-US" dirty="0"/>
          </a:p>
          <a:p>
            <a:pPr marL="342900" indent="-342900" algn="l">
              <a:buFont typeface="Arial" panose="020B0604020202020204" pitchFamily="34" charset="0"/>
              <a:buChar char="•"/>
            </a:pPr>
            <a:endParaRPr lang="en-US" dirty="0"/>
          </a:p>
        </p:txBody>
      </p:sp>
      <p:sp>
        <p:nvSpPr>
          <p:cNvPr id="5" name="Text Placeholder 4">
            <a:extLst>
              <a:ext uri="{FF2B5EF4-FFF2-40B4-BE49-F238E27FC236}">
                <a16:creationId xmlns:a16="http://schemas.microsoft.com/office/drawing/2014/main" id="{CE7DBB7E-64EE-8546-A0CA-A6D9DB02CD06}"/>
              </a:ext>
            </a:extLst>
          </p:cNvPr>
          <p:cNvSpPr>
            <a:spLocks noGrp="1"/>
          </p:cNvSpPr>
          <p:nvPr>
            <p:ph type="body" sz="quarter" idx="13"/>
          </p:nvPr>
        </p:nvSpPr>
        <p:spPr/>
        <p:txBody>
          <a:bodyPr>
            <a:normAutofit fontScale="92500"/>
          </a:bodyPr>
          <a:lstStyle/>
          <a:p>
            <a:r>
              <a:rPr lang="en-US" dirty="0"/>
              <a:t>Update Model Scenarios</a:t>
            </a:r>
          </a:p>
        </p:txBody>
      </p:sp>
      <p:sp>
        <p:nvSpPr>
          <p:cNvPr id="6" name="Text Placeholder 5">
            <a:extLst>
              <a:ext uri="{FF2B5EF4-FFF2-40B4-BE49-F238E27FC236}">
                <a16:creationId xmlns:a16="http://schemas.microsoft.com/office/drawing/2014/main" id="{AF64D28A-1F57-FC40-987F-53CDC2ACD03B}"/>
              </a:ext>
            </a:extLst>
          </p:cNvPr>
          <p:cNvSpPr>
            <a:spLocks noGrp="1"/>
          </p:cNvSpPr>
          <p:nvPr>
            <p:ph type="body" sz="quarter" idx="14"/>
          </p:nvPr>
        </p:nvSpPr>
        <p:spPr/>
        <p:txBody>
          <a:bodyPr/>
          <a:lstStyle/>
          <a:p>
            <a:pPr marL="342900" indent="-342900" algn="l">
              <a:buFont typeface="Arial" panose="020B0604020202020204" pitchFamily="34" charset="0"/>
              <a:buChar char="•"/>
            </a:pPr>
            <a:r>
              <a:rPr lang="en-US" dirty="0"/>
              <a:t>Incorporate new and updated project information</a:t>
            </a:r>
          </a:p>
          <a:p>
            <a:pPr marL="342900" indent="-342900" algn="l">
              <a:buFont typeface="Arial" panose="020B0604020202020204" pitchFamily="34" charset="0"/>
              <a:buChar char="•"/>
            </a:pPr>
            <a:r>
              <a:rPr lang="en-US" dirty="0"/>
              <a:t>Update hydrology</a:t>
            </a:r>
          </a:p>
          <a:p>
            <a:pPr marL="342900" indent="-342900" algn="l">
              <a:buFont typeface="Arial" panose="020B0604020202020204" pitchFamily="34" charset="0"/>
              <a:buChar char="•"/>
            </a:pPr>
            <a:r>
              <a:rPr lang="en-US" dirty="0"/>
              <a:t>Forecast groundwater conditions through the end of water year 2069</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a:p>
            <a:pPr algn="l"/>
            <a:endParaRPr lang="en-US" dirty="0"/>
          </a:p>
        </p:txBody>
      </p:sp>
      <p:sp>
        <p:nvSpPr>
          <p:cNvPr id="7" name="Text Placeholder 6">
            <a:extLst>
              <a:ext uri="{FF2B5EF4-FFF2-40B4-BE49-F238E27FC236}">
                <a16:creationId xmlns:a16="http://schemas.microsoft.com/office/drawing/2014/main" id="{25144362-D728-0A4D-B660-8D924B7DBA45}"/>
              </a:ext>
            </a:extLst>
          </p:cNvPr>
          <p:cNvSpPr>
            <a:spLocks noGrp="1"/>
          </p:cNvSpPr>
          <p:nvPr>
            <p:ph type="body" sz="quarter" idx="15"/>
          </p:nvPr>
        </p:nvSpPr>
        <p:spPr/>
        <p:txBody>
          <a:bodyPr>
            <a:normAutofit fontScale="92500"/>
          </a:bodyPr>
          <a:lstStyle/>
          <a:p>
            <a:r>
              <a:rPr lang="en-US" dirty="0"/>
              <a:t>Re-evaluate key metrics</a:t>
            </a:r>
          </a:p>
        </p:txBody>
      </p:sp>
      <p:sp>
        <p:nvSpPr>
          <p:cNvPr id="8" name="Text Placeholder 7">
            <a:extLst>
              <a:ext uri="{FF2B5EF4-FFF2-40B4-BE49-F238E27FC236}">
                <a16:creationId xmlns:a16="http://schemas.microsoft.com/office/drawing/2014/main" id="{3B1FE1B0-06FA-A748-9CF0-EF44798695A5}"/>
              </a:ext>
            </a:extLst>
          </p:cNvPr>
          <p:cNvSpPr>
            <a:spLocks noGrp="1"/>
          </p:cNvSpPr>
          <p:nvPr>
            <p:ph type="body" sz="quarter" idx="16"/>
          </p:nvPr>
        </p:nvSpPr>
        <p:spPr/>
        <p:txBody>
          <a:bodyPr>
            <a:normAutofit/>
          </a:bodyPr>
          <a:lstStyle/>
          <a:p>
            <a:pPr marL="342900" indent="-342900" algn="l">
              <a:buFont typeface="Arial" panose="020B0604020202020204" pitchFamily="34" charset="0"/>
              <a:buChar char="•"/>
            </a:pPr>
            <a:r>
              <a:rPr lang="en-US" dirty="0"/>
              <a:t>Directly estimate sustainable yield under different future basin management scenarios</a:t>
            </a:r>
          </a:p>
          <a:p>
            <a:pPr marL="342900" indent="-342900" algn="l">
              <a:buFont typeface="Arial" panose="020B0604020202020204" pitchFamily="34" charset="0"/>
              <a:buChar char="•"/>
            </a:pPr>
            <a:r>
              <a:rPr lang="en-US" dirty="0"/>
              <a:t>Re-evaluate the minimum thresholds, measurable objectives, and interim milestones</a:t>
            </a:r>
          </a:p>
          <a:p>
            <a:pPr marL="342900" indent="-342900" algn="l">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655864719"/>
      </p:ext>
    </p:extLst>
  </p:cSld>
  <p:clrMapOvr>
    <a:masterClrMapping/>
  </p:clrMapOvr>
</p:sld>
</file>

<file path=ppt/theme/theme1.xml><?xml version="1.0" encoding="utf-8"?>
<a:theme xmlns:a="http://schemas.openxmlformats.org/drawingml/2006/main" name="Office Theme">
  <a:themeElements>
    <a:clrScheme name="Dudek Brand Colors">
      <a:dk1>
        <a:srgbClr val="008FBF"/>
      </a:dk1>
      <a:lt1>
        <a:srgbClr val="FFFFFF"/>
      </a:lt1>
      <a:dk2>
        <a:srgbClr val="44546A"/>
      </a:dk2>
      <a:lt2>
        <a:srgbClr val="E7E6E6"/>
      </a:lt2>
      <a:accent1>
        <a:srgbClr val="919AA0"/>
      </a:accent1>
      <a:accent2>
        <a:srgbClr val="49778C"/>
      </a:accent2>
      <a:accent3>
        <a:srgbClr val="005470"/>
      </a:accent3>
      <a:accent4>
        <a:srgbClr val="789904"/>
      </a:accent4>
      <a:accent5>
        <a:srgbClr val="092A4B"/>
      </a:accent5>
      <a:accent6>
        <a:srgbClr val="F8981D"/>
      </a:accent6>
      <a:hlink>
        <a:srgbClr val="0563C1"/>
      </a:hlink>
      <a:folHlink>
        <a:srgbClr val="954F72"/>
      </a:folHlink>
    </a:clrScheme>
    <a:fontScheme name="avenir next">
      <a:majorFont>
        <a:latin typeface="Avenir Next LT Pro"/>
        <a:ea typeface=""/>
        <a:cs typeface=""/>
      </a:majorFont>
      <a:minorFont>
        <a:latin typeface="Avenir Next LT Pro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rmAutofit/>
      </a:bodyPr>
      <a:lstStyle>
        <a:defPPr algn="l">
          <a:defRPr sz="2800" dirty="0" smtClean="0"/>
        </a:defPPr>
      </a:lstStyle>
    </a:txDef>
  </a:objectDefaults>
  <a:extraClrSchemeLst/>
  <a:extLst>
    <a:ext uri="{05A4C25C-085E-4340-85A3-A5531E510DB2}">
      <thm15:themeFamily xmlns:thm15="http://schemas.microsoft.com/office/thememl/2012/main" name="DUDEK-TEMPLATE-v9" id="{DBF6F9E0-4D52-814C-AD3B-8DB5B3A78910}" vid="{0C731F5F-13B1-A244-B684-033157E1D2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C86DC9457A0634B92771CEF51DF206F" ma:contentTypeVersion="6" ma:contentTypeDescription="Create a new document." ma:contentTypeScope="" ma:versionID="30cf9a86841c9119ff45604bf41fcc75">
  <xsd:schema xmlns:xsd="http://www.w3.org/2001/XMLSchema" xmlns:xs="http://www.w3.org/2001/XMLSchema" xmlns:p="http://schemas.microsoft.com/office/2006/metadata/properties" xmlns:ns2="37290a0a-ba75-4310-8acc-59a74f857004" xmlns:ns3="ce68bae9-fc47-4607-b097-500f45f175ed" targetNamespace="http://schemas.microsoft.com/office/2006/metadata/properties" ma:root="true" ma:fieldsID="30fb762aba87e9c6b909b66a7f4f89c0" ns2:_="" ns3:_="">
    <xsd:import namespace="37290a0a-ba75-4310-8acc-59a74f857004"/>
    <xsd:import namespace="ce68bae9-fc47-4607-b097-500f45f175e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290a0a-ba75-4310-8acc-59a74f8570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e68bae9-fc47-4607-b097-500f45f175e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1E6FE6-5E14-42ED-964B-23CF6CADB5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290a0a-ba75-4310-8acc-59a74f857004"/>
    <ds:schemaRef ds:uri="ce68bae9-fc47-4607-b097-500f45f175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F43D087-7045-4671-9AC4-BD80460B3061}">
  <ds:schemaRefs>
    <ds:schemaRef ds:uri="http://www.w3.org/XML/1998/namespace"/>
    <ds:schemaRef ds:uri="37290a0a-ba75-4310-8acc-59a74f857004"/>
    <ds:schemaRef ds:uri="http://schemas.microsoft.com/office/2006/documentManagement/types"/>
    <ds:schemaRef ds:uri="http://purl.org/dc/elements/1.1/"/>
    <ds:schemaRef ds:uri="ce68bae9-fc47-4607-b097-500f45f175ed"/>
    <ds:schemaRef ds:uri="http://purl.org/dc/terms/"/>
    <ds:schemaRef ds:uri="http://schemas.microsoft.com/office/2006/metadata/properties"/>
    <ds:schemaRef ds:uri="http://purl.org/dc/dcmitype/"/>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1DFAB40D-808B-43EE-8672-D1D9D5855E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DUDEK-TEMPLATE-v9</Template>
  <TotalTime>15710</TotalTime>
  <Words>1987</Words>
  <Application>Microsoft Office PowerPoint</Application>
  <PresentationFormat>Custom</PresentationFormat>
  <Paragraphs>463</Paragraphs>
  <Slides>27</Slides>
  <Notes>26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27</vt:i4>
      </vt:variant>
    </vt:vector>
  </HeadingPairs>
  <TitlesOfParts>
    <vt:vector size="40" baseType="lpstr">
      <vt:lpstr>ＭＳ Ｐゴシック</vt:lpstr>
      <vt:lpstr>Arial</vt:lpstr>
      <vt:lpstr>Avenir Next LT Pro</vt:lpstr>
      <vt:lpstr>Calibri</vt:lpstr>
      <vt:lpstr>Calibri Light</vt:lpstr>
      <vt:lpstr>Cambria Math</vt:lpstr>
      <vt:lpstr>Lato Light</vt:lpstr>
      <vt:lpstr>Segoe UI</vt:lpstr>
      <vt:lpstr>Segoe UI Light</vt:lpstr>
      <vt:lpstr>Segoe UI Semibold</vt:lpstr>
      <vt:lpstr>System Font Regular</vt:lpstr>
      <vt:lpstr>Wingdings</vt:lpstr>
      <vt:lpstr>Office Theme</vt:lpstr>
      <vt:lpstr>Fox Canyon Groundwater Management Agency </vt:lpstr>
      <vt:lpstr>Table of Contents</vt:lpstr>
      <vt:lpstr>PowerPoint Presentation</vt:lpstr>
      <vt:lpstr>PowerPoint Presentation</vt:lpstr>
      <vt:lpstr>PowerPoint Presentation</vt:lpstr>
      <vt:lpstr>Background Information - GSP Modeling Previous GSP Modeling</vt:lpstr>
      <vt:lpstr>Background Information – GSP Modeling Previous GSP Modeling</vt:lpstr>
      <vt:lpstr>PowerPoint Presentation</vt:lpstr>
      <vt:lpstr>Modeling for the OPV 5-Year GSP Evaluations</vt:lpstr>
      <vt:lpstr>Numerical Model Update Modeling for the 5-Year GSP Evaluation</vt:lpstr>
      <vt:lpstr>PowerPoint Presentation</vt:lpstr>
      <vt:lpstr>PowerPoint Presentation</vt:lpstr>
      <vt:lpstr>Updating the GSP Modeling Scenarios Modeling for the 5-Year GSP Evaluation</vt:lpstr>
      <vt:lpstr>Updating the GSP Modeling Scenarios: Time Period and Hydrology Modeling for the 5-Year GSP Evaluation</vt:lpstr>
      <vt:lpstr>Baseline Model Scenario: Pumping in the Oxnard Subbasin Modeling for the 5-Year GSP Evaluation</vt:lpstr>
      <vt:lpstr>Baseline Model Scenario: Pumping in the Pleasant Valley Basin Modeling for the 5-Year GSP Evaluation</vt:lpstr>
      <vt:lpstr>Baseline Model Scenario Modeling for the 5-Year GSP Evaluation</vt:lpstr>
      <vt:lpstr>PowerPoint Presentation</vt:lpstr>
      <vt:lpstr>PowerPoint Presentation</vt:lpstr>
      <vt:lpstr>Baseline Model Scenario: Preliminary Results Modeling for the 5-Year GSP Evaluation</vt:lpstr>
      <vt:lpstr>Baseline Model Scenario: Preliminary Results Modeling for the 5-Year GSP Evaluation</vt:lpstr>
      <vt:lpstr>No New Projects Scenario Modeling for the 5-Year GSP Evaluation</vt:lpstr>
      <vt:lpstr>Projects Scenario Modeling for the 5-Year GSP Evaluation</vt:lpstr>
      <vt:lpstr>Projects with EBB Scenario Modeling for the 5-Year GSP Evaluation</vt:lpstr>
      <vt:lpstr>Updating the GSP Modeling Scenarios Modeling for the 5-Year GSP Evaluation</vt:lpstr>
      <vt:lpstr>PowerPoint Presentation</vt:lpstr>
      <vt:lpstr>Questions &amp; Answers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Dudek Template</dc:title>
  <dc:creator>Jill Weinberger</dc:creator>
  <cp:lastModifiedBy>Trevor Jones</cp:lastModifiedBy>
  <cp:revision>193</cp:revision>
  <dcterms:created xsi:type="dcterms:W3CDTF">2023-06-29T23:17:49Z</dcterms:created>
  <dcterms:modified xsi:type="dcterms:W3CDTF">2024-04-19T19:47:18Z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0x0101000C86DC9457A0634B92771CEF51DF206F</vt:lpwstr>
  </property>
</Properties>
</file>